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8" r:id="rId1"/>
  </p:sldMasterIdLst>
  <p:sldIdLst>
    <p:sldId id="256" r:id="rId2"/>
    <p:sldId id="257" r:id="rId3"/>
    <p:sldId id="279" r:id="rId4"/>
    <p:sldId id="258" r:id="rId5"/>
    <p:sldId id="260" r:id="rId6"/>
    <p:sldId id="263" r:id="rId7"/>
    <p:sldId id="261" r:id="rId8"/>
    <p:sldId id="262" r:id="rId9"/>
    <p:sldId id="264" r:id="rId10"/>
    <p:sldId id="265" r:id="rId11"/>
    <p:sldId id="266" r:id="rId12"/>
    <p:sldId id="267" r:id="rId13"/>
    <p:sldId id="268" r:id="rId14"/>
    <p:sldId id="269" r:id="rId15"/>
    <p:sldId id="270" r:id="rId16"/>
    <p:sldId id="272" r:id="rId17"/>
    <p:sldId id="274" r:id="rId18"/>
    <p:sldId id="275" r:id="rId19"/>
    <p:sldId id="276" r:id="rId20"/>
    <p:sldId id="277" r:id="rId21"/>
    <p:sldId id="278" r:id="rId22"/>
    <p:sldId id="280" r:id="rId23"/>
    <p:sldId id="271"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ED7A089-DEF5-4282-900C-D3810907416E}" v="73" dt="2024-06-10T08:43:59.31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75" autoAdjust="0"/>
    <p:restoredTop sz="94660"/>
  </p:normalViewPr>
  <p:slideViewPr>
    <p:cSldViewPr snapToGrid="0">
      <p:cViewPr varScale="1">
        <p:scale>
          <a:sx n="74" d="100"/>
          <a:sy n="74" d="100"/>
        </p:scale>
        <p:origin x="498"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8ACCDB2-205D-4D1C-A15E-1E3ABC6B32B4}"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BC397EDC-8DE2-4874-8CFE-95E87FB02776}">
      <dgm:prSet custT="1"/>
      <dgm:spPr/>
      <dgm:t>
        <a:bodyPr/>
        <a:lstStyle/>
        <a:p>
          <a:r>
            <a:rPr lang="en-GB" sz="2800" dirty="0">
              <a:latin typeface="Times New Roman" panose="02020603050405020304" pitchFamily="18" charset="0"/>
              <a:cs typeface="Times New Roman" panose="02020603050405020304" pitchFamily="18" charset="0"/>
            </a:rPr>
            <a:t>DIANA CRETU</a:t>
          </a:r>
        </a:p>
        <a:p>
          <a:r>
            <a:rPr lang="en-GB" sz="2800" dirty="0">
              <a:latin typeface="Times New Roman" panose="02020603050405020304" pitchFamily="18" charset="0"/>
              <a:cs typeface="Times New Roman" panose="02020603050405020304" pitchFamily="18" charset="0"/>
            </a:rPr>
            <a:t>2123838</a:t>
          </a:r>
          <a:endParaRPr lang="en-US" sz="2800" dirty="0">
            <a:latin typeface="Times New Roman" panose="02020603050405020304" pitchFamily="18" charset="0"/>
            <a:cs typeface="Times New Roman" panose="02020603050405020304" pitchFamily="18" charset="0"/>
          </a:endParaRPr>
        </a:p>
      </dgm:t>
    </dgm:pt>
    <dgm:pt modelId="{4E8E20B8-8433-4AE7-9D71-1FB400D1C966}" type="parTrans" cxnId="{26FDBF7E-5A93-4481-A4FA-27457FF657E4}">
      <dgm:prSet/>
      <dgm:spPr/>
      <dgm:t>
        <a:bodyPr/>
        <a:lstStyle/>
        <a:p>
          <a:endParaRPr lang="en-US"/>
        </a:p>
      </dgm:t>
    </dgm:pt>
    <dgm:pt modelId="{A81039FC-DF1A-4ADD-BDF1-5F5E82FF0477}" type="sibTrans" cxnId="{26FDBF7E-5A93-4481-A4FA-27457FF657E4}">
      <dgm:prSet/>
      <dgm:spPr/>
      <dgm:t>
        <a:bodyPr/>
        <a:lstStyle/>
        <a:p>
          <a:endParaRPr lang="en-US"/>
        </a:p>
      </dgm:t>
    </dgm:pt>
    <dgm:pt modelId="{F3B19903-91EE-4FAB-A4EE-D13565ADC672}">
      <dgm:prSet custT="1"/>
      <dgm:spPr/>
      <dgm:t>
        <a:bodyPr/>
        <a:lstStyle/>
        <a:p>
          <a:r>
            <a:rPr lang="en-GB" sz="2800" dirty="0">
              <a:latin typeface="Times New Roman" panose="02020603050405020304" pitchFamily="18" charset="0"/>
              <a:cs typeface="Times New Roman" panose="02020603050405020304" pitchFamily="18" charset="0"/>
            </a:rPr>
            <a:t>CANCER RESEARCH UK</a:t>
          </a:r>
          <a:r>
            <a:rPr lang="en-GB" sz="3900" dirty="0"/>
            <a:t>                                                         </a:t>
          </a:r>
          <a:endParaRPr lang="en-US" sz="3900" dirty="0"/>
        </a:p>
      </dgm:t>
    </dgm:pt>
    <dgm:pt modelId="{DD8ECB14-E920-47A0-873A-3826F24678B6}" type="parTrans" cxnId="{BE8C02D0-2D78-4587-B4A4-73E8D1C8CC76}">
      <dgm:prSet/>
      <dgm:spPr/>
      <dgm:t>
        <a:bodyPr/>
        <a:lstStyle/>
        <a:p>
          <a:endParaRPr lang="en-US"/>
        </a:p>
      </dgm:t>
    </dgm:pt>
    <dgm:pt modelId="{5FEDDB1D-85B4-42CC-A1DF-E041178653C9}" type="sibTrans" cxnId="{BE8C02D0-2D78-4587-B4A4-73E8D1C8CC76}">
      <dgm:prSet/>
      <dgm:spPr/>
      <dgm:t>
        <a:bodyPr/>
        <a:lstStyle/>
        <a:p>
          <a:endParaRPr lang="en-US"/>
        </a:p>
      </dgm:t>
    </dgm:pt>
    <dgm:pt modelId="{183F9290-49E8-4276-BEE9-07E7DEFB0707}" type="pres">
      <dgm:prSet presAssocID="{F8ACCDB2-205D-4D1C-A15E-1E3ABC6B32B4}" presName="hierChild1" presStyleCnt="0">
        <dgm:presLayoutVars>
          <dgm:chPref val="1"/>
          <dgm:dir/>
          <dgm:animOne val="branch"/>
          <dgm:animLvl val="lvl"/>
          <dgm:resizeHandles/>
        </dgm:presLayoutVars>
      </dgm:prSet>
      <dgm:spPr/>
    </dgm:pt>
    <dgm:pt modelId="{ED041CCD-CC9E-4045-A89C-454BBDF4001C}" type="pres">
      <dgm:prSet presAssocID="{BC397EDC-8DE2-4874-8CFE-95E87FB02776}" presName="hierRoot1" presStyleCnt="0"/>
      <dgm:spPr/>
    </dgm:pt>
    <dgm:pt modelId="{A098EA4F-85D0-4ED7-8640-E9C531FD1B22}" type="pres">
      <dgm:prSet presAssocID="{BC397EDC-8DE2-4874-8CFE-95E87FB02776}" presName="composite" presStyleCnt="0"/>
      <dgm:spPr/>
    </dgm:pt>
    <dgm:pt modelId="{D1A2A846-9C3F-4FAB-864E-9723389AD48D}" type="pres">
      <dgm:prSet presAssocID="{BC397EDC-8DE2-4874-8CFE-95E87FB02776}" presName="background" presStyleLbl="node0" presStyleIdx="0" presStyleCnt="2"/>
      <dgm:spPr/>
    </dgm:pt>
    <dgm:pt modelId="{B5B76204-8D5D-40F4-A6FD-CD8DB042E02F}" type="pres">
      <dgm:prSet presAssocID="{BC397EDC-8DE2-4874-8CFE-95E87FB02776}" presName="text" presStyleLbl="fgAcc0" presStyleIdx="0" presStyleCnt="2">
        <dgm:presLayoutVars>
          <dgm:chPref val="3"/>
        </dgm:presLayoutVars>
      </dgm:prSet>
      <dgm:spPr/>
    </dgm:pt>
    <dgm:pt modelId="{BC488046-33C6-4B80-83FA-180882615C86}" type="pres">
      <dgm:prSet presAssocID="{BC397EDC-8DE2-4874-8CFE-95E87FB02776}" presName="hierChild2" presStyleCnt="0"/>
      <dgm:spPr/>
    </dgm:pt>
    <dgm:pt modelId="{8CE40FDD-387C-41F6-8091-FAA4221FD38D}" type="pres">
      <dgm:prSet presAssocID="{F3B19903-91EE-4FAB-A4EE-D13565ADC672}" presName="hierRoot1" presStyleCnt="0"/>
      <dgm:spPr/>
    </dgm:pt>
    <dgm:pt modelId="{199934FA-8130-4601-84E3-91F70689B4CB}" type="pres">
      <dgm:prSet presAssocID="{F3B19903-91EE-4FAB-A4EE-D13565ADC672}" presName="composite" presStyleCnt="0"/>
      <dgm:spPr/>
    </dgm:pt>
    <dgm:pt modelId="{8B5A8818-222A-457D-A497-451A44A70E04}" type="pres">
      <dgm:prSet presAssocID="{F3B19903-91EE-4FAB-A4EE-D13565ADC672}" presName="background" presStyleLbl="node0" presStyleIdx="1" presStyleCnt="2"/>
      <dgm:spPr/>
    </dgm:pt>
    <dgm:pt modelId="{6F975F02-CAA4-4619-B6BF-5CB4A98A665F}" type="pres">
      <dgm:prSet presAssocID="{F3B19903-91EE-4FAB-A4EE-D13565ADC672}" presName="text" presStyleLbl="fgAcc0" presStyleIdx="1" presStyleCnt="2">
        <dgm:presLayoutVars>
          <dgm:chPref val="3"/>
        </dgm:presLayoutVars>
      </dgm:prSet>
      <dgm:spPr/>
    </dgm:pt>
    <dgm:pt modelId="{3A9F2EDD-F668-4FC0-9132-214602E03C14}" type="pres">
      <dgm:prSet presAssocID="{F3B19903-91EE-4FAB-A4EE-D13565ADC672}" presName="hierChild2" presStyleCnt="0"/>
      <dgm:spPr/>
    </dgm:pt>
  </dgm:ptLst>
  <dgm:cxnLst>
    <dgm:cxn modelId="{09EC1A38-71DC-4E02-AF7F-78512D57E994}" type="presOf" srcId="{F3B19903-91EE-4FAB-A4EE-D13565ADC672}" destId="{6F975F02-CAA4-4619-B6BF-5CB4A98A665F}" srcOrd="0" destOrd="0" presId="urn:microsoft.com/office/officeart/2005/8/layout/hierarchy1"/>
    <dgm:cxn modelId="{8756A76F-28B8-46B5-AD11-0C184CEB8E63}" type="presOf" srcId="{BC397EDC-8DE2-4874-8CFE-95E87FB02776}" destId="{B5B76204-8D5D-40F4-A6FD-CD8DB042E02F}" srcOrd="0" destOrd="0" presId="urn:microsoft.com/office/officeart/2005/8/layout/hierarchy1"/>
    <dgm:cxn modelId="{26FDBF7E-5A93-4481-A4FA-27457FF657E4}" srcId="{F8ACCDB2-205D-4D1C-A15E-1E3ABC6B32B4}" destId="{BC397EDC-8DE2-4874-8CFE-95E87FB02776}" srcOrd="0" destOrd="0" parTransId="{4E8E20B8-8433-4AE7-9D71-1FB400D1C966}" sibTransId="{A81039FC-DF1A-4ADD-BDF1-5F5E82FF0477}"/>
    <dgm:cxn modelId="{BE8C02D0-2D78-4587-B4A4-73E8D1C8CC76}" srcId="{F8ACCDB2-205D-4D1C-A15E-1E3ABC6B32B4}" destId="{F3B19903-91EE-4FAB-A4EE-D13565ADC672}" srcOrd="1" destOrd="0" parTransId="{DD8ECB14-E920-47A0-873A-3826F24678B6}" sibTransId="{5FEDDB1D-85B4-42CC-A1DF-E041178653C9}"/>
    <dgm:cxn modelId="{F7C305E8-8EE9-4AF7-AEC0-FED402A04079}" type="presOf" srcId="{F8ACCDB2-205D-4D1C-A15E-1E3ABC6B32B4}" destId="{183F9290-49E8-4276-BEE9-07E7DEFB0707}" srcOrd="0" destOrd="0" presId="urn:microsoft.com/office/officeart/2005/8/layout/hierarchy1"/>
    <dgm:cxn modelId="{B4D3D9E4-593C-4287-9C97-54B2317002F7}" type="presParOf" srcId="{183F9290-49E8-4276-BEE9-07E7DEFB0707}" destId="{ED041CCD-CC9E-4045-A89C-454BBDF4001C}" srcOrd="0" destOrd="0" presId="urn:microsoft.com/office/officeart/2005/8/layout/hierarchy1"/>
    <dgm:cxn modelId="{C5641161-4E4A-4131-9D1D-7468A27B2A87}" type="presParOf" srcId="{ED041CCD-CC9E-4045-A89C-454BBDF4001C}" destId="{A098EA4F-85D0-4ED7-8640-E9C531FD1B22}" srcOrd="0" destOrd="0" presId="urn:microsoft.com/office/officeart/2005/8/layout/hierarchy1"/>
    <dgm:cxn modelId="{3F7DFF35-457A-4488-921B-5CD583C2B1E7}" type="presParOf" srcId="{A098EA4F-85D0-4ED7-8640-E9C531FD1B22}" destId="{D1A2A846-9C3F-4FAB-864E-9723389AD48D}" srcOrd="0" destOrd="0" presId="urn:microsoft.com/office/officeart/2005/8/layout/hierarchy1"/>
    <dgm:cxn modelId="{C19B1875-28F3-48EB-8EFC-47C7C1074C8B}" type="presParOf" srcId="{A098EA4F-85D0-4ED7-8640-E9C531FD1B22}" destId="{B5B76204-8D5D-40F4-A6FD-CD8DB042E02F}" srcOrd="1" destOrd="0" presId="urn:microsoft.com/office/officeart/2005/8/layout/hierarchy1"/>
    <dgm:cxn modelId="{183CE702-2F95-4788-A059-EC9D161588B9}" type="presParOf" srcId="{ED041CCD-CC9E-4045-A89C-454BBDF4001C}" destId="{BC488046-33C6-4B80-83FA-180882615C86}" srcOrd="1" destOrd="0" presId="urn:microsoft.com/office/officeart/2005/8/layout/hierarchy1"/>
    <dgm:cxn modelId="{220AC921-183D-4D97-93AD-B9E3178E714E}" type="presParOf" srcId="{183F9290-49E8-4276-BEE9-07E7DEFB0707}" destId="{8CE40FDD-387C-41F6-8091-FAA4221FD38D}" srcOrd="1" destOrd="0" presId="urn:microsoft.com/office/officeart/2005/8/layout/hierarchy1"/>
    <dgm:cxn modelId="{64DFAE74-B8C3-4217-AAE1-D63216E85EAB}" type="presParOf" srcId="{8CE40FDD-387C-41F6-8091-FAA4221FD38D}" destId="{199934FA-8130-4601-84E3-91F70689B4CB}" srcOrd="0" destOrd="0" presId="urn:microsoft.com/office/officeart/2005/8/layout/hierarchy1"/>
    <dgm:cxn modelId="{D45A2083-AF1E-4F62-9609-F3561DF1A414}" type="presParOf" srcId="{199934FA-8130-4601-84E3-91F70689B4CB}" destId="{8B5A8818-222A-457D-A497-451A44A70E04}" srcOrd="0" destOrd="0" presId="urn:microsoft.com/office/officeart/2005/8/layout/hierarchy1"/>
    <dgm:cxn modelId="{D0D7AF72-DDAE-43BD-937F-9AD14FD07D7A}" type="presParOf" srcId="{199934FA-8130-4601-84E3-91F70689B4CB}" destId="{6F975F02-CAA4-4619-B6BF-5CB4A98A665F}" srcOrd="1" destOrd="0" presId="urn:microsoft.com/office/officeart/2005/8/layout/hierarchy1"/>
    <dgm:cxn modelId="{6280A187-72F8-42FD-A469-54AFA4C04F00}" type="presParOf" srcId="{8CE40FDD-387C-41F6-8091-FAA4221FD38D}" destId="{3A9F2EDD-F668-4FC0-9132-214602E03C14}"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83EEA15-A1B7-4DB6-9609-2D5E5A36ABBF}" type="doc">
      <dgm:prSet loTypeId="urn:microsoft.com/office/officeart/2005/8/layout/cycle4" loCatId="matrix" qsTypeId="urn:microsoft.com/office/officeart/2005/8/quickstyle/simple1" qsCatId="simple" csTypeId="urn:microsoft.com/office/officeart/2005/8/colors/colorful2" csCatId="colorful" phldr="1"/>
      <dgm:spPr/>
      <dgm:t>
        <a:bodyPr/>
        <a:lstStyle/>
        <a:p>
          <a:endParaRPr lang="en-GB"/>
        </a:p>
      </dgm:t>
    </dgm:pt>
    <dgm:pt modelId="{F227E537-675A-4277-B8D1-515480E0D446}">
      <dgm:prSet phldrT="[Text]"/>
      <dgm:spPr/>
      <dgm:t>
        <a:bodyPr/>
        <a:lstStyle/>
        <a:p>
          <a:r>
            <a:rPr lang="en-GB" b="1" dirty="0">
              <a:latin typeface="Times New Roman" panose="02020603050405020304" pitchFamily="18" charset="0"/>
              <a:cs typeface="Times New Roman" panose="02020603050405020304" pitchFamily="18" charset="0"/>
            </a:rPr>
            <a:t>TERMINATION PHASE</a:t>
          </a:r>
        </a:p>
      </dgm:t>
    </dgm:pt>
    <dgm:pt modelId="{64031560-CA54-4635-A707-DF22D1AE2DD0}" type="parTrans" cxnId="{06ED318D-B662-400D-B1A4-FBCEA2077811}">
      <dgm:prSet/>
      <dgm:spPr/>
      <dgm:t>
        <a:bodyPr/>
        <a:lstStyle/>
        <a:p>
          <a:endParaRPr lang="en-GB"/>
        </a:p>
      </dgm:t>
    </dgm:pt>
    <dgm:pt modelId="{13CA2C1F-72B3-4ADA-847D-1168DE559455}" type="sibTrans" cxnId="{06ED318D-B662-400D-B1A4-FBCEA2077811}">
      <dgm:prSet/>
      <dgm:spPr/>
      <dgm:t>
        <a:bodyPr/>
        <a:lstStyle/>
        <a:p>
          <a:endParaRPr lang="en-GB"/>
        </a:p>
      </dgm:t>
    </dgm:pt>
    <dgm:pt modelId="{1B21CC73-CDB7-4015-A983-B72272F2DB86}">
      <dgm:prSet phldrT="[Text]" custT="1"/>
      <dgm:spPr/>
      <dgm:t>
        <a:bodyPr/>
        <a:lstStyle/>
        <a:p>
          <a:r>
            <a:rPr lang="en-GB" sz="1600" dirty="0">
              <a:latin typeface="Times New Roman" panose="02020603050405020304" pitchFamily="18" charset="0"/>
              <a:cs typeface="Times New Roman" panose="02020603050405020304" pitchFamily="18" charset="0"/>
            </a:rPr>
            <a:t>MONITORING</a:t>
          </a:r>
        </a:p>
      </dgm:t>
    </dgm:pt>
    <dgm:pt modelId="{DA5B2EEE-A6D4-4DAD-A57F-C32D205A35C8}" type="parTrans" cxnId="{0F62F833-4F5B-4913-A63E-060F5770F5AD}">
      <dgm:prSet/>
      <dgm:spPr/>
      <dgm:t>
        <a:bodyPr/>
        <a:lstStyle/>
        <a:p>
          <a:endParaRPr lang="en-GB"/>
        </a:p>
      </dgm:t>
    </dgm:pt>
    <dgm:pt modelId="{3A802469-01D1-4E6D-95DC-7A767DCA899F}" type="sibTrans" cxnId="{0F62F833-4F5B-4913-A63E-060F5770F5AD}">
      <dgm:prSet/>
      <dgm:spPr/>
      <dgm:t>
        <a:bodyPr/>
        <a:lstStyle/>
        <a:p>
          <a:endParaRPr lang="en-GB"/>
        </a:p>
      </dgm:t>
    </dgm:pt>
    <dgm:pt modelId="{CCDEC31E-CE03-40F6-B93A-EE02B2CCE458}">
      <dgm:prSet phldrT="[Text]" custT="1"/>
      <dgm:spPr/>
      <dgm:t>
        <a:bodyPr/>
        <a:lstStyle/>
        <a:p>
          <a:r>
            <a:rPr lang="en-GB" sz="1400" b="1">
              <a:solidFill>
                <a:schemeClr val="bg1"/>
              </a:solidFill>
              <a:latin typeface="Times New Roman" panose="02020603050405020304" pitchFamily="18" charset="0"/>
              <a:cs typeface="Times New Roman" panose="02020603050405020304" pitchFamily="18" charset="0"/>
            </a:rPr>
            <a:t>CONCEPTION</a:t>
          </a:r>
        </a:p>
        <a:p>
          <a:r>
            <a:rPr lang="en-GB" sz="1400" b="1">
              <a:solidFill>
                <a:schemeClr val="bg1"/>
              </a:solidFill>
              <a:latin typeface="Times New Roman" panose="02020603050405020304" pitchFamily="18" charset="0"/>
              <a:cs typeface="Times New Roman" panose="02020603050405020304" pitchFamily="18" charset="0"/>
            </a:rPr>
            <a:t> PHASE</a:t>
          </a:r>
          <a:endParaRPr lang="en-GB" sz="1400" b="1" dirty="0">
            <a:solidFill>
              <a:schemeClr val="bg1"/>
            </a:solidFill>
            <a:latin typeface="Times New Roman" panose="02020603050405020304" pitchFamily="18" charset="0"/>
            <a:cs typeface="Times New Roman" panose="02020603050405020304" pitchFamily="18" charset="0"/>
          </a:endParaRPr>
        </a:p>
      </dgm:t>
    </dgm:pt>
    <dgm:pt modelId="{485787E4-7DAB-4B44-BF27-37CA3B072FDB}" type="parTrans" cxnId="{37882713-5742-48F4-9E29-F2B1B393F35C}">
      <dgm:prSet/>
      <dgm:spPr/>
      <dgm:t>
        <a:bodyPr/>
        <a:lstStyle/>
        <a:p>
          <a:endParaRPr lang="en-GB"/>
        </a:p>
      </dgm:t>
    </dgm:pt>
    <dgm:pt modelId="{48CD5C26-28EF-487D-BFC2-8316E0EFEC0F}" type="sibTrans" cxnId="{37882713-5742-48F4-9E29-F2B1B393F35C}">
      <dgm:prSet/>
      <dgm:spPr/>
      <dgm:t>
        <a:bodyPr/>
        <a:lstStyle/>
        <a:p>
          <a:endParaRPr lang="en-GB"/>
        </a:p>
      </dgm:t>
    </dgm:pt>
    <dgm:pt modelId="{2FD135C7-573F-4FBE-ABF9-D19A261EE833}">
      <dgm:prSet phldrT="[Text]" custT="1"/>
      <dgm:spPr/>
      <dgm:t>
        <a:bodyPr/>
        <a:lstStyle/>
        <a:p>
          <a:r>
            <a:rPr lang="en-GB" sz="1600" dirty="0">
              <a:latin typeface="Times New Roman" panose="02020603050405020304" pitchFamily="18" charset="0"/>
              <a:cs typeface="Times New Roman" panose="02020603050405020304" pitchFamily="18" charset="0"/>
            </a:rPr>
            <a:t>PROJECT DEFINITION</a:t>
          </a:r>
        </a:p>
      </dgm:t>
    </dgm:pt>
    <dgm:pt modelId="{C9AC015C-5F8F-4CD4-8030-5098E4AAF039}" type="parTrans" cxnId="{8CF42B1C-E9FF-4250-875B-42B9AB3416F4}">
      <dgm:prSet/>
      <dgm:spPr/>
      <dgm:t>
        <a:bodyPr/>
        <a:lstStyle/>
        <a:p>
          <a:endParaRPr lang="en-GB"/>
        </a:p>
      </dgm:t>
    </dgm:pt>
    <dgm:pt modelId="{1306AA24-07DA-4FD2-BB31-6F1FBEEA7F5E}" type="sibTrans" cxnId="{8CF42B1C-E9FF-4250-875B-42B9AB3416F4}">
      <dgm:prSet/>
      <dgm:spPr/>
      <dgm:t>
        <a:bodyPr/>
        <a:lstStyle/>
        <a:p>
          <a:endParaRPr lang="en-GB"/>
        </a:p>
      </dgm:t>
    </dgm:pt>
    <dgm:pt modelId="{65ABFD80-8DA0-4DA9-8D64-4F1EE9759F6C}">
      <dgm:prSet phldrT="[Text]"/>
      <dgm:spPr/>
      <dgm:t>
        <a:bodyPr/>
        <a:lstStyle/>
        <a:p>
          <a:r>
            <a:rPr lang="en-GB" b="1" dirty="0">
              <a:latin typeface="Times New Roman" panose="02020603050405020304" pitchFamily="18" charset="0"/>
              <a:cs typeface="Times New Roman" panose="02020603050405020304" pitchFamily="18" charset="0"/>
            </a:rPr>
            <a:t>PLANNING PHASE</a:t>
          </a:r>
        </a:p>
      </dgm:t>
    </dgm:pt>
    <dgm:pt modelId="{290B3D13-080C-4B1F-88F2-B3BED8E151C1}" type="parTrans" cxnId="{CDFAFF1B-ED38-4D37-8820-F9DB4C3B2BF9}">
      <dgm:prSet/>
      <dgm:spPr/>
      <dgm:t>
        <a:bodyPr/>
        <a:lstStyle/>
        <a:p>
          <a:endParaRPr lang="en-GB"/>
        </a:p>
      </dgm:t>
    </dgm:pt>
    <dgm:pt modelId="{2A5B0FC3-E68C-4DE1-8AED-7C9CA82CE13C}" type="sibTrans" cxnId="{CDFAFF1B-ED38-4D37-8820-F9DB4C3B2BF9}">
      <dgm:prSet/>
      <dgm:spPr/>
      <dgm:t>
        <a:bodyPr/>
        <a:lstStyle/>
        <a:p>
          <a:endParaRPr lang="en-GB"/>
        </a:p>
      </dgm:t>
    </dgm:pt>
    <dgm:pt modelId="{1CB2CBA6-2F03-46B7-88B8-5643A0DE5E2F}">
      <dgm:prSet phldrT="[Text]" custT="1"/>
      <dgm:spPr/>
      <dgm:t>
        <a:bodyPr/>
        <a:lstStyle/>
        <a:p>
          <a:r>
            <a:rPr lang="en-GB" sz="1800" dirty="0">
              <a:latin typeface="Times New Roman" panose="02020603050405020304" pitchFamily="18" charset="0"/>
              <a:cs typeface="Times New Roman" panose="02020603050405020304" pitchFamily="18" charset="0"/>
            </a:rPr>
            <a:t>BRAINSTORM MEETINGS</a:t>
          </a:r>
        </a:p>
      </dgm:t>
    </dgm:pt>
    <dgm:pt modelId="{F2BFF5C2-BE82-45F1-8408-67CC97C1B98C}" type="parTrans" cxnId="{47B559FD-F49B-415C-A3F7-659DB820B9F8}">
      <dgm:prSet/>
      <dgm:spPr/>
      <dgm:t>
        <a:bodyPr/>
        <a:lstStyle/>
        <a:p>
          <a:endParaRPr lang="en-GB"/>
        </a:p>
      </dgm:t>
    </dgm:pt>
    <dgm:pt modelId="{4DC6BCDA-B9F8-4982-9634-B337AAFE3A24}" type="sibTrans" cxnId="{47B559FD-F49B-415C-A3F7-659DB820B9F8}">
      <dgm:prSet/>
      <dgm:spPr/>
      <dgm:t>
        <a:bodyPr/>
        <a:lstStyle/>
        <a:p>
          <a:endParaRPr lang="en-GB"/>
        </a:p>
      </dgm:t>
    </dgm:pt>
    <dgm:pt modelId="{B5D52BBC-AFA0-4840-AB47-502A46874FFB}">
      <dgm:prSet phldrT="[Text]" custT="1"/>
      <dgm:spPr/>
      <dgm:t>
        <a:bodyPr/>
        <a:lstStyle/>
        <a:p>
          <a:r>
            <a:rPr lang="en-GB" sz="1400" b="1">
              <a:latin typeface="Times New Roman" panose="02020603050405020304" pitchFamily="18" charset="0"/>
              <a:cs typeface="Times New Roman" panose="02020603050405020304" pitchFamily="18" charset="0"/>
            </a:rPr>
            <a:t>IMPLEMENTATION PHASE</a:t>
          </a:r>
          <a:endParaRPr lang="en-GB" sz="1400" b="1" dirty="0">
            <a:latin typeface="Times New Roman" panose="02020603050405020304" pitchFamily="18" charset="0"/>
            <a:cs typeface="Times New Roman" panose="02020603050405020304" pitchFamily="18" charset="0"/>
          </a:endParaRPr>
        </a:p>
      </dgm:t>
    </dgm:pt>
    <dgm:pt modelId="{26FDAE59-8FCE-42A6-940C-FAF78724CAAC}" type="parTrans" cxnId="{83BA59F7-4B15-4CEF-8633-ADA34A1B1353}">
      <dgm:prSet/>
      <dgm:spPr/>
      <dgm:t>
        <a:bodyPr/>
        <a:lstStyle/>
        <a:p>
          <a:endParaRPr lang="en-GB"/>
        </a:p>
      </dgm:t>
    </dgm:pt>
    <dgm:pt modelId="{2AD50DB9-6E32-4A06-A583-389C42636441}" type="sibTrans" cxnId="{83BA59F7-4B15-4CEF-8633-ADA34A1B1353}">
      <dgm:prSet/>
      <dgm:spPr/>
      <dgm:t>
        <a:bodyPr/>
        <a:lstStyle/>
        <a:p>
          <a:endParaRPr lang="en-GB"/>
        </a:p>
      </dgm:t>
    </dgm:pt>
    <dgm:pt modelId="{F768DA80-D9C4-4BC4-8EAB-9ABD6DEC8CE0}">
      <dgm:prSet phldrT="[Text]" custT="1"/>
      <dgm:spPr/>
      <dgm:t>
        <a:bodyPr/>
        <a:lstStyle/>
        <a:p>
          <a:r>
            <a:rPr lang="en-GB" sz="1600" dirty="0">
              <a:latin typeface="Times New Roman" panose="02020603050405020304" pitchFamily="18" charset="0"/>
              <a:cs typeface="Times New Roman" panose="02020603050405020304" pitchFamily="18" charset="0"/>
            </a:rPr>
            <a:t>TO-DO LIST</a:t>
          </a:r>
        </a:p>
      </dgm:t>
    </dgm:pt>
    <dgm:pt modelId="{3E17647C-E0E5-464C-AFD7-6E77B6611CA4}" type="parTrans" cxnId="{06F72527-8B3C-410C-A05E-560D931A7DCA}">
      <dgm:prSet/>
      <dgm:spPr/>
      <dgm:t>
        <a:bodyPr/>
        <a:lstStyle/>
        <a:p>
          <a:endParaRPr lang="en-GB"/>
        </a:p>
      </dgm:t>
    </dgm:pt>
    <dgm:pt modelId="{763AF4E7-EFC3-4E5E-B1AC-65AA77A0C87F}" type="sibTrans" cxnId="{06F72527-8B3C-410C-A05E-560D931A7DCA}">
      <dgm:prSet/>
      <dgm:spPr/>
      <dgm:t>
        <a:bodyPr/>
        <a:lstStyle/>
        <a:p>
          <a:endParaRPr lang="en-GB"/>
        </a:p>
      </dgm:t>
    </dgm:pt>
    <dgm:pt modelId="{A0B77973-FF20-4263-84D1-0260F325BB58}">
      <dgm:prSet custT="1"/>
      <dgm:spPr/>
      <dgm:t>
        <a:bodyPr/>
        <a:lstStyle/>
        <a:p>
          <a:r>
            <a:rPr lang="en-GB" sz="1600" dirty="0">
              <a:latin typeface="Times New Roman" panose="02020603050405020304" pitchFamily="18" charset="0"/>
              <a:cs typeface="Times New Roman" panose="02020603050405020304" pitchFamily="18" charset="0"/>
            </a:rPr>
            <a:t>PROJECT'S RATIONALE</a:t>
          </a:r>
        </a:p>
      </dgm:t>
    </dgm:pt>
    <dgm:pt modelId="{9D99A94D-747D-4B85-A0BA-EF947EB1FE6A}" type="parTrans" cxnId="{067DB66E-9138-430D-A980-C607EEE5AE91}">
      <dgm:prSet/>
      <dgm:spPr/>
      <dgm:t>
        <a:bodyPr/>
        <a:lstStyle/>
        <a:p>
          <a:endParaRPr lang="en-GB"/>
        </a:p>
      </dgm:t>
    </dgm:pt>
    <dgm:pt modelId="{CAE316A0-A22D-4AED-A38C-34459086EB39}" type="sibTrans" cxnId="{067DB66E-9138-430D-A980-C607EEE5AE91}">
      <dgm:prSet/>
      <dgm:spPr/>
      <dgm:t>
        <a:bodyPr/>
        <a:lstStyle/>
        <a:p>
          <a:endParaRPr lang="en-GB"/>
        </a:p>
      </dgm:t>
    </dgm:pt>
    <dgm:pt modelId="{45B10EE7-9C9B-42D5-BB24-6E7A16824112}">
      <dgm:prSet phldrT="[Text]" custT="1"/>
      <dgm:spPr/>
      <dgm:t>
        <a:bodyPr/>
        <a:lstStyle/>
        <a:p>
          <a:r>
            <a:rPr lang="en-GB" sz="1800" dirty="0">
              <a:latin typeface="Times New Roman" panose="02020603050405020304" pitchFamily="18" charset="0"/>
              <a:cs typeface="Times New Roman" panose="02020603050405020304" pitchFamily="18" charset="0"/>
            </a:rPr>
            <a:t>BELBIN QUESTIONAIRE</a:t>
          </a:r>
        </a:p>
      </dgm:t>
    </dgm:pt>
    <dgm:pt modelId="{5512C88F-F8F2-4A19-8752-74EE1E23253C}" type="parTrans" cxnId="{C8ED336F-967D-4431-A588-6D68B61E5BDC}">
      <dgm:prSet/>
      <dgm:spPr/>
      <dgm:t>
        <a:bodyPr/>
        <a:lstStyle/>
        <a:p>
          <a:endParaRPr lang="en-GB"/>
        </a:p>
      </dgm:t>
    </dgm:pt>
    <dgm:pt modelId="{DE22EBF5-DAB8-46EE-A6CB-EAD5D12E4CFC}" type="sibTrans" cxnId="{C8ED336F-967D-4431-A588-6D68B61E5BDC}">
      <dgm:prSet/>
      <dgm:spPr/>
      <dgm:t>
        <a:bodyPr/>
        <a:lstStyle/>
        <a:p>
          <a:endParaRPr lang="en-GB"/>
        </a:p>
      </dgm:t>
    </dgm:pt>
    <dgm:pt modelId="{5DAA51C9-1BFE-4C08-BC47-797B640E1AF4}">
      <dgm:prSet phldrT="[Text]" custT="1"/>
      <dgm:spPr/>
      <dgm:t>
        <a:bodyPr/>
        <a:lstStyle/>
        <a:p>
          <a:r>
            <a:rPr lang="en-GB" sz="1800" dirty="0">
              <a:latin typeface="Times New Roman" panose="02020603050405020304" pitchFamily="18" charset="0"/>
              <a:cs typeface="Times New Roman" panose="02020603050405020304" pitchFamily="18" charset="0"/>
            </a:rPr>
            <a:t>SKILLS MATRIX</a:t>
          </a:r>
        </a:p>
      </dgm:t>
    </dgm:pt>
    <dgm:pt modelId="{64045D87-4754-4A9B-BB3B-7A9EA678DA4F}" type="parTrans" cxnId="{0CF2D2C6-840F-4986-954A-51F833630D01}">
      <dgm:prSet/>
      <dgm:spPr/>
      <dgm:t>
        <a:bodyPr/>
        <a:lstStyle/>
        <a:p>
          <a:endParaRPr lang="en-GB"/>
        </a:p>
      </dgm:t>
    </dgm:pt>
    <dgm:pt modelId="{89A72DDB-BCAC-4850-BB48-0856EB1383C7}" type="sibTrans" cxnId="{0CF2D2C6-840F-4986-954A-51F833630D01}">
      <dgm:prSet/>
      <dgm:spPr/>
      <dgm:t>
        <a:bodyPr/>
        <a:lstStyle/>
        <a:p>
          <a:endParaRPr lang="en-GB"/>
        </a:p>
      </dgm:t>
    </dgm:pt>
    <dgm:pt modelId="{308A5379-4484-475D-A5C3-1994FBCBD177}">
      <dgm:prSet phldrT="[Text]" custT="1"/>
      <dgm:spPr/>
      <dgm:t>
        <a:bodyPr/>
        <a:lstStyle/>
        <a:p>
          <a:r>
            <a:rPr lang="en-GB" sz="1600" dirty="0">
              <a:latin typeface="Times New Roman" panose="02020603050405020304" pitchFamily="18" charset="0"/>
              <a:cs typeface="Times New Roman" panose="02020603050405020304" pitchFamily="18" charset="0"/>
            </a:rPr>
            <a:t>GANTT CHAT</a:t>
          </a:r>
        </a:p>
      </dgm:t>
    </dgm:pt>
    <dgm:pt modelId="{6B18664B-DDB4-46CE-80DC-5E70CD99B81E}" type="parTrans" cxnId="{649A9F69-068B-4DF0-A75E-7459F5A0B3DF}">
      <dgm:prSet/>
      <dgm:spPr/>
      <dgm:t>
        <a:bodyPr/>
        <a:lstStyle/>
        <a:p>
          <a:endParaRPr lang="en-GB"/>
        </a:p>
      </dgm:t>
    </dgm:pt>
    <dgm:pt modelId="{2D472BB3-8FDD-4CBB-8B48-AE2100897FC9}" type="sibTrans" cxnId="{649A9F69-068B-4DF0-A75E-7459F5A0B3DF}">
      <dgm:prSet/>
      <dgm:spPr/>
      <dgm:t>
        <a:bodyPr/>
        <a:lstStyle/>
        <a:p>
          <a:endParaRPr lang="en-GB"/>
        </a:p>
      </dgm:t>
    </dgm:pt>
    <dgm:pt modelId="{15C59771-8E6B-4F1C-920E-9655F67EABEF}">
      <dgm:prSet phldrT="[Text]" custT="1"/>
      <dgm:spPr/>
      <dgm:t>
        <a:bodyPr/>
        <a:lstStyle/>
        <a:p>
          <a:r>
            <a:rPr lang="en-GB" sz="1600" dirty="0">
              <a:latin typeface="Times New Roman" panose="02020603050405020304" pitchFamily="18" charset="0"/>
              <a:cs typeface="Times New Roman" panose="02020603050405020304" pitchFamily="18" charset="0"/>
            </a:rPr>
            <a:t> TASKS (researching the organisation, contacting the organisation, making flyers, identifying a sponsor)</a:t>
          </a:r>
        </a:p>
      </dgm:t>
    </dgm:pt>
    <dgm:pt modelId="{6049CB28-716E-4E00-8036-6CE55A5F5D3B}" type="parTrans" cxnId="{187E5941-E006-486C-8CC9-0CC2F614BF90}">
      <dgm:prSet/>
      <dgm:spPr/>
      <dgm:t>
        <a:bodyPr/>
        <a:lstStyle/>
        <a:p>
          <a:endParaRPr lang="en-GB"/>
        </a:p>
      </dgm:t>
    </dgm:pt>
    <dgm:pt modelId="{BBED0F71-0BF6-4474-9D65-E027F1AA6C86}" type="sibTrans" cxnId="{187E5941-E006-486C-8CC9-0CC2F614BF90}">
      <dgm:prSet/>
      <dgm:spPr/>
      <dgm:t>
        <a:bodyPr/>
        <a:lstStyle/>
        <a:p>
          <a:endParaRPr lang="en-GB"/>
        </a:p>
      </dgm:t>
    </dgm:pt>
    <dgm:pt modelId="{35E3746B-C273-40E2-9012-8EFD68F6067D}">
      <dgm:prSet phldrT="[Text]" custT="1"/>
      <dgm:spPr/>
      <dgm:t>
        <a:bodyPr/>
        <a:lstStyle/>
        <a:p>
          <a:r>
            <a:rPr lang="en-GB" sz="1600" dirty="0">
              <a:latin typeface="Times New Roman" panose="02020603050405020304" pitchFamily="18" charset="0"/>
              <a:cs typeface="Times New Roman" panose="02020603050405020304" pitchFamily="18" charset="0"/>
            </a:rPr>
            <a:t>CLOSURE OF PROJECT</a:t>
          </a:r>
        </a:p>
      </dgm:t>
    </dgm:pt>
    <dgm:pt modelId="{2AB68ED9-261D-40C5-BA58-351F2D4CF3A3}" type="sibTrans" cxnId="{B3CC99AD-0228-4484-A513-A9636AF907FC}">
      <dgm:prSet/>
      <dgm:spPr/>
      <dgm:t>
        <a:bodyPr/>
        <a:lstStyle/>
        <a:p>
          <a:endParaRPr lang="en-GB"/>
        </a:p>
      </dgm:t>
    </dgm:pt>
    <dgm:pt modelId="{B04DAB64-4070-4E38-9535-7FA19DDEC1A5}" type="parTrans" cxnId="{B3CC99AD-0228-4484-A513-A9636AF907FC}">
      <dgm:prSet/>
      <dgm:spPr/>
      <dgm:t>
        <a:bodyPr/>
        <a:lstStyle/>
        <a:p>
          <a:endParaRPr lang="en-GB"/>
        </a:p>
      </dgm:t>
    </dgm:pt>
    <dgm:pt modelId="{3BD277F0-98D0-4D75-BA81-171B9219A021}">
      <dgm:prSet phldrT="[Text]" custT="1"/>
      <dgm:spPr/>
      <dgm:t>
        <a:bodyPr/>
        <a:lstStyle/>
        <a:p>
          <a:r>
            <a:rPr lang="en-GB" sz="1600" dirty="0">
              <a:latin typeface="Times New Roman" panose="02020603050405020304" pitchFamily="18" charset="0"/>
              <a:cs typeface="Times New Roman" panose="02020603050405020304" pitchFamily="18" charset="0"/>
            </a:rPr>
            <a:t>REVIEW</a:t>
          </a:r>
        </a:p>
      </dgm:t>
    </dgm:pt>
    <dgm:pt modelId="{8BDB4BD5-AC39-4AB2-BF5F-5B2ECF9D0437}" type="sibTrans" cxnId="{8AEB7775-899B-4FBC-B862-02F78FA36D9D}">
      <dgm:prSet/>
      <dgm:spPr/>
      <dgm:t>
        <a:bodyPr/>
        <a:lstStyle/>
        <a:p>
          <a:endParaRPr lang="en-GB"/>
        </a:p>
      </dgm:t>
    </dgm:pt>
    <dgm:pt modelId="{3BB2836F-910D-4D45-9BAC-91D5BFFC4D92}" type="parTrans" cxnId="{8AEB7775-899B-4FBC-B862-02F78FA36D9D}">
      <dgm:prSet/>
      <dgm:spPr/>
      <dgm:t>
        <a:bodyPr/>
        <a:lstStyle/>
        <a:p>
          <a:endParaRPr lang="en-GB"/>
        </a:p>
      </dgm:t>
    </dgm:pt>
    <dgm:pt modelId="{4BBFCFDD-5DDE-4667-9DBE-59D78454BDDE}">
      <dgm:prSet custT="1"/>
      <dgm:spPr/>
      <dgm:t>
        <a:bodyPr/>
        <a:lstStyle/>
        <a:p>
          <a:r>
            <a:rPr lang="en-GB" sz="1600" dirty="0">
              <a:latin typeface="Times New Roman" panose="02020603050405020304" pitchFamily="18" charset="0"/>
              <a:cs typeface="Times New Roman" panose="02020603050405020304" pitchFamily="18" charset="0"/>
            </a:rPr>
            <a:t>AIM/OBJECTIVES (create a strategy that will encourage funding, and expand awareness)</a:t>
          </a:r>
        </a:p>
      </dgm:t>
    </dgm:pt>
    <dgm:pt modelId="{6945D73D-3F29-4841-90E7-ACC1F0B23915}" type="parTrans" cxnId="{FAF9E029-2E1B-4757-898E-AC902011254D}">
      <dgm:prSet/>
      <dgm:spPr/>
      <dgm:t>
        <a:bodyPr/>
        <a:lstStyle/>
        <a:p>
          <a:endParaRPr lang="en-GB"/>
        </a:p>
      </dgm:t>
    </dgm:pt>
    <dgm:pt modelId="{E9237D18-BF4A-4C08-871F-121A8CB31B88}" type="sibTrans" cxnId="{FAF9E029-2E1B-4757-898E-AC902011254D}">
      <dgm:prSet/>
      <dgm:spPr/>
      <dgm:t>
        <a:bodyPr/>
        <a:lstStyle/>
        <a:p>
          <a:endParaRPr lang="en-GB"/>
        </a:p>
      </dgm:t>
    </dgm:pt>
    <dgm:pt modelId="{633ECB0D-5D0E-4046-96F1-8CE75564ABA3}" type="pres">
      <dgm:prSet presAssocID="{183EEA15-A1B7-4DB6-9609-2D5E5A36ABBF}" presName="cycleMatrixDiagram" presStyleCnt="0">
        <dgm:presLayoutVars>
          <dgm:chMax val="1"/>
          <dgm:dir/>
          <dgm:animLvl val="lvl"/>
          <dgm:resizeHandles val="exact"/>
        </dgm:presLayoutVars>
      </dgm:prSet>
      <dgm:spPr/>
    </dgm:pt>
    <dgm:pt modelId="{669E9BBA-DCBA-44F4-B4E6-BFAAA09B3CE7}" type="pres">
      <dgm:prSet presAssocID="{183EEA15-A1B7-4DB6-9609-2D5E5A36ABBF}" presName="children" presStyleCnt="0"/>
      <dgm:spPr/>
    </dgm:pt>
    <dgm:pt modelId="{4D3174DA-8D80-40BF-A04A-3E5A84FAF0E0}" type="pres">
      <dgm:prSet presAssocID="{183EEA15-A1B7-4DB6-9609-2D5E5A36ABBF}" presName="child1group" presStyleCnt="0"/>
      <dgm:spPr/>
    </dgm:pt>
    <dgm:pt modelId="{01AB2FDD-0DE8-40D8-893F-5C8EA7C6DD58}" type="pres">
      <dgm:prSet presAssocID="{183EEA15-A1B7-4DB6-9609-2D5E5A36ABBF}" presName="child1" presStyleLbl="bgAcc1" presStyleIdx="0" presStyleCnt="4" custScaleX="166246" custLinFactNeighborX="-15923"/>
      <dgm:spPr/>
    </dgm:pt>
    <dgm:pt modelId="{3211DD1D-D6CA-4EE4-9B50-F4A734345FE8}" type="pres">
      <dgm:prSet presAssocID="{183EEA15-A1B7-4DB6-9609-2D5E5A36ABBF}" presName="child1Text" presStyleLbl="bgAcc1" presStyleIdx="0" presStyleCnt="4">
        <dgm:presLayoutVars>
          <dgm:bulletEnabled val="1"/>
        </dgm:presLayoutVars>
      </dgm:prSet>
      <dgm:spPr/>
    </dgm:pt>
    <dgm:pt modelId="{E9BA0328-60FC-413C-85F6-799B82A03B4E}" type="pres">
      <dgm:prSet presAssocID="{183EEA15-A1B7-4DB6-9609-2D5E5A36ABBF}" presName="child2group" presStyleCnt="0"/>
      <dgm:spPr/>
    </dgm:pt>
    <dgm:pt modelId="{EE3FD624-AF3C-4CDE-9AE2-7A62DE3173FB}" type="pres">
      <dgm:prSet presAssocID="{183EEA15-A1B7-4DB6-9609-2D5E5A36ABBF}" presName="child2" presStyleLbl="bgAcc1" presStyleIdx="1" presStyleCnt="4" custScaleX="146452" custScaleY="156022" custLinFactNeighborX="55409" custLinFactNeighborY="26162"/>
      <dgm:spPr/>
    </dgm:pt>
    <dgm:pt modelId="{9ADB7745-4738-4542-AF91-F8FA74E0EE8D}" type="pres">
      <dgm:prSet presAssocID="{183EEA15-A1B7-4DB6-9609-2D5E5A36ABBF}" presName="child2Text" presStyleLbl="bgAcc1" presStyleIdx="1" presStyleCnt="4">
        <dgm:presLayoutVars>
          <dgm:bulletEnabled val="1"/>
        </dgm:presLayoutVars>
      </dgm:prSet>
      <dgm:spPr/>
    </dgm:pt>
    <dgm:pt modelId="{26732D56-CF1C-4D47-B058-B6338BBEF60C}" type="pres">
      <dgm:prSet presAssocID="{183EEA15-A1B7-4DB6-9609-2D5E5A36ABBF}" presName="child3group" presStyleCnt="0"/>
      <dgm:spPr/>
    </dgm:pt>
    <dgm:pt modelId="{3E6B22D1-0738-4DF0-A774-669F4BA12C6A}" type="pres">
      <dgm:prSet presAssocID="{183EEA15-A1B7-4DB6-9609-2D5E5A36ABBF}" presName="child3" presStyleLbl="bgAcc1" presStyleIdx="2" presStyleCnt="4" custScaleX="173586" custLinFactNeighborX="54773" custLinFactNeighborY="-946"/>
      <dgm:spPr/>
    </dgm:pt>
    <dgm:pt modelId="{0CA4C03B-B668-4402-A492-302C9DBA137B}" type="pres">
      <dgm:prSet presAssocID="{183EEA15-A1B7-4DB6-9609-2D5E5A36ABBF}" presName="child3Text" presStyleLbl="bgAcc1" presStyleIdx="2" presStyleCnt="4">
        <dgm:presLayoutVars>
          <dgm:bulletEnabled val="1"/>
        </dgm:presLayoutVars>
      </dgm:prSet>
      <dgm:spPr/>
    </dgm:pt>
    <dgm:pt modelId="{8FD5CA66-A18C-4D34-B009-C4AD01C699BD}" type="pres">
      <dgm:prSet presAssocID="{183EEA15-A1B7-4DB6-9609-2D5E5A36ABBF}" presName="child4group" presStyleCnt="0"/>
      <dgm:spPr/>
    </dgm:pt>
    <dgm:pt modelId="{D69C44C7-76C7-477A-A175-7D2E4D4ACC8C}" type="pres">
      <dgm:prSet presAssocID="{183EEA15-A1B7-4DB6-9609-2D5E5A36ABBF}" presName="child4" presStyleLbl="bgAcc1" presStyleIdx="3" presStyleCnt="4" custScaleX="161106" custScaleY="141371" custLinFactNeighborX="-24743" custLinFactNeighborY="-31873"/>
      <dgm:spPr/>
    </dgm:pt>
    <dgm:pt modelId="{D27D00F1-C350-4A02-B5E7-68E424300D97}" type="pres">
      <dgm:prSet presAssocID="{183EEA15-A1B7-4DB6-9609-2D5E5A36ABBF}" presName="child4Text" presStyleLbl="bgAcc1" presStyleIdx="3" presStyleCnt="4">
        <dgm:presLayoutVars>
          <dgm:bulletEnabled val="1"/>
        </dgm:presLayoutVars>
      </dgm:prSet>
      <dgm:spPr/>
    </dgm:pt>
    <dgm:pt modelId="{CD8185AF-0A0F-41E6-8C94-528AC5468275}" type="pres">
      <dgm:prSet presAssocID="{183EEA15-A1B7-4DB6-9609-2D5E5A36ABBF}" presName="childPlaceholder" presStyleCnt="0"/>
      <dgm:spPr/>
    </dgm:pt>
    <dgm:pt modelId="{10121B02-CFD8-43F7-96CB-2B929F6FCE67}" type="pres">
      <dgm:prSet presAssocID="{183EEA15-A1B7-4DB6-9609-2D5E5A36ABBF}" presName="circle" presStyleCnt="0"/>
      <dgm:spPr/>
    </dgm:pt>
    <dgm:pt modelId="{4F0EB75A-39F0-4F4F-910F-23A0A7ED3786}" type="pres">
      <dgm:prSet presAssocID="{183EEA15-A1B7-4DB6-9609-2D5E5A36ABBF}" presName="quadrant1" presStyleLbl="node1" presStyleIdx="0" presStyleCnt="4" custScaleX="118422" custLinFactNeighborX="-3388">
        <dgm:presLayoutVars>
          <dgm:chMax val="1"/>
          <dgm:bulletEnabled val="1"/>
        </dgm:presLayoutVars>
      </dgm:prSet>
      <dgm:spPr/>
    </dgm:pt>
    <dgm:pt modelId="{C6FFE06A-E21A-4D77-85CC-11E72A3EAE53}" type="pres">
      <dgm:prSet presAssocID="{183EEA15-A1B7-4DB6-9609-2D5E5A36ABBF}" presName="quadrant2" presStyleLbl="node1" presStyleIdx="1" presStyleCnt="4" custScaleX="121246" custLinFactNeighborX="14681" custLinFactNeighborY="1129">
        <dgm:presLayoutVars>
          <dgm:chMax val="1"/>
          <dgm:bulletEnabled val="1"/>
        </dgm:presLayoutVars>
      </dgm:prSet>
      <dgm:spPr/>
    </dgm:pt>
    <dgm:pt modelId="{DA6C8CA3-0CDD-46A5-A24A-BDCD03514CEE}" type="pres">
      <dgm:prSet presAssocID="{183EEA15-A1B7-4DB6-9609-2D5E5A36ABBF}" presName="quadrant3" presStyleLbl="node1" presStyleIdx="2" presStyleCnt="4" custScaleX="122941" custLinFactNeighborX="14116" custLinFactNeighborY="565">
        <dgm:presLayoutVars>
          <dgm:chMax val="1"/>
          <dgm:bulletEnabled val="1"/>
        </dgm:presLayoutVars>
      </dgm:prSet>
      <dgm:spPr/>
    </dgm:pt>
    <dgm:pt modelId="{5025E6FF-487A-4CAC-8ACC-768F3371001A}" type="pres">
      <dgm:prSet presAssocID="{183EEA15-A1B7-4DB6-9609-2D5E5A36ABBF}" presName="quadrant4" presStyleLbl="node1" presStyleIdx="3" presStyleCnt="4" custScaleX="116164" custLinFactNeighborX="-3012" custLinFactNeighborY="-2117">
        <dgm:presLayoutVars>
          <dgm:chMax val="1"/>
          <dgm:bulletEnabled val="1"/>
        </dgm:presLayoutVars>
      </dgm:prSet>
      <dgm:spPr/>
    </dgm:pt>
    <dgm:pt modelId="{0104D773-279D-426C-A4DF-82C553711BD1}" type="pres">
      <dgm:prSet presAssocID="{183EEA15-A1B7-4DB6-9609-2D5E5A36ABBF}" presName="quadrantPlaceholder" presStyleCnt="0"/>
      <dgm:spPr/>
    </dgm:pt>
    <dgm:pt modelId="{3273C751-8D9A-44FB-840D-D34B3E8AEAE5}" type="pres">
      <dgm:prSet presAssocID="{183EEA15-A1B7-4DB6-9609-2D5E5A36ABBF}" presName="center1" presStyleLbl="fgShp" presStyleIdx="0" presStyleCnt="2"/>
      <dgm:spPr/>
    </dgm:pt>
    <dgm:pt modelId="{6EEA3465-CD03-48C5-9BC9-058C1378DD33}" type="pres">
      <dgm:prSet presAssocID="{183EEA15-A1B7-4DB6-9609-2D5E5A36ABBF}" presName="center2" presStyleLbl="fgShp" presStyleIdx="1" presStyleCnt="2"/>
      <dgm:spPr/>
    </dgm:pt>
  </dgm:ptLst>
  <dgm:cxnLst>
    <dgm:cxn modelId="{8E340A06-B734-4290-8820-6AC9F375E609}" type="presOf" srcId="{45B10EE7-9C9B-42D5-BB24-6E7A16824112}" destId="{3E6B22D1-0738-4DF0-A774-669F4BA12C6A}" srcOrd="0" destOrd="1" presId="urn:microsoft.com/office/officeart/2005/8/layout/cycle4"/>
    <dgm:cxn modelId="{8DE9F711-EE79-4D57-9BD9-71CA58A72319}" type="presOf" srcId="{65ABFD80-8DA0-4DA9-8D64-4F1EE9759F6C}" destId="{DA6C8CA3-0CDD-46A5-A24A-BDCD03514CEE}" srcOrd="0" destOrd="0" presId="urn:microsoft.com/office/officeart/2005/8/layout/cycle4"/>
    <dgm:cxn modelId="{37882713-5742-48F4-9E29-F2B1B393F35C}" srcId="{183EEA15-A1B7-4DB6-9609-2D5E5A36ABBF}" destId="{CCDEC31E-CE03-40F6-B93A-EE02B2CCE458}" srcOrd="1" destOrd="0" parTransId="{485787E4-7DAB-4B44-BF27-37CA3B072FDB}" sibTransId="{48CD5C26-28EF-487D-BFC2-8316E0EFEC0F}"/>
    <dgm:cxn modelId="{92B5B617-4A71-4F26-B66A-BDFD936A0470}" type="presOf" srcId="{1CB2CBA6-2F03-46B7-88B8-5643A0DE5E2F}" destId="{3E6B22D1-0738-4DF0-A774-669F4BA12C6A}" srcOrd="0" destOrd="0" presId="urn:microsoft.com/office/officeart/2005/8/layout/cycle4"/>
    <dgm:cxn modelId="{CDFAFF1B-ED38-4D37-8820-F9DB4C3B2BF9}" srcId="{183EEA15-A1B7-4DB6-9609-2D5E5A36ABBF}" destId="{65ABFD80-8DA0-4DA9-8D64-4F1EE9759F6C}" srcOrd="2" destOrd="0" parTransId="{290B3D13-080C-4B1F-88F2-B3BED8E151C1}" sibTransId="{2A5B0FC3-E68C-4DE1-8AED-7C9CA82CE13C}"/>
    <dgm:cxn modelId="{8CF42B1C-E9FF-4250-875B-42B9AB3416F4}" srcId="{CCDEC31E-CE03-40F6-B93A-EE02B2CCE458}" destId="{2FD135C7-573F-4FBE-ABF9-D19A261EE833}" srcOrd="0" destOrd="0" parTransId="{C9AC015C-5F8F-4CD4-8030-5098E4AAF039}" sibTransId="{1306AA24-07DA-4FD2-BB31-6F1FBEEA7F5E}"/>
    <dgm:cxn modelId="{06F72527-8B3C-410C-A05E-560D931A7DCA}" srcId="{B5D52BBC-AFA0-4840-AB47-502A46874FFB}" destId="{F768DA80-D9C4-4BC4-8EAB-9ABD6DEC8CE0}" srcOrd="0" destOrd="0" parTransId="{3E17647C-E0E5-464C-AFD7-6E77B6611CA4}" sibTransId="{763AF4E7-EFC3-4E5E-B1AC-65AA77A0C87F}"/>
    <dgm:cxn modelId="{FAF9E029-2E1B-4757-898E-AC902011254D}" srcId="{CCDEC31E-CE03-40F6-B93A-EE02B2CCE458}" destId="{4BBFCFDD-5DDE-4667-9DBE-59D78454BDDE}" srcOrd="2" destOrd="0" parTransId="{6945D73D-3F29-4841-90E7-ACC1F0B23915}" sibTransId="{E9237D18-BF4A-4C08-871F-121A8CB31B88}"/>
    <dgm:cxn modelId="{0F62F833-4F5B-4913-A63E-060F5770F5AD}" srcId="{F227E537-675A-4277-B8D1-515480E0D446}" destId="{1B21CC73-CDB7-4015-A983-B72272F2DB86}" srcOrd="0" destOrd="0" parTransId="{DA5B2EEE-A6D4-4DAD-A57F-C32D205A35C8}" sibTransId="{3A802469-01D1-4E6D-95DC-7A767DCA899F}"/>
    <dgm:cxn modelId="{E47BF039-603E-49DD-8740-B46936EA36AD}" type="presOf" srcId="{A0B77973-FF20-4263-84D1-0260F325BB58}" destId="{EE3FD624-AF3C-4CDE-9AE2-7A62DE3173FB}" srcOrd="0" destOrd="1" presId="urn:microsoft.com/office/officeart/2005/8/layout/cycle4"/>
    <dgm:cxn modelId="{187E5941-E006-486C-8CC9-0CC2F614BF90}" srcId="{B5D52BBC-AFA0-4840-AB47-502A46874FFB}" destId="{15C59771-8E6B-4F1C-920E-9655F67EABEF}" srcOrd="2" destOrd="0" parTransId="{6049CB28-716E-4E00-8036-6CE55A5F5D3B}" sibTransId="{BBED0F71-0BF6-4474-9D65-E027F1AA6C86}"/>
    <dgm:cxn modelId="{2F636C62-23D9-4294-B017-B9C9F06290D5}" type="presOf" srcId="{45B10EE7-9C9B-42D5-BB24-6E7A16824112}" destId="{0CA4C03B-B668-4402-A492-302C9DBA137B}" srcOrd="1" destOrd="1" presId="urn:microsoft.com/office/officeart/2005/8/layout/cycle4"/>
    <dgm:cxn modelId="{32BA1445-F212-4820-BF9E-A5FE28B70EBA}" type="presOf" srcId="{5DAA51C9-1BFE-4C08-BC47-797B640E1AF4}" destId="{0CA4C03B-B668-4402-A492-302C9DBA137B}" srcOrd="1" destOrd="2" presId="urn:microsoft.com/office/officeart/2005/8/layout/cycle4"/>
    <dgm:cxn modelId="{F2950D66-A2F8-48E3-8F0A-5897DCA0B4F0}" type="presOf" srcId="{183EEA15-A1B7-4DB6-9609-2D5E5A36ABBF}" destId="{633ECB0D-5D0E-4046-96F1-8CE75564ABA3}" srcOrd="0" destOrd="0" presId="urn:microsoft.com/office/officeart/2005/8/layout/cycle4"/>
    <dgm:cxn modelId="{BBC52966-40B9-4F8F-8076-00D9C5F7EAAC}" type="presOf" srcId="{1B21CC73-CDB7-4015-A983-B72272F2DB86}" destId="{01AB2FDD-0DE8-40D8-893F-5C8EA7C6DD58}" srcOrd="0" destOrd="0" presId="urn:microsoft.com/office/officeart/2005/8/layout/cycle4"/>
    <dgm:cxn modelId="{9939D448-D64C-4CEF-A2D9-8A2DF9B04F8F}" type="presOf" srcId="{15C59771-8E6B-4F1C-920E-9655F67EABEF}" destId="{D69C44C7-76C7-477A-A175-7D2E4D4ACC8C}" srcOrd="0" destOrd="2" presId="urn:microsoft.com/office/officeart/2005/8/layout/cycle4"/>
    <dgm:cxn modelId="{649A9F69-068B-4DF0-A75E-7459F5A0B3DF}" srcId="{B5D52BBC-AFA0-4840-AB47-502A46874FFB}" destId="{308A5379-4484-475D-A5C3-1994FBCBD177}" srcOrd="1" destOrd="0" parTransId="{6B18664B-DDB4-46CE-80DC-5E70CD99B81E}" sibTransId="{2D472BB3-8FDD-4CBB-8B48-AE2100897FC9}"/>
    <dgm:cxn modelId="{DA10F26C-7046-4C6F-A03D-D61A5D5379B6}" type="presOf" srcId="{5DAA51C9-1BFE-4C08-BC47-797B640E1AF4}" destId="{3E6B22D1-0738-4DF0-A774-669F4BA12C6A}" srcOrd="0" destOrd="2" presId="urn:microsoft.com/office/officeart/2005/8/layout/cycle4"/>
    <dgm:cxn modelId="{3072274E-FB8A-451D-8FD4-66BFA6B53DD3}" type="presOf" srcId="{A0B77973-FF20-4263-84D1-0260F325BB58}" destId="{9ADB7745-4738-4542-AF91-F8FA74E0EE8D}" srcOrd="1" destOrd="1" presId="urn:microsoft.com/office/officeart/2005/8/layout/cycle4"/>
    <dgm:cxn modelId="{067DB66E-9138-430D-A980-C607EEE5AE91}" srcId="{CCDEC31E-CE03-40F6-B93A-EE02B2CCE458}" destId="{A0B77973-FF20-4263-84D1-0260F325BB58}" srcOrd="1" destOrd="0" parTransId="{9D99A94D-747D-4B85-A0BA-EF947EB1FE6A}" sibTransId="{CAE316A0-A22D-4AED-A38C-34459086EB39}"/>
    <dgm:cxn modelId="{C8ED336F-967D-4431-A588-6D68B61E5BDC}" srcId="{65ABFD80-8DA0-4DA9-8D64-4F1EE9759F6C}" destId="{45B10EE7-9C9B-42D5-BB24-6E7A16824112}" srcOrd="1" destOrd="0" parTransId="{5512C88F-F8F2-4A19-8752-74EE1E23253C}" sibTransId="{DE22EBF5-DAB8-46EE-A6CB-EAD5D12E4CFC}"/>
    <dgm:cxn modelId="{8AEB7775-899B-4FBC-B862-02F78FA36D9D}" srcId="{F227E537-675A-4277-B8D1-515480E0D446}" destId="{3BD277F0-98D0-4D75-BA81-171B9219A021}" srcOrd="2" destOrd="0" parTransId="{3BB2836F-910D-4D45-9BAC-91D5BFFC4D92}" sibTransId="{8BDB4BD5-AC39-4AB2-BF5F-5B2ECF9D0437}"/>
    <dgm:cxn modelId="{5321D976-8101-4FDB-B205-7F9CE95108A6}" type="presOf" srcId="{F768DA80-D9C4-4BC4-8EAB-9ABD6DEC8CE0}" destId="{D69C44C7-76C7-477A-A175-7D2E4D4ACC8C}" srcOrd="0" destOrd="0" presId="urn:microsoft.com/office/officeart/2005/8/layout/cycle4"/>
    <dgm:cxn modelId="{3D520159-7934-4FCC-8D17-4F77CE12912D}" type="presOf" srcId="{B5D52BBC-AFA0-4840-AB47-502A46874FFB}" destId="{5025E6FF-487A-4CAC-8ACC-768F3371001A}" srcOrd="0" destOrd="0" presId="urn:microsoft.com/office/officeart/2005/8/layout/cycle4"/>
    <dgm:cxn modelId="{1A90D47F-2638-43DE-80AB-D2054A35FD24}" type="presOf" srcId="{3BD277F0-98D0-4D75-BA81-171B9219A021}" destId="{01AB2FDD-0DE8-40D8-893F-5C8EA7C6DD58}" srcOrd="0" destOrd="2" presId="urn:microsoft.com/office/officeart/2005/8/layout/cycle4"/>
    <dgm:cxn modelId="{CD5D6787-C86C-486F-8CEF-F4AA47392155}" type="presOf" srcId="{F227E537-675A-4277-B8D1-515480E0D446}" destId="{4F0EB75A-39F0-4F4F-910F-23A0A7ED3786}" srcOrd="0" destOrd="0" presId="urn:microsoft.com/office/officeart/2005/8/layout/cycle4"/>
    <dgm:cxn modelId="{16FB3189-87B6-4260-A7FB-9051AB686081}" type="presOf" srcId="{CCDEC31E-CE03-40F6-B93A-EE02B2CCE458}" destId="{C6FFE06A-E21A-4D77-85CC-11E72A3EAE53}" srcOrd="0" destOrd="0" presId="urn:microsoft.com/office/officeart/2005/8/layout/cycle4"/>
    <dgm:cxn modelId="{2C86BE8A-1FB1-411A-A1BD-774F5E32C6CD}" type="presOf" srcId="{35E3746B-C273-40E2-9012-8EFD68F6067D}" destId="{3211DD1D-D6CA-4EE4-9B50-F4A734345FE8}" srcOrd="1" destOrd="1" presId="urn:microsoft.com/office/officeart/2005/8/layout/cycle4"/>
    <dgm:cxn modelId="{06ED318D-B662-400D-B1A4-FBCEA2077811}" srcId="{183EEA15-A1B7-4DB6-9609-2D5E5A36ABBF}" destId="{F227E537-675A-4277-B8D1-515480E0D446}" srcOrd="0" destOrd="0" parTransId="{64031560-CA54-4635-A707-DF22D1AE2DD0}" sibTransId="{13CA2C1F-72B3-4ADA-847D-1168DE559455}"/>
    <dgm:cxn modelId="{7406DC92-653F-4AFF-8888-EA83186EFA21}" type="presOf" srcId="{2FD135C7-573F-4FBE-ABF9-D19A261EE833}" destId="{EE3FD624-AF3C-4CDE-9AE2-7A62DE3173FB}" srcOrd="0" destOrd="0" presId="urn:microsoft.com/office/officeart/2005/8/layout/cycle4"/>
    <dgm:cxn modelId="{AD85C395-1ED1-44EE-BF73-37989F3738D5}" type="presOf" srcId="{35E3746B-C273-40E2-9012-8EFD68F6067D}" destId="{01AB2FDD-0DE8-40D8-893F-5C8EA7C6DD58}" srcOrd="0" destOrd="1" presId="urn:microsoft.com/office/officeart/2005/8/layout/cycle4"/>
    <dgm:cxn modelId="{50E7FB9D-1E56-4116-9D56-ADF83E0AED43}" type="presOf" srcId="{F768DA80-D9C4-4BC4-8EAB-9ABD6DEC8CE0}" destId="{D27D00F1-C350-4A02-B5E7-68E424300D97}" srcOrd="1" destOrd="0" presId="urn:microsoft.com/office/officeart/2005/8/layout/cycle4"/>
    <dgm:cxn modelId="{104410AA-DFF7-447B-9B1B-2E107A959E8A}" type="presOf" srcId="{1B21CC73-CDB7-4015-A983-B72272F2DB86}" destId="{3211DD1D-D6CA-4EE4-9B50-F4A734345FE8}" srcOrd="1" destOrd="0" presId="urn:microsoft.com/office/officeart/2005/8/layout/cycle4"/>
    <dgm:cxn modelId="{EDDD04AC-4F7A-4D08-BBAC-6CB9974F5F70}" type="presOf" srcId="{308A5379-4484-475D-A5C3-1994FBCBD177}" destId="{D27D00F1-C350-4A02-B5E7-68E424300D97}" srcOrd="1" destOrd="1" presId="urn:microsoft.com/office/officeart/2005/8/layout/cycle4"/>
    <dgm:cxn modelId="{9F79DCAC-EF2D-46BA-B470-2CE20B0B866D}" type="presOf" srcId="{308A5379-4484-475D-A5C3-1994FBCBD177}" destId="{D69C44C7-76C7-477A-A175-7D2E4D4ACC8C}" srcOrd="0" destOrd="1" presId="urn:microsoft.com/office/officeart/2005/8/layout/cycle4"/>
    <dgm:cxn modelId="{B3CC99AD-0228-4484-A513-A9636AF907FC}" srcId="{F227E537-675A-4277-B8D1-515480E0D446}" destId="{35E3746B-C273-40E2-9012-8EFD68F6067D}" srcOrd="1" destOrd="0" parTransId="{B04DAB64-4070-4E38-9535-7FA19DDEC1A5}" sibTransId="{2AB68ED9-261D-40C5-BA58-351F2D4CF3A3}"/>
    <dgm:cxn modelId="{5A7332B1-0F8A-4ECB-BDD2-E593B85D7A08}" type="presOf" srcId="{4BBFCFDD-5DDE-4667-9DBE-59D78454BDDE}" destId="{9ADB7745-4738-4542-AF91-F8FA74E0EE8D}" srcOrd="1" destOrd="2" presId="urn:microsoft.com/office/officeart/2005/8/layout/cycle4"/>
    <dgm:cxn modelId="{2B0EB6BD-A09E-4C95-B1C7-0CDDDB98911C}" type="presOf" srcId="{4BBFCFDD-5DDE-4667-9DBE-59D78454BDDE}" destId="{EE3FD624-AF3C-4CDE-9AE2-7A62DE3173FB}" srcOrd="0" destOrd="2" presId="urn:microsoft.com/office/officeart/2005/8/layout/cycle4"/>
    <dgm:cxn modelId="{F47A58BE-2F70-4A82-BCC7-8D209AA9BD95}" type="presOf" srcId="{2FD135C7-573F-4FBE-ABF9-D19A261EE833}" destId="{9ADB7745-4738-4542-AF91-F8FA74E0EE8D}" srcOrd="1" destOrd="0" presId="urn:microsoft.com/office/officeart/2005/8/layout/cycle4"/>
    <dgm:cxn modelId="{218554C3-19FE-4398-8E33-33279962B20C}" type="presOf" srcId="{3BD277F0-98D0-4D75-BA81-171B9219A021}" destId="{3211DD1D-D6CA-4EE4-9B50-F4A734345FE8}" srcOrd="1" destOrd="2" presId="urn:microsoft.com/office/officeart/2005/8/layout/cycle4"/>
    <dgm:cxn modelId="{0CF2D2C6-840F-4986-954A-51F833630D01}" srcId="{65ABFD80-8DA0-4DA9-8D64-4F1EE9759F6C}" destId="{5DAA51C9-1BFE-4C08-BC47-797B640E1AF4}" srcOrd="2" destOrd="0" parTransId="{64045D87-4754-4A9B-BB3B-7A9EA678DA4F}" sibTransId="{89A72DDB-BCAC-4850-BB48-0856EB1383C7}"/>
    <dgm:cxn modelId="{5D562CD8-3D42-4DB3-A0F0-74D889799528}" type="presOf" srcId="{15C59771-8E6B-4F1C-920E-9655F67EABEF}" destId="{D27D00F1-C350-4A02-B5E7-68E424300D97}" srcOrd="1" destOrd="2" presId="urn:microsoft.com/office/officeart/2005/8/layout/cycle4"/>
    <dgm:cxn modelId="{6BC622E0-DDF6-48A1-B280-926F670A7012}" type="presOf" srcId="{1CB2CBA6-2F03-46B7-88B8-5643A0DE5E2F}" destId="{0CA4C03B-B668-4402-A492-302C9DBA137B}" srcOrd="1" destOrd="0" presId="urn:microsoft.com/office/officeart/2005/8/layout/cycle4"/>
    <dgm:cxn modelId="{83BA59F7-4B15-4CEF-8633-ADA34A1B1353}" srcId="{183EEA15-A1B7-4DB6-9609-2D5E5A36ABBF}" destId="{B5D52BBC-AFA0-4840-AB47-502A46874FFB}" srcOrd="3" destOrd="0" parTransId="{26FDAE59-8FCE-42A6-940C-FAF78724CAAC}" sibTransId="{2AD50DB9-6E32-4A06-A583-389C42636441}"/>
    <dgm:cxn modelId="{47B559FD-F49B-415C-A3F7-659DB820B9F8}" srcId="{65ABFD80-8DA0-4DA9-8D64-4F1EE9759F6C}" destId="{1CB2CBA6-2F03-46B7-88B8-5643A0DE5E2F}" srcOrd="0" destOrd="0" parTransId="{F2BFF5C2-BE82-45F1-8408-67CC97C1B98C}" sibTransId="{4DC6BCDA-B9F8-4982-9634-B337AAFE3A24}"/>
    <dgm:cxn modelId="{5AC91F10-4DA5-4745-B257-6514FEA77051}" type="presParOf" srcId="{633ECB0D-5D0E-4046-96F1-8CE75564ABA3}" destId="{669E9BBA-DCBA-44F4-B4E6-BFAAA09B3CE7}" srcOrd="0" destOrd="0" presId="urn:microsoft.com/office/officeart/2005/8/layout/cycle4"/>
    <dgm:cxn modelId="{76B9AAAC-A161-4839-AD87-114844800419}" type="presParOf" srcId="{669E9BBA-DCBA-44F4-B4E6-BFAAA09B3CE7}" destId="{4D3174DA-8D80-40BF-A04A-3E5A84FAF0E0}" srcOrd="0" destOrd="0" presId="urn:microsoft.com/office/officeart/2005/8/layout/cycle4"/>
    <dgm:cxn modelId="{C67F94B7-214F-449A-BEBE-9932BFE89880}" type="presParOf" srcId="{4D3174DA-8D80-40BF-A04A-3E5A84FAF0E0}" destId="{01AB2FDD-0DE8-40D8-893F-5C8EA7C6DD58}" srcOrd="0" destOrd="0" presId="urn:microsoft.com/office/officeart/2005/8/layout/cycle4"/>
    <dgm:cxn modelId="{35E90D9D-6164-4C57-8FE8-C387FFA75D89}" type="presParOf" srcId="{4D3174DA-8D80-40BF-A04A-3E5A84FAF0E0}" destId="{3211DD1D-D6CA-4EE4-9B50-F4A734345FE8}" srcOrd="1" destOrd="0" presId="urn:microsoft.com/office/officeart/2005/8/layout/cycle4"/>
    <dgm:cxn modelId="{D4C0C610-19B1-4312-9990-EA41C74D5173}" type="presParOf" srcId="{669E9BBA-DCBA-44F4-B4E6-BFAAA09B3CE7}" destId="{E9BA0328-60FC-413C-85F6-799B82A03B4E}" srcOrd="1" destOrd="0" presId="urn:microsoft.com/office/officeart/2005/8/layout/cycle4"/>
    <dgm:cxn modelId="{33216169-D85A-4045-8C0F-0EE32CE0EF58}" type="presParOf" srcId="{E9BA0328-60FC-413C-85F6-799B82A03B4E}" destId="{EE3FD624-AF3C-4CDE-9AE2-7A62DE3173FB}" srcOrd="0" destOrd="0" presId="urn:microsoft.com/office/officeart/2005/8/layout/cycle4"/>
    <dgm:cxn modelId="{72ACE141-EA9B-459A-BE1F-061B7CB5903F}" type="presParOf" srcId="{E9BA0328-60FC-413C-85F6-799B82A03B4E}" destId="{9ADB7745-4738-4542-AF91-F8FA74E0EE8D}" srcOrd="1" destOrd="0" presId="urn:microsoft.com/office/officeart/2005/8/layout/cycle4"/>
    <dgm:cxn modelId="{806F70D9-33DE-48B6-A4EE-6DFA49F938CE}" type="presParOf" srcId="{669E9BBA-DCBA-44F4-B4E6-BFAAA09B3CE7}" destId="{26732D56-CF1C-4D47-B058-B6338BBEF60C}" srcOrd="2" destOrd="0" presId="urn:microsoft.com/office/officeart/2005/8/layout/cycle4"/>
    <dgm:cxn modelId="{2E8A7B6D-728D-40FE-9649-BF8F12213D3A}" type="presParOf" srcId="{26732D56-CF1C-4D47-B058-B6338BBEF60C}" destId="{3E6B22D1-0738-4DF0-A774-669F4BA12C6A}" srcOrd="0" destOrd="0" presId="urn:microsoft.com/office/officeart/2005/8/layout/cycle4"/>
    <dgm:cxn modelId="{722FCEE0-7BB1-4111-99B2-92C4390F99D3}" type="presParOf" srcId="{26732D56-CF1C-4D47-B058-B6338BBEF60C}" destId="{0CA4C03B-B668-4402-A492-302C9DBA137B}" srcOrd="1" destOrd="0" presId="urn:microsoft.com/office/officeart/2005/8/layout/cycle4"/>
    <dgm:cxn modelId="{DD13C95A-8E97-4003-9B3F-7DBD9ADCB742}" type="presParOf" srcId="{669E9BBA-DCBA-44F4-B4E6-BFAAA09B3CE7}" destId="{8FD5CA66-A18C-4D34-B009-C4AD01C699BD}" srcOrd="3" destOrd="0" presId="urn:microsoft.com/office/officeart/2005/8/layout/cycle4"/>
    <dgm:cxn modelId="{86F8C7EA-6D6E-47AF-8802-CDAC2A590293}" type="presParOf" srcId="{8FD5CA66-A18C-4D34-B009-C4AD01C699BD}" destId="{D69C44C7-76C7-477A-A175-7D2E4D4ACC8C}" srcOrd="0" destOrd="0" presId="urn:microsoft.com/office/officeart/2005/8/layout/cycle4"/>
    <dgm:cxn modelId="{F2815DE3-22BA-40D5-B785-73A2073CDA7E}" type="presParOf" srcId="{8FD5CA66-A18C-4D34-B009-C4AD01C699BD}" destId="{D27D00F1-C350-4A02-B5E7-68E424300D97}" srcOrd="1" destOrd="0" presId="urn:microsoft.com/office/officeart/2005/8/layout/cycle4"/>
    <dgm:cxn modelId="{385A716A-ACAA-43D2-A492-FE90B5195C4C}" type="presParOf" srcId="{669E9BBA-DCBA-44F4-B4E6-BFAAA09B3CE7}" destId="{CD8185AF-0A0F-41E6-8C94-528AC5468275}" srcOrd="4" destOrd="0" presId="urn:microsoft.com/office/officeart/2005/8/layout/cycle4"/>
    <dgm:cxn modelId="{51D1F08C-0677-4B34-8202-CC026F5C9598}" type="presParOf" srcId="{633ECB0D-5D0E-4046-96F1-8CE75564ABA3}" destId="{10121B02-CFD8-43F7-96CB-2B929F6FCE67}" srcOrd="1" destOrd="0" presId="urn:microsoft.com/office/officeart/2005/8/layout/cycle4"/>
    <dgm:cxn modelId="{DC2523F0-EF4A-4C3B-A93B-0E02B59BDB14}" type="presParOf" srcId="{10121B02-CFD8-43F7-96CB-2B929F6FCE67}" destId="{4F0EB75A-39F0-4F4F-910F-23A0A7ED3786}" srcOrd="0" destOrd="0" presId="urn:microsoft.com/office/officeart/2005/8/layout/cycle4"/>
    <dgm:cxn modelId="{9B55AC76-3620-4CE1-B10E-A58F62383FF2}" type="presParOf" srcId="{10121B02-CFD8-43F7-96CB-2B929F6FCE67}" destId="{C6FFE06A-E21A-4D77-85CC-11E72A3EAE53}" srcOrd="1" destOrd="0" presId="urn:microsoft.com/office/officeart/2005/8/layout/cycle4"/>
    <dgm:cxn modelId="{9F05851D-3EC9-44E3-A0B3-5A63A7482459}" type="presParOf" srcId="{10121B02-CFD8-43F7-96CB-2B929F6FCE67}" destId="{DA6C8CA3-0CDD-46A5-A24A-BDCD03514CEE}" srcOrd="2" destOrd="0" presId="urn:microsoft.com/office/officeart/2005/8/layout/cycle4"/>
    <dgm:cxn modelId="{561AC142-947A-4999-AC5A-32B4C1DFAD7D}" type="presParOf" srcId="{10121B02-CFD8-43F7-96CB-2B929F6FCE67}" destId="{5025E6FF-487A-4CAC-8ACC-768F3371001A}" srcOrd="3" destOrd="0" presId="urn:microsoft.com/office/officeart/2005/8/layout/cycle4"/>
    <dgm:cxn modelId="{8CD702D2-538E-4B0A-A5AB-878CB0A3AF3B}" type="presParOf" srcId="{10121B02-CFD8-43F7-96CB-2B929F6FCE67}" destId="{0104D773-279D-426C-A4DF-82C553711BD1}" srcOrd="4" destOrd="0" presId="urn:microsoft.com/office/officeart/2005/8/layout/cycle4"/>
    <dgm:cxn modelId="{7D449EFE-DD00-4448-8DBE-734B7CD1B6C4}" type="presParOf" srcId="{633ECB0D-5D0E-4046-96F1-8CE75564ABA3}" destId="{3273C751-8D9A-44FB-840D-D34B3E8AEAE5}" srcOrd="2" destOrd="0" presId="urn:microsoft.com/office/officeart/2005/8/layout/cycle4"/>
    <dgm:cxn modelId="{9DB260B3-295A-4EB4-A28F-5623F65EDE37}" type="presParOf" srcId="{633ECB0D-5D0E-4046-96F1-8CE75564ABA3}" destId="{6EEA3465-CD03-48C5-9BC9-058C1378DD33}" srcOrd="3" destOrd="0" presId="urn:microsoft.com/office/officeart/2005/8/layout/cycle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5802EFE-3314-43A2-B9CA-7070AFEAC230}"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76147DF0-D16C-4381-940A-95E893C6E0B3}">
      <dgm:prSet/>
      <dgm:spPr/>
      <dgm:t>
        <a:bodyPr/>
        <a:lstStyle/>
        <a:p>
          <a:r>
            <a:rPr lang="ro-RO" dirty="0"/>
            <a:t>Irina Tanase</a:t>
          </a:r>
          <a:endParaRPr lang="en-GB" dirty="0"/>
        </a:p>
        <a:p>
          <a:r>
            <a:rPr lang="ro-RO" dirty="0"/>
            <a:t>1920088</a:t>
          </a:r>
          <a:endParaRPr lang="en-US" dirty="0"/>
        </a:p>
      </dgm:t>
    </dgm:pt>
    <dgm:pt modelId="{9427D296-F899-4E3A-AC2A-4E2C337398D9}" type="parTrans" cxnId="{D4EC8110-1BFC-468E-BAD4-EB5262A21396}">
      <dgm:prSet/>
      <dgm:spPr/>
      <dgm:t>
        <a:bodyPr/>
        <a:lstStyle/>
        <a:p>
          <a:endParaRPr lang="en-US"/>
        </a:p>
      </dgm:t>
    </dgm:pt>
    <dgm:pt modelId="{5D47AD94-B562-4009-A8F3-4D9B9590E624}" type="sibTrans" cxnId="{D4EC8110-1BFC-468E-BAD4-EB5262A21396}">
      <dgm:prSet/>
      <dgm:spPr/>
      <dgm:t>
        <a:bodyPr/>
        <a:lstStyle/>
        <a:p>
          <a:endParaRPr lang="en-US"/>
        </a:p>
      </dgm:t>
    </dgm:pt>
    <dgm:pt modelId="{F18A3854-AFC1-4F8C-AC4D-CF81100EDF66}">
      <dgm:prSet/>
      <dgm:spPr/>
      <dgm:t>
        <a:bodyPr/>
        <a:lstStyle/>
        <a:p>
          <a:r>
            <a:rPr lang="ro-RO" dirty="0"/>
            <a:t>Cancer Research UK</a:t>
          </a:r>
          <a:endParaRPr lang="en-US" dirty="0"/>
        </a:p>
      </dgm:t>
    </dgm:pt>
    <dgm:pt modelId="{58E0E6F8-65E5-4BEE-AF2A-CE4E9BDF9135}" type="parTrans" cxnId="{846A6D63-2A74-40E8-9762-1ED104E8E532}">
      <dgm:prSet/>
      <dgm:spPr/>
      <dgm:t>
        <a:bodyPr/>
        <a:lstStyle/>
        <a:p>
          <a:endParaRPr lang="en-US"/>
        </a:p>
      </dgm:t>
    </dgm:pt>
    <dgm:pt modelId="{A616CD66-5EE0-4B67-B063-AEC48F85750F}" type="sibTrans" cxnId="{846A6D63-2A74-40E8-9762-1ED104E8E532}">
      <dgm:prSet/>
      <dgm:spPr/>
      <dgm:t>
        <a:bodyPr/>
        <a:lstStyle/>
        <a:p>
          <a:endParaRPr lang="en-US"/>
        </a:p>
      </dgm:t>
    </dgm:pt>
    <dgm:pt modelId="{B2F8F7AB-BABE-4F2E-8F1B-06BDADC30A2C}" type="pres">
      <dgm:prSet presAssocID="{D5802EFE-3314-43A2-B9CA-7070AFEAC230}" presName="hierChild1" presStyleCnt="0">
        <dgm:presLayoutVars>
          <dgm:chPref val="1"/>
          <dgm:dir/>
          <dgm:animOne val="branch"/>
          <dgm:animLvl val="lvl"/>
          <dgm:resizeHandles/>
        </dgm:presLayoutVars>
      </dgm:prSet>
      <dgm:spPr/>
    </dgm:pt>
    <dgm:pt modelId="{FA80880A-41CC-46BF-82DC-FEBA9478F92A}" type="pres">
      <dgm:prSet presAssocID="{76147DF0-D16C-4381-940A-95E893C6E0B3}" presName="hierRoot1" presStyleCnt="0"/>
      <dgm:spPr/>
    </dgm:pt>
    <dgm:pt modelId="{35FE09FF-5BE5-4DE8-A721-C2E68592A0F5}" type="pres">
      <dgm:prSet presAssocID="{76147DF0-D16C-4381-940A-95E893C6E0B3}" presName="composite" presStyleCnt="0"/>
      <dgm:spPr/>
    </dgm:pt>
    <dgm:pt modelId="{C79EB7C9-3351-4B2F-B2F6-02B6CD95D203}" type="pres">
      <dgm:prSet presAssocID="{76147DF0-D16C-4381-940A-95E893C6E0B3}" presName="background" presStyleLbl="node0" presStyleIdx="0" presStyleCnt="2"/>
      <dgm:spPr/>
    </dgm:pt>
    <dgm:pt modelId="{A55D43A5-27B0-4BDB-B00F-12044B6FD7E0}" type="pres">
      <dgm:prSet presAssocID="{76147DF0-D16C-4381-940A-95E893C6E0B3}" presName="text" presStyleLbl="fgAcc0" presStyleIdx="0" presStyleCnt="2">
        <dgm:presLayoutVars>
          <dgm:chPref val="3"/>
        </dgm:presLayoutVars>
      </dgm:prSet>
      <dgm:spPr/>
    </dgm:pt>
    <dgm:pt modelId="{FB4DAFDB-0EB1-4858-AE69-A88ABDDF8C51}" type="pres">
      <dgm:prSet presAssocID="{76147DF0-D16C-4381-940A-95E893C6E0B3}" presName="hierChild2" presStyleCnt="0"/>
      <dgm:spPr/>
    </dgm:pt>
    <dgm:pt modelId="{5FEAD2A0-E520-4B70-BDE9-A8CFDB3425B1}" type="pres">
      <dgm:prSet presAssocID="{F18A3854-AFC1-4F8C-AC4D-CF81100EDF66}" presName="hierRoot1" presStyleCnt="0"/>
      <dgm:spPr/>
    </dgm:pt>
    <dgm:pt modelId="{77CB20D5-26E5-4341-968A-13B8E85D1B87}" type="pres">
      <dgm:prSet presAssocID="{F18A3854-AFC1-4F8C-AC4D-CF81100EDF66}" presName="composite" presStyleCnt="0"/>
      <dgm:spPr/>
    </dgm:pt>
    <dgm:pt modelId="{3087E246-295F-4873-AF95-9F1A1F7B4B37}" type="pres">
      <dgm:prSet presAssocID="{F18A3854-AFC1-4F8C-AC4D-CF81100EDF66}" presName="background" presStyleLbl="node0" presStyleIdx="1" presStyleCnt="2"/>
      <dgm:spPr/>
    </dgm:pt>
    <dgm:pt modelId="{D7810545-27C7-4A9C-84CF-B0FA62870B04}" type="pres">
      <dgm:prSet presAssocID="{F18A3854-AFC1-4F8C-AC4D-CF81100EDF66}" presName="text" presStyleLbl="fgAcc0" presStyleIdx="1" presStyleCnt="2">
        <dgm:presLayoutVars>
          <dgm:chPref val="3"/>
        </dgm:presLayoutVars>
      </dgm:prSet>
      <dgm:spPr/>
    </dgm:pt>
    <dgm:pt modelId="{F7B2CF80-F8DA-43D5-A878-AF2732DAC39C}" type="pres">
      <dgm:prSet presAssocID="{F18A3854-AFC1-4F8C-AC4D-CF81100EDF66}" presName="hierChild2" presStyleCnt="0"/>
      <dgm:spPr/>
    </dgm:pt>
  </dgm:ptLst>
  <dgm:cxnLst>
    <dgm:cxn modelId="{D4EC8110-1BFC-468E-BAD4-EB5262A21396}" srcId="{D5802EFE-3314-43A2-B9CA-7070AFEAC230}" destId="{76147DF0-D16C-4381-940A-95E893C6E0B3}" srcOrd="0" destOrd="0" parTransId="{9427D296-F899-4E3A-AC2A-4E2C337398D9}" sibTransId="{5D47AD94-B562-4009-A8F3-4D9B9590E624}"/>
    <dgm:cxn modelId="{2C27EB10-600B-445E-A7CA-24FD8A9F70D6}" type="presOf" srcId="{F18A3854-AFC1-4F8C-AC4D-CF81100EDF66}" destId="{D7810545-27C7-4A9C-84CF-B0FA62870B04}" srcOrd="0" destOrd="0" presId="urn:microsoft.com/office/officeart/2005/8/layout/hierarchy1"/>
    <dgm:cxn modelId="{846A6D63-2A74-40E8-9762-1ED104E8E532}" srcId="{D5802EFE-3314-43A2-B9CA-7070AFEAC230}" destId="{F18A3854-AFC1-4F8C-AC4D-CF81100EDF66}" srcOrd="1" destOrd="0" parTransId="{58E0E6F8-65E5-4BEE-AF2A-CE4E9BDF9135}" sibTransId="{A616CD66-5EE0-4B67-B063-AEC48F85750F}"/>
    <dgm:cxn modelId="{4F838446-61B1-4006-B976-7670D6795845}" type="presOf" srcId="{76147DF0-D16C-4381-940A-95E893C6E0B3}" destId="{A55D43A5-27B0-4BDB-B00F-12044B6FD7E0}" srcOrd="0" destOrd="0" presId="urn:microsoft.com/office/officeart/2005/8/layout/hierarchy1"/>
    <dgm:cxn modelId="{7911F6ED-D396-4FBE-B23A-835F34CA6F5B}" type="presOf" srcId="{D5802EFE-3314-43A2-B9CA-7070AFEAC230}" destId="{B2F8F7AB-BABE-4F2E-8F1B-06BDADC30A2C}" srcOrd="0" destOrd="0" presId="urn:microsoft.com/office/officeart/2005/8/layout/hierarchy1"/>
    <dgm:cxn modelId="{ABDA528C-63C1-4467-AA2A-804352BD3831}" type="presParOf" srcId="{B2F8F7AB-BABE-4F2E-8F1B-06BDADC30A2C}" destId="{FA80880A-41CC-46BF-82DC-FEBA9478F92A}" srcOrd="0" destOrd="0" presId="urn:microsoft.com/office/officeart/2005/8/layout/hierarchy1"/>
    <dgm:cxn modelId="{B4A385F4-3E56-44AF-BCB9-4FB650709860}" type="presParOf" srcId="{FA80880A-41CC-46BF-82DC-FEBA9478F92A}" destId="{35FE09FF-5BE5-4DE8-A721-C2E68592A0F5}" srcOrd="0" destOrd="0" presId="urn:microsoft.com/office/officeart/2005/8/layout/hierarchy1"/>
    <dgm:cxn modelId="{452D9D62-508D-4C51-A5EC-4958F82D6CB7}" type="presParOf" srcId="{35FE09FF-5BE5-4DE8-A721-C2E68592A0F5}" destId="{C79EB7C9-3351-4B2F-B2F6-02B6CD95D203}" srcOrd="0" destOrd="0" presId="urn:microsoft.com/office/officeart/2005/8/layout/hierarchy1"/>
    <dgm:cxn modelId="{0AE6FE03-733E-4D0F-9A0D-74443C44AD74}" type="presParOf" srcId="{35FE09FF-5BE5-4DE8-A721-C2E68592A0F5}" destId="{A55D43A5-27B0-4BDB-B00F-12044B6FD7E0}" srcOrd="1" destOrd="0" presId="urn:microsoft.com/office/officeart/2005/8/layout/hierarchy1"/>
    <dgm:cxn modelId="{1F015761-4ABC-4C69-BEB8-E6B2A55A56A6}" type="presParOf" srcId="{FA80880A-41CC-46BF-82DC-FEBA9478F92A}" destId="{FB4DAFDB-0EB1-4858-AE69-A88ABDDF8C51}" srcOrd="1" destOrd="0" presId="urn:microsoft.com/office/officeart/2005/8/layout/hierarchy1"/>
    <dgm:cxn modelId="{B0DE0919-D5B0-4ECA-B3A8-764E1E315168}" type="presParOf" srcId="{B2F8F7AB-BABE-4F2E-8F1B-06BDADC30A2C}" destId="{5FEAD2A0-E520-4B70-BDE9-A8CFDB3425B1}" srcOrd="1" destOrd="0" presId="urn:microsoft.com/office/officeart/2005/8/layout/hierarchy1"/>
    <dgm:cxn modelId="{B125E742-7852-405E-B9CB-E9727AD8CE6A}" type="presParOf" srcId="{5FEAD2A0-E520-4B70-BDE9-A8CFDB3425B1}" destId="{77CB20D5-26E5-4341-968A-13B8E85D1B87}" srcOrd="0" destOrd="0" presId="urn:microsoft.com/office/officeart/2005/8/layout/hierarchy1"/>
    <dgm:cxn modelId="{654DC5CB-1759-4C09-983E-BBD2CC43502E}" type="presParOf" srcId="{77CB20D5-26E5-4341-968A-13B8E85D1B87}" destId="{3087E246-295F-4873-AF95-9F1A1F7B4B37}" srcOrd="0" destOrd="0" presId="urn:microsoft.com/office/officeart/2005/8/layout/hierarchy1"/>
    <dgm:cxn modelId="{E9B9F0BD-2135-4A20-A4B1-68F992186F5C}" type="presParOf" srcId="{77CB20D5-26E5-4341-968A-13B8E85D1B87}" destId="{D7810545-27C7-4A9C-84CF-B0FA62870B04}" srcOrd="1" destOrd="0" presId="urn:microsoft.com/office/officeart/2005/8/layout/hierarchy1"/>
    <dgm:cxn modelId="{49F63F00-47F8-4FB5-AFEA-A7EAB8EF4C83}" type="presParOf" srcId="{5FEAD2A0-E520-4B70-BDE9-A8CFDB3425B1}" destId="{F7B2CF80-F8DA-43D5-A878-AF2732DAC39C}"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A046B1E-E88E-4F40-8200-BE4653249632}" type="doc">
      <dgm:prSet loTypeId="urn:microsoft.com/office/officeart/2005/8/layout/matrix1" loCatId="matrix" qsTypeId="urn:microsoft.com/office/officeart/2005/8/quickstyle/simple1" qsCatId="simple" csTypeId="urn:microsoft.com/office/officeart/2005/8/colors/accent1_2" csCatId="accent1" phldr="1"/>
      <dgm:spPr/>
      <dgm:t>
        <a:bodyPr/>
        <a:lstStyle/>
        <a:p>
          <a:endParaRPr lang="en-GB"/>
        </a:p>
      </dgm:t>
    </dgm:pt>
    <dgm:pt modelId="{D9C04BD2-1E0F-46A4-A29B-BF5C378F293F}">
      <dgm:prSet phldrT="[Text]"/>
      <dgm:spPr/>
      <dgm:t>
        <a:bodyPr/>
        <a:lstStyle/>
        <a:p>
          <a:r>
            <a:rPr lang="ro-RO" b="1">
              <a:solidFill>
                <a:srgbClr val="7162FE"/>
              </a:solidFill>
            </a:rPr>
            <a:t>Quad Chart</a:t>
          </a:r>
          <a:endParaRPr lang="en-GB" dirty="0"/>
        </a:p>
      </dgm:t>
    </dgm:pt>
    <dgm:pt modelId="{6E1B0E31-78F1-40D7-A508-71B383CB0E7A}" type="parTrans" cxnId="{8BEC139B-4A77-44E2-8550-DDFD62B747AB}">
      <dgm:prSet/>
      <dgm:spPr/>
      <dgm:t>
        <a:bodyPr/>
        <a:lstStyle/>
        <a:p>
          <a:endParaRPr lang="en-GB"/>
        </a:p>
      </dgm:t>
    </dgm:pt>
    <dgm:pt modelId="{6C6B4347-B5BE-440B-BBD3-BDAACDD5DE84}" type="sibTrans" cxnId="{8BEC139B-4A77-44E2-8550-DDFD62B747AB}">
      <dgm:prSet/>
      <dgm:spPr/>
      <dgm:t>
        <a:bodyPr/>
        <a:lstStyle/>
        <a:p>
          <a:endParaRPr lang="en-GB"/>
        </a:p>
      </dgm:t>
    </dgm:pt>
    <dgm:pt modelId="{D45F29EF-08D9-4544-8AB5-7D3472F277DD}">
      <dgm:prSet phldrT="[Text]"/>
      <dgm:spPr/>
      <dgm:t>
        <a:bodyPr/>
        <a:lstStyle/>
        <a:p>
          <a:r>
            <a:rPr lang="ro-RO" b="1">
              <a:solidFill>
                <a:schemeClr val="bg1"/>
              </a:solidFill>
              <a:latin typeface="Times New Roman" panose="02020603050405020304" pitchFamily="18" charset="0"/>
              <a:cs typeface="Times New Roman" panose="02020603050405020304" pitchFamily="18" charset="0"/>
            </a:rPr>
            <a:t>Purpose</a:t>
          </a:r>
        </a:p>
        <a:p>
          <a:r>
            <a:rPr lang="ro-RO" b="1">
              <a:solidFill>
                <a:schemeClr val="bg1"/>
              </a:solidFill>
              <a:latin typeface="Times New Roman" panose="02020603050405020304" pitchFamily="18" charset="0"/>
              <a:cs typeface="Times New Roman" panose="02020603050405020304" pitchFamily="18" charset="0"/>
            </a:rPr>
            <a:t>Aim: </a:t>
          </a:r>
          <a:r>
            <a:rPr lang="ro-RO">
              <a:solidFill>
                <a:schemeClr val="bg1"/>
              </a:solidFill>
              <a:latin typeface="Times New Roman" panose="02020603050405020304" pitchFamily="18" charset="0"/>
              <a:ea typeface="+mn-lt"/>
              <a:cs typeface="Times New Roman" panose="02020603050405020304" pitchFamily="18" charset="0"/>
            </a:rPr>
            <a:t>to achieve a world where more people survive cancer</a:t>
          </a:r>
          <a:endParaRPr lang="ro-RO" b="1">
            <a:solidFill>
              <a:schemeClr val="bg1"/>
            </a:solidFill>
            <a:latin typeface="Times New Roman" panose="02020603050405020304" pitchFamily="18" charset="0"/>
            <a:cs typeface="Times New Roman" panose="02020603050405020304" pitchFamily="18" charset="0"/>
          </a:endParaRPr>
        </a:p>
        <a:p>
          <a:r>
            <a:rPr lang="ro-RO" b="1">
              <a:solidFill>
                <a:schemeClr val="bg1"/>
              </a:solidFill>
              <a:latin typeface="Times New Roman" panose="02020603050405020304" pitchFamily="18" charset="0"/>
              <a:cs typeface="Times New Roman" panose="02020603050405020304" pitchFamily="18" charset="0"/>
            </a:rPr>
            <a:t>Objective 1: </a:t>
          </a:r>
          <a:r>
            <a:rPr lang="ro-RO">
              <a:solidFill>
                <a:schemeClr val="bg1"/>
              </a:solidFill>
              <a:latin typeface="Times New Roman" panose="02020603050405020304" pitchFamily="18" charset="0"/>
              <a:ea typeface="+mn-lt"/>
              <a:cs typeface="Times New Roman" panose="02020603050405020304" pitchFamily="18" charset="0"/>
            </a:rPr>
            <a:t>Raise funds to finance innovative and impactful cancer research projects.</a:t>
          </a:r>
          <a:endParaRPr lang="ro-RO">
            <a:solidFill>
              <a:schemeClr val="bg1"/>
            </a:solidFill>
            <a:latin typeface="Times New Roman" panose="02020603050405020304" pitchFamily="18" charset="0"/>
            <a:cs typeface="Times New Roman" panose="02020603050405020304" pitchFamily="18" charset="0"/>
          </a:endParaRPr>
        </a:p>
        <a:p>
          <a:r>
            <a:rPr lang="ro-RO" b="1">
              <a:solidFill>
                <a:schemeClr val="bg1"/>
              </a:solidFill>
              <a:latin typeface="Times New Roman" panose="02020603050405020304" pitchFamily="18" charset="0"/>
              <a:cs typeface="Times New Roman" panose="02020603050405020304" pitchFamily="18" charset="0"/>
            </a:rPr>
            <a:t>Objective 2:</a:t>
          </a:r>
          <a:r>
            <a:rPr lang="ro-RO">
              <a:solidFill>
                <a:schemeClr val="bg1"/>
              </a:solidFill>
              <a:latin typeface="Times New Roman" panose="02020603050405020304" pitchFamily="18" charset="0"/>
              <a:cs typeface="Times New Roman" panose="02020603050405020304" pitchFamily="18" charset="0"/>
            </a:rPr>
            <a:t> Support the service of the company</a:t>
          </a:r>
          <a:r>
            <a:rPr lang="ro-RO">
              <a:solidFill>
                <a:schemeClr val="accent5"/>
              </a:solidFill>
            </a:rPr>
            <a:t>.</a:t>
          </a:r>
          <a:endParaRPr lang="en-GB" dirty="0"/>
        </a:p>
      </dgm:t>
    </dgm:pt>
    <dgm:pt modelId="{00F55AD1-A86E-42E3-8D70-D06B12DA5CDD}" type="parTrans" cxnId="{F3C8B23C-3748-4CF5-AF50-55C854392688}">
      <dgm:prSet/>
      <dgm:spPr/>
      <dgm:t>
        <a:bodyPr/>
        <a:lstStyle/>
        <a:p>
          <a:endParaRPr lang="en-GB"/>
        </a:p>
      </dgm:t>
    </dgm:pt>
    <dgm:pt modelId="{AA42B02C-DE2E-44F4-8104-FDE64BECC737}" type="sibTrans" cxnId="{F3C8B23C-3748-4CF5-AF50-55C854392688}">
      <dgm:prSet/>
      <dgm:spPr/>
      <dgm:t>
        <a:bodyPr/>
        <a:lstStyle/>
        <a:p>
          <a:endParaRPr lang="en-GB"/>
        </a:p>
      </dgm:t>
    </dgm:pt>
    <dgm:pt modelId="{88CCD397-7C47-4925-B138-EBDDA89FCCCB}">
      <dgm:prSet phldrT="[Text]" custT="1"/>
      <dgm:spPr/>
      <dgm:t>
        <a:bodyPr/>
        <a:lstStyle/>
        <a:p>
          <a:r>
            <a:rPr lang="ro-RO" sz="1600" b="1">
              <a:solidFill>
                <a:schemeClr val="bg1"/>
              </a:solidFill>
              <a:latin typeface="Times New Roman" panose="02020603050405020304" pitchFamily="18" charset="0"/>
              <a:cs typeface="Times New Roman" panose="02020603050405020304" pitchFamily="18" charset="0"/>
            </a:rPr>
            <a:t>Stakeholders</a:t>
          </a:r>
        </a:p>
        <a:p>
          <a:r>
            <a:rPr lang="ro-RO" sz="1600">
              <a:solidFill>
                <a:schemeClr val="bg1"/>
              </a:solidFill>
              <a:latin typeface="Times New Roman" panose="02020603050405020304" pitchFamily="18" charset="0"/>
              <a:cs typeface="Times New Roman" panose="02020603050405020304" pitchFamily="18" charset="0"/>
            </a:rPr>
            <a:t>1.Employees</a:t>
          </a:r>
        </a:p>
        <a:p>
          <a:r>
            <a:rPr lang="ro-RO" sz="1600">
              <a:solidFill>
                <a:schemeClr val="bg1"/>
              </a:solidFill>
              <a:latin typeface="Times New Roman" panose="02020603050405020304" pitchFamily="18" charset="0"/>
              <a:cs typeface="Times New Roman" panose="02020603050405020304" pitchFamily="18" charset="0"/>
            </a:rPr>
            <a:t>2. Volunteers</a:t>
          </a:r>
        </a:p>
        <a:p>
          <a:r>
            <a:rPr lang="ro-RO" sz="1600">
              <a:solidFill>
                <a:schemeClr val="bg1"/>
              </a:solidFill>
              <a:latin typeface="Times New Roman" panose="02020603050405020304" pitchFamily="18" charset="0"/>
              <a:cs typeface="Times New Roman" panose="02020603050405020304" pitchFamily="18" charset="0"/>
            </a:rPr>
            <a:t>3. Donors       </a:t>
          </a:r>
        </a:p>
        <a:p>
          <a:r>
            <a:rPr lang="ro-RO" sz="1600">
              <a:solidFill>
                <a:schemeClr val="bg1"/>
              </a:solidFill>
              <a:latin typeface="Times New Roman" panose="02020603050405020304" pitchFamily="18" charset="0"/>
              <a:cs typeface="Times New Roman" panose="02020603050405020304" pitchFamily="18" charset="0"/>
            </a:rPr>
            <a:t>4. Healthare Providers</a:t>
          </a:r>
        </a:p>
        <a:p>
          <a:r>
            <a:rPr lang="ro-RO" sz="1600">
              <a:solidFill>
                <a:schemeClr val="bg1"/>
              </a:solidFill>
              <a:latin typeface="Times New Roman" panose="02020603050405020304" pitchFamily="18" charset="0"/>
              <a:cs typeface="Times New Roman" panose="02020603050405020304" pitchFamily="18" charset="0"/>
            </a:rPr>
            <a:t>5. NHS</a:t>
          </a:r>
        </a:p>
        <a:p>
          <a:r>
            <a:rPr lang="ro-RO" sz="1600">
              <a:solidFill>
                <a:schemeClr val="bg1"/>
              </a:solidFill>
              <a:latin typeface="Times New Roman" panose="02020603050405020304" pitchFamily="18" charset="0"/>
              <a:cs typeface="Times New Roman" panose="02020603050405020304" pitchFamily="18" charset="0"/>
            </a:rPr>
            <a:t>6. Community Groups</a:t>
          </a:r>
        </a:p>
        <a:p>
          <a:r>
            <a:rPr lang="ro-RO" sz="1600">
              <a:solidFill>
                <a:schemeClr val="bg1"/>
              </a:solidFill>
              <a:latin typeface="Times New Roman" panose="02020603050405020304" pitchFamily="18" charset="0"/>
              <a:cs typeface="Times New Roman" panose="02020603050405020304" pitchFamily="18" charset="0"/>
            </a:rPr>
            <a:t>7. Goverment Officials and Policy Makers</a:t>
          </a:r>
          <a:endParaRPr lang="en-GB" sz="1600" dirty="0">
            <a:solidFill>
              <a:schemeClr val="bg1"/>
            </a:solidFill>
            <a:latin typeface="Times New Roman" panose="02020603050405020304" pitchFamily="18" charset="0"/>
            <a:cs typeface="Times New Roman" panose="02020603050405020304" pitchFamily="18" charset="0"/>
          </a:endParaRPr>
        </a:p>
      </dgm:t>
    </dgm:pt>
    <dgm:pt modelId="{CE911C6B-0570-4BDE-90F3-D887C97702E2}" type="parTrans" cxnId="{7A6E0CB8-629E-444D-AF55-BD9C42758269}">
      <dgm:prSet/>
      <dgm:spPr/>
      <dgm:t>
        <a:bodyPr/>
        <a:lstStyle/>
        <a:p>
          <a:endParaRPr lang="en-GB"/>
        </a:p>
      </dgm:t>
    </dgm:pt>
    <dgm:pt modelId="{9F3C5D78-DB14-4275-AF8D-AAA67123B629}" type="sibTrans" cxnId="{7A6E0CB8-629E-444D-AF55-BD9C42758269}">
      <dgm:prSet/>
      <dgm:spPr/>
      <dgm:t>
        <a:bodyPr/>
        <a:lstStyle/>
        <a:p>
          <a:endParaRPr lang="en-GB"/>
        </a:p>
      </dgm:t>
    </dgm:pt>
    <dgm:pt modelId="{79D6284D-E5FC-47FD-BCC9-1031CC620247}">
      <dgm:prSet phldrT="[Text]" custT="1"/>
      <dgm:spPr/>
      <dgm:t>
        <a:bodyPr/>
        <a:lstStyle/>
        <a:p>
          <a:r>
            <a:rPr lang="ro-RO" sz="1600" b="1">
              <a:solidFill>
                <a:schemeClr val="bg1"/>
              </a:solidFill>
              <a:latin typeface="Times New Roman" panose="02020603050405020304" pitchFamily="18" charset="0"/>
              <a:cs typeface="Times New Roman" panose="02020603050405020304" pitchFamily="18" charset="0"/>
            </a:rPr>
            <a:t>Desired end Results</a:t>
          </a:r>
        </a:p>
        <a:p>
          <a:endParaRPr lang="ro-RO" sz="1600">
            <a:solidFill>
              <a:schemeClr val="bg1"/>
            </a:solidFill>
            <a:latin typeface="Times New Roman" panose="02020603050405020304" pitchFamily="18" charset="0"/>
            <a:cs typeface="Times New Roman" panose="02020603050405020304" pitchFamily="18" charset="0"/>
          </a:endParaRPr>
        </a:p>
        <a:p>
          <a:r>
            <a:rPr lang="ro-RO" sz="1600">
              <a:solidFill>
                <a:schemeClr val="bg1"/>
              </a:solidFill>
              <a:latin typeface="Times New Roman" panose="02020603050405020304" pitchFamily="18" charset="0"/>
              <a:cs typeface="Times New Roman" panose="02020603050405020304" pitchFamily="18" charset="0"/>
            </a:rPr>
            <a:t>Created a fundraising link and a facebook page linked with the Cancer Research Uk.</a:t>
          </a:r>
        </a:p>
        <a:p>
          <a:r>
            <a:rPr lang="ro-RO" sz="1600">
              <a:solidFill>
                <a:schemeClr val="bg1"/>
              </a:solidFill>
              <a:latin typeface="Times New Roman" panose="02020603050405020304" pitchFamily="18" charset="0"/>
              <a:cs typeface="Times New Roman" panose="02020603050405020304" pitchFamily="18" charset="0"/>
            </a:rPr>
            <a:t>Gained donations towards the charity page.</a:t>
          </a:r>
          <a:endParaRPr lang="en-GB" sz="1600" dirty="0">
            <a:solidFill>
              <a:schemeClr val="bg1"/>
            </a:solidFill>
            <a:latin typeface="Times New Roman" panose="02020603050405020304" pitchFamily="18" charset="0"/>
            <a:cs typeface="Times New Roman" panose="02020603050405020304" pitchFamily="18" charset="0"/>
          </a:endParaRPr>
        </a:p>
      </dgm:t>
    </dgm:pt>
    <dgm:pt modelId="{E474C983-A4F3-4A8C-B787-B46757FB694D}" type="parTrans" cxnId="{8C220ADE-1E9C-4BAC-8138-53BF29E1ABF5}">
      <dgm:prSet/>
      <dgm:spPr/>
      <dgm:t>
        <a:bodyPr/>
        <a:lstStyle/>
        <a:p>
          <a:endParaRPr lang="en-GB"/>
        </a:p>
      </dgm:t>
    </dgm:pt>
    <dgm:pt modelId="{0BEDB3E5-AD68-42B7-8825-68B76951DED2}" type="sibTrans" cxnId="{8C220ADE-1E9C-4BAC-8138-53BF29E1ABF5}">
      <dgm:prSet/>
      <dgm:spPr/>
      <dgm:t>
        <a:bodyPr/>
        <a:lstStyle/>
        <a:p>
          <a:endParaRPr lang="en-GB"/>
        </a:p>
      </dgm:t>
    </dgm:pt>
    <dgm:pt modelId="{F3A7203D-DEF1-4E46-BC2D-D76E863BC751}">
      <dgm:prSet phldrT="[Text]" custT="1"/>
      <dgm:spPr/>
      <dgm:t>
        <a:bodyPr/>
        <a:lstStyle/>
        <a:p>
          <a:r>
            <a:rPr lang="ro-RO" sz="1600" b="1">
              <a:solidFill>
                <a:schemeClr val="bg1"/>
              </a:solidFill>
              <a:latin typeface="Times New Roman" panose="02020603050405020304" pitchFamily="18" charset="0"/>
              <a:cs typeface="Times New Roman" panose="02020603050405020304" pitchFamily="18" charset="0"/>
            </a:rPr>
            <a:t>Measures of succes</a:t>
          </a:r>
        </a:p>
        <a:p>
          <a:endParaRPr lang="ro-RO" sz="1600" b="1">
            <a:solidFill>
              <a:schemeClr val="bg1"/>
            </a:solidFill>
            <a:latin typeface="Times New Roman" panose="02020603050405020304" pitchFamily="18" charset="0"/>
            <a:cs typeface="Times New Roman" panose="02020603050405020304" pitchFamily="18" charset="0"/>
          </a:endParaRPr>
        </a:p>
        <a:p>
          <a:endParaRPr lang="ro-RO" sz="1600" b="1">
            <a:solidFill>
              <a:schemeClr val="bg1"/>
            </a:solidFill>
            <a:latin typeface="Times New Roman" panose="02020603050405020304" pitchFamily="18" charset="0"/>
            <a:cs typeface="Times New Roman" panose="02020603050405020304" pitchFamily="18" charset="0"/>
          </a:endParaRPr>
        </a:p>
        <a:p>
          <a:r>
            <a:rPr lang="ro-RO" sz="1600">
              <a:solidFill>
                <a:schemeClr val="bg1"/>
              </a:solidFill>
              <a:latin typeface="Times New Roman" panose="02020603050405020304" pitchFamily="18" charset="0"/>
              <a:cs typeface="Times New Roman" panose="02020603050405020304" pitchFamily="18" charset="0"/>
            </a:rPr>
            <a:t>Raising awareness</a:t>
          </a:r>
          <a:endParaRPr lang="ro-RO" sz="1600" b="1">
            <a:solidFill>
              <a:schemeClr val="bg1"/>
            </a:solidFill>
            <a:latin typeface="Times New Roman" panose="02020603050405020304" pitchFamily="18" charset="0"/>
            <a:cs typeface="Times New Roman" panose="02020603050405020304" pitchFamily="18" charset="0"/>
          </a:endParaRPr>
        </a:p>
        <a:p>
          <a:r>
            <a:rPr lang="ro-RO" sz="1600">
              <a:solidFill>
                <a:schemeClr val="bg1"/>
              </a:solidFill>
              <a:latin typeface="Times New Roman" panose="02020603050405020304" pitchFamily="18" charset="0"/>
              <a:cs typeface="Times New Roman" panose="02020603050405020304" pitchFamily="18" charset="0"/>
            </a:rPr>
            <a:t>200£ raised</a:t>
          </a:r>
        </a:p>
        <a:p>
          <a:r>
            <a:rPr lang="ro-RO" sz="1600">
              <a:solidFill>
                <a:schemeClr val="bg1"/>
              </a:solidFill>
              <a:latin typeface="Times New Roman" panose="02020603050405020304" pitchFamily="18" charset="0"/>
              <a:cs typeface="Times New Roman" panose="02020603050405020304" pitchFamily="18" charset="0"/>
            </a:rPr>
            <a:t>Impact on Patient Care</a:t>
          </a:r>
          <a:endParaRPr lang="en-GB" sz="1600" dirty="0">
            <a:solidFill>
              <a:schemeClr val="bg1"/>
            </a:solidFill>
            <a:latin typeface="Times New Roman" panose="02020603050405020304" pitchFamily="18" charset="0"/>
            <a:cs typeface="Times New Roman" panose="02020603050405020304" pitchFamily="18" charset="0"/>
          </a:endParaRPr>
        </a:p>
      </dgm:t>
    </dgm:pt>
    <dgm:pt modelId="{68126DB2-253F-42F6-AE5E-22E3E0FF8317}" type="parTrans" cxnId="{C2E2F4B5-2FE1-4B68-935D-622BAA14746B}">
      <dgm:prSet/>
      <dgm:spPr/>
      <dgm:t>
        <a:bodyPr/>
        <a:lstStyle/>
        <a:p>
          <a:endParaRPr lang="en-GB"/>
        </a:p>
      </dgm:t>
    </dgm:pt>
    <dgm:pt modelId="{09CD1ACC-1580-4C44-B439-5284B71BB575}" type="sibTrans" cxnId="{C2E2F4B5-2FE1-4B68-935D-622BAA14746B}">
      <dgm:prSet/>
      <dgm:spPr/>
      <dgm:t>
        <a:bodyPr/>
        <a:lstStyle/>
        <a:p>
          <a:endParaRPr lang="en-GB"/>
        </a:p>
      </dgm:t>
    </dgm:pt>
    <dgm:pt modelId="{DAECE6A6-8235-446F-A527-7106BA0A2D06}" type="pres">
      <dgm:prSet presAssocID="{1A046B1E-E88E-4F40-8200-BE4653249632}" presName="diagram" presStyleCnt="0">
        <dgm:presLayoutVars>
          <dgm:chMax val="1"/>
          <dgm:dir/>
          <dgm:animLvl val="ctr"/>
          <dgm:resizeHandles val="exact"/>
        </dgm:presLayoutVars>
      </dgm:prSet>
      <dgm:spPr/>
    </dgm:pt>
    <dgm:pt modelId="{4D597E96-52E0-4128-AF56-3A8EBCBD4324}" type="pres">
      <dgm:prSet presAssocID="{1A046B1E-E88E-4F40-8200-BE4653249632}" presName="matrix" presStyleCnt="0"/>
      <dgm:spPr/>
    </dgm:pt>
    <dgm:pt modelId="{D7CC4840-48F2-4122-9095-03FF87B267D9}" type="pres">
      <dgm:prSet presAssocID="{1A046B1E-E88E-4F40-8200-BE4653249632}" presName="tile1" presStyleLbl="node1" presStyleIdx="0" presStyleCnt="4" custLinFactNeighborY="-489"/>
      <dgm:spPr/>
    </dgm:pt>
    <dgm:pt modelId="{3032FECB-2973-4330-87F7-1B71AB9C251E}" type="pres">
      <dgm:prSet presAssocID="{1A046B1E-E88E-4F40-8200-BE4653249632}" presName="tile1text" presStyleLbl="node1" presStyleIdx="0" presStyleCnt="4">
        <dgm:presLayoutVars>
          <dgm:chMax val="0"/>
          <dgm:chPref val="0"/>
          <dgm:bulletEnabled val="1"/>
        </dgm:presLayoutVars>
      </dgm:prSet>
      <dgm:spPr/>
    </dgm:pt>
    <dgm:pt modelId="{732FCF3D-5C1E-4762-8B1F-4A64DDD1F734}" type="pres">
      <dgm:prSet presAssocID="{1A046B1E-E88E-4F40-8200-BE4653249632}" presName="tile2" presStyleLbl="node1" presStyleIdx="1" presStyleCnt="4"/>
      <dgm:spPr/>
    </dgm:pt>
    <dgm:pt modelId="{163191B5-0A4A-4D69-8065-31F706B7D1EF}" type="pres">
      <dgm:prSet presAssocID="{1A046B1E-E88E-4F40-8200-BE4653249632}" presName="tile2text" presStyleLbl="node1" presStyleIdx="1" presStyleCnt="4">
        <dgm:presLayoutVars>
          <dgm:chMax val="0"/>
          <dgm:chPref val="0"/>
          <dgm:bulletEnabled val="1"/>
        </dgm:presLayoutVars>
      </dgm:prSet>
      <dgm:spPr/>
    </dgm:pt>
    <dgm:pt modelId="{56058A37-03A7-4551-8516-868FF42D7E64}" type="pres">
      <dgm:prSet presAssocID="{1A046B1E-E88E-4F40-8200-BE4653249632}" presName="tile3" presStyleLbl="node1" presStyleIdx="2" presStyleCnt="4"/>
      <dgm:spPr/>
    </dgm:pt>
    <dgm:pt modelId="{464C69ED-F240-4348-9D2F-38411F8C2319}" type="pres">
      <dgm:prSet presAssocID="{1A046B1E-E88E-4F40-8200-BE4653249632}" presName="tile3text" presStyleLbl="node1" presStyleIdx="2" presStyleCnt="4">
        <dgm:presLayoutVars>
          <dgm:chMax val="0"/>
          <dgm:chPref val="0"/>
          <dgm:bulletEnabled val="1"/>
        </dgm:presLayoutVars>
      </dgm:prSet>
      <dgm:spPr/>
    </dgm:pt>
    <dgm:pt modelId="{D81A192E-348A-4D1F-A99B-A6B54B120023}" type="pres">
      <dgm:prSet presAssocID="{1A046B1E-E88E-4F40-8200-BE4653249632}" presName="tile4" presStyleLbl="node1" presStyleIdx="3" presStyleCnt="4"/>
      <dgm:spPr/>
    </dgm:pt>
    <dgm:pt modelId="{E64CE0A7-8968-466E-8814-904DEA21D640}" type="pres">
      <dgm:prSet presAssocID="{1A046B1E-E88E-4F40-8200-BE4653249632}" presName="tile4text" presStyleLbl="node1" presStyleIdx="3" presStyleCnt="4">
        <dgm:presLayoutVars>
          <dgm:chMax val="0"/>
          <dgm:chPref val="0"/>
          <dgm:bulletEnabled val="1"/>
        </dgm:presLayoutVars>
      </dgm:prSet>
      <dgm:spPr/>
    </dgm:pt>
    <dgm:pt modelId="{DB397BED-DEF9-4219-B2A5-52D87A236C6A}" type="pres">
      <dgm:prSet presAssocID="{1A046B1E-E88E-4F40-8200-BE4653249632}" presName="centerTile" presStyleLbl="fgShp" presStyleIdx="0" presStyleCnt="1">
        <dgm:presLayoutVars>
          <dgm:chMax val="0"/>
          <dgm:chPref val="0"/>
        </dgm:presLayoutVars>
      </dgm:prSet>
      <dgm:spPr/>
    </dgm:pt>
  </dgm:ptLst>
  <dgm:cxnLst>
    <dgm:cxn modelId="{5D15BA0C-B4D7-493C-91C3-67B76A783EB0}" type="presOf" srcId="{D45F29EF-08D9-4544-8AB5-7D3472F277DD}" destId="{3032FECB-2973-4330-87F7-1B71AB9C251E}" srcOrd="1" destOrd="0" presId="urn:microsoft.com/office/officeart/2005/8/layout/matrix1"/>
    <dgm:cxn modelId="{17775514-3801-462B-9A6F-82B078FD6552}" type="presOf" srcId="{79D6284D-E5FC-47FD-BCC9-1031CC620247}" destId="{56058A37-03A7-4551-8516-868FF42D7E64}" srcOrd="0" destOrd="0" presId="urn:microsoft.com/office/officeart/2005/8/layout/matrix1"/>
    <dgm:cxn modelId="{F3C8B23C-3748-4CF5-AF50-55C854392688}" srcId="{D9C04BD2-1E0F-46A4-A29B-BF5C378F293F}" destId="{D45F29EF-08D9-4544-8AB5-7D3472F277DD}" srcOrd="0" destOrd="0" parTransId="{00F55AD1-A86E-42E3-8D70-D06B12DA5CDD}" sibTransId="{AA42B02C-DE2E-44F4-8104-FDE64BECC737}"/>
    <dgm:cxn modelId="{1FDABF5E-8AAE-40FC-B502-A6B3156F1B97}" type="presOf" srcId="{88CCD397-7C47-4925-B138-EBDDA89FCCCB}" destId="{732FCF3D-5C1E-4762-8B1F-4A64DDD1F734}" srcOrd="0" destOrd="0" presId="urn:microsoft.com/office/officeart/2005/8/layout/matrix1"/>
    <dgm:cxn modelId="{32E87350-34A7-48C7-9B0E-DC55EFD97BD6}" type="presOf" srcId="{88CCD397-7C47-4925-B138-EBDDA89FCCCB}" destId="{163191B5-0A4A-4D69-8065-31F706B7D1EF}" srcOrd="1" destOrd="0" presId="urn:microsoft.com/office/officeart/2005/8/layout/matrix1"/>
    <dgm:cxn modelId="{A3219F79-2F3D-4FF9-AD77-8044F0E87CE7}" type="presOf" srcId="{1A046B1E-E88E-4F40-8200-BE4653249632}" destId="{DAECE6A6-8235-446F-A527-7106BA0A2D06}" srcOrd="0" destOrd="0" presId="urn:microsoft.com/office/officeart/2005/8/layout/matrix1"/>
    <dgm:cxn modelId="{8BEC139B-4A77-44E2-8550-DDFD62B747AB}" srcId="{1A046B1E-E88E-4F40-8200-BE4653249632}" destId="{D9C04BD2-1E0F-46A4-A29B-BF5C378F293F}" srcOrd="0" destOrd="0" parTransId="{6E1B0E31-78F1-40D7-A508-71B383CB0E7A}" sibTransId="{6C6B4347-B5BE-440B-BBD3-BDAACDD5DE84}"/>
    <dgm:cxn modelId="{C2E2F4B5-2FE1-4B68-935D-622BAA14746B}" srcId="{D9C04BD2-1E0F-46A4-A29B-BF5C378F293F}" destId="{F3A7203D-DEF1-4E46-BC2D-D76E863BC751}" srcOrd="3" destOrd="0" parTransId="{68126DB2-253F-42F6-AE5E-22E3E0FF8317}" sibTransId="{09CD1ACC-1580-4C44-B439-5284B71BB575}"/>
    <dgm:cxn modelId="{7A6E0CB8-629E-444D-AF55-BD9C42758269}" srcId="{D9C04BD2-1E0F-46A4-A29B-BF5C378F293F}" destId="{88CCD397-7C47-4925-B138-EBDDA89FCCCB}" srcOrd="1" destOrd="0" parTransId="{CE911C6B-0570-4BDE-90F3-D887C97702E2}" sibTransId="{9F3C5D78-DB14-4275-AF8D-AAA67123B629}"/>
    <dgm:cxn modelId="{8C220ADE-1E9C-4BAC-8138-53BF29E1ABF5}" srcId="{D9C04BD2-1E0F-46A4-A29B-BF5C378F293F}" destId="{79D6284D-E5FC-47FD-BCC9-1031CC620247}" srcOrd="2" destOrd="0" parTransId="{E474C983-A4F3-4A8C-B787-B46757FB694D}" sibTransId="{0BEDB3E5-AD68-42B7-8825-68B76951DED2}"/>
    <dgm:cxn modelId="{94B17FE2-EB8A-4870-8D83-B518FBD02942}" type="presOf" srcId="{F3A7203D-DEF1-4E46-BC2D-D76E863BC751}" destId="{E64CE0A7-8968-466E-8814-904DEA21D640}" srcOrd="1" destOrd="0" presId="urn:microsoft.com/office/officeart/2005/8/layout/matrix1"/>
    <dgm:cxn modelId="{193D49EB-4C85-4B84-A76A-3B07A2A9FD87}" type="presOf" srcId="{F3A7203D-DEF1-4E46-BC2D-D76E863BC751}" destId="{D81A192E-348A-4D1F-A99B-A6B54B120023}" srcOrd="0" destOrd="0" presId="urn:microsoft.com/office/officeart/2005/8/layout/matrix1"/>
    <dgm:cxn modelId="{34B65DEC-F8A6-4429-BEEF-AD590E94D577}" type="presOf" srcId="{D45F29EF-08D9-4544-8AB5-7D3472F277DD}" destId="{D7CC4840-48F2-4122-9095-03FF87B267D9}" srcOrd="0" destOrd="0" presId="urn:microsoft.com/office/officeart/2005/8/layout/matrix1"/>
    <dgm:cxn modelId="{29A732EF-675D-4DB9-8017-EA51CAD58F10}" type="presOf" srcId="{D9C04BD2-1E0F-46A4-A29B-BF5C378F293F}" destId="{DB397BED-DEF9-4219-B2A5-52D87A236C6A}" srcOrd="0" destOrd="0" presId="urn:microsoft.com/office/officeart/2005/8/layout/matrix1"/>
    <dgm:cxn modelId="{B3DA86FA-F780-4F40-85B3-6BF73D937D69}" type="presOf" srcId="{79D6284D-E5FC-47FD-BCC9-1031CC620247}" destId="{464C69ED-F240-4348-9D2F-38411F8C2319}" srcOrd="1" destOrd="0" presId="urn:microsoft.com/office/officeart/2005/8/layout/matrix1"/>
    <dgm:cxn modelId="{B68644DD-8431-4D93-8D2F-4CB31BEFF408}" type="presParOf" srcId="{DAECE6A6-8235-446F-A527-7106BA0A2D06}" destId="{4D597E96-52E0-4128-AF56-3A8EBCBD4324}" srcOrd="0" destOrd="0" presId="urn:microsoft.com/office/officeart/2005/8/layout/matrix1"/>
    <dgm:cxn modelId="{FDA60A3F-8703-4A09-8412-C14C88A298C3}" type="presParOf" srcId="{4D597E96-52E0-4128-AF56-3A8EBCBD4324}" destId="{D7CC4840-48F2-4122-9095-03FF87B267D9}" srcOrd="0" destOrd="0" presId="urn:microsoft.com/office/officeart/2005/8/layout/matrix1"/>
    <dgm:cxn modelId="{FB5651CC-F909-4AAE-98F5-381B226DE00B}" type="presParOf" srcId="{4D597E96-52E0-4128-AF56-3A8EBCBD4324}" destId="{3032FECB-2973-4330-87F7-1B71AB9C251E}" srcOrd="1" destOrd="0" presId="urn:microsoft.com/office/officeart/2005/8/layout/matrix1"/>
    <dgm:cxn modelId="{D9F95936-D693-4984-A207-1BAB322F4F88}" type="presParOf" srcId="{4D597E96-52E0-4128-AF56-3A8EBCBD4324}" destId="{732FCF3D-5C1E-4762-8B1F-4A64DDD1F734}" srcOrd="2" destOrd="0" presId="urn:microsoft.com/office/officeart/2005/8/layout/matrix1"/>
    <dgm:cxn modelId="{33630115-5BEF-4016-BA2B-0E57AA2D19DF}" type="presParOf" srcId="{4D597E96-52E0-4128-AF56-3A8EBCBD4324}" destId="{163191B5-0A4A-4D69-8065-31F706B7D1EF}" srcOrd="3" destOrd="0" presId="urn:microsoft.com/office/officeart/2005/8/layout/matrix1"/>
    <dgm:cxn modelId="{D9A71B42-73C2-4545-89A5-39D1E264EBB5}" type="presParOf" srcId="{4D597E96-52E0-4128-AF56-3A8EBCBD4324}" destId="{56058A37-03A7-4551-8516-868FF42D7E64}" srcOrd="4" destOrd="0" presId="urn:microsoft.com/office/officeart/2005/8/layout/matrix1"/>
    <dgm:cxn modelId="{8385A488-4DE1-44EB-B98A-6357BDC86F5D}" type="presParOf" srcId="{4D597E96-52E0-4128-AF56-3A8EBCBD4324}" destId="{464C69ED-F240-4348-9D2F-38411F8C2319}" srcOrd="5" destOrd="0" presId="urn:microsoft.com/office/officeart/2005/8/layout/matrix1"/>
    <dgm:cxn modelId="{60883FAF-EF88-469D-95A9-2B2DA0E4C42D}" type="presParOf" srcId="{4D597E96-52E0-4128-AF56-3A8EBCBD4324}" destId="{D81A192E-348A-4D1F-A99B-A6B54B120023}" srcOrd="6" destOrd="0" presId="urn:microsoft.com/office/officeart/2005/8/layout/matrix1"/>
    <dgm:cxn modelId="{C6FCBBEE-7C6E-400F-A97C-926AF7BBD774}" type="presParOf" srcId="{4D597E96-52E0-4128-AF56-3A8EBCBD4324}" destId="{E64CE0A7-8968-466E-8814-904DEA21D640}" srcOrd="7" destOrd="0" presId="urn:microsoft.com/office/officeart/2005/8/layout/matrix1"/>
    <dgm:cxn modelId="{76850AD2-098D-47E4-9E88-6F6BAF0684C5}" type="presParOf" srcId="{DAECE6A6-8235-446F-A527-7106BA0A2D06}" destId="{DB397BED-DEF9-4219-B2A5-52D87A236C6A}" srcOrd="1" destOrd="0" presId="urn:microsoft.com/office/officeart/2005/8/layout/matrix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6B5F7BD-887F-4D41-8840-317F642FC1B6}"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4FD4C5C9-757C-43FD-B77D-C59ACBA0EE12}">
      <dgm:prSet/>
      <dgm:spPr/>
      <dgm:t>
        <a:bodyPr/>
        <a:lstStyle/>
        <a:p>
          <a:r>
            <a:rPr lang="en-GB" dirty="0"/>
            <a:t>LUCIANA FLOREA</a:t>
          </a:r>
        </a:p>
        <a:p>
          <a:r>
            <a:rPr lang="en-GB" dirty="0"/>
            <a:t>2126969 </a:t>
          </a:r>
          <a:endParaRPr lang="en-US" dirty="0"/>
        </a:p>
      </dgm:t>
    </dgm:pt>
    <dgm:pt modelId="{3A949E68-2F79-434D-8053-FA7E0B629A3C}" type="parTrans" cxnId="{C6CA99B6-FD2D-4BCD-A9EB-5D985A41834C}">
      <dgm:prSet/>
      <dgm:spPr/>
      <dgm:t>
        <a:bodyPr/>
        <a:lstStyle/>
        <a:p>
          <a:endParaRPr lang="en-US"/>
        </a:p>
      </dgm:t>
    </dgm:pt>
    <dgm:pt modelId="{5205E513-FED9-44C9-B6C7-4BB71C090124}" type="sibTrans" cxnId="{C6CA99B6-FD2D-4BCD-A9EB-5D985A41834C}">
      <dgm:prSet/>
      <dgm:spPr/>
      <dgm:t>
        <a:bodyPr/>
        <a:lstStyle/>
        <a:p>
          <a:endParaRPr lang="en-US"/>
        </a:p>
      </dgm:t>
    </dgm:pt>
    <dgm:pt modelId="{1188B34D-F2A2-4ED6-B454-E611489E650F}">
      <dgm:prSet/>
      <dgm:spPr/>
      <dgm:t>
        <a:bodyPr/>
        <a:lstStyle/>
        <a:p>
          <a:r>
            <a:rPr lang="en-GB" dirty="0"/>
            <a:t>CANCER RESEARCH UK </a:t>
          </a:r>
          <a:endParaRPr lang="en-US" dirty="0"/>
        </a:p>
      </dgm:t>
    </dgm:pt>
    <dgm:pt modelId="{64341559-A860-463C-8E37-BAE6B5EB768E}" type="parTrans" cxnId="{E52358DB-9AC8-4D6D-B3C2-9183F238C739}">
      <dgm:prSet/>
      <dgm:spPr/>
      <dgm:t>
        <a:bodyPr/>
        <a:lstStyle/>
        <a:p>
          <a:endParaRPr lang="en-US"/>
        </a:p>
      </dgm:t>
    </dgm:pt>
    <dgm:pt modelId="{0E0FC86E-BA99-4D0C-A10E-F92AA6B77C87}" type="sibTrans" cxnId="{E52358DB-9AC8-4D6D-B3C2-9183F238C739}">
      <dgm:prSet/>
      <dgm:spPr/>
      <dgm:t>
        <a:bodyPr/>
        <a:lstStyle/>
        <a:p>
          <a:endParaRPr lang="en-US"/>
        </a:p>
      </dgm:t>
    </dgm:pt>
    <dgm:pt modelId="{CF2B2F28-896C-4E44-8CD8-3D16D8FD0DF6}" type="pres">
      <dgm:prSet presAssocID="{B6B5F7BD-887F-4D41-8840-317F642FC1B6}" presName="hierChild1" presStyleCnt="0">
        <dgm:presLayoutVars>
          <dgm:chPref val="1"/>
          <dgm:dir/>
          <dgm:animOne val="branch"/>
          <dgm:animLvl val="lvl"/>
          <dgm:resizeHandles/>
        </dgm:presLayoutVars>
      </dgm:prSet>
      <dgm:spPr/>
    </dgm:pt>
    <dgm:pt modelId="{B00B1E0A-10C0-4C1D-8E15-D9161877469D}" type="pres">
      <dgm:prSet presAssocID="{4FD4C5C9-757C-43FD-B77D-C59ACBA0EE12}" presName="hierRoot1" presStyleCnt="0"/>
      <dgm:spPr/>
    </dgm:pt>
    <dgm:pt modelId="{82A01765-6791-4BB9-BBB4-273CA3CE1914}" type="pres">
      <dgm:prSet presAssocID="{4FD4C5C9-757C-43FD-B77D-C59ACBA0EE12}" presName="composite" presStyleCnt="0"/>
      <dgm:spPr/>
    </dgm:pt>
    <dgm:pt modelId="{7E4DE1AB-98C2-4436-83BD-7A5F1079251F}" type="pres">
      <dgm:prSet presAssocID="{4FD4C5C9-757C-43FD-B77D-C59ACBA0EE12}" presName="background" presStyleLbl="node0" presStyleIdx="0" presStyleCnt="2"/>
      <dgm:spPr/>
    </dgm:pt>
    <dgm:pt modelId="{54AD78D4-28F8-4525-87B8-08487C5AF5FF}" type="pres">
      <dgm:prSet presAssocID="{4FD4C5C9-757C-43FD-B77D-C59ACBA0EE12}" presName="text" presStyleLbl="fgAcc0" presStyleIdx="0" presStyleCnt="2">
        <dgm:presLayoutVars>
          <dgm:chPref val="3"/>
        </dgm:presLayoutVars>
      </dgm:prSet>
      <dgm:spPr/>
    </dgm:pt>
    <dgm:pt modelId="{25AF1D8D-13CA-418B-B7C1-23D92DA82865}" type="pres">
      <dgm:prSet presAssocID="{4FD4C5C9-757C-43FD-B77D-C59ACBA0EE12}" presName="hierChild2" presStyleCnt="0"/>
      <dgm:spPr/>
    </dgm:pt>
    <dgm:pt modelId="{99A85BC9-C06A-4FAA-9781-294C2AECAED2}" type="pres">
      <dgm:prSet presAssocID="{1188B34D-F2A2-4ED6-B454-E611489E650F}" presName="hierRoot1" presStyleCnt="0"/>
      <dgm:spPr/>
    </dgm:pt>
    <dgm:pt modelId="{DD24B0C8-BC94-4F73-8EC9-674C007FD02D}" type="pres">
      <dgm:prSet presAssocID="{1188B34D-F2A2-4ED6-B454-E611489E650F}" presName="composite" presStyleCnt="0"/>
      <dgm:spPr/>
    </dgm:pt>
    <dgm:pt modelId="{FD5E90AE-8162-4905-A885-435FD6733805}" type="pres">
      <dgm:prSet presAssocID="{1188B34D-F2A2-4ED6-B454-E611489E650F}" presName="background" presStyleLbl="node0" presStyleIdx="1" presStyleCnt="2"/>
      <dgm:spPr/>
    </dgm:pt>
    <dgm:pt modelId="{2A61809B-D082-4E68-99D8-27C0451325D0}" type="pres">
      <dgm:prSet presAssocID="{1188B34D-F2A2-4ED6-B454-E611489E650F}" presName="text" presStyleLbl="fgAcc0" presStyleIdx="1" presStyleCnt="2">
        <dgm:presLayoutVars>
          <dgm:chPref val="3"/>
        </dgm:presLayoutVars>
      </dgm:prSet>
      <dgm:spPr/>
    </dgm:pt>
    <dgm:pt modelId="{D58A86B0-0A27-463E-8800-95EE6D7DD31B}" type="pres">
      <dgm:prSet presAssocID="{1188B34D-F2A2-4ED6-B454-E611489E650F}" presName="hierChild2" presStyleCnt="0"/>
      <dgm:spPr/>
    </dgm:pt>
  </dgm:ptLst>
  <dgm:cxnLst>
    <dgm:cxn modelId="{63257260-BBEB-485F-8A5F-A64C30D0D49D}" type="presOf" srcId="{1188B34D-F2A2-4ED6-B454-E611489E650F}" destId="{2A61809B-D082-4E68-99D8-27C0451325D0}" srcOrd="0" destOrd="0" presId="urn:microsoft.com/office/officeart/2005/8/layout/hierarchy1"/>
    <dgm:cxn modelId="{AB74F5A9-1D37-49F4-83CE-DE3E01601A27}" type="presOf" srcId="{4FD4C5C9-757C-43FD-B77D-C59ACBA0EE12}" destId="{54AD78D4-28F8-4525-87B8-08487C5AF5FF}" srcOrd="0" destOrd="0" presId="urn:microsoft.com/office/officeart/2005/8/layout/hierarchy1"/>
    <dgm:cxn modelId="{C6CA99B6-FD2D-4BCD-A9EB-5D985A41834C}" srcId="{B6B5F7BD-887F-4D41-8840-317F642FC1B6}" destId="{4FD4C5C9-757C-43FD-B77D-C59ACBA0EE12}" srcOrd="0" destOrd="0" parTransId="{3A949E68-2F79-434D-8053-FA7E0B629A3C}" sibTransId="{5205E513-FED9-44C9-B6C7-4BB71C090124}"/>
    <dgm:cxn modelId="{DAEDFEBE-60B8-40BC-83CE-4833EB4974A7}" type="presOf" srcId="{B6B5F7BD-887F-4D41-8840-317F642FC1B6}" destId="{CF2B2F28-896C-4E44-8CD8-3D16D8FD0DF6}" srcOrd="0" destOrd="0" presId="urn:microsoft.com/office/officeart/2005/8/layout/hierarchy1"/>
    <dgm:cxn modelId="{E52358DB-9AC8-4D6D-B3C2-9183F238C739}" srcId="{B6B5F7BD-887F-4D41-8840-317F642FC1B6}" destId="{1188B34D-F2A2-4ED6-B454-E611489E650F}" srcOrd="1" destOrd="0" parTransId="{64341559-A860-463C-8E37-BAE6B5EB768E}" sibTransId="{0E0FC86E-BA99-4D0C-A10E-F92AA6B77C87}"/>
    <dgm:cxn modelId="{CCE6BDE0-4EA8-4EAA-81A3-8BF22F7402EB}" type="presParOf" srcId="{CF2B2F28-896C-4E44-8CD8-3D16D8FD0DF6}" destId="{B00B1E0A-10C0-4C1D-8E15-D9161877469D}" srcOrd="0" destOrd="0" presId="urn:microsoft.com/office/officeart/2005/8/layout/hierarchy1"/>
    <dgm:cxn modelId="{D1A3048A-664E-4CB9-A6F6-F9893BA6176B}" type="presParOf" srcId="{B00B1E0A-10C0-4C1D-8E15-D9161877469D}" destId="{82A01765-6791-4BB9-BBB4-273CA3CE1914}" srcOrd="0" destOrd="0" presId="urn:microsoft.com/office/officeart/2005/8/layout/hierarchy1"/>
    <dgm:cxn modelId="{19C9CEC5-2AF7-4C7D-BD50-03E499DC3631}" type="presParOf" srcId="{82A01765-6791-4BB9-BBB4-273CA3CE1914}" destId="{7E4DE1AB-98C2-4436-83BD-7A5F1079251F}" srcOrd="0" destOrd="0" presId="urn:microsoft.com/office/officeart/2005/8/layout/hierarchy1"/>
    <dgm:cxn modelId="{3053745F-EE4A-4A98-913D-76F19E079DE6}" type="presParOf" srcId="{82A01765-6791-4BB9-BBB4-273CA3CE1914}" destId="{54AD78D4-28F8-4525-87B8-08487C5AF5FF}" srcOrd="1" destOrd="0" presId="urn:microsoft.com/office/officeart/2005/8/layout/hierarchy1"/>
    <dgm:cxn modelId="{05A0D372-018E-4B42-B881-3C68F103D613}" type="presParOf" srcId="{B00B1E0A-10C0-4C1D-8E15-D9161877469D}" destId="{25AF1D8D-13CA-418B-B7C1-23D92DA82865}" srcOrd="1" destOrd="0" presId="urn:microsoft.com/office/officeart/2005/8/layout/hierarchy1"/>
    <dgm:cxn modelId="{328C7BC4-9233-43FF-B6FE-E1DF4490841B}" type="presParOf" srcId="{CF2B2F28-896C-4E44-8CD8-3D16D8FD0DF6}" destId="{99A85BC9-C06A-4FAA-9781-294C2AECAED2}" srcOrd="1" destOrd="0" presId="urn:microsoft.com/office/officeart/2005/8/layout/hierarchy1"/>
    <dgm:cxn modelId="{CBC93402-FC1B-4AC8-8428-1C89DC204A1F}" type="presParOf" srcId="{99A85BC9-C06A-4FAA-9781-294C2AECAED2}" destId="{DD24B0C8-BC94-4F73-8EC9-674C007FD02D}" srcOrd="0" destOrd="0" presId="urn:microsoft.com/office/officeart/2005/8/layout/hierarchy1"/>
    <dgm:cxn modelId="{D50763ED-C91D-4511-A54F-FCF411C0AA02}" type="presParOf" srcId="{DD24B0C8-BC94-4F73-8EC9-674C007FD02D}" destId="{FD5E90AE-8162-4905-A885-435FD6733805}" srcOrd="0" destOrd="0" presId="urn:microsoft.com/office/officeart/2005/8/layout/hierarchy1"/>
    <dgm:cxn modelId="{CC0BB130-6A23-4A1E-9D6F-F64D562F0EE0}" type="presParOf" srcId="{DD24B0C8-BC94-4F73-8EC9-674C007FD02D}" destId="{2A61809B-D082-4E68-99D8-27C0451325D0}" srcOrd="1" destOrd="0" presId="urn:microsoft.com/office/officeart/2005/8/layout/hierarchy1"/>
    <dgm:cxn modelId="{2A90E163-6298-4376-89F5-945F12B77280}" type="presParOf" srcId="{99A85BC9-C06A-4FAA-9781-294C2AECAED2}" destId="{D58A86B0-0A27-463E-8800-95EE6D7DD31B}"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BA2250C-8D15-49E9-9607-2C1A27501046}"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C2399D0B-BF32-4717-A99B-4649C56A48BF}">
      <dgm:prSet/>
      <dgm:spPr/>
      <dgm:t>
        <a:bodyPr/>
        <a:lstStyle/>
        <a:p>
          <a:r>
            <a:rPr lang="en-GB" b="0" baseline="0"/>
            <a:t>2. </a:t>
          </a:r>
          <a:r>
            <a:rPr lang="en-GB" b="1" u="sng" baseline="0"/>
            <a:t>TIME</a:t>
          </a:r>
          <a:endParaRPr lang="en-US"/>
        </a:p>
      </dgm:t>
    </dgm:pt>
    <dgm:pt modelId="{476EA44D-E9CF-4AD2-8587-C129D8F9A860}" type="parTrans" cxnId="{880ED74D-9342-46B3-A55F-EA5B4F935717}">
      <dgm:prSet/>
      <dgm:spPr/>
      <dgm:t>
        <a:bodyPr/>
        <a:lstStyle/>
        <a:p>
          <a:endParaRPr lang="en-US"/>
        </a:p>
      </dgm:t>
    </dgm:pt>
    <dgm:pt modelId="{0AFE3172-98E3-458B-8172-402603C1C0CE}" type="sibTrans" cxnId="{880ED74D-9342-46B3-A55F-EA5B4F935717}">
      <dgm:prSet/>
      <dgm:spPr/>
      <dgm:t>
        <a:bodyPr/>
        <a:lstStyle/>
        <a:p>
          <a:endParaRPr lang="en-US"/>
        </a:p>
      </dgm:t>
    </dgm:pt>
    <dgm:pt modelId="{074FD9CB-C06E-456A-B1F3-522F6A104A83}">
      <dgm:prSet/>
      <dgm:spPr/>
      <dgm:t>
        <a:bodyPr/>
        <a:lstStyle/>
        <a:p>
          <a:r>
            <a:rPr lang="en-GB" b="0" u="sng" baseline="0"/>
            <a:t>Project timeline</a:t>
          </a:r>
          <a:endParaRPr lang="en-US"/>
        </a:p>
      </dgm:t>
    </dgm:pt>
    <dgm:pt modelId="{E68A9FBD-6491-40EB-995F-44EC8DB96EFB}" type="parTrans" cxnId="{1360A7B7-E2AF-4734-9B28-E0B8F1F9D8BB}">
      <dgm:prSet/>
      <dgm:spPr/>
      <dgm:t>
        <a:bodyPr/>
        <a:lstStyle/>
        <a:p>
          <a:endParaRPr lang="en-US"/>
        </a:p>
      </dgm:t>
    </dgm:pt>
    <dgm:pt modelId="{926E6F24-D526-4C50-8960-EB09491C1E2F}" type="sibTrans" cxnId="{1360A7B7-E2AF-4734-9B28-E0B8F1F9D8BB}">
      <dgm:prSet/>
      <dgm:spPr/>
      <dgm:t>
        <a:bodyPr/>
        <a:lstStyle/>
        <a:p>
          <a:endParaRPr lang="en-US"/>
        </a:p>
      </dgm:t>
    </dgm:pt>
    <dgm:pt modelId="{20D234C9-B4BF-46F7-A231-70A8FD4064BD}">
      <dgm:prSet/>
      <dgm:spPr/>
      <dgm:t>
        <a:bodyPr/>
        <a:lstStyle/>
        <a:p>
          <a:r>
            <a:rPr lang="en-GB" b="0" baseline="0"/>
            <a:t>26.04.2024 to</a:t>
          </a:r>
          <a:endParaRPr lang="en-US"/>
        </a:p>
      </dgm:t>
    </dgm:pt>
    <dgm:pt modelId="{971D4F8F-36E2-4826-9FBB-F0CAE3646A52}" type="parTrans" cxnId="{9FBCF86E-3CA7-46C1-BD8C-8525D5BC8AB4}">
      <dgm:prSet/>
      <dgm:spPr/>
      <dgm:t>
        <a:bodyPr/>
        <a:lstStyle/>
        <a:p>
          <a:endParaRPr lang="en-US"/>
        </a:p>
      </dgm:t>
    </dgm:pt>
    <dgm:pt modelId="{120CA11C-06A4-4D51-92CB-CA6A46A06585}" type="sibTrans" cxnId="{9FBCF86E-3CA7-46C1-BD8C-8525D5BC8AB4}">
      <dgm:prSet/>
      <dgm:spPr/>
      <dgm:t>
        <a:bodyPr/>
        <a:lstStyle/>
        <a:p>
          <a:endParaRPr lang="en-US"/>
        </a:p>
      </dgm:t>
    </dgm:pt>
    <dgm:pt modelId="{8F45B622-2206-446B-A154-ACF98E1AEF9B}">
      <dgm:prSet/>
      <dgm:spPr/>
      <dgm:t>
        <a:bodyPr/>
        <a:lstStyle/>
        <a:p>
          <a:r>
            <a:rPr lang="en-GB" b="0" baseline="0"/>
            <a:t>30.06.2024</a:t>
          </a:r>
          <a:endParaRPr lang="en-US"/>
        </a:p>
      </dgm:t>
    </dgm:pt>
    <dgm:pt modelId="{84F1266D-FF8B-4169-89AB-0BB70E7E076E}" type="parTrans" cxnId="{67A7EFA6-760C-42B5-B571-243546CCF19E}">
      <dgm:prSet/>
      <dgm:spPr/>
      <dgm:t>
        <a:bodyPr/>
        <a:lstStyle/>
        <a:p>
          <a:endParaRPr lang="en-US"/>
        </a:p>
      </dgm:t>
    </dgm:pt>
    <dgm:pt modelId="{DBFCCBF7-8790-4C16-90B8-0668A8496F58}" type="sibTrans" cxnId="{67A7EFA6-760C-42B5-B571-243546CCF19E}">
      <dgm:prSet/>
      <dgm:spPr/>
      <dgm:t>
        <a:bodyPr/>
        <a:lstStyle/>
        <a:p>
          <a:endParaRPr lang="en-US"/>
        </a:p>
      </dgm:t>
    </dgm:pt>
    <dgm:pt modelId="{4CAE3E49-FF23-426D-915F-F15720A7E1DC}">
      <dgm:prSet/>
      <dgm:spPr/>
      <dgm:t>
        <a:bodyPr/>
        <a:lstStyle/>
        <a:p>
          <a:r>
            <a:rPr lang="en-GB" b="0" u="sng" baseline="0"/>
            <a:t>Schedule management</a:t>
          </a:r>
          <a:endParaRPr lang="en-US"/>
        </a:p>
      </dgm:t>
    </dgm:pt>
    <dgm:pt modelId="{36D6572B-D5BB-410B-AFD7-3C100F075FAF}" type="parTrans" cxnId="{676F3B83-9202-4C6F-815B-0DA47D962E21}">
      <dgm:prSet/>
      <dgm:spPr/>
      <dgm:t>
        <a:bodyPr/>
        <a:lstStyle/>
        <a:p>
          <a:endParaRPr lang="en-US"/>
        </a:p>
      </dgm:t>
    </dgm:pt>
    <dgm:pt modelId="{9834162C-A580-43C8-B1E1-20A48065AD85}" type="sibTrans" cxnId="{676F3B83-9202-4C6F-815B-0DA47D962E21}">
      <dgm:prSet/>
      <dgm:spPr/>
      <dgm:t>
        <a:bodyPr/>
        <a:lstStyle/>
        <a:p>
          <a:endParaRPr lang="en-US"/>
        </a:p>
      </dgm:t>
    </dgm:pt>
    <dgm:pt modelId="{BA51D23A-6494-4E54-B5B5-B16561D0B132}">
      <dgm:prSet/>
      <dgm:spPr/>
      <dgm:t>
        <a:bodyPr/>
        <a:lstStyle/>
        <a:p>
          <a:r>
            <a:rPr lang="en-GB" b="0" baseline="0"/>
            <a:t>research</a:t>
          </a:r>
          <a:endParaRPr lang="en-US"/>
        </a:p>
      </dgm:t>
    </dgm:pt>
    <dgm:pt modelId="{1370D7A1-1A15-4A52-9AE1-9A31C57EDE2F}" type="parTrans" cxnId="{5AC2663F-6A5D-4CE2-9D5D-0BD6574B31FC}">
      <dgm:prSet/>
      <dgm:spPr/>
      <dgm:t>
        <a:bodyPr/>
        <a:lstStyle/>
        <a:p>
          <a:endParaRPr lang="en-US"/>
        </a:p>
      </dgm:t>
    </dgm:pt>
    <dgm:pt modelId="{59DDD2EB-B4B1-4FA3-863A-C87759A834CF}" type="sibTrans" cxnId="{5AC2663F-6A5D-4CE2-9D5D-0BD6574B31FC}">
      <dgm:prSet/>
      <dgm:spPr/>
      <dgm:t>
        <a:bodyPr/>
        <a:lstStyle/>
        <a:p>
          <a:endParaRPr lang="en-US"/>
        </a:p>
      </dgm:t>
    </dgm:pt>
    <dgm:pt modelId="{BE9FF8E5-9290-4730-B311-F2F7A861DE1E}">
      <dgm:prSet/>
      <dgm:spPr/>
      <dgm:t>
        <a:bodyPr/>
        <a:lstStyle/>
        <a:p>
          <a:r>
            <a:rPr lang="en-GB" b="0" baseline="0"/>
            <a:t>contacting the organisation</a:t>
          </a:r>
          <a:endParaRPr lang="en-US"/>
        </a:p>
      </dgm:t>
    </dgm:pt>
    <dgm:pt modelId="{70B570F0-FE94-447B-811C-7B8929DF140C}" type="parTrans" cxnId="{14EC1C95-A24C-4D22-902D-D33FB9BE84C4}">
      <dgm:prSet/>
      <dgm:spPr/>
      <dgm:t>
        <a:bodyPr/>
        <a:lstStyle/>
        <a:p>
          <a:endParaRPr lang="en-US"/>
        </a:p>
      </dgm:t>
    </dgm:pt>
    <dgm:pt modelId="{06B08FEA-CF90-40AA-82F0-B88F868CAA33}" type="sibTrans" cxnId="{14EC1C95-A24C-4D22-902D-D33FB9BE84C4}">
      <dgm:prSet/>
      <dgm:spPr/>
      <dgm:t>
        <a:bodyPr/>
        <a:lstStyle/>
        <a:p>
          <a:endParaRPr lang="en-US"/>
        </a:p>
      </dgm:t>
    </dgm:pt>
    <dgm:pt modelId="{0C875AF9-A283-43B3-AC55-5D5C3C5BED85}">
      <dgm:prSet/>
      <dgm:spPr/>
      <dgm:t>
        <a:bodyPr/>
        <a:lstStyle/>
        <a:p>
          <a:r>
            <a:rPr lang="en-GB" b="0" baseline="0"/>
            <a:t>identify a sponsor</a:t>
          </a:r>
          <a:endParaRPr lang="en-US"/>
        </a:p>
      </dgm:t>
    </dgm:pt>
    <dgm:pt modelId="{0C7AE712-E8B4-4FEC-9153-987279F51235}" type="parTrans" cxnId="{4F751841-5E70-4263-991C-2A685404F8D1}">
      <dgm:prSet/>
      <dgm:spPr/>
      <dgm:t>
        <a:bodyPr/>
        <a:lstStyle/>
        <a:p>
          <a:endParaRPr lang="en-US"/>
        </a:p>
      </dgm:t>
    </dgm:pt>
    <dgm:pt modelId="{0D86E7C3-E5AD-4610-A451-818DACFBEE98}" type="sibTrans" cxnId="{4F751841-5E70-4263-991C-2A685404F8D1}">
      <dgm:prSet/>
      <dgm:spPr/>
      <dgm:t>
        <a:bodyPr/>
        <a:lstStyle/>
        <a:p>
          <a:endParaRPr lang="en-US"/>
        </a:p>
      </dgm:t>
    </dgm:pt>
    <dgm:pt modelId="{6070AEC5-D45B-4C89-9730-AF4C43387586}">
      <dgm:prSet/>
      <dgm:spPr/>
      <dgm:t>
        <a:bodyPr/>
        <a:lstStyle/>
        <a:p>
          <a:r>
            <a:rPr lang="en-GB" b="0" baseline="0"/>
            <a:t>creating the charity fundraiser online page</a:t>
          </a:r>
          <a:endParaRPr lang="en-US"/>
        </a:p>
      </dgm:t>
    </dgm:pt>
    <dgm:pt modelId="{5F7B8800-2F83-4D25-93DF-C56E4967E20C}" type="parTrans" cxnId="{A88FC9C0-6C58-49A4-8BA8-F6ED82E5EC3B}">
      <dgm:prSet/>
      <dgm:spPr/>
      <dgm:t>
        <a:bodyPr/>
        <a:lstStyle/>
        <a:p>
          <a:endParaRPr lang="en-US"/>
        </a:p>
      </dgm:t>
    </dgm:pt>
    <dgm:pt modelId="{BE13992B-E097-4403-9BFC-FE4AEE826C96}" type="sibTrans" cxnId="{A88FC9C0-6C58-49A4-8BA8-F6ED82E5EC3B}">
      <dgm:prSet/>
      <dgm:spPr/>
      <dgm:t>
        <a:bodyPr/>
        <a:lstStyle/>
        <a:p>
          <a:endParaRPr lang="en-US"/>
        </a:p>
      </dgm:t>
    </dgm:pt>
    <dgm:pt modelId="{55B54E2D-6B6B-4E54-BEE2-9F9FDF45F2DA}">
      <dgm:prSet/>
      <dgm:spPr/>
      <dgm:t>
        <a:bodyPr/>
        <a:lstStyle/>
        <a:p>
          <a:r>
            <a:rPr lang="en-GB" b="0" baseline="0" dirty="0"/>
            <a:t>creating flyers and sharing it within our community</a:t>
          </a:r>
          <a:endParaRPr lang="en-US" dirty="0"/>
        </a:p>
      </dgm:t>
    </dgm:pt>
    <dgm:pt modelId="{7B4E3661-02E1-42B0-B7CC-AFA0E6E5EE5D}" type="parTrans" cxnId="{DB04AF84-F4A2-4864-94BE-C57D60AAA620}">
      <dgm:prSet/>
      <dgm:spPr/>
      <dgm:t>
        <a:bodyPr/>
        <a:lstStyle/>
        <a:p>
          <a:endParaRPr lang="en-US"/>
        </a:p>
      </dgm:t>
    </dgm:pt>
    <dgm:pt modelId="{B278C3D2-9547-4EDA-805B-B4621738A03A}" type="sibTrans" cxnId="{DB04AF84-F4A2-4864-94BE-C57D60AAA620}">
      <dgm:prSet/>
      <dgm:spPr/>
      <dgm:t>
        <a:bodyPr/>
        <a:lstStyle/>
        <a:p>
          <a:endParaRPr lang="en-US"/>
        </a:p>
      </dgm:t>
    </dgm:pt>
    <dgm:pt modelId="{42035639-53F0-4C7A-9785-6497D37E6AFC}">
      <dgm:prSet custT="1"/>
      <dgm:spPr/>
      <dgm:t>
        <a:bodyPr/>
        <a:lstStyle/>
        <a:p>
          <a:r>
            <a:rPr lang="en-GB" sz="1200" b="0" baseline="0" dirty="0">
              <a:latin typeface="Times New Roman" panose="02020603050405020304" pitchFamily="18" charset="0"/>
              <a:cs typeface="Times New Roman" panose="02020603050405020304" pitchFamily="18" charset="0"/>
            </a:rPr>
            <a:t>create links to social media and promoting the organisation</a:t>
          </a:r>
          <a:endParaRPr lang="en-US" sz="1200" dirty="0">
            <a:latin typeface="Times New Roman" panose="02020603050405020304" pitchFamily="18" charset="0"/>
            <a:cs typeface="Times New Roman" panose="02020603050405020304" pitchFamily="18" charset="0"/>
          </a:endParaRPr>
        </a:p>
      </dgm:t>
    </dgm:pt>
    <dgm:pt modelId="{B689CE3B-FB99-4039-944F-309DFC171E4D}" type="parTrans" cxnId="{AD86CF63-8CAE-45F2-9BAD-280AD776385A}">
      <dgm:prSet/>
      <dgm:spPr/>
      <dgm:t>
        <a:bodyPr/>
        <a:lstStyle/>
        <a:p>
          <a:endParaRPr lang="en-US"/>
        </a:p>
      </dgm:t>
    </dgm:pt>
    <dgm:pt modelId="{AABDDCC3-9CCE-4F93-8E9D-544DC356B6EB}" type="sibTrans" cxnId="{AD86CF63-8CAE-45F2-9BAD-280AD776385A}">
      <dgm:prSet/>
      <dgm:spPr/>
      <dgm:t>
        <a:bodyPr/>
        <a:lstStyle/>
        <a:p>
          <a:endParaRPr lang="en-US"/>
        </a:p>
      </dgm:t>
    </dgm:pt>
    <dgm:pt modelId="{19EADBC7-A22D-4299-B3FD-972B2F921B42}" type="pres">
      <dgm:prSet presAssocID="{ABA2250C-8D15-49E9-9607-2C1A27501046}" presName="linear" presStyleCnt="0">
        <dgm:presLayoutVars>
          <dgm:animLvl val="lvl"/>
          <dgm:resizeHandles val="exact"/>
        </dgm:presLayoutVars>
      </dgm:prSet>
      <dgm:spPr/>
    </dgm:pt>
    <dgm:pt modelId="{F1011671-AA28-4F18-88C6-2682009ADB80}" type="pres">
      <dgm:prSet presAssocID="{C2399D0B-BF32-4717-A99B-4649C56A48BF}" presName="parentText" presStyleLbl="node1" presStyleIdx="0" presStyleCnt="11" custScaleY="146653">
        <dgm:presLayoutVars>
          <dgm:chMax val="0"/>
          <dgm:bulletEnabled val="1"/>
        </dgm:presLayoutVars>
      </dgm:prSet>
      <dgm:spPr/>
    </dgm:pt>
    <dgm:pt modelId="{5178934E-2AD8-45B6-90D6-183DFBB144DF}" type="pres">
      <dgm:prSet presAssocID="{0AFE3172-98E3-458B-8172-402603C1C0CE}" presName="spacer" presStyleCnt="0"/>
      <dgm:spPr/>
    </dgm:pt>
    <dgm:pt modelId="{3AFDA5B1-FDFE-4771-A922-00874D0DB1F7}" type="pres">
      <dgm:prSet presAssocID="{074FD9CB-C06E-456A-B1F3-522F6A104A83}" presName="parentText" presStyleLbl="node1" presStyleIdx="1" presStyleCnt="11">
        <dgm:presLayoutVars>
          <dgm:chMax val="0"/>
          <dgm:bulletEnabled val="1"/>
        </dgm:presLayoutVars>
      </dgm:prSet>
      <dgm:spPr/>
    </dgm:pt>
    <dgm:pt modelId="{B565C8F3-E33A-4669-930E-CC303AF41A84}" type="pres">
      <dgm:prSet presAssocID="{926E6F24-D526-4C50-8960-EB09491C1E2F}" presName="spacer" presStyleCnt="0"/>
      <dgm:spPr/>
    </dgm:pt>
    <dgm:pt modelId="{EF4CC23B-F359-4BA4-B402-ADB67B6A2845}" type="pres">
      <dgm:prSet presAssocID="{20D234C9-B4BF-46F7-A231-70A8FD4064BD}" presName="parentText" presStyleLbl="node1" presStyleIdx="2" presStyleCnt="11">
        <dgm:presLayoutVars>
          <dgm:chMax val="0"/>
          <dgm:bulletEnabled val="1"/>
        </dgm:presLayoutVars>
      </dgm:prSet>
      <dgm:spPr/>
    </dgm:pt>
    <dgm:pt modelId="{3C9172CE-EEC3-4EBF-804B-96AD442E45E3}" type="pres">
      <dgm:prSet presAssocID="{120CA11C-06A4-4D51-92CB-CA6A46A06585}" presName="spacer" presStyleCnt="0"/>
      <dgm:spPr/>
    </dgm:pt>
    <dgm:pt modelId="{1829894F-4A2F-4F74-977D-E171B893D4D4}" type="pres">
      <dgm:prSet presAssocID="{8F45B622-2206-446B-A154-ACF98E1AEF9B}" presName="parentText" presStyleLbl="node1" presStyleIdx="3" presStyleCnt="11">
        <dgm:presLayoutVars>
          <dgm:chMax val="0"/>
          <dgm:bulletEnabled val="1"/>
        </dgm:presLayoutVars>
      </dgm:prSet>
      <dgm:spPr/>
    </dgm:pt>
    <dgm:pt modelId="{A1F8BD48-B85A-4807-A464-8466493C7310}" type="pres">
      <dgm:prSet presAssocID="{DBFCCBF7-8790-4C16-90B8-0668A8496F58}" presName="spacer" presStyleCnt="0"/>
      <dgm:spPr/>
    </dgm:pt>
    <dgm:pt modelId="{90054B47-14B5-46B9-A36A-9C31A22A686D}" type="pres">
      <dgm:prSet presAssocID="{4CAE3E49-FF23-426D-915F-F15720A7E1DC}" presName="parentText" presStyleLbl="node1" presStyleIdx="4" presStyleCnt="11">
        <dgm:presLayoutVars>
          <dgm:chMax val="0"/>
          <dgm:bulletEnabled val="1"/>
        </dgm:presLayoutVars>
      </dgm:prSet>
      <dgm:spPr/>
    </dgm:pt>
    <dgm:pt modelId="{9F5387C0-F5D1-44D7-8D35-AAD541E9B145}" type="pres">
      <dgm:prSet presAssocID="{9834162C-A580-43C8-B1E1-20A48065AD85}" presName="spacer" presStyleCnt="0"/>
      <dgm:spPr/>
    </dgm:pt>
    <dgm:pt modelId="{505847B4-FFCD-4528-829D-5F44E8FECF14}" type="pres">
      <dgm:prSet presAssocID="{BA51D23A-6494-4E54-B5B5-B16561D0B132}" presName="parentText" presStyleLbl="node1" presStyleIdx="5" presStyleCnt="11">
        <dgm:presLayoutVars>
          <dgm:chMax val="0"/>
          <dgm:bulletEnabled val="1"/>
        </dgm:presLayoutVars>
      </dgm:prSet>
      <dgm:spPr/>
    </dgm:pt>
    <dgm:pt modelId="{33DABA49-1A26-4B74-A948-6BDAF0361788}" type="pres">
      <dgm:prSet presAssocID="{59DDD2EB-B4B1-4FA3-863A-C87759A834CF}" presName="spacer" presStyleCnt="0"/>
      <dgm:spPr/>
    </dgm:pt>
    <dgm:pt modelId="{A8959CC0-188A-48F2-8BE1-794A0CE26F1B}" type="pres">
      <dgm:prSet presAssocID="{BE9FF8E5-9290-4730-B311-F2F7A861DE1E}" presName="parentText" presStyleLbl="node1" presStyleIdx="6" presStyleCnt="11">
        <dgm:presLayoutVars>
          <dgm:chMax val="0"/>
          <dgm:bulletEnabled val="1"/>
        </dgm:presLayoutVars>
      </dgm:prSet>
      <dgm:spPr/>
    </dgm:pt>
    <dgm:pt modelId="{1A45223A-1F0D-4568-901A-8133CB8DD2C2}" type="pres">
      <dgm:prSet presAssocID="{06B08FEA-CF90-40AA-82F0-B88F868CAA33}" presName="spacer" presStyleCnt="0"/>
      <dgm:spPr/>
    </dgm:pt>
    <dgm:pt modelId="{9AE3C76A-D22C-4705-AABB-4AB6DEB5457A}" type="pres">
      <dgm:prSet presAssocID="{0C875AF9-A283-43B3-AC55-5D5C3C5BED85}" presName="parentText" presStyleLbl="node1" presStyleIdx="7" presStyleCnt="11">
        <dgm:presLayoutVars>
          <dgm:chMax val="0"/>
          <dgm:bulletEnabled val="1"/>
        </dgm:presLayoutVars>
      </dgm:prSet>
      <dgm:spPr/>
    </dgm:pt>
    <dgm:pt modelId="{36BCA251-C561-4C1E-9054-7B2D155A647D}" type="pres">
      <dgm:prSet presAssocID="{0D86E7C3-E5AD-4610-A451-818DACFBEE98}" presName="spacer" presStyleCnt="0"/>
      <dgm:spPr/>
    </dgm:pt>
    <dgm:pt modelId="{3E7AA7E2-2A05-4B46-9610-B1076A716B3B}" type="pres">
      <dgm:prSet presAssocID="{6070AEC5-D45B-4C89-9730-AF4C43387586}" presName="parentText" presStyleLbl="node1" presStyleIdx="8" presStyleCnt="11">
        <dgm:presLayoutVars>
          <dgm:chMax val="0"/>
          <dgm:bulletEnabled val="1"/>
        </dgm:presLayoutVars>
      </dgm:prSet>
      <dgm:spPr/>
    </dgm:pt>
    <dgm:pt modelId="{F33F64E0-ED5C-4B2C-8491-354E9C6FE702}" type="pres">
      <dgm:prSet presAssocID="{BE13992B-E097-4403-9BFC-FE4AEE826C96}" presName="spacer" presStyleCnt="0"/>
      <dgm:spPr/>
    </dgm:pt>
    <dgm:pt modelId="{6326E5EF-DA1C-4861-8848-BCA6775EF687}" type="pres">
      <dgm:prSet presAssocID="{55B54E2D-6B6B-4E54-BEE2-9F9FDF45F2DA}" presName="parentText" presStyleLbl="node1" presStyleIdx="9" presStyleCnt="11">
        <dgm:presLayoutVars>
          <dgm:chMax val="0"/>
          <dgm:bulletEnabled val="1"/>
        </dgm:presLayoutVars>
      </dgm:prSet>
      <dgm:spPr/>
    </dgm:pt>
    <dgm:pt modelId="{F6D1E5E5-0CD6-4C9C-A833-E1076092F921}" type="pres">
      <dgm:prSet presAssocID="{B278C3D2-9547-4EDA-805B-B4621738A03A}" presName="spacer" presStyleCnt="0"/>
      <dgm:spPr/>
    </dgm:pt>
    <dgm:pt modelId="{589B41DF-86CF-4E69-8BE1-9AA86240EF0F}" type="pres">
      <dgm:prSet presAssocID="{42035639-53F0-4C7A-9785-6497D37E6AFC}" presName="parentText" presStyleLbl="node1" presStyleIdx="10" presStyleCnt="11">
        <dgm:presLayoutVars>
          <dgm:chMax val="0"/>
          <dgm:bulletEnabled val="1"/>
        </dgm:presLayoutVars>
      </dgm:prSet>
      <dgm:spPr/>
    </dgm:pt>
  </dgm:ptLst>
  <dgm:cxnLst>
    <dgm:cxn modelId="{536A2B22-3D2E-4C2A-99B9-C1872B2EE736}" type="presOf" srcId="{20D234C9-B4BF-46F7-A231-70A8FD4064BD}" destId="{EF4CC23B-F359-4BA4-B402-ADB67B6A2845}" srcOrd="0" destOrd="0" presId="urn:microsoft.com/office/officeart/2005/8/layout/vList2"/>
    <dgm:cxn modelId="{9211622A-168F-4A8B-AA85-E14ACF28234E}" type="presOf" srcId="{6070AEC5-D45B-4C89-9730-AF4C43387586}" destId="{3E7AA7E2-2A05-4B46-9610-B1076A716B3B}" srcOrd="0" destOrd="0" presId="urn:microsoft.com/office/officeart/2005/8/layout/vList2"/>
    <dgm:cxn modelId="{5AC2663F-6A5D-4CE2-9D5D-0BD6574B31FC}" srcId="{ABA2250C-8D15-49E9-9607-2C1A27501046}" destId="{BA51D23A-6494-4E54-B5B5-B16561D0B132}" srcOrd="5" destOrd="0" parTransId="{1370D7A1-1A15-4A52-9AE1-9A31C57EDE2F}" sibTransId="{59DDD2EB-B4B1-4FA3-863A-C87759A834CF}"/>
    <dgm:cxn modelId="{4F751841-5E70-4263-991C-2A685404F8D1}" srcId="{ABA2250C-8D15-49E9-9607-2C1A27501046}" destId="{0C875AF9-A283-43B3-AC55-5D5C3C5BED85}" srcOrd="7" destOrd="0" parTransId="{0C7AE712-E8B4-4FEC-9153-987279F51235}" sibTransId="{0D86E7C3-E5AD-4610-A451-818DACFBEE98}"/>
    <dgm:cxn modelId="{AD86CF63-8CAE-45F2-9BAD-280AD776385A}" srcId="{ABA2250C-8D15-49E9-9607-2C1A27501046}" destId="{42035639-53F0-4C7A-9785-6497D37E6AFC}" srcOrd="10" destOrd="0" parTransId="{B689CE3B-FB99-4039-944F-309DFC171E4D}" sibTransId="{AABDDCC3-9CCE-4F93-8E9D-544DC356B6EB}"/>
    <dgm:cxn modelId="{7FBDB264-149A-440A-8DF8-DFE41D191B8C}" type="presOf" srcId="{55B54E2D-6B6B-4E54-BEE2-9F9FDF45F2DA}" destId="{6326E5EF-DA1C-4861-8848-BCA6775EF687}" srcOrd="0" destOrd="0" presId="urn:microsoft.com/office/officeart/2005/8/layout/vList2"/>
    <dgm:cxn modelId="{CB5E294C-E98B-47AA-AF10-58D5708EE648}" type="presOf" srcId="{BA51D23A-6494-4E54-B5B5-B16561D0B132}" destId="{505847B4-FFCD-4528-829D-5F44E8FECF14}" srcOrd="0" destOrd="0" presId="urn:microsoft.com/office/officeart/2005/8/layout/vList2"/>
    <dgm:cxn modelId="{880ED74D-9342-46B3-A55F-EA5B4F935717}" srcId="{ABA2250C-8D15-49E9-9607-2C1A27501046}" destId="{C2399D0B-BF32-4717-A99B-4649C56A48BF}" srcOrd="0" destOrd="0" parTransId="{476EA44D-E9CF-4AD2-8587-C129D8F9A860}" sibTransId="{0AFE3172-98E3-458B-8172-402603C1C0CE}"/>
    <dgm:cxn modelId="{9FBCF86E-3CA7-46C1-BD8C-8525D5BC8AB4}" srcId="{ABA2250C-8D15-49E9-9607-2C1A27501046}" destId="{20D234C9-B4BF-46F7-A231-70A8FD4064BD}" srcOrd="2" destOrd="0" parTransId="{971D4F8F-36E2-4826-9FBB-F0CAE3646A52}" sibTransId="{120CA11C-06A4-4D51-92CB-CA6A46A06585}"/>
    <dgm:cxn modelId="{676F3B83-9202-4C6F-815B-0DA47D962E21}" srcId="{ABA2250C-8D15-49E9-9607-2C1A27501046}" destId="{4CAE3E49-FF23-426D-915F-F15720A7E1DC}" srcOrd="4" destOrd="0" parTransId="{36D6572B-D5BB-410B-AFD7-3C100F075FAF}" sibTransId="{9834162C-A580-43C8-B1E1-20A48065AD85}"/>
    <dgm:cxn modelId="{DB04AF84-F4A2-4864-94BE-C57D60AAA620}" srcId="{ABA2250C-8D15-49E9-9607-2C1A27501046}" destId="{55B54E2D-6B6B-4E54-BEE2-9F9FDF45F2DA}" srcOrd="9" destOrd="0" parTransId="{7B4E3661-02E1-42B0-B7CC-AFA0E6E5EE5D}" sibTransId="{B278C3D2-9547-4EDA-805B-B4621738A03A}"/>
    <dgm:cxn modelId="{0ED2D38F-6A39-4E56-86B3-F0CF714202E5}" type="presOf" srcId="{8F45B622-2206-446B-A154-ACF98E1AEF9B}" destId="{1829894F-4A2F-4F74-977D-E171B893D4D4}" srcOrd="0" destOrd="0" presId="urn:microsoft.com/office/officeart/2005/8/layout/vList2"/>
    <dgm:cxn modelId="{46B6B290-4D17-4ADB-ACF2-4E06262F3663}" type="presOf" srcId="{4CAE3E49-FF23-426D-915F-F15720A7E1DC}" destId="{90054B47-14B5-46B9-A36A-9C31A22A686D}" srcOrd="0" destOrd="0" presId="urn:microsoft.com/office/officeart/2005/8/layout/vList2"/>
    <dgm:cxn modelId="{14EC1C95-A24C-4D22-902D-D33FB9BE84C4}" srcId="{ABA2250C-8D15-49E9-9607-2C1A27501046}" destId="{BE9FF8E5-9290-4730-B311-F2F7A861DE1E}" srcOrd="6" destOrd="0" parTransId="{70B570F0-FE94-447B-811C-7B8929DF140C}" sibTransId="{06B08FEA-CF90-40AA-82F0-B88F868CAA33}"/>
    <dgm:cxn modelId="{56A80E9A-52BC-456A-A885-7136B776E86F}" type="presOf" srcId="{ABA2250C-8D15-49E9-9607-2C1A27501046}" destId="{19EADBC7-A22D-4299-B3FD-972B2F921B42}" srcOrd="0" destOrd="0" presId="urn:microsoft.com/office/officeart/2005/8/layout/vList2"/>
    <dgm:cxn modelId="{67A7EFA6-760C-42B5-B571-243546CCF19E}" srcId="{ABA2250C-8D15-49E9-9607-2C1A27501046}" destId="{8F45B622-2206-446B-A154-ACF98E1AEF9B}" srcOrd="3" destOrd="0" parTransId="{84F1266D-FF8B-4169-89AB-0BB70E7E076E}" sibTransId="{DBFCCBF7-8790-4C16-90B8-0668A8496F58}"/>
    <dgm:cxn modelId="{1360A7B7-E2AF-4734-9B28-E0B8F1F9D8BB}" srcId="{ABA2250C-8D15-49E9-9607-2C1A27501046}" destId="{074FD9CB-C06E-456A-B1F3-522F6A104A83}" srcOrd="1" destOrd="0" parTransId="{E68A9FBD-6491-40EB-995F-44EC8DB96EFB}" sibTransId="{926E6F24-D526-4C50-8960-EB09491C1E2F}"/>
    <dgm:cxn modelId="{AB6C44BF-EF1E-4712-8323-2AB1BA991589}" type="presOf" srcId="{C2399D0B-BF32-4717-A99B-4649C56A48BF}" destId="{F1011671-AA28-4F18-88C6-2682009ADB80}" srcOrd="0" destOrd="0" presId="urn:microsoft.com/office/officeart/2005/8/layout/vList2"/>
    <dgm:cxn modelId="{A88FC9C0-6C58-49A4-8BA8-F6ED82E5EC3B}" srcId="{ABA2250C-8D15-49E9-9607-2C1A27501046}" destId="{6070AEC5-D45B-4C89-9730-AF4C43387586}" srcOrd="8" destOrd="0" parTransId="{5F7B8800-2F83-4D25-93DF-C56E4967E20C}" sibTransId="{BE13992B-E097-4403-9BFC-FE4AEE826C96}"/>
    <dgm:cxn modelId="{99156CCE-838A-4A87-A42E-2F6A847F8A40}" type="presOf" srcId="{0C875AF9-A283-43B3-AC55-5D5C3C5BED85}" destId="{9AE3C76A-D22C-4705-AABB-4AB6DEB5457A}" srcOrd="0" destOrd="0" presId="urn:microsoft.com/office/officeart/2005/8/layout/vList2"/>
    <dgm:cxn modelId="{979EA2D8-4621-4BD9-8574-7DF1522BFCD7}" type="presOf" srcId="{BE9FF8E5-9290-4730-B311-F2F7A861DE1E}" destId="{A8959CC0-188A-48F2-8BE1-794A0CE26F1B}" srcOrd="0" destOrd="0" presId="urn:microsoft.com/office/officeart/2005/8/layout/vList2"/>
    <dgm:cxn modelId="{043A74E8-BB8D-413F-9095-BE54D12BC78E}" type="presOf" srcId="{42035639-53F0-4C7A-9785-6497D37E6AFC}" destId="{589B41DF-86CF-4E69-8BE1-9AA86240EF0F}" srcOrd="0" destOrd="0" presId="urn:microsoft.com/office/officeart/2005/8/layout/vList2"/>
    <dgm:cxn modelId="{2C6C2EF6-416F-47FD-9F68-E4F8824B3B9B}" type="presOf" srcId="{074FD9CB-C06E-456A-B1F3-522F6A104A83}" destId="{3AFDA5B1-FDFE-4771-A922-00874D0DB1F7}" srcOrd="0" destOrd="0" presId="urn:microsoft.com/office/officeart/2005/8/layout/vList2"/>
    <dgm:cxn modelId="{14EAF790-673B-4112-9944-07439BA99083}" type="presParOf" srcId="{19EADBC7-A22D-4299-B3FD-972B2F921B42}" destId="{F1011671-AA28-4F18-88C6-2682009ADB80}" srcOrd="0" destOrd="0" presId="urn:microsoft.com/office/officeart/2005/8/layout/vList2"/>
    <dgm:cxn modelId="{E5F1B527-3F7D-4B06-85C6-7CB434C5EE37}" type="presParOf" srcId="{19EADBC7-A22D-4299-B3FD-972B2F921B42}" destId="{5178934E-2AD8-45B6-90D6-183DFBB144DF}" srcOrd="1" destOrd="0" presId="urn:microsoft.com/office/officeart/2005/8/layout/vList2"/>
    <dgm:cxn modelId="{7F2C9732-4E3B-4F27-9959-C95E5C264CFE}" type="presParOf" srcId="{19EADBC7-A22D-4299-B3FD-972B2F921B42}" destId="{3AFDA5B1-FDFE-4771-A922-00874D0DB1F7}" srcOrd="2" destOrd="0" presId="urn:microsoft.com/office/officeart/2005/8/layout/vList2"/>
    <dgm:cxn modelId="{C09E9C2E-608C-4CC2-870A-6B55CD6CFBB0}" type="presParOf" srcId="{19EADBC7-A22D-4299-B3FD-972B2F921B42}" destId="{B565C8F3-E33A-4669-930E-CC303AF41A84}" srcOrd="3" destOrd="0" presId="urn:microsoft.com/office/officeart/2005/8/layout/vList2"/>
    <dgm:cxn modelId="{ACBED3BC-83C5-41F2-B791-11C93500522C}" type="presParOf" srcId="{19EADBC7-A22D-4299-B3FD-972B2F921B42}" destId="{EF4CC23B-F359-4BA4-B402-ADB67B6A2845}" srcOrd="4" destOrd="0" presId="urn:microsoft.com/office/officeart/2005/8/layout/vList2"/>
    <dgm:cxn modelId="{F02AB4D3-BE41-4287-9996-DFC1311C1649}" type="presParOf" srcId="{19EADBC7-A22D-4299-B3FD-972B2F921B42}" destId="{3C9172CE-EEC3-4EBF-804B-96AD442E45E3}" srcOrd="5" destOrd="0" presId="urn:microsoft.com/office/officeart/2005/8/layout/vList2"/>
    <dgm:cxn modelId="{DA890063-6C92-49FD-A14A-6FC5C4ED4295}" type="presParOf" srcId="{19EADBC7-A22D-4299-B3FD-972B2F921B42}" destId="{1829894F-4A2F-4F74-977D-E171B893D4D4}" srcOrd="6" destOrd="0" presId="urn:microsoft.com/office/officeart/2005/8/layout/vList2"/>
    <dgm:cxn modelId="{DC3EFA6D-340A-4FD0-9945-35F8E524681C}" type="presParOf" srcId="{19EADBC7-A22D-4299-B3FD-972B2F921B42}" destId="{A1F8BD48-B85A-4807-A464-8466493C7310}" srcOrd="7" destOrd="0" presId="urn:microsoft.com/office/officeart/2005/8/layout/vList2"/>
    <dgm:cxn modelId="{AD39DC16-D4A4-470D-80F4-9272D95F153B}" type="presParOf" srcId="{19EADBC7-A22D-4299-B3FD-972B2F921B42}" destId="{90054B47-14B5-46B9-A36A-9C31A22A686D}" srcOrd="8" destOrd="0" presId="urn:microsoft.com/office/officeart/2005/8/layout/vList2"/>
    <dgm:cxn modelId="{AFEC562D-1D5A-4895-BEB9-DA29928E6534}" type="presParOf" srcId="{19EADBC7-A22D-4299-B3FD-972B2F921B42}" destId="{9F5387C0-F5D1-44D7-8D35-AAD541E9B145}" srcOrd="9" destOrd="0" presId="urn:microsoft.com/office/officeart/2005/8/layout/vList2"/>
    <dgm:cxn modelId="{3B2C148A-6C46-4C9D-85B1-E46D524250E8}" type="presParOf" srcId="{19EADBC7-A22D-4299-B3FD-972B2F921B42}" destId="{505847B4-FFCD-4528-829D-5F44E8FECF14}" srcOrd="10" destOrd="0" presId="urn:microsoft.com/office/officeart/2005/8/layout/vList2"/>
    <dgm:cxn modelId="{31B3FBB4-5369-48EE-B3FB-44E261EBA1CA}" type="presParOf" srcId="{19EADBC7-A22D-4299-B3FD-972B2F921B42}" destId="{33DABA49-1A26-4B74-A948-6BDAF0361788}" srcOrd="11" destOrd="0" presId="urn:microsoft.com/office/officeart/2005/8/layout/vList2"/>
    <dgm:cxn modelId="{82843EF8-6C2B-4BE1-B826-4A72EFF61A83}" type="presParOf" srcId="{19EADBC7-A22D-4299-B3FD-972B2F921B42}" destId="{A8959CC0-188A-48F2-8BE1-794A0CE26F1B}" srcOrd="12" destOrd="0" presId="urn:microsoft.com/office/officeart/2005/8/layout/vList2"/>
    <dgm:cxn modelId="{9CFDA4C8-09A4-4E76-B201-92D53F1D8DE6}" type="presParOf" srcId="{19EADBC7-A22D-4299-B3FD-972B2F921B42}" destId="{1A45223A-1F0D-4568-901A-8133CB8DD2C2}" srcOrd="13" destOrd="0" presId="urn:microsoft.com/office/officeart/2005/8/layout/vList2"/>
    <dgm:cxn modelId="{237E9076-EC2D-4789-B260-13EAAF7066CD}" type="presParOf" srcId="{19EADBC7-A22D-4299-B3FD-972B2F921B42}" destId="{9AE3C76A-D22C-4705-AABB-4AB6DEB5457A}" srcOrd="14" destOrd="0" presId="urn:microsoft.com/office/officeart/2005/8/layout/vList2"/>
    <dgm:cxn modelId="{CC6043B5-8742-4F63-BAFC-B4472C714461}" type="presParOf" srcId="{19EADBC7-A22D-4299-B3FD-972B2F921B42}" destId="{36BCA251-C561-4C1E-9054-7B2D155A647D}" srcOrd="15" destOrd="0" presId="urn:microsoft.com/office/officeart/2005/8/layout/vList2"/>
    <dgm:cxn modelId="{9DBB60A1-5C57-4F19-A0D7-A923A11A8FD4}" type="presParOf" srcId="{19EADBC7-A22D-4299-B3FD-972B2F921B42}" destId="{3E7AA7E2-2A05-4B46-9610-B1076A716B3B}" srcOrd="16" destOrd="0" presId="urn:microsoft.com/office/officeart/2005/8/layout/vList2"/>
    <dgm:cxn modelId="{9995C563-E788-4BD9-9837-CE6892A0590F}" type="presParOf" srcId="{19EADBC7-A22D-4299-B3FD-972B2F921B42}" destId="{F33F64E0-ED5C-4B2C-8491-354E9C6FE702}" srcOrd="17" destOrd="0" presId="urn:microsoft.com/office/officeart/2005/8/layout/vList2"/>
    <dgm:cxn modelId="{B56523CA-12EF-4395-A1AB-EBEF38B4429D}" type="presParOf" srcId="{19EADBC7-A22D-4299-B3FD-972B2F921B42}" destId="{6326E5EF-DA1C-4861-8848-BCA6775EF687}" srcOrd="18" destOrd="0" presId="urn:microsoft.com/office/officeart/2005/8/layout/vList2"/>
    <dgm:cxn modelId="{DB6274A5-B86B-48DA-BBDE-E4272053361D}" type="presParOf" srcId="{19EADBC7-A22D-4299-B3FD-972B2F921B42}" destId="{F6D1E5E5-0CD6-4C9C-A833-E1076092F921}" srcOrd="19" destOrd="0" presId="urn:microsoft.com/office/officeart/2005/8/layout/vList2"/>
    <dgm:cxn modelId="{8D62431A-76DB-4163-8559-CF42A0E39639}" type="presParOf" srcId="{19EADBC7-A22D-4299-B3FD-972B2F921B42}" destId="{589B41DF-86CF-4E69-8BE1-9AA86240EF0F}" srcOrd="2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38F4B71-6910-4FB6-9500-A2BE76C8B096}" type="doc">
      <dgm:prSet loTypeId="urn:microsoft.com/office/officeart/2016/7/layout/RepeatingBendingProcessNew" loCatId="process" qsTypeId="urn:microsoft.com/office/officeart/2005/8/quickstyle/simple1" qsCatId="simple" csTypeId="urn:microsoft.com/office/officeart/2005/8/colors/accent1_2" csCatId="accent1" phldr="1"/>
      <dgm:spPr/>
      <dgm:t>
        <a:bodyPr/>
        <a:lstStyle/>
        <a:p>
          <a:endParaRPr lang="en-US"/>
        </a:p>
      </dgm:t>
    </dgm:pt>
    <dgm:pt modelId="{D33158C9-DBBA-43BD-A234-9F8374EA8D1B}">
      <dgm:prSet custT="1"/>
      <dgm:spPr/>
      <dgm:t>
        <a:bodyPr/>
        <a:lstStyle/>
        <a:p>
          <a:pPr>
            <a:lnSpc>
              <a:spcPct val="100000"/>
            </a:lnSpc>
          </a:pPr>
          <a:r>
            <a:rPr lang="en-GB" sz="1800" b="1" u="sng" dirty="0"/>
            <a:t>SWOT ANALYSIS</a:t>
          </a:r>
          <a:endParaRPr lang="en-US" sz="1800" dirty="0"/>
        </a:p>
      </dgm:t>
    </dgm:pt>
    <dgm:pt modelId="{C0C8F250-5B28-4DE4-A1C7-B87367219FF3}" type="parTrans" cxnId="{159DCE8C-4FCB-46BF-ABFE-4D5D814F353B}">
      <dgm:prSet/>
      <dgm:spPr/>
      <dgm:t>
        <a:bodyPr/>
        <a:lstStyle/>
        <a:p>
          <a:endParaRPr lang="en-US"/>
        </a:p>
      </dgm:t>
    </dgm:pt>
    <dgm:pt modelId="{8B336510-C6AD-44E2-97BA-02C778687BFB}" type="sibTrans" cxnId="{159DCE8C-4FCB-46BF-ABFE-4D5D814F353B}">
      <dgm:prSet/>
      <dgm:spPr/>
      <dgm:t>
        <a:bodyPr/>
        <a:lstStyle/>
        <a:p>
          <a:endParaRPr lang="en-US"/>
        </a:p>
      </dgm:t>
    </dgm:pt>
    <dgm:pt modelId="{04A7C512-C2A2-48B3-8E83-4BE57C84B63A}">
      <dgm:prSet custT="1"/>
      <dgm:spPr/>
      <dgm:t>
        <a:bodyPr/>
        <a:lstStyle/>
        <a:p>
          <a:pPr>
            <a:lnSpc>
              <a:spcPct val="100000"/>
            </a:lnSpc>
          </a:pPr>
          <a:r>
            <a:rPr lang="en-GB" sz="1600" dirty="0"/>
            <a:t>Strengths</a:t>
          </a:r>
          <a:endParaRPr lang="en-US" sz="1600" dirty="0"/>
        </a:p>
      </dgm:t>
    </dgm:pt>
    <dgm:pt modelId="{F6005718-1047-4739-BBCC-AC9F608569DC}" type="parTrans" cxnId="{A4307E0E-72DE-41CF-AF0C-A7B3D0D7B947}">
      <dgm:prSet/>
      <dgm:spPr/>
      <dgm:t>
        <a:bodyPr/>
        <a:lstStyle/>
        <a:p>
          <a:endParaRPr lang="en-US"/>
        </a:p>
      </dgm:t>
    </dgm:pt>
    <dgm:pt modelId="{1B6C5887-2BF6-4221-83A2-698966CD7B82}" type="sibTrans" cxnId="{A4307E0E-72DE-41CF-AF0C-A7B3D0D7B947}">
      <dgm:prSet/>
      <dgm:spPr/>
      <dgm:t>
        <a:bodyPr/>
        <a:lstStyle/>
        <a:p>
          <a:endParaRPr lang="en-US"/>
        </a:p>
      </dgm:t>
    </dgm:pt>
    <dgm:pt modelId="{88EEFA1F-53ED-43BD-95F4-337250BB6C68}">
      <dgm:prSet custT="1"/>
      <dgm:spPr/>
      <dgm:t>
        <a:bodyPr/>
        <a:lstStyle/>
        <a:p>
          <a:pPr>
            <a:lnSpc>
              <a:spcPct val="100000"/>
            </a:lnSpc>
          </a:pPr>
          <a:r>
            <a:rPr lang="en-GB" sz="1200" dirty="0"/>
            <a:t>A powerful brand with digital innovations and strong corporate partnerships.</a:t>
          </a:r>
          <a:endParaRPr lang="en-US" sz="1200" dirty="0"/>
        </a:p>
      </dgm:t>
    </dgm:pt>
    <dgm:pt modelId="{36E767C5-AD1F-4AEF-84BC-73EB8D8E0056}" type="parTrans" cxnId="{18198833-65A6-4CFC-86C6-0D35805F486B}">
      <dgm:prSet/>
      <dgm:spPr/>
      <dgm:t>
        <a:bodyPr/>
        <a:lstStyle/>
        <a:p>
          <a:endParaRPr lang="en-US"/>
        </a:p>
      </dgm:t>
    </dgm:pt>
    <dgm:pt modelId="{452B1CCF-67CD-42E6-8CF2-B795B7D7F066}" type="sibTrans" cxnId="{18198833-65A6-4CFC-86C6-0D35805F486B}">
      <dgm:prSet/>
      <dgm:spPr/>
      <dgm:t>
        <a:bodyPr/>
        <a:lstStyle/>
        <a:p>
          <a:endParaRPr lang="en-US"/>
        </a:p>
      </dgm:t>
    </dgm:pt>
    <dgm:pt modelId="{0CB18CD4-F91D-4C26-A2DC-307F20098C62}">
      <dgm:prSet/>
      <dgm:spPr/>
      <dgm:t>
        <a:bodyPr/>
        <a:lstStyle/>
        <a:p>
          <a:pPr>
            <a:lnSpc>
              <a:spcPct val="100000"/>
            </a:lnSpc>
          </a:pPr>
          <a:r>
            <a:rPr lang="en-GB" dirty="0"/>
            <a:t>Together with their partners they had a significant impact which has helped reducing the number of cancer deaths.</a:t>
          </a:r>
          <a:endParaRPr lang="en-US" dirty="0"/>
        </a:p>
      </dgm:t>
    </dgm:pt>
    <dgm:pt modelId="{F77E9F31-92A1-44C6-9817-EE0CF4CC4B48}" type="parTrans" cxnId="{D2A8BB13-999B-4761-B57A-8DD4496117BF}">
      <dgm:prSet/>
      <dgm:spPr/>
      <dgm:t>
        <a:bodyPr/>
        <a:lstStyle/>
        <a:p>
          <a:endParaRPr lang="en-US"/>
        </a:p>
      </dgm:t>
    </dgm:pt>
    <dgm:pt modelId="{396BCD46-91BD-4995-8DC1-83D1BFCF9E54}" type="sibTrans" cxnId="{D2A8BB13-999B-4761-B57A-8DD4496117BF}">
      <dgm:prSet/>
      <dgm:spPr/>
      <dgm:t>
        <a:bodyPr/>
        <a:lstStyle/>
        <a:p>
          <a:endParaRPr lang="en-US"/>
        </a:p>
      </dgm:t>
    </dgm:pt>
    <dgm:pt modelId="{0192B3D0-6151-436E-8798-31AF976FA3CB}">
      <dgm:prSet custT="1"/>
      <dgm:spPr/>
      <dgm:t>
        <a:bodyPr/>
        <a:lstStyle/>
        <a:p>
          <a:pPr>
            <a:lnSpc>
              <a:spcPct val="100000"/>
            </a:lnSpc>
          </a:pPr>
          <a:r>
            <a:rPr lang="en-GB" sz="2000" dirty="0"/>
            <a:t>Weakness</a:t>
          </a:r>
          <a:endParaRPr lang="en-US" sz="2000" dirty="0"/>
        </a:p>
      </dgm:t>
    </dgm:pt>
    <dgm:pt modelId="{1B54A534-8BA4-4ABE-BB03-1CF7939FDF31}" type="parTrans" cxnId="{09B55789-34E8-4088-9174-3C3CD7EEE56C}">
      <dgm:prSet/>
      <dgm:spPr/>
      <dgm:t>
        <a:bodyPr/>
        <a:lstStyle/>
        <a:p>
          <a:endParaRPr lang="en-US"/>
        </a:p>
      </dgm:t>
    </dgm:pt>
    <dgm:pt modelId="{233B11B8-B4DF-49A0-9E94-B2DFA0B61D4B}" type="sibTrans" cxnId="{09B55789-34E8-4088-9174-3C3CD7EEE56C}">
      <dgm:prSet/>
      <dgm:spPr/>
      <dgm:t>
        <a:bodyPr/>
        <a:lstStyle/>
        <a:p>
          <a:endParaRPr lang="en-US"/>
        </a:p>
      </dgm:t>
    </dgm:pt>
    <dgm:pt modelId="{0A30E195-3354-4075-831F-3EF0B58B6D64}">
      <dgm:prSet/>
      <dgm:spPr/>
      <dgm:t>
        <a:bodyPr/>
        <a:lstStyle/>
        <a:p>
          <a:pPr>
            <a:lnSpc>
              <a:spcPct val="100000"/>
            </a:lnSpc>
          </a:pPr>
          <a:r>
            <a:rPr lang="en-GB" dirty="0"/>
            <a:t>Vulnerability to the economical changes</a:t>
          </a:r>
          <a:endParaRPr lang="en-US" dirty="0"/>
        </a:p>
      </dgm:t>
    </dgm:pt>
    <dgm:pt modelId="{C1463C39-2C59-4450-A674-834BB48317A6}" type="parTrans" cxnId="{BB99753E-AFF3-4B9B-8AD0-567C884095A1}">
      <dgm:prSet/>
      <dgm:spPr/>
      <dgm:t>
        <a:bodyPr/>
        <a:lstStyle/>
        <a:p>
          <a:endParaRPr lang="en-US"/>
        </a:p>
      </dgm:t>
    </dgm:pt>
    <dgm:pt modelId="{BD6C0972-469E-46C9-A9C1-D168DEF5161D}" type="sibTrans" cxnId="{BB99753E-AFF3-4B9B-8AD0-567C884095A1}">
      <dgm:prSet/>
      <dgm:spPr/>
      <dgm:t>
        <a:bodyPr/>
        <a:lstStyle/>
        <a:p>
          <a:endParaRPr lang="en-US"/>
        </a:p>
      </dgm:t>
    </dgm:pt>
    <dgm:pt modelId="{32957082-432E-4461-B81D-E6E28DF9A160}" type="pres">
      <dgm:prSet presAssocID="{238F4B71-6910-4FB6-9500-A2BE76C8B096}" presName="Name0" presStyleCnt="0">
        <dgm:presLayoutVars>
          <dgm:dir/>
          <dgm:resizeHandles val="exact"/>
        </dgm:presLayoutVars>
      </dgm:prSet>
      <dgm:spPr/>
    </dgm:pt>
    <dgm:pt modelId="{C72E6B5C-366C-42D6-A400-19F0B11DC524}" type="pres">
      <dgm:prSet presAssocID="{D33158C9-DBBA-43BD-A234-9F8374EA8D1B}" presName="node" presStyleLbl="node1" presStyleIdx="0" presStyleCnt="6">
        <dgm:presLayoutVars>
          <dgm:bulletEnabled val="1"/>
        </dgm:presLayoutVars>
      </dgm:prSet>
      <dgm:spPr/>
    </dgm:pt>
    <dgm:pt modelId="{5167105E-E95F-4D09-B981-396326C28F8F}" type="pres">
      <dgm:prSet presAssocID="{8B336510-C6AD-44E2-97BA-02C778687BFB}" presName="sibTrans" presStyleLbl="sibTrans1D1" presStyleIdx="0" presStyleCnt="5"/>
      <dgm:spPr/>
    </dgm:pt>
    <dgm:pt modelId="{33F1B4E5-0DDE-4AC2-9700-6D57F719C40D}" type="pres">
      <dgm:prSet presAssocID="{8B336510-C6AD-44E2-97BA-02C778687BFB}" presName="connectorText" presStyleLbl="sibTrans1D1" presStyleIdx="0" presStyleCnt="5"/>
      <dgm:spPr/>
    </dgm:pt>
    <dgm:pt modelId="{4D2FB514-6AF8-469E-9B83-3D519A7CD540}" type="pres">
      <dgm:prSet presAssocID="{04A7C512-C2A2-48B3-8E83-4BE57C84B63A}" presName="node" presStyleLbl="node1" presStyleIdx="1" presStyleCnt="6">
        <dgm:presLayoutVars>
          <dgm:bulletEnabled val="1"/>
        </dgm:presLayoutVars>
      </dgm:prSet>
      <dgm:spPr/>
    </dgm:pt>
    <dgm:pt modelId="{C3A01ED3-2AE5-4FFD-9032-6DD400678D16}" type="pres">
      <dgm:prSet presAssocID="{1B6C5887-2BF6-4221-83A2-698966CD7B82}" presName="sibTrans" presStyleLbl="sibTrans1D1" presStyleIdx="1" presStyleCnt="5"/>
      <dgm:spPr/>
    </dgm:pt>
    <dgm:pt modelId="{5602A75E-D312-4A44-9935-4712306A23DD}" type="pres">
      <dgm:prSet presAssocID="{1B6C5887-2BF6-4221-83A2-698966CD7B82}" presName="connectorText" presStyleLbl="sibTrans1D1" presStyleIdx="1" presStyleCnt="5"/>
      <dgm:spPr/>
    </dgm:pt>
    <dgm:pt modelId="{09C302BF-25F6-4BB4-9DBB-BF700C2449FE}" type="pres">
      <dgm:prSet presAssocID="{88EEFA1F-53ED-43BD-95F4-337250BB6C68}" presName="node" presStyleLbl="node1" presStyleIdx="2" presStyleCnt="6">
        <dgm:presLayoutVars>
          <dgm:bulletEnabled val="1"/>
        </dgm:presLayoutVars>
      </dgm:prSet>
      <dgm:spPr/>
    </dgm:pt>
    <dgm:pt modelId="{481C46D2-00CB-4AA9-B0A9-EEFA3270392C}" type="pres">
      <dgm:prSet presAssocID="{452B1CCF-67CD-42E6-8CF2-B795B7D7F066}" presName="sibTrans" presStyleLbl="sibTrans1D1" presStyleIdx="2" presStyleCnt="5"/>
      <dgm:spPr/>
    </dgm:pt>
    <dgm:pt modelId="{1D0EFCA7-DEF6-4CA1-BCB0-4DDFA6247EC0}" type="pres">
      <dgm:prSet presAssocID="{452B1CCF-67CD-42E6-8CF2-B795B7D7F066}" presName="connectorText" presStyleLbl="sibTrans1D1" presStyleIdx="2" presStyleCnt="5"/>
      <dgm:spPr/>
    </dgm:pt>
    <dgm:pt modelId="{1BEB587B-9045-44CA-9E52-D2A89FA0D900}" type="pres">
      <dgm:prSet presAssocID="{0CB18CD4-F91D-4C26-A2DC-307F20098C62}" presName="node" presStyleLbl="node1" presStyleIdx="3" presStyleCnt="6">
        <dgm:presLayoutVars>
          <dgm:bulletEnabled val="1"/>
        </dgm:presLayoutVars>
      </dgm:prSet>
      <dgm:spPr/>
    </dgm:pt>
    <dgm:pt modelId="{BBEC97D6-A67B-4602-9958-525CBFC35970}" type="pres">
      <dgm:prSet presAssocID="{396BCD46-91BD-4995-8DC1-83D1BFCF9E54}" presName="sibTrans" presStyleLbl="sibTrans1D1" presStyleIdx="3" presStyleCnt="5"/>
      <dgm:spPr/>
    </dgm:pt>
    <dgm:pt modelId="{4CB5C029-AA5A-42B9-95AA-C60605D5C1BB}" type="pres">
      <dgm:prSet presAssocID="{396BCD46-91BD-4995-8DC1-83D1BFCF9E54}" presName="connectorText" presStyleLbl="sibTrans1D1" presStyleIdx="3" presStyleCnt="5"/>
      <dgm:spPr/>
    </dgm:pt>
    <dgm:pt modelId="{EE8A86FD-D563-40B1-A7DC-6C41240387D7}" type="pres">
      <dgm:prSet presAssocID="{0192B3D0-6151-436E-8798-31AF976FA3CB}" presName="node" presStyleLbl="node1" presStyleIdx="4" presStyleCnt="6">
        <dgm:presLayoutVars>
          <dgm:bulletEnabled val="1"/>
        </dgm:presLayoutVars>
      </dgm:prSet>
      <dgm:spPr/>
    </dgm:pt>
    <dgm:pt modelId="{E00D90E4-9599-4F52-91EB-2F2014512DF6}" type="pres">
      <dgm:prSet presAssocID="{233B11B8-B4DF-49A0-9E94-B2DFA0B61D4B}" presName="sibTrans" presStyleLbl="sibTrans1D1" presStyleIdx="4" presStyleCnt="5"/>
      <dgm:spPr/>
    </dgm:pt>
    <dgm:pt modelId="{9FCF3C59-EA09-43A5-9CF2-48DE0347D8D5}" type="pres">
      <dgm:prSet presAssocID="{233B11B8-B4DF-49A0-9E94-B2DFA0B61D4B}" presName="connectorText" presStyleLbl="sibTrans1D1" presStyleIdx="4" presStyleCnt="5"/>
      <dgm:spPr/>
    </dgm:pt>
    <dgm:pt modelId="{F866E5CD-FBED-4CEC-9B69-2F43CF42401B}" type="pres">
      <dgm:prSet presAssocID="{0A30E195-3354-4075-831F-3EF0B58B6D64}" presName="node" presStyleLbl="node1" presStyleIdx="5" presStyleCnt="6">
        <dgm:presLayoutVars>
          <dgm:bulletEnabled val="1"/>
        </dgm:presLayoutVars>
      </dgm:prSet>
      <dgm:spPr/>
    </dgm:pt>
  </dgm:ptLst>
  <dgm:cxnLst>
    <dgm:cxn modelId="{5CE6CE0A-06D9-44FB-863A-6E23D032E53F}" type="presOf" srcId="{8B336510-C6AD-44E2-97BA-02C778687BFB}" destId="{5167105E-E95F-4D09-B981-396326C28F8F}" srcOrd="0" destOrd="0" presId="urn:microsoft.com/office/officeart/2016/7/layout/RepeatingBendingProcessNew"/>
    <dgm:cxn modelId="{A4307E0E-72DE-41CF-AF0C-A7B3D0D7B947}" srcId="{238F4B71-6910-4FB6-9500-A2BE76C8B096}" destId="{04A7C512-C2A2-48B3-8E83-4BE57C84B63A}" srcOrd="1" destOrd="0" parTransId="{F6005718-1047-4739-BBCC-AC9F608569DC}" sibTransId="{1B6C5887-2BF6-4221-83A2-698966CD7B82}"/>
    <dgm:cxn modelId="{D2A8BB13-999B-4761-B57A-8DD4496117BF}" srcId="{238F4B71-6910-4FB6-9500-A2BE76C8B096}" destId="{0CB18CD4-F91D-4C26-A2DC-307F20098C62}" srcOrd="3" destOrd="0" parTransId="{F77E9F31-92A1-44C6-9817-EE0CF4CC4B48}" sibTransId="{396BCD46-91BD-4995-8DC1-83D1BFCF9E54}"/>
    <dgm:cxn modelId="{52585324-3A70-4978-B4D7-605B453F266B}" type="presOf" srcId="{396BCD46-91BD-4995-8DC1-83D1BFCF9E54}" destId="{BBEC97D6-A67B-4602-9958-525CBFC35970}" srcOrd="0" destOrd="0" presId="urn:microsoft.com/office/officeart/2016/7/layout/RepeatingBendingProcessNew"/>
    <dgm:cxn modelId="{18198833-65A6-4CFC-86C6-0D35805F486B}" srcId="{238F4B71-6910-4FB6-9500-A2BE76C8B096}" destId="{88EEFA1F-53ED-43BD-95F4-337250BB6C68}" srcOrd="2" destOrd="0" parTransId="{36E767C5-AD1F-4AEF-84BC-73EB8D8E0056}" sibTransId="{452B1CCF-67CD-42E6-8CF2-B795B7D7F066}"/>
    <dgm:cxn modelId="{39417E3D-E26A-403E-A10C-EA9B1D29D55D}" type="presOf" srcId="{1B6C5887-2BF6-4221-83A2-698966CD7B82}" destId="{5602A75E-D312-4A44-9935-4712306A23DD}" srcOrd="1" destOrd="0" presId="urn:microsoft.com/office/officeart/2016/7/layout/RepeatingBendingProcessNew"/>
    <dgm:cxn modelId="{BB99753E-AFF3-4B9B-8AD0-567C884095A1}" srcId="{238F4B71-6910-4FB6-9500-A2BE76C8B096}" destId="{0A30E195-3354-4075-831F-3EF0B58B6D64}" srcOrd="5" destOrd="0" parTransId="{C1463C39-2C59-4450-A674-834BB48317A6}" sibTransId="{BD6C0972-469E-46C9-A9C1-D168DEF5161D}"/>
    <dgm:cxn modelId="{F403403F-5777-485C-A0BA-8CE51C25852D}" type="presOf" srcId="{238F4B71-6910-4FB6-9500-A2BE76C8B096}" destId="{32957082-432E-4461-B81D-E6E28DF9A160}" srcOrd="0" destOrd="0" presId="urn:microsoft.com/office/officeart/2016/7/layout/RepeatingBendingProcessNew"/>
    <dgm:cxn modelId="{F00BD065-9315-4AAC-A345-EFBB8C2BCB4B}" type="presOf" srcId="{233B11B8-B4DF-49A0-9E94-B2DFA0B61D4B}" destId="{E00D90E4-9599-4F52-91EB-2F2014512DF6}" srcOrd="0" destOrd="0" presId="urn:microsoft.com/office/officeart/2016/7/layout/RepeatingBendingProcessNew"/>
    <dgm:cxn modelId="{C0136D4D-7024-464E-9DF1-434912582FE2}" type="presOf" srcId="{8B336510-C6AD-44E2-97BA-02C778687BFB}" destId="{33F1B4E5-0DDE-4AC2-9700-6D57F719C40D}" srcOrd="1" destOrd="0" presId="urn:microsoft.com/office/officeart/2016/7/layout/RepeatingBendingProcessNew"/>
    <dgm:cxn modelId="{1F62DC86-9708-462C-9F7C-72298CC65997}" type="presOf" srcId="{88EEFA1F-53ED-43BD-95F4-337250BB6C68}" destId="{09C302BF-25F6-4BB4-9DBB-BF700C2449FE}" srcOrd="0" destOrd="0" presId="urn:microsoft.com/office/officeart/2016/7/layout/RepeatingBendingProcessNew"/>
    <dgm:cxn modelId="{09B55789-34E8-4088-9174-3C3CD7EEE56C}" srcId="{238F4B71-6910-4FB6-9500-A2BE76C8B096}" destId="{0192B3D0-6151-436E-8798-31AF976FA3CB}" srcOrd="4" destOrd="0" parTransId="{1B54A534-8BA4-4ABE-BB03-1CF7939FDF31}" sibTransId="{233B11B8-B4DF-49A0-9E94-B2DFA0B61D4B}"/>
    <dgm:cxn modelId="{159DCE8C-4FCB-46BF-ABFE-4D5D814F353B}" srcId="{238F4B71-6910-4FB6-9500-A2BE76C8B096}" destId="{D33158C9-DBBA-43BD-A234-9F8374EA8D1B}" srcOrd="0" destOrd="0" parTransId="{C0C8F250-5B28-4DE4-A1C7-B87367219FF3}" sibTransId="{8B336510-C6AD-44E2-97BA-02C778687BFB}"/>
    <dgm:cxn modelId="{A120AFA8-BF03-48A7-8618-1413C810D0E2}" type="presOf" srcId="{452B1CCF-67CD-42E6-8CF2-B795B7D7F066}" destId="{1D0EFCA7-DEF6-4CA1-BCB0-4DDFA6247EC0}" srcOrd="1" destOrd="0" presId="urn:microsoft.com/office/officeart/2016/7/layout/RepeatingBendingProcessNew"/>
    <dgm:cxn modelId="{2221D3AF-8B61-453A-89EF-2EC7A347DC60}" type="presOf" srcId="{452B1CCF-67CD-42E6-8CF2-B795B7D7F066}" destId="{481C46D2-00CB-4AA9-B0A9-EEFA3270392C}" srcOrd="0" destOrd="0" presId="urn:microsoft.com/office/officeart/2016/7/layout/RepeatingBendingProcessNew"/>
    <dgm:cxn modelId="{821233B1-6D7E-4D29-9587-07EF98CF4D43}" type="presOf" srcId="{0CB18CD4-F91D-4C26-A2DC-307F20098C62}" destId="{1BEB587B-9045-44CA-9E52-D2A89FA0D900}" srcOrd="0" destOrd="0" presId="urn:microsoft.com/office/officeart/2016/7/layout/RepeatingBendingProcessNew"/>
    <dgm:cxn modelId="{3EF7F9D9-0658-42C8-A220-1C84771A0061}" type="presOf" srcId="{D33158C9-DBBA-43BD-A234-9F8374EA8D1B}" destId="{C72E6B5C-366C-42D6-A400-19F0B11DC524}" srcOrd="0" destOrd="0" presId="urn:microsoft.com/office/officeart/2016/7/layout/RepeatingBendingProcessNew"/>
    <dgm:cxn modelId="{456925E7-5599-4BBA-B4B8-D5462C711E2E}" type="presOf" srcId="{0A30E195-3354-4075-831F-3EF0B58B6D64}" destId="{F866E5CD-FBED-4CEC-9B69-2F43CF42401B}" srcOrd="0" destOrd="0" presId="urn:microsoft.com/office/officeart/2016/7/layout/RepeatingBendingProcessNew"/>
    <dgm:cxn modelId="{C3F195E7-3DD4-4FAD-AE18-E88E682EA629}" type="presOf" srcId="{0192B3D0-6151-436E-8798-31AF976FA3CB}" destId="{EE8A86FD-D563-40B1-A7DC-6C41240387D7}" srcOrd="0" destOrd="0" presId="urn:microsoft.com/office/officeart/2016/7/layout/RepeatingBendingProcessNew"/>
    <dgm:cxn modelId="{5C43CAEF-AE40-40E2-9829-EB8725C89151}" type="presOf" srcId="{396BCD46-91BD-4995-8DC1-83D1BFCF9E54}" destId="{4CB5C029-AA5A-42B9-95AA-C60605D5C1BB}" srcOrd="1" destOrd="0" presId="urn:microsoft.com/office/officeart/2016/7/layout/RepeatingBendingProcessNew"/>
    <dgm:cxn modelId="{C04321F5-B6B3-4674-A148-A56C8E34E5E8}" type="presOf" srcId="{04A7C512-C2A2-48B3-8E83-4BE57C84B63A}" destId="{4D2FB514-6AF8-469E-9B83-3D519A7CD540}" srcOrd="0" destOrd="0" presId="urn:microsoft.com/office/officeart/2016/7/layout/RepeatingBendingProcessNew"/>
    <dgm:cxn modelId="{ABF6BCF9-7C86-447B-A238-BDB730B69169}" type="presOf" srcId="{1B6C5887-2BF6-4221-83A2-698966CD7B82}" destId="{C3A01ED3-2AE5-4FFD-9032-6DD400678D16}" srcOrd="0" destOrd="0" presId="urn:microsoft.com/office/officeart/2016/7/layout/RepeatingBendingProcessNew"/>
    <dgm:cxn modelId="{2FEA4CFC-5320-477B-A853-1D5C39D70EB0}" type="presOf" srcId="{233B11B8-B4DF-49A0-9E94-B2DFA0B61D4B}" destId="{9FCF3C59-EA09-43A5-9CF2-48DE0347D8D5}" srcOrd="1" destOrd="0" presId="urn:microsoft.com/office/officeart/2016/7/layout/RepeatingBendingProcessNew"/>
    <dgm:cxn modelId="{C42200DE-2D67-4F75-9BE8-1DBD7720D943}" type="presParOf" srcId="{32957082-432E-4461-B81D-E6E28DF9A160}" destId="{C72E6B5C-366C-42D6-A400-19F0B11DC524}" srcOrd="0" destOrd="0" presId="urn:microsoft.com/office/officeart/2016/7/layout/RepeatingBendingProcessNew"/>
    <dgm:cxn modelId="{42E1A513-05FA-4113-A196-19075A27314B}" type="presParOf" srcId="{32957082-432E-4461-B81D-E6E28DF9A160}" destId="{5167105E-E95F-4D09-B981-396326C28F8F}" srcOrd="1" destOrd="0" presId="urn:microsoft.com/office/officeart/2016/7/layout/RepeatingBendingProcessNew"/>
    <dgm:cxn modelId="{6954129F-90E6-4A1A-BB4C-E284C2C5D058}" type="presParOf" srcId="{5167105E-E95F-4D09-B981-396326C28F8F}" destId="{33F1B4E5-0DDE-4AC2-9700-6D57F719C40D}" srcOrd="0" destOrd="0" presId="urn:microsoft.com/office/officeart/2016/7/layout/RepeatingBendingProcessNew"/>
    <dgm:cxn modelId="{38B151DF-0A57-4693-8E17-A3D21E18C1CF}" type="presParOf" srcId="{32957082-432E-4461-B81D-E6E28DF9A160}" destId="{4D2FB514-6AF8-469E-9B83-3D519A7CD540}" srcOrd="2" destOrd="0" presId="urn:microsoft.com/office/officeart/2016/7/layout/RepeatingBendingProcessNew"/>
    <dgm:cxn modelId="{AFC75C19-8840-46AF-95F0-5896862BFCC2}" type="presParOf" srcId="{32957082-432E-4461-B81D-E6E28DF9A160}" destId="{C3A01ED3-2AE5-4FFD-9032-6DD400678D16}" srcOrd="3" destOrd="0" presId="urn:microsoft.com/office/officeart/2016/7/layout/RepeatingBendingProcessNew"/>
    <dgm:cxn modelId="{F3C376A4-DF74-470D-A3C8-521FEBC32FAC}" type="presParOf" srcId="{C3A01ED3-2AE5-4FFD-9032-6DD400678D16}" destId="{5602A75E-D312-4A44-9935-4712306A23DD}" srcOrd="0" destOrd="0" presId="urn:microsoft.com/office/officeart/2016/7/layout/RepeatingBendingProcessNew"/>
    <dgm:cxn modelId="{9618A1B1-44B5-4DAA-ADD7-3A490816D6C8}" type="presParOf" srcId="{32957082-432E-4461-B81D-E6E28DF9A160}" destId="{09C302BF-25F6-4BB4-9DBB-BF700C2449FE}" srcOrd="4" destOrd="0" presId="urn:microsoft.com/office/officeart/2016/7/layout/RepeatingBendingProcessNew"/>
    <dgm:cxn modelId="{D6545BD1-6543-4F14-AD69-E778AF1B2F5E}" type="presParOf" srcId="{32957082-432E-4461-B81D-E6E28DF9A160}" destId="{481C46D2-00CB-4AA9-B0A9-EEFA3270392C}" srcOrd="5" destOrd="0" presId="urn:microsoft.com/office/officeart/2016/7/layout/RepeatingBendingProcessNew"/>
    <dgm:cxn modelId="{25CF4172-D186-4013-B69E-90BBA630F90C}" type="presParOf" srcId="{481C46D2-00CB-4AA9-B0A9-EEFA3270392C}" destId="{1D0EFCA7-DEF6-4CA1-BCB0-4DDFA6247EC0}" srcOrd="0" destOrd="0" presId="urn:microsoft.com/office/officeart/2016/7/layout/RepeatingBendingProcessNew"/>
    <dgm:cxn modelId="{89F08AF4-125A-4FC8-9028-EF8BC76939FF}" type="presParOf" srcId="{32957082-432E-4461-B81D-E6E28DF9A160}" destId="{1BEB587B-9045-44CA-9E52-D2A89FA0D900}" srcOrd="6" destOrd="0" presId="urn:microsoft.com/office/officeart/2016/7/layout/RepeatingBendingProcessNew"/>
    <dgm:cxn modelId="{ECE8CF73-2074-49C6-BFA7-11218ACD7613}" type="presParOf" srcId="{32957082-432E-4461-B81D-E6E28DF9A160}" destId="{BBEC97D6-A67B-4602-9958-525CBFC35970}" srcOrd="7" destOrd="0" presId="urn:microsoft.com/office/officeart/2016/7/layout/RepeatingBendingProcessNew"/>
    <dgm:cxn modelId="{2F412229-B0DE-41A7-8A78-7B972DEBAAEE}" type="presParOf" srcId="{BBEC97D6-A67B-4602-9958-525CBFC35970}" destId="{4CB5C029-AA5A-42B9-95AA-C60605D5C1BB}" srcOrd="0" destOrd="0" presId="urn:microsoft.com/office/officeart/2016/7/layout/RepeatingBendingProcessNew"/>
    <dgm:cxn modelId="{85926DC8-DB2D-42C5-999C-7D96537C6001}" type="presParOf" srcId="{32957082-432E-4461-B81D-E6E28DF9A160}" destId="{EE8A86FD-D563-40B1-A7DC-6C41240387D7}" srcOrd="8" destOrd="0" presId="urn:microsoft.com/office/officeart/2016/7/layout/RepeatingBendingProcessNew"/>
    <dgm:cxn modelId="{B0C0CF49-441E-4BCE-8680-E3CC888B40E8}" type="presParOf" srcId="{32957082-432E-4461-B81D-E6E28DF9A160}" destId="{E00D90E4-9599-4F52-91EB-2F2014512DF6}" srcOrd="9" destOrd="0" presId="urn:microsoft.com/office/officeart/2016/7/layout/RepeatingBendingProcessNew"/>
    <dgm:cxn modelId="{0242FE03-6EC0-4F54-822E-E14A7B23C390}" type="presParOf" srcId="{E00D90E4-9599-4F52-91EB-2F2014512DF6}" destId="{9FCF3C59-EA09-43A5-9CF2-48DE0347D8D5}" srcOrd="0" destOrd="0" presId="urn:microsoft.com/office/officeart/2016/7/layout/RepeatingBendingProcessNew"/>
    <dgm:cxn modelId="{8C5D2B0A-78B2-42C4-8B44-88ECED91BBCC}" type="presParOf" srcId="{32957082-432E-4461-B81D-E6E28DF9A160}" destId="{F866E5CD-FBED-4CEC-9B69-2F43CF42401B}" srcOrd="10" destOrd="0" presId="urn:microsoft.com/office/officeart/2016/7/layout/RepeatingBendingProcessNew"/>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A2A846-9C3F-4FAB-864E-9723389AD48D}">
      <dsp:nvSpPr>
        <dsp:cNvPr id="0" name=""/>
        <dsp:cNvSpPr/>
      </dsp:nvSpPr>
      <dsp:spPr>
        <a:xfrm>
          <a:off x="1070" y="253537"/>
          <a:ext cx="3757375" cy="238593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5B76204-8D5D-40F4-A6FD-CD8DB042E02F}">
      <dsp:nvSpPr>
        <dsp:cNvPr id="0" name=""/>
        <dsp:cNvSpPr/>
      </dsp:nvSpPr>
      <dsp:spPr>
        <a:xfrm>
          <a:off x="418556" y="650149"/>
          <a:ext cx="3757375" cy="238593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dirty="0">
              <a:latin typeface="Times New Roman" panose="02020603050405020304" pitchFamily="18" charset="0"/>
              <a:cs typeface="Times New Roman" panose="02020603050405020304" pitchFamily="18" charset="0"/>
            </a:rPr>
            <a:t>DIANA CRETU</a:t>
          </a:r>
        </a:p>
        <a:p>
          <a:pPr marL="0" lvl="0" indent="0" algn="ctr" defTabSz="1244600">
            <a:lnSpc>
              <a:spcPct val="90000"/>
            </a:lnSpc>
            <a:spcBef>
              <a:spcPct val="0"/>
            </a:spcBef>
            <a:spcAft>
              <a:spcPct val="35000"/>
            </a:spcAft>
            <a:buNone/>
          </a:pPr>
          <a:r>
            <a:rPr lang="en-GB" sz="2800" kern="1200" dirty="0">
              <a:latin typeface="Times New Roman" panose="02020603050405020304" pitchFamily="18" charset="0"/>
              <a:cs typeface="Times New Roman" panose="02020603050405020304" pitchFamily="18" charset="0"/>
            </a:rPr>
            <a:t>2123838</a:t>
          </a:r>
          <a:endParaRPr lang="en-US" sz="2800" kern="1200" dirty="0">
            <a:latin typeface="Times New Roman" panose="02020603050405020304" pitchFamily="18" charset="0"/>
            <a:cs typeface="Times New Roman" panose="02020603050405020304" pitchFamily="18" charset="0"/>
          </a:endParaRPr>
        </a:p>
      </dsp:txBody>
      <dsp:txXfrm>
        <a:off x="488438" y="720031"/>
        <a:ext cx="3617611" cy="2246169"/>
      </dsp:txXfrm>
    </dsp:sp>
    <dsp:sp modelId="{8B5A8818-222A-457D-A497-451A44A70E04}">
      <dsp:nvSpPr>
        <dsp:cNvPr id="0" name=""/>
        <dsp:cNvSpPr/>
      </dsp:nvSpPr>
      <dsp:spPr>
        <a:xfrm>
          <a:off x="4593418" y="253537"/>
          <a:ext cx="3757375" cy="238593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F975F02-CAA4-4619-B6BF-5CB4A98A665F}">
      <dsp:nvSpPr>
        <dsp:cNvPr id="0" name=""/>
        <dsp:cNvSpPr/>
      </dsp:nvSpPr>
      <dsp:spPr>
        <a:xfrm>
          <a:off x="5010904" y="650149"/>
          <a:ext cx="3757375" cy="238593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dirty="0">
              <a:latin typeface="Times New Roman" panose="02020603050405020304" pitchFamily="18" charset="0"/>
              <a:cs typeface="Times New Roman" panose="02020603050405020304" pitchFamily="18" charset="0"/>
            </a:rPr>
            <a:t>CANCER RESEARCH UK</a:t>
          </a:r>
          <a:r>
            <a:rPr lang="en-GB" sz="3900" kern="1200" dirty="0"/>
            <a:t>                                                         </a:t>
          </a:r>
          <a:endParaRPr lang="en-US" sz="3900" kern="1200" dirty="0"/>
        </a:p>
      </dsp:txBody>
      <dsp:txXfrm>
        <a:off x="5080786" y="720031"/>
        <a:ext cx="3617611" cy="224616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E6B22D1-0738-4DF0-A774-669F4BA12C6A}">
      <dsp:nvSpPr>
        <dsp:cNvPr id="0" name=""/>
        <dsp:cNvSpPr/>
      </dsp:nvSpPr>
      <dsp:spPr>
        <a:xfrm>
          <a:off x="6725012" y="3406939"/>
          <a:ext cx="4206298" cy="1569670"/>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2008960"/>
              <a:satOff val="4174"/>
              <a:lumOff val="3267"/>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t" anchorCtr="0">
          <a:noAutofit/>
        </a:bodyPr>
        <a:lstStyle/>
        <a:p>
          <a:pPr marL="171450" lvl="1" indent="-171450" algn="l" defTabSz="800100">
            <a:lnSpc>
              <a:spcPct val="90000"/>
            </a:lnSpc>
            <a:spcBef>
              <a:spcPct val="0"/>
            </a:spcBef>
            <a:spcAft>
              <a:spcPct val="15000"/>
            </a:spcAft>
            <a:buChar char="•"/>
          </a:pPr>
          <a:r>
            <a:rPr lang="en-GB" sz="1800" kern="1200" dirty="0">
              <a:latin typeface="Times New Roman" panose="02020603050405020304" pitchFamily="18" charset="0"/>
              <a:cs typeface="Times New Roman" panose="02020603050405020304" pitchFamily="18" charset="0"/>
            </a:rPr>
            <a:t>BRAINSTORM MEETINGS</a:t>
          </a:r>
        </a:p>
        <a:p>
          <a:pPr marL="171450" lvl="1" indent="-171450" algn="l" defTabSz="800100">
            <a:lnSpc>
              <a:spcPct val="90000"/>
            </a:lnSpc>
            <a:spcBef>
              <a:spcPct val="0"/>
            </a:spcBef>
            <a:spcAft>
              <a:spcPct val="15000"/>
            </a:spcAft>
            <a:buChar char="•"/>
          </a:pPr>
          <a:r>
            <a:rPr lang="en-GB" sz="1800" kern="1200" dirty="0">
              <a:latin typeface="Times New Roman" panose="02020603050405020304" pitchFamily="18" charset="0"/>
              <a:cs typeface="Times New Roman" panose="02020603050405020304" pitchFamily="18" charset="0"/>
            </a:rPr>
            <a:t>BELBIN QUESTIONAIRE</a:t>
          </a:r>
        </a:p>
        <a:p>
          <a:pPr marL="171450" lvl="1" indent="-171450" algn="l" defTabSz="800100">
            <a:lnSpc>
              <a:spcPct val="90000"/>
            </a:lnSpc>
            <a:spcBef>
              <a:spcPct val="0"/>
            </a:spcBef>
            <a:spcAft>
              <a:spcPct val="15000"/>
            </a:spcAft>
            <a:buChar char="•"/>
          </a:pPr>
          <a:r>
            <a:rPr lang="en-GB" sz="1800" kern="1200" dirty="0">
              <a:latin typeface="Times New Roman" panose="02020603050405020304" pitchFamily="18" charset="0"/>
              <a:cs typeface="Times New Roman" panose="02020603050405020304" pitchFamily="18" charset="0"/>
            </a:rPr>
            <a:t>SKILLS MATRIX</a:t>
          </a:r>
        </a:p>
      </dsp:txBody>
      <dsp:txXfrm>
        <a:off x="8021383" y="3833837"/>
        <a:ext cx="2875446" cy="1108290"/>
      </dsp:txXfrm>
    </dsp:sp>
    <dsp:sp modelId="{D69C44C7-76C7-477A-A175-7D2E4D4ACC8C}">
      <dsp:nvSpPr>
        <dsp:cNvPr id="0" name=""/>
        <dsp:cNvSpPr/>
      </dsp:nvSpPr>
      <dsp:spPr>
        <a:xfrm>
          <a:off x="995798" y="2596793"/>
          <a:ext cx="3903885" cy="2219058"/>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3013440"/>
              <a:satOff val="6261"/>
              <a:lumOff val="4901"/>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t" anchorCtr="0">
          <a:noAutofit/>
        </a:bodyPr>
        <a:lstStyle/>
        <a:p>
          <a:pPr marL="171450" lvl="1" indent="-171450" algn="l" defTabSz="711200">
            <a:lnSpc>
              <a:spcPct val="90000"/>
            </a:lnSpc>
            <a:spcBef>
              <a:spcPct val="0"/>
            </a:spcBef>
            <a:spcAft>
              <a:spcPct val="15000"/>
            </a:spcAft>
            <a:buChar char="•"/>
          </a:pPr>
          <a:r>
            <a:rPr lang="en-GB" sz="1600" kern="1200" dirty="0">
              <a:latin typeface="Times New Roman" panose="02020603050405020304" pitchFamily="18" charset="0"/>
              <a:cs typeface="Times New Roman" panose="02020603050405020304" pitchFamily="18" charset="0"/>
            </a:rPr>
            <a:t>TO-DO LIST</a:t>
          </a:r>
        </a:p>
        <a:p>
          <a:pPr marL="171450" lvl="1" indent="-171450" algn="l" defTabSz="711200">
            <a:lnSpc>
              <a:spcPct val="90000"/>
            </a:lnSpc>
            <a:spcBef>
              <a:spcPct val="0"/>
            </a:spcBef>
            <a:spcAft>
              <a:spcPct val="15000"/>
            </a:spcAft>
            <a:buChar char="•"/>
          </a:pPr>
          <a:r>
            <a:rPr lang="en-GB" sz="1600" kern="1200" dirty="0">
              <a:latin typeface="Times New Roman" panose="02020603050405020304" pitchFamily="18" charset="0"/>
              <a:cs typeface="Times New Roman" panose="02020603050405020304" pitchFamily="18" charset="0"/>
            </a:rPr>
            <a:t>GANTT CHAT</a:t>
          </a:r>
        </a:p>
        <a:p>
          <a:pPr marL="171450" lvl="1" indent="-171450" algn="l" defTabSz="711200">
            <a:lnSpc>
              <a:spcPct val="90000"/>
            </a:lnSpc>
            <a:spcBef>
              <a:spcPct val="0"/>
            </a:spcBef>
            <a:spcAft>
              <a:spcPct val="15000"/>
            </a:spcAft>
            <a:buChar char="•"/>
          </a:pPr>
          <a:r>
            <a:rPr lang="en-GB" sz="1600" kern="1200" dirty="0">
              <a:latin typeface="Times New Roman" panose="02020603050405020304" pitchFamily="18" charset="0"/>
              <a:cs typeface="Times New Roman" panose="02020603050405020304" pitchFamily="18" charset="0"/>
            </a:rPr>
            <a:t> TASKS (researching the organisation, contacting the organisation, making flyers, identifying a sponsor)</a:t>
          </a:r>
        </a:p>
      </dsp:txBody>
      <dsp:txXfrm>
        <a:off x="1044543" y="3200303"/>
        <a:ext cx="2635229" cy="1566803"/>
      </dsp:txXfrm>
    </dsp:sp>
    <dsp:sp modelId="{EE3FD624-AF3C-4CDE-9AE2-7A62DE3173FB}">
      <dsp:nvSpPr>
        <dsp:cNvPr id="0" name=""/>
        <dsp:cNvSpPr/>
      </dsp:nvSpPr>
      <dsp:spPr>
        <a:xfrm>
          <a:off x="7069176" y="57216"/>
          <a:ext cx="3548792" cy="2449030"/>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1004480"/>
              <a:satOff val="2087"/>
              <a:lumOff val="1634"/>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t" anchorCtr="0">
          <a:noAutofit/>
        </a:bodyPr>
        <a:lstStyle/>
        <a:p>
          <a:pPr marL="171450" lvl="1" indent="-171450" algn="l" defTabSz="711200">
            <a:lnSpc>
              <a:spcPct val="90000"/>
            </a:lnSpc>
            <a:spcBef>
              <a:spcPct val="0"/>
            </a:spcBef>
            <a:spcAft>
              <a:spcPct val="15000"/>
            </a:spcAft>
            <a:buChar char="•"/>
          </a:pPr>
          <a:r>
            <a:rPr lang="en-GB" sz="1600" kern="1200" dirty="0">
              <a:latin typeface="Times New Roman" panose="02020603050405020304" pitchFamily="18" charset="0"/>
              <a:cs typeface="Times New Roman" panose="02020603050405020304" pitchFamily="18" charset="0"/>
            </a:rPr>
            <a:t>PROJECT DEFINITION</a:t>
          </a:r>
        </a:p>
        <a:p>
          <a:pPr marL="171450" lvl="1" indent="-171450" algn="l" defTabSz="711200">
            <a:lnSpc>
              <a:spcPct val="90000"/>
            </a:lnSpc>
            <a:spcBef>
              <a:spcPct val="0"/>
            </a:spcBef>
            <a:spcAft>
              <a:spcPct val="15000"/>
            </a:spcAft>
            <a:buChar char="•"/>
          </a:pPr>
          <a:r>
            <a:rPr lang="en-GB" sz="1600" kern="1200" dirty="0">
              <a:latin typeface="Times New Roman" panose="02020603050405020304" pitchFamily="18" charset="0"/>
              <a:cs typeface="Times New Roman" panose="02020603050405020304" pitchFamily="18" charset="0"/>
            </a:rPr>
            <a:t>PROJECT'S RATIONALE</a:t>
          </a:r>
        </a:p>
        <a:p>
          <a:pPr marL="171450" lvl="1" indent="-171450" algn="l" defTabSz="711200">
            <a:lnSpc>
              <a:spcPct val="90000"/>
            </a:lnSpc>
            <a:spcBef>
              <a:spcPct val="0"/>
            </a:spcBef>
            <a:spcAft>
              <a:spcPct val="15000"/>
            </a:spcAft>
            <a:buChar char="•"/>
          </a:pPr>
          <a:r>
            <a:rPr lang="en-GB" sz="1600" kern="1200" dirty="0">
              <a:latin typeface="Times New Roman" panose="02020603050405020304" pitchFamily="18" charset="0"/>
              <a:cs typeface="Times New Roman" panose="02020603050405020304" pitchFamily="18" charset="0"/>
            </a:rPr>
            <a:t>AIM/OBJECTIVES (create a strategy that will encourage funding, and expand awareness)</a:t>
          </a:r>
        </a:p>
      </dsp:txBody>
      <dsp:txXfrm>
        <a:off x="8187611" y="111013"/>
        <a:ext cx="2376560" cy="1729178"/>
      </dsp:txXfrm>
    </dsp:sp>
    <dsp:sp modelId="{01AB2FDD-0DE8-40D8-893F-5C8EA7C6DD58}">
      <dsp:nvSpPr>
        <dsp:cNvPr id="0" name=""/>
        <dsp:cNvSpPr/>
      </dsp:nvSpPr>
      <dsp:spPr>
        <a:xfrm>
          <a:off x="1147246" y="86239"/>
          <a:ext cx="4028436" cy="1569670"/>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t" anchorCtr="0">
          <a:noAutofit/>
        </a:bodyPr>
        <a:lstStyle/>
        <a:p>
          <a:pPr marL="171450" lvl="1" indent="-171450" algn="l" defTabSz="711200">
            <a:lnSpc>
              <a:spcPct val="90000"/>
            </a:lnSpc>
            <a:spcBef>
              <a:spcPct val="0"/>
            </a:spcBef>
            <a:spcAft>
              <a:spcPct val="15000"/>
            </a:spcAft>
            <a:buChar char="•"/>
          </a:pPr>
          <a:r>
            <a:rPr lang="en-GB" sz="1600" kern="1200" dirty="0">
              <a:latin typeface="Times New Roman" panose="02020603050405020304" pitchFamily="18" charset="0"/>
              <a:cs typeface="Times New Roman" panose="02020603050405020304" pitchFamily="18" charset="0"/>
            </a:rPr>
            <a:t>MONITORING</a:t>
          </a:r>
        </a:p>
        <a:p>
          <a:pPr marL="171450" lvl="1" indent="-171450" algn="l" defTabSz="711200">
            <a:lnSpc>
              <a:spcPct val="90000"/>
            </a:lnSpc>
            <a:spcBef>
              <a:spcPct val="0"/>
            </a:spcBef>
            <a:spcAft>
              <a:spcPct val="15000"/>
            </a:spcAft>
            <a:buChar char="•"/>
          </a:pPr>
          <a:r>
            <a:rPr lang="en-GB" sz="1600" kern="1200" dirty="0">
              <a:latin typeface="Times New Roman" panose="02020603050405020304" pitchFamily="18" charset="0"/>
              <a:cs typeface="Times New Roman" panose="02020603050405020304" pitchFamily="18" charset="0"/>
            </a:rPr>
            <a:t>CLOSURE OF PROJECT</a:t>
          </a:r>
        </a:p>
        <a:p>
          <a:pPr marL="171450" lvl="1" indent="-171450" algn="l" defTabSz="711200">
            <a:lnSpc>
              <a:spcPct val="90000"/>
            </a:lnSpc>
            <a:spcBef>
              <a:spcPct val="0"/>
            </a:spcBef>
            <a:spcAft>
              <a:spcPct val="15000"/>
            </a:spcAft>
            <a:buChar char="•"/>
          </a:pPr>
          <a:r>
            <a:rPr lang="en-GB" sz="1600" kern="1200" dirty="0">
              <a:latin typeface="Times New Roman" panose="02020603050405020304" pitchFamily="18" charset="0"/>
              <a:cs typeface="Times New Roman" panose="02020603050405020304" pitchFamily="18" charset="0"/>
            </a:rPr>
            <a:t>REVIEW</a:t>
          </a:r>
        </a:p>
      </dsp:txBody>
      <dsp:txXfrm>
        <a:off x="1181727" y="120720"/>
        <a:ext cx="2750943" cy="1108290"/>
      </dsp:txXfrm>
    </dsp:sp>
    <dsp:sp modelId="{4F0EB75A-39F0-4F4F-910F-23A0A7ED3786}">
      <dsp:nvSpPr>
        <dsp:cNvPr id="0" name=""/>
        <dsp:cNvSpPr/>
      </dsp:nvSpPr>
      <dsp:spPr>
        <a:xfrm>
          <a:off x="3127966" y="308344"/>
          <a:ext cx="2515235" cy="2123959"/>
        </a:xfrm>
        <a:prstGeom prst="pieWedg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GB" sz="1600" b="1" kern="1200" dirty="0">
              <a:latin typeface="Times New Roman" panose="02020603050405020304" pitchFamily="18" charset="0"/>
              <a:cs typeface="Times New Roman" panose="02020603050405020304" pitchFamily="18" charset="0"/>
            </a:rPr>
            <a:t>TERMINATION PHASE</a:t>
          </a:r>
        </a:p>
      </dsp:txBody>
      <dsp:txXfrm>
        <a:off x="3864661" y="930437"/>
        <a:ext cx="1778540" cy="1501866"/>
      </dsp:txXfrm>
    </dsp:sp>
    <dsp:sp modelId="{C6FFE06A-E21A-4D77-85CC-11E72A3EAE53}">
      <dsp:nvSpPr>
        <dsp:cNvPr id="0" name=""/>
        <dsp:cNvSpPr/>
      </dsp:nvSpPr>
      <dsp:spPr>
        <a:xfrm rot="5400000">
          <a:off x="5929447" y="106695"/>
          <a:ext cx="2123959" cy="2575216"/>
        </a:xfrm>
        <a:prstGeom prst="pieWedge">
          <a:avLst/>
        </a:prstGeom>
        <a:solidFill>
          <a:schemeClr val="accent2">
            <a:hueOff val="1004480"/>
            <a:satOff val="2087"/>
            <a:lumOff val="1634"/>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GB" sz="1400" b="1" kern="1200">
              <a:solidFill>
                <a:schemeClr val="bg1"/>
              </a:solidFill>
              <a:latin typeface="Times New Roman" panose="02020603050405020304" pitchFamily="18" charset="0"/>
              <a:cs typeface="Times New Roman" panose="02020603050405020304" pitchFamily="18" charset="0"/>
            </a:rPr>
            <a:t>CONCEPTION</a:t>
          </a:r>
        </a:p>
        <a:p>
          <a:pPr marL="0" lvl="0" indent="0" algn="ctr" defTabSz="622300">
            <a:lnSpc>
              <a:spcPct val="90000"/>
            </a:lnSpc>
            <a:spcBef>
              <a:spcPct val="0"/>
            </a:spcBef>
            <a:spcAft>
              <a:spcPct val="35000"/>
            </a:spcAft>
            <a:buNone/>
          </a:pPr>
          <a:r>
            <a:rPr lang="en-GB" sz="1400" b="1" kern="1200">
              <a:solidFill>
                <a:schemeClr val="bg1"/>
              </a:solidFill>
              <a:latin typeface="Times New Roman" panose="02020603050405020304" pitchFamily="18" charset="0"/>
              <a:cs typeface="Times New Roman" panose="02020603050405020304" pitchFamily="18" charset="0"/>
            </a:rPr>
            <a:t> PHASE</a:t>
          </a:r>
          <a:endParaRPr lang="en-GB" sz="1400" b="1" kern="1200" dirty="0">
            <a:solidFill>
              <a:schemeClr val="bg1"/>
            </a:solidFill>
            <a:latin typeface="Times New Roman" panose="02020603050405020304" pitchFamily="18" charset="0"/>
            <a:cs typeface="Times New Roman" panose="02020603050405020304" pitchFamily="18" charset="0"/>
          </a:endParaRPr>
        </a:p>
      </dsp:txBody>
      <dsp:txXfrm rot="-5400000">
        <a:off x="5703819" y="954416"/>
        <a:ext cx="1820953" cy="1501866"/>
      </dsp:txXfrm>
    </dsp:sp>
    <dsp:sp modelId="{DA6C8CA3-0CDD-46A5-A24A-BDCD03514CEE}">
      <dsp:nvSpPr>
        <dsp:cNvPr id="0" name=""/>
        <dsp:cNvSpPr/>
      </dsp:nvSpPr>
      <dsp:spPr>
        <a:xfrm rot="10800000">
          <a:off x="5673818" y="2542408"/>
          <a:ext cx="2611217" cy="2123959"/>
        </a:xfrm>
        <a:prstGeom prst="pieWedge">
          <a:avLst/>
        </a:prstGeom>
        <a:solidFill>
          <a:schemeClr val="accent2">
            <a:hueOff val="2008960"/>
            <a:satOff val="4174"/>
            <a:lumOff val="3267"/>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GB" sz="1600" b="1" kern="1200" dirty="0">
              <a:latin typeface="Times New Roman" panose="02020603050405020304" pitchFamily="18" charset="0"/>
              <a:cs typeface="Times New Roman" panose="02020603050405020304" pitchFamily="18" charset="0"/>
            </a:rPr>
            <a:t>PLANNING PHASE</a:t>
          </a:r>
        </a:p>
      </dsp:txBody>
      <dsp:txXfrm rot="10800000">
        <a:off x="5673818" y="2542408"/>
        <a:ext cx="1846409" cy="1501866"/>
      </dsp:txXfrm>
    </dsp:sp>
    <dsp:sp modelId="{5025E6FF-487A-4CAC-8ACC-768F3371001A}">
      <dsp:nvSpPr>
        <dsp:cNvPr id="0" name=""/>
        <dsp:cNvSpPr/>
      </dsp:nvSpPr>
      <dsp:spPr>
        <a:xfrm rot="16200000">
          <a:off x="3331590" y="2313785"/>
          <a:ext cx="2123959" cy="2467276"/>
        </a:xfrm>
        <a:prstGeom prst="pieWedge">
          <a:avLst/>
        </a:prstGeom>
        <a:solidFill>
          <a:schemeClr val="accent2">
            <a:hueOff val="3013440"/>
            <a:satOff val="6261"/>
            <a:lumOff val="4901"/>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GB" sz="1400" b="1" kern="1200">
              <a:latin typeface="Times New Roman" panose="02020603050405020304" pitchFamily="18" charset="0"/>
              <a:cs typeface="Times New Roman" panose="02020603050405020304" pitchFamily="18" charset="0"/>
            </a:rPr>
            <a:t>IMPLEMENTATION PHASE</a:t>
          </a:r>
          <a:endParaRPr lang="en-GB" sz="1400" b="1" kern="1200" dirty="0">
            <a:latin typeface="Times New Roman" panose="02020603050405020304" pitchFamily="18" charset="0"/>
            <a:cs typeface="Times New Roman" panose="02020603050405020304" pitchFamily="18" charset="0"/>
          </a:endParaRPr>
        </a:p>
      </dsp:txBody>
      <dsp:txXfrm rot="5400000">
        <a:off x="3882580" y="2485444"/>
        <a:ext cx="1744628" cy="1501866"/>
      </dsp:txXfrm>
    </dsp:sp>
    <dsp:sp modelId="{3273C751-8D9A-44FB-840D-D34B3E8AEAE5}">
      <dsp:nvSpPr>
        <dsp:cNvPr id="0" name=""/>
        <dsp:cNvSpPr/>
      </dsp:nvSpPr>
      <dsp:spPr>
        <a:xfrm>
          <a:off x="5201911" y="2039886"/>
          <a:ext cx="733330" cy="637678"/>
        </a:xfrm>
        <a:prstGeom prst="circularArrow">
          <a:avLst/>
        </a:prstGeom>
        <a:solidFill>
          <a:schemeClr val="accent2">
            <a:tint val="40000"/>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EEA3465-CD03-48C5-9BC9-058C1378DD33}">
      <dsp:nvSpPr>
        <dsp:cNvPr id="0" name=""/>
        <dsp:cNvSpPr/>
      </dsp:nvSpPr>
      <dsp:spPr>
        <a:xfrm rot="10800000">
          <a:off x="5201911" y="2285147"/>
          <a:ext cx="733330" cy="637678"/>
        </a:xfrm>
        <a:prstGeom prst="circularArrow">
          <a:avLst/>
        </a:prstGeom>
        <a:solidFill>
          <a:schemeClr val="accent2">
            <a:tint val="40000"/>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9EB7C9-3351-4B2F-B2F6-02B6CD95D203}">
      <dsp:nvSpPr>
        <dsp:cNvPr id="0" name=""/>
        <dsp:cNvSpPr/>
      </dsp:nvSpPr>
      <dsp:spPr>
        <a:xfrm>
          <a:off x="1070" y="253537"/>
          <a:ext cx="3757375" cy="238593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55D43A5-27B0-4BDB-B00F-12044B6FD7E0}">
      <dsp:nvSpPr>
        <dsp:cNvPr id="0" name=""/>
        <dsp:cNvSpPr/>
      </dsp:nvSpPr>
      <dsp:spPr>
        <a:xfrm>
          <a:off x="418556" y="650149"/>
          <a:ext cx="3757375" cy="238593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ro-RO" sz="3600" kern="1200" dirty="0"/>
            <a:t>Irina Tanase</a:t>
          </a:r>
          <a:endParaRPr lang="en-GB" sz="3600" kern="1200" dirty="0"/>
        </a:p>
        <a:p>
          <a:pPr marL="0" lvl="0" indent="0" algn="ctr" defTabSz="1600200">
            <a:lnSpc>
              <a:spcPct val="90000"/>
            </a:lnSpc>
            <a:spcBef>
              <a:spcPct val="0"/>
            </a:spcBef>
            <a:spcAft>
              <a:spcPct val="35000"/>
            </a:spcAft>
            <a:buNone/>
          </a:pPr>
          <a:r>
            <a:rPr lang="ro-RO" sz="3600" kern="1200" dirty="0"/>
            <a:t>1920088</a:t>
          </a:r>
          <a:endParaRPr lang="en-US" sz="3600" kern="1200" dirty="0"/>
        </a:p>
      </dsp:txBody>
      <dsp:txXfrm>
        <a:off x="488438" y="720031"/>
        <a:ext cx="3617611" cy="2246169"/>
      </dsp:txXfrm>
    </dsp:sp>
    <dsp:sp modelId="{3087E246-295F-4873-AF95-9F1A1F7B4B37}">
      <dsp:nvSpPr>
        <dsp:cNvPr id="0" name=""/>
        <dsp:cNvSpPr/>
      </dsp:nvSpPr>
      <dsp:spPr>
        <a:xfrm>
          <a:off x="4593418" y="253537"/>
          <a:ext cx="3757375" cy="238593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7810545-27C7-4A9C-84CF-B0FA62870B04}">
      <dsp:nvSpPr>
        <dsp:cNvPr id="0" name=""/>
        <dsp:cNvSpPr/>
      </dsp:nvSpPr>
      <dsp:spPr>
        <a:xfrm>
          <a:off x="5010904" y="650149"/>
          <a:ext cx="3757375" cy="238593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ro-RO" sz="3600" kern="1200" dirty="0"/>
            <a:t>Cancer Research UK</a:t>
          </a:r>
          <a:endParaRPr lang="en-US" sz="3600" kern="1200" dirty="0"/>
        </a:p>
      </dsp:txBody>
      <dsp:txXfrm>
        <a:off x="5080786" y="720031"/>
        <a:ext cx="3617611" cy="224616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CC4840-48F2-4122-9095-03FF87B267D9}">
      <dsp:nvSpPr>
        <dsp:cNvPr id="0" name=""/>
        <dsp:cNvSpPr/>
      </dsp:nvSpPr>
      <dsp:spPr>
        <a:xfrm rot="16200000">
          <a:off x="1152659" y="-1152659"/>
          <a:ext cx="3136005" cy="5441323"/>
        </a:xfrm>
        <a:prstGeom prst="round1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ro-RO" sz="1900" b="1" kern="1200">
              <a:solidFill>
                <a:schemeClr val="bg1"/>
              </a:solidFill>
              <a:latin typeface="Times New Roman" panose="02020603050405020304" pitchFamily="18" charset="0"/>
              <a:cs typeface="Times New Roman" panose="02020603050405020304" pitchFamily="18" charset="0"/>
            </a:rPr>
            <a:t>Purpose</a:t>
          </a:r>
        </a:p>
        <a:p>
          <a:pPr marL="0" lvl="0" indent="0" algn="ctr" defTabSz="844550">
            <a:lnSpc>
              <a:spcPct val="90000"/>
            </a:lnSpc>
            <a:spcBef>
              <a:spcPct val="0"/>
            </a:spcBef>
            <a:spcAft>
              <a:spcPct val="35000"/>
            </a:spcAft>
            <a:buNone/>
          </a:pPr>
          <a:r>
            <a:rPr lang="ro-RO" sz="1900" b="1" kern="1200">
              <a:solidFill>
                <a:schemeClr val="bg1"/>
              </a:solidFill>
              <a:latin typeface="Times New Roman" panose="02020603050405020304" pitchFamily="18" charset="0"/>
              <a:cs typeface="Times New Roman" panose="02020603050405020304" pitchFamily="18" charset="0"/>
            </a:rPr>
            <a:t>Aim: </a:t>
          </a:r>
          <a:r>
            <a:rPr lang="ro-RO" sz="1900" kern="1200">
              <a:solidFill>
                <a:schemeClr val="bg1"/>
              </a:solidFill>
              <a:latin typeface="Times New Roman" panose="02020603050405020304" pitchFamily="18" charset="0"/>
              <a:ea typeface="+mn-lt"/>
              <a:cs typeface="Times New Roman" panose="02020603050405020304" pitchFamily="18" charset="0"/>
            </a:rPr>
            <a:t>to achieve a world where more people survive cancer</a:t>
          </a:r>
          <a:endParaRPr lang="ro-RO" sz="1900" b="1" kern="1200">
            <a:solidFill>
              <a:schemeClr val="bg1"/>
            </a:solidFill>
            <a:latin typeface="Times New Roman" panose="02020603050405020304" pitchFamily="18" charset="0"/>
            <a:cs typeface="Times New Roman" panose="02020603050405020304" pitchFamily="18" charset="0"/>
          </a:endParaRPr>
        </a:p>
        <a:p>
          <a:pPr marL="0" lvl="0" indent="0" algn="ctr" defTabSz="844550">
            <a:lnSpc>
              <a:spcPct val="90000"/>
            </a:lnSpc>
            <a:spcBef>
              <a:spcPct val="0"/>
            </a:spcBef>
            <a:spcAft>
              <a:spcPct val="35000"/>
            </a:spcAft>
            <a:buNone/>
          </a:pPr>
          <a:r>
            <a:rPr lang="ro-RO" sz="1900" b="1" kern="1200">
              <a:solidFill>
                <a:schemeClr val="bg1"/>
              </a:solidFill>
              <a:latin typeface="Times New Roman" panose="02020603050405020304" pitchFamily="18" charset="0"/>
              <a:cs typeface="Times New Roman" panose="02020603050405020304" pitchFamily="18" charset="0"/>
            </a:rPr>
            <a:t>Objective 1: </a:t>
          </a:r>
          <a:r>
            <a:rPr lang="ro-RO" sz="1900" kern="1200">
              <a:solidFill>
                <a:schemeClr val="bg1"/>
              </a:solidFill>
              <a:latin typeface="Times New Roman" panose="02020603050405020304" pitchFamily="18" charset="0"/>
              <a:ea typeface="+mn-lt"/>
              <a:cs typeface="Times New Roman" panose="02020603050405020304" pitchFamily="18" charset="0"/>
            </a:rPr>
            <a:t>Raise funds to finance innovative and impactful cancer research projects.</a:t>
          </a:r>
          <a:endParaRPr lang="ro-RO" sz="1900" kern="1200">
            <a:solidFill>
              <a:schemeClr val="bg1"/>
            </a:solidFill>
            <a:latin typeface="Times New Roman" panose="02020603050405020304" pitchFamily="18" charset="0"/>
            <a:cs typeface="Times New Roman" panose="02020603050405020304" pitchFamily="18" charset="0"/>
          </a:endParaRPr>
        </a:p>
        <a:p>
          <a:pPr marL="0" lvl="0" indent="0" algn="ctr" defTabSz="844550">
            <a:lnSpc>
              <a:spcPct val="90000"/>
            </a:lnSpc>
            <a:spcBef>
              <a:spcPct val="0"/>
            </a:spcBef>
            <a:spcAft>
              <a:spcPct val="35000"/>
            </a:spcAft>
            <a:buNone/>
          </a:pPr>
          <a:r>
            <a:rPr lang="ro-RO" sz="1900" b="1" kern="1200">
              <a:solidFill>
                <a:schemeClr val="bg1"/>
              </a:solidFill>
              <a:latin typeface="Times New Roman" panose="02020603050405020304" pitchFamily="18" charset="0"/>
              <a:cs typeface="Times New Roman" panose="02020603050405020304" pitchFamily="18" charset="0"/>
            </a:rPr>
            <a:t>Objective 2:</a:t>
          </a:r>
          <a:r>
            <a:rPr lang="ro-RO" sz="1900" kern="1200">
              <a:solidFill>
                <a:schemeClr val="bg1"/>
              </a:solidFill>
              <a:latin typeface="Times New Roman" panose="02020603050405020304" pitchFamily="18" charset="0"/>
              <a:cs typeface="Times New Roman" panose="02020603050405020304" pitchFamily="18" charset="0"/>
            </a:rPr>
            <a:t> Support the service of the company</a:t>
          </a:r>
          <a:r>
            <a:rPr lang="ro-RO" sz="1900" kern="1200">
              <a:solidFill>
                <a:schemeClr val="accent5"/>
              </a:solidFill>
            </a:rPr>
            <a:t>.</a:t>
          </a:r>
          <a:endParaRPr lang="en-GB" sz="1900" kern="1200" dirty="0"/>
        </a:p>
      </dsp:txBody>
      <dsp:txXfrm rot="5400000">
        <a:off x="0" y="0"/>
        <a:ext cx="5441323" cy="2352004"/>
      </dsp:txXfrm>
    </dsp:sp>
    <dsp:sp modelId="{732FCF3D-5C1E-4762-8B1F-4A64DDD1F734}">
      <dsp:nvSpPr>
        <dsp:cNvPr id="0" name=""/>
        <dsp:cNvSpPr/>
      </dsp:nvSpPr>
      <dsp:spPr>
        <a:xfrm>
          <a:off x="5441323" y="0"/>
          <a:ext cx="5441323" cy="3136005"/>
        </a:xfrm>
        <a:prstGeom prst="round1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ro-RO" sz="1600" b="1" kern="1200">
              <a:solidFill>
                <a:schemeClr val="bg1"/>
              </a:solidFill>
              <a:latin typeface="Times New Roman" panose="02020603050405020304" pitchFamily="18" charset="0"/>
              <a:cs typeface="Times New Roman" panose="02020603050405020304" pitchFamily="18" charset="0"/>
            </a:rPr>
            <a:t>Stakeholders</a:t>
          </a:r>
        </a:p>
        <a:p>
          <a:pPr marL="0" lvl="0" indent="0" algn="ctr" defTabSz="711200">
            <a:lnSpc>
              <a:spcPct val="90000"/>
            </a:lnSpc>
            <a:spcBef>
              <a:spcPct val="0"/>
            </a:spcBef>
            <a:spcAft>
              <a:spcPct val="35000"/>
            </a:spcAft>
            <a:buNone/>
          </a:pPr>
          <a:r>
            <a:rPr lang="ro-RO" sz="1600" kern="1200">
              <a:solidFill>
                <a:schemeClr val="bg1"/>
              </a:solidFill>
              <a:latin typeface="Times New Roman" panose="02020603050405020304" pitchFamily="18" charset="0"/>
              <a:cs typeface="Times New Roman" panose="02020603050405020304" pitchFamily="18" charset="0"/>
            </a:rPr>
            <a:t>1.Employees</a:t>
          </a:r>
        </a:p>
        <a:p>
          <a:pPr marL="0" lvl="0" indent="0" algn="ctr" defTabSz="711200">
            <a:lnSpc>
              <a:spcPct val="90000"/>
            </a:lnSpc>
            <a:spcBef>
              <a:spcPct val="0"/>
            </a:spcBef>
            <a:spcAft>
              <a:spcPct val="35000"/>
            </a:spcAft>
            <a:buNone/>
          </a:pPr>
          <a:r>
            <a:rPr lang="ro-RO" sz="1600" kern="1200">
              <a:solidFill>
                <a:schemeClr val="bg1"/>
              </a:solidFill>
              <a:latin typeface="Times New Roman" panose="02020603050405020304" pitchFamily="18" charset="0"/>
              <a:cs typeface="Times New Roman" panose="02020603050405020304" pitchFamily="18" charset="0"/>
            </a:rPr>
            <a:t>2. Volunteers</a:t>
          </a:r>
        </a:p>
        <a:p>
          <a:pPr marL="0" lvl="0" indent="0" algn="ctr" defTabSz="711200">
            <a:lnSpc>
              <a:spcPct val="90000"/>
            </a:lnSpc>
            <a:spcBef>
              <a:spcPct val="0"/>
            </a:spcBef>
            <a:spcAft>
              <a:spcPct val="35000"/>
            </a:spcAft>
            <a:buNone/>
          </a:pPr>
          <a:r>
            <a:rPr lang="ro-RO" sz="1600" kern="1200">
              <a:solidFill>
                <a:schemeClr val="bg1"/>
              </a:solidFill>
              <a:latin typeface="Times New Roman" panose="02020603050405020304" pitchFamily="18" charset="0"/>
              <a:cs typeface="Times New Roman" panose="02020603050405020304" pitchFamily="18" charset="0"/>
            </a:rPr>
            <a:t>3. Donors       </a:t>
          </a:r>
        </a:p>
        <a:p>
          <a:pPr marL="0" lvl="0" indent="0" algn="ctr" defTabSz="711200">
            <a:lnSpc>
              <a:spcPct val="90000"/>
            </a:lnSpc>
            <a:spcBef>
              <a:spcPct val="0"/>
            </a:spcBef>
            <a:spcAft>
              <a:spcPct val="35000"/>
            </a:spcAft>
            <a:buNone/>
          </a:pPr>
          <a:r>
            <a:rPr lang="ro-RO" sz="1600" kern="1200">
              <a:solidFill>
                <a:schemeClr val="bg1"/>
              </a:solidFill>
              <a:latin typeface="Times New Roman" panose="02020603050405020304" pitchFamily="18" charset="0"/>
              <a:cs typeface="Times New Roman" panose="02020603050405020304" pitchFamily="18" charset="0"/>
            </a:rPr>
            <a:t>4. Healthare Providers</a:t>
          </a:r>
        </a:p>
        <a:p>
          <a:pPr marL="0" lvl="0" indent="0" algn="ctr" defTabSz="711200">
            <a:lnSpc>
              <a:spcPct val="90000"/>
            </a:lnSpc>
            <a:spcBef>
              <a:spcPct val="0"/>
            </a:spcBef>
            <a:spcAft>
              <a:spcPct val="35000"/>
            </a:spcAft>
            <a:buNone/>
          </a:pPr>
          <a:r>
            <a:rPr lang="ro-RO" sz="1600" kern="1200">
              <a:solidFill>
                <a:schemeClr val="bg1"/>
              </a:solidFill>
              <a:latin typeface="Times New Roman" panose="02020603050405020304" pitchFamily="18" charset="0"/>
              <a:cs typeface="Times New Roman" panose="02020603050405020304" pitchFamily="18" charset="0"/>
            </a:rPr>
            <a:t>5. NHS</a:t>
          </a:r>
        </a:p>
        <a:p>
          <a:pPr marL="0" lvl="0" indent="0" algn="ctr" defTabSz="711200">
            <a:lnSpc>
              <a:spcPct val="90000"/>
            </a:lnSpc>
            <a:spcBef>
              <a:spcPct val="0"/>
            </a:spcBef>
            <a:spcAft>
              <a:spcPct val="35000"/>
            </a:spcAft>
            <a:buNone/>
          </a:pPr>
          <a:r>
            <a:rPr lang="ro-RO" sz="1600" kern="1200">
              <a:solidFill>
                <a:schemeClr val="bg1"/>
              </a:solidFill>
              <a:latin typeface="Times New Roman" panose="02020603050405020304" pitchFamily="18" charset="0"/>
              <a:cs typeface="Times New Roman" panose="02020603050405020304" pitchFamily="18" charset="0"/>
            </a:rPr>
            <a:t>6. Community Groups</a:t>
          </a:r>
        </a:p>
        <a:p>
          <a:pPr marL="0" lvl="0" indent="0" algn="ctr" defTabSz="711200">
            <a:lnSpc>
              <a:spcPct val="90000"/>
            </a:lnSpc>
            <a:spcBef>
              <a:spcPct val="0"/>
            </a:spcBef>
            <a:spcAft>
              <a:spcPct val="35000"/>
            </a:spcAft>
            <a:buNone/>
          </a:pPr>
          <a:r>
            <a:rPr lang="ro-RO" sz="1600" kern="1200">
              <a:solidFill>
                <a:schemeClr val="bg1"/>
              </a:solidFill>
              <a:latin typeface="Times New Roman" panose="02020603050405020304" pitchFamily="18" charset="0"/>
              <a:cs typeface="Times New Roman" panose="02020603050405020304" pitchFamily="18" charset="0"/>
            </a:rPr>
            <a:t>7. Goverment Officials and Policy Makers</a:t>
          </a:r>
          <a:endParaRPr lang="en-GB" sz="1600" kern="1200" dirty="0">
            <a:solidFill>
              <a:schemeClr val="bg1"/>
            </a:solidFill>
            <a:latin typeface="Times New Roman" panose="02020603050405020304" pitchFamily="18" charset="0"/>
            <a:cs typeface="Times New Roman" panose="02020603050405020304" pitchFamily="18" charset="0"/>
          </a:endParaRPr>
        </a:p>
      </dsp:txBody>
      <dsp:txXfrm>
        <a:off x="5441323" y="0"/>
        <a:ext cx="5441323" cy="2352004"/>
      </dsp:txXfrm>
    </dsp:sp>
    <dsp:sp modelId="{56058A37-03A7-4551-8516-868FF42D7E64}">
      <dsp:nvSpPr>
        <dsp:cNvPr id="0" name=""/>
        <dsp:cNvSpPr/>
      </dsp:nvSpPr>
      <dsp:spPr>
        <a:xfrm rot="10800000">
          <a:off x="0" y="3136005"/>
          <a:ext cx="5441323" cy="3136005"/>
        </a:xfrm>
        <a:prstGeom prst="round1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ro-RO" sz="1600" b="1" kern="1200">
              <a:solidFill>
                <a:schemeClr val="bg1"/>
              </a:solidFill>
              <a:latin typeface="Times New Roman" panose="02020603050405020304" pitchFamily="18" charset="0"/>
              <a:cs typeface="Times New Roman" panose="02020603050405020304" pitchFamily="18" charset="0"/>
            </a:rPr>
            <a:t>Desired end Results</a:t>
          </a:r>
        </a:p>
        <a:p>
          <a:pPr marL="0" lvl="0" indent="0" algn="ctr" defTabSz="711200">
            <a:lnSpc>
              <a:spcPct val="90000"/>
            </a:lnSpc>
            <a:spcBef>
              <a:spcPct val="0"/>
            </a:spcBef>
            <a:spcAft>
              <a:spcPct val="35000"/>
            </a:spcAft>
            <a:buNone/>
          </a:pPr>
          <a:endParaRPr lang="ro-RO" sz="1600" kern="1200">
            <a:solidFill>
              <a:schemeClr val="bg1"/>
            </a:solidFill>
            <a:latin typeface="Times New Roman" panose="02020603050405020304" pitchFamily="18" charset="0"/>
            <a:cs typeface="Times New Roman" panose="02020603050405020304" pitchFamily="18" charset="0"/>
          </a:endParaRPr>
        </a:p>
        <a:p>
          <a:pPr marL="0" lvl="0" indent="0" algn="ctr" defTabSz="711200">
            <a:lnSpc>
              <a:spcPct val="90000"/>
            </a:lnSpc>
            <a:spcBef>
              <a:spcPct val="0"/>
            </a:spcBef>
            <a:spcAft>
              <a:spcPct val="35000"/>
            </a:spcAft>
            <a:buNone/>
          </a:pPr>
          <a:r>
            <a:rPr lang="ro-RO" sz="1600" kern="1200">
              <a:solidFill>
                <a:schemeClr val="bg1"/>
              </a:solidFill>
              <a:latin typeface="Times New Roman" panose="02020603050405020304" pitchFamily="18" charset="0"/>
              <a:cs typeface="Times New Roman" panose="02020603050405020304" pitchFamily="18" charset="0"/>
            </a:rPr>
            <a:t>Created a fundraising link and a facebook page linked with the Cancer Research Uk.</a:t>
          </a:r>
        </a:p>
        <a:p>
          <a:pPr marL="0" lvl="0" indent="0" algn="ctr" defTabSz="711200">
            <a:lnSpc>
              <a:spcPct val="90000"/>
            </a:lnSpc>
            <a:spcBef>
              <a:spcPct val="0"/>
            </a:spcBef>
            <a:spcAft>
              <a:spcPct val="35000"/>
            </a:spcAft>
            <a:buNone/>
          </a:pPr>
          <a:r>
            <a:rPr lang="ro-RO" sz="1600" kern="1200">
              <a:solidFill>
                <a:schemeClr val="bg1"/>
              </a:solidFill>
              <a:latin typeface="Times New Roman" panose="02020603050405020304" pitchFamily="18" charset="0"/>
              <a:cs typeface="Times New Roman" panose="02020603050405020304" pitchFamily="18" charset="0"/>
            </a:rPr>
            <a:t>Gained donations towards the charity page.</a:t>
          </a:r>
          <a:endParaRPr lang="en-GB" sz="1600" kern="1200" dirty="0">
            <a:solidFill>
              <a:schemeClr val="bg1"/>
            </a:solidFill>
            <a:latin typeface="Times New Roman" panose="02020603050405020304" pitchFamily="18" charset="0"/>
            <a:cs typeface="Times New Roman" panose="02020603050405020304" pitchFamily="18" charset="0"/>
          </a:endParaRPr>
        </a:p>
      </dsp:txBody>
      <dsp:txXfrm rot="10800000">
        <a:off x="0" y="3920006"/>
        <a:ext cx="5441323" cy="2352004"/>
      </dsp:txXfrm>
    </dsp:sp>
    <dsp:sp modelId="{D81A192E-348A-4D1F-A99B-A6B54B120023}">
      <dsp:nvSpPr>
        <dsp:cNvPr id="0" name=""/>
        <dsp:cNvSpPr/>
      </dsp:nvSpPr>
      <dsp:spPr>
        <a:xfrm rot="5400000">
          <a:off x="6593982" y="1983346"/>
          <a:ext cx="3136005" cy="5441323"/>
        </a:xfrm>
        <a:prstGeom prst="round1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ro-RO" sz="1600" b="1" kern="1200">
              <a:solidFill>
                <a:schemeClr val="bg1"/>
              </a:solidFill>
              <a:latin typeface="Times New Roman" panose="02020603050405020304" pitchFamily="18" charset="0"/>
              <a:cs typeface="Times New Roman" panose="02020603050405020304" pitchFamily="18" charset="0"/>
            </a:rPr>
            <a:t>Measures of succes</a:t>
          </a:r>
        </a:p>
        <a:p>
          <a:pPr marL="0" lvl="0" indent="0" algn="ctr" defTabSz="711200">
            <a:lnSpc>
              <a:spcPct val="90000"/>
            </a:lnSpc>
            <a:spcBef>
              <a:spcPct val="0"/>
            </a:spcBef>
            <a:spcAft>
              <a:spcPct val="35000"/>
            </a:spcAft>
            <a:buNone/>
          </a:pPr>
          <a:endParaRPr lang="ro-RO" sz="1600" b="1" kern="1200">
            <a:solidFill>
              <a:schemeClr val="bg1"/>
            </a:solidFill>
            <a:latin typeface="Times New Roman" panose="02020603050405020304" pitchFamily="18" charset="0"/>
            <a:cs typeface="Times New Roman" panose="02020603050405020304" pitchFamily="18" charset="0"/>
          </a:endParaRPr>
        </a:p>
        <a:p>
          <a:pPr marL="0" lvl="0" indent="0" algn="ctr" defTabSz="711200">
            <a:lnSpc>
              <a:spcPct val="90000"/>
            </a:lnSpc>
            <a:spcBef>
              <a:spcPct val="0"/>
            </a:spcBef>
            <a:spcAft>
              <a:spcPct val="35000"/>
            </a:spcAft>
            <a:buNone/>
          </a:pPr>
          <a:endParaRPr lang="ro-RO" sz="1600" b="1" kern="1200">
            <a:solidFill>
              <a:schemeClr val="bg1"/>
            </a:solidFill>
            <a:latin typeface="Times New Roman" panose="02020603050405020304" pitchFamily="18" charset="0"/>
            <a:cs typeface="Times New Roman" panose="02020603050405020304" pitchFamily="18" charset="0"/>
          </a:endParaRPr>
        </a:p>
        <a:p>
          <a:pPr marL="0" lvl="0" indent="0" algn="ctr" defTabSz="711200">
            <a:lnSpc>
              <a:spcPct val="90000"/>
            </a:lnSpc>
            <a:spcBef>
              <a:spcPct val="0"/>
            </a:spcBef>
            <a:spcAft>
              <a:spcPct val="35000"/>
            </a:spcAft>
            <a:buNone/>
          </a:pPr>
          <a:r>
            <a:rPr lang="ro-RO" sz="1600" kern="1200">
              <a:solidFill>
                <a:schemeClr val="bg1"/>
              </a:solidFill>
              <a:latin typeface="Times New Roman" panose="02020603050405020304" pitchFamily="18" charset="0"/>
              <a:cs typeface="Times New Roman" panose="02020603050405020304" pitchFamily="18" charset="0"/>
            </a:rPr>
            <a:t>Raising awareness</a:t>
          </a:r>
          <a:endParaRPr lang="ro-RO" sz="1600" b="1" kern="1200">
            <a:solidFill>
              <a:schemeClr val="bg1"/>
            </a:solidFill>
            <a:latin typeface="Times New Roman" panose="02020603050405020304" pitchFamily="18" charset="0"/>
            <a:cs typeface="Times New Roman" panose="02020603050405020304" pitchFamily="18" charset="0"/>
          </a:endParaRPr>
        </a:p>
        <a:p>
          <a:pPr marL="0" lvl="0" indent="0" algn="ctr" defTabSz="711200">
            <a:lnSpc>
              <a:spcPct val="90000"/>
            </a:lnSpc>
            <a:spcBef>
              <a:spcPct val="0"/>
            </a:spcBef>
            <a:spcAft>
              <a:spcPct val="35000"/>
            </a:spcAft>
            <a:buNone/>
          </a:pPr>
          <a:r>
            <a:rPr lang="ro-RO" sz="1600" kern="1200">
              <a:solidFill>
                <a:schemeClr val="bg1"/>
              </a:solidFill>
              <a:latin typeface="Times New Roman" panose="02020603050405020304" pitchFamily="18" charset="0"/>
              <a:cs typeface="Times New Roman" panose="02020603050405020304" pitchFamily="18" charset="0"/>
            </a:rPr>
            <a:t>200£ raised</a:t>
          </a:r>
        </a:p>
        <a:p>
          <a:pPr marL="0" lvl="0" indent="0" algn="ctr" defTabSz="711200">
            <a:lnSpc>
              <a:spcPct val="90000"/>
            </a:lnSpc>
            <a:spcBef>
              <a:spcPct val="0"/>
            </a:spcBef>
            <a:spcAft>
              <a:spcPct val="35000"/>
            </a:spcAft>
            <a:buNone/>
          </a:pPr>
          <a:r>
            <a:rPr lang="ro-RO" sz="1600" kern="1200">
              <a:solidFill>
                <a:schemeClr val="bg1"/>
              </a:solidFill>
              <a:latin typeface="Times New Roman" panose="02020603050405020304" pitchFamily="18" charset="0"/>
              <a:cs typeface="Times New Roman" panose="02020603050405020304" pitchFamily="18" charset="0"/>
            </a:rPr>
            <a:t>Impact on Patient Care</a:t>
          </a:r>
          <a:endParaRPr lang="en-GB" sz="1600" kern="1200" dirty="0">
            <a:solidFill>
              <a:schemeClr val="bg1"/>
            </a:solidFill>
            <a:latin typeface="Times New Roman" panose="02020603050405020304" pitchFamily="18" charset="0"/>
            <a:cs typeface="Times New Roman" panose="02020603050405020304" pitchFamily="18" charset="0"/>
          </a:endParaRPr>
        </a:p>
      </dsp:txBody>
      <dsp:txXfrm rot="-5400000">
        <a:off x="5441324" y="3920006"/>
        <a:ext cx="5441323" cy="2352004"/>
      </dsp:txXfrm>
    </dsp:sp>
    <dsp:sp modelId="{DB397BED-DEF9-4219-B2A5-52D87A236C6A}">
      <dsp:nvSpPr>
        <dsp:cNvPr id="0" name=""/>
        <dsp:cNvSpPr/>
      </dsp:nvSpPr>
      <dsp:spPr>
        <a:xfrm>
          <a:off x="3808926" y="2352004"/>
          <a:ext cx="3264794" cy="1568002"/>
        </a:xfrm>
        <a:prstGeom prst="roundRect">
          <a:avLst/>
        </a:prstGeom>
        <a:solidFill>
          <a:schemeClr val="accent1">
            <a:tint val="60000"/>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ro-RO" sz="1900" b="1" kern="1200">
              <a:solidFill>
                <a:srgbClr val="7162FE"/>
              </a:solidFill>
            </a:rPr>
            <a:t>Quad Chart</a:t>
          </a:r>
          <a:endParaRPr lang="en-GB" sz="1900" kern="1200" dirty="0"/>
        </a:p>
      </dsp:txBody>
      <dsp:txXfrm>
        <a:off x="3885470" y="2428548"/>
        <a:ext cx="3111706" cy="141491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4DE1AB-98C2-4436-83BD-7A5F1079251F}">
      <dsp:nvSpPr>
        <dsp:cNvPr id="0" name=""/>
        <dsp:cNvSpPr/>
      </dsp:nvSpPr>
      <dsp:spPr>
        <a:xfrm>
          <a:off x="962" y="388698"/>
          <a:ext cx="3376911" cy="214433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4AD78D4-28F8-4525-87B8-08487C5AF5FF}">
      <dsp:nvSpPr>
        <dsp:cNvPr id="0" name=""/>
        <dsp:cNvSpPr/>
      </dsp:nvSpPr>
      <dsp:spPr>
        <a:xfrm>
          <a:off x="376174" y="745149"/>
          <a:ext cx="3376911" cy="214433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kern="1200" dirty="0"/>
            <a:t>LUCIANA FLOREA</a:t>
          </a:r>
        </a:p>
        <a:p>
          <a:pPr marL="0" lvl="0" indent="0" algn="ctr" defTabSz="1200150">
            <a:lnSpc>
              <a:spcPct val="90000"/>
            </a:lnSpc>
            <a:spcBef>
              <a:spcPct val="0"/>
            </a:spcBef>
            <a:spcAft>
              <a:spcPct val="35000"/>
            </a:spcAft>
            <a:buNone/>
          </a:pPr>
          <a:r>
            <a:rPr lang="en-GB" sz="2700" kern="1200" dirty="0"/>
            <a:t>2126969 </a:t>
          </a:r>
          <a:endParaRPr lang="en-US" sz="2700" kern="1200" dirty="0"/>
        </a:p>
      </dsp:txBody>
      <dsp:txXfrm>
        <a:off x="438980" y="807955"/>
        <a:ext cx="3251299" cy="2018726"/>
      </dsp:txXfrm>
    </dsp:sp>
    <dsp:sp modelId="{FD5E90AE-8162-4905-A885-435FD6733805}">
      <dsp:nvSpPr>
        <dsp:cNvPr id="0" name=""/>
        <dsp:cNvSpPr/>
      </dsp:nvSpPr>
      <dsp:spPr>
        <a:xfrm>
          <a:off x="4128298" y="388698"/>
          <a:ext cx="3376911" cy="214433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A61809B-D082-4E68-99D8-27C0451325D0}">
      <dsp:nvSpPr>
        <dsp:cNvPr id="0" name=""/>
        <dsp:cNvSpPr/>
      </dsp:nvSpPr>
      <dsp:spPr>
        <a:xfrm>
          <a:off x="4503511" y="745149"/>
          <a:ext cx="3376911" cy="214433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kern="1200" dirty="0"/>
            <a:t>CANCER RESEARCH UK </a:t>
          </a:r>
          <a:endParaRPr lang="en-US" sz="2700" kern="1200" dirty="0"/>
        </a:p>
      </dsp:txBody>
      <dsp:txXfrm>
        <a:off x="4566317" y="807955"/>
        <a:ext cx="3251299" cy="201872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011671-AA28-4F18-88C6-2682009ADB80}">
      <dsp:nvSpPr>
        <dsp:cNvPr id="0" name=""/>
        <dsp:cNvSpPr/>
      </dsp:nvSpPr>
      <dsp:spPr>
        <a:xfrm>
          <a:off x="0" y="339074"/>
          <a:ext cx="4189923" cy="59711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b="0" kern="1200" baseline="0"/>
            <a:t>2. </a:t>
          </a:r>
          <a:r>
            <a:rPr lang="en-GB" sz="1200" b="1" u="sng" kern="1200" baseline="0"/>
            <a:t>TIME</a:t>
          </a:r>
          <a:endParaRPr lang="en-US" sz="1200" kern="1200"/>
        </a:p>
      </dsp:txBody>
      <dsp:txXfrm>
        <a:off x="29149" y="368223"/>
        <a:ext cx="4131625" cy="538814"/>
      </dsp:txXfrm>
    </dsp:sp>
    <dsp:sp modelId="{3AFDA5B1-FDFE-4771-A922-00874D0DB1F7}">
      <dsp:nvSpPr>
        <dsp:cNvPr id="0" name=""/>
        <dsp:cNvSpPr/>
      </dsp:nvSpPr>
      <dsp:spPr>
        <a:xfrm>
          <a:off x="0" y="970746"/>
          <a:ext cx="4189923" cy="40715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b="0" u="sng" kern="1200" baseline="0"/>
            <a:t>Project timeline</a:t>
          </a:r>
          <a:endParaRPr lang="en-US" sz="1200" kern="1200"/>
        </a:p>
      </dsp:txBody>
      <dsp:txXfrm>
        <a:off x="19876" y="990622"/>
        <a:ext cx="4150171" cy="367407"/>
      </dsp:txXfrm>
    </dsp:sp>
    <dsp:sp modelId="{EF4CC23B-F359-4BA4-B402-ADB67B6A2845}">
      <dsp:nvSpPr>
        <dsp:cNvPr id="0" name=""/>
        <dsp:cNvSpPr/>
      </dsp:nvSpPr>
      <dsp:spPr>
        <a:xfrm>
          <a:off x="0" y="1412466"/>
          <a:ext cx="4189923" cy="40715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b="0" kern="1200" baseline="0"/>
            <a:t>26.04.2024 to</a:t>
          </a:r>
          <a:endParaRPr lang="en-US" sz="1200" kern="1200"/>
        </a:p>
      </dsp:txBody>
      <dsp:txXfrm>
        <a:off x="19876" y="1432342"/>
        <a:ext cx="4150171" cy="367407"/>
      </dsp:txXfrm>
    </dsp:sp>
    <dsp:sp modelId="{1829894F-4A2F-4F74-977D-E171B893D4D4}">
      <dsp:nvSpPr>
        <dsp:cNvPr id="0" name=""/>
        <dsp:cNvSpPr/>
      </dsp:nvSpPr>
      <dsp:spPr>
        <a:xfrm>
          <a:off x="0" y="1854186"/>
          <a:ext cx="4189923" cy="40715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b="0" kern="1200" baseline="0"/>
            <a:t>30.06.2024</a:t>
          </a:r>
          <a:endParaRPr lang="en-US" sz="1200" kern="1200"/>
        </a:p>
      </dsp:txBody>
      <dsp:txXfrm>
        <a:off x="19876" y="1874062"/>
        <a:ext cx="4150171" cy="367407"/>
      </dsp:txXfrm>
    </dsp:sp>
    <dsp:sp modelId="{90054B47-14B5-46B9-A36A-9C31A22A686D}">
      <dsp:nvSpPr>
        <dsp:cNvPr id="0" name=""/>
        <dsp:cNvSpPr/>
      </dsp:nvSpPr>
      <dsp:spPr>
        <a:xfrm>
          <a:off x="0" y="2295906"/>
          <a:ext cx="4189923" cy="40715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b="0" u="sng" kern="1200" baseline="0"/>
            <a:t>Schedule management</a:t>
          </a:r>
          <a:endParaRPr lang="en-US" sz="1200" kern="1200"/>
        </a:p>
      </dsp:txBody>
      <dsp:txXfrm>
        <a:off x="19876" y="2315782"/>
        <a:ext cx="4150171" cy="367407"/>
      </dsp:txXfrm>
    </dsp:sp>
    <dsp:sp modelId="{505847B4-FFCD-4528-829D-5F44E8FECF14}">
      <dsp:nvSpPr>
        <dsp:cNvPr id="0" name=""/>
        <dsp:cNvSpPr/>
      </dsp:nvSpPr>
      <dsp:spPr>
        <a:xfrm>
          <a:off x="0" y="2737626"/>
          <a:ext cx="4189923" cy="40715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b="0" kern="1200" baseline="0"/>
            <a:t>research</a:t>
          </a:r>
          <a:endParaRPr lang="en-US" sz="1200" kern="1200"/>
        </a:p>
      </dsp:txBody>
      <dsp:txXfrm>
        <a:off x="19876" y="2757502"/>
        <a:ext cx="4150171" cy="367407"/>
      </dsp:txXfrm>
    </dsp:sp>
    <dsp:sp modelId="{A8959CC0-188A-48F2-8BE1-794A0CE26F1B}">
      <dsp:nvSpPr>
        <dsp:cNvPr id="0" name=""/>
        <dsp:cNvSpPr/>
      </dsp:nvSpPr>
      <dsp:spPr>
        <a:xfrm>
          <a:off x="0" y="3179346"/>
          <a:ext cx="4189923" cy="40715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b="0" kern="1200" baseline="0"/>
            <a:t>contacting the organisation</a:t>
          </a:r>
          <a:endParaRPr lang="en-US" sz="1200" kern="1200"/>
        </a:p>
      </dsp:txBody>
      <dsp:txXfrm>
        <a:off x="19876" y="3199222"/>
        <a:ext cx="4150171" cy="367407"/>
      </dsp:txXfrm>
    </dsp:sp>
    <dsp:sp modelId="{9AE3C76A-D22C-4705-AABB-4AB6DEB5457A}">
      <dsp:nvSpPr>
        <dsp:cNvPr id="0" name=""/>
        <dsp:cNvSpPr/>
      </dsp:nvSpPr>
      <dsp:spPr>
        <a:xfrm>
          <a:off x="0" y="3621066"/>
          <a:ext cx="4189923" cy="40715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b="0" kern="1200" baseline="0"/>
            <a:t>identify a sponsor</a:t>
          </a:r>
          <a:endParaRPr lang="en-US" sz="1200" kern="1200"/>
        </a:p>
      </dsp:txBody>
      <dsp:txXfrm>
        <a:off x="19876" y="3640942"/>
        <a:ext cx="4150171" cy="367407"/>
      </dsp:txXfrm>
    </dsp:sp>
    <dsp:sp modelId="{3E7AA7E2-2A05-4B46-9610-B1076A716B3B}">
      <dsp:nvSpPr>
        <dsp:cNvPr id="0" name=""/>
        <dsp:cNvSpPr/>
      </dsp:nvSpPr>
      <dsp:spPr>
        <a:xfrm>
          <a:off x="0" y="4062786"/>
          <a:ext cx="4189923" cy="40715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b="0" kern="1200" baseline="0"/>
            <a:t>creating the charity fundraiser online page</a:t>
          </a:r>
          <a:endParaRPr lang="en-US" sz="1200" kern="1200"/>
        </a:p>
      </dsp:txBody>
      <dsp:txXfrm>
        <a:off x="19876" y="4082662"/>
        <a:ext cx="4150171" cy="367407"/>
      </dsp:txXfrm>
    </dsp:sp>
    <dsp:sp modelId="{6326E5EF-DA1C-4861-8848-BCA6775EF687}">
      <dsp:nvSpPr>
        <dsp:cNvPr id="0" name=""/>
        <dsp:cNvSpPr/>
      </dsp:nvSpPr>
      <dsp:spPr>
        <a:xfrm>
          <a:off x="0" y="4504506"/>
          <a:ext cx="4189923" cy="40715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b="0" kern="1200" baseline="0" dirty="0"/>
            <a:t>creating flyers and sharing it within our community</a:t>
          </a:r>
          <a:endParaRPr lang="en-US" sz="1200" kern="1200" dirty="0"/>
        </a:p>
      </dsp:txBody>
      <dsp:txXfrm>
        <a:off x="19876" y="4524382"/>
        <a:ext cx="4150171" cy="367407"/>
      </dsp:txXfrm>
    </dsp:sp>
    <dsp:sp modelId="{589B41DF-86CF-4E69-8BE1-9AA86240EF0F}">
      <dsp:nvSpPr>
        <dsp:cNvPr id="0" name=""/>
        <dsp:cNvSpPr/>
      </dsp:nvSpPr>
      <dsp:spPr>
        <a:xfrm>
          <a:off x="0" y="4946226"/>
          <a:ext cx="4189923" cy="40715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b="0" kern="1200" baseline="0" dirty="0">
              <a:latin typeface="Times New Roman" panose="02020603050405020304" pitchFamily="18" charset="0"/>
              <a:cs typeface="Times New Roman" panose="02020603050405020304" pitchFamily="18" charset="0"/>
            </a:rPr>
            <a:t>create links to social media and promoting the organisation</a:t>
          </a:r>
          <a:endParaRPr lang="en-US" sz="1200" kern="1200" dirty="0">
            <a:latin typeface="Times New Roman" panose="02020603050405020304" pitchFamily="18" charset="0"/>
            <a:cs typeface="Times New Roman" panose="02020603050405020304" pitchFamily="18" charset="0"/>
          </a:endParaRPr>
        </a:p>
      </dsp:txBody>
      <dsp:txXfrm>
        <a:off x="19876" y="4966102"/>
        <a:ext cx="4150171" cy="36740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67105E-E95F-4D09-B981-396326C28F8F}">
      <dsp:nvSpPr>
        <dsp:cNvPr id="0" name=""/>
        <dsp:cNvSpPr/>
      </dsp:nvSpPr>
      <dsp:spPr>
        <a:xfrm>
          <a:off x="2517433" y="690711"/>
          <a:ext cx="529714" cy="91440"/>
        </a:xfrm>
        <a:custGeom>
          <a:avLst/>
          <a:gdLst/>
          <a:ahLst/>
          <a:cxnLst/>
          <a:rect l="0" t="0" r="0" b="0"/>
          <a:pathLst>
            <a:path>
              <a:moveTo>
                <a:pt x="0" y="45720"/>
              </a:moveTo>
              <a:lnTo>
                <a:pt x="529714" y="45720"/>
              </a:lnTo>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768282" y="733627"/>
        <a:ext cx="28015" cy="5608"/>
      </dsp:txXfrm>
    </dsp:sp>
    <dsp:sp modelId="{C72E6B5C-366C-42D6-A400-19F0B11DC524}">
      <dsp:nvSpPr>
        <dsp:cNvPr id="0" name=""/>
        <dsp:cNvSpPr/>
      </dsp:nvSpPr>
      <dsp:spPr>
        <a:xfrm>
          <a:off x="83083" y="5586"/>
          <a:ext cx="2436150" cy="146169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9373" tIns="125303" rIns="119373" bIns="125303" numCol="1" spcCol="1270" anchor="ctr" anchorCtr="0">
          <a:noAutofit/>
        </a:bodyPr>
        <a:lstStyle/>
        <a:p>
          <a:pPr marL="0" lvl="0" indent="0" algn="ctr" defTabSz="800100">
            <a:lnSpc>
              <a:spcPct val="100000"/>
            </a:lnSpc>
            <a:spcBef>
              <a:spcPct val="0"/>
            </a:spcBef>
            <a:spcAft>
              <a:spcPct val="35000"/>
            </a:spcAft>
            <a:buNone/>
          </a:pPr>
          <a:r>
            <a:rPr lang="en-GB" sz="1800" b="1" u="sng" kern="1200" dirty="0"/>
            <a:t>SWOT ANALYSIS</a:t>
          </a:r>
          <a:endParaRPr lang="en-US" sz="1800" kern="1200" dirty="0"/>
        </a:p>
      </dsp:txBody>
      <dsp:txXfrm>
        <a:off x="83083" y="5586"/>
        <a:ext cx="2436150" cy="1461690"/>
      </dsp:txXfrm>
    </dsp:sp>
    <dsp:sp modelId="{C3A01ED3-2AE5-4FFD-9032-6DD400678D16}">
      <dsp:nvSpPr>
        <dsp:cNvPr id="0" name=""/>
        <dsp:cNvSpPr/>
      </dsp:nvSpPr>
      <dsp:spPr>
        <a:xfrm>
          <a:off x="1301158" y="1465476"/>
          <a:ext cx="2996464" cy="529714"/>
        </a:xfrm>
        <a:custGeom>
          <a:avLst/>
          <a:gdLst/>
          <a:ahLst/>
          <a:cxnLst/>
          <a:rect l="0" t="0" r="0" b="0"/>
          <a:pathLst>
            <a:path>
              <a:moveTo>
                <a:pt x="2996464" y="0"/>
              </a:moveTo>
              <a:lnTo>
                <a:pt x="2996464" y="281957"/>
              </a:lnTo>
              <a:lnTo>
                <a:pt x="0" y="281957"/>
              </a:lnTo>
              <a:lnTo>
                <a:pt x="0" y="529714"/>
              </a:lnTo>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723180" y="1727529"/>
        <a:ext cx="152420" cy="5608"/>
      </dsp:txXfrm>
    </dsp:sp>
    <dsp:sp modelId="{4D2FB514-6AF8-469E-9B83-3D519A7CD540}">
      <dsp:nvSpPr>
        <dsp:cNvPr id="0" name=""/>
        <dsp:cNvSpPr/>
      </dsp:nvSpPr>
      <dsp:spPr>
        <a:xfrm>
          <a:off x="3079547" y="5586"/>
          <a:ext cx="2436150" cy="146169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9373" tIns="125303" rIns="119373" bIns="125303" numCol="1" spcCol="1270" anchor="ctr" anchorCtr="0">
          <a:noAutofit/>
        </a:bodyPr>
        <a:lstStyle/>
        <a:p>
          <a:pPr marL="0" lvl="0" indent="0" algn="ctr" defTabSz="711200">
            <a:lnSpc>
              <a:spcPct val="100000"/>
            </a:lnSpc>
            <a:spcBef>
              <a:spcPct val="0"/>
            </a:spcBef>
            <a:spcAft>
              <a:spcPct val="35000"/>
            </a:spcAft>
            <a:buNone/>
          </a:pPr>
          <a:r>
            <a:rPr lang="en-GB" sz="1600" kern="1200" dirty="0"/>
            <a:t>Strengths</a:t>
          </a:r>
          <a:endParaRPr lang="en-US" sz="1600" kern="1200" dirty="0"/>
        </a:p>
      </dsp:txBody>
      <dsp:txXfrm>
        <a:off x="3079547" y="5586"/>
        <a:ext cx="2436150" cy="1461690"/>
      </dsp:txXfrm>
    </dsp:sp>
    <dsp:sp modelId="{481C46D2-00CB-4AA9-B0A9-EEFA3270392C}">
      <dsp:nvSpPr>
        <dsp:cNvPr id="0" name=""/>
        <dsp:cNvSpPr/>
      </dsp:nvSpPr>
      <dsp:spPr>
        <a:xfrm>
          <a:off x="2517433" y="2712716"/>
          <a:ext cx="529714" cy="91440"/>
        </a:xfrm>
        <a:custGeom>
          <a:avLst/>
          <a:gdLst/>
          <a:ahLst/>
          <a:cxnLst/>
          <a:rect l="0" t="0" r="0" b="0"/>
          <a:pathLst>
            <a:path>
              <a:moveTo>
                <a:pt x="0" y="45720"/>
              </a:moveTo>
              <a:lnTo>
                <a:pt x="529714" y="45720"/>
              </a:lnTo>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768282" y="2755632"/>
        <a:ext cx="28015" cy="5608"/>
      </dsp:txXfrm>
    </dsp:sp>
    <dsp:sp modelId="{09C302BF-25F6-4BB4-9DBB-BF700C2449FE}">
      <dsp:nvSpPr>
        <dsp:cNvPr id="0" name=""/>
        <dsp:cNvSpPr/>
      </dsp:nvSpPr>
      <dsp:spPr>
        <a:xfrm>
          <a:off x="83083" y="2027591"/>
          <a:ext cx="2436150" cy="146169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9373" tIns="125303" rIns="119373" bIns="125303" numCol="1" spcCol="1270" anchor="ctr" anchorCtr="0">
          <a:noAutofit/>
        </a:bodyPr>
        <a:lstStyle/>
        <a:p>
          <a:pPr marL="0" lvl="0" indent="0" algn="ctr" defTabSz="533400">
            <a:lnSpc>
              <a:spcPct val="100000"/>
            </a:lnSpc>
            <a:spcBef>
              <a:spcPct val="0"/>
            </a:spcBef>
            <a:spcAft>
              <a:spcPct val="35000"/>
            </a:spcAft>
            <a:buNone/>
          </a:pPr>
          <a:r>
            <a:rPr lang="en-GB" sz="1200" kern="1200" dirty="0"/>
            <a:t>A powerful brand with digital innovations and strong corporate partnerships.</a:t>
          </a:r>
          <a:endParaRPr lang="en-US" sz="1200" kern="1200" dirty="0"/>
        </a:p>
      </dsp:txBody>
      <dsp:txXfrm>
        <a:off x="83083" y="2027591"/>
        <a:ext cx="2436150" cy="1461690"/>
      </dsp:txXfrm>
    </dsp:sp>
    <dsp:sp modelId="{BBEC97D6-A67B-4602-9958-525CBFC35970}">
      <dsp:nvSpPr>
        <dsp:cNvPr id="0" name=""/>
        <dsp:cNvSpPr/>
      </dsp:nvSpPr>
      <dsp:spPr>
        <a:xfrm>
          <a:off x="1301158" y="3487481"/>
          <a:ext cx="2996464" cy="529714"/>
        </a:xfrm>
        <a:custGeom>
          <a:avLst/>
          <a:gdLst/>
          <a:ahLst/>
          <a:cxnLst/>
          <a:rect l="0" t="0" r="0" b="0"/>
          <a:pathLst>
            <a:path>
              <a:moveTo>
                <a:pt x="2996464" y="0"/>
              </a:moveTo>
              <a:lnTo>
                <a:pt x="2996464" y="281957"/>
              </a:lnTo>
              <a:lnTo>
                <a:pt x="0" y="281957"/>
              </a:lnTo>
              <a:lnTo>
                <a:pt x="0" y="529714"/>
              </a:lnTo>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723180" y="3749534"/>
        <a:ext cx="152420" cy="5608"/>
      </dsp:txXfrm>
    </dsp:sp>
    <dsp:sp modelId="{1BEB587B-9045-44CA-9E52-D2A89FA0D900}">
      <dsp:nvSpPr>
        <dsp:cNvPr id="0" name=""/>
        <dsp:cNvSpPr/>
      </dsp:nvSpPr>
      <dsp:spPr>
        <a:xfrm>
          <a:off x="3079547" y="2027591"/>
          <a:ext cx="2436150" cy="146169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9373" tIns="125303" rIns="119373" bIns="125303" numCol="1" spcCol="1270" anchor="ctr" anchorCtr="0">
          <a:noAutofit/>
        </a:bodyPr>
        <a:lstStyle/>
        <a:p>
          <a:pPr marL="0" lvl="0" indent="0" algn="ctr" defTabSz="533400">
            <a:lnSpc>
              <a:spcPct val="100000"/>
            </a:lnSpc>
            <a:spcBef>
              <a:spcPct val="0"/>
            </a:spcBef>
            <a:spcAft>
              <a:spcPct val="35000"/>
            </a:spcAft>
            <a:buNone/>
          </a:pPr>
          <a:r>
            <a:rPr lang="en-GB" sz="1200" kern="1200" dirty="0"/>
            <a:t>Together with their partners they had a significant impact which has helped reducing the number of cancer deaths.</a:t>
          </a:r>
          <a:endParaRPr lang="en-US" sz="1200" kern="1200" dirty="0"/>
        </a:p>
      </dsp:txBody>
      <dsp:txXfrm>
        <a:off x="3079547" y="2027591"/>
        <a:ext cx="2436150" cy="1461690"/>
      </dsp:txXfrm>
    </dsp:sp>
    <dsp:sp modelId="{E00D90E4-9599-4F52-91EB-2F2014512DF6}">
      <dsp:nvSpPr>
        <dsp:cNvPr id="0" name=""/>
        <dsp:cNvSpPr/>
      </dsp:nvSpPr>
      <dsp:spPr>
        <a:xfrm>
          <a:off x="2517433" y="4734721"/>
          <a:ext cx="529714" cy="91440"/>
        </a:xfrm>
        <a:custGeom>
          <a:avLst/>
          <a:gdLst/>
          <a:ahLst/>
          <a:cxnLst/>
          <a:rect l="0" t="0" r="0" b="0"/>
          <a:pathLst>
            <a:path>
              <a:moveTo>
                <a:pt x="0" y="45720"/>
              </a:moveTo>
              <a:lnTo>
                <a:pt x="529714" y="45720"/>
              </a:lnTo>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768282" y="4777636"/>
        <a:ext cx="28015" cy="5608"/>
      </dsp:txXfrm>
    </dsp:sp>
    <dsp:sp modelId="{EE8A86FD-D563-40B1-A7DC-6C41240387D7}">
      <dsp:nvSpPr>
        <dsp:cNvPr id="0" name=""/>
        <dsp:cNvSpPr/>
      </dsp:nvSpPr>
      <dsp:spPr>
        <a:xfrm>
          <a:off x="83083" y="4049596"/>
          <a:ext cx="2436150" cy="146169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9373" tIns="125303" rIns="119373" bIns="125303" numCol="1" spcCol="1270" anchor="ctr" anchorCtr="0">
          <a:noAutofit/>
        </a:bodyPr>
        <a:lstStyle/>
        <a:p>
          <a:pPr marL="0" lvl="0" indent="0" algn="ctr" defTabSz="889000">
            <a:lnSpc>
              <a:spcPct val="100000"/>
            </a:lnSpc>
            <a:spcBef>
              <a:spcPct val="0"/>
            </a:spcBef>
            <a:spcAft>
              <a:spcPct val="35000"/>
            </a:spcAft>
            <a:buNone/>
          </a:pPr>
          <a:r>
            <a:rPr lang="en-GB" sz="2000" kern="1200" dirty="0"/>
            <a:t>Weakness</a:t>
          </a:r>
          <a:endParaRPr lang="en-US" sz="2000" kern="1200" dirty="0"/>
        </a:p>
      </dsp:txBody>
      <dsp:txXfrm>
        <a:off x="83083" y="4049596"/>
        <a:ext cx="2436150" cy="1461690"/>
      </dsp:txXfrm>
    </dsp:sp>
    <dsp:sp modelId="{F866E5CD-FBED-4CEC-9B69-2F43CF42401B}">
      <dsp:nvSpPr>
        <dsp:cNvPr id="0" name=""/>
        <dsp:cNvSpPr/>
      </dsp:nvSpPr>
      <dsp:spPr>
        <a:xfrm>
          <a:off x="3079547" y="4049596"/>
          <a:ext cx="2436150" cy="146169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9373" tIns="125303" rIns="119373" bIns="125303" numCol="1" spcCol="1270" anchor="ctr" anchorCtr="0">
          <a:noAutofit/>
        </a:bodyPr>
        <a:lstStyle/>
        <a:p>
          <a:pPr marL="0" lvl="0" indent="0" algn="ctr" defTabSz="533400">
            <a:lnSpc>
              <a:spcPct val="100000"/>
            </a:lnSpc>
            <a:spcBef>
              <a:spcPct val="0"/>
            </a:spcBef>
            <a:spcAft>
              <a:spcPct val="35000"/>
            </a:spcAft>
            <a:buNone/>
          </a:pPr>
          <a:r>
            <a:rPr lang="en-GB" sz="1200" kern="1200" dirty="0"/>
            <a:t>Vulnerability to the economical changes</a:t>
          </a:r>
          <a:endParaRPr lang="en-US" sz="1200" kern="1200" dirty="0"/>
        </a:p>
      </dsp:txBody>
      <dsp:txXfrm>
        <a:off x="3079547" y="4049596"/>
        <a:ext cx="2436150" cy="1461690"/>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ycle4">
  <dgm:title val=""/>
  <dgm:desc val=""/>
  <dgm:catLst>
    <dgm:cat type="relationship" pri="26000"/>
    <dgm:cat type="cycle" pri="13000"/>
    <dgm:cat type="matrix" pri="4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ampData>
  <dgm:style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cycleMatrixDiagram">
    <dgm:varLst>
      <dgm:chMax val="1"/>
      <dgm:dir/>
      <dgm:animLvl val="lvl"/>
      <dgm:resizeHandles val="exact"/>
    </dgm:varLst>
    <dgm:alg type="composite">
      <dgm:param type="ar" val="1.3"/>
    </dgm:alg>
    <dgm:shape xmlns:r="http://schemas.openxmlformats.org/officeDocument/2006/relationships" r:blip="">
      <dgm:adjLst/>
    </dgm:shape>
    <dgm:presOf/>
    <dgm:constrLst>
      <dgm:constr type="w" for="ch" forName="children" refType="w"/>
      <dgm:constr type="h" for="ch" forName="children" refType="w" refFor="ch" refForName="children" fact="0.77"/>
      <dgm:constr type="ctrX" for="ch" forName="children" refType="w" fact="0.5"/>
      <dgm:constr type="ctrY" for="ch" forName="children" refType="h" fact="0.5"/>
      <dgm:constr type="w" for="ch" forName="circle" refType="w"/>
      <dgm:constr type="h" for="ch" forName="circle" refType="h"/>
      <dgm:constr type="ctrX" for="ch" forName="circle" refType="w" fact="0.5"/>
      <dgm:constr type="ctrY" for="ch" forName="circle" refType="h" fact="0.5"/>
      <dgm:constr type="w" for="ch" forName="center1" refType="w" fact="0.115"/>
      <dgm:constr type="h" for="ch" forName="center1" refType="w" fact="0.1"/>
      <dgm:constr type="ctrX" for="ch" forName="center1" refType="w" fact="0.5"/>
      <dgm:constr type="ctrY" for="ch" forName="center1" refType="h" fact="0.475"/>
      <dgm:constr type="w" for="ch" forName="center2" refType="w" fact="0.115"/>
      <dgm:constr type="h" for="ch" forName="center2" refType="w" fact="0.1"/>
      <dgm:constr type="ctrX" for="ch" forName="center2" refType="w" fact="0.5"/>
      <dgm:constr type="ctrY" for="ch" forName="center2" refType="h" fact="0.525"/>
    </dgm:constrLst>
    <dgm:ruleLst/>
    <dgm:choose name="Name0">
      <dgm:if name="Name1" axis="ch" ptType="node" func="cnt" op="gte" val="1">
        <dgm:layoutNode name="children">
          <dgm:alg type="composite">
            <dgm:param type="ar" val="1.3"/>
          </dgm:alg>
          <dgm:shape xmlns:r="http://schemas.openxmlformats.org/officeDocument/2006/relationships" r:blip="">
            <dgm:adjLst/>
          </dgm:shape>
          <dgm:presOf/>
          <dgm:choose name="Name2">
            <dgm:if name="Name3" func="var" arg="dir" op="equ" val="norm">
              <dgm:constrLst>
                <dgm:constr type="primFontSz" for="des" ptType="node" op="equ" val="65"/>
                <dgm:constr type="w" for="ch" forName="child1group" refType="w" fact="0.38"/>
                <dgm:constr type="h" for="ch" forName="child1group" refType="h" fact="0.32"/>
                <dgm:constr type="t" for="ch" forName="child1group"/>
                <dgm:constr type="l" for="ch" forName="child1group"/>
                <dgm:constr type="w" for="ch" forName="child2group" refType="w" fact="0.38"/>
                <dgm:constr type="h" for="ch" forName="child2group" refType="h" fact="0.32"/>
                <dgm:constr type="t" for="ch" forName="child2group"/>
                <dgm:constr type="r" for="ch" forName="child2group" refType="w"/>
                <dgm:constr type="w" for="ch" forName="child3group" refType="w" fact="0.38"/>
                <dgm:constr type="h" for="ch" forName="child3group" refType="h" fact="0.32"/>
                <dgm:constr type="b" for="ch" forName="child3group" refType="h"/>
                <dgm:constr type="r" for="ch" forName="child3group" refType="w"/>
                <dgm:constr type="w" for="ch" forName="child4group" refType="w" fact="0.38"/>
                <dgm:constr type="h" for="ch" forName="child4group" refType="h" fact="0.32"/>
                <dgm:constr type="b" for="ch" forName="child4group" refType="h"/>
                <dgm:constr type="l" for="ch" forName="child4group"/>
              </dgm:constrLst>
            </dgm:if>
            <dgm:else name="Name4">
              <dgm:constrLst>
                <dgm:constr type="primFontSz" for="des" ptType="node" op="equ" val="65"/>
                <dgm:constr type="w" for="ch" forName="child1group" refType="w" fact="0.38"/>
                <dgm:constr type="h" for="ch" forName="child1group" refType="h" fact="0.32"/>
                <dgm:constr type="t" for="ch" forName="child1group"/>
                <dgm:constr type="r" for="ch" forName="child1group" refType="w"/>
                <dgm:constr type="w" for="ch" forName="child2group" refType="w" fact="0.38"/>
                <dgm:constr type="h" for="ch" forName="child2group" refType="h" fact="0.32"/>
                <dgm:constr type="t" for="ch" forName="child2group"/>
                <dgm:constr type="l" for="ch" forName="child2group"/>
                <dgm:constr type="w" for="ch" forName="child3group" refType="w" fact="0.38"/>
                <dgm:constr type="h" for="ch" forName="child3group" refType="h" fact="0.32"/>
                <dgm:constr type="b" for="ch" forName="child3group" refType="h"/>
                <dgm:constr type="l" for="ch" forName="child3group"/>
                <dgm:constr type="w" for="ch" forName="child4group" refType="w" fact="0.38"/>
                <dgm:constr type="h" for="ch" forName="child4group" refType="h" fact="0.32"/>
                <dgm:constr type="b" for="ch" forName="child4group" refType="h"/>
                <dgm:constr type="r" for="ch" forName="child4group" refType="w"/>
              </dgm:constrLst>
            </dgm:else>
          </dgm:choose>
          <dgm:ruleLst/>
          <dgm:choose name="Name5">
            <dgm:if name="Name6" axis="ch ch" ptType="node node" st="1 1" cnt="1 0" func="cnt" op="gte" val="1">
              <dgm:layoutNode name="child1group">
                <dgm:alg type="composite">
                  <dgm:param type="horzAlign" val="none"/>
                  <dgm:param type="vertAlign" val="none"/>
                </dgm:alg>
                <dgm:shape xmlns:r="http://schemas.openxmlformats.org/officeDocument/2006/relationships" r:blip="">
                  <dgm:adjLst/>
                </dgm:shape>
                <dgm:presOf/>
                <dgm:choose name="Name7">
                  <dgm:if name="Name8" func="var" arg="dir" op="equ" val="norm">
                    <dgm:constrLst>
                      <dgm:constr type="w" for="ch" forName="child1" refType="w"/>
                      <dgm:constr type="h" for="ch" forName="child1" refType="h"/>
                      <dgm:constr type="t" for="ch" forName="child1"/>
                      <dgm:constr type="l" for="ch" forName="child1"/>
                      <dgm:constr type="w" for="ch" forName="child1Text" refType="w" fact="0.7"/>
                      <dgm:constr type="h" for="ch" forName="child1Text" refType="h" fact="0.75"/>
                      <dgm:constr type="t" for="ch" forName="child1Text"/>
                      <dgm:constr type="l" for="ch" forName="child1Text"/>
                    </dgm:constrLst>
                  </dgm:if>
                  <dgm:else name="Name9">
                    <dgm:constrLst>
                      <dgm:constr type="w" for="ch" forName="child1" refType="w"/>
                      <dgm:constr type="h" for="ch" forName="child1" refType="h"/>
                      <dgm:constr type="t" for="ch" forName="child1"/>
                      <dgm:constr type="r" for="ch" forName="child1" refType="w"/>
                      <dgm:constr type="w" for="ch" forName="child1Text" refType="w" fact="0.7"/>
                      <dgm:constr type="h" for="ch" forName="child1Text" refType="h" fact="0.75"/>
                      <dgm:constr type="t" for="ch" forName="child1Text"/>
                      <dgm:constr type="r" for="ch" forName="child1Text" refType="w"/>
                    </dgm:constrLst>
                  </dgm:else>
                </dgm:choose>
                <dgm:ruleLst/>
                <dgm:layoutNode name="child1" styleLbl="bgAcc1">
                  <dgm:alg type="sp"/>
                  <dgm:shape xmlns:r="http://schemas.openxmlformats.org/officeDocument/2006/relationships" type="roundRect" r:blip="" zOrderOff="-2">
                    <dgm:adjLst>
                      <dgm:adj idx="1" val="0.1"/>
                    </dgm:adjLst>
                  </dgm:shape>
                  <dgm:presOf axis="ch des" ptType="node node" st="1 1" cnt="1 0"/>
                  <dgm:constrLst/>
                  <dgm:ruleLst/>
                </dgm:layoutNode>
                <dgm:layoutNode name="child1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0"/>
          </dgm:choose>
          <dgm:choose name="Name11">
            <dgm:if name="Name12" axis="ch ch" ptType="node node" st="2 1" cnt="1 0" func="cnt" op="gte" val="1">
              <dgm:layoutNode name="child2group">
                <dgm:alg type="composite">
                  <dgm:param type="horzAlign" val="none"/>
                  <dgm:param type="vertAlign" val="none"/>
                </dgm:alg>
                <dgm:shape xmlns:r="http://schemas.openxmlformats.org/officeDocument/2006/relationships" r:blip="">
                  <dgm:adjLst/>
                </dgm:shape>
                <dgm:choose name="Name13">
                  <dgm:if name="Name14" func="var" arg="dir" op="equ" val="norm">
                    <dgm:constrLst>
                      <dgm:constr type="w" for="ch" forName="child2" refType="w"/>
                      <dgm:constr type="h" for="ch" forName="child2" refType="h"/>
                      <dgm:constr type="t" for="ch" forName="child2"/>
                      <dgm:constr type="r" for="ch" forName="child2" refType="w"/>
                      <dgm:constr type="w" for="ch" forName="child2Text" refType="w" fact="0.7"/>
                      <dgm:constr type="h" for="ch" forName="child2Text" refType="h" fact="0.75"/>
                      <dgm:constr type="t" for="ch" forName="child2Text"/>
                      <dgm:constr type="r" for="ch" forName="child2Text" refType="w"/>
                    </dgm:constrLst>
                  </dgm:if>
                  <dgm:else name="Name15">
                    <dgm:constrLst>
                      <dgm:constr type="w" for="ch" forName="child2" refType="w"/>
                      <dgm:constr type="h" for="ch" forName="child2" refType="h"/>
                      <dgm:constr type="t" for="ch" forName="child2"/>
                      <dgm:constr type="l" for="ch" forName="child2"/>
                      <dgm:constr type="w" for="ch" forName="child2Text" refType="w" fact="0.7"/>
                      <dgm:constr type="h" for="ch" forName="child2Text" refType="h" fact="0.75"/>
                      <dgm:constr type="t" for="ch" forName="child2Text"/>
                      <dgm:constr type="l" for="ch" forName="child2Text"/>
                    </dgm:constrLst>
                  </dgm:else>
                </dgm:choose>
                <dgm:ruleLst/>
                <dgm:layoutNode name="child2" styleLbl="bgAcc1">
                  <dgm:alg type="sp"/>
                  <dgm:shape xmlns:r="http://schemas.openxmlformats.org/officeDocument/2006/relationships" type="roundRect" r:blip="" zOrderOff="-2">
                    <dgm:adjLst>
                      <dgm:adj idx="1" val="0.1"/>
                    </dgm:adjLst>
                  </dgm:shape>
                  <dgm:presOf axis="ch des" ptType="node node" st="2 1" cnt="1 0"/>
                  <dgm:constrLst/>
                  <dgm:ruleLst/>
                </dgm:layoutNode>
                <dgm:layoutNode name="child2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6"/>
          </dgm:choose>
          <dgm:choose name="Name17">
            <dgm:if name="Name18" axis="ch ch" ptType="node node" st="3 1" cnt="1 0" func="cnt" op="gte" val="1">
              <dgm:layoutNode name="child3group">
                <dgm:alg type="composite">
                  <dgm:param type="horzAlign" val="none"/>
                  <dgm:param type="vertAlign" val="none"/>
                </dgm:alg>
                <dgm:shape xmlns:r="http://schemas.openxmlformats.org/officeDocument/2006/relationships" r:blip="">
                  <dgm:adjLst/>
                </dgm:shape>
                <dgm:presOf/>
                <dgm:choose name="Name19">
                  <dgm:if name="Name20" func="var" arg="dir" op="equ" val="norm">
                    <dgm:constrLst>
                      <dgm:constr type="w" for="ch" forName="child3" refType="w"/>
                      <dgm:constr type="h" for="ch" forName="child3" refType="h"/>
                      <dgm:constr type="b" for="ch" forName="child3" refType="h"/>
                      <dgm:constr type="r" for="ch" forName="child3" refType="w"/>
                      <dgm:constr type="w" for="ch" forName="child3Text" refType="w" fact="0.7"/>
                      <dgm:constr type="h" for="ch" forName="child3Text" refType="h" fact="0.75"/>
                      <dgm:constr type="b" for="ch" forName="child3Text" refType="h"/>
                      <dgm:constr type="r" for="ch" forName="child3Text" refType="w"/>
                    </dgm:constrLst>
                  </dgm:if>
                  <dgm:else name="Name21">
                    <dgm:constrLst>
                      <dgm:constr type="w" for="ch" forName="child3" refType="w"/>
                      <dgm:constr type="h" for="ch" forName="child3" refType="h"/>
                      <dgm:constr type="b" for="ch" forName="child3" refType="h"/>
                      <dgm:constr type="l" for="ch" forName="child3"/>
                      <dgm:constr type="w" for="ch" forName="child3Text" refType="w" fact="0.7"/>
                      <dgm:constr type="h" for="ch" forName="child3Text" refType="h" fact="0.75"/>
                      <dgm:constr type="b" for="ch" forName="child3Text" refType="h"/>
                      <dgm:constr type="l" for="ch" forName="child3Text"/>
                    </dgm:constrLst>
                  </dgm:else>
                </dgm:choose>
                <dgm:ruleLst/>
                <dgm:layoutNode name="child3" styleLbl="bgAcc1">
                  <dgm:alg type="sp"/>
                  <dgm:shape xmlns:r="http://schemas.openxmlformats.org/officeDocument/2006/relationships" type="roundRect" r:blip="" zOrderOff="-4">
                    <dgm:adjLst>
                      <dgm:adj idx="1" val="0.1"/>
                    </dgm:adjLst>
                  </dgm:shape>
                  <dgm:presOf axis="ch des" ptType="node node" st="3 1" cnt="1 0"/>
                  <dgm:constrLst/>
                  <dgm:ruleLst/>
                </dgm:layoutNode>
                <dgm:layoutNode name="child3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2"/>
          </dgm:choose>
          <dgm:choose name="Name23">
            <dgm:if name="Name24" axis="ch ch" ptType="node node" st="4 1" cnt="1 0" func="cnt" op="gte" val="1">
              <dgm:layoutNode name="child4group">
                <dgm:alg type="composite">
                  <dgm:param type="horzAlign" val="none"/>
                  <dgm:param type="vertAlign" val="none"/>
                </dgm:alg>
                <dgm:shape xmlns:r="http://schemas.openxmlformats.org/officeDocument/2006/relationships" r:blip="">
                  <dgm:adjLst/>
                </dgm:shape>
                <dgm:presOf/>
                <dgm:choose name="Name25">
                  <dgm:if name="Name26" func="var" arg="dir" op="equ" val="norm">
                    <dgm:constrLst>
                      <dgm:constr type="w" for="ch" forName="child4" refType="w"/>
                      <dgm:constr type="h" for="ch" forName="child4" refType="h"/>
                      <dgm:constr type="b" for="ch" forName="child4" refType="h"/>
                      <dgm:constr type="l" for="ch" forName="child4"/>
                      <dgm:constr type="w" for="ch" forName="child4Text" refType="w" fact="0.7"/>
                      <dgm:constr type="h" for="ch" forName="child4Text" refType="h" fact="0.75"/>
                      <dgm:constr type="b" for="ch" forName="child4Text" refType="h"/>
                      <dgm:constr type="l" for="ch" forName="child4Text"/>
                    </dgm:constrLst>
                  </dgm:if>
                  <dgm:else name="Name27">
                    <dgm:constrLst>
                      <dgm:constr type="w" for="ch" forName="child4" refType="w"/>
                      <dgm:constr type="h" for="ch" forName="child4" refType="h"/>
                      <dgm:constr type="b" for="ch" forName="child4" refType="h"/>
                      <dgm:constr type="r" for="ch" forName="child4" refType="w"/>
                      <dgm:constr type="w" for="ch" forName="child4Text" refType="w" fact="0.7"/>
                      <dgm:constr type="h" for="ch" forName="child4Text" refType="h" fact="0.75"/>
                      <dgm:constr type="b" for="ch" forName="child4Text" refType="h"/>
                      <dgm:constr type="r" for="ch" forName="child4Text" refType="w"/>
                    </dgm:constrLst>
                  </dgm:else>
                </dgm:choose>
                <dgm:ruleLst/>
                <dgm:layoutNode name="child4" styleLbl="bgAcc1">
                  <dgm:alg type="sp"/>
                  <dgm:shape xmlns:r="http://schemas.openxmlformats.org/officeDocument/2006/relationships" type="roundRect" r:blip="" zOrderOff="-4">
                    <dgm:adjLst>
                      <dgm:adj idx="1" val="0.1"/>
                    </dgm:adjLst>
                  </dgm:shape>
                  <dgm:presOf axis="ch des" ptType="node node" st="4 1" cnt="1 0"/>
                  <dgm:constrLst/>
                  <dgm:ruleLst/>
                </dgm:layoutNode>
                <dgm:layoutNode name="child4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8"/>
          </dgm:choose>
          <dgm:layoutNode name="childPlaceholder">
            <dgm:alg type="sp"/>
            <dgm:shape xmlns:r="http://schemas.openxmlformats.org/officeDocument/2006/relationships" r:blip="">
              <dgm:adjLst/>
            </dgm:shape>
            <dgm:presOf/>
            <dgm:constrLst/>
            <dgm:ruleLst/>
          </dgm:layoutNode>
        </dgm:layoutNode>
        <dgm:layoutNode name="circle">
          <dgm:alg type="composite">
            <dgm:param type="ar" val="1"/>
          </dgm:alg>
          <dgm:shape xmlns:r="http://schemas.openxmlformats.org/officeDocument/2006/relationships" r:blip="">
            <dgm:adjLst/>
          </dgm:shape>
          <dgm:presOf/>
          <dgm:choose name="Name29">
            <dgm:if name="Name30" func="var" arg="dir" op="equ" val="norm">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r" for="ch" forName="quadrant1" refType="w" fact="0.5"/>
                <dgm:constr type="r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l" for="ch" forName="quadrant2" refType="w" fact="0.5"/>
                <dgm:constr type="l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l" for="ch" forName="quadrant3" refType="w" fact="0.5"/>
                <dgm:constr type="l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r" for="ch" forName="quadrant4" refType="w" fact="0.5"/>
                <dgm:constr type="rOff" for="ch" forName="quadrant4" refType="w" fact="-0.01"/>
              </dgm:constrLst>
            </dgm:if>
            <dgm:else name="Name31">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l" for="ch" forName="quadrant1" refType="w" fact="0.5"/>
                <dgm:constr type="l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r" for="ch" forName="quadrant2" refType="w" fact="0.5"/>
                <dgm:constr type="r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r" for="ch" forName="quadrant3" refType="w" fact="0.5"/>
                <dgm:constr type="r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l" for="ch" forName="quadrant4" refType="w" fact="0.5"/>
                <dgm:constr type="lOff" for="ch" forName="quadrant4" refType="w" fact="0.01"/>
              </dgm:constrLst>
            </dgm:else>
          </dgm:choose>
          <dgm:ruleLst/>
          <dgm:layoutNode name="quadrant1" styleLbl="node1">
            <dgm:varLst>
              <dgm:chMax val="1"/>
              <dgm:bulletEnabled val="1"/>
            </dgm:varLst>
            <dgm:alg type="tx"/>
            <dgm:choose name="Name32">
              <dgm:if name="Name33" func="var" arg="dir" op="equ" val="norm">
                <dgm:shape xmlns:r="http://schemas.openxmlformats.org/officeDocument/2006/relationships" type="pieWedge" r:blip="">
                  <dgm:adjLst/>
                </dgm:shape>
              </dgm:if>
              <dgm:else name="Name34">
                <dgm:shape xmlns:r="http://schemas.openxmlformats.org/officeDocument/2006/relationships" rot="90" type="pieWedge" r:blip="">
                  <dgm:adjLst/>
                </dgm:shape>
              </dgm:else>
            </dgm:choose>
            <dgm:presOf axis="ch" ptType="node" cnt="1"/>
            <dgm:constrLst/>
            <dgm:ruleLst>
              <dgm:rule type="primFontSz" val="5" fact="NaN" max="NaN"/>
            </dgm:ruleLst>
          </dgm:layoutNode>
          <dgm:layoutNode name="quadrant2" styleLbl="node1">
            <dgm:varLst>
              <dgm:chMax val="1"/>
              <dgm:bulletEnabled val="1"/>
            </dgm:varLst>
            <dgm:alg type="tx"/>
            <dgm:choose name="Name35">
              <dgm:if name="Name36" func="var" arg="dir" op="equ" val="norm">
                <dgm:shape xmlns:r="http://schemas.openxmlformats.org/officeDocument/2006/relationships" rot="90" type="pieWedge" r:blip="">
                  <dgm:adjLst/>
                </dgm:shape>
              </dgm:if>
              <dgm:else name="Name37">
                <dgm:shape xmlns:r="http://schemas.openxmlformats.org/officeDocument/2006/relationships" type="pieWedge" r:blip="">
                  <dgm:adjLst/>
                </dgm:shape>
              </dgm:else>
            </dgm:choose>
            <dgm:presOf axis="ch" ptType="node" st="2" cnt="1"/>
            <dgm:constrLst/>
            <dgm:ruleLst>
              <dgm:rule type="primFontSz" val="5" fact="NaN" max="NaN"/>
            </dgm:ruleLst>
          </dgm:layoutNode>
          <dgm:layoutNode name="quadrant3" styleLbl="node1">
            <dgm:varLst>
              <dgm:chMax val="1"/>
              <dgm:bulletEnabled val="1"/>
            </dgm:varLst>
            <dgm:alg type="tx"/>
            <dgm:choose name="Name38">
              <dgm:if name="Name39" func="var" arg="dir" op="equ" val="norm">
                <dgm:shape xmlns:r="http://schemas.openxmlformats.org/officeDocument/2006/relationships" rot="180" type="pieWedge" r:blip="">
                  <dgm:adjLst/>
                </dgm:shape>
              </dgm:if>
              <dgm:else name="Name40">
                <dgm:shape xmlns:r="http://schemas.openxmlformats.org/officeDocument/2006/relationships" rot="270" type="pieWedge" r:blip="">
                  <dgm:adjLst/>
                </dgm:shape>
              </dgm:else>
            </dgm:choose>
            <dgm:presOf axis="ch" ptType="node" st="3" cnt="1"/>
            <dgm:constrLst/>
            <dgm:ruleLst>
              <dgm:rule type="primFontSz" val="5" fact="NaN" max="NaN"/>
            </dgm:ruleLst>
          </dgm:layoutNode>
          <dgm:layoutNode name="quadrant4" styleLbl="node1">
            <dgm:varLst>
              <dgm:chMax val="1"/>
              <dgm:bulletEnabled val="1"/>
            </dgm:varLst>
            <dgm:alg type="tx"/>
            <dgm:choose name="Name41">
              <dgm:if name="Name42" func="var" arg="dir" op="equ" val="norm">
                <dgm:shape xmlns:r="http://schemas.openxmlformats.org/officeDocument/2006/relationships" rot="270" type="pieWedge" r:blip="">
                  <dgm:adjLst/>
                </dgm:shape>
              </dgm:if>
              <dgm:else name="Name43">
                <dgm:shape xmlns:r="http://schemas.openxmlformats.org/officeDocument/2006/relationships" rot="180" type="pieWedge" r:blip="">
                  <dgm:adjLst/>
                </dgm:shape>
              </dgm:else>
            </dgm:choose>
            <dgm:presOf axis="ch" ptType="node" st="4" cnt="1"/>
            <dgm:constrLst/>
            <dgm:ruleLst>
              <dgm:rule type="primFontSz" val="5" fact="NaN" max="NaN"/>
            </dgm:ruleLst>
          </dgm:layoutNode>
          <dgm:layoutNode name="quadrantPlaceholder">
            <dgm:alg type="sp"/>
            <dgm:shape xmlns:r="http://schemas.openxmlformats.org/officeDocument/2006/relationships" r:blip="">
              <dgm:adjLst/>
            </dgm:shape>
            <dgm:presOf/>
            <dgm:constrLst/>
            <dgm:ruleLst/>
          </dgm:layoutNode>
        </dgm:layoutNode>
        <dgm:layoutNode name="center1" styleLbl="fgShp">
          <dgm:alg type="sp"/>
          <dgm:choose name="Name44">
            <dgm:if name="Name45" func="var" arg="dir" op="equ" val="norm">
              <dgm:shape xmlns:r="http://schemas.openxmlformats.org/officeDocument/2006/relationships" type="circularArrow" r:blip="" zOrderOff="16">
                <dgm:adjLst/>
              </dgm:shape>
            </dgm:if>
            <dgm:else name="Name46">
              <dgm:shape xmlns:r="http://schemas.openxmlformats.org/officeDocument/2006/relationships" rot="180" type="leftCircularArrow" r:blip="" zOrderOff="16">
                <dgm:adjLst/>
              </dgm:shape>
            </dgm:else>
          </dgm:choose>
          <dgm:presOf/>
          <dgm:constrLst/>
          <dgm:ruleLst/>
        </dgm:layoutNode>
        <dgm:layoutNode name="center2" styleLbl="fgShp">
          <dgm:alg type="sp"/>
          <dgm:choose name="Name47">
            <dgm:if name="Name48" func="var" arg="dir" op="equ" val="norm">
              <dgm:shape xmlns:r="http://schemas.openxmlformats.org/officeDocument/2006/relationships" rot="180" type="circularArrow" r:blip="" zOrderOff="16">
                <dgm:adjLst/>
              </dgm:shape>
            </dgm:if>
            <dgm:else name="Name49">
              <dgm:shape xmlns:r="http://schemas.openxmlformats.org/officeDocument/2006/relationships" type="leftCircularArrow" r:blip="" zOrderOff="16">
                <dgm:adjLst/>
              </dgm:shape>
            </dgm:else>
          </dgm:choose>
          <dgm:presOf/>
          <dgm:constrLst/>
          <dgm:ruleLst/>
        </dgm:layoutNode>
      </dgm:if>
      <dgm:else name="Name50"/>
    </dgm:choose>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8" name="Freeform: Shape 27">
            <a:extLst>
              <a:ext uri="{FF2B5EF4-FFF2-40B4-BE49-F238E27FC236}">
                <a16:creationId xmlns:a16="http://schemas.microsoft.com/office/drawing/2014/main" id="{9B0F7D69-D93C-4C38-A23D-76E000D691CD}"/>
              </a:ext>
            </a:extLst>
          </p:cNvPr>
          <p:cNvSpPr/>
          <p:nvPr/>
        </p:nvSpPr>
        <p:spPr>
          <a:xfrm>
            <a:off x="0" y="0"/>
            <a:ext cx="3496422" cy="6858000"/>
          </a:xfrm>
          <a:custGeom>
            <a:avLst/>
            <a:gdLst>
              <a:gd name="connsiteX0" fmla="*/ 0 w 3496422"/>
              <a:gd name="connsiteY0" fmla="*/ 0 h 6858000"/>
              <a:gd name="connsiteX1" fmla="*/ 1873399 w 3496422"/>
              <a:gd name="connsiteY1" fmla="*/ 0 h 6858000"/>
              <a:gd name="connsiteX2" fmla="*/ 1895523 w 3496422"/>
              <a:gd name="connsiteY2" fmla="*/ 14997 h 6858000"/>
              <a:gd name="connsiteX3" fmla="*/ 3496422 w 3496422"/>
              <a:gd name="connsiteY3" fmla="*/ 3621656 h 6858000"/>
              <a:gd name="connsiteX4" fmla="*/ 1622072 w 3496422"/>
              <a:gd name="connsiteY4" fmla="*/ 6374814 h 6858000"/>
              <a:gd name="connsiteX5" fmla="*/ 1105424 w 3496422"/>
              <a:gd name="connsiteY5" fmla="*/ 6780599 h 6858000"/>
              <a:gd name="connsiteX6" fmla="*/ 993668 w 3496422"/>
              <a:gd name="connsiteY6" fmla="*/ 6858000 h 6858000"/>
              <a:gd name="connsiteX7" fmla="*/ 0 w 3496422"/>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96422" h="6858000">
                <a:moveTo>
                  <a:pt x="0" y="0"/>
                </a:moveTo>
                <a:lnTo>
                  <a:pt x="1873399" y="0"/>
                </a:lnTo>
                <a:lnTo>
                  <a:pt x="1895523" y="14997"/>
                </a:lnTo>
                <a:cubicBezTo>
                  <a:pt x="2922686" y="754641"/>
                  <a:pt x="3496422" y="2093192"/>
                  <a:pt x="3496422" y="3621656"/>
                </a:cubicBezTo>
                <a:cubicBezTo>
                  <a:pt x="3496422" y="4969131"/>
                  <a:pt x="2567697" y="5602839"/>
                  <a:pt x="1622072" y="6374814"/>
                </a:cubicBezTo>
                <a:cubicBezTo>
                  <a:pt x="1449869" y="6515397"/>
                  <a:pt x="1279242" y="6653108"/>
                  <a:pt x="1105424" y="6780599"/>
                </a:cubicBezTo>
                <a:lnTo>
                  <a:pt x="993668"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p:cNvSpPr>
            <a:spLocks noGrp="1"/>
          </p:cNvSpPr>
          <p:nvPr>
            <p:ph type="ctrTitle"/>
          </p:nvPr>
        </p:nvSpPr>
        <p:spPr>
          <a:xfrm>
            <a:off x="4654295" y="1346268"/>
            <a:ext cx="7060135" cy="3285207"/>
          </a:xfrm>
        </p:spPr>
        <p:txBody>
          <a:bodyPr anchor="b">
            <a:noAutofit/>
          </a:bodyPr>
          <a:lstStyle>
            <a:lvl1pPr algn="l">
              <a:lnSpc>
                <a:spcPct val="120000"/>
              </a:lnSpc>
              <a:defRPr sz="540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4662312" y="4631475"/>
            <a:ext cx="7052117" cy="1150200"/>
          </a:xfrm>
        </p:spPr>
        <p:txBody>
          <a:bodyPr lIns="109728" tIns="109728" rIns="109728" bIns="91440" anchor="t">
            <a:normAutofit/>
          </a:bodyPr>
          <a:lstStyle>
            <a:lvl1pPr marL="0" indent="0" algn="l">
              <a:lnSpc>
                <a:spcPct val="130000"/>
              </a:lnSpc>
              <a:buNone/>
              <a:defRPr sz="2400" baseline="0">
                <a:solidFill>
                  <a:schemeClr val="tx1">
                    <a:lumMod val="85000"/>
                    <a:lumOff val="1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10" name="Date Placeholder 9">
            <a:extLst>
              <a:ext uri="{FF2B5EF4-FFF2-40B4-BE49-F238E27FC236}">
                <a16:creationId xmlns:a16="http://schemas.microsoft.com/office/drawing/2014/main" id="{123E5C65-E22A-4865-9449-10140D62B655}"/>
              </a:ext>
            </a:extLst>
          </p:cNvPr>
          <p:cNvSpPr>
            <a:spLocks noGrp="1"/>
          </p:cNvSpPr>
          <p:nvPr>
            <p:ph type="dt" sz="half" idx="10"/>
          </p:nvPr>
        </p:nvSpPr>
        <p:spPr>
          <a:xfrm>
            <a:off x="4654295" y="617415"/>
            <a:ext cx="7123723" cy="457200"/>
          </a:xfrm>
        </p:spPr>
        <p:txBody>
          <a:bodyPr/>
          <a:lstStyle>
            <a:lvl1pPr algn="l">
              <a:defRPr/>
            </a:lvl1pPr>
          </a:lstStyle>
          <a:p>
            <a:fld id="{12241623-A064-4BED-B073-BA4D61433402}" type="datetime1">
              <a:rPr lang="en-US" smtClean="0"/>
              <a:t>6/12/2024</a:t>
            </a:fld>
            <a:endParaRPr lang="en-US" dirty="0"/>
          </a:p>
        </p:txBody>
      </p:sp>
      <p:sp>
        <p:nvSpPr>
          <p:cNvPr id="24" name="Footer Placeholder 23">
            <a:extLst>
              <a:ext uri="{FF2B5EF4-FFF2-40B4-BE49-F238E27FC236}">
                <a16:creationId xmlns:a16="http://schemas.microsoft.com/office/drawing/2014/main" id="{EF9C3DE0-E7F5-4B4D-B5AF-CDE724CE79A3}"/>
              </a:ext>
            </a:extLst>
          </p:cNvPr>
          <p:cNvSpPr>
            <a:spLocks noGrp="1"/>
          </p:cNvSpPr>
          <p:nvPr>
            <p:ph type="ftr" sz="quarter" idx="11"/>
          </p:nvPr>
        </p:nvSpPr>
        <p:spPr>
          <a:xfrm>
            <a:off x="4654295" y="6170490"/>
            <a:ext cx="5588349" cy="457200"/>
          </a:xfrm>
        </p:spPr>
        <p:txBody>
          <a:bodyPr/>
          <a:lstStyle/>
          <a:p>
            <a:endParaRPr lang="en-US" dirty="0"/>
          </a:p>
        </p:txBody>
      </p:sp>
      <p:sp>
        <p:nvSpPr>
          <p:cNvPr id="25" name="Slide Number Placeholder 24">
            <a:extLst>
              <a:ext uri="{FF2B5EF4-FFF2-40B4-BE49-F238E27FC236}">
                <a16:creationId xmlns:a16="http://schemas.microsoft.com/office/drawing/2014/main" id="{48C1E146-840A-4217-B63E-62E5CF8909C2}"/>
              </a:ext>
            </a:extLst>
          </p:cNvPr>
          <p:cNvSpPr>
            <a:spLocks noGrp="1"/>
          </p:cNvSpPr>
          <p:nvPr>
            <p:ph type="sldNum" sz="quarter" idx="12"/>
          </p:nvPr>
        </p:nvSpPr>
        <p:spPr>
          <a:xfrm>
            <a:off x="10515600" y="6170490"/>
            <a:ext cx="1198829" cy="457200"/>
          </a:xfrm>
        </p:spPr>
        <p:txBody>
          <a:bodyPr/>
          <a:lstStyle>
            <a:lvl1pPr algn="r">
              <a:defRPr/>
            </a:lvl1pPr>
          </a:lstStyle>
          <a:p>
            <a:fld id="{FAEF9944-A4F6-4C59-AEBD-678D6480B8EA}" type="slidenum">
              <a:rPr lang="en-US" smtClean="0"/>
              <a:pPr/>
              <a:t>‹#›</a:t>
            </a:fld>
            <a:endParaRPr lang="en-US" dirty="0"/>
          </a:p>
        </p:txBody>
      </p:sp>
      <p:sp>
        <p:nvSpPr>
          <p:cNvPr id="4" name="Freeform: Shape 3">
            <a:extLst>
              <a:ext uri="{FF2B5EF4-FFF2-40B4-BE49-F238E27FC236}">
                <a16:creationId xmlns:a16="http://schemas.microsoft.com/office/drawing/2014/main" id="{8CD419D4-EA9D-42D9-BF62-B07F0B7B672B}"/>
              </a:ext>
            </a:extLst>
          </p:cNvPr>
          <p:cNvSpPr/>
          <p:nvPr/>
        </p:nvSpPr>
        <p:spPr>
          <a:xfrm>
            <a:off x="1375409"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5" name="Freeform: Shape 4">
            <a:extLst>
              <a:ext uri="{FF2B5EF4-FFF2-40B4-BE49-F238E27FC236}">
                <a16:creationId xmlns:a16="http://schemas.microsoft.com/office/drawing/2014/main" id="{1C6FEC9B-9608-4181-A9E5-A1B80E72021C}"/>
              </a:ext>
            </a:extLst>
          </p:cNvPr>
          <p:cNvSpPr/>
          <p:nvPr/>
        </p:nvSpPr>
        <p:spPr>
          <a:xfrm>
            <a:off x="1155402" y="0"/>
            <a:ext cx="2536434" cy="6858000"/>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6" name="Freeform: Shape 5">
            <a:extLst>
              <a:ext uri="{FF2B5EF4-FFF2-40B4-BE49-F238E27FC236}">
                <a16:creationId xmlns:a16="http://schemas.microsoft.com/office/drawing/2014/main" id="{AB1564ED-F26F-451D-97D6-A6EC3E83FD55}"/>
              </a:ext>
            </a:extLst>
          </p:cNvPr>
          <p:cNvSpPr/>
          <p:nvPr/>
        </p:nvSpPr>
        <p:spPr>
          <a:xfrm>
            <a:off x="924161" y="0"/>
            <a:ext cx="2261351" cy="6858000"/>
          </a:xfrm>
          <a:custGeom>
            <a:avLst/>
            <a:gdLst>
              <a:gd name="connsiteX0" fmla="*/ 879731 w 2521425"/>
              <a:gd name="connsiteY0" fmla="*/ 0 h 6858000"/>
              <a:gd name="connsiteX1" fmla="*/ 898402 w 2521425"/>
              <a:gd name="connsiteY1" fmla="*/ 0 h 6858000"/>
              <a:gd name="connsiteX2" fmla="*/ 920526 w 2521425"/>
              <a:gd name="connsiteY2" fmla="*/ 14997 h 6858000"/>
              <a:gd name="connsiteX3" fmla="*/ 2521425 w 2521425"/>
              <a:gd name="connsiteY3" fmla="*/ 3621656 h 6858000"/>
              <a:gd name="connsiteX4" fmla="*/ 647075 w 2521425"/>
              <a:gd name="connsiteY4" fmla="*/ 6374814 h 6858000"/>
              <a:gd name="connsiteX5" fmla="*/ 130427 w 2521425"/>
              <a:gd name="connsiteY5" fmla="*/ 6780599 h 6858000"/>
              <a:gd name="connsiteX6" fmla="*/ 18671 w 2521425"/>
              <a:gd name="connsiteY6" fmla="*/ 6858000 h 6858000"/>
              <a:gd name="connsiteX7" fmla="*/ 0 w 2521425"/>
              <a:gd name="connsiteY7" fmla="*/ 6858000 h 6858000"/>
              <a:gd name="connsiteX8" fmla="*/ 111756 w 2521425"/>
              <a:gd name="connsiteY8" fmla="*/ 6780599 h 6858000"/>
              <a:gd name="connsiteX9" fmla="*/ 628404 w 2521425"/>
              <a:gd name="connsiteY9" fmla="*/ 6374814 h 6858000"/>
              <a:gd name="connsiteX10" fmla="*/ 2502754 w 2521425"/>
              <a:gd name="connsiteY10" fmla="*/ 3621656 h 6858000"/>
              <a:gd name="connsiteX11" fmla="*/ 901855 w 2521425"/>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1425" h="6858000">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Tree>
    <p:extLst>
      <p:ext uri="{BB962C8B-B14F-4D97-AF65-F5344CB8AC3E}">
        <p14:creationId xmlns:p14="http://schemas.microsoft.com/office/powerpoint/2010/main" val="30250774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Date Placeholder 9">
            <a:extLst>
              <a:ext uri="{FF2B5EF4-FFF2-40B4-BE49-F238E27FC236}">
                <a16:creationId xmlns:a16="http://schemas.microsoft.com/office/drawing/2014/main" id="{6923EF53-7767-4C94-BEF6-D452927945DA}"/>
              </a:ext>
            </a:extLst>
          </p:cNvPr>
          <p:cNvSpPr>
            <a:spLocks noGrp="1"/>
          </p:cNvSpPr>
          <p:nvPr>
            <p:ph type="dt" sz="half" idx="10"/>
          </p:nvPr>
        </p:nvSpPr>
        <p:spPr/>
        <p:txBody>
          <a:bodyPr/>
          <a:lstStyle/>
          <a:p>
            <a:fld id="{22F3E5F3-28EE-488F-BD53-B744C06C3DEC}" type="datetime1">
              <a:rPr lang="en-US" smtClean="0"/>
              <a:t>6/12/2024</a:t>
            </a:fld>
            <a:endParaRPr lang="en-US" dirty="0"/>
          </a:p>
        </p:txBody>
      </p:sp>
      <p:sp>
        <p:nvSpPr>
          <p:cNvPr id="11" name="Footer Placeholder 10">
            <a:extLst>
              <a:ext uri="{FF2B5EF4-FFF2-40B4-BE49-F238E27FC236}">
                <a16:creationId xmlns:a16="http://schemas.microsoft.com/office/drawing/2014/main" id="{ACF12700-F905-4CFA-970C-C81E05A64D5B}"/>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DA1B1EE2-BCA3-432B-A32D-B04C7F1DD93F}"/>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35209841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B84A89F5-6982-40AE-8108-88B93E85C8FF}"/>
              </a:ext>
            </a:extLst>
          </p:cNvPr>
          <p:cNvGrpSpPr/>
          <p:nvPr/>
        </p:nvGrpSpPr>
        <p:grpSpPr>
          <a:xfrm>
            <a:off x="3124577" y="0"/>
            <a:ext cx="4389519" cy="2916937"/>
            <a:chOff x="3124577" y="0"/>
            <a:chExt cx="4389519" cy="2916937"/>
          </a:xfrm>
        </p:grpSpPr>
        <p:sp>
          <p:nvSpPr>
            <p:cNvPr id="49" name="Freeform: Shape 48">
              <a:extLst>
                <a:ext uri="{FF2B5EF4-FFF2-40B4-BE49-F238E27FC236}">
                  <a16:creationId xmlns:a16="http://schemas.microsoft.com/office/drawing/2014/main" id="{B80BED93-E30B-4492-A268-84C33CA4F067}"/>
                </a:ext>
              </a:extLst>
            </p:cNvPr>
            <p:cNvSpPr/>
            <p:nvPr/>
          </p:nvSpPr>
          <p:spPr>
            <a:xfrm>
              <a:off x="3320637" y="0"/>
              <a:ext cx="4013331" cy="2742133"/>
            </a:xfrm>
            <a:custGeom>
              <a:avLst/>
              <a:gdLst>
                <a:gd name="connsiteX0" fmla="*/ 294151 w 4013331"/>
                <a:gd name="connsiteY0" fmla="*/ 0 h 2742133"/>
                <a:gd name="connsiteX1" fmla="*/ 3844057 w 4013331"/>
                <a:gd name="connsiteY1" fmla="*/ 0 h 2742133"/>
                <a:gd name="connsiteX2" fmla="*/ 3892490 w 4013331"/>
                <a:gd name="connsiteY2" fmla="*/ 131440 h 2742133"/>
                <a:gd name="connsiteX3" fmla="*/ 4013331 w 4013331"/>
                <a:gd name="connsiteY3" fmla="*/ 941251 h 2742133"/>
                <a:gd name="connsiteX4" fmla="*/ 3804827 w 4013331"/>
                <a:gd name="connsiteY4" fmla="*/ 1540292 h 2742133"/>
                <a:gd name="connsiteX5" fmla="*/ 3187498 w 4013331"/>
                <a:gd name="connsiteY5" fmla="*/ 2098087 h 2742133"/>
                <a:gd name="connsiteX6" fmla="*/ 3051769 w 4013331"/>
                <a:gd name="connsiteY6" fmla="*/ 2204787 h 2742133"/>
                <a:gd name="connsiteX7" fmla="*/ 1936476 w 4013331"/>
                <a:gd name="connsiteY7" fmla="*/ 2742133 h 2742133"/>
                <a:gd name="connsiteX8" fmla="*/ 467303 w 4013331"/>
                <a:gd name="connsiteY8" fmla="*/ 1868695 h 2742133"/>
                <a:gd name="connsiteX9" fmla="*/ 310732 w 4013331"/>
                <a:gd name="connsiteY9" fmla="*/ 1645244 h 2742133"/>
                <a:gd name="connsiteX10" fmla="*/ 0 w 4013331"/>
                <a:gd name="connsiteY10" fmla="*/ 941251 h 2742133"/>
                <a:gd name="connsiteX11" fmla="*/ 187749 w 4013331"/>
                <a:gd name="connsiteY11" fmla="*/ 183076 h 2742133"/>
                <a:gd name="connsiteX12" fmla="*/ 288888 w 4013331"/>
                <a:gd name="connsiteY12" fmla="*/ 7329 h 27421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013331" h="2742133">
                  <a:moveTo>
                    <a:pt x="294151" y="0"/>
                  </a:moveTo>
                  <a:lnTo>
                    <a:pt x="3844057" y="0"/>
                  </a:lnTo>
                  <a:lnTo>
                    <a:pt x="3892490" y="131440"/>
                  </a:lnTo>
                  <a:cubicBezTo>
                    <a:pt x="3971777" y="378867"/>
                    <a:pt x="4013331" y="652783"/>
                    <a:pt x="4013331" y="941251"/>
                  </a:cubicBezTo>
                  <a:cubicBezTo>
                    <a:pt x="4013331" y="1171430"/>
                    <a:pt x="3948997" y="1356167"/>
                    <a:pt x="3804827" y="1540292"/>
                  </a:cubicBezTo>
                  <a:cubicBezTo>
                    <a:pt x="3654026" y="1732895"/>
                    <a:pt x="3427436" y="1910292"/>
                    <a:pt x="3187498" y="2098087"/>
                  </a:cubicBezTo>
                  <a:cubicBezTo>
                    <a:pt x="3143231" y="2132693"/>
                    <a:pt x="3097499" y="2168522"/>
                    <a:pt x="3051769" y="2204787"/>
                  </a:cubicBezTo>
                  <a:cubicBezTo>
                    <a:pt x="2642425" y="2529345"/>
                    <a:pt x="2343664" y="2742133"/>
                    <a:pt x="1936476" y="2742133"/>
                  </a:cubicBezTo>
                  <a:cubicBezTo>
                    <a:pt x="1316045" y="2742133"/>
                    <a:pt x="876647" y="2480932"/>
                    <a:pt x="467303" y="1868695"/>
                  </a:cubicBezTo>
                  <a:cubicBezTo>
                    <a:pt x="413736" y="1788559"/>
                    <a:pt x="361372" y="1715679"/>
                    <a:pt x="310732" y="1645244"/>
                  </a:cubicBezTo>
                  <a:cubicBezTo>
                    <a:pt x="100850" y="1353195"/>
                    <a:pt x="0" y="1201315"/>
                    <a:pt x="0" y="941251"/>
                  </a:cubicBezTo>
                  <a:cubicBezTo>
                    <a:pt x="0" y="683021"/>
                    <a:pt x="63214" y="427935"/>
                    <a:pt x="187749" y="183076"/>
                  </a:cubicBezTo>
                  <a:cubicBezTo>
                    <a:pt x="218215" y="123194"/>
                    <a:pt x="251953" y="64578"/>
                    <a:pt x="288888" y="7329"/>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0" name="Freeform: Shape 49">
              <a:extLst>
                <a:ext uri="{FF2B5EF4-FFF2-40B4-BE49-F238E27FC236}">
                  <a16:creationId xmlns:a16="http://schemas.microsoft.com/office/drawing/2014/main" id="{965F60C1-CD8B-4326-9B24-3D197CF382A6}"/>
                </a:ext>
              </a:extLst>
            </p:cNvPr>
            <p:cNvSpPr/>
            <p:nvPr/>
          </p:nvSpPr>
          <p:spPr>
            <a:xfrm>
              <a:off x="3566319" y="0"/>
              <a:ext cx="3401415" cy="2440484"/>
            </a:xfrm>
            <a:custGeom>
              <a:avLst/>
              <a:gdLst>
                <a:gd name="connsiteX0" fmla="*/ 332917 w 3401415"/>
                <a:gd name="connsiteY0" fmla="*/ 0 h 2440484"/>
                <a:gd name="connsiteX1" fmla="*/ 3207137 w 3401415"/>
                <a:gd name="connsiteY1" fmla="*/ 0 h 2440484"/>
                <a:gd name="connsiteX2" fmla="*/ 3242654 w 3401415"/>
                <a:gd name="connsiteY2" fmla="*/ 74937 h 2440484"/>
                <a:gd name="connsiteX3" fmla="*/ 3401415 w 3401415"/>
                <a:gd name="connsiteY3" fmla="*/ 914184 h 2440484"/>
                <a:gd name="connsiteX4" fmla="*/ 3224702 w 3401415"/>
                <a:gd name="connsiteY4" fmla="*/ 1421888 h 2440484"/>
                <a:gd name="connsiteX5" fmla="*/ 2701498 w 3401415"/>
                <a:gd name="connsiteY5" fmla="*/ 1894635 h 2440484"/>
                <a:gd name="connsiteX6" fmla="*/ 2586463 w 3401415"/>
                <a:gd name="connsiteY6" fmla="*/ 1985068 h 2440484"/>
                <a:gd name="connsiteX7" fmla="*/ 1641219 w 3401415"/>
                <a:gd name="connsiteY7" fmla="*/ 2440484 h 2440484"/>
                <a:gd name="connsiteX8" fmla="*/ 396053 w 3401415"/>
                <a:gd name="connsiteY8" fmla="*/ 1700219 h 2440484"/>
                <a:gd name="connsiteX9" fmla="*/ 263354 w 3401415"/>
                <a:gd name="connsiteY9" fmla="*/ 1510839 h 2440484"/>
                <a:gd name="connsiteX10" fmla="*/ 0 w 3401415"/>
                <a:gd name="connsiteY10" fmla="*/ 914184 h 2440484"/>
                <a:gd name="connsiteX11" fmla="*/ 159122 w 3401415"/>
                <a:gd name="connsiteY11" fmla="*/ 271610 h 2440484"/>
                <a:gd name="connsiteX12" fmla="*/ 244841 w 3401415"/>
                <a:gd name="connsiteY12" fmla="*/ 122658 h 2440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01415" h="2440484">
                  <a:moveTo>
                    <a:pt x="332917" y="0"/>
                  </a:moveTo>
                  <a:lnTo>
                    <a:pt x="3207137" y="0"/>
                  </a:lnTo>
                  <a:lnTo>
                    <a:pt x="3242654" y="74937"/>
                  </a:lnTo>
                  <a:cubicBezTo>
                    <a:pt x="3346386" y="322243"/>
                    <a:pt x="3401415" y="608579"/>
                    <a:pt x="3401415" y="914184"/>
                  </a:cubicBezTo>
                  <a:cubicBezTo>
                    <a:pt x="3401415" y="1109268"/>
                    <a:pt x="3346890" y="1265837"/>
                    <a:pt x="3224702" y="1421888"/>
                  </a:cubicBezTo>
                  <a:cubicBezTo>
                    <a:pt x="3096894" y="1585125"/>
                    <a:pt x="2904852" y="1735475"/>
                    <a:pt x="2701498" y="1894635"/>
                  </a:cubicBezTo>
                  <a:cubicBezTo>
                    <a:pt x="2663980" y="1923966"/>
                    <a:pt x="2625221" y="1954332"/>
                    <a:pt x="2586463" y="1985068"/>
                  </a:cubicBezTo>
                  <a:cubicBezTo>
                    <a:pt x="2239532" y="2260140"/>
                    <a:pt x="1986324" y="2440484"/>
                    <a:pt x="1641219" y="2440484"/>
                  </a:cubicBezTo>
                  <a:cubicBezTo>
                    <a:pt x="1115386" y="2440484"/>
                    <a:pt x="742984" y="2219109"/>
                    <a:pt x="396053" y="1700219"/>
                  </a:cubicBezTo>
                  <a:cubicBezTo>
                    <a:pt x="350653" y="1632303"/>
                    <a:pt x="306273" y="1570535"/>
                    <a:pt x="263354" y="1510839"/>
                  </a:cubicBezTo>
                  <a:cubicBezTo>
                    <a:pt x="85473" y="1263318"/>
                    <a:pt x="0" y="1134597"/>
                    <a:pt x="0" y="914184"/>
                  </a:cubicBezTo>
                  <a:cubicBezTo>
                    <a:pt x="0" y="695327"/>
                    <a:pt x="53576" y="479135"/>
                    <a:pt x="159122" y="271610"/>
                  </a:cubicBezTo>
                  <a:cubicBezTo>
                    <a:pt x="184943" y="220858"/>
                    <a:pt x="213538" y="171179"/>
                    <a:pt x="244841" y="122658"/>
                  </a:cubicBezTo>
                  <a:close/>
                </a:path>
              </a:pathLst>
            </a:custGeom>
            <a:noFill/>
            <a:ln w="15875">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1" name="Freeform: Shape 50">
              <a:extLst>
                <a:ext uri="{FF2B5EF4-FFF2-40B4-BE49-F238E27FC236}">
                  <a16:creationId xmlns:a16="http://schemas.microsoft.com/office/drawing/2014/main" id="{69511D06-104E-440E-8049-4CDCE4B87E96}"/>
                </a:ext>
              </a:extLst>
            </p:cNvPr>
            <p:cNvSpPr/>
            <p:nvPr/>
          </p:nvSpPr>
          <p:spPr>
            <a:xfrm>
              <a:off x="3232490" y="0"/>
              <a:ext cx="4164597" cy="2817185"/>
            </a:xfrm>
            <a:custGeom>
              <a:avLst/>
              <a:gdLst>
                <a:gd name="connsiteX0" fmla="*/ 237339 w 4130517"/>
                <a:gd name="connsiteY0" fmla="*/ 0 h 2806419"/>
                <a:gd name="connsiteX1" fmla="*/ 3997489 w 4130517"/>
                <a:gd name="connsiteY1" fmla="*/ 0 h 2806419"/>
                <a:gd name="connsiteX2" fmla="*/ 4006148 w 4130517"/>
                <a:gd name="connsiteY2" fmla="*/ 24333 h 2806419"/>
                <a:gd name="connsiteX3" fmla="*/ 4130517 w 4130517"/>
                <a:gd name="connsiteY3" fmla="*/ 887307 h 2806419"/>
                <a:gd name="connsiteX4" fmla="*/ 3915925 w 4130517"/>
                <a:gd name="connsiteY4" fmla="*/ 1525677 h 2806419"/>
                <a:gd name="connsiteX5" fmla="*/ 3280571 w 4130517"/>
                <a:gd name="connsiteY5" fmla="*/ 2120090 h 2806419"/>
                <a:gd name="connsiteX6" fmla="*/ 3140878 w 4130517"/>
                <a:gd name="connsiteY6" fmla="*/ 2233796 h 2806419"/>
                <a:gd name="connsiteX7" fmla="*/ 1993019 w 4130517"/>
                <a:gd name="connsiteY7" fmla="*/ 2806419 h 2806419"/>
                <a:gd name="connsiteX8" fmla="*/ 480948 w 4130517"/>
                <a:gd name="connsiteY8" fmla="*/ 1875638 h 2806419"/>
                <a:gd name="connsiteX9" fmla="*/ 319805 w 4130517"/>
                <a:gd name="connsiteY9" fmla="*/ 1637519 h 2806419"/>
                <a:gd name="connsiteX10" fmla="*/ 0 w 4130517"/>
                <a:gd name="connsiteY10" fmla="*/ 887307 h 2806419"/>
                <a:gd name="connsiteX11" fmla="*/ 193231 w 4130517"/>
                <a:gd name="connsiteY11" fmla="*/ 79360 h 28064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130517" h="2806419">
                  <a:moveTo>
                    <a:pt x="237339" y="0"/>
                  </a:moveTo>
                  <a:lnTo>
                    <a:pt x="3997489" y="0"/>
                  </a:lnTo>
                  <a:lnTo>
                    <a:pt x="4006148" y="24333"/>
                  </a:lnTo>
                  <a:cubicBezTo>
                    <a:pt x="4087750" y="288004"/>
                    <a:pt x="4130517" y="579903"/>
                    <a:pt x="4130517" y="887307"/>
                  </a:cubicBezTo>
                  <a:cubicBezTo>
                    <a:pt x="4130517" y="1132599"/>
                    <a:pt x="4064304" y="1329464"/>
                    <a:pt x="3915925" y="1525677"/>
                  </a:cubicBezTo>
                  <a:cubicBezTo>
                    <a:pt x="3760721" y="1730924"/>
                    <a:pt x="3527514" y="1919967"/>
                    <a:pt x="3280571" y="2120090"/>
                  </a:cubicBezTo>
                  <a:cubicBezTo>
                    <a:pt x="3235011" y="2156968"/>
                    <a:pt x="3187944" y="2195151"/>
                    <a:pt x="3140878" y="2233796"/>
                  </a:cubicBezTo>
                  <a:cubicBezTo>
                    <a:pt x="2719582" y="2579662"/>
                    <a:pt x="2412097" y="2806419"/>
                    <a:pt x="1993019" y="2806419"/>
                  </a:cubicBezTo>
                  <a:cubicBezTo>
                    <a:pt x="1354472" y="2806419"/>
                    <a:pt x="902244" y="2528070"/>
                    <a:pt x="480948" y="1875638"/>
                  </a:cubicBezTo>
                  <a:cubicBezTo>
                    <a:pt x="425816" y="1790244"/>
                    <a:pt x="371924" y="1712578"/>
                    <a:pt x="319805" y="1637519"/>
                  </a:cubicBezTo>
                  <a:cubicBezTo>
                    <a:pt x="103795" y="1326296"/>
                    <a:pt x="0" y="1164446"/>
                    <a:pt x="0" y="887307"/>
                  </a:cubicBezTo>
                  <a:cubicBezTo>
                    <a:pt x="0" y="612125"/>
                    <a:pt x="65060" y="340293"/>
                    <a:pt x="193231" y="79360"/>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2" name="Freeform: Shape 51">
              <a:extLst>
                <a:ext uri="{FF2B5EF4-FFF2-40B4-BE49-F238E27FC236}">
                  <a16:creationId xmlns:a16="http://schemas.microsoft.com/office/drawing/2014/main" id="{164F6B39-7B0A-4839-9F52-1FFA2044F248}"/>
                </a:ext>
              </a:extLst>
            </p:cNvPr>
            <p:cNvSpPr/>
            <p:nvPr/>
          </p:nvSpPr>
          <p:spPr>
            <a:xfrm>
              <a:off x="3124577" y="0"/>
              <a:ext cx="4389519" cy="2916937"/>
            </a:xfrm>
            <a:custGeom>
              <a:avLst/>
              <a:gdLst>
                <a:gd name="connsiteX0" fmla="*/ 208215 w 4389519"/>
                <a:gd name="connsiteY0" fmla="*/ 0 h 2916937"/>
                <a:gd name="connsiteX1" fmla="*/ 4284014 w 4389519"/>
                <a:gd name="connsiteY1" fmla="*/ 0 h 2916937"/>
                <a:gd name="connsiteX2" fmla="*/ 4335794 w 4389519"/>
                <a:gd name="connsiteY2" fmla="*/ 207911 h 2916937"/>
                <a:gd name="connsiteX3" fmla="*/ 4376420 w 4389519"/>
                <a:gd name="connsiteY3" fmla="*/ 1078865 h 2916937"/>
                <a:gd name="connsiteX4" fmla="*/ 4090147 w 4389519"/>
                <a:gd name="connsiteY4" fmla="*/ 1734728 h 2916937"/>
                <a:gd name="connsiteX5" fmla="*/ 3362552 w 4389519"/>
                <a:gd name="connsiteY5" fmla="*/ 2305097 h 2916937"/>
                <a:gd name="connsiteX6" fmla="*/ 3204152 w 4389519"/>
                <a:gd name="connsiteY6" fmla="*/ 2412521 h 2916937"/>
                <a:gd name="connsiteX7" fmla="*/ 1936072 w 4389519"/>
                <a:gd name="connsiteY7" fmla="*/ 2912360 h 2916937"/>
                <a:gd name="connsiteX8" fmla="*/ 421690 w 4389519"/>
                <a:gd name="connsiteY8" fmla="*/ 1787063 h 2916937"/>
                <a:gd name="connsiteX9" fmla="*/ 273167 w 4389519"/>
                <a:gd name="connsiteY9" fmla="*/ 1520080 h 2916937"/>
                <a:gd name="connsiteX10" fmla="*/ 4118 w 4389519"/>
                <a:gd name="connsiteY10" fmla="*/ 696338 h 2916937"/>
                <a:gd name="connsiteX11" fmla="*/ 175984 w 4389519"/>
                <a:gd name="connsiteY11" fmla="*/ 60381 h 29169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389519" h="2916937">
                  <a:moveTo>
                    <a:pt x="208215" y="0"/>
                  </a:moveTo>
                  <a:lnTo>
                    <a:pt x="4284014" y="0"/>
                  </a:lnTo>
                  <a:lnTo>
                    <a:pt x="4335794" y="207911"/>
                  </a:lnTo>
                  <a:cubicBezTo>
                    <a:pt x="4388748" y="479686"/>
                    <a:pt x="4403109" y="773803"/>
                    <a:pt x="4376420" y="1078865"/>
                  </a:cubicBezTo>
                  <a:cubicBezTo>
                    <a:pt x="4353703" y="1338514"/>
                    <a:pt x="4265383" y="1540772"/>
                    <a:pt x="4090147" y="1734728"/>
                  </a:cubicBezTo>
                  <a:cubicBezTo>
                    <a:pt x="3906850" y="1937616"/>
                    <a:pt x="3642485" y="2116128"/>
                    <a:pt x="3362552" y="2305097"/>
                  </a:cubicBezTo>
                  <a:cubicBezTo>
                    <a:pt x="3310910" y="2339914"/>
                    <a:pt x="3257553" y="2375972"/>
                    <a:pt x="3204152" y="2412521"/>
                  </a:cubicBezTo>
                  <a:cubicBezTo>
                    <a:pt x="2726165" y="2739616"/>
                    <a:pt x="2379682" y="2951171"/>
                    <a:pt x="1936072" y="2912360"/>
                  </a:cubicBezTo>
                  <a:cubicBezTo>
                    <a:pt x="1260148" y="2853224"/>
                    <a:pt x="807225" y="2516700"/>
                    <a:pt x="421690" y="1787063"/>
                  </a:cubicBezTo>
                  <a:cubicBezTo>
                    <a:pt x="371240" y="1691563"/>
                    <a:pt x="321385" y="1604361"/>
                    <a:pt x="273167" y="1520080"/>
                  </a:cubicBezTo>
                  <a:cubicBezTo>
                    <a:pt x="73334" y="1170636"/>
                    <a:pt x="-21548" y="989700"/>
                    <a:pt x="4118" y="696338"/>
                  </a:cubicBezTo>
                  <a:cubicBezTo>
                    <a:pt x="23232" y="477870"/>
                    <a:pt x="80908" y="264786"/>
                    <a:pt x="175984" y="60381"/>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grpSp>
      <p:grpSp>
        <p:nvGrpSpPr>
          <p:cNvPr id="8" name="Group 7">
            <a:extLst>
              <a:ext uri="{FF2B5EF4-FFF2-40B4-BE49-F238E27FC236}">
                <a16:creationId xmlns:a16="http://schemas.microsoft.com/office/drawing/2014/main" id="{03099122-D80B-4389-A1CF-52C635217F4B}"/>
              </a:ext>
            </a:extLst>
          </p:cNvPr>
          <p:cNvGrpSpPr/>
          <p:nvPr/>
        </p:nvGrpSpPr>
        <p:grpSpPr>
          <a:xfrm>
            <a:off x="8122942" y="0"/>
            <a:ext cx="4069058" cy="3547008"/>
            <a:chOff x="8122942" y="0"/>
            <a:chExt cx="4069058" cy="3547008"/>
          </a:xfrm>
        </p:grpSpPr>
        <p:sp>
          <p:nvSpPr>
            <p:cNvPr id="54" name="Freeform: Shape 53">
              <a:extLst>
                <a:ext uri="{FF2B5EF4-FFF2-40B4-BE49-F238E27FC236}">
                  <a16:creationId xmlns:a16="http://schemas.microsoft.com/office/drawing/2014/main" id="{CA535D59-CDAA-4AA9-84AC-A6142E857FE2}"/>
                </a:ext>
              </a:extLst>
            </p:cNvPr>
            <p:cNvSpPr/>
            <p:nvPr/>
          </p:nvSpPr>
          <p:spPr>
            <a:xfrm>
              <a:off x="8122942" y="0"/>
              <a:ext cx="4069058" cy="3547008"/>
            </a:xfrm>
            <a:custGeom>
              <a:avLst/>
              <a:gdLst>
                <a:gd name="connsiteX0" fmla="*/ 305212 w 4069058"/>
                <a:gd name="connsiteY0" fmla="*/ 0 h 3547008"/>
                <a:gd name="connsiteX1" fmla="*/ 4069058 w 4069058"/>
                <a:gd name="connsiteY1" fmla="*/ 0 h 3547008"/>
                <a:gd name="connsiteX2" fmla="*/ 4069058 w 4069058"/>
                <a:gd name="connsiteY2" fmla="*/ 2865785 h 3547008"/>
                <a:gd name="connsiteX3" fmla="*/ 3996814 w 4069058"/>
                <a:gd name="connsiteY3" fmla="*/ 2947457 h 3547008"/>
                <a:gd name="connsiteX4" fmla="*/ 2732780 w 4069058"/>
                <a:gd name="connsiteY4" fmla="*/ 3541640 h 3547008"/>
                <a:gd name="connsiteX5" fmla="*/ 1317550 w 4069058"/>
                <a:gd name="connsiteY5" fmla="*/ 3015110 h 3547008"/>
                <a:gd name="connsiteX6" fmla="*/ 1140977 w 4069058"/>
                <a:gd name="connsiteY6" fmla="*/ 2901419 h 3547008"/>
                <a:gd name="connsiteX7" fmla="*/ 330269 w 4069058"/>
                <a:gd name="connsiteY7" fmla="*/ 2297252 h 3547008"/>
                <a:gd name="connsiteX8" fmla="*/ 13299 w 4069058"/>
                <a:gd name="connsiteY8" fmla="*/ 1599966 h 3547008"/>
                <a:gd name="connsiteX9" fmla="*/ 217457 w 4069058"/>
                <a:gd name="connsiteY9" fmla="*/ 178659 h 35470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69058" h="3547008">
                  <a:moveTo>
                    <a:pt x="305212" y="0"/>
                  </a:moveTo>
                  <a:lnTo>
                    <a:pt x="4069058" y="0"/>
                  </a:lnTo>
                  <a:lnTo>
                    <a:pt x="4069058" y="2865785"/>
                  </a:lnTo>
                  <a:lnTo>
                    <a:pt x="3996814" y="2947457"/>
                  </a:lnTo>
                  <a:cubicBezTo>
                    <a:pt x="3654887" y="3311545"/>
                    <a:pt x="3252443" y="3496175"/>
                    <a:pt x="2732780" y="3541640"/>
                  </a:cubicBezTo>
                  <a:cubicBezTo>
                    <a:pt x="2236701" y="3585041"/>
                    <a:pt x="1850359" y="3361306"/>
                    <a:pt x="1317550" y="3015110"/>
                  </a:cubicBezTo>
                  <a:cubicBezTo>
                    <a:pt x="1258026" y="2976425"/>
                    <a:pt x="1198546" y="2938265"/>
                    <a:pt x="1140977" y="2901419"/>
                  </a:cubicBezTo>
                  <a:cubicBezTo>
                    <a:pt x="828927" y="2701433"/>
                    <a:pt x="534230" y="2512513"/>
                    <a:pt x="330269" y="2297252"/>
                  </a:cubicBezTo>
                  <a:cubicBezTo>
                    <a:pt x="135278" y="2091465"/>
                    <a:pt x="37487" y="1876435"/>
                    <a:pt x="13299" y="1599966"/>
                  </a:cubicBezTo>
                  <a:cubicBezTo>
                    <a:pt x="-32170" y="1080250"/>
                    <a:pt x="39709" y="589889"/>
                    <a:pt x="217457" y="178659"/>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5" name="Freeform: Shape 54">
              <a:extLst>
                <a:ext uri="{FF2B5EF4-FFF2-40B4-BE49-F238E27FC236}">
                  <a16:creationId xmlns:a16="http://schemas.microsoft.com/office/drawing/2014/main" id="{CD6948CC-6D51-4092-887C-B0664DC102C7}"/>
                </a:ext>
              </a:extLst>
            </p:cNvPr>
            <p:cNvSpPr/>
            <p:nvPr/>
          </p:nvSpPr>
          <p:spPr>
            <a:xfrm flipH="1">
              <a:off x="8319994" y="0"/>
              <a:ext cx="3872006" cy="3321595"/>
            </a:xfrm>
            <a:custGeom>
              <a:avLst/>
              <a:gdLst>
                <a:gd name="connsiteX0" fmla="*/ 3466434 w 3872006"/>
                <a:gd name="connsiteY0" fmla="*/ 0 h 3321595"/>
                <a:gd name="connsiteX1" fmla="*/ 65800 w 3872006"/>
                <a:gd name="connsiteY1" fmla="*/ 0 h 3321595"/>
                <a:gd name="connsiteX2" fmla="*/ 0 w 3872006"/>
                <a:gd name="connsiteY2" fmla="*/ 59511 h 3321595"/>
                <a:gd name="connsiteX3" fmla="*/ 0 w 3872006"/>
                <a:gd name="connsiteY3" fmla="*/ 2518435 h 3321595"/>
                <a:gd name="connsiteX4" fmla="*/ 80122 w 3872006"/>
                <a:gd name="connsiteY4" fmla="*/ 2618704 h 3321595"/>
                <a:gd name="connsiteX5" fmla="*/ 1549501 w 3872006"/>
                <a:gd name="connsiteY5" fmla="*/ 3321595 h 3321595"/>
                <a:gd name="connsiteX6" fmla="*/ 2796711 w 3872006"/>
                <a:gd name="connsiteY6" fmla="*/ 2749441 h 3321595"/>
                <a:gd name="connsiteX7" fmla="*/ 2948494 w 3872006"/>
                <a:gd name="connsiteY7" fmla="*/ 2635829 h 3321595"/>
                <a:gd name="connsiteX8" fmla="*/ 3638840 w 3872006"/>
                <a:gd name="connsiteY8" fmla="*/ 2041901 h 3321595"/>
                <a:gd name="connsiteX9" fmla="*/ 3872006 w 3872006"/>
                <a:gd name="connsiteY9" fmla="*/ 1404055 h 3321595"/>
                <a:gd name="connsiteX10" fmla="*/ 3467973 w 3872006"/>
                <a:gd name="connsiteY10" fmla="*/ 1974 h 33215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872006" h="3321595">
                  <a:moveTo>
                    <a:pt x="3466434" y="0"/>
                  </a:moveTo>
                  <a:lnTo>
                    <a:pt x="65800" y="0"/>
                  </a:lnTo>
                  <a:lnTo>
                    <a:pt x="0" y="59511"/>
                  </a:lnTo>
                  <a:lnTo>
                    <a:pt x="0" y="2518435"/>
                  </a:lnTo>
                  <a:lnTo>
                    <a:pt x="80122" y="2618704"/>
                  </a:lnTo>
                  <a:cubicBezTo>
                    <a:pt x="490323" y="3108658"/>
                    <a:pt x="942414" y="3321595"/>
                    <a:pt x="1549501" y="3321595"/>
                  </a:cubicBezTo>
                  <a:cubicBezTo>
                    <a:pt x="2004852" y="3321595"/>
                    <a:pt x="2338950" y="3095023"/>
                    <a:pt x="2796711" y="2749441"/>
                  </a:cubicBezTo>
                  <a:cubicBezTo>
                    <a:pt x="2847850" y="2710827"/>
                    <a:pt x="2898991" y="2672676"/>
                    <a:pt x="2948494" y="2635829"/>
                  </a:cubicBezTo>
                  <a:cubicBezTo>
                    <a:pt x="3216812" y="2435869"/>
                    <a:pt x="3470203" y="2246981"/>
                    <a:pt x="3638840" y="2041901"/>
                  </a:cubicBezTo>
                  <a:cubicBezTo>
                    <a:pt x="3800062" y="1845849"/>
                    <a:pt x="3872006" y="1649145"/>
                    <a:pt x="3872006" y="1404055"/>
                  </a:cubicBezTo>
                  <a:cubicBezTo>
                    <a:pt x="3872006" y="866538"/>
                    <a:pt x="3729694" y="376466"/>
                    <a:pt x="3467973" y="1974"/>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6" name="Freeform: Shape 55">
              <a:extLst>
                <a:ext uri="{FF2B5EF4-FFF2-40B4-BE49-F238E27FC236}">
                  <a16:creationId xmlns:a16="http://schemas.microsoft.com/office/drawing/2014/main" id="{F5F9FD94-99CC-42AD-8E66-CF99E8FD5A94}"/>
                </a:ext>
              </a:extLst>
            </p:cNvPr>
            <p:cNvSpPr/>
            <p:nvPr/>
          </p:nvSpPr>
          <p:spPr>
            <a:xfrm flipH="1">
              <a:off x="8729240" y="9274"/>
              <a:ext cx="3462454" cy="3010961"/>
            </a:xfrm>
            <a:custGeom>
              <a:avLst/>
              <a:gdLst>
                <a:gd name="connsiteX0" fmla="*/ 2953507 w 3462454"/>
                <a:gd name="connsiteY0" fmla="*/ 0 h 3010961"/>
                <a:gd name="connsiteX1" fmla="*/ 477652 w 3462454"/>
                <a:gd name="connsiteY1" fmla="*/ 0 h 3010961"/>
                <a:gd name="connsiteX2" fmla="*/ 327396 w 3462454"/>
                <a:gd name="connsiteY2" fmla="*/ 113681 h 3010961"/>
                <a:gd name="connsiteX3" fmla="*/ 46554 w 3462454"/>
                <a:gd name="connsiteY3" fmla="*/ 391785 h 3010961"/>
                <a:gd name="connsiteX4" fmla="*/ 0 w 3462454"/>
                <a:gd name="connsiteY4" fmla="*/ 453516 h 3010961"/>
                <a:gd name="connsiteX5" fmla="*/ 0 w 3462454"/>
                <a:gd name="connsiteY5" fmla="*/ 2083461 h 3010961"/>
                <a:gd name="connsiteX6" fmla="*/ 26382 w 3462454"/>
                <a:gd name="connsiteY6" fmla="*/ 2118637 h 3010961"/>
                <a:gd name="connsiteX7" fmla="*/ 101620 w 3462454"/>
                <a:gd name="connsiteY7" fmla="*/ 2222744 h 3010961"/>
                <a:gd name="connsiteX8" fmla="*/ 1494064 w 3462454"/>
                <a:gd name="connsiteY8" fmla="*/ 3010961 h 3010961"/>
                <a:gd name="connsiteX9" fmla="*/ 2551110 w 3462454"/>
                <a:gd name="connsiteY9" fmla="*/ 2526044 h 3010961"/>
                <a:gd name="connsiteX10" fmla="*/ 2679751 w 3462454"/>
                <a:gd name="connsiteY10" fmla="*/ 2429754 h 3010961"/>
                <a:gd name="connsiteX11" fmla="*/ 3264840 w 3462454"/>
                <a:gd name="connsiteY11" fmla="*/ 1926383 h 3010961"/>
                <a:gd name="connsiteX12" fmla="*/ 3462454 w 3462454"/>
                <a:gd name="connsiteY12" fmla="*/ 1385790 h 3010961"/>
                <a:gd name="connsiteX13" fmla="*/ 3018820 w 3462454"/>
                <a:gd name="connsiteY13" fmla="*/ 67626 h 30109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462454" h="3010961">
                  <a:moveTo>
                    <a:pt x="2953507" y="0"/>
                  </a:moveTo>
                  <a:lnTo>
                    <a:pt x="477652" y="0"/>
                  </a:lnTo>
                  <a:lnTo>
                    <a:pt x="327396" y="113681"/>
                  </a:lnTo>
                  <a:cubicBezTo>
                    <a:pt x="222344" y="200626"/>
                    <a:pt x="128536" y="293564"/>
                    <a:pt x="46554" y="391785"/>
                  </a:cubicBezTo>
                  <a:lnTo>
                    <a:pt x="0" y="453516"/>
                  </a:lnTo>
                  <a:lnTo>
                    <a:pt x="0" y="2083461"/>
                  </a:lnTo>
                  <a:lnTo>
                    <a:pt x="26382" y="2118637"/>
                  </a:lnTo>
                  <a:cubicBezTo>
                    <a:pt x="51135" y="2152065"/>
                    <a:pt x="76235" y="2186586"/>
                    <a:pt x="101620" y="2222744"/>
                  </a:cubicBezTo>
                  <a:cubicBezTo>
                    <a:pt x="489585" y="2775245"/>
                    <a:pt x="906035" y="3010961"/>
                    <a:pt x="1494064" y="3010961"/>
                  </a:cubicBezTo>
                  <a:cubicBezTo>
                    <a:pt x="1879987" y="3010961"/>
                    <a:pt x="2163144" y="2818935"/>
                    <a:pt x="2551110" y="2526044"/>
                  </a:cubicBezTo>
                  <a:cubicBezTo>
                    <a:pt x="2594452" y="2493317"/>
                    <a:pt x="2637795" y="2460984"/>
                    <a:pt x="2679751" y="2429754"/>
                  </a:cubicBezTo>
                  <a:cubicBezTo>
                    <a:pt x="2907158" y="2260282"/>
                    <a:pt x="3121914" y="2100194"/>
                    <a:pt x="3264840" y="1926383"/>
                  </a:cubicBezTo>
                  <a:cubicBezTo>
                    <a:pt x="3401480" y="1760224"/>
                    <a:pt x="3462454" y="1593511"/>
                    <a:pt x="3462454" y="1385790"/>
                  </a:cubicBezTo>
                  <a:cubicBezTo>
                    <a:pt x="3462454" y="865148"/>
                    <a:pt x="3304918" y="397028"/>
                    <a:pt x="3018820" y="67626"/>
                  </a:cubicBezTo>
                  <a:close/>
                </a:path>
              </a:pathLst>
            </a:custGeom>
            <a:noFill/>
            <a:ln w="15875">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7" name="Freeform: Shape 56">
              <a:extLst>
                <a:ext uri="{FF2B5EF4-FFF2-40B4-BE49-F238E27FC236}">
                  <a16:creationId xmlns:a16="http://schemas.microsoft.com/office/drawing/2014/main" id="{F47D3E70-A759-410D-B5DB-855218E138C3}"/>
                </a:ext>
              </a:extLst>
            </p:cNvPr>
            <p:cNvSpPr/>
            <p:nvPr/>
          </p:nvSpPr>
          <p:spPr>
            <a:xfrm flipH="1">
              <a:off x="8243247" y="9274"/>
              <a:ext cx="3948447" cy="3411460"/>
            </a:xfrm>
            <a:custGeom>
              <a:avLst/>
              <a:gdLst>
                <a:gd name="connsiteX0" fmla="*/ 3564894 w 3904481"/>
                <a:gd name="connsiteY0" fmla="*/ 0 h 3411460"/>
                <a:gd name="connsiteX1" fmla="*/ 0 w 3904481"/>
                <a:gd name="connsiteY1" fmla="*/ 0 h 3411460"/>
                <a:gd name="connsiteX2" fmla="*/ 0 w 3904481"/>
                <a:gd name="connsiteY2" fmla="*/ 2659993 h 3411460"/>
                <a:gd name="connsiteX3" fmla="*/ 1876 w 3904481"/>
                <a:gd name="connsiteY3" fmla="*/ 2662425 h 3411460"/>
                <a:gd name="connsiteX4" fmla="*/ 1514161 w 3904481"/>
                <a:gd name="connsiteY4" fmla="*/ 3411460 h 3411460"/>
                <a:gd name="connsiteX5" fmla="*/ 2797788 w 3904481"/>
                <a:gd name="connsiteY5" fmla="*/ 2801744 h 3411460"/>
                <a:gd name="connsiteX6" fmla="*/ 2954004 w 3904481"/>
                <a:gd name="connsiteY6" fmla="*/ 2680673 h 3411460"/>
                <a:gd name="connsiteX7" fmla="*/ 3664508 w 3904481"/>
                <a:gd name="connsiteY7" fmla="*/ 2047754 h 3411460"/>
                <a:gd name="connsiteX8" fmla="*/ 3904481 w 3904481"/>
                <a:gd name="connsiteY8" fmla="*/ 1368033 h 3411460"/>
                <a:gd name="connsiteX9" fmla="*/ 3596499 w 3904481"/>
                <a:gd name="connsiteY9" fmla="*/ 52268 h 3411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904481" h="3411460">
                  <a:moveTo>
                    <a:pt x="3564894" y="0"/>
                  </a:moveTo>
                  <a:lnTo>
                    <a:pt x="0" y="0"/>
                  </a:lnTo>
                  <a:lnTo>
                    <a:pt x="0" y="2659993"/>
                  </a:lnTo>
                  <a:lnTo>
                    <a:pt x="1876" y="2662425"/>
                  </a:lnTo>
                  <a:cubicBezTo>
                    <a:pt x="424055" y="3184544"/>
                    <a:pt x="889346" y="3411460"/>
                    <a:pt x="1514161" y="3411460"/>
                  </a:cubicBezTo>
                  <a:cubicBezTo>
                    <a:pt x="1982808" y="3411460"/>
                    <a:pt x="2326661" y="3170014"/>
                    <a:pt x="2797788" y="2801744"/>
                  </a:cubicBezTo>
                  <a:cubicBezTo>
                    <a:pt x="2850420" y="2760595"/>
                    <a:pt x="2903054" y="2719940"/>
                    <a:pt x="2954004" y="2680673"/>
                  </a:cubicBezTo>
                  <a:cubicBezTo>
                    <a:pt x="3230156" y="2467586"/>
                    <a:pt x="3490946" y="2266297"/>
                    <a:pt x="3664508" y="2047754"/>
                  </a:cubicBezTo>
                  <a:cubicBezTo>
                    <a:pt x="3830437" y="1838832"/>
                    <a:pt x="3904481" y="1629214"/>
                    <a:pt x="3904481" y="1368033"/>
                  </a:cubicBezTo>
                  <a:cubicBezTo>
                    <a:pt x="3904481" y="877057"/>
                    <a:pt x="3796872" y="423228"/>
                    <a:pt x="3596499" y="52268"/>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grpSp>
        <p:nvGrpSpPr>
          <p:cNvPr id="9" name="Group 8">
            <a:extLst>
              <a:ext uri="{FF2B5EF4-FFF2-40B4-BE49-F238E27FC236}">
                <a16:creationId xmlns:a16="http://schemas.microsoft.com/office/drawing/2014/main" id="{90302A25-2D4F-4AD5-B0E9-C12184C3599E}"/>
              </a:ext>
            </a:extLst>
          </p:cNvPr>
          <p:cNvGrpSpPr/>
          <p:nvPr/>
        </p:nvGrpSpPr>
        <p:grpSpPr>
          <a:xfrm>
            <a:off x="-1" y="1355238"/>
            <a:ext cx="4381339" cy="5510713"/>
            <a:chOff x="0" y="1347287"/>
            <a:chExt cx="4259808" cy="5510713"/>
          </a:xfrm>
        </p:grpSpPr>
        <p:sp>
          <p:nvSpPr>
            <p:cNvPr id="59" name="Freeform: Shape 58">
              <a:extLst>
                <a:ext uri="{FF2B5EF4-FFF2-40B4-BE49-F238E27FC236}">
                  <a16:creationId xmlns:a16="http://schemas.microsoft.com/office/drawing/2014/main" id="{E227AF03-773A-4B1E-8FED-67198038E60D}"/>
                </a:ext>
              </a:extLst>
            </p:cNvPr>
            <p:cNvSpPr/>
            <p:nvPr/>
          </p:nvSpPr>
          <p:spPr>
            <a:xfrm>
              <a:off x="0" y="1676545"/>
              <a:ext cx="4174269" cy="5181455"/>
            </a:xfrm>
            <a:custGeom>
              <a:avLst/>
              <a:gdLst>
                <a:gd name="connsiteX0" fmla="*/ 1155130 w 4174269"/>
                <a:gd name="connsiteY0" fmla="*/ 990 h 5181455"/>
                <a:gd name="connsiteX1" fmla="*/ 2396955 w 4174269"/>
                <a:gd name="connsiteY1" fmla="*/ 367328 h 5181455"/>
                <a:gd name="connsiteX2" fmla="*/ 3827960 w 4174269"/>
                <a:gd name="connsiteY2" fmla="*/ 4749328 h 5181455"/>
                <a:gd name="connsiteX3" fmla="*/ 3561502 w 4174269"/>
                <a:gd name="connsiteY3" fmla="*/ 5090948 h 5181455"/>
                <a:gd name="connsiteX4" fmla="*/ 3452726 w 4174269"/>
                <a:gd name="connsiteY4" fmla="*/ 5181455 h 5181455"/>
                <a:gd name="connsiteX5" fmla="*/ 0 w 4174269"/>
                <a:gd name="connsiteY5" fmla="*/ 5181455 h 5181455"/>
                <a:gd name="connsiteX6" fmla="*/ 0 w 4174269"/>
                <a:gd name="connsiteY6" fmla="*/ 251605 h 5181455"/>
                <a:gd name="connsiteX7" fmla="*/ 157396 w 4174269"/>
                <a:gd name="connsiteY7" fmla="*/ 182600 h 5181455"/>
                <a:gd name="connsiteX8" fmla="*/ 1155130 w 4174269"/>
                <a:gd name="connsiteY8" fmla="*/ 990 h 51814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74269" h="5181455">
                  <a:moveTo>
                    <a:pt x="1155130" y="990"/>
                  </a:moveTo>
                  <a:cubicBezTo>
                    <a:pt x="1564667" y="12730"/>
                    <a:pt x="1984593" y="129250"/>
                    <a:pt x="2396955" y="367328"/>
                  </a:cubicBezTo>
                  <a:cubicBezTo>
                    <a:pt x="3871760" y="1218807"/>
                    <a:pt x="4678347" y="3276416"/>
                    <a:pt x="3827960" y="4749328"/>
                  </a:cubicBezTo>
                  <a:cubicBezTo>
                    <a:pt x="3748235" y="4887417"/>
                    <a:pt x="3658928" y="4998272"/>
                    <a:pt x="3561502" y="5090948"/>
                  </a:cubicBezTo>
                  <a:lnTo>
                    <a:pt x="3452726" y="5181455"/>
                  </a:lnTo>
                  <a:lnTo>
                    <a:pt x="0" y="5181455"/>
                  </a:lnTo>
                  <a:lnTo>
                    <a:pt x="0" y="251605"/>
                  </a:lnTo>
                  <a:lnTo>
                    <a:pt x="157396" y="182600"/>
                  </a:lnTo>
                  <a:cubicBezTo>
                    <a:pt x="475610" y="54980"/>
                    <a:pt x="811718" y="-8854"/>
                    <a:pt x="1155130" y="990"/>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60" name="Freeform: Shape 59">
              <a:extLst>
                <a:ext uri="{FF2B5EF4-FFF2-40B4-BE49-F238E27FC236}">
                  <a16:creationId xmlns:a16="http://schemas.microsoft.com/office/drawing/2014/main" id="{D6FE8FAD-8A4A-49E1-AFAF-A074482295A9}"/>
                </a:ext>
              </a:extLst>
            </p:cNvPr>
            <p:cNvSpPr/>
            <p:nvPr/>
          </p:nvSpPr>
          <p:spPr>
            <a:xfrm>
              <a:off x="0" y="1347287"/>
              <a:ext cx="4259808" cy="5510713"/>
            </a:xfrm>
            <a:custGeom>
              <a:avLst/>
              <a:gdLst>
                <a:gd name="connsiteX0" fmla="*/ 948905 w 4259808"/>
                <a:gd name="connsiteY0" fmla="*/ 1556 h 5510713"/>
                <a:gd name="connsiteX1" fmla="*/ 2304106 w 4259808"/>
                <a:gd name="connsiteY1" fmla="*/ 405867 h 5510713"/>
                <a:gd name="connsiteX2" fmla="*/ 3890982 w 4259808"/>
                <a:gd name="connsiteY2" fmla="*/ 5156588 h 5510713"/>
                <a:gd name="connsiteX3" fmla="*/ 3680329 w 4259808"/>
                <a:gd name="connsiteY3" fmla="*/ 5445948 h 5510713"/>
                <a:gd name="connsiteX4" fmla="*/ 3616504 w 4259808"/>
                <a:gd name="connsiteY4" fmla="*/ 5510713 h 5510713"/>
                <a:gd name="connsiteX5" fmla="*/ 0 w 4259808"/>
                <a:gd name="connsiteY5" fmla="*/ 5510713 h 5510713"/>
                <a:gd name="connsiteX6" fmla="*/ 0 w 4259808"/>
                <a:gd name="connsiteY6" fmla="*/ 144797 h 5510713"/>
                <a:gd name="connsiteX7" fmla="*/ 164164 w 4259808"/>
                <a:gd name="connsiteY7" fmla="*/ 92266 h 5510713"/>
                <a:gd name="connsiteX8" fmla="*/ 948905 w 4259808"/>
                <a:gd name="connsiteY8" fmla="*/ 1556 h 5510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259808" h="5510713">
                  <a:moveTo>
                    <a:pt x="948905" y="1556"/>
                  </a:moveTo>
                  <a:cubicBezTo>
                    <a:pt x="1395136" y="16867"/>
                    <a:pt x="1853354" y="145625"/>
                    <a:pt x="2304106" y="405867"/>
                  </a:cubicBezTo>
                  <a:cubicBezTo>
                    <a:pt x="3916211" y="1336616"/>
                    <a:pt x="4808028" y="3568218"/>
                    <a:pt x="3890982" y="5156588"/>
                  </a:cubicBezTo>
                  <a:cubicBezTo>
                    <a:pt x="3826502" y="5268272"/>
                    <a:pt x="3756052" y="5363347"/>
                    <a:pt x="3680329" y="5445948"/>
                  </a:cubicBezTo>
                  <a:lnTo>
                    <a:pt x="3616504" y="5510713"/>
                  </a:lnTo>
                  <a:lnTo>
                    <a:pt x="0" y="5510713"/>
                  </a:lnTo>
                  <a:lnTo>
                    <a:pt x="0" y="144797"/>
                  </a:lnTo>
                  <a:lnTo>
                    <a:pt x="164164" y="92266"/>
                  </a:lnTo>
                  <a:cubicBezTo>
                    <a:pt x="418657" y="23914"/>
                    <a:pt x="681631" y="-7614"/>
                    <a:pt x="948905" y="1556"/>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61" name="Freeform: Shape 60">
              <a:extLst>
                <a:ext uri="{FF2B5EF4-FFF2-40B4-BE49-F238E27FC236}">
                  <a16:creationId xmlns:a16="http://schemas.microsoft.com/office/drawing/2014/main" id="{0A7C4DFB-FDFD-4F28-8B00-287EB75C79EB}"/>
                </a:ext>
              </a:extLst>
            </p:cNvPr>
            <p:cNvSpPr/>
            <p:nvPr/>
          </p:nvSpPr>
          <p:spPr>
            <a:xfrm>
              <a:off x="0" y="1592806"/>
              <a:ext cx="4029221" cy="5265194"/>
            </a:xfrm>
            <a:custGeom>
              <a:avLst/>
              <a:gdLst>
                <a:gd name="connsiteX0" fmla="*/ 812878 w 4029221"/>
                <a:gd name="connsiteY0" fmla="*/ 840 h 5265194"/>
                <a:gd name="connsiteX1" fmla="*/ 960980 w 4029221"/>
                <a:gd name="connsiteY1" fmla="*/ 1442 h 5265194"/>
                <a:gd name="connsiteX2" fmla="*/ 2216856 w 4029221"/>
                <a:gd name="connsiteY2" fmla="*/ 376120 h 5265194"/>
                <a:gd name="connsiteX3" fmla="*/ 3687427 w 4029221"/>
                <a:gd name="connsiteY3" fmla="*/ 4778650 h 5265194"/>
                <a:gd name="connsiteX4" fmla="*/ 3267677 w 4029221"/>
                <a:gd name="connsiteY4" fmla="*/ 5245601 h 5265194"/>
                <a:gd name="connsiteX5" fmla="*/ 3237167 w 4029221"/>
                <a:gd name="connsiteY5" fmla="*/ 5265194 h 5265194"/>
                <a:gd name="connsiteX6" fmla="*/ 0 w 4029221"/>
                <a:gd name="connsiteY6" fmla="*/ 5265194 h 5265194"/>
                <a:gd name="connsiteX7" fmla="*/ 0 w 4029221"/>
                <a:gd name="connsiteY7" fmla="*/ 162790 h 5265194"/>
                <a:gd name="connsiteX8" fmla="*/ 58408 w 4029221"/>
                <a:gd name="connsiteY8" fmla="*/ 139352 h 5265194"/>
                <a:gd name="connsiteX9" fmla="*/ 812878 w 4029221"/>
                <a:gd name="connsiteY9" fmla="*/ 840 h 5265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29221" h="5265194">
                  <a:moveTo>
                    <a:pt x="812878" y="840"/>
                  </a:moveTo>
                  <a:cubicBezTo>
                    <a:pt x="862065" y="-449"/>
                    <a:pt x="911443" y="-258"/>
                    <a:pt x="960980" y="1442"/>
                  </a:cubicBezTo>
                  <a:cubicBezTo>
                    <a:pt x="1374507" y="15631"/>
                    <a:pt x="1799140" y="134952"/>
                    <a:pt x="2216856" y="376120"/>
                  </a:cubicBezTo>
                  <a:cubicBezTo>
                    <a:pt x="3710806" y="1238652"/>
                    <a:pt x="4537261" y="3306696"/>
                    <a:pt x="3687427" y="4778650"/>
                  </a:cubicBezTo>
                  <a:cubicBezTo>
                    <a:pt x="3567917" y="4985647"/>
                    <a:pt x="3426282" y="5131074"/>
                    <a:pt x="3267677" y="5245601"/>
                  </a:cubicBezTo>
                  <a:lnTo>
                    <a:pt x="3237167" y="5265194"/>
                  </a:lnTo>
                  <a:lnTo>
                    <a:pt x="0" y="5265194"/>
                  </a:lnTo>
                  <a:lnTo>
                    <a:pt x="0" y="162790"/>
                  </a:lnTo>
                  <a:lnTo>
                    <a:pt x="58408" y="139352"/>
                  </a:lnTo>
                  <a:cubicBezTo>
                    <a:pt x="301661" y="55163"/>
                    <a:pt x="554646" y="7607"/>
                    <a:pt x="812878" y="840"/>
                  </a:cubicBezTo>
                  <a:close/>
                </a:path>
              </a:pathLst>
            </a:custGeom>
            <a:noFill/>
            <a:ln w="19050">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62" name="Freeform: Shape 61">
              <a:extLst>
                <a:ext uri="{FF2B5EF4-FFF2-40B4-BE49-F238E27FC236}">
                  <a16:creationId xmlns:a16="http://schemas.microsoft.com/office/drawing/2014/main" id="{B6E867DF-0B62-429A-A554-CBE585048439}"/>
                </a:ext>
              </a:extLst>
            </p:cNvPr>
            <p:cNvSpPr/>
            <p:nvPr/>
          </p:nvSpPr>
          <p:spPr>
            <a:xfrm>
              <a:off x="0" y="2147333"/>
              <a:ext cx="3702048" cy="4710667"/>
            </a:xfrm>
            <a:custGeom>
              <a:avLst/>
              <a:gdLst>
                <a:gd name="connsiteX0" fmla="*/ 1057511 w 3702048"/>
                <a:gd name="connsiteY0" fmla="*/ 1243 h 4710667"/>
                <a:gd name="connsiteX1" fmla="*/ 2139959 w 3702048"/>
                <a:gd name="connsiteY1" fmla="*/ 324180 h 4710667"/>
                <a:gd name="connsiteX2" fmla="*/ 3407455 w 3702048"/>
                <a:gd name="connsiteY2" fmla="*/ 4118750 h 4710667"/>
                <a:gd name="connsiteX3" fmla="*/ 2754080 w 3702048"/>
                <a:gd name="connsiteY3" fmla="*/ 4690965 h 4710667"/>
                <a:gd name="connsiteX4" fmla="*/ 2711405 w 3702048"/>
                <a:gd name="connsiteY4" fmla="*/ 4710667 h 4710667"/>
                <a:gd name="connsiteX5" fmla="*/ 0 w 3702048"/>
                <a:gd name="connsiteY5" fmla="*/ 4710667 h 4710667"/>
                <a:gd name="connsiteX6" fmla="*/ 0 w 3702048"/>
                <a:gd name="connsiteY6" fmla="*/ 239601 h 4710667"/>
                <a:gd name="connsiteX7" fmla="*/ 72857 w 3702048"/>
                <a:gd name="connsiteY7" fmla="*/ 203063 h 4710667"/>
                <a:gd name="connsiteX8" fmla="*/ 1057511 w 3702048"/>
                <a:gd name="connsiteY8" fmla="*/ 1243 h 4710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02048" h="4710667">
                  <a:moveTo>
                    <a:pt x="1057511" y="1243"/>
                  </a:moveTo>
                  <a:cubicBezTo>
                    <a:pt x="1413932" y="13473"/>
                    <a:pt x="1779927" y="116316"/>
                    <a:pt x="2139959" y="324180"/>
                  </a:cubicBezTo>
                  <a:cubicBezTo>
                    <a:pt x="3427605" y="1067603"/>
                    <a:pt x="4139931" y="2850064"/>
                    <a:pt x="3407455" y="4118750"/>
                  </a:cubicBezTo>
                  <a:cubicBezTo>
                    <a:pt x="3235777" y="4416105"/>
                    <a:pt x="3011128" y="4566048"/>
                    <a:pt x="2754080" y="4690965"/>
                  </a:cubicBezTo>
                  <a:lnTo>
                    <a:pt x="2711405" y="4710667"/>
                  </a:lnTo>
                  <a:lnTo>
                    <a:pt x="0" y="4710667"/>
                  </a:lnTo>
                  <a:lnTo>
                    <a:pt x="0" y="239601"/>
                  </a:lnTo>
                  <a:lnTo>
                    <a:pt x="72857" y="203063"/>
                  </a:lnTo>
                  <a:cubicBezTo>
                    <a:pt x="383165" y="61024"/>
                    <a:pt x="715942" y="-10476"/>
                    <a:pt x="1057511" y="1243"/>
                  </a:cubicBezTo>
                  <a:close/>
                </a:path>
              </a:pathLst>
            </a:custGeom>
            <a:noFill/>
            <a:ln w="15875">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grpSp>
      <p:sp>
        <p:nvSpPr>
          <p:cNvPr id="2" name="Title 1"/>
          <p:cNvSpPr>
            <a:spLocks noGrp="1"/>
          </p:cNvSpPr>
          <p:nvPr>
            <p:ph type="title"/>
          </p:nvPr>
        </p:nvSpPr>
        <p:spPr>
          <a:xfrm>
            <a:off x="4654296" y="3420734"/>
            <a:ext cx="6665976" cy="2129674"/>
          </a:xfrm>
        </p:spPr>
        <p:txBody>
          <a:bodyPr anchor="b">
            <a:noAutofit/>
          </a:bodyPr>
          <a:lstStyle>
            <a:lvl1pPr algn="l">
              <a:lnSpc>
                <a:spcPct val="110000"/>
              </a:lnSpc>
              <a:defRPr sz="4800" cap="none" baseline="0">
                <a:solidFill>
                  <a:schemeClr val="tx1">
                    <a:lumMod val="75000"/>
                    <a:lumOff val="25000"/>
                  </a:schemeClr>
                </a:solidFill>
              </a:defRPr>
            </a:lvl1pPr>
          </a:lstStyle>
          <a:p>
            <a:r>
              <a:rPr lang="en-US"/>
              <a:t>Click to edit Master title style</a:t>
            </a:r>
            <a:endParaRPr lang="en-US" dirty="0"/>
          </a:p>
        </p:txBody>
      </p:sp>
      <p:sp>
        <p:nvSpPr>
          <p:cNvPr id="23" name="Footer Placeholder 22">
            <a:extLst>
              <a:ext uri="{FF2B5EF4-FFF2-40B4-BE49-F238E27FC236}">
                <a16:creationId xmlns:a16="http://schemas.microsoft.com/office/drawing/2014/main" id="{E197B67B-BA44-4D2A-B31D-35A89323C4B1}"/>
              </a:ext>
            </a:extLst>
          </p:cNvPr>
          <p:cNvSpPr>
            <a:spLocks noGrp="1"/>
          </p:cNvSpPr>
          <p:nvPr>
            <p:ph type="ftr" sz="quarter" idx="11"/>
          </p:nvPr>
        </p:nvSpPr>
        <p:spPr>
          <a:xfrm>
            <a:off x="4654296" y="6170490"/>
            <a:ext cx="5713314" cy="457200"/>
          </a:xfrm>
        </p:spPr>
        <p:txBody>
          <a:bodyPr/>
          <a:lstStyle/>
          <a:p>
            <a:endParaRPr lang="en-US" dirty="0"/>
          </a:p>
        </p:txBody>
      </p:sp>
      <p:sp>
        <p:nvSpPr>
          <p:cNvPr id="27" name="Slide Number Placeholder 26">
            <a:extLst>
              <a:ext uri="{FF2B5EF4-FFF2-40B4-BE49-F238E27FC236}">
                <a16:creationId xmlns:a16="http://schemas.microsoft.com/office/drawing/2014/main" id="{1D718595-24D3-4517-A62E-C1F493407AAE}"/>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
        <p:nvSpPr>
          <p:cNvPr id="3" name="Text Placeholder 2"/>
          <p:cNvSpPr>
            <a:spLocks noGrp="1"/>
          </p:cNvSpPr>
          <p:nvPr>
            <p:ph type="body" idx="1"/>
          </p:nvPr>
        </p:nvSpPr>
        <p:spPr>
          <a:xfrm>
            <a:off x="4654295" y="5550408"/>
            <a:ext cx="6665975" cy="512064"/>
          </a:xfrm>
        </p:spPr>
        <p:txBody>
          <a:bodyPr>
            <a:normAutofit/>
          </a:bodyPr>
          <a:lstStyle>
            <a:lvl1pPr marL="0" indent="0" algn="l">
              <a:lnSpc>
                <a:spcPct val="130000"/>
              </a:lnSpc>
              <a:spcBef>
                <a:spcPts val="0"/>
              </a:spcBef>
              <a:buNone/>
              <a:defRPr sz="2000" baseline="0">
                <a:solidFill>
                  <a:schemeClr val="tx1">
                    <a:lumMod val="75000"/>
                    <a:lumOff val="2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8" name="Date Placeholder 17">
            <a:extLst>
              <a:ext uri="{FF2B5EF4-FFF2-40B4-BE49-F238E27FC236}">
                <a16:creationId xmlns:a16="http://schemas.microsoft.com/office/drawing/2014/main" id="{3C6217BB-A228-414D-92D9-E1D1EFEB8BE6}"/>
              </a:ext>
            </a:extLst>
          </p:cNvPr>
          <p:cNvSpPr>
            <a:spLocks noGrp="1"/>
          </p:cNvSpPr>
          <p:nvPr>
            <p:ph type="dt" sz="half" idx="10"/>
          </p:nvPr>
        </p:nvSpPr>
        <p:spPr>
          <a:xfrm>
            <a:off x="640080" y="6170491"/>
            <a:ext cx="2840083" cy="457200"/>
          </a:xfrm>
        </p:spPr>
        <p:txBody>
          <a:bodyPr/>
          <a:lstStyle>
            <a:lvl1pPr algn="l">
              <a:defRPr/>
            </a:lvl1pPr>
          </a:lstStyle>
          <a:p>
            <a:fld id="{E72EB70D-CD01-44DA-83B3-8FEB3383D307}" type="datetime1">
              <a:rPr lang="en-US" smtClean="0"/>
              <a:t>6/12/2024</a:t>
            </a:fld>
            <a:endParaRPr lang="en-US" dirty="0"/>
          </a:p>
        </p:txBody>
      </p:sp>
    </p:spTree>
    <p:extLst>
      <p:ext uri="{BB962C8B-B14F-4D97-AF65-F5344CB8AC3E}">
        <p14:creationId xmlns:p14="http://schemas.microsoft.com/office/powerpoint/2010/main" val="10938873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920240" y="2438399"/>
            <a:ext cx="4160520" cy="36576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30290" y="2438399"/>
            <a:ext cx="4160520" cy="36576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a:extLst>
              <a:ext uri="{FF2B5EF4-FFF2-40B4-BE49-F238E27FC236}">
                <a16:creationId xmlns:a16="http://schemas.microsoft.com/office/drawing/2014/main" id="{7C1D6427-F07F-4D50-B151-455100AF70FF}"/>
              </a:ext>
            </a:extLst>
          </p:cNvPr>
          <p:cNvSpPr>
            <a:spLocks noGrp="1"/>
          </p:cNvSpPr>
          <p:nvPr>
            <p:ph type="dt" sz="half" idx="10"/>
          </p:nvPr>
        </p:nvSpPr>
        <p:spPr/>
        <p:txBody>
          <a:bodyPr/>
          <a:lstStyle/>
          <a:p>
            <a:fld id="{D0158CFD-9357-46BE-A189-D637A67C8730}" type="datetime1">
              <a:rPr lang="en-US" smtClean="0"/>
              <a:t>6/12/2024</a:t>
            </a:fld>
            <a:endParaRPr lang="en-US" dirty="0"/>
          </a:p>
        </p:txBody>
      </p:sp>
      <p:sp>
        <p:nvSpPr>
          <p:cNvPr id="9" name="Footer Placeholder 8">
            <a:extLst>
              <a:ext uri="{FF2B5EF4-FFF2-40B4-BE49-F238E27FC236}">
                <a16:creationId xmlns:a16="http://schemas.microsoft.com/office/drawing/2014/main" id="{479EFBB2-C5E0-4D57-AB1D-3AA907ECFD72}"/>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7AE6B7E1-F60B-4D08-9052-423D6FBFAD64}"/>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12781526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920241" y="2456408"/>
            <a:ext cx="4160520" cy="823912"/>
          </a:xfrm>
        </p:spPr>
        <p:txBody>
          <a:bodyPr anchor="b">
            <a:normAutofit/>
          </a:bodyPr>
          <a:lstStyle>
            <a:lvl1pPr marL="0" indent="0">
              <a:lnSpc>
                <a:spcPct val="130000"/>
              </a:lnSpc>
              <a:buNone/>
              <a:defRPr sz="1800" b="1"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920241" y="3316639"/>
            <a:ext cx="4160520" cy="27793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30290" y="2456408"/>
            <a:ext cx="4160520" cy="823912"/>
          </a:xfrm>
        </p:spPr>
        <p:txBody>
          <a:bodyPr anchor="b">
            <a:normAutofit/>
          </a:bodyPr>
          <a:lstStyle>
            <a:lvl1pPr marL="0" indent="0">
              <a:lnSpc>
                <a:spcPct val="99000"/>
              </a:lnSpc>
              <a:buNone/>
              <a:defRPr lang="en-US" sz="1800" b="1" kern="1200" cap="all" spc="150"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30000"/>
              </a:lnSpc>
              <a:spcBef>
                <a:spcPts val="930"/>
              </a:spcBef>
              <a:buFont typeface="Corbel" panose="020B0503020204020204" pitchFamily="34" charset="0"/>
              <a:buNone/>
            </a:pPr>
            <a:r>
              <a:rPr lang="en-US"/>
              <a:t>Click to edit Master text styles</a:t>
            </a:r>
          </a:p>
        </p:txBody>
      </p:sp>
      <p:sp>
        <p:nvSpPr>
          <p:cNvPr id="6" name="Content Placeholder 5"/>
          <p:cNvSpPr>
            <a:spLocks noGrp="1"/>
          </p:cNvSpPr>
          <p:nvPr>
            <p:ph sz="quarter" idx="4"/>
          </p:nvPr>
        </p:nvSpPr>
        <p:spPr>
          <a:xfrm>
            <a:off x="6530290" y="3316639"/>
            <a:ext cx="4160520" cy="27793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Date Placeholder 9">
            <a:extLst>
              <a:ext uri="{FF2B5EF4-FFF2-40B4-BE49-F238E27FC236}">
                <a16:creationId xmlns:a16="http://schemas.microsoft.com/office/drawing/2014/main" id="{3771BF97-4D2A-43A4-8CDC-2250017EB045}"/>
              </a:ext>
            </a:extLst>
          </p:cNvPr>
          <p:cNvSpPr>
            <a:spLocks noGrp="1"/>
          </p:cNvSpPr>
          <p:nvPr>
            <p:ph type="dt" sz="half" idx="10"/>
          </p:nvPr>
        </p:nvSpPr>
        <p:spPr/>
        <p:txBody>
          <a:bodyPr/>
          <a:lstStyle/>
          <a:p>
            <a:fld id="{7B4742EE-B331-4632-BD10-A82FED6B6FC0}" type="datetime1">
              <a:rPr lang="en-US" smtClean="0"/>
              <a:t>6/12/2024</a:t>
            </a:fld>
            <a:endParaRPr lang="en-US" dirty="0"/>
          </a:p>
        </p:txBody>
      </p:sp>
      <p:sp>
        <p:nvSpPr>
          <p:cNvPr id="11" name="Footer Placeholder 10">
            <a:extLst>
              <a:ext uri="{FF2B5EF4-FFF2-40B4-BE49-F238E27FC236}">
                <a16:creationId xmlns:a16="http://schemas.microsoft.com/office/drawing/2014/main" id="{6020661A-DA07-4679-9226-945B5DD2480C}"/>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EEFCE38B-E087-4988-BC3A-FE3B55E70D7E}"/>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
        <p:nvSpPr>
          <p:cNvPr id="13" name="Title 12">
            <a:extLst>
              <a:ext uri="{FF2B5EF4-FFF2-40B4-BE49-F238E27FC236}">
                <a16:creationId xmlns:a16="http://schemas.microsoft.com/office/drawing/2014/main" id="{D3BC439C-E995-4E1F-8DE9-75C32785E00F}"/>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0331459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CF30096C-3491-4EF2-ABB2-D57F3F4B5BD5}"/>
              </a:ext>
            </a:extLst>
          </p:cNvPr>
          <p:cNvSpPr>
            <a:spLocks noGrp="1"/>
          </p:cNvSpPr>
          <p:nvPr>
            <p:ph type="dt" sz="half" idx="10"/>
          </p:nvPr>
        </p:nvSpPr>
        <p:spPr/>
        <p:txBody>
          <a:bodyPr/>
          <a:lstStyle/>
          <a:p>
            <a:fld id="{451BA835-D13F-49F4-8F11-5D576AC65FAD}" type="datetime1">
              <a:rPr lang="en-US" smtClean="0"/>
              <a:t>6/12/2024</a:t>
            </a:fld>
            <a:endParaRPr lang="en-US" dirty="0"/>
          </a:p>
        </p:txBody>
      </p:sp>
      <p:sp>
        <p:nvSpPr>
          <p:cNvPr id="7" name="Footer Placeholder 6">
            <a:extLst>
              <a:ext uri="{FF2B5EF4-FFF2-40B4-BE49-F238E27FC236}">
                <a16:creationId xmlns:a16="http://schemas.microsoft.com/office/drawing/2014/main" id="{79DA3A85-7147-4F32-944A-B079AF5147E2}"/>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EEDDF50D-95C0-4DA2-BBC6-41774FAC1404}"/>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36717823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bg>
      <p:bgPr>
        <a:solidFill>
          <a:schemeClr val="bg2"/>
        </a:solidFill>
        <a:effectLst/>
      </p:bgPr>
    </p:bg>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209BEFCA-6D6F-4F26-823F-C86CA694B830}"/>
              </a:ext>
            </a:extLst>
          </p:cNvPr>
          <p:cNvSpPr>
            <a:spLocks noGrp="1"/>
          </p:cNvSpPr>
          <p:nvPr>
            <p:ph type="dt" sz="half" idx="10"/>
          </p:nvPr>
        </p:nvSpPr>
        <p:spPr/>
        <p:txBody>
          <a:bodyPr/>
          <a:lstStyle/>
          <a:p>
            <a:fld id="{ADBD1799-ACB5-4CB2-86A2-5C574F1C8706}" type="datetime1">
              <a:rPr lang="en-US" smtClean="0"/>
              <a:t>6/12/2024</a:t>
            </a:fld>
            <a:endParaRPr lang="en-US" dirty="0"/>
          </a:p>
        </p:txBody>
      </p:sp>
      <p:sp>
        <p:nvSpPr>
          <p:cNvPr id="6" name="Footer Placeholder 5">
            <a:extLst>
              <a:ext uri="{FF2B5EF4-FFF2-40B4-BE49-F238E27FC236}">
                <a16:creationId xmlns:a16="http://schemas.microsoft.com/office/drawing/2014/main" id="{BC2EE2C9-E87D-4495-9EDA-6BC0EDC27097}"/>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4E5557A9-903F-4B36-8B06-D9EADF230508}"/>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37099225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76488" y="640080"/>
            <a:ext cx="3227715" cy="2551751"/>
          </a:xfrm>
        </p:spPr>
        <p:txBody>
          <a:bodyPr anchor="b">
            <a:normAutofit/>
          </a:bodyPr>
          <a:lstStyle>
            <a:lvl1pPr>
              <a:lnSpc>
                <a:spcPct val="104000"/>
              </a:lnSpc>
              <a:defRPr sz="3400"/>
            </a:lvl1pPr>
          </a:lstStyle>
          <a:p>
            <a:r>
              <a:rPr lang="en-US"/>
              <a:t>Click to edit Master title style</a:t>
            </a:r>
            <a:endParaRPr lang="en-US" dirty="0"/>
          </a:p>
        </p:txBody>
      </p:sp>
      <p:sp>
        <p:nvSpPr>
          <p:cNvPr id="3" name="Content Placeholder 2"/>
          <p:cNvSpPr>
            <a:spLocks noGrp="1"/>
          </p:cNvSpPr>
          <p:nvPr>
            <p:ph idx="1"/>
          </p:nvPr>
        </p:nvSpPr>
        <p:spPr>
          <a:xfrm>
            <a:off x="1280160" y="640080"/>
            <a:ext cx="6949440" cy="5455919"/>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76488" y="3223803"/>
            <a:ext cx="3227715" cy="2872197"/>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a:extLst>
              <a:ext uri="{FF2B5EF4-FFF2-40B4-BE49-F238E27FC236}">
                <a16:creationId xmlns:a16="http://schemas.microsoft.com/office/drawing/2014/main" id="{BB904BE8-2080-4FFA-9239-A8929E28FAD9}"/>
              </a:ext>
            </a:extLst>
          </p:cNvPr>
          <p:cNvSpPr>
            <a:spLocks noGrp="1"/>
          </p:cNvSpPr>
          <p:nvPr>
            <p:ph type="dt" sz="half" idx="10"/>
          </p:nvPr>
        </p:nvSpPr>
        <p:spPr>
          <a:xfrm>
            <a:off x="8476488" y="6170491"/>
            <a:ext cx="2214322" cy="457200"/>
          </a:xfrm>
        </p:spPr>
        <p:txBody>
          <a:bodyPr/>
          <a:lstStyle/>
          <a:p>
            <a:fld id="{ED5DD0D6-7A82-473E-879B-C6ECD6CCCFEC}" type="datetime1">
              <a:rPr lang="en-US" smtClean="0"/>
              <a:t>6/12/2024</a:t>
            </a:fld>
            <a:endParaRPr lang="en-US" dirty="0"/>
          </a:p>
        </p:txBody>
      </p:sp>
      <p:sp>
        <p:nvSpPr>
          <p:cNvPr id="9" name="Footer Placeholder 8">
            <a:extLst>
              <a:ext uri="{FF2B5EF4-FFF2-40B4-BE49-F238E27FC236}">
                <a16:creationId xmlns:a16="http://schemas.microsoft.com/office/drawing/2014/main" id="{ED5580C6-5CD7-4CDD-977D-0533C84F2F45}"/>
              </a:ext>
            </a:extLst>
          </p:cNvPr>
          <p:cNvSpPr>
            <a:spLocks noGrp="1"/>
          </p:cNvSpPr>
          <p:nvPr>
            <p:ph type="ftr" sz="quarter" idx="11"/>
          </p:nvPr>
        </p:nvSpPr>
        <p:spPr>
          <a:xfrm>
            <a:off x="1280160" y="6170490"/>
            <a:ext cx="6949440" cy="457200"/>
          </a:xfrm>
        </p:spPr>
        <p:txBody>
          <a:bodyPr/>
          <a:lstStyle/>
          <a:p>
            <a:endParaRPr lang="en-US" dirty="0"/>
          </a:p>
        </p:txBody>
      </p:sp>
      <p:sp>
        <p:nvSpPr>
          <p:cNvPr id="10" name="Slide Number Placeholder 9">
            <a:extLst>
              <a:ext uri="{FF2B5EF4-FFF2-40B4-BE49-F238E27FC236}">
                <a16:creationId xmlns:a16="http://schemas.microsoft.com/office/drawing/2014/main" id="{518D0320-9B66-443F-8E28-8BCF07E082BD}"/>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30286699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0" y="0"/>
            <a:ext cx="8102651" cy="6857999"/>
          </a:xfrm>
          <a:solidFill>
            <a:schemeClr val="bg2">
              <a:lumMod val="9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8476488" y="1503910"/>
            <a:ext cx="3230625" cy="1687924"/>
          </a:xfrm>
        </p:spPr>
        <p:txBody>
          <a:bodyPr anchor="b">
            <a:noAutofit/>
          </a:bodyPr>
          <a:lstStyle>
            <a:lvl1pPr>
              <a:lnSpc>
                <a:spcPct val="104000"/>
              </a:lnSpc>
              <a:defRPr sz="3400"/>
            </a:lvl1pPr>
          </a:lstStyle>
          <a:p>
            <a:r>
              <a:rPr lang="en-US"/>
              <a:t>Click to edit Master title style</a:t>
            </a:r>
            <a:endParaRPr lang="en-US" dirty="0"/>
          </a:p>
        </p:txBody>
      </p:sp>
      <p:sp>
        <p:nvSpPr>
          <p:cNvPr id="4" name="Text Placeholder 3"/>
          <p:cNvSpPr>
            <a:spLocks noGrp="1"/>
          </p:cNvSpPr>
          <p:nvPr>
            <p:ph type="body" sz="half" idx="2"/>
          </p:nvPr>
        </p:nvSpPr>
        <p:spPr>
          <a:xfrm>
            <a:off x="8476488" y="3223806"/>
            <a:ext cx="3227832" cy="2872194"/>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11" name="Date Placeholder 10">
            <a:extLst>
              <a:ext uri="{FF2B5EF4-FFF2-40B4-BE49-F238E27FC236}">
                <a16:creationId xmlns:a16="http://schemas.microsoft.com/office/drawing/2014/main" id="{41C2A9DB-B176-4069-8734-5B4ED352BA2B}"/>
              </a:ext>
            </a:extLst>
          </p:cNvPr>
          <p:cNvSpPr>
            <a:spLocks noGrp="1"/>
          </p:cNvSpPr>
          <p:nvPr>
            <p:ph type="dt" sz="half" idx="10"/>
          </p:nvPr>
        </p:nvSpPr>
        <p:spPr>
          <a:xfrm>
            <a:off x="8476488" y="6170491"/>
            <a:ext cx="2214322" cy="457200"/>
          </a:xfrm>
        </p:spPr>
        <p:txBody>
          <a:bodyPr/>
          <a:lstStyle/>
          <a:p>
            <a:fld id="{D4605E03-BC17-41A7-854C-DFAB672737DC}" type="datetime1">
              <a:rPr lang="en-US" smtClean="0"/>
              <a:t>6/12/2024</a:t>
            </a:fld>
            <a:endParaRPr lang="en-US" dirty="0"/>
          </a:p>
        </p:txBody>
      </p:sp>
      <p:sp>
        <p:nvSpPr>
          <p:cNvPr id="12" name="Footer Placeholder 11">
            <a:extLst>
              <a:ext uri="{FF2B5EF4-FFF2-40B4-BE49-F238E27FC236}">
                <a16:creationId xmlns:a16="http://schemas.microsoft.com/office/drawing/2014/main" id="{430F9A2F-C2C4-4E1C-B4B3-07ED84F28CE8}"/>
              </a:ext>
            </a:extLst>
          </p:cNvPr>
          <p:cNvSpPr>
            <a:spLocks noGrp="1"/>
          </p:cNvSpPr>
          <p:nvPr>
            <p:ph type="ftr" sz="quarter" idx="11"/>
          </p:nvPr>
        </p:nvSpPr>
        <p:spPr>
          <a:xfrm>
            <a:off x="1280160" y="6170490"/>
            <a:ext cx="6464410" cy="457200"/>
          </a:xfrm>
        </p:spPr>
        <p:txBody>
          <a:bodyPr/>
          <a:lstStyle>
            <a:lvl1pPr>
              <a:defRPr b="1">
                <a:solidFill>
                  <a:srgbClr val="FFFFFF"/>
                </a:solidFill>
                <a:effectLst>
                  <a:outerShdw blurRad="50800" dist="38100" dir="2700000" algn="tl" rotWithShape="0">
                    <a:prstClr val="black">
                      <a:alpha val="43000"/>
                    </a:prstClr>
                  </a:outerShdw>
                </a:effectLst>
              </a:defRPr>
            </a:lvl1pPr>
          </a:lstStyle>
          <a:p>
            <a:endParaRPr lang="en-US" dirty="0"/>
          </a:p>
        </p:txBody>
      </p:sp>
      <p:sp>
        <p:nvSpPr>
          <p:cNvPr id="13" name="Slide Number Placeholder 12">
            <a:extLst>
              <a:ext uri="{FF2B5EF4-FFF2-40B4-BE49-F238E27FC236}">
                <a16:creationId xmlns:a16="http://schemas.microsoft.com/office/drawing/2014/main" id="{F9BFA0A0-2117-4A10-9DAA-080C21559CF3}"/>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40563663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6397E4A-EB6A-4FA6-AA4F-69EA0C70FDC9}"/>
              </a:ext>
            </a:extLst>
          </p:cNvPr>
          <p:cNvSpPr>
            <a:spLocks noGrp="1"/>
          </p:cNvSpPr>
          <p:nvPr>
            <p:ph type="dt" sz="half" idx="10"/>
          </p:nvPr>
        </p:nvSpPr>
        <p:spPr/>
        <p:txBody>
          <a:bodyPr/>
          <a:lstStyle/>
          <a:p>
            <a:fld id="{6F86ED0C-1DA7-41F0-94CF-6218B1FEDFF1}" type="datetime1">
              <a:rPr lang="en-US" smtClean="0"/>
              <a:t>6/12/2024</a:t>
            </a:fld>
            <a:endParaRPr lang="en-US" dirty="0"/>
          </a:p>
        </p:txBody>
      </p:sp>
      <p:sp>
        <p:nvSpPr>
          <p:cNvPr id="8" name="Footer Placeholder 7">
            <a:extLst>
              <a:ext uri="{FF2B5EF4-FFF2-40B4-BE49-F238E27FC236}">
                <a16:creationId xmlns:a16="http://schemas.microsoft.com/office/drawing/2014/main" id="{051A2F5D-7AC4-4F91-965A-7B6A45D6F414}"/>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D26E8B86-CDB8-482F-9D9F-1BFDA3638B3E}"/>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30291681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77965" y="507037"/>
            <a:ext cx="1571626" cy="533993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933700" y="524373"/>
            <a:ext cx="5959577" cy="532259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9277965" y="6296615"/>
            <a:ext cx="2505996" cy="365125"/>
          </a:xfrm>
        </p:spPr>
        <p:txBody>
          <a:bodyPr/>
          <a:lstStyle/>
          <a:p>
            <a:fld id="{EECF02AB-6034-4B88-BC5A-7C17CB0EF809}" type="datetime1">
              <a:rPr lang="en-US" smtClean="0"/>
              <a:t>6/12/2024</a:t>
            </a:fld>
            <a:endParaRPr lang="en-US" dirty="0"/>
          </a:p>
        </p:txBody>
      </p:sp>
      <p:sp>
        <p:nvSpPr>
          <p:cNvPr id="5" name="Footer Placeholder 4"/>
          <p:cNvSpPr>
            <a:spLocks noGrp="1"/>
          </p:cNvSpPr>
          <p:nvPr>
            <p:ph type="ftr" sz="quarter" idx="11"/>
          </p:nvPr>
        </p:nvSpPr>
        <p:spPr>
          <a:xfrm>
            <a:off x="2933699" y="6296615"/>
            <a:ext cx="5959577" cy="365125"/>
          </a:xfrm>
        </p:spPr>
        <p:txBody>
          <a:bodyPr/>
          <a:lstStyle/>
          <a:p>
            <a:endParaRPr lang="en-US" dirty="0"/>
          </a:p>
        </p:txBody>
      </p:sp>
      <p:sp>
        <p:nvSpPr>
          <p:cNvPr id="6" name="Slide Number Placeholder 5"/>
          <p:cNvSpPr>
            <a:spLocks noGrp="1"/>
          </p:cNvSpPr>
          <p:nvPr>
            <p:ph type="sldNum" sz="quarter" idx="12"/>
          </p:nvPr>
        </p:nvSpPr>
        <p:spPr>
          <a:xfrm rot="5400000">
            <a:off x="8734643" y="2853201"/>
            <a:ext cx="5383267" cy="604269"/>
          </a:xfrm>
        </p:spPr>
        <p:txBody>
          <a:bodyPr/>
          <a:lstStyle>
            <a:lvl1pPr algn="l">
              <a:defRPr/>
            </a:lvl1pPr>
          </a:lstStyle>
          <a:p>
            <a:fld id="{FAEF9944-A4F6-4C59-AEBD-678D6480B8EA}" type="slidenum">
              <a:rPr lang="en-US" smtClean="0"/>
              <a:pPr/>
              <a:t>‹#›</a:t>
            </a:fld>
            <a:endParaRPr lang="en-US" dirty="0"/>
          </a:p>
        </p:txBody>
      </p:sp>
      <p:cxnSp>
        <p:nvCxnSpPr>
          <p:cNvPr id="7" name="Straight Connector 6" title="Rule Line">
            <a:extLst>
              <a:ext uri="{FF2B5EF4-FFF2-40B4-BE49-F238E27FC236}">
                <a16:creationId xmlns:a16="http://schemas.microsoft.com/office/drawing/2014/main" id="{A1005B08-D2D4-455C-AA62-1200E43E7AF9}"/>
              </a:ext>
            </a:extLst>
          </p:cNvPr>
          <p:cNvCxnSpPr/>
          <p:nvPr/>
        </p:nvCxnSpPr>
        <p:spPr>
          <a:xfrm>
            <a:off x="9111582" y="571502"/>
            <a:ext cx="0" cy="5275467"/>
          </a:xfrm>
          <a:prstGeom prst="line">
            <a:avLst/>
          </a:prstGeom>
          <a:ln w="381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619030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920240" y="442220"/>
            <a:ext cx="8770571" cy="1345269"/>
          </a:xfrm>
          <a:prstGeom prst="rect">
            <a:avLst/>
          </a:prstGeom>
        </p:spPr>
        <p:txBody>
          <a:bodyPr vert="horz" lIns="109728" tIns="109728" rIns="109728" bIns="9144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920240" y="2312276"/>
            <a:ext cx="8770571" cy="3651504"/>
          </a:xfrm>
          <a:prstGeom prst="rect">
            <a:avLst/>
          </a:prstGeom>
        </p:spPr>
        <p:txBody>
          <a:bodyPr vert="horz" lIns="109728" tIns="109728" rIns="109728" bIns="9144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850727" y="6170491"/>
            <a:ext cx="2840083" cy="457200"/>
          </a:xfrm>
          <a:prstGeom prst="rect">
            <a:avLst/>
          </a:prstGeom>
        </p:spPr>
        <p:txBody>
          <a:bodyPr vert="horz" lIns="109728" tIns="109728" rIns="109728" bIns="91440" rtlCol="0" anchor="ctr"/>
          <a:lstStyle>
            <a:lvl1pPr algn="r">
              <a:defRPr sz="1100" spc="150" baseline="0">
                <a:solidFill>
                  <a:schemeClr val="tx1">
                    <a:lumMod val="75000"/>
                    <a:lumOff val="25000"/>
                  </a:schemeClr>
                </a:solidFill>
                <a:latin typeface="+mj-lt"/>
              </a:defRPr>
            </a:lvl1pPr>
          </a:lstStyle>
          <a:p>
            <a:fld id="{C4408324-A84C-4A45-93B6-78D079CCE772}" type="datetime1">
              <a:rPr lang="en-US" smtClean="0"/>
              <a:t>6/12/2024</a:t>
            </a:fld>
            <a:endParaRPr lang="en-US" dirty="0"/>
          </a:p>
        </p:txBody>
      </p:sp>
      <p:sp>
        <p:nvSpPr>
          <p:cNvPr id="5" name="Footer Placeholder 4"/>
          <p:cNvSpPr>
            <a:spLocks noGrp="1"/>
          </p:cNvSpPr>
          <p:nvPr>
            <p:ph type="ftr" sz="quarter" idx="3"/>
          </p:nvPr>
        </p:nvSpPr>
        <p:spPr>
          <a:xfrm>
            <a:off x="1920240" y="6170490"/>
            <a:ext cx="5667375" cy="457200"/>
          </a:xfrm>
          <a:prstGeom prst="rect">
            <a:avLst/>
          </a:prstGeom>
        </p:spPr>
        <p:txBody>
          <a:bodyPr vert="horz" lIns="109728" tIns="109728" rIns="109728" bIns="91440" rtlCol="0" anchor="ctr"/>
          <a:lstStyle>
            <a:lvl1pPr algn="l">
              <a:defRPr sz="1100" spc="150" baseline="0">
                <a:solidFill>
                  <a:schemeClr val="tx1">
                    <a:lumMod val="75000"/>
                    <a:lumOff val="25000"/>
                  </a:schemeClr>
                </a:solidFill>
                <a:latin typeface="+mj-lt"/>
              </a:defRPr>
            </a:lvl1pPr>
          </a:lstStyle>
          <a:p>
            <a:endParaRPr lang="en-US" dirty="0"/>
          </a:p>
        </p:txBody>
      </p:sp>
      <p:sp>
        <p:nvSpPr>
          <p:cNvPr id="6" name="Slide Number Placeholder 5"/>
          <p:cNvSpPr>
            <a:spLocks noGrp="1"/>
          </p:cNvSpPr>
          <p:nvPr>
            <p:ph type="sldNum" sz="quarter" idx="4"/>
          </p:nvPr>
        </p:nvSpPr>
        <p:spPr>
          <a:xfrm>
            <a:off x="10853744" y="6170490"/>
            <a:ext cx="1188720" cy="457200"/>
          </a:xfrm>
          <a:prstGeom prst="rect">
            <a:avLst/>
          </a:prstGeom>
        </p:spPr>
        <p:txBody>
          <a:bodyPr vert="horz" lIns="109728" tIns="109728" rIns="109728" bIns="91440" rtlCol="0" anchor="b"/>
          <a:lstStyle>
            <a:lvl1pPr algn="r">
              <a:defRPr sz="1600" b="1" baseline="0">
                <a:solidFill>
                  <a:schemeClr val="tx1">
                    <a:lumMod val="75000"/>
                    <a:lumOff val="25000"/>
                  </a:schemeClr>
                </a:solidFill>
                <a:latin typeface="+mj-lt"/>
              </a:defRPr>
            </a:lvl1pPr>
          </a:lstStyle>
          <a:p>
            <a:pPr algn="l"/>
            <a:fld id="{FAEF9944-A4F6-4C59-AEBD-678D6480B8EA}" type="slidenum">
              <a:rPr lang="en-US" smtClean="0"/>
              <a:pPr algn="l"/>
              <a:t>‹#›</a:t>
            </a:fld>
            <a:endParaRPr lang="en-US" dirty="0"/>
          </a:p>
        </p:txBody>
      </p:sp>
      <p:cxnSp>
        <p:nvCxnSpPr>
          <p:cNvPr id="9" name="Straight Connector 8" title="Rule Line">
            <a:extLst>
              <a:ext uri="{FF2B5EF4-FFF2-40B4-BE49-F238E27FC236}">
                <a16:creationId xmlns:a16="http://schemas.microsoft.com/office/drawing/2014/main" id="{430127AE-B29E-4FDF-99D2-A2F1E7003F74}"/>
              </a:ext>
            </a:extLst>
          </p:cNvPr>
          <p:cNvCxnSpPr/>
          <p:nvPr/>
        </p:nvCxnSpPr>
        <p:spPr>
          <a:xfrm>
            <a:off x="1920240" y="2176009"/>
            <a:ext cx="8770571" cy="0"/>
          </a:xfrm>
          <a:prstGeom prst="line">
            <a:avLst/>
          </a:prstGeom>
          <a:ln w="254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15181231"/>
      </p:ext>
    </p:extLst>
  </p:cSld>
  <p:clrMap bg1="lt1" tx1="dk1" bg2="lt2" tx2="dk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27" r:id="rId5"/>
    <p:sldLayoutId id="2147483732" r:id="rId6"/>
    <p:sldLayoutId id="2147483728" r:id="rId7"/>
    <p:sldLayoutId id="2147483729" r:id="rId8"/>
    <p:sldLayoutId id="2147483730" r:id="rId9"/>
    <p:sldLayoutId id="2147483731" r:id="rId10"/>
    <p:sldLayoutId id="2147483733" r:id="rId11"/>
  </p:sldLayoutIdLst>
  <p:hf sldNum="0" hdr="0" ftr="0" dt="0"/>
  <p:txStyles>
    <p:titleStyle>
      <a:lvl1pPr algn="l" defTabSz="914400" rtl="0" eaLnBrk="1" latinLnBrk="0" hangingPunct="1">
        <a:lnSpc>
          <a:spcPct val="130000"/>
        </a:lnSpc>
        <a:spcBef>
          <a:spcPct val="0"/>
        </a:spcBef>
        <a:buNone/>
        <a:defRPr sz="3200" b="1" kern="1200" spc="150" baseline="0">
          <a:solidFill>
            <a:schemeClr val="tx1">
              <a:lumMod val="75000"/>
              <a:lumOff val="25000"/>
            </a:schemeClr>
          </a:solidFill>
          <a:latin typeface="+mj-lt"/>
          <a:ea typeface="+mj-ea"/>
          <a:cs typeface="+mj-cs"/>
        </a:defRPr>
      </a:lvl1pPr>
    </p:titleStyle>
    <p:bodyStyle>
      <a:lvl1pPr marL="0" indent="0" algn="l" defTabSz="914400" rtl="0" eaLnBrk="1" latinLnBrk="0" hangingPunct="1">
        <a:lnSpc>
          <a:spcPct val="140000"/>
        </a:lnSpc>
        <a:spcBef>
          <a:spcPts val="930"/>
        </a:spcBef>
        <a:buFont typeface="Corbel" panose="020B0503020204020204" pitchFamily="34" charset="0"/>
        <a:buNone/>
        <a:defRPr sz="1800" b="0" kern="1200" spc="150" baseline="0">
          <a:solidFill>
            <a:schemeClr val="tx1">
              <a:lumMod val="75000"/>
              <a:lumOff val="25000"/>
            </a:schemeClr>
          </a:solidFill>
          <a:latin typeface="+mn-lt"/>
          <a:ea typeface="+mn-ea"/>
          <a:cs typeface="+mn-cs"/>
        </a:defRPr>
      </a:lvl1pPr>
      <a:lvl2pPr marL="0" indent="0" algn="l" defTabSz="914400" rtl="0" eaLnBrk="1" latinLnBrk="0" hangingPunct="1">
        <a:lnSpc>
          <a:spcPct val="140000"/>
        </a:lnSpc>
        <a:spcBef>
          <a:spcPts val="930"/>
        </a:spcBef>
        <a:buFont typeface="Corbel" panose="020B0503020204020204" pitchFamily="34" charset="0"/>
        <a:buNone/>
        <a:defRPr sz="1600" kern="1200" spc="150" baseline="0">
          <a:solidFill>
            <a:schemeClr val="tx1">
              <a:lumMod val="75000"/>
              <a:lumOff val="25000"/>
            </a:schemeClr>
          </a:solidFill>
          <a:latin typeface="+mn-lt"/>
          <a:ea typeface="+mn-ea"/>
          <a:cs typeface="+mn-cs"/>
        </a:defRPr>
      </a:lvl2pPr>
      <a:lvl3pPr marL="0" indent="-320040" algn="l" defTabSz="914400" rtl="0" eaLnBrk="1" latinLnBrk="0" hangingPunct="1">
        <a:lnSpc>
          <a:spcPct val="140000"/>
        </a:lnSpc>
        <a:spcBef>
          <a:spcPts val="930"/>
        </a:spcBef>
        <a:buFont typeface="Corbel" panose="020B0503020204020204" pitchFamily="34" charset="0"/>
        <a:buChar char="–"/>
        <a:defRPr sz="1400" i="1" kern="1200" spc="150" baseline="0">
          <a:solidFill>
            <a:schemeClr val="tx1">
              <a:lumMod val="75000"/>
              <a:lumOff val="25000"/>
            </a:schemeClr>
          </a:solidFill>
          <a:latin typeface="+mn-lt"/>
          <a:ea typeface="+mn-ea"/>
          <a:cs typeface="+mn-cs"/>
        </a:defRPr>
      </a:lvl3pPr>
      <a:lvl4pPr marL="0" indent="-320040" algn="l" defTabSz="914400" rtl="0" eaLnBrk="1" latinLnBrk="0" hangingPunct="1">
        <a:lnSpc>
          <a:spcPct val="140000"/>
        </a:lnSpc>
        <a:spcBef>
          <a:spcPts val="930"/>
        </a:spcBef>
        <a:buFont typeface="Corbel" panose="020B0503020204020204" pitchFamily="34" charset="0"/>
        <a:buChar char="–"/>
        <a:defRPr sz="1400" kern="1200" spc="150" baseline="0">
          <a:solidFill>
            <a:schemeClr val="tx1">
              <a:lumMod val="75000"/>
              <a:lumOff val="25000"/>
            </a:schemeClr>
          </a:solidFill>
          <a:latin typeface="+mn-lt"/>
          <a:ea typeface="+mn-ea"/>
          <a:cs typeface="+mn-cs"/>
        </a:defRPr>
      </a:lvl4pPr>
      <a:lvl5pPr marL="0" indent="-320040" algn="l" defTabSz="914400" rtl="0" eaLnBrk="1" latinLnBrk="0" hangingPunct="1">
        <a:lnSpc>
          <a:spcPct val="140000"/>
        </a:lnSpc>
        <a:spcBef>
          <a:spcPts val="930"/>
        </a:spcBef>
        <a:buFont typeface="Corbel" panose="020B0503020204020204" pitchFamily="34" charset="0"/>
        <a:buChar char="–"/>
        <a:defRPr sz="1400" i="1" kern="1200" spc="150" baseline="0">
          <a:solidFill>
            <a:schemeClr val="tx1">
              <a:lumMod val="75000"/>
              <a:lumOff val="25000"/>
            </a:schemeClr>
          </a:solidFill>
          <a:latin typeface="+mn-lt"/>
          <a:ea typeface="+mn-ea"/>
          <a:cs typeface="+mn-cs"/>
        </a:defRPr>
      </a:lvl5pPr>
      <a:lvl6pPr marL="192024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6pPr>
      <a:lvl7pPr marL="224028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7pPr>
      <a:lvl8pPr marL="256032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8pPr>
      <a:lvl9pPr marL="288036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www.knowledge7.com/services/mobile-development/mobile-enterprise-applications/" TargetMode="External"/><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png"/><Relationship Id="rId1" Type="http://schemas.openxmlformats.org/officeDocument/2006/relationships/slideLayout" Target="../slideLayouts/slideLayout2.xml"/><Relationship Id="rId5" Type="http://schemas.openxmlformats.org/officeDocument/2006/relationships/hyperlink" Target="https://forms.office.com/Pages/AnalysisPage.aspx?AnalyzerToken=N2adsz3siJGDf6XJmyRrdqpbiqv2ucf0&amp;id=-REPTm4EBUWcuNshUjEeIbk90DwF1jZFvw8J9K7udltUN1FGV0czT0ZUQ1M0VE1KWFFMNEhTSE5HRi4u" TargetMode="External"/><Relationship Id="rId4" Type="http://schemas.openxmlformats.org/officeDocument/2006/relationships/image" Target="../media/image10.jpg"/></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2.jfi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s://doi-org.ezproxy.uwtsd.ac.uk/10.1177/0007650318756983" TargetMode="External"/><Relationship Id="rId2" Type="http://schemas.openxmlformats.org/officeDocument/2006/relationships/hyperlink" Target="https://doi.org/10.14464/ess.v9i4.582" TargetMode="External"/><Relationship Id="rId1" Type="http://schemas.openxmlformats.org/officeDocument/2006/relationships/slideLayout" Target="../slideLayouts/slideLayout2.xml"/><Relationship Id="rId4" Type="http://schemas.openxmlformats.org/officeDocument/2006/relationships/image" Target="../media/image13.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C8EEB0F-BA72-49AC-956F-331B60FDE7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pic>
        <p:nvPicPr>
          <p:cNvPr id="4" name="Picture 3" descr="Colored pencils inside a pencil holder which is on top of a wood table">
            <a:extLst>
              <a:ext uri="{FF2B5EF4-FFF2-40B4-BE49-F238E27FC236}">
                <a16:creationId xmlns:a16="http://schemas.microsoft.com/office/drawing/2014/main" id="{13153990-62DE-4173-DFE8-D39A8566257F}"/>
              </a:ext>
            </a:extLst>
          </p:cNvPr>
          <p:cNvPicPr>
            <a:picLocks noChangeAspect="1"/>
          </p:cNvPicPr>
          <p:nvPr/>
        </p:nvPicPr>
        <p:blipFill rotWithShape="1">
          <a:blip r:embed="rId2"/>
          <a:srcRect t="15710" r="-1" b="-1"/>
          <a:stretch/>
        </p:blipFill>
        <p:spPr>
          <a:xfrm>
            <a:off x="1524" y="10"/>
            <a:ext cx="12188952" cy="6857990"/>
          </a:xfrm>
          <a:prstGeom prst="rect">
            <a:avLst/>
          </a:prstGeom>
        </p:spPr>
      </p:pic>
      <p:grpSp>
        <p:nvGrpSpPr>
          <p:cNvPr id="11" name="Group 10">
            <a:extLst>
              <a:ext uri="{FF2B5EF4-FFF2-40B4-BE49-F238E27FC236}">
                <a16:creationId xmlns:a16="http://schemas.microsoft.com/office/drawing/2014/main" id="{FB8CE58F-407C-497E-B723-21FD8C6D35E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09937" y="721297"/>
            <a:ext cx="5565913" cy="5415406"/>
            <a:chOff x="797792" y="912854"/>
            <a:chExt cx="5298208" cy="5032292"/>
          </a:xfrm>
        </p:grpSpPr>
        <p:sp>
          <p:nvSpPr>
            <p:cNvPr id="29" name="Freeform: Shape 28">
              <a:extLst>
                <a:ext uri="{FF2B5EF4-FFF2-40B4-BE49-F238E27FC236}">
                  <a16:creationId xmlns:a16="http://schemas.microsoft.com/office/drawing/2014/main" id="{1BE70332-ECAF-47BB-8C7B-BD049452F6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1439" y="1056388"/>
              <a:ext cx="4968823" cy="4748064"/>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solidFill>
              <a:srgbClr val="FFFFFF">
                <a:alpha val="60000"/>
              </a:srgbClr>
            </a:solidFill>
            <a:ln w="1587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3" name="Freeform: Shape 12">
              <a:extLst>
                <a:ext uri="{FF2B5EF4-FFF2-40B4-BE49-F238E27FC236}">
                  <a16:creationId xmlns:a16="http://schemas.microsoft.com/office/drawing/2014/main" id="{716D9361-A35A-4DC8-AAB9-04FD2D6FEE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7792" y="912854"/>
              <a:ext cx="5298208" cy="5032292"/>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0" name="Freeform: Shape 29">
              <a:extLst>
                <a:ext uri="{FF2B5EF4-FFF2-40B4-BE49-F238E27FC236}">
                  <a16:creationId xmlns:a16="http://schemas.microsoft.com/office/drawing/2014/main" id="{87FC31AD-FBB3-4219-A758-D6F7594A0A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3671" y="1232452"/>
              <a:ext cx="4715122" cy="4439901"/>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 name="Title 1">
            <a:extLst>
              <a:ext uri="{FF2B5EF4-FFF2-40B4-BE49-F238E27FC236}">
                <a16:creationId xmlns:a16="http://schemas.microsoft.com/office/drawing/2014/main" id="{7D7517F6-674D-1733-8A20-2FC1697C591F}"/>
              </a:ext>
            </a:extLst>
          </p:cNvPr>
          <p:cNvSpPr>
            <a:spLocks noGrp="1"/>
          </p:cNvSpPr>
          <p:nvPr>
            <p:ph type="ctrTitle"/>
          </p:nvPr>
        </p:nvSpPr>
        <p:spPr>
          <a:xfrm>
            <a:off x="1471463" y="1685677"/>
            <a:ext cx="4181444" cy="2362673"/>
          </a:xfrm>
        </p:spPr>
        <p:txBody>
          <a:bodyPr anchor="b">
            <a:normAutofit/>
          </a:bodyPr>
          <a:lstStyle/>
          <a:p>
            <a:pPr algn="ctr"/>
            <a:r>
              <a:rPr lang="en-GB" sz="3200" dirty="0">
                <a:solidFill>
                  <a:schemeClr val="tx1">
                    <a:lumMod val="75000"/>
                    <a:lumOff val="25000"/>
                  </a:schemeClr>
                </a:solidFill>
                <a:latin typeface="Times New Roman" panose="02020603050405020304" pitchFamily="18" charset="0"/>
                <a:cs typeface="Times New Roman" panose="02020603050405020304" pitchFamily="18" charset="0"/>
              </a:rPr>
              <a:t>MANAGING PROJECTS IN THE ORGANISATION</a:t>
            </a:r>
          </a:p>
        </p:txBody>
      </p:sp>
    </p:spTree>
    <p:extLst>
      <p:ext uri="{BB962C8B-B14F-4D97-AF65-F5344CB8AC3E}">
        <p14:creationId xmlns:p14="http://schemas.microsoft.com/office/powerpoint/2010/main" val="25297205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AC14302F-E955-47D0-A56B-D1D1A6953B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73" y="-9274"/>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grpSp>
        <p:nvGrpSpPr>
          <p:cNvPr id="18" name="Group 17">
            <a:extLst>
              <a:ext uri="{FF2B5EF4-FFF2-40B4-BE49-F238E27FC236}">
                <a16:creationId xmlns:a16="http://schemas.microsoft.com/office/drawing/2014/main" id="{DC310F6C-D8CB-4984-9F9B-BA18C171928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12079" y="1033741"/>
            <a:ext cx="4908132" cy="4613915"/>
            <a:chOff x="659679" y="950330"/>
            <a:chExt cx="4908132" cy="4613915"/>
          </a:xfrm>
        </p:grpSpPr>
        <p:sp>
          <p:nvSpPr>
            <p:cNvPr id="12" name="Freeform: Shape 11">
              <a:extLst>
                <a:ext uri="{FF2B5EF4-FFF2-40B4-BE49-F238E27FC236}">
                  <a16:creationId xmlns:a16="http://schemas.microsoft.com/office/drawing/2014/main" id="{6750E550-BE93-4743-8659-1531F86CB6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816216" y="1107426"/>
              <a:ext cx="4619072" cy="4342182"/>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solidFill>
              <a:schemeClr val="bg1">
                <a:alpha val="6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Freeform: Shape 18">
              <a:extLst>
                <a:ext uri="{FF2B5EF4-FFF2-40B4-BE49-F238E27FC236}">
                  <a16:creationId xmlns:a16="http://schemas.microsoft.com/office/drawing/2014/main" id="{BE626DC7-F0FE-49A7-AA4C-A8DB1F7EBA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864593" y="1253260"/>
              <a:ext cx="4488025" cy="4074679"/>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4" name="Freeform: Shape 13">
              <a:extLst>
                <a:ext uri="{FF2B5EF4-FFF2-40B4-BE49-F238E27FC236}">
                  <a16:creationId xmlns:a16="http://schemas.microsoft.com/office/drawing/2014/main" id="{1EBB781F-78E5-4C66-811C-9FF8B5D501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1300000" flipH="1">
              <a:off x="659679" y="950330"/>
              <a:ext cx="4908132" cy="4613915"/>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 name="Title 1">
            <a:extLst>
              <a:ext uri="{FF2B5EF4-FFF2-40B4-BE49-F238E27FC236}">
                <a16:creationId xmlns:a16="http://schemas.microsoft.com/office/drawing/2014/main" id="{9DA16E92-BE7C-2A22-454D-47B5CD54DF80}"/>
              </a:ext>
            </a:extLst>
          </p:cNvPr>
          <p:cNvSpPr>
            <a:spLocks noGrp="1"/>
          </p:cNvSpPr>
          <p:nvPr>
            <p:ph type="title"/>
          </p:nvPr>
        </p:nvSpPr>
        <p:spPr>
          <a:xfrm>
            <a:off x="1829849" y="1899904"/>
            <a:ext cx="3312116" cy="2934031"/>
          </a:xfrm>
        </p:spPr>
        <p:txBody>
          <a:bodyPr anchor="ctr">
            <a:normAutofit/>
          </a:bodyPr>
          <a:lstStyle/>
          <a:p>
            <a:r>
              <a:rPr lang="en-GB" dirty="0">
                <a:latin typeface="Times New Roman" panose="02020603050405020304" pitchFamily="18" charset="0"/>
                <a:cs typeface="Times New Roman" panose="02020603050405020304" pitchFamily="18" charset="0"/>
              </a:rPr>
              <a:t>TEAM MEMBERS </a:t>
            </a:r>
          </a:p>
        </p:txBody>
      </p:sp>
      <p:graphicFrame>
        <p:nvGraphicFramePr>
          <p:cNvPr id="4" name="Content Placeholder 3">
            <a:extLst>
              <a:ext uri="{FF2B5EF4-FFF2-40B4-BE49-F238E27FC236}">
                <a16:creationId xmlns:a16="http://schemas.microsoft.com/office/drawing/2014/main" id="{929D8EE0-362B-8C2F-8BA5-3C750745C0F1}"/>
              </a:ext>
            </a:extLst>
          </p:cNvPr>
          <p:cNvGraphicFramePr>
            <a:graphicFrameLocks noGrp="1"/>
          </p:cNvGraphicFramePr>
          <p:nvPr>
            <p:ph idx="1"/>
            <p:extLst>
              <p:ext uri="{D42A27DB-BD31-4B8C-83A1-F6EECF244321}">
                <p14:modId xmlns:p14="http://schemas.microsoft.com/office/powerpoint/2010/main" val="943398616"/>
              </p:ext>
            </p:extLst>
          </p:nvPr>
        </p:nvGraphicFramePr>
        <p:xfrm>
          <a:off x="6095998" y="1282442"/>
          <a:ext cx="6455435" cy="4339463"/>
        </p:xfrm>
        <a:graphic>
          <a:graphicData uri="http://schemas.openxmlformats.org/drawingml/2006/table">
            <a:tbl>
              <a:tblPr firstRow="1" firstCol="1" bandRow="1">
                <a:tableStyleId>{5C22544A-7EE6-4342-B048-85BDC9FD1C3A}</a:tableStyleId>
              </a:tblPr>
              <a:tblGrid>
                <a:gridCol w="1536317">
                  <a:extLst>
                    <a:ext uri="{9D8B030D-6E8A-4147-A177-3AD203B41FA5}">
                      <a16:colId xmlns:a16="http://schemas.microsoft.com/office/drawing/2014/main" val="3666535157"/>
                    </a:ext>
                  </a:extLst>
                </a:gridCol>
                <a:gridCol w="2417899">
                  <a:extLst>
                    <a:ext uri="{9D8B030D-6E8A-4147-A177-3AD203B41FA5}">
                      <a16:colId xmlns:a16="http://schemas.microsoft.com/office/drawing/2014/main" val="1871694742"/>
                    </a:ext>
                  </a:extLst>
                </a:gridCol>
                <a:gridCol w="2501219">
                  <a:extLst>
                    <a:ext uri="{9D8B030D-6E8A-4147-A177-3AD203B41FA5}">
                      <a16:colId xmlns:a16="http://schemas.microsoft.com/office/drawing/2014/main" val="3353881482"/>
                    </a:ext>
                  </a:extLst>
                </a:gridCol>
              </a:tblGrid>
              <a:tr h="819293">
                <a:tc>
                  <a:txBody>
                    <a:bodyPr/>
                    <a:lstStyle/>
                    <a:p>
                      <a:pPr>
                        <a:lnSpc>
                          <a:spcPct val="107000"/>
                        </a:lnSpc>
                        <a:spcAft>
                          <a:spcPts val="800"/>
                        </a:spcAft>
                      </a:pPr>
                      <a:r>
                        <a:rPr lang="en-GB" sz="1600" dirty="0">
                          <a:effectLst/>
                          <a:latin typeface="Times New Roman" panose="02020603050405020304" pitchFamily="18" charset="0"/>
                          <a:cs typeface="Times New Roman" panose="02020603050405020304" pitchFamily="18" charset="0"/>
                        </a:rPr>
                        <a:t>NAME</a:t>
                      </a:r>
                      <a:endParaRPr lang="en-GB" sz="15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91314" marR="91314" marT="0" marB="0"/>
                </a:tc>
                <a:tc>
                  <a:txBody>
                    <a:bodyPr/>
                    <a:lstStyle/>
                    <a:p>
                      <a:pPr>
                        <a:lnSpc>
                          <a:spcPct val="107000"/>
                        </a:lnSpc>
                        <a:spcAft>
                          <a:spcPts val="800"/>
                        </a:spcAft>
                      </a:pPr>
                      <a:r>
                        <a:rPr lang="en-GB" sz="1600" dirty="0">
                          <a:effectLst/>
                          <a:latin typeface="Times New Roman" panose="02020603050405020304" pitchFamily="18" charset="0"/>
                          <a:cs typeface="Times New Roman" panose="02020603050405020304" pitchFamily="18" charset="0"/>
                        </a:rPr>
                        <a:t>BELBIN QUESTIONAIRE RESULTS</a:t>
                      </a:r>
                      <a:endParaRPr lang="en-GB" sz="15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91314" marR="91314" marT="0" marB="0"/>
                </a:tc>
                <a:tc>
                  <a:txBody>
                    <a:bodyPr/>
                    <a:lstStyle/>
                    <a:p>
                      <a:pPr>
                        <a:lnSpc>
                          <a:spcPct val="107000"/>
                        </a:lnSpc>
                        <a:spcAft>
                          <a:spcPts val="800"/>
                        </a:spcAft>
                      </a:pPr>
                      <a:r>
                        <a:rPr lang="en-GB" sz="1600" dirty="0">
                          <a:effectLst/>
                          <a:latin typeface="Times New Roman" panose="02020603050405020304" pitchFamily="18" charset="0"/>
                          <a:cs typeface="Times New Roman" panose="02020603050405020304" pitchFamily="18" charset="0"/>
                        </a:rPr>
                        <a:t>PRESENTATION TASK</a:t>
                      </a:r>
                      <a:endParaRPr lang="en-GB" sz="15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91314" marR="91314" marT="0" marB="0"/>
                </a:tc>
                <a:extLst>
                  <a:ext uri="{0D108BD9-81ED-4DB2-BD59-A6C34878D82A}">
                    <a16:rowId xmlns:a16="http://schemas.microsoft.com/office/drawing/2014/main" val="140039702"/>
                  </a:ext>
                </a:extLst>
              </a:tr>
              <a:tr h="1350438">
                <a:tc>
                  <a:txBody>
                    <a:bodyPr/>
                    <a:lstStyle/>
                    <a:p>
                      <a:pPr>
                        <a:lnSpc>
                          <a:spcPct val="107000"/>
                        </a:lnSpc>
                        <a:spcAft>
                          <a:spcPts val="800"/>
                        </a:spcAft>
                      </a:pPr>
                      <a:r>
                        <a:rPr lang="en-GB" sz="1600" dirty="0">
                          <a:effectLst/>
                          <a:latin typeface="Times New Roman" panose="02020603050405020304" pitchFamily="18" charset="0"/>
                          <a:cs typeface="Times New Roman" panose="02020603050405020304" pitchFamily="18" charset="0"/>
                        </a:rPr>
                        <a:t>DIANA CRETU</a:t>
                      </a:r>
                      <a:endParaRPr lang="en-GB" sz="15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91314" marR="91314" marT="0" marB="0"/>
                </a:tc>
                <a:tc>
                  <a:txBody>
                    <a:bodyPr/>
                    <a:lstStyle/>
                    <a:p>
                      <a:pPr>
                        <a:lnSpc>
                          <a:spcPct val="107000"/>
                        </a:lnSpc>
                        <a:spcAft>
                          <a:spcPts val="800"/>
                        </a:spcAft>
                      </a:pPr>
                      <a:r>
                        <a:rPr lang="en-GB" sz="1600" dirty="0">
                          <a:effectLst/>
                          <a:latin typeface="Times New Roman" panose="02020603050405020304" pitchFamily="18" charset="0"/>
                          <a:cs typeface="Times New Roman" panose="02020603050405020304" pitchFamily="18" charset="0"/>
                        </a:rPr>
                        <a:t>TEAM WORKER</a:t>
                      </a:r>
                    </a:p>
                    <a:p>
                      <a:pPr>
                        <a:lnSpc>
                          <a:spcPct val="107000"/>
                        </a:lnSpc>
                        <a:spcAft>
                          <a:spcPts val="800"/>
                        </a:spcAft>
                      </a:pPr>
                      <a:r>
                        <a:rPr lang="en-GB" sz="1600" dirty="0">
                          <a:effectLst/>
                          <a:latin typeface="Times New Roman" panose="02020603050405020304" pitchFamily="18" charset="0"/>
                          <a:ea typeface="Aptos" panose="020B0004020202020204" pitchFamily="34" charset="0"/>
                          <a:cs typeface="Times New Roman" panose="02020603050405020304" pitchFamily="18" charset="0"/>
                        </a:rPr>
                        <a:t>SPECIALIST</a:t>
                      </a:r>
                      <a:endParaRPr lang="en-GB" sz="15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91314" marR="91314" marT="0" marB="0"/>
                </a:tc>
                <a:tc>
                  <a:txBody>
                    <a:bodyPr/>
                    <a:lstStyle/>
                    <a:p>
                      <a:pPr>
                        <a:lnSpc>
                          <a:spcPct val="107000"/>
                        </a:lnSpc>
                        <a:spcAft>
                          <a:spcPts val="800"/>
                        </a:spcAft>
                      </a:pPr>
                      <a:r>
                        <a:rPr lang="en-GB" sz="1600" dirty="0">
                          <a:effectLst/>
                          <a:latin typeface="Times New Roman" panose="02020603050405020304" pitchFamily="18" charset="0"/>
                          <a:cs typeface="Times New Roman" panose="02020603050405020304" pitchFamily="18" charset="0"/>
                        </a:rPr>
                        <a:t>PROJECT LIFE CYCLE</a:t>
                      </a:r>
                      <a:endParaRPr lang="en-GB" sz="1500" dirty="0">
                        <a:effectLst/>
                        <a:latin typeface="Times New Roman" panose="02020603050405020304" pitchFamily="18" charset="0"/>
                        <a:cs typeface="Times New Roman" panose="02020603050405020304" pitchFamily="18" charset="0"/>
                      </a:endParaRPr>
                    </a:p>
                    <a:p>
                      <a:pPr>
                        <a:lnSpc>
                          <a:spcPct val="107000"/>
                        </a:lnSpc>
                        <a:spcAft>
                          <a:spcPts val="800"/>
                        </a:spcAft>
                      </a:pPr>
                      <a:r>
                        <a:rPr lang="en-GB" sz="1600" dirty="0">
                          <a:effectLst/>
                          <a:latin typeface="Times New Roman" panose="02020603050405020304" pitchFamily="18" charset="0"/>
                          <a:cs typeface="Times New Roman" panose="02020603050405020304" pitchFamily="18" charset="0"/>
                        </a:rPr>
                        <a:t>SMART GOAL</a:t>
                      </a:r>
                      <a:endParaRPr lang="en-GB" sz="1500" dirty="0">
                        <a:effectLst/>
                        <a:latin typeface="Times New Roman" panose="02020603050405020304" pitchFamily="18" charset="0"/>
                        <a:cs typeface="Times New Roman" panose="02020603050405020304" pitchFamily="18" charset="0"/>
                      </a:endParaRPr>
                    </a:p>
                    <a:p>
                      <a:pPr>
                        <a:lnSpc>
                          <a:spcPct val="107000"/>
                        </a:lnSpc>
                        <a:spcAft>
                          <a:spcPts val="800"/>
                        </a:spcAft>
                      </a:pPr>
                      <a:r>
                        <a:rPr lang="en-GB" sz="1600" dirty="0">
                          <a:effectLst/>
                          <a:latin typeface="Times New Roman" panose="02020603050405020304" pitchFamily="18" charset="0"/>
                          <a:cs typeface="Times New Roman" panose="02020603050405020304" pitchFamily="18" charset="0"/>
                        </a:rPr>
                        <a:t>GANTT CHAT</a:t>
                      </a:r>
                      <a:endParaRPr lang="en-GB" sz="15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91314" marR="91314" marT="0" marB="0"/>
                </a:tc>
                <a:extLst>
                  <a:ext uri="{0D108BD9-81ED-4DB2-BD59-A6C34878D82A}">
                    <a16:rowId xmlns:a16="http://schemas.microsoft.com/office/drawing/2014/main" val="7762349"/>
                  </a:ext>
                </a:extLst>
              </a:tr>
              <a:tr h="954574">
                <a:tc>
                  <a:txBody>
                    <a:bodyPr/>
                    <a:lstStyle/>
                    <a:p>
                      <a:pPr>
                        <a:lnSpc>
                          <a:spcPct val="107000"/>
                        </a:lnSpc>
                        <a:spcAft>
                          <a:spcPts val="800"/>
                        </a:spcAft>
                      </a:pPr>
                      <a:r>
                        <a:rPr lang="en-GB" sz="1600" dirty="0">
                          <a:effectLst/>
                          <a:latin typeface="Times New Roman" panose="02020603050405020304" pitchFamily="18" charset="0"/>
                          <a:cs typeface="Times New Roman" panose="02020603050405020304" pitchFamily="18" charset="0"/>
                        </a:rPr>
                        <a:t>IRINA TANASE</a:t>
                      </a:r>
                      <a:endParaRPr lang="en-GB" sz="15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91314" marR="91314" marT="0" marB="0"/>
                </a:tc>
                <a:tc>
                  <a:txBody>
                    <a:bodyPr/>
                    <a:lstStyle/>
                    <a:p>
                      <a:pPr>
                        <a:lnSpc>
                          <a:spcPct val="107000"/>
                        </a:lnSpc>
                        <a:spcAft>
                          <a:spcPts val="800"/>
                        </a:spcAft>
                      </a:pPr>
                      <a:r>
                        <a:rPr lang="en-GB" sz="1600" dirty="0">
                          <a:effectLst/>
                          <a:latin typeface="Times New Roman" panose="02020603050405020304" pitchFamily="18" charset="0"/>
                          <a:cs typeface="Times New Roman" panose="02020603050405020304" pitchFamily="18" charset="0"/>
                        </a:rPr>
                        <a:t>RESOURCE INVESTIGATOR</a:t>
                      </a:r>
                      <a:endParaRPr lang="en-GB" sz="1500" dirty="0">
                        <a:effectLst/>
                        <a:latin typeface="Times New Roman" panose="02020603050405020304" pitchFamily="18" charset="0"/>
                        <a:cs typeface="Times New Roman" panose="02020603050405020304" pitchFamily="18" charset="0"/>
                      </a:endParaRPr>
                    </a:p>
                    <a:p>
                      <a:pPr>
                        <a:lnSpc>
                          <a:spcPct val="107000"/>
                        </a:lnSpc>
                        <a:spcAft>
                          <a:spcPts val="800"/>
                        </a:spcAft>
                      </a:pPr>
                      <a:r>
                        <a:rPr lang="en-GB" sz="1600" dirty="0">
                          <a:effectLst/>
                          <a:latin typeface="Times New Roman" panose="02020603050405020304" pitchFamily="18" charset="0"/>
                          <a:cs typeface="Times New Roman" panose="02020603050405020304" pitchFamily="18" charset="0"/>
                        </a:rPr>
                        <a:t>PLANT</a:t>
                      </a:r>
                      <a:endParaRPr lang="en-GB" sz="15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91314" marR="91314" marT="0" marB="0"/>
                </a:tc>
                <a:tc>
                  <a:txBody>
                    <a:bodyPr/>
                    <a:lstStyle/>
                    <a:p>
                      <a:pPr>
                        <a:lnSpc>
                          <a:spcPct val="107000"/>
                        </a:lnSpc>
                        <a:spcAft>
                          <a:spcPts val="800"/>
                        </a:spcAft>
                      </a:pPr>
                      <a:r>
                        <a:rPr lang="en-GB" sz="1600" dirty="0">
                          <a:effectLst/>
                          <a:latin typeface="Times New Roman" panose="02020603050405020304" pitchFamily="18" charset="0"/>
                          <a:cs typeface="Times New Roman" panose="02020603050405020304" pitchFamily="18" charset="0"/>
                        </a:rPr>
                        <a:t>QUAD CHART</a:t>
                      </a:r>
                      <a:endParaRPr lang="en-GB" sz="1500" dirty="0">
                        <a:effectLst/>
                        <a:latin typeface="Times New Roman" panose="02020603050405020304" pitchFamily="18" charset="0"/>
                        <a:cs typeface="Times New Roman" panose="02020603050405020304" pitchFamily="18" charset="0"/>
                      </a:endParaRPr>
                    </a:p>
                    <a:p>
                      <a:pPr>
                        <a:lnSpc>
                          <a:spcPct val="107000"/>
                        </a:lnSpc>
                        <a:spcAft>
                          <a:spcPts val="800"/>
                        </a:spcAft>
                      </a:pPr>
                      <a:r>
                        <a:rPr lang="en-GB" sz="1600" dirty="0">
                          <a:effectLst/>
                          <a:latin typeface="Times New Roman" panose="02020603050405020304" pitchFamily="18" charset="0"/>
                          <a:cs typeface="Times New Roman" panose="02020603050405020304" pitchFamily="18" charset="0"/>
                        </a:rPr>
                        <a:t>STAKEHOLDER ANALYSIS</a:t>
                      </a:r>
                      <a:endParaRPr lang="en-GB" sz="15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91314" marR="91314" marT="0" marB="0"/>
                </a:tc>
                <a:extLst>
                  <a:ext uri="{0D108BD9-81ED-4DB2-BD59-A6C34878D82A}">
                    <a16:rowId xmlns:a16="http://schemas.microsoft.com/office/drawing/2014/main" val="2256765542"/>
                  </a:ext>
                </a:extLst>
              </a:tr>
              <a:tr h="1215158">
                <a:tc>
                  <a:txBody>
                    <a:bodyPr/>
                    <a:lstStyle/>
                    <a:p>
                      <a:pPr>
                        <a:lnSpc>
                          <a:spcPct val="107000"/>
                        </a:lnSpc>
                        <a:spcAft>
                          <a:spcPts val="800"/>
                        </a:spcAft>
                      </a:pPr>
                      <a:r>
                        <a:rPr lang="en-GB" sz="1600" dirty="0">
                          <a:effectLst/>
                          <a:latin typeface="Times New Roman" panose="02020603050405020304" pitchFamily="18" charset="0"/>
                          <a:cs typeface="Times New Roman" panose="02020603050405020304" pitchFamily="18" charset="0"/>
                        </a:rPr>
                        <a:t>LUCIANA FLOREA</a:t>
                      </a:r>
                      <a:endParaRPr lang="en-GB" sz="15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91314" marR="91314" marT="0" marB="0"/>
                </a:tc>
                <a:tc>
                  <a:txBody>
                    <a:bodyPr/>
                    <a:lstStyle/>
                    <a:p>
                      <a:pPr>
                        <a:lnSpc>
                          <a:spcPct val="107000"/>
                        </a:lnSpc>
                        <a:spcAft>
                          <a:spcPts val="800"/>
                        </a:spcAft>
                      </a:pPr>
                      <a:r>
                        <a:rPr lang="en-GB" sz="1600" dirty="0">
                          <a:effectLst/>
                          <a:latin typeface="Times New Roman" panose="02020603050405020304" pitchFamily="18" charset="0"/>
                          <a:cs typeface="Times New Roman" panose="02020603050405020304" pitchFamily="18" charset="0"/>
                        </a:rPr>
                        <a:t>RESOURCE INVESTIGATOR </a:t>
                      </a:r>
                      <a:endParaRPr lang="en-GB" sz="1500" dirty="0">
                        <a:effectLst/>
                        <a:latin typeface="Times New Roman" panose="02020603050405020304" pitchFamily="18" charset="0"/>
                        <a:cs typeface="Times New Roman" panose="02020603050405020304" pitchFamily="18" charset="0"/>
                      </a:endParaRPr>
                    </a:p>
                    <a:p>
                      <a:pPr>
                        <a:lnSpc>
                          <a:spcPct val="107000"/>
                        </a:lnSpc>
                        <a:spcAft>
                          <a:spcPts val="800"/>
                        </a:spcAft>
                      </a:pPr>
                      <a:r>
                        <a:rPr lang="en-GB" sz="1600" dirty="0">
                          <a:effectLst/>
                          <a:latin typeface="Times New Roman" panose="02020603050405020304" pitchFamily="18" charset="0"/>
                          <a:cs typeface="Times New Roman" panose="02020603050405020304" pitchFamily="18" charset="0"/>
                        </a:rPr>
                        <a:t>COMPLETE FINISHER</a:t>
                      </a:r>
                      <a:endParaRPr lang="en-GB" sz="15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91314" marR="91314" marT="0" marB="0"/>
                </a:tc>
                <a:tc>
                  <a:txBody>
                    <a:bodyPr/>
                    <a:lstStyle/>
                    <a:p>
                      <a:pPr>
                        <a:lnSpc>
                          <a:spcPct val="107000"/>
                        </a:lnSpc>
                        <a:spcAft>
                          <a:spcPts val="800"/>
                        </a:spcAft>
                      </a:pPr>
                      <a:r>
                        <a:rPr lang="en-GB" sz="1600" dirty="0">
                          <a:effectLst/>
                          <a:latin typeface="Times New Roman" panose="02020603050405020304" pitchFamily="18" charset="0"/>
                          <a:cs typeface="Times New Roman" panose="02020603050405020304" pitchFamily="18" charset="0"/>
                        </a:rPr>
                        <a:t>IRON TRIANGLE </a:t>
                      </a:r>
                      <a:endParaRPr lang="en-GB" sz="1500" dirty="0">
                        <a:effectLst/>
                        <a:latin typeface="Times New Roman" panose="02020603050405020304" pitchFamily="18" charset="0"/>
                        <a:cs typeface="Times New Roman" panose="02020603050405020304" pitchFamily="18" charset="0"/>
                      </a:endParaRPr>
                    </a:p>
                    <a:p>
                      <a:pPr>
                        <a:lnSpc>
                          <a:spcPct val="107000"/>
                        </a:lnSpc>
                        <a:spcAft>
                          <a:spcPts val="800"/>
                        </a:spcAft>
                      </a:pPr>
                      <a:r>
                        <a:rPr lang="en-GB" sz="1600" dirty="0">
                          <a:effectLst/>
                          <a:latin typeface="Times New Roman" panose="02020603050405020304" pitchFamily="18" charset="0"/>
                          <a:cs typeface="Times New Roman" panose="02020603050405020304" pitchFamily="18" charset="0"/>
                        </a:rPr>
                        <a:t>EVALUATION</a:t>
                      </a:r>
                      <a:endParaRPr lang="en-GB" sz="15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91314" marR="91314" marT="0" marB="0"/>
                </a:tc>
                <a:extLst>
                  <a:ext uri="{0D108BD9-81ED-4DB2-BD59-A6C34878D82A}">
                    <a16:rowId xmlns:a16="http://schemas.microsoft.com/office/drawing/2014/main" val="1931631779"/>
                  </a:ext>
                </a:extLst>
              </a:tr>
            </a:tbl>
          </a:graphicData>
        </a:graphic>
      </p:graphicFrame>
    </p:spTree>
    <p:extLst>
      <p:ext uri="{BB962C8B-B14F-4D97-AF65-F5344CB8AC3E}">
        <p14:creationId xmlns:p14="http://schemas.microsoft.com/office/powerpoint/2010/main" val="34409215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0ACA6C3-F2FA-4894-85C1-9FA6051045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11" name="Freeform: Shape 10">
            <a:extLst>
              <a:ext uri="{FF2B5EF4-FFF2-40B4-BE49-F238E27FC236}">
                <a16:creationId xmlns:a16="http://schemas.microsoft.com/office/drawing/2014/main" id="{76922BA5-6683-4195-97C3-F3D2A0BB16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26626" y="-5026319"/>
            <a:ext cx="2138900" cy="12191541"/>
          </a:xfrm>
          <a:custGeom>
            <a:avLst/>
            <a:gdLst>
              <a:gd name="connsiteX0" fmla="*/ 0 w 2382867"/>
              <a:gd name="connsiteY0" fmla="*/ 12191541 h 12191541"/>
              <a:gd name="connsiteX1" fmla="*/ 0 w 2382867"/>
              <a:gd name="connsiteY1" fmla="*/ 0 h 12191541"/>
              <a:gd name="connsiteX2" fmla="*/ 1758230 w 2382867"/>
              <a:gd name="connsiteY2" fmla="*/ 0 h 12191541"/>
              <a:gd name="connsiteX3" fmla="*/ 1849759 w 2382867"/>
              <a:gd name="connsiteY3" fmla="*/ 405062 h 12191541"/>
              <a:gd name="connsiteX4" fmla="*/ 2382867 w 2382867"/>
              <a:gd name="connsiteY4" fmla="*/ 6524518 h 12191541"/>
              <a:gd name="connsiteX5" fmla="*/ 1334945 w 2382867"/>
              <a:gd name="connsiteY5" fmla="*/ 12017007 h 12191541"/>
              <a:gd name="connsiteX6" fmla="*/ 1268170 w 2382867"/>
              <a:gd name="connsiteY6" fmla="*/ 12191541 h 121915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82867" h="12191541">
                <a:moveTo>
                  <a:pt x="0" y="12191541"/>
                </a:moveTo>
                <a:lnTo>
                  <a:pt x="0" y="0"/>
                </a:lnTo>
                <a:lnTo>
                  <a:pt x="1758230" y="0"/>
                </a:lnTo>
                <a:lnTo>
                  <a:pt x="1849759" y="405062"/>
                </a:lnTo>
                <a:cubicBezTo>
                  <a:pt x="2196195" y="2048010"/>
                  <a:pt x="2382867" y="4186399"/>
                  <a:pt x="2382867" y="6524518"/>
                </a:cubicBezTo>
                <a:cubicBezTo>
                  <a:pt x="2382867" y="9147937"/>
                  <a:pt x="1893395" y="10555417"/>
                  <a:pt x="1334945" y="12017007"/>
                </a:cubicBezTo>
                <a:lnTo>
                  <a:pt x="1268170" y="12191541"/>
                </a:ln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3" name="Freeform: Shape 12">
            <a:extLst>
              <a:ext uri="{FF2B5EF4-FFF2-40B4-BE49-F238E27FC236}">
                <a16:creationId xmlns:a16="http://schemas.microsoft.com/office/drawing/2014/main" id="{E59169C9-0DBE-4B66-9C16-22A64324AA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527211" y="-4339476"/>
            <a:ext cx="1137882" cy="12191694"/>
          </a:xfrm>
          <a:custGeom>
            <a:avLst/>
            <a:gdLst>
              <a:gd name="connsiteX0" fmla="*/ 0 w 1240954"/>
              <a:gd name="connsiteY0" fmla="*/ 12191694 h 12191694"/>
              <a:gd name="connsiteX1" fmla="*/ 72823 w 1240954"/>
              <a:gd name="connsiteY1" fmla="*/ 12017158 h 12191694"/>
              <a:gd name="connsiteX2" fmla="*/ 1215669 w 1240954"/>
              <a:gd name="connsiteY2" fmla="*/ 6524669 h 12191694"/>
              <a:gd name="connsiteX3" fmla="*/ 634271 w 1240954"/>
              <a:gd name="connsiteY3" fmla="*/ 405211 h 12191694"/>
              <a:gd name="connsiteX4" fmla="*/ 534414 w 1240954"/>
              <a:gd name="connsiteY4" fmla="*/ 0 h 12191694"/>
              <a:gd name="connsiteX5" fmla="*/ 559698 w 1240954"/>
              <a:gd name="connsiteY5" fmla="*/ 0 h 12191694"/>
              <a:gd name="connsiteX6" fmla="*/ 659555 w 1240954"/>
              <a:gd name="connsiteY6" fmla="*/ 405211 h 12191694"/>
              <a:gd name="connsiteX7" fmla="*/ 1240954 w 1240954"/>
              <a:gd name="connsiteY7" fmla="*/ 6524669 h 12191694"/>
              <a:gd name="connsiteX8" fmla="*/ 98108 w 1240954"/>
              <a:gd name="connsiteY8" fmla="*/ 12017158 h 12191694"/>
              <a:gd name="connsiteX9" fmla="*/ 25285 w 1240954"/>
              <a:gd name="connsiteY9" fmla="*/ 12191694 h 12191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954" h="12191694">
                <a:moveTo>
                  <a:pt x="0" y="12191694"/>
                </a:moveTo>
                <a:lnTo>
                  <a:pt x="72823" y="12017158"/>
                </a:lnTo>
                <a:cubicBezTo>
                  <a:pt x="681859" y="10555569"/>
                  <a:pt x="1215669" y="9148088"/>
                  <a:pt x="1215669" y="6524669"/>
                </a:cubicBezTo>
                <a:cubicBezTo>
                  <a:pt x="1215670" y="4186551"/>
                  <a:pt x="1012087" y="2048160"/>
                  <a:pt x="634271" y="405211"/>
                </a:cubicBezTo>
                <a:lnTo>
                  <a:pt x="534414" y="0"/>
                </a:lnTo>
                <a:lnTo>
                  <a:pt x="559698" y="0"/>
                </a:lnTo>
                <a:lnTo>
                  <a:pt x="659555" y="405211"/>
                </a:lnTo>
                <a:cubicBezTo>
                  <a:pt x="1037372" y="2048160"/>
                  <a:pt x="1240954" y="4186551"/>
                  <a:pt x="1240954" y="6524669"/>
                </a:cubicBezTo>
                <a:cubicBezTo>
                  <a:pt x="1240954" y="9148088"/>
                  <a:pt x="707144" y="10555569"/>
                  <a:pt x="98108" y="12017158"/>
                </a:cubicBezTo>
                <a:lnTo>
                  <a:pt x="25285" y="12191694"/>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id="{2BDF717A-26E4-1381-A018-4E19C3C17C30}"/>
              </a:ext>
            </a:extLst>
          </p:cNvPr>
          <p:cNvSpPr>
            <a:spLocks noGrp="1"/>
          </p:cNvSpPr>
          <p:nvPr>
            <p:ph type="title"/>
          </p:nvPr>
        </p:nvSpPr>
        <p:spPr>
          <a:xfrm>
            <a:off x="1217944" y="543687"/>
            <a:ext cx="9756112" cy="1046868"/>
          </a:xfrm>
        </p:spPr>
        <p:txBody>
          <a:bodyPr anchor="ctr">
            <a:normAutofit/>
          </a:bodyPr>
          <a:lstStyle/>
          <a:p>
            <a:pPr algn="ctr"/>
            <a:r>
              <a:rPr lang="en-GB" sz="3000" dirty="0">
                <a:latin typeface="Times New Roman" panose="02020603050405020304" pitchFamily="18" charset="0"/>
                <a:cs typeface="Times New Roman" panose="02020603050405020304" pitchFamily="18" charset="0"/>
              </a:rPr>
              <a:t>PROJECT LIFE CYCLE,SMART, GANTT CHAT</a:t>
            </a:r>
          </a:p>
        </p:txBody>
      </p:sp>
      <p:sp>
        <p:nvSpPr>
          <p:cNvPr id="15" name="Freeform: Shape 14">
            <a:extLst>
              <a:ext uri="{FF2B5EF4-FFF2-40B4-BE49-F238E27FC236}">
                <a16:creationId xmlns:a16="http://schemas.microsoft.com/office/drawing/2014/main" id="{F0457BB4-CED7-4065-8959-D6B51491BB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590529" y="-4583452"/>
            <a:ext cx="1011248" cy="12191695"/>
          </a:xfrm>
          <a:custGeom>
            <a:avLst/>
            <a:gdLst>
              <a:gd name="connsiteX0" fmla="*/ 0 w 1102849"/>
              <a:gd name="connsiteY0" fmla="*/ 12191695 h 12191695"/>
              <a:gd name="connsiteX1" fmla="*/ 65312 w 1102849"/>
              <a:gd name="connsiteY1" fmla="*/ 12017158 h 12191695"/>
              <a:gd name="connsiteX2" fmla="*/ 1090278 w 1102849"/>
              <a:gd name="connsiteY2" fmla="*/ 6524670 h 12191695"/>
              <a:gd name="connsiteX3" fmla="*/ 568848 w 1102849"/>
              <a:gd name="connsiteY3" fmla="*/ 405211 h 12191695"/>
              <a:gd name="connsiteX4" fmla="*/ 479291 w 1102849"/>
              <a:gd name="connsiteY4" fmla="*/ 0 h 12191695"/>
              <a:gd name="connsiteX5" fmla="*/ 491862 w 1102849"/>
              <a:gd name="connsiteY5" fmla="*/ 0 h 12191695"/>
              <a:gd name="connsiteX6" fmla="*/ 581419 w 1102849"/>
              <a:gd name="connsiteY6" fmla="*/ 405211 h 12191695"/>
              <a:gd name="connsiteX7" fmla="*/ 1102849 w 1102849"/>
              <a:gd name="connsiteY7" fmla="*/ 6524670 h 12191695"/>
              <a:gd name="connsiteX8" fmla="*/ 77883 w 1102849"/>
              <a:gd name="connsiteY8" fmla="*/ 12017158 h 12191695"/>
              <a:gd name="connsiteX9" fmla="*/ 12571 w 1102849"/>
              <a:gd name="connsiteY9" fmla="*/ 12191695 h 12191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02849" h="12191695">
                <a:moveTo>
                  <a:pt x="0" y="12191695"/>
                </a:moveTo>
                <a:lnTo>
                  <a:pt x="65312" y="12017158"/>
                </a:lnTo>
                <a:cubicBezTo>
                  <a:pt x="611528" y="10555569"/>
                  <a:pt x="1090278" y="9148088"/>
                  <a:pt x="1090278" y="6524670"/>
                </a:cubicBezTo>
                <a:cubicBezTo>
                  <a:pt x="1090278" y="4186551"/>
                  <a:pt x="907694" y="2048159"/>
                  <a:pt x="568848" y="405211"/>
                </a:cubicBezTo>
                <a:lnTo>
                  <a:pt x="479291" y="0"/>
                </a:lnTo>
                <a:lnTo>
                  <a:pt x="491862" y="0"/>
                </a:lnTo>
                <a:lnTo>
                  <a:pt x="581419" y="405211"/>
                </a:lnTo>
                <a:cubicBezTo>
                  <a:pt x="920265" y="2048159"/>
                  <a:pt x="1102849" y="4186551"/>
                  <a:pt x="1102849" y="6524670"/>
                </a:cubicBezTo>
                <a:cubicBezTo>
                  <a:pt x="1102849" y="9148088"/>
                  <a:pt x="624099" y="10555569"/>
                  <a:pt x="77883" y="12017158"/>
                </a:cubicBezTo>
                <a:lnTo>
                  <a:pt x="12571" y="12191695"/>
                </a:lnTo>
                <a:close/>
              </a:path>
            </a:pathLst>
          </a:cu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graphicFrame>
        <p:nvGraphicFramePr>
          <p:cNvPr id="5" name="Content Placeholder 2">
            <a:extLst>
              <a:ext uri="{FF2B5EF4-FFF2-40B4-BE49-F238E27FC236}">
                <a16:creationId xmlns:a16="http://schemas.microsoft.com/office/drawing/2014/main" id="{7F846271-D0F4-5061-3B62-F30D0C1043E8}"/>
              </a:ext>
            </a:extLst>
          </p:cNvPr>
          <p:cNvGraphicFramePr>
            <a:graphicFrameLocks noGrp="1"/>
          </p:cNvGraphicFramePr>
          <p:nvPr>
            <p:ph idx="1"/>
            <p:extLst>
              <p:ext uri="{D42A27DB-BD31-4B8C-83A1-F6EECF244321}">
                <p14:modId xmlns:p14="http://schemas.microsoft.com/office/powerpoint/2010/main" val="3716561794"/>
              </p:ext>
            </p:extLst>
          </p:nvPr>
        </p:nvGraphicFramePr>
        <p:xfrm>
          <a:off x="1920875" y="2812010"/>
          <a:ext cx="8769350" cy="328962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00249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3D5FBB81-B61B-416A-8F5D-A8DDF62530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2" name="Freeform: Shape 21">
            <a:extLst>
              <a:ext uri="{FF2B5EF4-FFF2-40B4-BE49-F238E27FC236}">
                <a16:creationId xmlns:a16="http://schemas.microsoft.com/office/drawing/2014/main" id="{40C0D7D4-D83D-4C58-87D1-955F0A9173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476051" cy="6858000"/>
          </a:xfrm>
          <a:custGeom>
            <a:avLst/>
            <a:gdLst>
              <a:gd name="connsiteX0" fmla="*/ 0 w 7476051"/>
              <a:gd name="connsiteY0" fmla="*/ 0 h 6858000"/>
              <a:gd name="connsiteX1" fmla="*/ 5853028 w 7476051"/>
              <a:gd name="connsiteY1" fmla="*/ 0 h 6858000"/>
              <a:gd name="connsiteX2" fmla="*/ 5875152 w 7476051"/>
              <a:gd name="connsiteY2" fmla="*/ 14997 h 6858000"/>
              <a:gd name="connsiteX3" fmla="*/ 7476051 w 7476051"/>
              <a:gd name="connsiteY3" fmla="*/ 3621656 h 6858000"/>
              <a:gd name="connsiteX4" fmla="*/ 5601702 w 7476051"/>
              <a:gd name="connsiteY4" fmla="*/ 6374814 h 6858000"/>
              <a:gd name="connsiteX5" fmla="*/ 5085053 w 7476051"/>
              <a:gd name="connsiteY5" fmla="*/ 6780599 h 6858000"/>
              <a:gd name="connsiteX6" fmla="*/ 4973297 w 7476051"/>
              <a:gd name="connsiteY6" fmla="*/ 6858000 h 6858000"/>
              <a:gd name="connsiteX7" fmla="*/ 0 w 7476051"/>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476051" h="6858000">
                <a:moveTo>
                  <a:pt x="0" y="0"/>
                </a:moveTo>
                <a:lnTo>
                  <a:pt x="5853028" y="0"/>
                </a:lnTo>
                <a:lnTo>
                  <a:pt x="5875152" y="14997"/>
                </a:lnTo>
                <a:cubicBezTo>
                  <a:pt x="6902315" y="754641"/>
                  <a:pt x="7476051" y="2093192"/>
                  <a:pt x="7476051" y="3621656"/>
                </a:cubicBezTo>
                <a:cubicBezTo>
                  <a:pt x="7476051" y="4969131"/>
                  <a:pt x="6547326" y="5602839"/>
                  <a:pt x="5601702" y="6374814"/>
                </a:cubicBezTo>
                <a:cubicBezTo>
                  <a:pt x="5429499" y="6515397"/>
                  <a:pt x="5258871" y="6653108"/>
                  <a:pt x="5085053" y="6780599"/>
                </a:cubicBezTo>
                <a:lnTo>
                  <a:pt x="4973297" y="6858000"/>
                </a:lnTo>
                <a:lnTo>
                  <a:pt x="0" y="6858000"/>
                </a:ln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4" name="Freeform: Shape 23">
            <a:extLst>
              <a:ext uri="{FF2B5EF4-FFF2-40B4-BE49-F238E27FC236}">
                <a16:creationId xmlns:a16="http://schemas.microsoft.com/office/drawing/2014/main" id="{15F9A324-404E-4C5D-AFF0-C5D0D84182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48204" y="-1"/>
            <a:ext cx="2535264" cy="6858001"/>
          </a:xfrm>
          <a:custGeom>
            <a:avLst/>
            <a:gdLst>
              <a:gd name="connsiteX0" fmla="*/ 1218585 w 2535264"/>
              <a:gd name="connsiteY0" fmla="*/ 0 h 6858001"/>
              <a:gd name="connsiteX1" fmla="*/ 1236561 w 2535264"/>
              <a:gd name="connsiteY1" fmla="*/ 0 h 6858001"/>
              <a:gd name="connsiteX2" fmla="*/ 1264452 w 2535264"/>
              <a:gd name="connsiteY2" fmla="*/ 24550 h 6858001"/>
              <a:gd name="connsiteX3" fmla="*/ 2528121 w 2535264"/>
              <a:gd name="connsiteY3" fmla="*/ 3710502 h 6858001"/>
              <a:gd name="connsiteX4" fmla="*/ 492890 w 2535264"/>
              <a:gd name="connsiteY4" fmla="*/ 6507511 h 6858001"/>
              <a:gd name="connsiteX5" fmla="*/ 221418 w 2535264"/>
              <a:gd name="connsiteY5" fmla="*/ 6713387 h 6858001"/>
              <a:gd name="connsiteX6" fmla="*/ 20100 w 2535264"/>
              <a:gd name="connsiteY6" fmla="*/ 6858001 h 6858001"/>
              <a:gd name="connsiteX7" fmla="*/ 0 w 2535264"/>
              <a:gd name="connsiteY7" fmla="*/ 6858001 h 6858001"/>
              <a:gd name="connsiteX8" fmla="*/ 202488 w 2535264"/>
              <a:gd name="connsiteY8" fmla="*/ 6712547 h 6858001"/>
              <a:gd name="connsiteX9" fmla="*/ 473961 w 2535264"/>
              <a:gd name="connsiteY9" fmla="*/ 6506670 h 6858001"/>
              <a:gd name="connsiteX10" fmla="*/ 2509192 w 2535264"/>
              <a:gd name="connsiteY10" fmla="*/ 3709662 h 6858001"/>
              <a:gd name="connsiteX11" fmla="*/ 1245521 w 2535264"/>
              <a:gd name="connsiteY11" fmla="*/ 23708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5264" h="6858001">
                <a:moveTo>
                  <a:pt x="1218585" y="0"/>
                </a:moveTo>
                <a:lnTo>
                  <a:pt x="1236561" y="0"/>
                </a:lnTo>
                <a:lnTo>
                  <a:pt x="1264452" y="24550"/>
                </a:lnTo>
                <a:cubicBezTo>
                  <a:pt x="2149109" y="863108"/>
                  <a:pt x="2598329" y="2210814"/>
                  <a:pt x="2528121" y="3710502"/>
                </a:cubicBezTo>
                <a:cubicBezTo>
                  <a:pt x="2462100" y="5120751"/>
                  <a:pt x="1489450" y="5742158"/>
                  <a:pt x="492890" y="6507511"/>
                </a:cubicBezTo>
                <a:cubicBezTo>
                  <a:pt x="402151" y="6577199"/>
                  <a:pt x="311847" y="6646154"/>
                  <a:pt x="221418" y="6713387"/>
                </a:cubicBezTo>
                <a:lnTo>
                  <a:pt x="20100" y="6858001"/>
                </a:lnTo>
                <a:lnTo>
                  <a:pt x="0" y="6858001"/>
                </a:lnTo>
                <a:lnTo>
                  <a:pt x="202488" y="6712547"/>
                </a:lnTo>
                <a:cubicBezTo>
                  <a:pt x="292917" y="6645314"/>
                  <a:pt x="383222" y="6576359"/>
                  <a:pt x="473961" y="6506670"/>
                </a:cubicBezTo>
                <a:cubicBezTo>
                  <a:pt x="1470520" y="5741317"/>
                  <a:pt x="2443170" y="5119911"/>
                  <a:pt x="2509192" y="3709662"/>
                </a:cubicBezTo>
                <a:cubicBezTo>
                  <a:pt x="2579400" y="2209973"/>
                  <a:pt x="2130178" y="862268"/>
                  <a:pt x="1245521" y="23708"/>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6" name="Freeform: Shape 25">
            <a:extLst>
              <a:ext uri="{FF2B5EF4-FFF2-40B4-BE49-F238E27FC236}">
                <a16:creationId xmlns:a16="http://schemas.microsoft.com/office/drawing/2014/main" id="{AC4CE3C4-3600-4353-9FE1-B32D06BEF0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37" y="0"/>
            <a:ext cx="2536434" cy="6858000"/>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id="{D6FCCCFE-06C8-4597-9D53-C20E72AAEFB6}"/>
              </a:ext>
            </a:extLst>
          </p:cNvPr>
          <p:cNvSpPr>
            <a:spLocks noGrp="1"/>
          </p:cNvSpPr>
          <p:nvPr>
            <p:ph type="title"/>
          </p:nvPr>
        </p:nvSpPr>
        <p:spPr>
          <a:xfrm>
            <a:off x="992518" y="442913"/>
            <a:ext cx="5185645" cy="1639888"/>
          </a:xfrm>
        </p:spPr>
        <p:txBody>
          <a:bodyPr anchor="b">
            <a:normAutofit/>
          </a:bodyPr>
          <a:lstStyle/>
          <a:p>
            <a:r>
              <a:rPr lang="en-GB" dirty="0">
                <a:latin typeface="Times New Roman" panose="02020603050405020304" pitchFamily="18" charset="0"/>
                <a:cs typeface="Times New Roman" panose="02020603050405020304" pitchFamily="18" charset="0"/>
              </a:rPr>
              <a:t>PROJECT LIFE CYCLE</a:t>
            </a:r>
          </a:p>
        </p:txBody>
      </p:sp>
      <p:sp>
        <p:nvSpPr>
          <p:cNvPr id="3" name="Content Placeholder 2">
            <a:extLst>
              <a:ext uri="{FF2B5EF4-FFF2-40B4-BE49-F238E27FC236}">
                <a16:creationId xmlns:a16="http://schemas.microsoft.com/office/drawing/2014/main" id="{3648676B-36B3-E4E3-7B30-099EA9B48D32}"/>
              </a:ext>
            </a:extLst>
          </p:cNvPr>
          <p:cNvSpPr>
            <a:spLocks noGrp="1"/>
          </p:cNvSpPr>
          <p:nvPr>
            <p:ph idx="1"/>
          </p:nvPr>
        </p:nvSpPr>
        <p:spPr>
          <a:xfrm>
            <a:off x="992519" y="2312988"/>
            <a:ext cx="5296964" cy="3651250"/>
          </a:xfrm>
        </p:spPr>
        <p:txBody>
          <a:bodyPr>
            <a:normAutofit/>
          </a:bodyPr>
          <a:lstStyle/>
          <a:p>
            <a:pPr>
              <a:spcAft>
                <a:spcPts val="800"/>
              </a:spcAft>
            </a:pPr>
            <a:r>
              <a:rPr lang="en-GB" dirty="0">
                <a:effectLst/>
                <a:latin typeface="Times New Roman" panose="02020603050405020304" pitchFamily="18" charset="0"/>
                <a:ea typeface="Aptos" panose="020B0004020202020204" pitchFamily="34" charset="0"/>
                <a:cs typeface="Times New Roman" panose="02020603050405020304" pitchFamily="18" charset="0"/>
              </a:rPr>
              <a:t>The advantages of the project life cycle are:</a:t>
            </a:r>
          </a:p>
          <a:p>
            <a:pPr marL="342900" lvl="0" indent="-342900">
              <a:buFont typeface="Wingdings" panose="05000000000000000000" pitchFamily="2" charset="2"/>
              <a:buChar char=""/>
            </a:pPr>
            <a:r>
              <a:rPr lang="en-GB" dirty="0">
                <a:effectLst/>
                <a:latin typeface="Times New Roman" panose="02020603050405020304" pitchFamily="18" charset="0"/>
                <a:ea typeface="Aptos" panose="020B0004020202020204" pitchFamily="34" charset="0"/>
                <a:cs typeface="Times New Roman" panose="02020603050405020304" pitchFamily="18" charset="0"/>
              </a:rPr>
              <a:t>Provide a structure for project delivery</a:t>
            </a:r>
          </a:p>
          <a:p>
            <a:pPr marL="342900" lvl="0" indent="-342900">
              <a:buFont typeface="Wingdings" panose="05000000000000000000" pitchFamily="2" charset="2"/>
              <a:buChar char=""/>
            </a:pPr>
            <a:r>
              <a:rPr lang="en-GB" dirty="0">
                <a:effectLst/>
                <a:latin typeface="Times New Roman" panose="02020603050405020304" pitchFamily="18" charset="0"/>
                <a:ea typeface="Aptos" panose="020B0004020202020204" pitchFamily="34" charset="0"/>
                <a:cs typeface="Times New Roman" panose="02020603050405020304" pitchFamily="18" charset="0"/>
              </a:rPr>
              <a:t>Improves communication between team members</a:t>
            </a:r>
          </a:p>
          <a:p>
            <a:pPr marL="342900" lvl="0" indent="-342900">
              <a:spcAft>
                <a:spcPts val="800"/>
              </a:spcAft>
              <a:buFont typeface="Wingdings" panose="05000000000000000000" pitchFamily="2" charset="2"/>
              <a:buChar char=""/>
            </a:pPr>
            <a:r>
              <a:rPr lang="en-GB" dirty="0">
                <a:effectLst/>
                <a:latin typeface="Times New Roman" panose="02020603050405020304" pitchFamily="18" charset="0"/>
                <a:ea typeface="Aptos" panose="020B0004020202020204" pitchFamily="34" charset="0"/>
                <a:cs typeface="Times New Roman" panose="02020603050405020304" pitchFamily="18" charset="0"/>
              </a:rPr>
              <a:t>It provides for the progressive evolution of the project</a:t>
            </a:r>
          </a:p>
          <a:p>
            <a:endParaRPr lang="en-GB" dirty="0"/>
          </a:p>
        </p:txBody>
      </p:sp>
      <p:pic>
        <p:nvPicPr>
          <p:cNvPr id="5" name="Picture 4" descr="White puzzle with one red piece">
            <a:extLst>
              <a:ext uri="{FF2B5EF4-FFF2-40B4-BE49-F238E27FC236}">
                <a16:creationId xmlns:a16="http://schemas.microsoft.com/office/drawing/2014/main" id="{8CA2125B-CEFF-42A6-B561-7DE619280E3F}"/>
              </a:ext>
            </a:extLst>
          </p:cNvPr>
          <p:cNvPicPr>
            <a:picLocks noChangeAspect="1"/>
          </p:cNvPicPr>
          <p:nvPr/>
        </p:nvPicPr>
        <p:blipFill rotWithShape="1">
          <a:blip r:embed="rId2"/>
          <a:srcRect l="30345" r="28742"/>
          <a:stretch/>
        </p:blipFill>
        <p:spPr>
          <a:xfrm>
            <a:off x="8237967" y="1374479"/>
            <a:ext cx="2988679" cy="4109041"/>
          </a:xfrm>
          <a:prstGeom prst="rect">
            <a:avLst/>
          </a:prstGeom>
        </p:spPr>
      </p:pic>
      <p:sp>
        <p:nvSpPr>
          <p:cNvPr id="4" name="TextBox 3">
            <a:extLst>
              <a:ext uri="{FF2B5EF4-FFF2-40B4-BE49-F238E27FC236}">
                <a16:creationId xmlns:a16="http://schemas.microsoft.com/office/drawing/2014/main" id="{0D0A922F-D148-F56A-A91F-14AB1B82F743}"/>
              </a:ext>
            </a:extLst>
          </p:cNvPr>
          <p:cNvSpPr txBox="1"/>
          <p:nvPr/>
        </p:nvSpPr>
        <p:spPr>
          <a:xfrm>
            <a:off x="7390221" y="5713560"/>
            <a:ext cx="3933308" cy="369332"/>
          </a:xfrm>
          <a:prstGeom prst="rect">
            <a:avLst/>
          </a:prstGeom>
          <a:noFill/>
        </p:spPr>
        <p:txBody>
          <a:bodyPr wrap="square" rtlCol="0">
            <a:spAutoFit/>
          </a:bodyPr>
          <a:lstStyle/>
          <a:p>
            <a:r>
              <a:rPr lang="en-GB" dirty="0"/>
              <a:t>(Kanda, 2010)</a:t>
            </a:r>
          </a:p>
        </p:txBody>
      </p:sp>
    </p:spTree>
    <p:extLst>
      <p:ext uri="{BB962C8B-B14F-4D97-AF65-F5344CB8AC3E}">
        <p14:creationId xmlns:p14="http://schemas.microsoft.com/office/powerpoint/2010/main" val="28818384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7FC6A8B-34F9-40FB-AA2D-E34168F528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grpSp>
        <p:nvGrpSpPr>
          <p:cNvPr id="10" name="Group 9">
            <a:extLst>
              <a:ext uri="{FF2B5EF4-FFF2-40B4-BE49-F238E27FC236}">
                <a16:creationId xmlns:a16="http://schemas.microsoft.com/office/drawing/2014/main" id="{D4D684F8-91BF-481C-A965-722756A383D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4308533" y="0"/>
            <a:ext cx="7883467" cy="6858000"/>
            <a:chOff x="0" y="0"/>
            <a:chExt cx="7883467" cy="6858000"/>
          </a:xfrm>
        </p:grpSpPr>
        <p:sp>
          <p:nvSpPr>
            <p:cNvPr id="11" name="Freeform: Shape 10">
              <a:extLst>
                <a:ext uri="{FF2B5EF4-FFF2-40B4-BE49-F238E27FC236}">
                  <a16:creationId xmlns:a16="http://schemas.microsoft.com/office/drawing/2014/main" id="{05DF7B3C-29EF-4ADC-BFDC-C3A038AC43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7475746" cy="6858000"/>
            </a:xfrm>
            <a:custGeom>
              <a:avLst/>
              <a:gdLst>
                <a:gd name="connsiteX0" fmla="*/ 0 w 7475746"/>
                <a:gd name="connsiteY0" fmla="*/ 0 h 6858000"/>
                <a:gd name="connsiteX1" fmla="*/ 5859459 w 7475746"/>
                <a:gd name="connsiteY1" fmla="*/ 0 h 6858000"/>
                <a:gd name="connsiteX2" fmla="*/ 5874848 w 7475746"/>
                <a:gd name="connsiteY2" fmla="*/ 10445 h 6858000"/>
                <a:gd name="connsiteX3" fmla="*/ 7475746 w 7475746"/>
                <a:gd name="connsiteY3" fmla="*/ 3621913 h 6858000"/>
                <a:gd name="connsiteX4" fmla="*/ 5601397 w 7475746"/>
                <a:gd name="connsiteY4" fmla="*/ 6378742 h 6858000"/>
                <a:gd name="connsiteX5" fmla="*/ 5084748 w 7475746"/>
                <a:gd name="connsiteY5" fmla="*/ 6785068 h 6858000"/>
                <a:gd name="connsiteX6" fmla="*/ 4979585 w 7475746"/>
                <a:gd name="connsiteY6" fmla="*/ 6858000 h 6858000"/>
                <a:gd name="connsiteX7" fmla="*/ 0 w 7475746"/>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475746" h="6858000">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Shape 11">
              <a:extLst>
                <a:ext uri="{FF2B5EF4-FFF2-40B4-BE49-F238E27FC236}">
                  <a16:creationId xmlns:a16="http://schemas.microsoft.com/office/drawing/2014/main" id="{20289037-6999-491E-AA63-CC1C3CBBF8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353744"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13" name="Freeform: Shape 12">
              <a:extLst>
                <a:ext uri="{FF2B5EF4-FFF2-40B4-BE49-F238E27FC236}">
                  <a16:creationId xmlns:a16="http://schemas.microsoft.com/office/drawing/2014/main" id="{497CF6DF-9FF9-4D10-B338-0BEFC0AA31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133737" y="0"/>
              <a:ext cx="2536434" cy="6858000"/>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grpSp>
      <p:sp>
        <p:nvSpPr>
          <p:cNvPr id="4" name="Rectangle 2">
            <a:extLst>
              <a:ext uri="{FF2B5EF4-FFF2-40B4-BE49-F238E27FC236}">
                <a16:creationId xmlns:a16="http://schemas.microsoft.com/office/drawing/2014/main" id="{1D194071-1CE7-209F-7E6B-0E9BB6188C58}"/>
              </a:ext>
            </a:extLst>
          </p:cNvPr>
          <p:cNvSpPr>
            <a:spLocks noChangeArrowheads="1"/>
          </p:cNvSpPr>
          <p:nvPr/>
        </p:nvSpPr>
        <p:spPr bwMode="auto">
          <a:xfrm>
            <a:off x="1929008" y="1290181"/>
            <a:ext cx="16592930" cy="5446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graphicFrame>
        <p:nvGraphicFramePr>
          <p:cNvPr id="5" name="Diagram 4">
            <a:extLst>
              <a:ext uri="{FF2B5EF4-FFF2-40B4-BE49-F238E27FC236}">
                <a16:creationId xmlns:a16="http://schemas.microsoft.com/office/drawing/2014/main" id="{7034D264-DB4B-5780-7BD8-98A7197B3AD0}"/>
              </a:ext>
            </a:extLst>
          </p:cNvPr>
          <p:cNvGraphicFramePr/>
          <p:nvPr>
            <p:extLst>
              <p:ext uri="{D42A27DB-BD31-4B8C-83A1-F6EECF244321}">
                <p14:modId xmlns:p14="http://schemas.microsoft.com/office/powerpoint/2010/main" val="2274247164"/>
              </p:ext>
            </p:extLst>
          </p:nvPr>
        </p:nvGraphicFramePr>
        <p:xfrm>
          <a:off x="242047" y="968189"/>
          <a:ext cx="11137153" cy="49627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a:extLst>
              <a:ext uri="{FF2B5EF4-FFF2-40B4-BE49-F238E27FC236}">
                <a16:creationId xmlns:a16="http://schemas.microsoft.com/office/drawing/2014/main" id="{766EE1ED-C4A8-B295-28F6-6FBFF532FDE0}"/>
              </a:ext>
            </a:extLst>
          </p:cNvPr>
          <p:cNvSpPr txBox="1"/>
          <p:nvPr/>
        </p:nvSpPr>
        <p:spPr>
          <a:xfrm>
            <a:off x="965200" y="355600"/>
            <a:ext cx="2743200" cy="369332"/>
          </a:xfrm>
          <a:prstGeom prst="rect">
            <a:avLst/>
          </a:prstGeom>
          <a:noFill/>
        </p:spPr>
        <p:txBody>
          <a:bodyPr wrap="square" rtlCol="0">
            <a:spAutoFit/>
          </a:bodyPr>
          <a:lstStyle/>
          <a:p>
            <a:r>
              <a:rPr lang="en-GB" dirty="0">
                <a:highlight>
                  <a:srgbClr val="C0C0C0"/>
                </a:highlight>
              </a:rPr>
              <a:t>PROJECT LIFE CYCLE</a:t>
            </a:r>
          </a:p>
        </p:txBody>
      </p:sp>
    </p:spTree>
    <p:extLst>
      <p:ext uri="{BB962C8B-B14F-4D97-AF65-F5344CB8AC3E}">
        <p14:creationId xmlns:p14="http://schemas.microsoft.com/office/powerpoint/2010/main" val="15466417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CA726DEF-F2B2-33E4-1828-4162E0AB642E}"/>
              </a:ext>
            </a:extLst>
          </p:cNvPr>
          <p:cNvGraphicFramePr>
            <a:graphicFrameLocks noGrp="1"/>
          </p:cNvGraphicFramePr>
          <p:nvPr>
            <p:ph idx="1"/>
            <p:extLst>
              <p:ext uri="{D42A27DB-BD31-4B8C-83A1-F6EECF244321}">
                <p14:modId xmlns:p14="http://schemas.microsoft.com/office/powerpoint/2010/main" val="2902960017"/>
              </p:ext>
            </p:extLst>
          </p:nvPr>
        </p:nvGraphicFramePr>
        <p:xfrm>
          <a:off x="141668" y="2118642"/>
          <a:ext cx="12050333" cy="3296992"/>
        </p:xfrm>
        <a:graphic>
          <a:graphicData uri="http://schemas.openxmlformats.org/drawingml/2006/table">
            <a:tbl>
              <a:tblPr firstRow="1" firstCol="1" bandRow="1">
                <a:tableStyleId>{5C22544A-7EE6-4342-B048-85BDC9FD1C3A}</a:tableStyleId>
              </a:tblPr>
              <a:tblGrid>
                <a:gridCol w="1442781">
                  <a:extLst>
                    <a:ext uri="{9D8B030D-6E8A-4147-A177-3AD203B41FA5}">
                      <a16:colId xmlns:a16="http://schemas.microsoft.com/office/drawing/2014/main" val="2589777369"/>
                    </a:ext>
                  </a:extLst>
                </a:gridCol>
                <a:gridCol w="1442781">
                  <a:extLst>
                    <a:ext uri="{9D8B030D-6E8A-4147-A177-3AD203B41FA5}">
                      <a16:colId xmlns:a16="http://schemas.microsoft.com/office/drawing/2014/main" val="3315389385"/>
                    </a:ext>
                  </a:extLst>
                </a:gridCol>
                <a:gridCol w="1029938">
                  <a:extLst>
                    <a:ext uri="{9D8B030D-6E8A-4147-A177-3AD203B41FA5}">
                      <a16:colId xmlns:a16="http://schemas.microsoft.com/office/drawing/2014/main" val="2967226695"/>
                    </a:ext>
                  </a:extLst>
                </a:gridCol>
                <a:gridCol w="927453">
                  <a:extLst>
                    <a:ext uri="{9D8B030D-6E8A-4147-A177-3AD203B41FA5}">
                      <a16:colId xmlns:a16="http://schemas.microsoft.com/office/drawing/2014/main" val="1890365560"/>
                    </a:ext>
                  </a:extLst>
                </a:gridCol>
                <a:gridCol w="1029938">
                  <a:extLst>
                    <a:ext uri="{9D8B030D-6E8A-4147-A177-3AD203B41FA5}">
                      <a16:colId xmlns:a16="http://schemas.microsoft.com/office/drawing/2014/main" val="4043658655"/>
                    </a:ext>
                  </a:extLst>
                </a:gridCol>
                <a:gridCol w="927453">
                  <a:extLst>
                    <a:ext uri="{9D8B030D-6E8A-4147-A177-3AD203B41FA5}">
                      <a16:colId xmlns:a16="http://schemas.microsoft.com/office/drawing/2014/main" val="1903277976"/>
                    </a:ext>
                  </a:extLst>
                </a:gridCol>
                <a:gridCol w="1030663">
                  <a:extLst>
                    <a:ext uri="{9D8B030D-6E8A-4147-A177-3AD203B41FA5}">
                      <a16:colId xmlns:a16="http://schemas.microsoft.com/office/drawing/2014/main" val="85921001"/>
                    </a:ext>
                  </a:extLst>
                </a:gridCol>
                <a:gridCol w="926724">
                  <a:extLst>
                    <a:ext uri="{9D8B030D-6E8A-4147-A177-3AD203B41FA5}">
                      <a16:colId xmlns:a16="http://schemas.microsoft.com/office/drawing/2014/main" val="1930558243"/>
                    </a:ext>
                  </a:extLst>
                </a:gridCol>
                <a:gridCol w="927453">
                  <a:extLst>
                    <a:ext uri="{9D8B030D-6E8A-4147-A177-3AD203B41FA5}">
                      <a16:colId xmlns:a16="http://schemas.microsoft.com/office/drawing/2014/main" val="832637062"/>
                    </a:ext>
                  </a:extLst>
                </a:gridCol>
                <a:gridCol w="1185574">
                  <a:extLst>
                    <a:ext uri="{9D8B030D-6E8A-4147-A177-3AD203B41FA5}">
                      <a16:colId xmlns:a16="http://schemas.microsoft.com/office/drawing/2014/main" val="2481919090"/>
                    </a:ext>
                  </a:extLst>
                </a:gridCol>
                <a:gridCol w="1179575">
                  <a:extLst>
                    <a:ext uri="{9D8B030D-6E8A-4147-A177-3AD203B41FA5}">
                      <a16:colId xmlns:a16="http://schemas.microsoft.com/office/drawing/2014/main" val="3329807892"/>
                    </a:ext>
                  </a:extLst>
                </a:gridCol>
              </a:tblGrid>
              <a:tr h="1254250">
                <a:tc>
                  <a:txBody>
                    <a:bodyPr/>
                    <a:lstStyle/>
                    <a:p>
                      <a:pPr>
                        <a:lnSpc>
                          <a:spcPct val="107000"/>
                        </a:lnSpc>
                        <a:spcAft>
                          <a:spcPts val="800"/>
                        </a:spcAft>
                      </a:pPr>
                      <a:endParaRPr lang="en-GB" sz="1000" dirty="0">
                        <a:effectLst/>
                      </a:endParaRPr>
                    </a:p>
                    <a:p>
                      <a:pPr>
                        <a:lnSpc>
                          <a:spcPct val="107000"/>
                        </a:lnSpc>
                        <a:spcAft>
                          <a:spcPts val="800"/>
                        </a:spcAft>
                      </a:pPr>
                      <a:r>
                        <a:rPr lang="en-GB" sz="1000" dirty="0">
                          <a:effectLst/>
                        </a:rPr>
                        <a:t>SKILLS/</a:t>
                      </a:r>
                    </a:p>
                    <a:p>
                      <a:pPr>
                        <a:lnSpc>
                          <a:spcPct val="107000"/>
                        </a:lnSpc>
                        <a:spcAft>
                          <a:spcPts val="800"/>
                        </a:spcAft>
                      </a:pPr>
                      <a:r>
                        <a:rPr lang="en-GB" sz="1000" dirty="0">
                          <a:effectLst/>
                        </a:rPr>
                        <a:t>NAME</a:t>
                      </a:r>
                      <a:endParaRPr lang="en-GB" sz="1000" dirty="0">
                        <a:effectLst/>
                        <a:latin typeface="Aptos" panose="020B0004020202020204" pitchFamily="34" charset="0"/>
                        <a:ea typeface="Aptos" panose="020B0004020202020204" pitchFamily="34" charset="0"/>
                        <a:cs typeface="Times New Roman" panose="02020603050405020304" pitchFamily="18" charset="0"/>
                      </a:endParaRPr>
                    </a:p>
                  </a:txBody>
                  <a:tcPr marL="57105" marR="57105" marT="0" marB="0"/>
                </a:tc>
                <a:tc>
                  <a:txBody>
                    <a:bodyPr/>
                    <a:lstStyle/>
                    <a:p>
                      <a:pPr>
                        <a:lnSpc>
                          <a:spcPct val="107000"/>
                        </a:lnSpc>
                        <a:spcAft>
                          <a:spcPts val="800"/>
                        </a:spcAft>
                      </a:pPr>
                      <a:endParaRPr lang="en-GB" sz="1000" dirty="0">
                        <a:effectLst/>
                      </a:endParaRPr>
                    </a:p>
                    <a:p>
                      <a:pPr>
                        <a:lnSpc>
                          <a:spcPct val="107000"/>
                        </a:lnSpc>
                        <a:spcAft>
                          <a:spcPts val="800"/>
                        </a:spcAft>
                      </a:pPr>
                      <a:r>
                        <a:rPr lang="en-GB" sz="1000" dirty="0">
                          <a:effectLst/>
                        </a:rPr>
                        <a:t>COMMUNICATION</a:t>
                      </a:r>
                      <a:endParaRPr lang="en-GB" sz="1000" dirty="0">
                        <a:effectLst/>
                        <a:latin typeface="Aptos" panose="020B0004020202020204" pitchFamily="34" charset="0"/>
                        <a:ea typeface="Aptos" panose="020B0004020202020204" pitchFamily="34" charset="0"/>
                        <a:cs typeface="Times New Roman" panose="02020603050405020304" pitchFamily="18" charset="0"/>
                      </a:endParaRPr>
                    </a:p>
                  </a:txBody>
                  <a:tcPr marL="57105" marR="57105" marT="0" marB="0"/>
                </a:tc>
                <a:tc>
                  <a:txBody>
                    <a:bodyPr/>
                    <a:lstStyle/>
                    <a:p>
                      <a:pPr>
                        <a:lnSpc>
                          <a:spcPct val="107000"/>
                        </a:lnSpc>
                        <a:spcAft>
                          <a:spcPts val="800"/>
                        </a:spcAft>
                      </a:pPr>
                      <a:endParaRPr lang="en-GB" sz="1000" dirty="0">
                        <a:effectLst/>
                      </a:endParaRPr>
                    </a:p>
                    <a:p>
                      <a:pPr>
                        <a:lnSpc>
                          <a:spcPct val="107000"/>
                        </a:lnSpc>
                        <a:spcAft>
                          <a:spcPts val="800"/>
                        </a:spcAft>
                      </a:pPr>
                      <a:r>
                        <a:rPr lang="en-GB" sz="1000" dirty="0">
                          <a:effectLst/>
                        </a:rPr>
                        <a:t>ACTIVE</a:t>
                      </a:r>
                    </a:p>
                    <a:p>
                      <a:pPr>
                        <a:lnSpc>
                          <a:spcPct val="107000"/>
                        </a:lnSpc>
                        <a:spcAft>
                          <a:spcPts val="800"/>
                        </a:spcAft>
                      </a:pPr>
                      <a:r>
                        <a:rPr lang="en-GB" sz="1000" dirty="0">
                          <a:effectLst/>
                        </a:rPr>
                        <a:t>LISTENING</a:t>
                      </a:r>
                      <a:endParaRPr lang="en-GB" sz="1000" dirty="0">
                        <a:effectLst/>
                        <a:latin typeface="Aptos" panose="020B0004020202020204" pitchFamily="34" charset="0"/>
                        <a:ea typeface="Aptos" panose="020B0004020202020204" pitchFamily="34" charset="0"/>
                        <a:cs typeface="Times New Roman" panose="02020603050405020304" pitchFamily="18" charset="0"/>
                      </a:endParaRPr>
                    </a:p>
                  </a:txBody>
                  <a:tcPr marL="57105" marR="57105" marT="0" marB="0"/>
                </a:tc>
                <a:tc>
                  <a:txBody>
                    <a:bodyPr/>
                    <a:lstStyle/>
                    <a:p>
                      <a:pPr>
                        <a:lnSpc>
                          <a:spcPct val="107000"/>
                        </a:lnSpc>
                        <a:spcAft>
                          <a:spcPts val="800"/>
                        </a:spcAft>
                      </a:pPr>
                      <a:endParaRPr lang="en-GB" sz="1000" dirty="0">
                        <a:effectLst/>
                      </a:endParaRPr>
                    </a:p>
                    <a:p>
                      <a:pPr>
                        <a:lnSpc>
                          <a:spcPct val="107000"/>
                        </a:lnSpc>
                        <a:spcAft>
                          <a:spcPts val="800"/>
                        </a:spcAft>
                      </a:pPr>
                      <a:r>
                        <a:rPr lang="en-GB" sz="1000" dirty="0">
                          <a:effectLst/>
                        </a:rPr>
                        <a:t>CONFLICT RESOLUTION</a:t>
                      </a:r>
                      <a:endParaRPr lang="en-GB" sz="1000" dirty="0">
                        <a:effectLst/>
                        <a:latin typeface="Aptos" panose="020B0004020202020204" pitchFamily="34" charset="0"/>
                        <a:ea typeface="Aptos" panose="020B0004020202020204" pitchFamily="34" charset="0"/>
                        <a:cs typeface="Times New Roman" panose="02020603050405020304" pitchFamily="18" charset="0"/>
                      </a:endParaRPr>
                    </a:p>
                  </a:txBody>
                  <a:tcPr marL="57105" marR="57105" marT="0" marB="0"/>
                </a:tc>
                <a:tc>
                  <a:txBody>
                    <a:bodyPr/>
                    <a:lstStyle/>
                    <a:p>
                      <a:pPr>
                        <a:lnSpc>
                          <a:spcPct val="107000"/>
                        </a:lnSpc>
                        <a:spcAft>
                          <a:spcPts val="800"/>
                        </a:spcAft>
                      </a:pPr>
                      <a:endParaRPr lang="en-GB" sz="1000" dirty="0">
                        <a:effectLst/>
                      </a:endParaRPr>
                    </a:p>
                    <a:p>
                      <a:pPr>
                        <a:lnSpc>
                          <a:spcPct val="107000"/>
                        </a:lnSpc>
                        <a:spcAft>
                          <a:spcPts val="800"/>
                        </a:spcAft>
                      </a:pPr>
                      <a:r>
                        <a:rPr lang="en-GB" sz="1000" dirty="0">
                          <a:effectLst/>
                        </a:rPr>
                        <a:t>PROBLEM-</a:t>
                      </a:r>
                    </a:p>
                    <a:p>
                      <a:pPr>
                        <a:lnSpc>
                          <a:spcPct val="107000"/>
                        </a:lnSpc>
                        <a:spcAft>
                          <a:spcPts val="800"/>
                        </a:spcAft>
                      </a:pPr>
                      <a:r>
                        <a:rPr lang="en-GB" sz="1000" dirty="0">
                          <a:effectLst/>
                        </a:rPr>
                        <a:t>SOLVING</a:t>
                      </a:r>
                      <a:endParaRPr lang="en-GB" sz="1000" dirty="0">
                        <a:effectLst/>
                        <a:latin typeface="Aptos" panose="020B0004020202020204" pitchFamily="34" charset="0"/>
                        <a:ea typeface="Aptos" panose="020B0004020202020204" pitchFamily="34" charset="0"/>
                        <a:cs typeface="Times New Roman" panose="02020603050405020304" pitchFamily="18" charset="0"/>
                      </a:endParaRPr>
                    </a:p>
                  </a:txBody>
                  <a:tcPr marL="57105" marR="57105" marT="0" marB="0"/>
                </a:tc>
                <a:tc>
                  <a:txBody>
                    <a:bodyPr/>
                    <a:lstStyle/>
                    <a:p>
                      <a:pPr>
                        <a:lnSpc>
                          <a:spcPct val="107000"/>
                        </a:lnSpc>
                        <a:spcAft>
                          <a:spcPts val="800"/>
                        </a:spcAft>
                      </a:pPr>
                      <a:endParaRPr lang="en-GB" sz="1000" dirty="0">
                        <a:effectLst/>
                      </a:endParaRPr>
                    </a:p>
                    <a:p>
                      <a:pPr>
                        <a:lnSpc>
                          <a:spcPct val="107000"/>
                        </a:lnSpc>
                        <a:spcAft>
                          <a:spcPts val="800"/>
                        </a:spcAft>
                      </a:pPr>
                      <a:r>
                        <a:rPr lang="en-GB" sz="1000" dirty="0">
                          <a:effectLst/>
                        </a:rPr>
                        <a:t>SELF-AWARENESS</a:t>
                      </a:r>
                      <a:endParaRPr lang="en-GB" sz="1000" dirty="0">
                        <a:effectLst/>
                        <a:latin typeface="Aptos" panose="020B0004020202020204" pitchFamily="34" charset="0"/>
                        <a:ea typeface="Aptos" panose="020B0004020202020204" pitchFamily="34" charset="0"/>
                        <a:cs typeface="Times New Roman" panose="02020603050405020304" pitchFamily="18" charset="0"/>
                      </a:endParaRPr>
                    </a:p>
                  </a:txBody>
                  <a:tcPr marL="57105" marR="57105" marT="0" marB="0"/>
                </a:tc>
                <a:tc>
                  <a:txBody>
                    <a:bodyPr/>
                    <a:lstStyle/>
                    <a:p>
                      <a:pPr>
                        <a:lnSpc>
                          <a:spcPct val="107000"/>
                        </a:lnSpc>
                        <a:spcAft>
                          <a:spcPts val="800"/>
                        </a:spcAft>
                      </a:pPr>
                      <a:endParaRPr lang="en-GB" sz="1000" dirty="0">
                        <a:effectLst/>
                      </a:endParaRPr>
                    </a:p>
                    <a:p>
                      <a:pPr>
                        <a:lnSpc>
                          <a:spcPct val="107000"/>
                        </a:lnSpc>
                        <a:spcAft>
                          <a:spcPts val="800"/>
                        </a:spcAft>
                      </a:pPr>
                      <a:r>
                        <a:rPr lang="en-GB" sz="1000" dirty="0">
                          <a:effectLst/>
                        </a:rPr>
                        <a:t>EMPATHY</a:t>
                      </a:r>
                      <a:endParaRPr lang="en-GB" sz="1000" dirty="0">
                        <a:effectLst/>
                        <a:latin typeface="Aptos" panose="020B0004020202020204" pitchFamily="34" charset="0"/>
                        <a:ea typeface="Aptos" panose="020B0004020202020204" pitchFamily="34" charset="0"/>
                        <a:cs typeface="Times New Roman" panose="02020603050405020304" pitchFamily="18" charset="0"/>
                      </a:endParaRPr>
                    </a:p>
                  </a:txBody>
                  <a:tcPr marL="57105" marR="57105" marT="0" marB="0"/>
                </a:tc>
                <a:tc>
                  <a:txBody>
                    <a:bodyPr/>
                    <a:lstStyle/>
                    <a:p>
                      <a:pPr>
                        <a:lnSpc>
                          <a:spcPct val="107000"/>
                        </a:lnSpc>
                        <a:spcAft>
                          <a:spcPts val="800"/>
                        </a:spcAft>
                      </a:pPr>
                      <a:endParaRPr lang="en-GB" sz="1000" dirty="0">
                        <a:effectLst/>
                      </a:endParaRPr>
                    </a:p>
                    <a:p>
                      <a:pPr>
                        <a:lnSpc>
                          <a:spcPct val="107000"/>
                        </a:lnSpc>
                        <a:spcAft>
                          <a:spcPts val="800"/>
                        </a:spcAft>
                      </a:pPr>
                      <a:r>
                        <a:rPr lang="en-GB" sz="1000" dirty="0">
                          <a:effectLst/>
                        </a:rPr>
                        <a:t>ORGANIZATIONAL</a:t>
                      </a:r>
                    </a:p>
                    <a:p>
                      <a:pPr>
                        <a:lnSpc>
                          <a:spcPct val="107000"/>
                        </a:lnSpc>
                        <a:spcAft>
                          <a:spcPts val="800"/>
                        </a:spcAft>
                      </a:pPr>
                      <a:r>
                        <a:rPr lang="en-GB" sz="1000" dirty="0">
                          <a:effectLst/>
                        </a:rPr>
                        <a:t>SKILLS</a:t>
                      </a:r>
                      <a:endParaRPr lang="en-GB" sz="1000" dirty="0">
                        <a:effectLst/>
                        <a:latin typeface="Aptos" panose="020B0004020202020204" pitchFamily="34" charset="0"/>
                        <a:ea typeface="Aptos" panose="020B0004020202020204" pitchFamily="34" charset="0"/>
                        <a:cs typeface="Times New Roman" panose="02020603050405020304" pitchFamily="18" charset="0"/>
                      </a:endParaRPr>
                    </a:p>
                  </a:txBody>
                  <a:tcPr marL="57105" marR="57105" marT="0" marB="0"/>
                </a:tc>
                <a:tc>
                  <a:txBody>
                    <a:bodyPr/>
                    <a:lstStyle/>
                    <a:p>
                      <a:pPr>
                        <a:lnSpc>
                          <a:spcPct val="107000"/>
                        </a:lnSpc>
                        <a:spcAft>
                          <a:spcPts val="800"/>
                        </a:spcAft>
                      </a:pPr>
                      <a:endParaRPr lang="en-GB" sz="1000" dirty="0">
                        <a:effectLst/>
                      </a:endParaRPr>
                    </a:p>
                    <a:p>
                      <a:pPr>
                        <a:lnSpc>
                          <a:spcPct val="107000"/>
                        </a:lnSpc>
                        <a:spcAft>
                          <a:spcPts val="800"/>
                        </a:spcAft>
                      </a:pPr>
                      <a:r>
                        <a:rPr lang="en-GB" sz="1000" dirty="0">
                          <a:effectLst/>
                        </a:rPr>
                        <a:t>CREATIVITY</a:t>
                      </a:r>
                      <a:endParaRPr lang="en-GB" sz="1000" dirty="0">
                        <a:effectLst/>
                        <a:latin typeface="Aptos" panose="020B0004020202020204" pitchFamily="34" charset="0"/>
                        <a:ea typeface="Aptos" panose="020B0004020202020204" pitchFamily="34" charset="0"/>
                        <a:cs typeface="Times New Roman" panose="02020603050405020304" pitchFamily="18" charset="0"/>
                      </a:endParaRPr>
                    </a:p>
                  </a:txBody>
                  <a:tcPr marL="57105" marR="57105" marT="0" marB="0"/>
                </a:tc>
                <a:tc>
                  <a:txBody>
                    <a:bodyPr/>
                    <a:lstStyle/>
                    <a:p>
                      <a:pPr>
                        <a:lnSpc>
                          <a:spcPct val="107000"/>
                        </a:lnSpc>
                        <a:spcAft>
                          <a:spcPts val="800"/>
                        </a:spcAft>
                      </a:pPr>
                      <a:endParaRPr lang="en-GB" sz="1000" dirty="0">
                        <a:effectLst/>
                      </a:endParaRPr>
                    </a:p>
                    <a:p>
                      <a:pPr>
                        <a:lnSpc>
                          <a:spcPct val="107000"/>
                        </a:lnSpc>
                        <a:spcAft>
                          <a:spcPts val="800"/>
                        </a:spcAft>
                      </a:pPr>
                      <a:r>
                        <a:rPr lang="en-GB" sz="1000" dirty="0">
                          <a:effectLst/>
                        </a:rPr>
                        <a:t>FLEXIBILITY</a:t>
                      </a:r>
                      <a:endParaRPr lang="en-GB" sz="1000" dirty="0">
                        <a:effectLst/>
                        <a:latin typeface="Aptos" panose="020B0004020202020204" pitchFamily="34" charset="0"/>
                        <a:ea typeface="Aptos" panose="020B0004020202020204" pitchFamily="34" charset="0"/>
                        <a:cs typeface="Times New Roman" panose="02020603050405020304" pitchFamily="18" charset="0"/>
                      </a:endParaRPr>
                    </a:p>
                  </a:txBody>
                  <a:tcPr marL="57105" marR="57105" marT="0" marB="0"/>
                </a:tc>
                <a:tc>
                  <a:txBody>
                    <a:bodyPr/>
                    <a:lstStyle/>
                    <a:p>
                      <a:pPr>
                        <a:lnSpc>
                          <a:spcPct val="107000"/>
                        </a:lnSpc>
                        <a:spcAft>
                          <a:spcPts val="800"/>
                        </a:spcAft>
                      </a:pPr>
                      <a:endParaRPr lang="en-GB" sz="1000" dirty="0">
                        <a:effectLst/>
                      </a:endParaRPr>
                    </a:p>
                    <a:p>
                      <a:pPr>
                        <a:lnSpc>
                          <a:spcPct val="107000"/>
                        </a:lnSpc>
                        <a:spcAft>
                          <a:spcPts val="800"/>
                        </a:spcAft>
                      </a:pPr>
                      <a:r>
                        <a:rPr lang="en-GB" sz="1000" dirty="0">
                          <a:effectLst/>
                        </a:rPr>
                        <a:t>TIME MANAGEMENT</a:t>
                      </a:r>
                      <a:endParaRPr lang="en-GB" sz="1000" dirty="0">
                        <a:effectLst/>
                        <a:latin typeface="Aptos" panose="020B0004020202020204" pitchFamily="34" charset="0"/>
                        <a:ea typeface="Aptos" panose="020B0004020202020204" pitchFamily="34" charset="0"/>
                        <a:cs typeface="Times New Roman" panose="02020603050405020304" pitchFamily="18" charset="0"/>
                      </a:endParaRPr>
                    </a:p>
                  </a:txBody>
                  <a:tcPr marL="57105" marR="57105" marT="0" marB="0"/>
                </a:tc>
                <a:extLst>
                  <a:ext uri="{0D108BD9-81ED-4DB2-BD59-A6C34878D82A}">
                    <a16:rowId xmlns:a16="http://schemas.microsoft.com/office/drawing/2014/main" val="1967093419"/>
                  </a:ext>
                </a:extLst>
              </a:tr>
              <a:tr h="677061">
                <a:tc>
                  <a:txBody>
                    <a:bodyPr/>
                    <a:lstStyle/>
                    <a:p>
                      <a:pPr>
                        <a:lnSpc>
                          <a:spcPct val="107000"/>
                        </a:lnSpc>
                        <a:spcAft>
                          <a:spcPts val="800"/>
                        </a:spcAft>
                      </a:pPr>
                      <a:r>
                        <a:rPr lang="en-GB" sz="1200" dirty="0">
                          <a:effectLst/>
                        </a:rPr>
                        <a:t>ANA</a:t>
                      </a:r>
                      <a:endParaRPr lang="en-GB" sz="1200" dirty="0">
                        <a:effectLst/>
                        <a:latin typeface="Aptos" panose="020B0004020202020204" pitchFamily="34" charset="0"/>
                        <a:ea typeface="Aptos" panose="020B0004020202020204" pitchFamily="34" charset="0"/>
                        <a:cs typeface="Times New Roman" panose="02020603050405020304" pitchFamily="18" charset="0"/>
                      </a:endParaRPr>
                    </a:p>
                  </a:txBody>
                  <a:tcPr marL="57105" marR="57105" marT="0" marB="0"/>
                </a:tc>
                <a:tc>
                  <a:txBody>
                    <a:bodyPr/>
                    <a:lstStyle/>
                    <a:p>
                      <a:pPr>
                        <a:lnSpc>
                          <a:spcPct val="107000"/>
                        </a:lnSpc>
                        <a:spcAft>
                          <a:spcPts val="800"/>
                        </a:spcAft>
                      </a:pPr>
                      <a:r>
                        <a:rPr lang="en-GB" sz="1200" dirty="0">
                          <a:effectLst/>
                        </a:rPr>
                        <a:t>5</a:t>
                      </a:r>
                      <a:endParaRPr lang="en-GB" sz="1200" dirty="0">
                        <a:effectLst/>
                        <a:latin typeface="Aptos" panose="020B0004020202020204" pitchFamily="34" charset="0"/>
                        <a:ea typeface="Aptos" panose="020B0004020202020204" pitchFamily="34" charset="0"/>
                        <a:cs typeface="Times New Roman" panose="02020603050405020304" pitchFamily="18" charset="0"/>
                      </a:endParaRPr>
                    </a:p>
                  </a:txBody>
                  <a:tcPr marL="57105" marR="57105" marT="0" marB="0"/>
                </a:tc>
                <a:tc>
                  <a:txBody>
                    <a:bodyPr/>
                    <a:lstStyle/>
                    <a:p>
                      <a:pPr>
                        <a:lnSpc>
                          <a:spcPct val="107000"/>
                        </a:lnSpc>
                        <a:spcAft>
                          <a:spcPts val="800"/>
                        </a:spcAft>
                      </a:pPr>
                      <a:r>
                        <a:rPr lang="en-GB" sz="1200" dirty="0">
                          <a:effectLst/>
                        </a:rPr>
                        <a:t>3</a:t>
                      </a:r>
                      <a:endParaRPr lang="en-GB" sz="1200" dirty="0">
                        <a:effectLst/>
                        <a:latin typeface="Aptos" panose="020B0004020202020204" pitchFamily="34" charset="0"/>
                        <a:ea typeface="Aptos" panose="020B0004020202020204" pitchFamily="34" charset="0"/>
                        <a:cs typeface="Times New Roman" panose="02020603050405020304" pitchFamily="18" charset="0"/>
                      </a:endParaRPr>
                    </a:p>
                  </a:txBody>
                  <a:tcPr marL="57105" marR="57105" marT="0" marB="0"/>
                </a:tc>
                <a:tc>
                  <a:txBody>
                    <a:bodyPr/>
                    <a:lstStyle/>
                    <a:p>
                      <a:pPr>
                        <a:lnSpc>
                          <a:spcPct val="107000"/>
                        </a:lnSpc>
                        <a:spcAft>
                          <a:spcPts val="800"/>
                        </a:spcAft>
                      </a:pPr>
                      <a:r>
                        <a:rPr lang="en-GB" sz="1200">
                          <a:effectLst/>
                        </a:rPr>
                        <a:t>4</a:t>
                      </a:r>
                      <a:endParaRPr lang="en-GB" sz="1200">
                        <a:effectLst/>
                        <a:latin typeface="Aptos" panose="020B0004020202020204" pitchFamily="34" charset="0"/>
                        <a:ea typeface="Aptos" panose="020B0004020202020204" pitchFamily="34" charset="0"/>
                        <a:cs typeface="Times New Roman" panose="02020603050405020304" pitchFamily="18" charset="0"/>
                      </a:endParaRPr>
                    </a:p>
                  </a:txBody>
                  <a:tcPr marL="57105" marR="57105" marT="0" marB="0"/>
                </a:tc>
                <a:tc>
                  <a:txBody>
                    <a:bodyPr/>
                    <a:lstStyle/>
                    <a:p>
                      <a:pPr>
                        <a:lnSpc>
                          <a:spcPct val="107000"/>
                        </a:lnSpc>
                        <a:spcAft>
                          <a:spcPts val="800"/>
                        </a:spcAft>
                      </a:pPr>
                      <a:r>
                        <a:rPr lang="en-GB" sz="1200" dirty="0">
                          <a:effectLst/>
                        </a:rPr>
                        <a:t>5</a:t>
                      </a:r>
                      <a:endParaRPr lang="en-GB" sz="1200" dirty="0">
                        <a:effectLst/>
                        <a:latin typeface="Aptos" panose="020B0004020202020204" pitchFamily="34" charset="0"/>
                        <a:ea typeface="Aptos" panose="020B0004020202020204" pitchFamily="34" charset="0"/>
                        <a:cs typeface="Times New Roman" panose="02020603050405020304" pitchFamily="18" charset="0"/>
                      </a:endParaRPr>
                    </a:p>
                  </a:txBody>
                  <a:tcPr marL="57105" marR="57105" marT="0" marB="0"/>
                </a:tc>
                <a:tc>
                  <a:txBody>
                    <a:bodyPr/>
                    <a:lstStyle/>
                    <a:p>
                      <a:pPr>
                        <a:lnSpc>
                          <a:spcPct val="107000"/>
                        </a:lnSpc>
                        <a:spcAft>
                          <a:spcPts val="800"/>
                        </a:spcAft>
                      </a:pPr>
                      <a:r>
                        <a:rPr lang="en-GB" sz="1200">
                          <a:effectLst/>
                        </a:rPr>
                        <a:t>5</a:t>
                      </a:r>
                      <a:endParaRPr lang="en-GB" sz="1200">
                        <a:effectLst/>
                        <a:latin typeface="Aptos" panose="020B0004020202020204" pitchFamily="34" charset="0"/>
                        <a:ea typeface="Aptos" panose="020B0004020202020204" pitchFamily="34" charset="0"/>
                        <a:cs typeface="Times New Roman" panose="02020603050405020304" pitchFamily="18" charset="0"/>
                      </a:endParaRPr>
                    </a:p>
                  </a:txBody>
                  <a:tcPr marL="57105" marR="57105" marT="0" marB="0"/>
                </a:tc>
                <a:tc>
                  <a:txBody>
                    <a:bodyPr/>
                    <a:lstStyle/>
                    <a:p>
                      <a:pPr>
                        <a:lnSpc>
                          <a:spcPct val="107000"/>
                        </a:lnSpc>
                        <a:spcAft>
                          <a:spcPts val="800"/>
                        </a:spcAft>
                      </a:pPr>
                      <a:r>
                        <a:rPr lang="en-GB" sz="1200">
                          <a:effectLst/>
                        </a:rPr>
                        <a:t>5</a:t>
                      </a:r>
                      <a:endParaRPr lang="en-GB" sz="1200">
                        <a:effectLst/>
                        <a:latin typeface="Aptos" panose="020B0004020202020204" pitchFamily="34" charset="0"/>
                        <a:ea typeface="Aptos" panose="020B0004020202020204" pitchFamily="34" charset="0"/>
                        <a:cs typeface="Times New Roman" panose="02020603050405020304" pitchFamily="18" charset="0"/>
                      </a:endParaRPr>
                    </a:p>
                  </a:txBody>
                  <a:tcPr marL="57105" marR="57105" marT="0" marB="0"/>
                </a:tc>
                <a:tc>
                  <a:txBody>
                    <a:bodyPr/>
                    <a:lstStyle/>
                    <a:p>
                      <a:pPr>
                        <a:lnSpc>
                          <a:spcPct val="107000"/>
                        </a:lnSpc>
                        <a:spcAft>
                          <a:spcPts val="800"/>
                        </a:spcAft>
                      </a:pPr>
                      <a:r>
                        <a:rPr lang="en-GB" sz="1200">
                          <a:effectLst/>
                        </a:rPr>
                        <a:t>5</a:t>
                      </a:r>
                      <a:endParaRPr lang="en-GB" sz="1200">
                        <a:effectLst/>
                        <a:latin typeface="Aptos" panose="020B0004020202020204" pitchFamily="34" charset="0"/>
                        <a:ea typeface="Aptos" panose="020B0004020202020204" pitchFamily="34" charset="0"/>
                        <a:cs typeface="Times New Roman" panose="02020603050405020304" pitchFamily="18" charset="0"/>
                      </a:endParaRPr>
                    </a:p>
                  </a:txBody>
                  <a:tcPr marL="57105" marR="57105" marT="0" marB="0"/>
                </a:tc>
                <a:tc>
                  <a:txBody>
                    <a:bodyPr/>
                    <a:lstStyle/>
                    <a:p>
                      <a:pPr>
                        <a:lnSpc>
                          <a:spcPct val="107000"/>
                        </a:lnSpc>
                        <a:spcAft>
                          <a:spcPts val="800"/>
                        </a:spcAft>
                      </a:pPr>
                      <a:r>
                        <a:rPr lang="en-GB" sz="1200">
                          <a:effectLst/>
                        </a:rPr>
                        <a:t>5</a:t>
                      </a:r>
                      <a:endParaRPr lang="en-GB" sz="1200">
                        <a:effectLst/>
                        <a:latin typeface="Aptos" panose="020B0004020202020204" pitchFamily="34" charset="0"/>
                        <a:ea typeface="Aptos" panose="020B0004020202020204" pitchFamily="34" charset="0"/>
                        <a:cs typeface="Times New Roman" panose="02020603050405020304" pitchFamily="18" charset="0"/>
                      </a:endParaRPr>
                    </a:p>
                  </a:txBody>
                  <a:tcPr marL="57105" marR="57105" marT="0" marB="0"/>
                </a:tc>
                <a:tc>
                  <a:txBody>
                    <a:bodyPr/>
                    <a:lstStyle/>
                    <a:p>
                      <a:pPr>
                        <a:lnSpc>
                          <a:spcPct val="107000"/>
                        </a:lnSpc>
                        <a:spcAft>
                          <a:spcPts val="800"/>
                        </a:spcAft>
                      </a:pPr>
                      <a:r>
                        <a:rPr lang="en-GB" sz="1200">
                          <a:effectLst/>
                        </a:rPr>
                        <a:t>4</a:t>
                      </a:r>
                      <a:endParaRPr lang="en-GB" sz="1200">
                        <a:effectLst/>
                        <a:latin typeface="Aptos" panose="020B0004020202020204" pitchFamily="34" charset="0"/>
                        <a:ea typeface="Aptos" panose="020B0004020202020204" pitchFamily="34" charset="0"/>
                        <a:cs typeface="Times New Roman" panose="02020603050405020304" pitchFamily="18" charset="0"/>
                      </a:endParaRPr>
                    </a:p>
                  </a:txBody>
                  <a:tcPr marL="57105" marR="57105" marT="0" marB="0"/>
                </a:tc>
                <a:tc>
                  <a:txBody>
                    <a:bodyPr/>
                    <a:lstStyle/>
                    <a:p>
                      <a:pPr>
                        <a:lnSpc>
                          <a:spcPct val="107000"/>
                        </a:lnSpc>
                        <a:spcAft>
                          <a:spcPts val="800"/>
                        </a:spcAft>
                      </a:pPr>
                      <a:r>
                        <a:rPr lang="en-GB" sz="1200" dirty="0">
                          <a:effectLst/>
                        </a:rPr>
                        <a:t>5</a:t>
                      </a:r>
                      <a:endParaRPr lang="en-GB" sz="1200" dirty="0">
                        <a:effectLst/>
                        <a:latin typeface="Aptos" panose="020B0004020202020204" pitchFamily="34" charset="0"/>
                        <a:ea typeface="Aptos" panose="020B0004020202020204" pitchFamily="34" charset="0"/>
                        <a:cs typeface="Times New Roman" panose="02020603050405020304" pitchFamily="18" charset="0"/>
                      </a:endParaRPr>
                    </a:p>
                  </a:txBody>
                  <a:tcPr marL="57105" marR="57105" marT="0" marB="0"/>
                </a:tc>
                <a:extLst>
                  <a:ext uri="{0D108BD9-81ED-4DB2-BD59-A6C34878D82A}">
                    <a16:rowId xmlns:a16="http://schemas.microsoft.com/office/drawing/2014/main" val="1060268405"/>
                  </a:ext>
                </a:extLst>
              </a:tr>
              <a:tr h="680915">
                <a:tc>
                  <a:txBody>
                    <a:bodyPr/>
                    <a:lstStyle/>
                    <a:p>
                      <a:pPr>
                        <a:lnSpc>
                          <a:spcPct val="107000"/>
                        </a:lnSpc>
                        <a:spcAft>
                          <a:spcPts val="800"/>
                        </a:spcAft>
                      </a:pPr>
                      <a:r>
                        <a:rPr lang="en-GB" sz="1200" dirty="0">
                          <a:effectLst/>
                        </a:rPr>
                        <a:t>DIANA</a:t>
                      </a:r>
                      <a:endParaRPr lang="en-GB" sz="1200" dirty="0">
                        <a:effectLst/>
                        <a:latin typeface="Aptos" panose="020B0004020202020204" pitchFamily="34" charset="0"/>
                        <a:ea typeface="Aptos" panose="020B0004020202020204" pitchFamily="34" charset="0"/>
                        <a:cs typeface="Times New Roman" panose="02020603050405020304" pitchFamily="18" charset="0"/>
                      </a:endParaRPr>
                    </a:p>
                  </a:txBody>
                  <a:tcPr marL="57105" marR="57105" marT="0" marB="0"/>
                </a:tc>
                <a:tc>
                  <a:txBody>
                    <a:bodyPr/>
                    <a:lstStyle/>
                    <a:p>
                      <a:pPr>
                        <a:lnSpc>
                          <a:spcPct val="107000"/>
                        </a:lnSpc>
                        <a:spcAft>
                          <a:spcPts val="800"/>
                        </a:spcAft>
                      </a:pPr>
                      <a:r>
                        <a:rPr lang="en-GB" sz="1200" dirty="0">
                          <a:effectLst/>
                        </a:rPr>
                        <a:t>5</a:t>
                      </a:r>
                      <a:endParaRPr lang="en-GB" sz="1200" dirty="0">
                        <a:effectLst/>
                        <a:latin typeface="Aptos" panose="020B0004020202020204" pitchFamily="34" charset="0"/>
                        <a:ea typeface="Aptos" panose="020B0004020202020204" pitchFamily="34" charset="0"/>
                        <a:cs typeface="Times New Roman" panose="02020603050405020304" pitchFamily="18" charset="0"/>
                      </a:endParaRPr>
                    </a:p>
                  </a:txBody>
                  <a:tcPr marL="57105" marR="57105" marT="0" marB="0"/>
                </a:tc>
                <a:tc>
                  <a:txBody>
                    <a:bodyPr/>
                    <a:lstStyle/>
                    <a:p>
                      <a:pPr>
                        <a:lnSpc>
                          <a:spcPct val="107000"/>
                        </a:lnSpc>
                        <a:spcAft>
                          <a:spcPts val="800"/>
                        </a:spcAft>
                      </a:pPr>
                      <a:r>
                        <a:rPr lang="en-GB" sz="1200" dirty="0">
                          <a:effectLst/>
                        </a:rPr>
                        <a:t>5</a:t>
                      </a:r>
                      <a:endParaRPr lang="en-GB" sz="1200" dirty="0">
                        <a:effectLst/>
                        <a:latin typeface="Aptos" panose="020B0004020202020204" pitchFamily="34" charset="0"/>
                        <a:ea typeface="Aptos" panose="020B0004020202020204" pitchFamily="34" charset="0"/>
                        <a:cs typeface="Times New Roman" panose="02020603050405020304" pitchFamily="18" charset="0"/>
                      </a:endParaRPr>
                    </a:p>
                  </a:txBody>
                  <a:tcPr marL="57105" marR="57105" marT="0" marB="0"/>
                </a:tc>
                <a:tc>
                  <a:txBody>
                    <a:bodyPr/>
                    <a:lstStyle/>
                    <a:p>
                      <a:pPr>
                        <a:lnSpc>
                          <a:spcPct val="107000"/>
                        </a:lnSpc>
                        <a:spcAft>
                          <a:spcPts val="800"/>
                        </a:spcAft>
                      </a:pPr>
                      <a:r>
                        <a:rPr lang="en-GB" sz="1200">
                          <a:effectLst/>
                        </a:rPr>
                        <a:t>4</a:t>
                      </a:r>
                      <a:endParaRPr lang="en-GB" sz="1200">
                        <a:effectLst/>
                        <a:latin typeface="Aptos" panose="020B0004020202020204" pitchFamily="34" charset="0"/>
                        <a:ea typeface="Aptos" panose="020B0004020202020204" pitchFamily="34" charset="0"/>
                        <a:cs typeface="Times New Roman" panose="02020603050405020304" pitchFamily="18" charset="0"/>
                      </a:endParaRPr>
                    </a:p>
                  </a:txBody>
                  <a:tcPr marL="57105" marR="57105" marT="0" marB="0"/>
                </a:tc>
                <a:tc>
                  <a:txBody>
                    <a:bodyPr/>
                    <a:lstStyle/>
                    <a:p>
                      <a:pPr>
                        <a:lnSpc>
                          <a:spcPct val="107000"/>
                        </a:lnSpc>
                        <a:spcAft>
                          <a:spcPts val="800"/>
                        </a:spcAft>
                      </a:pPr>
                      <a:r>
                        <a:rPr lang="en-GB" sz="1200">
                          <a:effectLst/>
                        </a:rPr>
                        <a:t>5</a:t>
                      </a:r>
                      <a:endParaRPr lang="en-GB" sz="1200">
                        <a:effectLst/>
                        <a:latin typeface="Aptos" panose="020B0004020202020204" pitchFamily="34" charset="0"/>
                        <a:ea typeface="Aptos" panose="020B0004020202020204" pitchFamily="34" charset="0"/>
                        <a:cs typeface="Times New Roman" panose="02020603050405020304" pitchFamily="18" charset="0"/>
                      </a:endParaRPr>
                    </a:p>
                  </a:txBody>
                  <a:tcPr marL="57105" marR="57105" marT="0" marB="0"/>
                </a:tc>
                <a:tc>
                  <a:txBody>
                    <a:bodyPr/>
                    <a:lstStyle/>
                    <a:p>
                      <a:pPr>
                        <a:lnSpc>
                          <a:spcPct val="107000"/>
                        </a:lnSpc>
                        <a:spcAft>
                          <a:spcPts val="800"/>
                        </a:spcAft>
                      </a:pPr>
                      <a:r>
                        <a:rPr lang="en-GB" sz="1200">
                          <a:effectLst/>
                        </a:rPr>
                        <a:t>5</a:t>
                      </a:r>
                      <a:endParaRPr lang="en-GB" sz="1200">
                        <a:effectLst/>
                        <a:latin typeface="Aptos" panose="020B0004020202020204" pitchFamily="34" charset="0"/>
                        <a:ea typeface="Aptos" panose="020B0004020202020204" pitchFamily="34" charset="0"/>
                        <a:cs typeface="Times New Roman" panose="02020603050405020304" pitchFamily="18" charset="0"/>
                      </a:endParaRPr>
                    </a:p>
                  </a:txBody>
                  <a:tcPr marL="57105" marR="57105" marT="0" marB="0"/>
                </a:tc>
                <a:tc>
                  <a:txBody>
                    <a:bodyPr/>
                    <a:lstStyle/>
                    <a:p>
                      <a:pPr>
                        <a:lnSpc>
                          <a:spcPct val="107000"/>
                        </a:lnSpc>
                        <a:spcAft>
                          <a:spcPts val="800"/>
                        </a:spcAft>
                      </a:pPr>
                      <a:r>
                        <a:rPr lang="en-GB" sz="1200">
                          <a:effectLst/>
                        </a:rPr>
                        <a:t>5</a:t>
                      </a:r>
                      <a:endParaRPr lang="en-GB" sz="1200">
                        <a:effectLst/>
                        <a:latin typeface="Aptos" panose="020B0004020202020204" pitchFamily="34" charset="0"/>
                        <a:ea typeface="Aptos" panose="020B0004020202020204" pitchFamily="34" charset="0"/>
                        <a:cs typeface="Times New Roman" panose="02020603050405020304" pitchFamily="18" charset="0"/>
                      </a:endParaRPr>
                    </a:p>
                  </a:txBody>
                  <a:tcPr marL="57105" marR="57105" marT="0" marB="0"/>
                </a:tc>
                <a:tc>
                  <a:txBody>
                    <a:bodyPr/>
                    <a:lstStyle/>
                    <a:p>
                      <a:pPr>
                        <a:lnSpc>
                          <a:spcPct val="107000"/>
                        </a:lnSpc>
                        <a:spcAft>
                          <a:spcPts val="800"/>
                        </a:spcAft>
                      </a:pPr>
                      <a:r>
                        <a:rPr lang="en-GB" sz="1200">
                          <a:effectLst/>
                        </a:rPr>
                        <a:t>3</a:t>
                      </a:r>
                      <a:endParaRPr lang="en-GB" sz="1200">
                        <a:effectLst/>
                        <a:latin typeface="Aptos" panose="020B0004020202020204" pitchFamily="34" charset="0"/>
                        <a:ea typeface="Aptos" panose="020B0004020202020204" pitchFamily="34" charset="0"/>
                        <a:cs typeface="Times New Roman" panose="02020603050405020304" pitchFamily="18" charset="0"/>
                      </a:endParaRPr>
                    </a:p>
                  </a:txBody>
                  <a:tcPr marL="57105" marR="57105" marT="0" marB="0"/>
                </a:tc>
                <a:tc>
                  <a:txBody>
                    <a:bodyPr/>
                    <a:lstStyle/>
                    <a:p>
                      <a:pPr>
                        <a:lnSpc>
                          <a:spcPct val="107000"/>
                        </a:lnSpc>
                        <a:spcAft>
                          <a:spcPts val="800"/>
                        </a:spcAft>
                      </a:pPr>
                      <a:r>
                        <a:rPr lang="en-GB" sz="1200">
                          <a:effectLst/>
                        </a:rPr>
                        <a:t>4</a:t>
                      </a:r>
                      <a:endParaRPr lang="en-GB" sz="1200">
                        <a:effectLst/>
                        <a:latin typeface="Aptos" panose="020B0004020202020204" pitchFamily="34" charset="0"/>
                        <a:ea typeface="Aptos" panose="020B0004020202020204" pitchFamily="34" charset="0"/>
                        <a:cs typeface="Times New Roman" panose="02020603050405020304" pitchFamily="18" charset="0"/>
                      </a:endParaRPr>
                    </a:p>
                  </a:txBody>
                  <a:tcPr marL="57105" marR="57105" marT="0" marB="0"/>
                </a:tc>
                <a:tc>
                  <a:txBody>
                    <a:bodyPr/>
                    <a:lstStyle/>
                    <a:p>
                      <a:pPr>
                        <a:lnSpc>
                          <a:spcPct val="107000"/>
                        </a:lnSpc>
                        <a:spcAft>
                          <a:spcPts val="800"/>
                        </a:spcAft>
                      </a:pPr>
                      <a:r>
                        <a:rPr lang="en-GB" sz="1200">
                          <a:effectLst/>
                        </a:rPr>
                        <a:t>5</a:t>
                      </a:r>
                      <a:endParaRPr lang="en-GB" sz="1200">
                        <a:effectLst/>
                        <a:latin typeface="Aptos" panose="020B0004020202020204" pitchFamily="34" charset="0"/>
                        <a:ea typeface="Aptos" panose="020B0004020202020204" pitchFamily="34" charset="0"/>
                        <a:cs typeface="Times New Roman" panose="02020603050405020304" pitchFamily="18" charset="0"/>
                      </a:endParaRPr>
                    </a:p>
                  </a:txBody>
                  <a:tcPr marL="57105" marR="57105" marT="0" marB="0"/>
                </a:tc>
                <a:tc>
                  <a:txBody>
                    <a:bodyPr/>
                    <a:lstStyle/>
                    <a:p>
                      <a:pPr>
                        <a:lnSpc>
                          <a:spcPct val="107000"/>
                        </a:lnSpc>
                        <a:spcAft>
                          <a:spcPts val="800"/>
                        </a:spcAft>
                      </a:pPr>
                      <a:r>
                        <a:rPr lang="en-GB" sz="1200">
                          <a:effectLst/>
                        </a:rPr>
                        <a:t>3</a:t>
                      </a:r>
                      <a:endParaRPr lang="en-GB" sz="1200">
                        <a:effectLst/>
                        <a:latin typeface="Aptos" panose="020B0004020202020204" pitchFamily="34" charset="0"/>
                        <a:ea typeface="Aptos" panose="020B0004020202020204" pitchFamily="34" charset="0"/>
                        <a:cs typeface="Times New Roman" panose="02020603050405020304" pitchFamily="18" charset="0"/>
                      </a:endParaRPr>
                    </a:p>
                  </a:txBody>
                  <a:tcPr marL="57105" marR="57105" marT="0" marB="0"/>
                </a:tc>
                <a:extLst>
                  <a:ext uri="{0D108BD9-81ED-4DB2-BD59-A6C34878D82A}">
                    <a16:rowId xmlns:a16="http://schemas.microsoft.com/office/drawing/2014/main" val="4186660489"/>
                  </a:ext>
                </a:extLst>
              </a:tr>
              <a:tr h="684766">
                <a:tc>
                  <a:txBody>
                    <a:bodyPr/>
                    <a:lstStyle/>
                    <a:p>
                      <a:pPr>
                        <a:lnSpc>
                          <a:spcPct val="107000"/>
                        </a:lnSpc>
                        <a:spcAft>
                          <a:spcPts val="800"/>
                        </a:spcAft>
                      </a:pPr>
                      <a:r>
                        <a:rPr lang="en-GB" sz="1200" dirty="0">
                          <a:effectLst/>
                        </a:rPr>
                        <a:t>IRINA</a:t>
                      </a:r>
                      <a:endParaRPr lang="en-GB" sz="1200" dirty="0">
                        <a:effectLst/>
                        <a:latin typeface="Aptos" panose="020B0004020202020204" pitchFamily="34" charset="0"/>
                        <a:ea typeface="Aptos" panose="020B0004020202020204" pitchFamily="34" charset="0"/>
                        <a:cs typeface="Times New Roman" panose="02020603050405020304" pitchFamily="18" charset="0"/>
                      </a:endParaRPr>
                    </a:p>
                  </a:txBody>
                  <a:tcPr marL="57105" marR="57105" marT="0" marB="0"/>
                </a:tc>
                <a:tc>
                  <a:txBody>
                    <a:bodyPr/>
                    <a:lstStyle/>
                    <a:p>
                      <a:pPr>
                        <a:lnSpc>
                          <a:spcPct val="107000"/>
                        </a:lnSpc>
                        <a:spcAft>
                          <a:spcPts val="800"/>
                        </a:spcAft>
                      </a:pPr>
                      <a:r>
                        <a:rPr lang="en-GB" sz="1200" dirty="0">
                          <a:effectLst/>
                        </a:rPr>
                        <a:t>5</a:t>
                      </a:r>
                      <a:endParaRPr lang="en-GB" sz="1200" dirty="0">
                        <a:effectLst/>
                        <a:latin typeface="Aptos" panose="020B0004020202020204" pitchFamily="34" charset="0"/>
                        <a:ea typeface="Aptos" panose="020B0004020202020204" pitchFamily="34" charset="0"/>
                        <a:cs typeface="Times New Roman" panose="02020603050405020304" pitchFamily="18" charset="0"/>
                      </a:endParaRPr>
                    </a:p>
                  </a:txBody>
                  <a:tcPr marL="57105" marR="57105" marT="0" marB="0"/>
                </a:tc>
                <a:tc>
                  <a:txBody>
                    <a:bodyPr/>
                    <a:lstStyle/>
                    <a:p>
                      <a:pPr>
                        <a:lnSpc>
                          <a:spcPct val="107000"/>
                        </a:lnSpc>
                        <a:spcAft>
                          <a:spcPts val="800"/>
                        </a:spcAft>
                      </a:pPr>
                      <a:r>
                        <a:rPr lang="en-GB" sz="1200" dirty="0">
                          <a:effectLst/>
                        </a:rPr>
                        <a:t>4</a:t>
                      </a:r>
                      <a:endParaRPr lang="en-GB" sz="1200" dirty="0">
                        <a:effectLst/>
                        <a:latin typeface="Aptos" panose="020B0004020202020204" pitchFamily="34" charset="0"/>
                        <a:ea typeface="Aptos" panose="020B0004020202020204" pitchFamily="34" charset="0"/>
                        <a:cs typeface="Times New Roman" panose="02020603050405020304" pitchFamily="18" charset="0"/>
                      </a:endParaRPr>
                    </a:p>
                  </a:txBody>
                  <a:tcPr marL="57105" marR="57105" marT="0" marB="0"/>
                </a:tc>
                <a:tc>
                  <a:txBody>
                    <a:bodyPr/>
                    <a:lstStyle/>
                    <a:p>
                      <a:pPr>
                        <a:lnSpc>
                          <a:spcPct val="107000"/>
                        </a:lnSpc>
                        <a:spcAft>
                          <a:spcPts val="800"/>
                        </a:spcAft>
                      </a:pPr>
                      <a:r>
                        <a:rPr lang="en-GB" sz="1200">
                          <a:effectLst/>
                        </a:rPr>
                        <a:t>5</a:t>
                      </a:r>
                      <a:endParaRPr lang="en-GB" sz="1200">
                        <a:effectLst/>
                        <a:latin typeface="Aptos" panose="020B0004020202020204" pitchFamily="34" charset="0"/>
                        <a:ea typeface="Aptos" panose="020B0004020202020204" pitchFamily="34" charset="0"/>
                        <a:cs typeface="Times New Roman" panose="02020603050405020304" pitchFamily="18" charset="0"/>
                      </a:endParaRPr>
                    </a:p>
                  </a:txBody>
                  <a:tcPr marL="57105" marR="57105" marT="0" marB="0"/>
                </a:tc>
                <a:tc>
                  <a:txBody>
                    <a:bodyPr/>
                    <a:lstStyle/>
                    <a:p>
                      <a:pPr>
                        <a:lnSpc>
                          <a:spcPct val="107000"/>
                        </a:lnSpc>
                        <a:spcAft>
                          <a:spcPts val="800"/>
                        </a:spcAft>
                      </a:pPr>
                      <a:r>
                        <a:rPr lang="en-GB" sz="1200">
                          <a:effectLst/>
                        </a:rPr>
                        <a:t>5</a:t>
                      </a:r>
                      <a:endParaRPr lang="en-GB" sz="1200">
                        <a:effectLst/>
                        <a:latin typeface="Aptos" panose="020B0004020202020204" pitchFamily="34" charset="0"/>
                        <a:ea typeface="Aptos" panose="020B0004020202020204" pitchFamily="34" charset="0"/>
                        <a:cs typeface="Times New Roman" panose="02020603050405020304" pitchFamily="18" charset="0"/>
                      </a:endParaRPr>
                    </a:p>
                  </a:txBody>
                  <a:tcPr marL="57105" marR="57105" marT="0" marB="0"/>
                </a:tc>
                <a:tc>
                  <a:txBody>
                    <a:bodyPr/>
                    <a:lstStyle/>
                    <a:p>
                      <a:pPr>
                        <a:lnSpc>
                          <a:spcPct val="107000"/>
                        </a:lnSpc>
                        <a:spcAft>
                          <a:spcPts val="800"/>
                        </a:spcAft>
                      </a:pPr>
                      <a:r>
                        <a:rPr lang="en-GB" sz="1200">
                          <a:effectLst/>
                        </a:rPr>
                        <a:t>5</a:t>
                      </a:r>
                      <a:endParaRPr lang="en-GB" sz="1200">
                        <a:effectLst/>
                        <a:latin typeface="Aptos" panose="020B0004020202020204" pitchFamily="34" charset="0"/>
                        <a:ea typeface="Aptos" panose="020B0004020202020204" pitchFamily="34" charset="0"/>
                        <a:cs typeface="Times New Roman" panose="02020603050405020304" pitchFamily="18" charset="0"/>
                      </a:endParaRPr>
                    </a:p>
                  </a:txBody>
                  <a:tcPr marL="57105" marR="57105" marT="0" marB="0"/>
                </a:tc>
                <a:tc>
                  <a:txBody>
                    <a:bodyPr/>
                    <a:lstStyle/>
                    <a:p>
                      <a:pPr>
                        <a:lnSpc>
                          <a:spcPct val="107000"/>
                        </a:lnSpc>
                        <a:spcAft>
                          <a:spcPts val="800"/>
                        </a:spcAft>
                      </a:pPr>
                      <a:r>
                        <a:rPr lang="en-GB" sz="1200">
                          <a:effectLst/>
                        </a:rPr>
                        <a:t>5</a:t>
                      </a:r>
                      <a:endParaRPr lang="en-GB" sz="1200">
                        <a:effectLst/>
                        <a:latin typeface="Aptos" panose="020B0004020202020204" pitchFamily="34" charset="0"/>
                        <a:ea typeface="Aptos" panose="020B0004020202020204" pitchFamily="34" charset="0"/>
                        <a:cs typeface="Times New Roman" panose="02020603050405020304" pitchFamily="18" charset="0"/>
                      </a:endParaRPr>
                    </a:p>
                  </a:txBody>
                  <a:tcPr marL="57105" marR="57105" marT="0" marB="0"/>
                </a:tc>
                <a:tc>
                  <a:txBody>
                    <a:bodyPr/>
                    <a:lstStyle/>
                    <a:p>
                      <a:pPr>
                        <a:lnSpc>
                          <a:spcPct val="107000"/>
                        </a:lnSpc>
                        <a:spcAft>
                          <a:spcPts val="800"/>
                        </a:spcAft>
                      </a:pPr>
                      <a:r>
                        <a:rPr lang="en-GB" sz="1200">
                          <a:effectLst/>
                        </a:rPr>
                        <a:t>4</a:t>
                      </a:r>
                      <a:endParaRPr lang="en-GB" sz="1200">
                        <a:effectLst/>
                        <a:latin typeface="Aptos" panose="020B0004020202020204" pitchFamily="34" charset="0"/>
                        <a:ea typeface="Aptos" panose="020B0004020202020204" pitchFamily="34" charset="0"/>
                        <a:cs typeface="Times New Roman" panose="02020603050405020304" pitchFamily="18" charset="0"/>
                      </a:endParaRPr>
                    </a:p>
                  </a:txBody>
                  <a:tcPr marL="57105" marR="57105" marT="0" marB="0"/>
                </a:tc>
                <a:tc>
                  <a:txBody>
                    <a:bodyPr/>
                    <a:lstStyle/>
                    <a:p>
                      <a:pPr>
                        <a:lnSpc>
                          <a:spcPct val="107000"/>
                        </a:lnSpc>
                        <a:spcAft>
                          <a:spcPts val="800"/>
                        </a:spcAft>
                      </a:pPr>
                      <a:r>
                        <a:rPr lang="en-GB" sz="1200">
                          <a:effectLst/>
                        </a:rPr>
                        <a:t>5</a:t>
                      </a:r>
                      <a:endParaRPr lang="en-GB" sz="1200">
                        <a:effectLst/>
                        <a:latin typeface="Aptos" panose="020B0004020202020204" pitchFamily="34" charset="0"/>
                        <a:ea typeface="Aptos" panose="020B0004020202020204" pitchFamily="34" charset="0"/>
                        <a:cs typeface="Times New Roman" panose="02020603050405020304" pitchFamily="18" charset="0"/>
                      </a:endParaRPr>
                    </a:p>
                  </a:txBody>
                  <a:tcPr marL="57105" marR="57105" marT="0" marB="0"/>
                </a:tc>
                <a:tc>
                  <a:txBody>
                    <a:bodyPr/>
                    <a:lstStyle/>
                    <a:p>
                      <a:pPr>
                        <a:lnSpc>
                          <a:spcPct val="107000"/>
                        </a:lnSpc>
                        <a:spcAft>
                          <a:spcPts val="800"/>
                        </a:spcAft>
                      </a:pPr>
                      <a:r>
                        <a:rPr lang="en-GB" sz="1200">
                          <a:effectLst/>
                        </a:rPr>
                        <a:t>3</a:t>
                      </a:r>
                      <a:endParaRPr lang="en-GB" sz="1200">
                        <a:effectLst/>
                        <a:latin typeface="Aptos" panose="020B0004020202020204" pitchFamily="34" charset="0"/>
                        <a:ea typeface="Aptos" panose="020B0004020202020204" pitchFamily="34" charset="0"/>
                        <a:cs typeface="Times New Roman" panose="02020603050405020304" pitchFamily="18" charset="0"/>
                      </a:endParaRPr>
                    </a:p>
                  </a:txBody>
                  <a:tcPr marL="57105" marR="57105" marT="0" marB="0"/>
                </a:tc>
                <a:tc>
                  <a:txBody>
                    <a:bodyPr/>
                    <a:lstStyle/>
                    <a:p>
                      <a:pPr>
                        <a:lnSpc>
                          <a:spcPct val="107000"/>
                        </a:lnSpc>
                        <a:spcAft>
                          <a:spcPts val="800"/>
                        </a:spcAft>
                      </a:pPr>
                      <a:r>
                        <a:rPr lang="en-GB" sz="1200" dirty="0">
                          <a:effectLst/>
                        </a:rPr>
                        <a:t>4</a:t>
                      </a:r>
                      <a:endParaRPr lang="en-GB" sz="1200" dirty="0">
                        <a:effectLst/>
                        <a:latin typeface="Aptos" panose="020B0004020202020204" pitchFamily="34" charset="0"/>
                        <a:ea typeface="Aptos" panose="020B0004020202020204" pitchFamily="34" charset="0"/>
                        <a:cs typeface="Times New Roman" panose="02020603050405020304" pitchFamily="18" charset="0"/>
                      </a:endParaRPr>
                    </a:p>
                  </a:txBody>
                  <a:tcPr marL="57105" marR="57105" marT="0" marB="0"/>
                </a:tc>
                <a:extLst>
                  <a:ext uri="{0D108BD9-81ED-4DB2-BD59-A6C34878D82A}">
                    <a16:rowId xmlns:a16="http://schemas.microsoft.com/office/drawing/2014/main" val="1783609653"/>
                  </a:ext>
                </a:extLst>
              </a:tr>
            </a:tbl>
          </a:graphicData>
        </a:graphic>
      </p:graphicFrame>
      <p:sp>
        <p:nvSpPr>
          <p:cNvPr id="5" name="Rectangle 2">
            <a:extLst>
              <a:ext uri="{FF2B5EF4-FFF2-40B4-BE49-F238E27FC236}">
                <a16:creationId xmlns:a16="http://schemas.microsoft.com/office/drawing/2014/main" id="{DFC5AFEB-2961-8C12-4CC9-218022801A09}"/>
              </a:ext>
            </a:extLst>
          </p:cNvPr>
          <p:cNvSpPr>
            <a:spLocks noChangeArrowheads="1"/>
          </p:cNvSpPr>
          <p:nvPr/>
        </p:nvSpPr>
        <p:spPr bwMode="auto">
          <a:xfrm>
            <a:off x="1920875" y="33099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6" name="Rectangle 1">
            <a:extLst>
              <a:ext uri="{FF2B5EF4-FFF2-40B4-BE49-F238E27FC236}">
                <a16:creationId xmlns:a16="http://schemas.microsoft.com/office/drawing/2014/main" id="{B49BB034-645B-6A24-347B-D01681A69D92}"/>
              </a:ext>
            </a:extLst>
          </p:cNvPr>
          <p:cNvSpPr>
            <a:spLocks noChangeArrowheads="1"/>
          </p:cNvSpPr>
          <p:nvPr/>
        </p:nvSpPr>
        <p:spPr bwMode="auto">
          <a:xfrm>
            <a:off x="4100758" y="824248"/>
            <a:ext cx="3420504" cy="870196"/>
          </a:xfrm>
          <a:prstGeom prst="rect">
            <a:avLst/>
          </a:prstGeom>
          <a:solidFill>
            <a:srgbClr val="156082"/>
          </a:solidFill>
          <a:ln w="12700">
            <a:solidFill>
              <a:srgbClr val="030E13"/>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Aptos" panose="020B0004020202020204" pitchFamily="34" charset="0"/>
                <a:ea typeface="Aptos" panose="020B0004020202020204" pitchFamily="34" charset="0"/>
                <a:cs typeface="Times New Roman" panose="02020603050405020304" pitchFamily="18" charset="0"/>
              </a:rPr>
              <a:t>SKILLS MATRIX</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7" name="TextBox 6">
            <a:extLst>
              <a:ext uri="{FF2B5EF4-FFF2-40B4-BE49-F238E27FC236}">
                <a16:creationId xmlns:a16="http://schemas.microsoft.com/office/drawing/2014/main" id="{6B8F5211-5C15-3447-FAD9-2BB500F1FB41}"/>
              </a:ext>
            </a:extLst>
          </p:cNvPr>
          <p:cNvSpPr txBox="1"/>
          <p:nvPr/>
        </p:nvSpPr>
        <p:spPr>
          <a:xfrm>
            <a:off x="766292" y="5943600"/>
            <a:ext cx="10399691" cy="646331"/>
          </a:xfrm>
          <a:prstGeom prst="rect">
            <a:avLst/>
          </a:prstGeom>
          <a:noFill/>
        </p:spPr>
        <p:txBody>
          <a:bodyPr wrap="square" rtlCol="0">
            <a:spAutoFit/>
          </a:bodyPr>
          <a:lstStyle/>
          <a:p>
            <a:r>
              <a:rPr lang="en-GB" sz="1800" dirty="0">
                <a:effectLst/>
                <a:latin typeface="Times New Roman" panose="02020603050405020304" pitchFamily="18" charset="0"/>
                <a:ea typeface="Times New Roman" panose="02020603050405020304" pitchFamily="18" charset="0"/>
              </a:rPr>
              <a:t>“A skills matrix is a comprehensive evaluation matrix table that summarizes the basic indicators of the skills required for employees to work in a certain position".                                        (Yura and Andryei, 2014, p40)</a:t>
            </a:r>
            <a:endParaRPr lang="en-GB" dirty="0"/>
          </a:p>
        </p:txBody>
      </p:sp>
    </p:spTree>
    <p:extLst>
      <p:ext uri="{BB962C8B-B14F-4D97-AF65-F5344CB8AC3E}">
        <p14:creationId xmlns:p14="http://schemas.microsoft.com/office/powerpoint/2010/main" val="37328012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48" name="Rectangle 47">
            <a:extLst>
              <a:ext uri="{FF2B5EF4-FFF2-40B4-BE49-F238E27FC236}">
                <a16:creationId xmlns:a16="http://schemas.microsoft.com/office/drawing/2014/main" id="{593B4D24-F4A8-4141-A20A-E0575D1996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id="{5D208E0C-B99A-2779-D2CB-B5ED3E86F238}"/>
              </a:ext>
            </a:extLst>
          </p:cNvPr>
          <p:cNvSpPr>
            <a:spLocks noGrp="1"/>
          </p:cNvSpPr>
          <p:nvPr>
            <p:ph type="title"/>
          </p:nvPr>
        </p:nvSpPr>
        <p:spPr>
          <a:xfrm>
            <a:off x="6162259" y="893763"/>
            <a:ext cx="6139452" cy="1587444"/>
          </a:xfrm>
        </p:spPr>
        <p:txBody>
          <a:bodyPr vert="horz" lIns="109728" tIns="109728" rIns="109728" bIns="91440" rtlCol="0" anchor="b">
            <a:normAutofit fontScale="90000"/>
          </a:bodyPr>
          <a:lstStyle/>
          <a:p>
            <a:r>
              <a:rPr lang="en-US" dirty="0"/>
              <a:t>SMART-</a:t>
            </a:r>
            <a:r>
              <a:rPr lang="en-GB" sz="1800" dirty="0">
                <a:effectLst/>
                <a:latin typeface="Times New Roman" panose="02020603050405020304" pitchFamily="18" charset="0"/>
                <a:ea typeface="Times New Roman" panose="02020603050405020304" pitchFamily="18" charset="0"/>
              </a:rPr>
              <a:t>A SMART analysis was performed to assist the team in more thoroughly assessing the project and establishing its goals. This procedure addresses all aspects of the project.</a:t>
            </a:r>
            <a:br>
              <a:rPr lang="en-US" dirty="0"/>
            </a:br>
            <a:endParaRPr lang="en-US" dirty="0"/>
          </a:p>
        </p:txBody>
      </p:sp>
      <p:sp>
        <p:nvSpPr>
          <p:cNvPr id="49" name="Freeform: Shape 48">
            <a:extLst>
              <a:ext uri="{FF2B5EF4-FFF2-40B4-BE49-F238E27FC236}">
                <a16:creationId xmlns:a16="http://schemas.microsoft.com/office/drawing/2014/main" id="{9F87E4D0-D347-4DA8-81D7-104733308B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3293" y="1074738"/>
            <a:ext cx="4906732" cy="4679812"/>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solidFill>
            <a:srgbClr val="FFFFFF">
              <a:alpha val="60000"/>
            </a:srgbClr>
          </a:solidFill>
          <a:ln w="1587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0" name="Freeform: Shape 49">
            <a:extLst>
              <a:ext uri="{FF2B5EF4-FFF2-40B4-BE49-F238E27FC236}">
                <a16:creationId xmlns:a16="http://schemas.microsoft.com/office/drawing/2014/main" id="{9DC9CEF6-58E1-4D78-BBBE-76F779AD9C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7555" y="898498"/>
            <a:ext cx="5298208" cy="5032292"/>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1" name="Freeform: Shape 50">
            <a:extLst>
              <a:ext uri="{FF2B5EF4-FFF2-40B4-BE49-F238E27FC236}">
                <a16:creationId xmlns:a16="http://schemas.microsoft.com/office/drawing/2014/main" id="{47AF1248-67F7-4FEF-8D1D-FE33661A9C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97266" y="993913"/>
            <a:ext cx="5101442" cy="4851950"/>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noFill/>
          <a:ln w="158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5" name="Picture 4" descr="Inside view of a red umbrella">
            <a:extLst>
              <a:ext uri="{FF2B5EF4-FFF2-40B4-BE49-F238E27FC236}">
                <a16:creationId xmlns:a16="http://schemas.microsoft.com/office/drawing/2014/main" id="{4F733DFF-C3EA-4422-21CB-B4CF319FDA29}"/>
              </a:ext>
            </a:extLst>
          </p:cNvPr>
          <p:cNvPicPr>
            <a:picLocks noChangeAspect="1"/>
          </p:cNvPicPr>
          <p:nvPr/>
        </p:nvPicPr>
        <p:blipFill rotWithShape="1">
          <a:blip r:embed="rId2"/>
          <a:srcRect l="14020" r="17206"/>
          <a:stretch/>
        </p:blipFill>
        <p:spPr>
          <a:xfrm>
            <a:off x="1033670" y="1288109"/>
            <a:ext cx="4349282" cy="4221274"/>
          </a:xfrm>
          <a:custGeom>
            <a:avLst/>
            <a:gdLst/>
            <a:ahLst/>
            <a:cxnLst/>
            <a:rect l="l" t="t" r="r" b="b"/>
            <a:pathLst>
              <a:path w="4292584" h="4094066">
                <a:moveTo>
                  <a:pt x="2456537" y="0"/>
                </a:moveTo>
                <a:cubicBezTo>
                  <a:pt x="2738780" y="0"/>
                  <a:pt x="2998545" y="55066"/>
                  <a:pt x="3228742" y="163517"/>
                </a:cubicBezTo>
                <a:cubicBezTo>
                  <a:pt x="3444477" y="265234"/>
                  <a:pt x="3633959" y="413698"/>
                  <a:pt x="3791935" y="604700"/>
                </a:cubicBezTo>
                <a:cubicBezTo>
                  <a:pt x="4114802" y="995211"/>
                  <a:pt x="4292584" y="1550174"/>
                  <a:pt x="4292584" y="2167403"/>
                </a:cubicBezTo>
                <a:cubicBezTo>
                  <a:pt x="4292584" y="2413659"/>
                  <a:pt x="4223774" y="2611299"/>
                  <a:pt x="4069573" y="2808283"/>
                </a:cubicBezTo>
                <a:cubicBezTo>
                  <a:pt x="3908278" y="3014339"/>
                  <a:pt x="3665922" y="3204126"/>
                  <a:pt x="3409289" y="3405037"/>
                </a:cubicBezTo>
                <a:cubicBezTo>
                  <a:pt x="3361941" y="3442060"/>
                  <a:pt x="3313027" y="3480392"/>
                  <a:pt x="3264115" y="3519190"/>
                </a:cubicBezTo>
                <a:cubicBezTo>
                  <a:pt x="2826289" y="3866416"/>
                  <a:pt x="2506740" y="4094066"/>
                  <a:pt x="2071218" y="4094066"/>
                </a:cubicBezTo>
                <a:cubicBezTo>
                  <a:pt x="1407617" y="4094066"/>
                  <a:pt x="937645" y="3814621"/>
                  <a:pt x="499819" y="3159623"/>
                </a:cubicBezTo>
                <a:cubicBezTo>
                  <a:pt x="442524" y="3073891"/>
                  <a:pt x="386517" y="2995921"/>
                  <a:pt x="332353" y="2920566"/>
                </a:cubicBezTo>
                <a:cubicBezTo>
                  <a:pt x="107867" y="2608119"/>
                  <a:pt x="0" y="2445632"/>
                  <a:pt x="0" y="2167403"/>
                </a:cubicBezTo>
                <a:cubicBezTo>
                  <a:pt x="0" y="1891138"/>
                  <a:pt x="67612" y="1618236"/>
                  <a:pt x="200812" y="1356275"/>
                </a:cubicBezTo>
                <a:cubicBezTo>
                  <a:pt x="331156" y="1100015"/>
                  <a:pt x="517505" y="865448"/>
                  <a:pt x="754611" y="659299"/>
                </a:cubicBezTo>
                <a:cubicBezTo>
                  <a:pt x="987664" y="456610"/>
                  <a:pt x="1264470" y="289449"/>
                  <a:pt x="1555279" y="175950"/>
                </a:cubicBezTo>
                <a:cubicBezTo>
                  <a:pt x="1853918" y="59181"/>
                  <a:pt x="2157254" y="0"/>
                  <a:pt x="2456537" y="0"/>
                </a:cubicBezTo>
                <a:close/>
              </a:path>
            </a:pathLst>
          </a:custGeom>
        </p:spPr>
      </p:pic>
      <p:sp>
        <p:nvSpPr>
          <p:cNvPr id="6" name="TextBox 5">
            <a:extLst>
              <a:ext uri="{FF2B5EF4-FFF2-40B4-BE49-F238E27FC236}">
                <a16:creationId xmlns:a16="http://schemas.microsoft.com/office/drawing/2014/main" id="{4AD97A03-5BF0-8CE8-6A62-19DE8C312F83}"/>
              </a:ext>
            </a:extLst>
          </p:cNvPr>
          <p:cNvSpPr txBox="1"/>
          <p:nvPr/>
        </p:nvSpPr>
        <p:spPr>
          <a:xfrm>
            <a:off x="6162260" y="2721030"/>
            <a:ext cx="4691478" cy="3243207"/>
          </a:xfrm>
          <a:prstGeom prst="rect">
            <a:avLst/>
          </a:prstGeom>
        </p:spPr>
        <p:txBody>
          <a:bodyPr vert="horz" lIns="109728" tIns="109728" rIns="109728" bIns="91440" rtlCol="0">
            <a:normAutofit/>
          </a:bodyPr>
          <a:lstStyle/>
          <a:p>
            <a:pPr>
              <a:lnSpc>
                <a:spcPct val="140000"/>
              </a:lnSpc>
              <a:spcBef>
                <a:spcPts val="930"/>
              </a:spcBef>
              <a:buFont typeface="Corbel" panose="020B0503020204020204" pitchFamily="34" charset="0"/>
            </a:pPr>
            <a:r>
              <a:rPr lang="en-US" spc="150" dirty="0">
                <a:solidFill>
                  <a:schemeClr val="tx1">
                    <a:lumMod val="75000"/>
                    <a:lumOff val="25000"/>
                  </a:schemeClr>
                </a:solidFill>
              </a:rPr>
              <a:t>S- SPECIFIC</a:t>
            </a:r>
          </a:p>
          <a:p>
            <a:pPr>
              <a:lnSpc>
                <a:spcPct val="140000"/>
              </a:lnSpc>
              <a:spcBef>
                <a:spcPts val="930"/>
              </a:spcBef>
              <a:buFont typeface="Corbel" panose="020B0503020204020204" pitchFamily="34" charset="0"/>
            </a:pPr>
            <a:r>
              <a:rPr lang="en-US" spc="150" dirty="0">
                <a:solidFill>
                  <a:schemeClr val="tx1">
                    <a:lumMod val="75000"/>
                    <a:lumOff val="25000"/>
                  </a:schemeClr>
                </a:solidFill>
              </a:rPr>
              <a:t>M- MEASURABLE</a:t>
            </a:r>
          </a:p>
          <a:p>
            <a:pPr>
              <a:lnSpc>
                <a:spcPct val="140000"/>
              </a:lnSpc>
              <a:spcBef>
                <a:spcPts val="930"/>
              </a:spcBef>
              <a:buFont typeface="Corbel" panose="020B0503020204020204" pitchFamily="34" charset="0"/>
            </a:pPr>
            <a:r>
              <a:rPr lang="en-US" spc="150" dirty="0">
                <a:solidFill>
                  <a:schemeClr val="tx1">
                    <a:lumMod val="75000"/>
                    <a:lumOff val="25000"/>
                  </a:schemeClr>
                </a:solidFill>
              </a:rPr>
              <a:t>A- AGREED UPON</a:t>
            </a:r>
          </a:p>
          <a:p>
            <a:pPr>
              <a:lnSpc>
                <a:spcPct val="140000"/>
              </a:lnSpc>
              <a:spcBef>
                <a:spcPts val="930"/>
              </a:spcBef>
              <a:buFont typeface="Corbel" panose="020B0503020204020204" pitchFamily="34" charset="0"/>
            </a:pPr>
            <a:r>
              <a:rPr lang="en-US" spc="150" dirty="0">
                <a:solidFill>
                  <a:schemeClr val="tx1">
                    <a:lumMod val="75000"/>
                    <a:lumOff val="25000"/>
                  </a:schemeClr>
                </a:solidFill>
              </a:rPr>
              <a:t>R- REALISTIC</a:t>
            </a:r>
          </a:p>
          <a:p>
            <a:pPr>
              <a:lnSpc>
                <a:spcPct val="140000"/>
              </a:lnSpc>
              <a:spcBef>
                <a:spcPts val="930"/>
              </a:spcBef>
              <a:buFont typeface="Corbel" panose="020B0503020204020204" pitchFamily="34" charset="0"/>
            </a:pPr>
            <a:r>
              <a:rPr lang="en-US" spc="150" dirty="0">
                <a:solidFill>
                  <a:schemeClr val="tx1">
                    <a:lumMod val="75000"/>
                    <a:lumOff val="25000"/>
                  </a:schemeClr>
                </a:solidFill>
              </a:rPr>
              <a:t>T-TIME(COST)LIMITED</a:t>
            </a:r>
          </a:p>
        </p:txBody>
      </p:sp>
    </p:spTree>
    <p:extLst>
      <p:ext uri="{BB962C8B-B14F-4D97-AF65-F5344CB8AC3E}">
        <p14:creationId xmlns:p14="http://schemas.microsoft.com/office/powerpoint/2010/main" val="12734342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645E8E-C26D-10E2-BCCF-C42E653875CE}"/>
              </a:ext>
            </a:extLst>
          </p:cNvPr>
          <p:cNvSpPr>
            <a:spLocks noGrp="1"/>
          </p:cNvSpPr>
          <p:nvPr>
            <p:ph type="title"/>
          </p:nvPr>
        </p:nvSpPr>
        <p:spPr/>
        <p:txBody>
          <a:bodyPr/>
          <a:lstStyle/>
          <a:p>
            <a:r>
              <a:rPr lang="en-GB" dirty="0"/>
              <a:t>GANTT CHART</a:t>
            </a:r>
          </a:p>
        </p:txBody>
      </p:sp>
      <p:pic>
        <p:nvPicPr>
          <p:cNvPr id="5" name="Content Placeholder 4" descr="A screenshot of a computer&#10;&#10;Description automatically generated">
            <a:extLst>
              <a:ext uri="{FF2B5EF4-FFF2-40B4-BE49-F238E27FC236}">
                <a16:creationId xmlns:a16="http://schemas.microsoft.com/office/drawing/2014/main" id="{85217AFE-C33F-EE56-4C3D-33EDC549C91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78692" y="2189408"/>
            <a:ext cx="11397672" cy="2949568"/>
          </a:xfrm>
        </p:spPr>
      </p:pic>
      <p:sp>
        <p:nvSpPr>
          <p:cNvPr id="4" name="TextBox 3">
            <a:extLst>
              <a:ext uri="{FF2B5EF4-FFF2-40B4-BE49-F238E27FC236}">
                <a16:creationId xmlns:a16="http://schemas.microsoft.com/office/drawing/2014/main" id="{D4F78118-9A63-6E08-9A06-63EEA1FC7FD8}"/>
              </a:ext>
            </a:extLst>
          </p:cNvPr>
          <p:cNvSpPr txBox="1"/>
          <p:nvPr/>
        </p:nvSpPr>
        <p:spPr>
          <a:xfrm>
            <a:off x="378693" y="5988676"/>
            <a:ext cx="7915302" cy="646331"/>
          </a:xfrm>
          <a:prstGeom prst="rect">
            <a:avLst/>
          </a:prstGeom>
          <a:noFill/>
        </p:spPr>
        <p:txBody>
          <a:bodyPr wrap="square" rtlCol="0">
            <a:spAutoFit/>
          </a:bodyPr>
          <a:lstStyle/>
          <a:p>
            <a:r>
              <a:rPr lang="en-GB" dirty="0"/>
              <a:t>“Gantt chart provides a graphical illustration of a schedule that helps to plan, coordinate, and track specific activities in a project.”</a:t>
            </a:r>
          </a:p>
        </p:txBody>
      </p:sp>
      <p:sp>
        <p:nvSpPr>
          <p:cNvPr id="7" name="TextBox 6">
            <a:extLst>
              <a:ext uri="{FF2B5EF4-FFF2-40B4-BE49-F238E27FC236}">
                <a16:creationId xmlns:a16="http://schemas.microsoft.com/office/drawing/2014/main" id="{2C2B94D7-BBFD-60E0-70D8-F9FFB86CEFB5}"/>
              </a:ext>
            </a:extLst>
          </p:cNvPr>
          <p:cNvSpPr txBox="1"/>
          <p:nvPr/>
        </p:nvSpPr>
        <p:spPr>
          <a:xfrm>
            <a:off x="8474299" y="5988676"/>
            <a:ext cx="3528811" cy="923330"/>
          </a:xfrm>
          <a:prstGeom prst="rect">
            <a:avLst/>
          </a:prstGeom>
          <a:noFill/>
        </p:spPr>
        <p:txBody>
          <a:bodyPr wrap="square" rtlCol="0">
            <a:spAutoFit/>
          </a:bodyPr>
          <a:lstStyle/>
          <a:p>
            <a:r>
              <a:rPr lang="en-GB" dirty="0"/>
              <a:t>                                (</a:t>
            </a:r>
            <a:r>
              <a:rPr lang="en-GB" dirty="0" err="1"/>
              <a:t>Trojanowska</a:t>
            </a:r>
            <a:r>
              <a:rPr lang="en-GB" dirty="0"/>
              <a:t> and </a:t>
            </a:r>
            <a:r>
              <a:rPr lang="en-GB" dirty="0" err="1"/>
              <a:t>Dostatni</a:t>
            </a:r>
            <a:r>
              <a:rPr lang="en-GB" dirty="0"/>
              <a:t>, 2017, p87)</a:t>
            </a:r>
          </a:p>
        </p:txBody>
      </p:sp>
    </p:spTree>
    <p:extLst>
      <p:ext uri="{BB962C8B-B14F-4D97-AF65-F5344CB8AC3E}">
        <p14:creationId xmlns:p14="http://schemas.microsoft.com/office/powerpoint/2010/main" val="18612248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0ACA6C3-F2FA-4894-85C1-9FA6051045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11" name="Freeform: Shape 10">
            <a:extLst>
              <a:ext uri="{FF2B5EF4-FFF2-40B4-BE49-F238E27FC236}">
                <a16:creationId xmlns:a16="http://schemas.microsoft.com/office/drawing/2014/main" id="{76922BA5-6683-4195-97C3-F3D2A0BB16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26626" y="-5026319"/>
            <a:ext cx="2138900" cy="12191541"/>
          </a:xfrm>
          <a:custGeom>
            <a:avLst/>
            <a:gdLst>
              <a:gd name="connsiteX0" fmla="*/ 0 w 2382867"/>
              <a:gd name="connsiteY0" fmla="*/ 12191541 h 12191541"/>
              <a:gd name="connsiteX1" fmla="*/ 0 w 2382867"/>
              <a:gd name="connsiteY1" fmla="*/ 0 h 12191541"/>
              <a:gd name="connsiteX2" fmla="*/ 1758230 w 2382867"/>
              <a:gd name="connsiteY2" fmla="*/ 0 h 12191541"/>
              <a:gd name="connsiteX3" fmla="*/ 1849759 w 2382867"/>
              <a:gd name="connsiteY3" fmla="*/ 405062 h 12191541"/>
              <a:gd name="connsiteX4" fmla="*/ 2382867 w 2382867"/>
              <a:gd name="connsiteY4" fmla="*/ 6524518 h 12191541"/>
              <a:gd name="connsiteX5" fmla="*/ 1334945 w 2382867"/>
              <a:gd name="connsiteY5" fmla="*/ 12017007 h 12191541"/>
              <a:gd name="connsiteX6" fmla="*/ 1268170 w 2382867"/>
              <a:gd name="connsiteY6" fmla="*/ 12191541 h 121915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82867" h="12191541">
                <a:moveTo>
                  <a:pt x="0" y="12191541"/>
                </a:moveTo>
                <a:lnTo>
                  <a:pt x="0" y="0"/>
                </a:lnTo>
                <a:lnTo>
                  <a:pt x="1758230" y="0"/>
                </a:lnTo>
                <a:lnTo>
                  <a:pt x="1849759" y="405062"/>
                </a:lnTo>
                <a:cubicBezTo>
                  <a:pt x="2196195" y="2048010"/>
                  <a:pt x="2382867" y="4186399"/>
                  <a:pt x="2382867" y="6524518"/>
                </a:cubicBezTo>
                <a:cubicBezTo>
                  <a:pt x="2382867" y="9147937"/>
                  <a:pt x="1893395" y="10555417"/>
                  <a:pt x="1334945" y="12017007"/>
                </a:cubicBezTo>
                <a:lnTo>
                  <a:pt x="1268170" y="12191541"/>
                </a:ln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3" name="Freeform: Shape 12">
            <a:extLst>
              <a:ext uri="{FF2B5EF4-FFF2-40B4-BE49-F238E27FC236}">
                <a16:creationId xmlns:a16="http://schemas.microsoft.com/office/drawing/2014/main" id="{E59169C9-0DBE-4B66-9C16-22A64324AA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527211" y="-4339476"/>
            <a:ext cx="1137882" cy="12191694"/>
          </a:xfrm>
          <a:custGeom>
            <a:avLst/>
            <a:gdLst>
              <a:gd name="connsiteX0" fmla="*/ 0 w 1240954"/>
              <a:gd name="connsiteY0" fmla="*/ 12191694 h 12191694"/>
              <a:gd name="connsiteX1" fmla="*/ 72823 w 1240954"/>
              <a:gd name="connsiteY1" fmla="*/ 12017158 h 12191694"/>
              <a:gd name="connsiteX2" fmla="*/ 1215669 w 1240954"/>
              <a:gd name="connsiteY2" fmla="*/ 6524669 h 12191694"/>
              <a:gd name="connsiteX3" fmla="*/ 634271 w 1240954"/>
              <a:gd name="connsiteY3" fmla="*/ 405211 h 12191694"/>
              <a:gd name="connsiteX4" fmla="*/ 534414 w 1240954"/>
              <a:gd name="connsiteY4" fmla="*/ 0 h 12191694"/>
              <a:gd name="connsiteX5" fmla="*/ 559698 w 1240954"/>
              <a:gd name="connsiteY5" fmla="*/ 0 h 12191694"/>
              <a:gd name="connsiteX6" fmla="*/ 659555 w 1240954"/>
              <a:gd name="connsiteY6" fmla="*/ 405211 h 12191694"/>
              <a:gd name="connsiteX7" fmla="*/ 1240954 w 1240954"/>
              <a:gd name="connsiteY7" fmla="*/ 6524669 h 12191694"/>
              <a:gd name="connsiteX8" fmla="*/ 98108 w 1240954"/>
              <a:gd name="connsiteY8" fmla="*/ 12017158 h 12191694"/>
              <a:gd name="connsiteX9" fmla="*/ 25285 w 1240954"/>
              <a:gd name="connsiteY9" fmla="*/ 12191694 h 12191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954" h="12191694">
                <a:moveTo>
                  <a:pt x="0" y="12191694"/>
                </a:moveTo>
                <a:lnTo>
                  <a:pt x="72823" y="12017158"/>
                </a:lnTo>
                <a:cubicBezTo>
                  <a:pt x="681859" y="10555569"/>
                  <a:pt x="1215669" y="9148088"/>
                  <a:pt x="1215669" y="6524669"/>
                </a:cubicBezTo>
                <a:cubicBezTo>
                  <a:pt x="1215670" y="4186551"/>
                  <a:pt x="1012087" y="2048160"/>
                  <a:pt x="634271" y="405211"/>
                </a:cubicBezTo>
                <a:lnTo>
                  <a:pt x="534414" y="0"/>
                </a:lnTo>
                <a:lnTo>
                  <a:pt x="559698" y="0"/>
                </a:lnTo>
                <a:lnTo>
                  <a:pt x="659555" y="405211"/>
                </a:lnTo>
                <a:cubicBezTo>
                  <a:pt x="1037372" y="2048160"/>
                  <a:pt x="1240954" y="4186551"/>
                  <a:pt x="1240954" y="6524669"/>
                </a:cubicBezTo>
                <a:cubicBezTo>
                  <a:pt x="1240954" y="9148088"/>
                  <a:pt x="707144" y="10555569"/>
                  <a:pt x="98108" y="12017158"/>
                </a:cubicBezTo>
                <a:lnTo>
                  <a:pt x="25285" y="12191694"/>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id="{1BC5C911-CDCE-67AD-0BC7-8E5E380A39E7}"/>
              </a:ext>
            </a:extLst>
          </p:cNvPr>
          <p:cNvSpPr>
            <a:spLocks noGrp="1"/>
          </p:cNvSpPr>
          <p:nvPr>
            <p:ph type="title"/>
          </p:nvPr>
        </p:nvSpPr>
        <p:spPr>
          <a:xfrm>
            <a:off x="1217944" y="543687"/>
            <a:ext cx="9756112" cy="1046868"/>
          </a:xfrm>
        </p:spPr>
        <p:txBody>
          <a:bodyPr anchor="ctr">
            <a:normAutofit/>
          </a:bodyPr>
          <a:lstStyle/>
          <a:p>
            <a:pPr algn="ctr"/>
            <a:r>
              <a:rPr lang="ro-RO" dirty="0">
                <a:cs typeface="Posterama"/>
              </a:rPr>
              <a:t>Quad Chart</a:t>
            </a:r>
            <a:r>
              <a:rPr lang="en-GB" dirty="0">
                <a:cs typeface="Posterama"/>
              </a:rPr>
              <a:t>, STAKEHOLDERS ANALYSIS</a:t>
            </a:r>
            <a:endParaRPr lang="en-GB" dirty="0"/>
          </a:p>
        </p:txBody>
      </p:sp>
      <p:sp>
        <p:nvSpPr>
          <p:cNvPr id="15" name="Freeform: Shape 14">
            <a:extLst>
              <a:ext uri="{FF2B5EF4-FFF2-40B4-BE49-F238E27FC236}">
                <a16:creationId xmlns:a16="http://schemas.microsoft.com/office/drawing/2014/main" id="{F0457BB4-CED7-4065-8959-D6B51491BB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590529" y="-4583452"/>
            <a:ext cx="1011248" cy="12191695"/>
          </a:xfrm>
          <a:custGeom>
            <a:avLst/>
            <a:gdLst>
              <a:gd name="connsiteX0" fmla="*/ 0 w 1102849"/>
              <a:gd name="connsiteY0" fmla="*/ 12191695 h 12191695"/>
              <a:gd name="connsiteX1" fmla="*/ 65312 w 1102849"/>
              <a:gd name="connsiteY1" fmla="*/ 12017158 h 12191695"/>
              <a:gd name="connsiteX2" fmla="*/ 1090278 w 1102849"/>
              <a:gd name="connsiteY2" fmla="*/ 6524670 h 12191695"/>
              <a:gd name="connsiteX3" fmla="*/ 568848 w 1102849"/>
              <a:gd name="connsiteY3" fmla="*/ 405211 h 12191695"/>
              <a:gd name="connsiteX4" fmla="*/ 479291 w 1102849"/>
              <a:gd name="connsiteY4" fmla="*/ 0 h 12191695"/>
              <a:gd name="connsiteX5" fmla="*/ 491862 w 1102849"/>
              <a:gd name="connsiteY5" fmla="*/ 0 h 12191695"/>
              <a:gd name="connsiteX6" fmla="*/ 581419 w 1102849"/>
              <a:gd name="connsiteY6" fmla="*/ 405211 h 12191695"/>
              <a:gd name="connsiteX7" fmla="*/ 1102849 w 1102849"/>
              <a:gd name="connsiteY7" fmla="*/ 6524670 h 12191695"/>
              <a:gd name="connsiteX8" fmla="*/ 77883 w 1102849"/>
              <a:gd name="connsiteY8" fmla="*/ 12017158 h 12191695"/>
              <a:gd name="connsiteX9" fmla="*/ 12571 w 1102849"/>
              <a:gd name="connsiteY9" fmla="*/ 12191695 h 12191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02849" h="12191695">
                <a:moveTo>
                  <a:pt x="0" y="12191695"/>
                </a:moveTo>
                <a:lnTo>
                  <a:pt x="65312" y="12017158"/>
                </a:lnTo>
                <a:cubicBezTo>
                  <a:pt x="611528" y="10555569"/>
                  <a:pt x="1090278" y="9148088"/>
                  <a:pt x="1090278" y="6524670"/>
                </a:cubicBezTo>
                <a:cubicBezTo>
                  <a:pt x="1090278" y="4186551"/>
                  <a:pt x="907694" y="2048159"/>
                  <a:pt x="568848" y="405211"/>
                </a:cubicBezTo>
                <a:lnTo>
                  <a:pt x="479291" y="0"/>
                </a:lnTo>
                <a:lnTo>
                  <a:pt x="491862" y="0"/>
                </a:lnTo>
                <a:lnTo>
                  <a:pt x="581419" y="405211"/>
                </a:lnTo>
                <a:cubicBezTo>
                  <a:pt x="920265" y="2048159"/>
                  <a:pt x="1102849" y="4186551"/>
                  <a:pt x="1102849" y="6524670"/>
                </a:cubicBezTo>
                <a:cubicBezTo>
                  <a:pt x="1102849" y="9148088"/>
                  <a:pt x="624099" y="10555569"/>
                  <a:pt x="77883" y="12017158"/>
                </a:cubicBezTo>
                <a:lnTo>
                  <a:pt x="12571" y="12191695"/>
                </a:lnTo>
                <a:close/>
              </a:path>
            </a:pathLst>
          </a:cu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graphicFrame>
        <p:nvGraphicFramePr>
          <p:cNvPr id="5" name="Content Placeholder 2">
            <a:extLst>
              <a:ext uri="{FF2B5EF4-FFF2-40B4-BE49-F238E27FC236}">
                <a16:creationId xmlns:a16="http://schemas.microsoft.com/office/drawing/2014/main" id="{614A417F-A49B-BF6D-BAEA-3C0437DDC063}"/>
              </a:ext>
            </a:extLst>
          </p:cNvPr>
          <p:cNvGraphicFramePr>
            <a:graphicFrameLocks noGrp="1"/>
          </p:cNvGraphicFramePr>
          <p:nvPr>
            <p:ph idx="1"/>
            <p:extLst>
              <p:ext uri="{D42A27DB-BD31-4B8C-83A1-F6EECF244321}">
                <p14:modId xmlns:p14="http://schemas.microsoft.com/office/powerpoint/2010/main" val="870594243"/>
              </p:ext>
            </p:extLst>
          </p:nvPr>
        </p:nvGraphicFramePr>
        <p:xfrm>
          <a:off x="1920875" y="2812010"/>
          <a:ext cx="8769350" cy="328962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781447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8950AD4C-6AF3-49F8-94E1-DBCAFB3947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3EC0ED83-BE8E-4179-8395-6B4B699E6C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88399" y="4451075"/>
            <a:ext cx="5603449" cy="2406925"/>
          </a:xfrm>
          <a:custGeom>
            <a:avLst/>
            <a:gdLst>
              <a:gd name="connsiteX0" fmla="*/ 2651867 w 5603449"/>
              <a:gd name="connsiteY0" fmla="*/ 42 h 2406925"/>
              <a:gd name="connsiteX1" fmla="*/ 4346005 w 5603449"/>
              <a:gd name="connsiteY1" fmla="*/ 626282 h 2406925"/>
              <a:gd name="connsiteX2" fmla="*/ 4713169 w 5603449"/>
              <a:gd name="connsiteY2" fmla="*/ 865826 h 2406925"/>
              <a:gd name="connsiteX3" fmla="*/ 5539664 w 5603449"/>
              <a:gd name="connsiteY3" fmla="*/ 1594994 h 2406925"/>
              <a:gd name="connsiteX4" fmla="*/ 5603449 w 5603449"/>
              <a:gd name="connsiteY4" fmla="*/ 1728783 h 2406925"/>
              <a:gd name="connsiteX5" fmla="*/ 5603449 w 5603449"/>
              <a:gd name="connsiteY5" fmla="*/ 2406925 h 2406925"/>
              <a:gd name="connsiteX6" fmla="*/ 0 w 5603449"/>
              <a:gd name="connsiteY6" fmla="*/ 2406925 h 2406925"/>
              <a:gd name="connsiteX7" fmla="*/ 79882 w 5603449"/>
              <a:gd name="connsiteY7" fmla="*/ 2248428 h 2406925"/>
              <a:gd name="connsiteX8" fmla="*/ 249326 w 5603449"/>
              <a:gd name="connsiteY8" fmla="*/ 1932853 h 2406925"/>
              <a:gd name="connsiteX9" fmla="*/ 379920 w 5603449"/>
              <a:gd name="connsiteY9" fmla="*/ 1690788 h 2406925"/>
              <a:gd name="connsiteX10" fmla="*/ 1665077 w 5603449"/>
              <a:gd name="connsiteY10" fmla="*/ 209863 h 2406925"/>
              <a:gd name="connsiteX11" fmla="*/ 2651867 w 5603449"/>
              <a:gd name="connsiteY11" fmla="*/ 42 h 2406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603449" h="2406925">
                <a:moveTo>
                  <a:pt x="2651867" y="42"/>
                </a:moveTo>
                <a:cubicBezTo>
                  <a:pt x="3192816" y="3372"/>
                  <a:pt x="3735103" y="208628"/>
                  <a:pt x="4346005" y="626282"/>
                </a:cubicBezTo>
                <a:cubicBezTo>
                  <a:pt x="4473926" y="713755"/>
                  <a:pt x="4595564" y="791097"/>
                  <a:pt x="4713169" y="865826"/>
                </a:cubicBezTo>
                <a:cubicBezTo>
                  <a:pt x="5139734" y="1136988"/>
                  <a:pt x="5377925" y="1298128"/>
                  <a:pt x="5539664" y="1594994"/>
                </a:cubicBezTo>
                <a:lnTo>
                  <a:pt x="5603449" y="1728783"/>
                </a:lnTo>
                <a:lnTo>
                  <a:pt x="5603449" y="2406925"/>
                </a:lnTo>
                <a:lnTo>
                  <a:pt x="0" y="2406925"/>
                </a:lnTo>
                <a:lnTo>
                  <a:pt x="79882" y="2248428"/>
                </a:lnTo>
                <a:cubicBezTo>
                  <a:pt x="134445" y="2144710"/>
                  <a:pt x="191483" y="2039521"/>
                  <a:pt x="249326" y="1932853"/>
                </a:cubicBezTo>
                <a:cubicBezTo>
                  <a:pt x="292040" y="1854194"/>
                  <a:pt x="336117" y="1772817"/>
                  <a:pt x="379920" y="1690788"/>
                </a:cubicBezTo>
                <a:cubicBezTo>
                  <a:pt x="772047" y="956620"/>
                  <a:pt x="1073295" y="456850"/>
                  <a:pt x="1665077" y="209863"/>
                </a:cubicBezTo>
                <a:cubicBezTo>
                  <a:pt x="2003211" y="68739"/>
                  <a:pt x="2327299" y="-1956"/>
                  <a:pt x="2651867" y="42"/>
                </a:cubicBezTo>
                <a:close/>
              </a:path>
            </a:pathLst>
          </a:custGeom>
          <a:solidFill>
            <a:srgbClr val="FFFFFF">
              <a:alpha val="60000"/>
            </a:srgb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19" name="Freeform: Shape 18">
            <a:extLst>
              <a:ext uri="{FF2B5EF4-FFF2-40B4-BE49-F238E27FC236}">
                <a16:creationId xmlns:a16="http://schemas.microsoft.com/office/drawing/2014/main" id="{E10699CF-EF22-4E7A-BAB8-CA52991C91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6299" y="4258854"/>
            <a:ext cx="5775701" cy="2599146"/>
          </a:xfrm>
          <a:custGeom>
            <a:avLst/>
            <a:gdLst>
              <a:gd name="connsiteX0" fmla="*/ 2849789 w 5775701"/>
              <a:gd name="connsiteY0" fmla="*/ 37 h 2599146"/>
              <a:gd name="connsiteX1" fmla="*/ 4660004 w 5775701"/>
              <a:gd name="connsiteY1" fmla="*/ 667544 h 2599146"/>
              <a:gd name="connsiteX2" fmla="*/ 5052262 w 5775701"/>
              <a:gd name="connsiteY2" fmla="*/ 923043 h 2599146"/>
              <a:gd name="connsiteX3" fmla="*/ 5764303 w 5775701"/>
              <a:gd name="connsiteY3" fmla="*/ 1458777 h 2599146"/>
              <a:gd name="connsiteX4" fmla="*/ 5775700 w 5775701"/>
              <a:gd name="connsiteY4" fmla="*/ 1473047 h 2599146"/>
              <a:gd name="connsiteX5" fmla="*/ 5775701 w 5775701"/>
              <a:gd name="connsiteY5" fmla="*/ 2599146 h 2599146"/>
              <a:gd name="connsiteX6" fmla="*/ 0 w 5775701"/>
              <a:gd name="connsiteY6" fmla="*/ 2599146 h 2599146"/>
              <a:gd name="connsiteX7" fmla="*/ 99637 w 5775701"/>
              <a:gd name="connsiteY7" fmla="*/ 2401841 h 2599146"/>
              <a:gd name="connsiteX8" fmla="*/ 280920 w 5775701"/>
              <a:gd name="connsiteY8" fmla="*/ 2064848 h 2599146"/>
              <a:gd name="connsiteX9" fmla="*/ 420638 w 5775701"/>
              <a:gd name="connsiteY9" fmla="*/ 1806355 h 2599146"/>
              <a:gd name="connsiteX10" fmla="*/ 1795039 w 5775701"/>
              <a:gd name="connsiteY10" fmla="*/ 224629 h 2599146"/>
              <a:gd name="connsiteX11" fmla="*/ 2849789 w 5775701"/>
              <a:gd name="connsiteY11" fmla="*/ 37 h 25991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775701" h="2599146">
                <a:moveTo>
                  <a:pt x="2849789" y="37"/>
                </a:moveTo>
                <a:cubicBezTo>
                  <a:pt x="3427921" y="3265"/>
                  <a:pt x="4007362" y="222053"/>
                  <a:pt x="4660004" y="667544"/>
                </a:cubicBezTo>
                <a:cubicBezTo>
                  <a:pt x="4796665" y="760846"/>
                  <a:pt x="4926617" y="843339"/>
                  <a:pt x="5052262" y="923043"/>
                </a:cubicBezTo>
                <a:cubicBezTo>
                  <a:pt x="5377778" y="1129628"/>
                  <a:pt x="5600612" y="1276344"/>
                  <a:pt x="5764303" y="1458777"/>
                </a:cubicBezTo>
                <a:lnTo>
                  <a:pt x="5775700" y="1473047"/>
                </a:lnTo>
                <a:lnTo>
                  <a:pt x="5775701" y="2599146"/>
                </a:lnTo>
                <a:lnTo>
                  <a:pt x="0" y="2599146"/>
                </a:lnTo>
                <a:lnTo>
                  <a:pt x="99637" y="2401841"/>
                </a:lnTo>
                <a:cubicBezTo>
                  <a:pt x="158014" y="2291085"/>
                  <a:pt x="219036" y="2178756"/>
                  <a:pt x="280920" y="2064848"/>
                </a:cubicBezTo>
                <a:cubicBezTo>
                  <a:pt x="326618" y="1980851"/>
                  <a:pt x="373774" y="1893951"/>
                  <a:pt x="420638" y="1806355"/>
                </a:cubicBezTo>
                <a:cubicBezTo>
                  <a:pt x="840166" y="1022363"/>
                  <a:pt x="1162427" y="488656"/>
                  <a:pt x="1795039" y="224629"/>
                </a:cubicBezTo>
                <a:cubicBezTo>
                  <a:pt x="2156504" y="73767"/>
                  <a:pt x="2502911" y="-1899"/>
                  <a:pt x="2849789" y="37"/>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0" name="Freeform: Shape 19">
            <a:extLst>
              <a:ext uri="{FF2B5EF4-FFF2-40B4-BE49-F238E27FC236}">
                <a16:creationId xmlns:a16="http://schemas.microsoft.com/office/drawing/2014/main" id="{556E2316-1D18-4FA2-BDE9-F6E178BF21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81312" y="4560077"/>
            <a:ext cx="5410537" cy="2297923"/>
          </a:xfrm>
          <a:custGeom>
            <a:avLst/>
            <a:gdLst>
              <a:gd name="connsiteX0" fmla="*/ 2495125 w 5410537"/>
              <a:gd name="connsiteY0" fmla="*/ 207 h 2297923"/>
              <a:gd name="connsiteX1" fmla="*/ 4086507 w 5410537"/>
              <a:gd name="connsiteY1" fmla="*/ 607462 h 2297923"/>
              <a:gd name="connsiteX2" fmla="*/ 4431780 w 5410537"/>
              <a:gd name="connsiteY2" fmla="*/ 837612 h 2297923"/>
              <a:gd name="connsiteX3" fmla="*/ 5271130 w 5410537"/>
              <a:gd name="connsiteY3" fmla="*/ 1665805 h 2297923"/>
              <a:gd name="connsiteX4" fmla="*/ 5369192 w 5410537"/>
              <a:gd name="connsiteY4" fmla="*/ 1947596 h 2297923"/>
              <a:gd name="connsiteX5" fmla="*/ 5410537 w 5410537"/>
              <a:gd name="connsiteY5" fmla="*/ 2133764 h 2297923"/>
              <a:gd name="connsiteX6" fmla="*/ 5410537 w 5410537"/>
              <a:gd name="connsiteY6" fmla="*/ 2297923 h 2297923"/>
              <a:gd name="connsiteX7" fmla="*/ 0 w 5410537"/>
              <a:gd name="connsiteY7" fmla="*/ 2297923 h 2297923"/>
              <a:gd name="connsiteX8" fmla="*/ 90869 w 5410537"/>
              <a:gd name="connsiteY8" fmla="*/ 2114793 h 2297923"/>
              <a:gd name="connsiteX9" fmla="*/ 248649 w 5410537"/>
              <a:gd name="connsiteY9" fmla="*/ 1816544 h 2297923"/>
              <a:gd name="connsiteX10" fmla="*/ 370257 w 5410537"/>
              <a:gd name="connsiteY10" fmla="*/ 1587775 h 2297923"/>
              <a:gd name="connsiteX11" fmla="*/ 1570295 w 5410537"/>
              <a:gd name="connsiteY11" fmla="*/ 191878 h 2297923"/>
              <a:gd name="connsiteX12" fmla="*/ 2495125 w 5410537"/>
              <a:gd name="connsiteY12" fmla="*/ 207 h 22979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410537" h="2297923">
                <a:moveTo>
                  <a:pt x="2495125" y="207"/>
                </a:moveTo>
                <a:cubicBezTo>
                  <a:pt x="3002542" y="7471"/>
                  <a:pt x="3511955" y="206405"/>
                  <a:pt x="4086507" y="607462"/>
                </a:cubicBezTo>
                <a:cubicBezTo>
                  <a:pt x="4206817" y="691458"/>
                  <a:pt x="4321194" y="765791"/>
                  <a:pt x="4431780" y="837612"/>
                </a:cubicBezTo>
                <a:cubicBezTo>
                  <a:pt x="4890189" y="1135457"/>
                  <a:pt x="5117289" y="1295036"/>
                  <a:pt x="5271130" y="1665805"/>
                </a:cubicBezTo>
                <a:cubicBezTo>
                  <a:pt x="5309319" y="1757843"/>
                  <a:pt x="5342014" y="1851832"/>
                  <a:pt x="5369192" y="1947596"/>
                </a:cubicBezTo>
                <a:lnTo>
                  <a:pt x="5410537" y="2133764"/>
                </a:lnTo>
                <a:lnTo>
                  <a:pt x="5410537" y="2297923"/>
                </a:lnTo>
                <a:lnTo>
                  <a:pt x="0" y="2297923"/>
                </a:lnTo>
                <a:lnTo>
                  <a:pt x="90869" y="2114793"/>
                </a:lnTo>
                <a:cubicBezTo>
                  <a:pt x="141668" y="2016761"/>
                  <a:pt x="194783" y="1917352"/>
                  <a:pt x="248649" y="1816544"/>
                </a:cubicBezTo>
                <a:cubicBezTo>
                  <a:pt x="288425" y="1742209"/>
                  <a:pt x="329470" y="1665303"/>
                  <a:pt x="370257" y="1587775"/>
                </a:cubicBezTo>
                <a:cubicBezTo>
                  <a:pt x="735379" y="893902"/>
                  <a:pt x="1016114" y="421821"/>
                  <a:pt x="1570295" y="191878"/>
                </a:cubicBezTo>
                <a:cubicBezTo>
                  <a:pt x="1886945" y="60492"/>
                  <a:pt x="2190676" y="-4151"/>
                  <a:pt x="2495125" y="207"/>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graphicFrame>
        <p:nvGraphicFramePr>
          <p:cNvPr id="4" name="Content Placeholder 3">
            <a:extLst>
              <a:ext uri="{FF2B5EF4-FFF2-40B4-BE49-F238E27FC236}">
                <a16:creationId xmlns:a16="http://schemas.microsoft.com/office/drawing/2014/main" id="{BFEAC424-956B-8303-C846-85BB08D4120E}"/>
              </a:ext>
            </a:extLst>
          </p:cNvPr>
          <p:cNvGraphicFramePr>
            <a:graphicFrameLocks noGrp="1"/>
          </p:cNvGraphicFramePr>
          <p:nvPr>
            <p:ph idx="1"/>
            <p:extLst>
              <p:ext uri="{D42A27DB-BD31-4B8C-83A1-F6EECF244321}">
                <p14:modId xmlns:p14="http://schemas.microsoft.com/office/powerpoint/2010/main" val="3584126347"/>
              </p:ext>
            </p:extLst>
          </p:nvPr>
        </p:nvGraphicFramePr>
        <p:xfrm>
          <a:off x="528034" y="244699"/>
          <a:ext cx="10882647" cy="627201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524452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8181FC64-B306-4821-98E2-780662EFC4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id="{68249EB0-720A-526A-1ECD-6145E8293921}"/>
              </a:ext>
            </a:extLst>
          </p:cNvPr>
          <p:cNvSpPr>
            <a:spLocks noGrp="1"/>
          </p:cNvSpPr>
          <p:nvPr>
            <p:ph type="title"/>
          </p:nvPr>
        </p:nvSpPr>
        <p:spPr>
          <a:xfrm>
            <a:off x="992518" y="442913"/>
            <a:ext cx="5271804" cy="1639888"/>
          </a:xfrm>
        </p:spPr>
        <p:txBody>
          <a:bodyPr anchor="b">
            <a:normAutofit/>
          </a:bodyPr>
          <a:lstStyle/>
          <a:p>
            <a:r>
              <a:rPr lang="ro-RO" dirty="0">
                <a:cs typeface="Posterama"/>
              </a:rPr>
              <a:t>Stakeholders</a:t>
            </a:r>
            <a:endParaRPr lang="en-GB" dirty="0"/>
          </a:p>
        </p:txBody>
      </p:sp>
      <p:sp>
        <p:nvSpPr>
          <p:cNvPr id="3" name="Content Placeholder 2">
            <a:extLst>
              <a:ext uri="{FF2B5EF4-FFF2-40B4-BE49-F238E27FC236}">
                <a16:creationId xmlns:a16="http://schemas.microsoft.com/office/drawing/2014/main" id="{C4EFBD21-CDEA-9A7E-60F8-9ED331CC564D}"/>
              </a:ext>
            </a:extLst>
          </p:cNvPr>
          <p:cNvSpPr>
            <a:spLocks noGrp="1"/>
          </p:cNvSpPr>
          <p:nvPr>
            <p:ph idx="1"/>
          </p:nvPr>
        </p:nvSpPr>
        <p:spPr>
          <a:xfrm>
            <a:off x="309093" y="2312987"/>
            <a:ext cx="7701566" cy="4332511"/>
          </a:xfrm>
        </p:spPr>
        <p:txBody>
          <a:bodyPr>
            <a:normAutofit lnSpcReduction="10000"/>
          </a:bodyPr>
          <a:lstStyle/>
          <a:p>
            <a:pPr>
              <a:lnSpc>
                <a:spcPct val="130000"/>
              </a:lnSpc>
            </a:pPr>
            <a:r>
              <a:rPr lang="ro-RO" sz="1600" b="1" dirty="0">
                <a:latin typeface="Times New Roman" panose="02020603050405020304" pitchFamily="18" charset="0"/>
                <a:cs typeface="Times New Roman" panose="02020603050405020304" pitchFamily="18" charset="0"/>
              </a:rPr>
              <a:t>Cancer Patients and survivors</a:t>
            </a:r>
          </a:p>
          <a:p>
            <a:pPr>
              <a:lnSpc>
                <a:spcPct val="130000"/>
              </a:lnSpc>
              <a:buClr>
                <a:srgbClr val="FFFFFF"/>
              </a:buClr>
            </a:pPr>
            <a:r>
              <a:rPr lang="ro-RO" sz="1600" b="1" dirty="0">
                <a:latin typeface="Times New Roman" panose="02020603050405020304" pitchFamily="18" charset="0"/>
                <a:cs typeface="Times New Roman" panose="02020603050405020304" pitchFamily="18" charset="0"/>
              </a:rPr>
              <a:t>Donors</a:t>
            </a:r>
          </a:p>
          <a:p>
            <a:pPr>
              <a:lnSpc>
                <a:spcPct val="130000"/>
              </a:lnSpc>
              <a:buClr>
                <a:srgbClr val="FFFFFF"/>
              </a:buClr>
            </a:pPr>
            <a:r>
              <a:rPr lang="ro-RO" sz="1600" b="1" dirty="0">
                <a:latin typeface="Times New Roman" panose="02020603050405020304" pitchFamily="18" charset="0"/>
                <a:cs typeface="Times New Roman" panose="02020603050405020304" pitchFamily="18" charset="0"/>
              </a:rPr>
              <a:t>Researchers and Scientists</a:t>
            </a:r>
          </a:p>
          <a:p>
            <a:pPr>
              <a:lnSpc>
                <a:spcPct val="130000"/>
              </a:lnSpc>
              <a:buClr>
                <a:srgbClr val="FFFFFF"/>
              </a:buClr>
            </a:pPr>
            <a:r>
              <a:rPr lang="ro-RO" sz="1600" b="1" dirty="0">
                <a:latin typeface="Times New Roman" panose="02020603050405020304" pitchFamily="18" charset="0"/>
                <a:cs typeface="Times New Roman" panose="02020603050405020304" pitchFamily="18" charset="0"/>
              </a:rPr>
              <a:t>Volunteers</a:t>
            </a:r>
          </a:p>
          <a:p>
            <a:pPr>
              <a:lnSpc>
                <a:spcPct val="130000"/>
              </a:lnSpc>
              <a:buClr>
                <a:srgbClr val="FFFFFF"/>
              </a:buClr>
            </a:pPr>
            <a:r>
              <a:rPr lang="ro-RO" sz="1600" b="1" dirty="0">
                <a:latin typeface="Times New Roman" panose="02020603050405020304" pitchFamily="18" charset="0"/>
                <a:cs typeface="Times New Roman" panose="02020603050405020304" pitchFamily="18" charset="0"/>
              </a:rPr>
              <a:t>Healthcare Professionals</a:t>
            </a:r>
          </a:p>
          <a:p>
            <a:pPr>
              <a:lnSpc>
                <a:spcPct val="130000"/>
              </a:lnSpc>
              <a:buClr>
                <a:srgbClr val="FFFFFF"/>
              </a:buClr>
            </a:pPr>
            <a:r>
              <a:rPr lang="en-GB" sz="1600" b="1" dirty="0">
                <a:latin typeface="Times New Roman" panose="02020603050405020304" pitchFamily="18" charset="0"/>
                <a:cs typeface="Times New Roman" panose="02020603050405020304" pitchFamily="18" charset="0"/>
              </a:rPr>
              <a:t>Government</a:t>
            </a:r>
            <a:r>
              <a:rPr lang="ro-RO" sz="1600" b="1" dirty="0">
                <a:latin typeface="Times New Roman" panose="02020603050405020304" pitchFamily="18" charset="0"/>
                <a:cs typeface="Times New Roman" panose="02020603050405020304" pitchFamily="18" charset="0"/>
              </a:rPr>
              <a:t> and Regulatory Bodies</a:t>
            </a:r>
          </a:p>
          <a:p>
            <a:pPr>
              <a:lnSpc>
                <a:spcPct val="130000"/>
              </a:lnSpc>
              <a:buClr>
                <a:srgbClr val="FFFFFF"/>
              </a:buClr>
            </a:pPr>
            <a:r>
              <a:rPr lang="ro-RO" sz="1600" b="1" dirty="0">
                <a:latin typeface="Times New Roman" panose="02020603050405020304" pitchFamily="18" charset="0"/>
                <a:cs typeface="Times New Roman" panose="02020603050405020304" pitchFamily="18" charset="0"/>
              </a:rPr>
              <a:t>Community Organizations</a:t>
            </a:r>
          </a:p>
          <a:p>
            <a:pPr>
              <a:lnSpc>
                <a:spcPct val="130000"/>
              </a:lnSpc>
              <a:buClr>
                <a:srgbClr val="FFFFFF"/>
              </a:buClr>
            </a:pPr>
            <a:r>
              <a:rPr lang="ro-RO" sz="1600" b="1" dirty="0">
                <a:latin typeface="Times New Roman" panose="02020603050405020304" pitchFamily="18" charset="0"/>
                <a:cs typeface="Times New Roman" panose="02020603050405020304" pitchFamily="18" charset="0"/>
              </a:rPr>
              <a:t>Sponsors</a:t>
            </a:r>
          </a:p>
          <a:p>
            <a:pPr>
              <a:lnSpc>
                <a:spcPct val="130000"/>
              </a:lnSpc>
              <a:buClr>
                <a:srgbClr val="FFFFFF"/>
              </a:buClr>
            </a:pPr>
            <a:r>
              <a:rPr lang="ro-RO" sz="1600" b="1" dirty="0">
                <a:latin typeface="Times New Roman" panose="02020603050405020304" pitchFamily="18" charset="0"/>
                <a:cs typeface="Times New Roman" panose="02020603050405020304" pitchFamily="18" charset="0"/>
              </a:rPr>
              <a:t>Media and Public</a:t>
            </a:r>
          </a:p>
          <a:p>
            <a:pPr>
              <a:lnSpc>
                <a:spcPct val="130000"/>
              </a:lnSpc>
              <a:buClr>
                <a:srgbClr val="FFFFFF"/>
              </a:buClr>
            </a:pPr>
            <a:r>
              <a:rPr lang="ro-RO" sz="1600" b="1" dirty="0">
                <a:latin typeface="Times New Roman" panose="02020603050405020304" pitchFamily="18" charset="0"/>
                <a:cs typeface="Times New Roman" panose="02020603050405020304" pitchFamily="18" charset="0"/>
              </a:rPr>
              <a:t>Suppliers and Service Providers</a:t>
            </a:r>
          </a:p>
          <a:p>
            <a:pPr>
              <a:lnSpc>
                <a:spcPct val="130000"/>
              </a:lnSpc>
            </a:pPr>
            <a:endParaRPr lang="en-GB" sz="1100" dirty="0"/>
          </a:p>
        </p:txBody>
      </p:sp>
      <p:sp>
        <p:nvSpPr>
          <p:cNvPr id="22" name="Freeform: Shape 21">
            <a:extLst>
              <a:ext uri="{FF2B5EF4-FFF2-40B4-BE49-F238E27FC236}">
                <a16:creationId xmlns:a16="http://schemas.microsoft.com/office/drawing/2014/main" id="{5871FC61-DD4E-47D4-81FD-8A7E7D12B3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986049" y="0"/>
            <a:ext cx="5205951" cy="6858000"/>
          </a:xfrm>
          <a:custGeom>
            <a:avLst/>
            <a:gdLst>
              <a:gd name="connsiteX0" fmla="*/ 0 w 5205951"/>
              <a:gd name="connsiteY0" fmla="*/ 0 h 6858000"/>
              <a:gd name="connsiteX1" fmla="*/ 1709529 w 5205951"/>
              <a:gd name="connsiteY1" fmla="*/ 0 h 6858000"/>
              <a:gd name="connsiteX2" fmla="*/ 2489695 w 5205951"/>
              <a:gd name="connsiteY2" fmla="*/ 0 h 6858000"/>
              <a:gd name="connsiteX3" fmla="*/ 3582928 w 5205951"/>
              <a:gd name="connsiteY3" fmla="*/ 0 h 6858000"/>
              <a:gd name="connsiteX4" fmla="*/ 3605052 w 5205951"/>
              <a:gd name="connsiteY4" fmla="*/ 14997 h 6858000"/>
              <a:gd name="connsiteX5" fmla="*/ 5205951 w 5205951"/>
              <a:gd name="connsiteY5" fmla="*/ 3621656 h 6858000"/>
              <a:gd name="connsiteX6" fmla="*/ 3331601 w 5205951"/>
              <a:gd name="connsiteY6" fmla="*/ 6374814 h 6858000"/>
              <a:gd name="connsiteX7" fmla="*/ 2814953 w 5205951"/>
              <a:gd name="connsiteY7" fmla="*/ 6780599 h 6858000"/>
              <a:gd name="connsiteX8" fmla="*/ 2703197 w 5205951"/>
              <a:gd name="connsiteY8" fmla="*/ 6858000 h 6858000"/>
              <a:gd name="connsiteX9" fmla="*/ 2489695 w 5205951"/>
              <a:gd name="connsiteY9" fmla="*/ 6858000 h 6858000"/>
              <a:gd name="connsiteX10" fmla="*/ 1709529 w 5205951"/>
              <a:gd name="connsiteY10" fmla="*/ 6858000 h 6858000"/>
              <a:gd name="connsiteX11" fmla="*/ 0 w 5205951"/>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205951" h="6858000">
                <a:moveTo>
                  <a:pt x="0" y="0"/>
                </a:moveTo>
                <a:lnTo>
                  <a:pt x="1709529" y="0"/>
                </a:lnTo>
                <a:lnTo>
                  <a:pt x="2489695" y="0"/>
                </a:lnTo>
                <a:lnTo>
                  <a:pt x="3582928" y="0"/>
                </a:lnTo>
                <a:lnTo>
                  <a:pt x="3605052" y="14997"/>
                </a:lnTo>
                <a:cubicBezTo>
                  <a:pt x="4632215" y="754641"/>
                  <a:pt x="5205951" y="2093192"/>
                  <a:pt x="5205951" y="3621656"/>
                </a:cubicBezTo>
                <a:cubicBezTo>
                  <a:pt x="5205951" y="4969131"/>
                  <a:pt x="4277226" y="5602839"/>
                  <a:pt x="3331601" y="6374814"/>
                </a:cubicBezTo>
                <a:cubicBezTo>
                  <a:pt x="3159398" y="6515397"/>
                  <a:pt x="2988771" y="6653108"/>
                  <a:pt x="2814953" y="6780599"/>
                </a:cubicBezTo>
                <a:lnTo>
                  <a:pt x="2703197" y="6858000"/>
                </a:lnTo>
                <a:lnTo>
                  <a:pt x="2489695" y="6858000"/>
                </a:lnTo>
                <a:lnTo>
                  <a:pt x="1709529"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4" name="Freeform: Shape 23">
            <a:extLst>
              <a:ext uri="{FF2B5EF4-FFF2-40B4-BE49-F238E27FC236}">
                <a16:creationId xmlns:a16="http://schemas.microsoft.com/office/drawing/2014/main" id="{829A1E2C-5AC8-40FC-99E9-832069D397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577485"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6" name="Freeform: Shape 25">
            <a:extLst>
              <a:ext uri="{FF2B5EF4-FFF2-40B4-BE49-F238E27FC236}">
                <a16:creationId xmlns:a16="http://schemas.microsoft.com/office/drawing/2014/main" id="{55C54A75-E44A-4147-B9D0-FF46CFD316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754925" y="0"/>
            <a:ext cx="2536434" cy="6858000"/>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5" name="Picture 4" descr="3D box skeletons">
            <a:extLst>
              <a:ext uri="{FF2B5EF4-FFF2-40B4-BE49-F238E27FC236}">
                <a16:creationId xmlns:a16="http://schemas.microsoft.com/office/drawing/2014/main" id="{F61DB7F7-7A11-9F67-C086-64CB4DDD83EF}"/>
              </a:ext>
            </a:extLst>
          </p:cNvPr>
          <p:cNvPicPr>
            <a:picLocks noChangeAspect="1"/>
          </p:cNvPicPr>
          <p:nvPr/>
        </p:nvPicPr>
        <p:blipFill rotWithShape="1">
          <a:blip r:embed="rId2"/>
          <a:srcRect l="28208" r="23241" b="-1"/>
          <a:stretch/>
        </p:blipFill>
        <p:spPr>
          <a:xfrm>
            <a:off x="7203882" y="10"/>
            <a:ext cx="4988118" cy="6857990"/>
          </a:xfrm>
          <a:custGeom>
            <a:avLst/>
            <a:gdLst/>
            <a:ahLst/>
            <a:cxnLst/>
            <a:rect l="l" t="t" r="r" b="b"/>
            <a:pathLst>
              <a:path w="4901771" h="6858000">
                <a:moveTo>
                  <a:pt x="1623023" y="0"/>
                </a:moveTo>
                <a:lnTo>
                  <a:pt x="2716256" y="0"/>
                </a:lnTo>
                <a:lnTo>
                  <a:pt x="3496422" y="0"/>
                </a:lnTo>
                <a:lnTo>
                  <a:pt x="4544484" y="0"/>
                </a:lnTo>
                <a:lnTo>
                  <a:pt x="4710787" y="0"/>
                </a:lnTo>
                <a:lnTo>
                  <a:pt x="4901771" y="0"/>
                </a:lnTo>
                <a:lnTo>
                  <a:pt x="4901771" y="6858000"/>
                </a:lnTo>
                <a:lnTo>
                  <a:pt x="4710787" y="6858000"/>
                </a:lnTo>
                <a:lnTo>
                  <a:pt x="4544484" y="6858000"/>
                </a:lnTo>
                <a:lnTo>
                  <a:pt x="3496422" y="6858000"/>
                </a:lnTo>
                <a:lnTo>
                  <a:pt x="2716256" y="6858000"/>
                </a:lnTo>
                <a:lnTo>
                  <a:pt x="2502754" y="6858000"/>
                </a:lnTo>
                <a:lnTo>
                  <a:pt x="2390998" y="6780599"/>
                </a:lnTo>
                <a:cubicBezTo>
                  <a:pt x="2217180" y="6653108"/>
                  <a:pt x="2046553" y="6515397"/>
                  <a:pt x="1874350" y="6374814"/>
                </a:cubicBezTo>
                <a:cubicBezTo>
                  <a:pt x="928725" y="5602839"/>
                  <a:pt x="0" y="4969131"/>
                  <a:pt x="0" y="3621656"/>
                </a:cubicBezTo>
                <a:cubicBezTo>
                  <a:pt x="0" y="2093192"/>
                  <a:pt x="573736" y="754641"/>
                  <a:pt x="1600899" y="14997"/>
                </a:cubicBezTo>
                <a:close/>
              </a:path>
            </a:pathLst>
          </a:custGeom>
        </p:spPr>
      </p:pic>
    </p:spTree>
    <p:extLst>
      <p:ext uri="{BB962C8B-B14F-4D97-AF65-F5344CB8AC3E}">
        <p14:creationId xmlns:p14="http://schemas.microsoft.com/office/powerpoint/2010/main" val="39856214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40ACA6C3-F2FA-4894-85C1-9FA6051045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15" name="Freeform: Shape 14">
            <a:extLst>
              <a:ext uri="{FF2B5EF4-FFF2-40B4-BE49-F238E27FC236}">
                <a16:creationId xmlns:a16="http://schemas.microsoft.com/office/drawing/2014/main" id="{76922BA5-6683-4195-97C3-F3D2A0BB16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26626" y="-5026319"/>
            <a:ext cx="2138900" cy="12191541"/>
          </a:xfrm>
          <a:custGeom>
            <a:avLst/>
            <a:gdLst>
              <a:gd name="connsiteX0" fmla="*/ 0 w 2382867"/>
              <a:gd name="connsiteY0" fmla="*/ 12191541 h 12191541"/>
              <a:gd name="connsiteX1" fmla="*/ 0 w 2382867"/>
              <a:gd name="connsiteY1" fmla="*/ 0 h 12191541"/>
              <a:gd name="connsiteX2" fmla="*/ 1758230 w 2382867"/>
              <a:gd name="connsiteY2" fmla="*/ 0 h 12191541"/>
              <a:gd name="connsiteX3" fmla="*/ 1849759 w 2382867"/>
              <a:gd name="connsiteY3" fmla="*/ 405062 h 12191541"/>
              <a:gd name="connsiteX4" fmla="*/ 2382867 w 2382867"/>
              <a:gd name="connsiteY4" fmla="*/ 6524518 h 12191541"/>
              <a:gd name="connsiteX5" fmla="*/ 1334945 w 2382867"/>
              <a:gd name="connsiteY5" fmla="*/ 12017007 h 12191541"/>
              <a:gd name="connsiteX6" fmla="*/ 1268170 w 2382867"/>
              <a:gd name="connsiteY6" fmla="*/ 12191541 h 121915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82867" h="12191541">
                <a:moveTo>
                  <a:pt x="0" y="12191541"/>
                </a:moveTo>
                <a:lnTo>
                  <a:pt x="0" y="0"/>
                </a:lnTo>
                <a:lnTo>
                  <a:pt x="1758230" y="0"/>
                </a:lnTo>
                <a:lnTo>
                  <a:pt x="1849759" y="405062"/>
                </a:lnTo>
                <a:cubicBezTo>
                  <a:pt x="2196195" y="2048010"/>
                  <a:pt x="2382867" y="4186399"/>
                  <a:pt x="2382867" y="6524518"/>
                </a:cubicBezTo>
                <a:cubicBezTo>
                  <a:pt x="2382867" y="9147937"/>
                  <a:pt x="1893395" y="10555417"/>
                  <a:pt x="1334945" y="12017007"/>
                </a:cubicBezTo>
                <a:lnTo>
                  <a:pt x="1268170" y="12191541"/>
                </a:ln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Freeform: Shape 16">
            <a:extLst>
              <a:ext uri="{FF2B5EF4-FFF2-40B4-BE49-F238E27FC236}">
                <a16:creationId xmlns:a16="http://schemas.microsoft.com/office/drawing/2014/main" id="{E59169C9-0DBE-4B66-9C16-22A64324AA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527211" y="-4339476"/>
            <a:ext cx="1137882" cy="12191694"/>
          </a:xfrm>
          <a:custGeom>
            <a:avLst/>
            <a:gdLst>
              <a:gd name="connsiteX0" fmla="*/ 0 w 1240954"/>
              <a:gd name="connsiteY0" fmla="*/ 12191694 h 12191694"/>
              <a:gd name="connsiteX1" fmla="*/ 72823 w 1240954"/>
              <a:gd name="connsiteY1" fmla="*/ 12017158 h 12191694"/>
              <a:gd name="connsiteX2" fmla="*/ 1215669 w 1240954"/>
              <a:gd name="connsiteY2" fmla="*/ 6524669 h 12191694"/>
              <a:gd name="connsiteX3" fmla="*/ 634271 w 1240954"/>
              <a:gd name="connsiteY3" fmla="*/ 405211 h 12191694"/>
              <a:gd name="connsiteX4" fmla="*/ 534414 w 1240954"/>
              <a:gd name="connsiteY4" fmla="*/ 0 h 12191694"/>
              <a:gd name="connsiteX5" fmla="*/ 559698 w 1240954"/>
              <a:gd name="connsiteY5" fmla="*/ 0 h 12191694"/>
              <a:gd name="connsiteX6" fmla="*/ 659555 w 1240954"/>
              <a:gd name="connsiteY6" fmla="*/ 405211 h 12191694"/>
              <a:gd name="connsiteX7" fmla="*/ 1240954 w 1240954"/>
              <a:gd name="connsiteY7" fmla="*/ 6524669 h 12191694"/>
              <a:gd name="connsiteX8" fmla="*/ 98108 w 1240954"/>
              <a:gd name="connsiteY8" fmla="*/ 12017158 h 12191694"/>
              <a:gd name="connsiteX9" fmla="*/ 25285 w 1240954"/>
              <a:gd name="connsiteY9" fmla="*/ 12191694 h 12191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954" h="12191694">
                <a:moveTo>
                  <a:pt x="0" y="12191694"/>
                </a:moveTo>
                <a:lnTo>
                  <a:pt x="72823" y="12017158"/>
                </a:lnTo>
                <a:cubicBezTo>
                  <a:pt x="681859" y="10555569"/>
                  <a:pt x="1215669" y="9148088"/>
                  <a:pt x="1215669" y="6524669"/>
                </a:cubicBezTo>
                <a:cubicBezTo>
                  <a:pt x="1215670" y="4186551"/>
                  <a:pt x="1012087" y="2048160"/>
                  <a:pt x="634271" y="405211"/>
                </a:cubicBezTo>
                <a:lnTo>
                  <a:pt x="534414" y="0"/>
                </a:lnTo>
                <a:lnTo>
                  <a:pt x="559698" y="0"/>
                </a:lnTo>
                <a:lnTo>
                  <a:pt x="659555" y="405211"/>
                </a:lnTo>
                <a:cubicBezTo>
                  <a:pt x="1037372" y="2048160"/>
                  <a:pt x="1240954" y="4186551"/>
                  <a:pt x="1240954" y="6524669"/>
                </a:cubicBezTo>
                <a:cubicBezTo>
                  <a:pt x="1240954" y="9148088"/>
                  <a:pt x="707144" y="10555569"/>
                  <a:pt x="98108" y="12017158"/>
                </a:cubicBezTo>
                <a:lnTo>
                  <a:pt x="25285" y="12191694"/>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id="{701DD6A1-D5C0-65DD-1458-BC7022AFE644}"/>
              </a:ext>
            </a:extLst>
          </p:cNvPr>
          <p:cNvSpPr>
            <a:spLocks noGrp="1"/>
          </p:cNvSpPr>
          <p:nvPr>
            <p:ph type="title"/>
          </p:nvPr>
        </p:nvSpPr>
        <p:spPr>
          <a:xfrm>
            <a:off x="1217944" y="543687"/>
            <a:ext cx="9756112" cy="1046868"/>
          </a:xfrm>
        </p:spPr>
        <p:txBody>
          <a:bodyPr anchor="ctr">
            <a:normAutofit/>
          </a:bodyPr>
          <a:lstStyle/>
          <a:p>
            <a:pPr algn="ctr"/>
            <a:r>
              <a:rPr lang="ro-RO" dirty="0">
                <a:cs typeface="Posterama"/>
              </a:rPr>
              <a:t>Stakeholders analysis table</a:t>
            </a:r>
            <a:endParaRPr lang="en-GB" dirty="0"/>
          </a:p>
        </p:txBody>
      </p:sp>
      <p:sp>
        <p:nvSpPr>
          <p:cNvPr id="19" name="Freeform: Shape 18">
            <a:extLst>
              <a:ext uri="{FF2B5EF4-FFF2-40B4-BE49-F238E27FC236}">
                <a16:creationId xmlns:a16="http://schemas.microsoft.com/office/drawing/2014/main" id="{F0457BB4-CED7-4065-8959-D6B51491BB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590529" y="-4583452"/>
            <a:ext cx="1011248" cy="12191695"/>
          </a:xfrm>
          <a:custGeom>
            <a:avLst/>
            <a:gdLst>
              <a:gd name="connsiteX0" fmla="*/ 0 w 1102849"/>
              <a:gd name="connsiteY0" fmla="*/ 12191695 h 12191695"/>
              <a:gd name="connsiteX1" fmla="*/ 65312 w 1102849"/>
              <a:gd name="connsiteY1" fmla="*/ 12017158 h 12191695"/>
              <a:gd name="connsiteX2" fmla="*/ 1090278 w 1102849"/>
              <a:gd name="connsiteY2" fmla="*/ 6524670 h 12191695"/>
              <a:gd name="connsiteX3" fmla="*/ 568848 w 1102849"/>
              <a:gd name="connsiteY3" fmla="*/ 405211 h 12191695"/>
              <a:gd name="connsiteX4" fmla="*/ 479291 w 1102849"/>
              <a:gd name="connsiteY4" fmla="*/ 0 h 12191695"/>
              <a:gd name="connsiteX5" fmla="*/ 491862 w 1102849"/>
              <a:gd name="connsiteY5" fmla="*/ 0 h 12191695"/>
              <a:gd name="connsiteX6" fmla="*/ 581419 w 1102849"/>
              <a:gd name="connsiteY6" fmla="*/ 405211 h 12191695"/>
              <a:gd name="connsiteX7" fmla="*/ 1102849 w 1102849"/>
              <a:gd name="connsiteY7" fmla="*/ 6524670 h 12191695"/>
              <a:gd name="connsiteX8" fmla="*/ 77883 w 1102849"/>
              <a:gd name="connsiteY8" fmla="*/ 12017158 h 12191695"/>
              <a:gd name="connsiteX9" fmla="*/ 12571 w 1102849"/>
              <a:gd name="connsiteY9" fmla="*/ 12191695 h 12191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02849" h="12191695">
                <a:moveTo>
                  <a:pt x="0" y="12191695"/>
                </a:moveTo>
                <a:lnTo>
                  <a:pt x="65312" y="12017158"/>
                </a:lnTo>
                <a:cubicBezTo>
                  <a:pt x="611528" y="10555569"/>
                  <a:pt x="1090278" y="9148088"/>
                  <a:pt x="1090278" y="6524670"/>
                </a:cubicBezTo>
                <a:cubicBezTo>
                  <a:pt x="1090278" y="4186551"/>
                  <a:pt x="907694" y="2048159"/>
                  <a:pt x="568848" y="405211"/>
                </a:cubicBezTo>
                <a:lnTo>
                  <a:pt x="479291" y="0"/>
                </a:lnTo>
                <a:lnTo>
                  <a:pt x="491862" y="0"/>
                </a:lnTo>
                <a:lnTo>
                  <a:pt x="581419" y="405211"/>
                </a:lnTo>
                <a:cubicBezTo>
                  <a:pt x="920265" y="2048159"/>
                  <a:pt x="1102849" y="4186551"/>
                  <a:pt x="1102849" y="6524670"/>
                </a:cubicBezTo>
                <a:cubicBezTo>
                  <a:pt x="1102849" y="9148088"/>
                  <a:pt x="624099" y="10555569"/>
                  <a:pt x="77883" y="12017158"/>
                </a:cubicBezTo>
                <a:lnTo>
                  <a:pt x="12571" y="12191695"/>
                </a:lnTo>
                <a:close/>
              </a:path>
            </a:pathLst>
          </a:cu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graphicFrame>
        <p:nvGraphicFramePr>
          <p:cNvPr id="8" name="Substituent conținut 3">
            <a:extLst>
              <a:ext uri="{FF2B5EF4-FFF2-40B4-BE49-F238E27FC236}">
                <a16:creationId xmlns:a16="http://schemas.microsoft.com/office/drawing/2014/main" id="{5C3F4AC7-A731-BA3B-D131-E35F7BC01314}"/>
              </a:ext>
            </a:extLst>
          </p:cNvPr>
          <p:cNvGraphicFramePr>
            <a:graphicFrameLocks noGrp="1"/>
          </p:cNvGraphicFramePr>
          <p:nvPr>
            <p:ph idx="1"/>
            <p:extLst>
              <p:ext uri="{D42A27DB-BD31-4B8C-83A1-F6EECF244321}">
                <p14:modId xmlns:p14="http://schemas.microsoft.com/office/powerpoint/2010/main" val="1862526803"/>
              </p:ext>
            </p:extLst>
          </p:nvPr>
        </p:nvGraphicFramePr>
        <p:xfrm>
          <a:off x="682580" y="2198680"/>
          <a:ext cx="11114468" cy="4421054"/>
        </p:xfrm>
        <a:graphic>
          <a:graphicData uri="http://schemas.openxmlformats.org/drawingml/2006/table">
            <a:tbl>
              <a:tblPr firstRow="1" bandRow="1">
                <a:tableStyleId>{5C22544A-7EE6-4342-B048-85BDC9FD1C3A}</a:tableStyleId>
              </a:tblPr>
              <a:tblGrid>
                <a:gridCol w="3658692">
                  <a:extLst>
                    <a:ext uri="{9D8B030D-6E8A-4147-A177-3AD203B41FA5}">
                      <a16:colId xmlns:a16="http://schemas.microsoft.com/office/drawing/2014/main" val="2866673657"/>
                    </a:ext>
                  </a:extLst>
                </a:gridCol>
                <a:gridCol w="3576030">
                  <a:extLst>
                    <a:ext uri="{9D8B030D-6E8A-4147-A177-3AD203B41FA5}">
                      <a16:colId xmlns:a16="http://schemas.microsoft.com/office/drawing/2014/main" val="3012514165"/>
                    </a:ext>
                  </a:extLst>
                </a:gridCol>
                <a:gridCol w="3879746">
                  <a:extLst>
                    <a:ext uri="{9D8B030D-6E8A-4147-A177-3AD203B41FA5}">
                      <a16:colId xmlns:a16="http://schemas.microsoft.com/office/drawing/2014/main" val="1486761504"/>
                    </a:ext>
                  </a:extLst>
                </a:gridCol>
              </a:tblGrid>
              <a:tr h="401914">
                <a:tc>
                  <a:txBody>
                    <a:bodyPr/>
                    <a:lstStyle/>
                    <a:p>
                      <a:r>
                        <a:rPr lang="ro-RO" sz="1300"/>
                        <a:t>Stakeholders </a:t>
                      </a:r>
                    </a:p>
                  </a:txBody>
                  <a:tcPr marL="67967" marR="67967" marT="33984" marB="33984"/>
                </a:tc>
                <a:tc>
                  <a:txBody>
                    <a:bodyPr/>
                    <a:lstStyle/>
                    <a:p>
                      <a:r>
                        <a:rPr lang="ro-RO" sz="1300"/>
                        <a:t>Perspective</a:t>
                      </a:r>
                    </a:p>
                  </a:txBody>
                  <a:tcPr marL="67967" marR="67967" marT="33984" marB="33984"/>
                </a:tc>
                <a:tc>
                  <a:txBody>
                    <a:bodyPr/>
                    <a:lstStyle/>
                    <a:p>
                      <a:r>
                        <a:rPr lang="ro-RO" sz="1300"/>
                        <a:t>Impact on the Project </a:t>
                      </a:r>
                    </a:p>
                  </a:txBody>
                  <a:tcPr marL="67967" marR="67967" marT="33984" marB="33984"/>
                </a:tc>
                <a:extLst>
                  <a:ext uri="{0D108BD9-81ED-4DB2-BD59-A6C34878D82A}">
                    <a16:rowId xmlns:a16="http://schemas.microsoft.com/office/drawing/2014/main" val="1302101665"/>
                  </a:ext>
                </a:extLst>
              </a:tr>
              <a:tr h="401914">
                <a:tc>
                  <a:txBody>
                    <a:bodyPr/>
                    <a:lstStyle/>
                    <a:p>
                      <a:r>
                        <a:rPr lang="ro-RO" sz="1300"/>
                        <a:t>Cancer Patients </a:t>
                      </a:r>
                    </a:p>
                  </a:txBody>
                  <a:tcPr marL="67967" marR="67967" marT="33984" marB="33984"/>
                </a:tc>
                <a:tc>
                  <a:txBody>
                    <a:bodyPr/>
                    <a:lstStyle/>
                    <a:p>
                      <a:r>
                        <a:rPr lang="ro-RO" sz="1300"/>
                        <a:t>Hope for better trataments</a:t>
                      </a:r>
                      <a:endParaRPr lang="ro-RO" sz="1300" err="1"/>
                    </a:p>
                  </a:txBody>
                  <a:tcPr marL="67967" marR="67967" marT="33984" marB="33984"/>
                </a:tc>
                <a:tc>
                  <a:txBody>
                    <a:bodyPr/>
                    <a:lstStyle/>
                    <a:p>
                      <a:r>
                        <a:rPr lang="ro-RO" sz="1300"/>
                        <a:t>Guiding research priorities</a:t>
                      </a:r>
                      <a:endParaRPr lang="ro-RO" sz="1300" err="1"/>
                    </a:p>
                  </a:txBody>
                  <a:tcPr marL="67967" marR="67967" marT="33984" marB="33984"/>
                </a:tc>
                <a:extLst>
                  <a:ext uri="{0D108BD9-81ED-4DB2-BD59-A6C34878D82A}">
                    <a16:rowId xmlns:a16="http://schemas.microsoft.com/office/drawing/2014/main" val="1697738048"/>
                  </a:ext>
                </a:extLst>
              </a:tr>
              <a:tr h="401914">
                <a:tc>
                  <a:txBody>
                    <a:bodyPr/>
                    <a:lstStyle/>
                    <a:p>
                      <a:r>
                        <a:rPr lang="ro-RO" sz="1300"/>
                        <a:t>Donors </a:t>
                      </a:r>
                    </a:p>
                  </a:txBody>
                  <a:tcPr marL="67967" marR="67967" marT="33984" marB="33984"/>
                </a:tc>
                <a:tc>
                  <a:txBody>
                    <a:bodyPr/>
                    <a:lstStyle/>
                    <a:p>
                      <a:r>
                        <a:rPr lang="ro-RO" sz="1300"/>
                        <a:t>Desire for impact</a:t>
                      </a:r>
                    </a:p>
                  </a:txBody>
                  <a:tcPr marL="67967" marR="67967" marT="33984" marB="33984"/>
                </a:tc>
                <a:tc>
                  <a:txBody>
                    <a:bodyPr/>
                    <a:lstStyle/>
                    <a:p>
                      <a:r>
                        <a:rPr lang="ro-RO" sz="1300"/>
                        <a:t>Public awarness and engagement</a:t>
                      </a:r>
                      <a:endParaRPr lang="ro-RO" sz="1300" err="1"/>
                    </a:p>
                  </a:txBody>
                  <a:tcPr marL="67967" marR="67967" marT="33984" marB="33984"/>
                </a:tc>
                <a:extLst>
                  <a:ext uri="{0D108BD9-81ED-4DB2-BD59-A6C34878D82A}">
                    <a16:rowId xmlns:a16="http://schemas.microsoft.com/office/drawing/2014/main" val="1790727610"/>
                  </a:ext>
                </a:extLst>
              </a:tr>
              <a:tr h="401914">
                <a:tc>
                  <a:txBody>
                    <a:bodyPr/>
                    <a:lstStyle/>
                    <a:p>
                      <a:r>
                        <a:rPr lang="ro-RO" sz="1300"/>
                        <a:t>Researches and Scientists</a:t>
                      </a:r>
                      <a:endParaRPr lang="ro-RO" sz="1300" err="1"/>
                    </a:p>
                  </a:txBody>
                  <a:tcPr marL="67967" marR="67967" marT="33984" marB="33984"/>
                </a:tc>
                <a:tc>
                  <a:txBody>
                    <a:bodyPr/>
                    <a:lstStyle/>
                    <a:p>
                      <a:r>
                        <a:rPr lang="ro-RO" sz="1300"/>
                        <a:t>Expertise and knowledge</a:t>
                      </a:r>
                      <a:endParaRPr lang="ro-RO" sz="1300" err="1"/>
                    </a:p>
                  </a:txBody>
                  <a:tcPr marL="67967" marR="67967" marT="33984" marB="33984"/>
                </a:tc>
                <a:tc>
                  <a:txBody>
                    <a:bodyPr/>
                    <a:lstStyle/>
                    <a:p>
                      <a:r>
                        <a:rPr lang="ro-RO" sz="1300"/>
                        <a:t>Scientific discoveries</a:t>
                      </a:r>
                      <a:endParaRPr lang="ro-RO" sz="1300" err="1"/>
                    </a:p>
                  </a:txBody>
                  <a:tcPr marL="67967" marR="67967" marT="33984" marB="33984"/>
                </a:tc>
                <a:extLst>
                  <a:ext uri="{0D108BD9-81ED-4DB2-BD59-A6C34878D82A}">
                    <a16:rowId xmlns:a16="http://schemas.microsoft.com/office/drawing/2014/main" val="2583373848"/>
                  </a:ext>
                </a:extLst>
              </a:tr>
              <a:tr h="401914">
                <a:tc>
                  <a:txBody>
                    <a:bodyPr/>
                    <a:lstStyle/>
                    <a:p>
                      <a:r>
                        <a:rPr lang="ro-RO" sz="1300"/>
                        <a:t>Volunteers</a:t>
                      </a:r>
                      <a:endParaRPr lang="ro-RO" sz="1300" err="1"/>
                    </a:p>
                  </a:txBody>
                  <a:tcPr marL="67967" marR="67967" marT="33984" marB="33984"/>
                </a:tc>
                <a:tc>
                  <a:txBody>
                    <a:bodyPr/>
                    <a:lstStyle/>
                    <a:p>
                      <a:r>
                        <a:rPr lang="ro-RO" sz="1300"/>
                        <a:t>Desire for contribution</a:t>
                      </a:r>
                      <a:endParaRPr lang="ro-RO" sz="1300" err="1"/>
                    </a:p>
                  </a:txBody>
                  <a:tcPr marL="67967" marR="67967" marT="33984" marB="33984"/>
                </a:tc>
                <a:tc>
                  <a:txBody>
                    <a:bodyPr/>
                    <a:lstStyle/>
                    <a:p>
                      <a:r>
                        <a:rPr lang="ro-RO" sz="1300" dirty="0"/>
                        <a:t>Cost savings</a:t>
                      </a:r>
                    </a:p>
                  </a:txBody>
                  <a:tcPr marL="67967" marR="67967" marT="33984" marB="33984"/>
                </a:tc>
                <a:extLst>
                  <a:ext uri="{0D108BD9-81ED-4DB2-BD59-A6C34878D82A}">
                    <a16:rowId xmlns:a16="http://schemas.microsoft.com/office/drawing/2014/main" val="1765389177"/>
                  </a:ext>
                </a:extLst>
              </a:tr>
              <a:tr h="401914">
                <a:tc>
                  <a:txBody>
                    <a:bodyPr/>
                    <a:lstStyle/>
                    <a:p>
                      <a:r>
                        <a:rPr lang="ro-RO" sz="1300"/>
                        <a:t>Healthcare Professionals</a:t>
                      </a:r>
                      <a:endParaRPr lang="ro-RO" sz="1300" err="1"/>
                    </a:p>
                  </a:txBody>
                  <a:tcPr marL="67967" marR="67967" marT="33984" marB="33984"/>
                </a:tc>
                <a:tc>
                  <a:txBody>
                    <a:bodyPr/>
                    <a:lstStyle/>
                    <a:p>
                      <a:r>
                        <a:rPr lang="ro-RO" sz="1300"/>
                        <a:t>Clinical Expertise</a:t>
                      </a:r>
                      <a:endParaRPr lang="ro-RO" sz="1300" err="1"/>
                    </a:p>
                  </a:txBody>
                  <a:tcPr marL="67967" marR="67967" marT="33984" marB="33984"/>
                </a:tc>
                <a:tc>
                  <a:txBody>
                    <a:bodyPr/>
                    <a:lstStyle/>
                    <a:p>
                      <a:r>
                        <a:rPr lang="ro-RO" sz="1300"/>
                        <a:t>Clinical Trials participation</a:t>
                      </a:r>
                      <a:endParaRPr lang="ro-RO" sz="1300" err="1"/>
                    </a:p>
                  </a:txBody>
                  <a:tcPr marL="67967" marR="67967" marT="33984" marB="33984"/>
                </a:tc>
                <a:extLst>
                  <a:ext uri="{0D108BD9-81ED-4DB2-BD59-A6C34878D82A}">
                    <a16:rowId xmlns:a16="http://schemas.microsoft.com/office/drawing/2014/main" val="2875512993"/>
                  </a:ext>
                </a:extLst>
              </a:tr>
              <a:tr h="401914">
                <a:tc>
                  <a:txBody>
                    <a:bodyPr/>
                    <a:lstStyle/>
                    <a:p>
                      <a:r>
                        <a:rPr lang="ro-RO" sz="1300"/>
                        <a:t>Goverment</a:t>
                      </a:r>
                      <a:endParaRPr lang="ro-RO" sz="1300" err="1"/>
                    </a:p>
                  </a:txBody>
                  <a:tcPr marL="67967" marR="67967" marT="33984" marB="33984"/>
                </a:tc>
                <a:tc>
                  <a:txBody>
                    <a:bodyPr/>
                    <a:lstStyle/>
                    <a:p>
                      <a:r>
                        <a:rPr lang="ro-RO" sz="1300"/>
                        <a:t>Funding allocation</a:t>
                      </a:r>
                      <a:endParaRPr lang="ro-RO" sz="1300" err="1"/>
                    </a:p>
                  </a:txBody>
                  <a:tcPr marL="67967" marR="67967" marT="33984" marB="33984"/>
                </a:tc>
                <a:tc>
                  <a:txBody>
                    <a:bodyPr/>
                    <a:lstStyle/>
                    <a:p>
                      <a:r>
                        <a:rPr lang="ro-RO" sz="1300"/>
                        <a:t>Policy and regulation</a:t>
                      </a:r>
                      <a:endParaRPr lang="ro-RO" sz="1300" err="1"/>
                    </a:p>
                  </a:txBody>
                  <a:tcPr marL="67967" marR="67967" marT="33984" marB="33984"/>
                </a:tc>
                <a:extLst>
                  <a:ext uri="{0D108BD9-81ED-4DB2-BD59-A6C34878D82A}">
                    <a16:rowId xmlns:a16="http://schemas.microsoft.com/office/drawing/2014/main" val="2986013755"/>
                  </a:ext>
                </a:extLst>
              </a:tr>
              <a:tr h="401914">
                <a:tc>
                  <a:txBody>
                    <a:bodyPr/>
                    <a:lstStyle/>
                    <a:p>
                      <a:r>
                        <a:rPr lang="ro-RO" sz="1300"/>
                        <a:t>Community Organizations</a:t>
                      </a:r>
                      <a:endParaRPr lang="ro-RO" sz="1300" err="1"/>
                    </a:p>
                  </a:txBody>
                  <a:tcPr marL="67967" marR="67967" marT="33984" marB="33984"/>
                </a:tc>
                <a:tc>
                  <a:txBody>
                    <a:bodyPr/>
                    <a:lstStyle/>
                    <a:p>
                      <a:r>
                        <a:rPr lang="ro-RO" sz="1300"/>
                        <a:t>Community Engagement</a:t>
                      </a:r>
                      <a:endParaRPr lang="ro-RO" sz="1300" err="1"/>
                    </a:p>
                  </a:txBody>
                  <a:tcPr marL="67967" marR="67967" marT="33984" marB="33984"/>
                </a:tc>
                <a:tc>
                  <a:txBody>
                    <a:bodyPr/>
                    <a:lstStyle/>
                    <a:p>
                      <a:r>
                        <a:rPr lang="ro-RO" sz="1300"/>
                        <a:t>Improved acces to service</a:t>
                      </a:r>
                    </a:p>
                  </a:txBody>
                  <a:tcPr marL="67967" marR="67967" marT="33984" marB="33984"/>
                </a:tc>
                <a:extLst>
                  <a:ext uri="{0D108BD9-81ED-4DB2-BD59-A6C34878D82A}">
                    <a16:rowId xmlns:a16="http://schemas.microsoft.com/office/drawing/2014/main" val="3827161539"/>
                  </a:ext>
                </a:extLst>
              </a:tr>
              <a:tr h="401914">
                <a:tc>
                  <a:txBody>
                    <a:bodyPr/>
                    <a:lstStyle/>
                    <a:p>
                      <a:pPr lvl="0">
                        <a:buNone/>
                      </a:pPr>
                      <a:r>
                        <a:rPr lang="ro-RO" sz="1300"/>
                        <a:t>Sponsors</a:t>
                      </a:r>
                      <a:endParaRPr lang="ro-RO" sz="1300" err="1"/>
                    </a:p>
                  </a:txBody>
                  <a:tcPr marL="67967" marR="67967" marT="33984" marB="33984"/>
                </a:tc>
                <a:tc>
                  <a:txBody>
                    <a:bodyPr/>
                    <a:lstStyle/>
                    <a:p>
                      <a:pPr lvl="0">
                        <a:buNone/>
                      </a:pPr>
                      <a:r>
                        <a:rPr lang="ro-RO" sz="1300"/>
                        <a:t>Brand visability and reputation</a:t>
                      </a:r>
                      <a:endParaRPr lang="ro-RO" sz="1300" err="1"/>
                    </a:p>
                  </a:txBody>
                  <a:tcPr marL="67967" marR="67967" marT="33984" marB="33984"/>
                </a:tc>
                <a:tc>
                  <a:txBody>
                    <a:bodyPr/>
                    <a:lstStyle/>
                    <a:p>
                      <a:pPr lvl="0">
                        <a:buNone/>
                      </a:pPr>
                      <a:r>
                        <a:rPr lang="ro-RO" sz="1300"/>
                        <a:t>Financial support</a:t>
                      </a:r>
                      <a:endParaRPr lang="ro-RO" sz="1300" err="1"/>
                    </a:p>
                  </a:txBody>
                  <a:tcPr marL="67967" marR="67967" marT="33984" marB="33984"/>
                </a:tc>
                <a:extLst>
                  <a:ext uri="{0D108BD9-81ED-4DB2-BD59-A6C34878D82A}">
                    <a16:rowId xmlns:a16="http://schemas.microsoft.com/office/drawing/2014/main" val="2409560394"/>
                  </a:ext>
                </a:extLst>
              </a:tr>
              <a:tr h="401914">
                <a:tc>
                  <a:txBody>
                    <a:bodyPr/>
                    <a:lstStyle/>
                    <a:p>
                      <a:pPr lvl="0">
                        <a:buNone/>
                      </a:pPr>
                      <a:r>
                        <a:rPr lang="ro-RO" sz="1300"/>
                        <a:t>Media and Public</a:t>
                      </a:r>
                    </a:p>
                  </a:txBody>
                  <a:tcPr marL="67967" marR="67967" marT="33984" marB="33984"/>
                </a:tc>
                <a:tc>
                  <a:txBody>
                    <a:bodyPr/>
                    <a:lstStyle/>
                    <a:p>
                      <a:pPr lvl="0">
                        <a:buNone/>
                      </a:pPr>
                      <a:r>
                        <a:rPr lang="ro-RO" sz="1300"/>
                        <a:t>Information Dissemination</a:t>
                      </a:r>
                      <a:endParaRPr lang="ro-RO" sz="1300" err="1"/>
                    </a:p>
                  </a:txBody>
                  <a:tcPr marL="67967" marR="67967" marT="33984" marB="33984"/>
                </a:tc>
                <a:tc>
                  <a:txBody>
                    <a:bodyPr/>
                    <a:lstStyle/>
                    <a:p>
                      <a:pPr lvl="0">
                        <a:buNone/>
                      </a:pPr>
                      <a:r>
                        <a:rPr lang="ro-RO" sz="1300"/>
                        <a:t>Visability and reach</a:t>
                      </a:r>
                      <a:endParaRPr lang="ro-RO" sz="1300" err="1"/>
                    </a:p>
                  </a:txBody>
                  <a:tcPr marL="67967" marR="67967" marT="33984" marB="33984"/>
                </a:tc>
                <a:extLst>
                  <a:ext uri="{0D108BD9-81ED-4DB2-BD59-A6C34878D82A}">
                    <a16:rowId xmlns:a16="http://schemas.microsoft.com/office/drawing/2014/main" val="4178890232"/>
                  </a:ext>
                </a:extLst>
              </a:tr>
              <a:tr h="401914">
                <a:tc>
                  <a:txBody>
                    <a:bodyPr/>
                    <a:lstStyle/>
                    <a:p>
                      <a:pPr lvl="0">
                        <a:buNone/>
                      </a:pPr>
                      <a:r>
                        <a:rPr lang="ro-RO" sz="1300"/>
                        <a:t>Suppliers and Service Providers</a:t>
                      </a:r>
                      <a:endParaRPr lang="ro-RO" sz="1300" err="1"/>
                    </a:p>
                  </a:txBody>
                  <a:tcPr marL="67967" marR="67967" marT="33984" marB="33984"/>
                </a:tc>
                <a:tc>
                  <a:txBody>
                    <a:bodyPr/>
                    <a:lstStyle/>
                    <a:p>
                      <a:pPr lvl="0">
                        <a:buNone/>
                      </a:pPr>
                      <a:r>
                        <a:rPr lang="ro-RO" sz="1300"/>
                        <a:t>Business perspective</a:t>
                      </a:r>
                    </a:p>
                  </a:txBody>
                  <a:tcPr marL="67967" marR="67967" marT="33984" marB="33984"/>
                </a:tc>
                <a:tc>
                  <a:txBody>
                    <a:bodyPr/>
                    <a:lstStyle/>
                    <a:p>
                      <a:pPr lvl="0">
                        <a:buNone/>
                      </a:pPr>
                      <a:r>
                        <a:rPr lang="ro-RO" sz="1300" dirty="0"/>
                        <a:t>Research Support</a:t>
                      </a:r>
                    </a:p>
                  </a:txBody>
                  <a:tcPr marL="67967" marR="67967" marT="33984" marB="33984"/>
                </a:tc>
                <a:extLst>
                  <a:ext uri="{0D108BD9-81ED-4DB2-BD59-A6C34878D82A}">
                    <a16:rowId xmlns:a16="http://schemas.microsoft.com/office/drawing/2014/main" val="1908168232"/>
                  </a:ext>
                </a:extLst>
              </a:tr>
            </a:tbl>
          </a:graphicData>
        </a:graphic>
      </p:graphicFrame>
    </p:spTree>
    <p:extLst>
      <p:ext uri="{BB962C8B-B14F-4D97-AF65-F5344CB8AC3E}">
        <p14:creationId xmlns:p14="http://schemas.microsoft.com/office/powerpoint/2010/main" val="34199330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8950AD4C-6AF3-49F8-94E1-DBCAFB3947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4F729CA-DFE0-9526-0E2F-3335C1715AF8}"/>
              </a:ext>
            </a:extLst>
          </p:cNvPr>
          <p:cNvSpPr>
            <a:spLocks/>
          </p:cNvSpPr>
          <p:nvPr/>
        </p:nvSpPr>
        <p:spPr>
          <a:xfrm>
            <a:off x="682824" y="2803480"/>
            <a:ext cx="5904089" cy="3411053"/>
          </a:xfrm>
          <a:prstGeom prst="rect">
            <a:avLst/>
          </a:prstGeom>
        </p:spPr>
        <p:txBody>
          <a:bodyPr/>
          <a:lstStyle/>
          <a:p>
            <a:pPr defTabSz="850392">
              <a:spcAft>
                <a:spcPts val="600"/>
              </a:spcAft>
            </a:pPr>
            <a:r>
              <a:rPr lang="ro-RO" sz="1674" b="1" kern="1200" dirty="0">
                <a:solidFill>
                  <a:schemeClr val="tx1"/>
                </a:solidFill>
                <a:latin typeface="Times New Roman" panose="02020603050405020304" pitchFamily="18" charset="0"/>
                <a:ea typeface="+mj-lt"/>
                <a:cs typeface="Times New Roman" panose="02020603050405020304" pitchFamily="18" charset="0"/>
              </a:rPr>
              <a:t>"With limited resources and attention, managers have sought ways to categorize and prioritize stakeholders. The underlying assumption is that some stakeholders matter more than others. "</a:t>
            </a:r>
            <a:br>
              <a:rPr lang="ro-RO" sz="1674" b="1" kern="1200" dirty="0">
                <a:solidFill>
                  <a:schemeClr val="bg1"/>
                </a:solidFill>
                <a:latin typeface="+mn-lt"/>
                <a:ea typeface="+mj-lt"/>
                <a:cs typeface="+mj-lt"/>
              </a:rPr>
            </a:br>
            <a:br>
              <a:rPr lang="ro-RO" sz="1674" b="1" kern="1200" dirty="0">
                <a:solidFill>
                  <a:schemeClr val="bg1"/>
                </a:solidFill>
                <a:latin typeface="+mn-lt"/>
                <a:ea typeface="+mn-ea"/>
                <a:cs typeface="Posterama"/>
              </a:rPr>
            </a:br>
            <a:endParaRPr lang="en-GB" dirty="0"/>
          </a:p>
        </p:txBody>
      </p:sp>
      <p:sp>
        <p:nvSpPr>
          <p:cNvPr id="4" name="TextBox 3">
            <a:extLst>
              <a:ext uri="{FF2B5EF4-FFF2-40B4-BE49-F238E27FC236}">
                <a16:creationId xmlns:a16="http://schemas.microsoft.com/office/drawing/2014/main" id="{E1821557-2D96-6D68-999E-612CD7B3C268}"/>
              </a:ext>
            </a:extLst>
          </p:cNvPr>
          <p:cNvSpPr txBox="1"/>
          <p:nvPr/>
        </p:nvSpPr>
        <p:spPr>
          <a:xfrm>
            <a:off x="7756934" y="5215171"/>
            <a:ext cx="2720219" cy="862529"/>
          </a:xfrm>
          <a:prstGeom prst="rect">
            <a:avLst/>
          </a:prstGeom>
          <a:noFill/>
        </p:spPr>
        <p:txBody>
          <a:bodyPr wrap="square" rtlCol="0">
            <a:spAutoFit/>
          </a:bodyPr>
          <a:lstStyle/>
          <a:p>
            <a:pPr defTabSz="850392">
              <a:spcAft>
                <a:spcPts val="600"/>
              </a:spcAft>
            </a:pPr>
            <a:r>
              <a:rPr lang="ro-RO" sz="1674" b="1" kern="1200">
                <a:solidFill>
                  <a:schemeClr val="bg1"/>
                </a:solidFill>
                <a:latin typeface="+mn-lt"/>
                <a:ea typeface="+mn-ea"/>
                <a:cs typeface="Posterama"/>
              </a:rPr>
              <a:t>                                                                      </a:t>
            </a:r>
            <a:r>
              <a:rPr lang="ro-RO" sz="1674" b="1" kern="1200">
                <a:solidFill>
                  <a:schemeClr val="tx1"/>
                </a:solidFill>
                <a:latin typeface="+mn-lt"/>
                <a:ea typeface="+mn-ea"/>
                <a:cs typeface="Posterama"/>
              </a:rPr>
              <a:t>        </a:t>
            </a:r>
            <a:r>
              <a:rPr lang="ro-RO" sz="1488" b="1" kern="1200">
                <a:solidFill>
                  <a:schemeClr val="tx1"/>
                </a:solidFill>
                <a:latin typeface="Times New Roman" panose="02020603050405020304" pitchFamily="18" charset="0"/>
                <a:ea typeface="+mn-ea"/>
                <a:cs typeface="Times New Roman" panose="02020603050405020304" pitchFamily="18" charset="0"/>
              </a:rPr>
              <a:t>     </a:t>
            </a:r>
            <a:r>
              <a:rPr lang="en-GB" sz="1488" b="1" kern="1200">
                <a:solidFill>
                  <a:schemeClr val="tx1"/>
                </a:solidFill>
                <a:latin typeface="Times New Roman" panose="02020603050405020304" pitchFamily="18" charset="0"/>
                <a:ea typeface="+mn-ea"/>
                <a:cs typeface="Times New Roman" panose="02020603050405020304" pitchFamily="18" charset="0"/>
              </a:rPr>
              <a:t>(</a:t>
            </a:r>
            <a:r>
              <a:rPr lang="ro-RO" sz="1488" b="1" kern="1200">
                <a:solidFill>
                  <a:schemeClr val="tx1"/>
                </a:solidFill>
                <a:latin typeface="Times New Roman" panose="02020603050405020304" pitchFamily="18" charset="0"/>
                <a:ea typeface="+mn-ea"/>
                <a:cs typeface="Times New Roman" panose="02020603050405020304" pitchFamily="18" charset="0"/>
              </a:rPr>
              <a:t>Crane, B.2020)</a:t>
            </a:r>
            <a:endParaRPr lang="en-GB" sz="1600" b="1">
              <a:latin typeface="Times New Roman" panose="02020603050405020304" pitchFamily="18" charset="0"/>
              <a:cs typeface="Times New Roman" panose="02020603050405020304" pitchFamily="18" charset="0"/>
            </a:endParaRPr>
          </a:p>
        </p:txBody>
      </p:sp>
      <p:pic>
        <p:nvPicPr>
          <p:cNvPr id="6" name="Picture 5" descr="A close-up of a network&#10;&#10;Description automatically generated">
            <a:extLst>
              <a:ext uri="{FF2B5EF4-FFF2-40B4-BE49-F238E27FC236}">
                <a16:creationId xmlns:a16="http://schemas.microsoft.com/office/drawing/2014/main" id="{0703617E-A8BB-FCE5-B945-3111B0554DC1}"/>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586913" y="116718"/>
            <a:ext cx="5675566" cy="3696713"/>
          </a:xfrm>
          <a:prstGeom prst="rect">
            <a:avLst/>
          </a:prstGeom>
        </p:spPr>
      </p:pic>
    </p:spTree>
    <p:extLst>
      <p:ext uri="{BB962C8B-B14F-4D97-AF65-F5344CB8AC3E}">
        <p14:creationId xmlns:p14="http://schemas.microsoft.com/office/powerpoint/2010/main" val="42112339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0ACA6C3-F2FA-4894-85C1-9FA6051045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11" name="Freeform: Shape 10">
            <a:extLst>
              <a:ext uri="{FF2B5EF4-FFF2-40B4-BE49-F238E27FC236}">
                <a16:creationId xmlns:a16="http://schemas.microsoft.com/office/drawing/2014/main" id="{76922BA5-6683-4195-97C3-F3D2A0BB16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26626" y="-5026319"/>
            <a:ext cx="2138900" cy="12191541"/>
          </a:xfrm>
          <a:custGeom>
            <a:avLst/>
            <a:gdLst>
              <a:gd name="connsiteX0" fmla="*/ 0 w 2382867"/>
              <a:gd name="connsiteY0" fmla="*/ 12191541 h 12191541"/>
              <a:gd name="connsiteX1" fmla="*/ 0 w 2382867"/>
              <a:gd name="connsiteY1" fmla="*/ 0 h 12191541"/>
              <a:gd name="connsiteX2" fmla="*/ 1758230 w 2382867"/>
              <a:gd name="connsiteY2" fmla="*/ 0 h 12191541"/>
              <a:gd name="connsiteX3" fmla="*/ 1849759 w 2382867"/>
              <a:gd name="connsiteY3" fmla="*/ 405062 h 12191541"/>
              <a:gd name="connsiteX4" fmla="*/ 2382867 w 2382867"/>
              <a:gd name="connsiteY4" fmla="*/ 6524518 h 12191541"/>
              <a:gd name="connsiteX5" fmla="*/ 1334945 w 2382867"/>
              <a:gd name="connsiteY5" fmla="*/ 12017007 h 12191541"/>
              <a:gd name="connsiteX6" fmla="*/ 1268170 w 2382867"/>
              <a:gd name="connsiteY6" fmla="*/ 12191541 h 121915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82867" h="12191541">
                <a:moveTo>
                  <a:pt x="0" y="12191541"/>
                </a:moveTo>
                <a:lnTo>
                  <a:pt x="0" y="0"/>
                </a:lnTo>
                <a:lnTo>
                  <a:pt x="1758230" y="0"/>
                </a:lnTo>
                <a:lnTo>
                  <a:pt x="1849759" y="405062"/>
                </a:lnTo>
                <a:cubicBezTo>
                  <a:pt x="2196195" y="2048010"/>
                  <a:pt x="2382867" y="4186399"/>
                  <a:pt x="2382867" y="6524518"/>
                </a:cubicBezTo>
                <a:cubicBezTo>
                  <a:pt x="2382867" y="9147937"/>
                  <a:pt x="1893395" y="10555417"/>
                  <a:pt x="1334945" y="12017007"/>
                </a:cubicBezTo>
                <a:lnTo>
                  <a:pt x="1268170" y="12191541"/>
                </a:ln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3" name="Freeform: Shape 12">
            <a:extLst>
              <a:ext uri="{FF2B5EF4-FFF2-40B4-BE49-F238E27FC236}">
                <a16:creationId xmlns:a16="http://schemas.microsoft.com/office/drawing/2014/main" id="{E59169C9-0DBE-4B66-9C16-22A64324AA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527211" y="-4339476"/>
            <a:ext cx="1137882" cy="12191694"/>
          </a:xfrm>
          <a:custGeom>
            <a:avLst/>
            <a:gdLst>
              <a:gd name="connsiteX0" fmla="*/ 0 w 1240954"/>
              <a:gd name="connsiteY0" fmla="*/ 12191694 h 12191694"/>
              <a:gd name="connsiteX1" fmla="*/ 72823 w 1240954"/>
              <a:gd name="connsiteY1" fmla="*/ 12017158 h 12191694"/>
              <a:gd name="connsiteX2" fmla="*/ 1215669 w 1240954"/>
              <a:gd name="connsiteY2" fmla="*/ 6524669 h 12191694"/>
              <a:gd name="connsiteX3" fmla="*/ 634271 w 1240954"/>
              <a:gd name="connsiteY3" fmla="*/ 405211 h 12191694"/>
              <a:gd name="connsiteX4" fmla="*/ 534414 w 1240954"/>
              <a:gd name="connsiteY4" fmla="*/ 0 h 12191694"/>
              <a:gd name="connsiteX5" fmla="*/ 559698 w 1240954"/>
              <a:gd name="connsiteY5" fmla="*/ 0 h 12191694"/>
              <a:gd name="connsiteX6" fmla="*/ 659555 w 1240954"/>
              <a:gd name="connsiteY6" fmla="*/ 405211 h 12191694"/>
              <a:gd name="connsiteX7" fmla="*/ 1240954 w 1240954"/>
              <a:gd name="connsiteY7" fmla="*/ 6524669 h 12191694"/>
              <a:gd name="connsiteX8" fmla="*/ 98108 w 1240954"/>
              <a:gd name="connsiteY8" fmla="*/ 12017158 h 12191694"/>
              <a:gd name="connsiteX9" fmla="*/ 25285 w 1240954"/>
              <a:gd name="connsiteY9" fmla="*/ 12191694 h 12191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40954" h="12191694">
                <a:moveTo>
                  <a:pt x="0" y="12191694"/>
                </a:moveTo>
                <a:lnTo>
                  <a:pt x="72823" y="12017158"/>
                </a:lnTo>
                <a:cubicBezTo>
                  <a:pt x="681859" y="10555569"/>
                  <a:pt x="1215669" y="9148088"/>
                  <a:pt x="1215669" y="6524669"/>
                </a:cubicBezTo>
                <a:cubicBezTo>
                  <a:pt x="1215670" y="4186551"/>
                  <a:pt x="1012087" y="2048160"/>
                  <a:pt x="634271" y="405211"/>
                </a:cubicBezTo>
                <a:lnTo>
                  <a:pt x="534414" y="0"/>
                </a:lnTo>
                <a:lnTo>
                  <a:pt x="559698" y="0"/>
                </a:lnTo>
                <a:lnTo>
                  <a:pt x="659555" y="405211"/>
                </a:lnTo>
                <a:cubicBezTo>
                  <a:pt x="1037372" y="2048160"/>
                  <a:pt x="1240954" y="4186551"/>
                  <a:pt x="1240954" y="6524669"/>
                </a:cubicBezTo>
                <a:cubicBezTo>
                  <a:pt x="1240954" y="9148088"/>
                  <a:pt x="707144" y="10555569"/>
                  <a:pt x="98108" y="12017158"/>
                </a:cubicBezTo>
                <a:lnTo>
                  <a:pt x="25285" y="12191694"/>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id="{99BA9DFC-2BC3-6B28-C49D-01832BD1943D}"/>
              </a:ext>
            </a:extLst>
          </p:cNvPr>
          <p:cNvSpPr>
            <a:spLocks noGrp="1"/>
          </p:cNvSpPr>
          <p:nvPr>
            <p:ph type="title"/>
          </p:nvPr>
        </p:nvSpPr>
        <p:spPr>
          <a:xfrm>
            <a:off x="1217944" y="543687"/>
            <a:ext cx="9756112" cy="1046868"/>
          </a:xfrm>
        </p:spPr>
        <p:txBody>
          <a:bodyPr anchor="ctr">
            <a:normAutofit/>
          </a:bodyPr>
          <a:lstStyle/>
          <a:p>
            <a:pPr algn="ctr"/>
            <a:r>
              <a:rPr lang="ro-RO" dirty="0">
                <a:cs typeface="Posterama"/>
              </a:rPr>
              <a:t>Stakeholders analysis table</a:t>
            </a:r>
            <a:endParaRPr lang="en-GB" dirty="0"/>
          </a:p>
        </p:txBody>
      </p:sp>
      <p:sp>
        <p:nvSpPr>
          <p:cNvPr id="15" name="Freeform: Shape 14">
            <a:extLst>
              <a:ext uri="{FF2B5EF4-FFF2-40B4-BE49-F238E27FC236}">
                <a16:creationId xmlns:a16="http://schemas.microsoft.com/office/drawing/2014/main" id="{F0457BB4-CED7-4065-8959-D6B51491BB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590529" y="-4583452"/>
            <a:ext cx="1011248" cy="12191695"/>
          </a:xfrm>
          <a:custGeom>
            <a:avLst/>
            <a:gdLst>
              <a:gd name="connsiteX0" fmla="*/ 0 w 1102849"/>
              <a:gd name="connsiteY0" fmla="*/ 12191695 h 12191695"/>
              <a:gd name="connsiteX1" fmla="*/ 65312 w 1102849"/>
              <a:gd name="connsiteY1" fmla="*/ 12017158 h 12191695"/>
              <a:gd name="connsiteX2" fmla="*/ 1090278 w 1102849"/>
              <a:gd name="connsiteY2" fmla="*/ 6524670 h 12191695"/>
              <a:gd name="connsiteX3" fmla="*/ 568848 w 1102849"/>
              <a:gd name="connsiteY3" fmla="*/ 405211 h 12191695"/>
              <a:gd name="connsiteX4" fmla="*/ 479291 w 1102849"/>
              <a:gd name="connsiteY4" fmla="*/ 0 h 12191695"/>
              <a:gd name="connsiteX5" fmla="*/ 491862 w 1102849"/>
              <a:gd name="connsiteY5" fmla="*/ 0 h 12191695"/>
              <a:gd name="connsiteX6" fmla="*/ 581419 w 1102849"/>
              <a:gd name="connsiteY6" fmla="*/ 405211 h 12191695"/>
              <a:gd name="connsiteX7" fmla="*/ 1102849 w 1102849"/>
              <a:gd name="connsiteY7" fmla="*/ 6524670 h 12191695"/>
              <a:gd name="connsiteX8" fmla="*/ 77883 w 1102849"/>
              <a:gd name="connsiteY8" fmla="*/ 12017158 h 12191695"/>
              <a:gd name="connsiteX9" fmla="*/ 12571 w 1102849"/>
              <a:gd name="connsiteY9" fmla="*/ 12191695 h 12191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02849" h="12191695">
                <a:moveTo>
                  <a:pt x="0" y="12191695"/>
                </a:moveTo>
                <a:lnTo>
                  <a:pt x="65312" y="12017158"/>
                </a:lnTo>
                <a:cubicBezTo>
                  <a:pt x="611528" y="10555569"/>
                  <a:pt x="1090278" y="9148088"/>
                  <a:pt x="1090278" y="6524670"/>
                </a:cubicBezTo>
                <a:cubicBezTo>
                  <a:pt x="1090278" y="4186551"/>
                  <a:pt x="907694" y="2048159"/>
                  <a:pt x="568848" y="405211"/>
                </a:cubicBezTo>
                <a:lnTo>
                  <a:pt x="479291" y="0"/>
                </a:lnTo>
                <a:lnTo>
                  <a:pt x="491862" y="0"/>
                </a:lnTo>
                <a:lnTo>
                  <a:pt x="581419" y="405211"/>
                </a:lnTo>
                <a:cubicBezTo>
                  <a:pt x="920265" y="2048159"/>
                  <a:pt x="1102849" y="4186551"/>
                  <a:pt x="1102849" y="6524670"/>
                </a:cubicBezTo>
                <a:cubicBezTo>
                  <a:pt x="1102849" y="9148088"/>
                  <a:pt x="624099" y="10555569"/>
                  <a:pt x="77883" y="12017158"/>
                </a:cubicBezTo>
                <a:lnTo>
                  <a:pt x="12571" y="12191695"/>
                </a:lnTo>
                <a:close/>
              </a:path>
            </a:pathLst>
          </a:cu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graphicFrame>
        <p:nvGraphicFramePr>
          <p:cNvPr id="4" name="Substituent conținut 3">
            <a:extLst>
              <a:ext uri="{FF2B5EF4-FFF2-40B4-BE49-F238E27FC236}">
                <a16:creationId xmlns:a16="http://schemas.microsoft.com/office/drawing/2014/main" id="{CB93EC4E-A8FA-1B44-967D-9E1ABE1351E2}"/>
              </a:ext>
            </a:extLst>
          </p:cNvPr>
          <p:cNvGraphicFramePr>
            <a:graphicFrameLocks noGrp="1"/>
          </p:cNvGraphicFramePr>
          <p:nvPr>
            <p:ph idx="1"/>
            <p:extLst>
              <p:ext uri="{D42A27DB-BD31-4B8C-83A1-F6EECF244321}">
                <p14:modId xmlns:p14="http://schemas.microsoft.com/office/powerpoint/2010/main" val="3064726813"/>
              </p:ext>
            </p:extLst>
          </p:nvPr>
        </p:nvGraphicFramePr>
        <p:xfrm>
          <a:off x="412124" y="2319561"/>
          <a:ext cx="11475076" cy="4538435"/>
        </p:xfrm>
        <a:graphic>
          <a:graphicData uri="http://schemas.openxmlformats.org/drawingml/2006/table">
            <a:tbl>
              <a:tblPr firstRow="1" bandRow="1">
                <a:tableStyleId>{5C22544A-7EE6-4342-B048-85BDC9FD1C3A}</a:tableStyleId>
              </a:tblPr>
              <a:tblGrid>
                <a:gridCol w="4620325">
                  <a:extLst>
                    <a:ext uri="{9D8B030D-6E8A-4147-A177-3AD203B41FA5}">
                      <a16:colId xmlns:a16="http://schemas.microsoft.com/office/drawing/2014/main" val="2048028217"/>
                    </a:ext>
                  </a:extLst>
                </a:gridCol>
                <a:gridCol w="3703302">
                  <a:extLst>
                    <a:ext uri="{9D8B030D-6E8A-4147-A177-3AD203B41FA5}">
                      <a16:colId xmlns:a16="http://schemas.microsoft.com/office/drawing/2014/main" val="2820710959"/>
                    </a:ext>
                  </a:extLst>
                </a:gridCol>
                <a:gridCol w="3151449">
                  <a:extLst>
                    <a:ext uri="{9D8B030D-6E8A-4147-A177-3AD203B41FA5}">
                      <a16:colId xmlns:a16="http://schemas.microsoft.com/office/drawing/2014/main" val="3326901711"/>
                    </a:ext>
                  </a:extLst>
                </a:gridCol>
              </a:tblGrid>
              <a:tr h="412585">
                <a:tc>
                  <a:txBody>
                    <a:bodyPr/>
                    <a:lstStyle/>
                    <a:p>
                      <a:r>
                        <a:rPr lang="ro-RO" sz="1300"/>
                        <a:t>Stakeholder</a:t>
                      </a:r>
                      <a:endParaRPr lang="ro-RO" sz="1300" err="1"/>
                    </a:p>
                  </a:txBody>
                  <a:tcPr marL="67967" marR="67967" marT="33984" marB="33984"/>
                </a:tc>
                <a:tc>
                  <a:txBody>
                    <a:bodyPr/>
                    <a:lstStyle/>
                    <a:p>
                      <a:r>
                        <a:rPr lang="ro-RO" sz="1300"/>
                        <a:t>Importance</a:t>
                      </a:r>
                      <a:endParaRPr lang="ro-RO" sz="1300" err="1"/>
                    </a:p>
                  </a:txBody>
                  <a:tcPr marL="67967" marR="67967" marT="33984" marB="33984"/>
                </a:tc>
                <a:tc>
                  <a:txBody>
                    <a:bodyPr/>
                    <a:lstStyle/>
                    <a:p>
                      <a:r>
                        <a:rPr lang="ro-RO" sz="1300"/>
                        <a:t>Influence</a:t>
                      </a:r>
                      <a:endParaRPr lang="ro-RO" sz="1300" err="1"/>
                    </a:p>
                  </a:txBody>
                  <a:tcPr marL="67967" marR="67967" marT="33984" marB="33984"/>
                </a:tc>
                <a:extLst>
                  <a:ext uri="{0D108BD9-81ED-4DB2-BD59-A6C34878D82A}">
                    <a16:rowId xmlns:a16="http://schemas.microsoft.com/office/drawing/2014/main" val="3962744928"/>
                  </a:ext>
                </a:extLst>
              </a:tr>
              <a:tr h="412585">
                <a:tc>
                  <a:txBody>
                    <a:bodyPr/>
                    <a:lstStyle/>
                    <a:p>
                      <a:r>
                        <a:rPr lang="ro-RO" sz="1300"/>
                        <a:t>Cancer Patients</a:t>
                      </a:r>
                      <a:endParaRPr lang="ro-RO" sz="1300" err="1"/>
                    </a:p>
                  </a:txBody>
                  <a:tcPr marL="67967" marR="67967" marT="33984" marB="33984"/>
                </a:tc>
                <a:tc>
                  <a:txBody>
                    <a:bodyPr/>
                    <a:lstStyle/>
                    <a:p>
                      <a:r>
                        <a:rPr lang="ro-RO" sz="1300"/>
                        <a:t>Medium</a:t>
                      </a:r>
                    </a:p>
                  </a:txBody>
                  <a:tcPr marL="67967" marR="67967" marT="33984" marB="33984"/>
                </a:tc>
                <a:tc>
                  <a:txBody>
                    <a:bodyPr/>
                    <a:lstStyle/>
                    <a:p>
                      <a:r>
                        <a:rPr lang="ro-RO" sz="1300"/>
                        <a:t>High</a:t>
                      </a:r>
                      <a:endParaRPr lang="ro-RO" sz="1300" err="1"/>
                    </a:p>
                  </a:txBody>
                  <a:tcPr marL="67967" marR="67967" marT="33984" marB="33984"/>
                </a:tc>
                <a:extLst>
                  <a:ext uri="{0D108BD9-81ED-4DB2-BD59-A6C34878D82A}">
                    <a16:rowId xmlns:a16="http://schemas.microsoft.com/office/drawing/2014/main" val="482388331"/>
                  </a:ext>
                </a:extLst>
              </a:tr>
              <a:tr h="412585">
                <a:tc>
                  <a:txBody>
                    <a:bodyPr/>
                    <a:lstStyle/>
                    <a:p>
                      <a:r>
                        <a:rPr lang="ro-RO" sz="1300"/>
                        <a:t>Donors</a:t>
                      </a:r>
                      <a:endParaRPr lang="ro-RO" sz="1300" err="1"/>
                    </a:p>
                  </a:txBody>
                  <a:tcPr marL="67967" marR="67967" marT="33984" marB="33984"/>
                </a:tc>
                <a:tc>
                  <a:txBody>
                    <a:bodyPr/>
                    <a:lstStyle/>
                    <a:p>
                      <a:r>
                        <a:rPr lang="ro-RO" sz="1300"/>
                        <a:t>High</a:t>
                      </a:r>
                      <a:endParaRPr lang="ro-RO" sz="1300" err="1"/>
                    </a:p>
                  </a:txBody>
                  <a:tcPr marL="67967" marR="67967" marT="33984" marB="33984"/>
                </a:tc>
                <a:tc>
                  <a:txBody>
                    <a:bodyPr/>
                    <a:lstStyle/>
                    <a:p>
                      <a:r>
                        <a:rPr lang="ro-RO" sz="1300"/>
                        <a:t>High</a:t>
                      </a:r>
                      <a:endParaRPr lang="ro-RO" sz="1300" err="1"/>
                    </a:p>
                  </a:txBody>
                  <a:tcPr marL="67967" marR="67967" marT="33984" marB="33984"/>
                </a:tc>
                <a:extLst>
                  <a:ext uri="{0D108BD9-81ED-4DB2-BD59-A6C34878D82A}">
                    <a16:rowId xmlns:a16="http://schemas.microsoft.com/office/drawing/2014/main" val="2283310252"/>
                  </a:ext>
                </a:extLst>
              </a:tr>
              <a:tr h="412585">
                <a:tc>
                  <a:txBody>
                    <a:bodyPr/>
                    <a:lstStyle/>
                    <a:p>
                      <a:r>
                        <a:rPr lang="ro-RO" sz="1300"/>
                        <a:t>Project Team</a:t>
                      </a:r>
                      <a:endParaRPr lang="ro-RO" sz="1300" err="1"/>
                    </a:p>
                  </a:txBody>
                  <a:tcPr marL="67967" marR="67967" marT="33984" marB="33984"/>
                </a:tc>
                <a:tc>
                  <a:txBody>
                    <a:bodyPr/>
                    <a:lstStyle/>
                    <a:p>
                      <a:r>
                        <a:rPr lang="ro-RO" sz="1300"/>
                        <a:t>Medium</a:t>
                      </a:r>
                      <a:endParaRPr lang="ro-RO" sz="1300" err="1"/>
                    </a:p>
                  </a:txBody>
                  <a:tcPr marL="67967" marR="67967" marT="33984" marB="33984"/>
                </a:tc>
                <a:tc>
                  <a:txBody>
                    <a:bodyPr/>
                    <a:lstStyle/>
                    <a:p>
                      <a:r>
                        <a:rPr lang="ro-RO" sz="1300"/>
                        <a:t>High</a:t>
                      </a:r>
                      <a:endParaRPr lang="ro-RO" sz="1300" err="1"/>
                    </a:p>
                  </a:txBody>
                  <a:tcPr marL="67967" marR="67967" marT="33984" marB="33984"/>
                </a:tc>
                <a:extLst>
                  <a:ext uri="{0D108BD9-81ED-4DB2-BD59-A6C34878D82A}">
                    <a16:rowId xmlns:a16="http://schemas.microsoft.com/office/drawing/2014/main" val="1224251629"/>
                  </a:ext>
                </a:extLst>
              </a:tr>
              <a:tr h="412585">
                <a:tc>
                  <a:txBody>
                    <a:bodyPr/>
                    <a:lstStyle/>
                    <a:p>
                      <a:r>
                        <a:rPr lang="ro-RO" sz="1300"/>
                        <a:t>Volunteers</a:t>
                      </a:r>
                      <a:endParaRPr lang="ro-RO" sz="1300" err="1"/>
                    </a:p>
                  </a:txBody>
                  <a:tcPr marL="67967" marR="67967" marT="33984" marB="33984"/>
                </a:tc>
                <a:tc>
                  <a:txBody>
                    <a:bodyPr/>
                    <a:lstStyle/>
                    <a:p>
                      <a:r>
                        <a:rPr lang="ro-RO" sz="1300"/>
                        <a:t>Medium</a:t>
                      </a:r>
                    </a:p>
                  </a:txBody>
                  <a:tcPr marL="67967" marR="67967" marT="33984" marB="33984"/>
                </a:tc>
                <a:tc>
                  <a:txBody>
                    <a:bodyPr/>
                    <a:lstStyle/>
                    <a:p>
                      <a:r>
                        <a:rPr lang="ro-RO" sz="1300"/>
                        <a:t>High</a:t>
                      </a:r>
                      <a:endParaRPr lang="ro-RO" sz="1300" err="1"/>
                    </a:p>
                  </a:txBody>
                  <a:tcPr marL="67967" marR="67967" marT="33984" marB="33984"/>
                </a:tc>
                <a:extLst>
                  <a:ext uri="{0D108BD9-81ED-4DB2-BD59-A6C34878D82A}">
                    <a16:rowId xmlns:a16="http://schemas.microsoft.com/office/drawing/2014/main" val="660931287"/>
                  </a:ext>
                </a:extLst>
              </a:tr>
              <a:tr h="412585">
                <a:tc>
                  <a:txBody>
                    <a:bodyPr/>
                    <a:lstStyle/>
                    <a:p>
                      <a:r>
                        <a:rPr lang="ro-RO" sz="1300"/>
                        <a:t>Healthcare professionals</a:t>
                      </a:r>
                      <a:endParaRPr lang="ro-RO" sz="1300" err="1"/>
                    </a:p>
                  </a:txBody>
                  <a:tcPr marL="67967" marR="67967" marT="33984" marB="33984"/>
                </a:tc>
                <a:tc>
                  <a:txBody>
                    <a:bodyPr/>
                    <a:lstStyle/>
                    <a:p>
                      <a:r>
                        <a:rPr lang="ro-RO" sz="1300"/>
                        <a:t>High</a:t>
                      </a:r>
                      <a:endParaRPr lang="ro-RO" sz="1300" err="1"/>
                    </a:p>
                  </a:txBody>
                  <a:tcPr marL="67967" marR="67967" marT="33984" marB="33984"/>
                </a:tc>
                <a:tc>
                  <a:txBody>
                    <a:bodyPr/>
                    <a:lstStyle/>
                    <a:p>
                      <a:r>
                        <a:rPr lang="ro-RO" sz="1300"/>
                        <a:t>Medium</a:t>
                      </a:r>
                    </a:p>
                  </a:txBody>
                  <a:tcPr marL="67967" marR="67967" marT="33984" marB="33984"/>
                </a:tc>
                <a:extLst>
                  <a:ext uri="{0D108BD9-81ED-4DB2-BD59-A6C34878D82A}">
                    <a16:rowId xmlns:a16="http://schemas.microsoft.com/office/drawing/2014/main" val="3977771"/>
                  </a:ext>
                </a:extLst>
              </a:tr>
              <a:tr h="412585">
                <a:tc>
                  <a:txBody>
                    <a:bodyPr/>
                    <a:lstStyle/>
                    <a:p>
                      <a:r>
                        <a:rPr lang="ro-RO" sz="1300"/>
                        <a:t>Goverment</a:t>
                      </a:r>
                      <a:endParaRPr lang="ro-RO" sz="1300" err="1"/>
                    </a:p>
                  </a:txBody>
                  <a:tcPr marL="67967" marR="67967" marT="33984" marB="33984"/>
                </a:tc>
                <a:tc>
                  <a:txBody>
                    <a:bodyPr/>
                    <a:lstStyle/>
                    <a:p>
                      <a:r>
                        <a:rPr lang="ro-RO" sz="1300"/>
                        <a:t>High</a:t>
                      </a:r>
                      <a:endParaRPr lang="ro-RO" sz="1300" err="1"/>
                    </a:p>
                  </a:txBody>
                  <a:tcPr marL="67967" marR="67967" marT="33984" marB="33984"/>
                </a:tc>
                <a:tc>
                  <a:txBody>
                    <a:bodyPr/>
                    <a:lstStyle/>
                    <a:p>
                      <a:r>
                        <a:rPr lang="ro-RO" sz="1300"/>
                        <a:t>Medium</a:t>
                      </a:r>
                    </a:p>
                  </a:txBody>
                  <a:tcPr marL="67967" marR="67967" marT="33984" marB="33984"/>
                </a:tc>
                <a:extLst>
                  <a:ext uri="{0D108BD9-81ED-4DB2-BD59-A6C34878D82A}">
                    <a16:rowId xmlns:a16="http://schemas.microsoft.com/office/drawing/2014/main" val="548270535"/>
                  </a:ext>
                </a:extLst>
              </a:tr>
              <a:tr h="412585">
                <a:tc>
                  <a:txBody>
                    <a:bodyPr/>
                    <a:lstStyle/>
                    <a:p>
                      <a:r>
                        <a:rPr lang="ro-RO" sz="1300"/>
                        <a:t>Project Sponsors</a:t>
                      </a:r>
                      <a:endParaRPr lang="ro-RO" sz="1300" err="1"/>
                    </a:p>
                  </a:txBody>
                  <a:tcPr marL="67967" marR="67967" marT="33984" marB="33984"/>
                </a:tc>
                <a:tc>
                  <a:txBody>
                    <a:bodyPr/>
                    <a:lstStyle/>
                    <a:p>
                      <a:r>
                        <a:rPr lang="ro-RO" sz="1300"/>
                        <a:t>High</a:t>
                      </a:r>
                      <a:endParaRPr lang="ro-RO" sz="1300" err="1"/>
                    </a:p>
                  </a:txBody>
                  <a:tcPr marL="67967" marR="67967" marT="33984" marB="33984"/>
                </a:tc>
                <a:tc>
                  <a:txBody>
                    <a:bodyPr/>
                    <a:lstStyle/>
                    <a:p>
                      <a:r>
                        <a:rPr lang="ro-RO" sz="1300"/>
                        <a:t>Medium</a:t>
                      </a:r>
                    </a:p>
                  </a:txBody>
                  <a:tcPr marL="67967" marR="67967" marT="33984" marB="33984"/>
                </a:tc>
                <a:extLst>
                  <a:ext uri="{0D108BD9-81ED-4DB2-BD59-A6C34878D82A}">
                    <a16:rowId xmlns:a16="http://schemas.microsoft.com/office/drawing/2014/main" val="1890940957"/>
                  </a:ext>
                </a:extLst>
              </a:tr>
              <a:tr h="412585">
                <a:tc>
                  <a:txBody>
                    <a:bodyPr/>
                    <a:lstStyle/>
                    <a:p>
                      <a:r>
                        <a:rPr lang="ro-RO" sz="1300"/>
                        <a:t>Sponsors</a:t>
                      </a:r>
                      <a:endParaRPr lang="ro-RO" sz="1300" err="1"/>
                    </a:p>
                  </a:txBody>
                  <a:tcPr marL="67967" marR="67967" marT="33984" marB="33984"/>
                </a:tc>
                <a:tc>
                  <a:txBody>
                    <a:bodyPr/>
                    <a:lstStyle/>
                    <a:p>
                      <a:r>
                        <a:rPr lang="ro-RO" sz="1300"/>
                        <a:t>High</a:t>
                      </a:r>
                      <a:endParaRPr lang="ro-RO" sz="1300" err="1"/>
                    </a:p>
                  </a:txBody>
                  <a:tcPr marL="67967" marR="67967" marT="33984" marB="33984"/>
                </a:tc>
                <a:tc>
                  <a:txBody>
                    <a:bodyPr/>
                    <a:lstStyle/>
                    <a:p>
                      <a:r>
                        <a:rPr lang="ro-RO" sz="1300"/>
                        <a:t>Medium</a:t>
                      </a:r>
                    </a:p>
                  </a:txBody>
                  <a:tcPr marL="67967" marR="67967" marT="33984" marB="33984"/>
                </a:tc>
                <a:extLst>
                  <a:ext uri="{0D108BD9-81ED-4DB2-BD59-A6C34878D82A}">
                    <a16:rowId xmlns:a16="http://schemas.microsoft.com/office/drawing/2014/main" val="297479304"/>
                  </a:ext>
                </a:extLst>
              </a:tr>
              <a:tr h="412585">
                <a:tc>
                  <a:txBody>
                    <a:bodyPr/>
                    <a:lstStyle/>
                    <a:p>
                      <a:r>
                        <a:rPr lang="ro-RO" sz="1300"/>
                        <a:t>Partners</a:t>
                      </a:r>
                      <a:endParaRPr lang="ro-RO" sz="1300" err="1"/>
                    </a:p>
                  </a:txBody>
                  <a:tcPr marL="67967" marR="67967" marT="33984" marB="33984"/>
                </a:tc>
                <a:tc>
                  <a:txBody>
                    <a:bodyPr/>
                    <a:lstStyle/>
                    <a:p>
                      <a:r>
                        <a:rPr lang="ro-RO" sz="1300"/>
                        <a:t>Medium</a:t>
                      </a:r>
                    </a:p>
                  </a:txBody>
                  <a:tcPr marL="67967" marR="67967" marT="33984" marB="33984"/>
                </a:tc>
                <a:tc>
                  <a:txBody>
                    <a:bodyPr/>
                    <a:lstStyle/>
                    <a:p>
                      <a:r>
                        <a:rPr lang="ro-RO" sz="1300"/>
                        <a:t>Low</a:t>
                      </a:r>
                      <a:endParaRPr lang="ro-RO" sz="1300" err="1"/>
                    </a:p>
                  </a:txBody>
                  <a:tcPr marL="67967" marR="67967" marT="33984" marB="33984"/>
                </a:tc>
                <a:extLst>
                  <a:ext uri="{0D108BD9-81ED-4DB2-BD59-A6C34878D82A}">
                    <a16:rowId xmlns:a16="http://schemas.microsoft.com/office/drawing/2014/main" val="4090178993"/>
                  </a:ext>
                </a:extLst>
              </a:tr>
              <a:tr h="412585">
                <a:tc>
                  <a:txBody>
                    <a:bodyPr/>
                    <a:lstStyle/>
                    <a:p>
                      <a:r>
                        <a:rPr lang="ro-RO" sz="1300"/>
                        <a:t>Suppliers and Service Providers</a:t>
                      </a:r>
                      <a:endParaRPr lang="ro-RO" sz="1300" err="1"/>
                    </a:p>
                  </a:txBody>
                  <a:tcPr marL="67967" marR="67967" marT="33984" marB="33984"/>
                </a:tc>
                <a:tc>
                  <a:txBody>
                    <a:bodyPr/>
                    <a:lstStyle/>
                    <a:p>
                      <a:r>
                        <a:rPr lang="ro-RO" sz="1300"/>
                        <a:t>Medium</a:t>
                      </a:r>
                    </a:p>
                  </a:txBody>
                  <a:tcPr marL="67967" marR="67967" marT="33984" marB="33984"/>
                </a:tc>
                <a:tc>
                  <a:txBody>
                    <a:bodyPr/>
                    <a:lstStyle/>
                    <a:p>
                      <a:r>
                        <a:rPr lang="ro-RO" sz="1300" dirty="0"/>
                        <a:t>Medium</a:t>
                      </a:r>
                    </a:p>
                  </a:txBody>
                  <a:tcPr marL="67967" marR="67967" marT="33984" marB="33984"/>
                </a:tc>
                <a:extLst>
                  <a:ext uri="{0D108BD9-81ED-4DB2-BD59-A6C34878D82A}">
                    <a16:rowId xmlns:a16="http://schemas.microsoft.com/office/drawing/2014/main" val="1912912145"/>
                  </a:ext>
                </a:extLst>
              </a:tr>
            </a:tbl>
          </a:graphicData>
        </a:graphic>
      </p:graphicFrame>
    </p:spTree>
    <p:extLst>
      <p:ext uri="{BB962C8B-B14F-4D97-AF65-F5344CB8AC3E}">
        <p14:creationId xmlns:p14="http://schemas.microsoft.com/office/powerpoint/2010/main" val="11417836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181FC64-B306-4821-98E2-780662EFC4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5" name="Picture 4" descr="White puzzle with one red piece">
            <a:extLst>
              <a:ext uri="{FF2B5EF4-FFF2-40B4-BE49-F238E27FC236}">
                <a16:creationId xmlns:a16="http://schemas.microsoft.com/office/drawing/2014/main" id="{84D530AA-1E32-85F9-758A-EEA93118095F}"/>
              </a:ext>
            </a:extLst>
          </p:cNvPr>
          <p:cNvPicPr>
            <a:picLocks noChangeAspect="1"/>
          </p:cNvPicPr>
          <p:nvPr/>
        </p:nvPicPr>
        <p:blipFill rotWithShape="1">
          <a:blip r:embed="rId2"/>
          <a:srcRect l="10009" r="8405"/>
          <a:stretch/>
        </p:blipFill>
        <p:spPr>
          <a:xfrm>
            <a:off x="20" y="10"/>
            <a:ext cx="9947062" cy="6857990"/>
          </a:xfrm>
          <a:prstGeom prst="rect">
            <a:avLst/>
          </a:prstGeom>
        </p:spPr>
      </p:pic>
      <p:sp>
        <p:nvSpPr>
          <p:cNvPr id="11" name="Freeform: Shape 10">
            <a:extLst>
              <a:ext uri="{FF2B5EF4-FFF2-40B4-BE49-F238E27FC236}">
                <a16:creationId xmlns:a16="http://schemas.microsoft.com/office/drawing/2014/main" id="{5871FC61-DD4E-47D4-81FD-8A7E7D12B3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986049" y="0"/>
            <a:ext cx="5205951" cy="6858000"/>
          </a:xfrm>
          <a:custGeom>
            <a:avLst/>
            <a:gdLst>
              <a:gd name="connsiteX0" fmla="*/ 0 w 5205951"/>
              <a:gd name="connsiteY0" fmla="*/ 0 h 6858000"/>
              <a:gd name="connsiteX1" fmla="*/ 1709529 w 5205951"/>
              <a:gd name="connsiteY1" fmla="*/ 0 h 6858000"/>
              <a:gd name="connsiteX2" fmla="*/ 2489695 w 5205951"/>
              <a:gd name="connsiteY2" fmla="*/ 0 h 6858000"/>
              <a:gd name="connsiteX3" fmla="*/ 3582928 w 5205951"/>
              <a:gd name="connsiteY3" fmla="*/ 0 h 6858000"/>
              <a:gd name="connsiteX4" fmla="*/ 3605052 w 5205951"/>
              <a:gd name="connsiteY4" fmla="*/ 14997 h 6858000"/>
              <a:gd name="connsiteX5" fmla="*/ 5205951 w 5205951"/>
              <a:gd name="connsiteY5" fmla="*/ 3621656 h 6858000"/>
              <a:gd name="connsiteX6" fmla="*/ 3331601 w 5205951"/>
              <a:gd name="connsiteY6" fmla="*/ 6374814 h 6858000"/>
              <a:gd name="connsiteX7" fmla="*/ 2814953 w 5205951"/>
              <a:gd name="connsiteY7" fmla="*/ 6780599 h 6858000"/>
              <a:gd name="connsiteX8" fmla="*/ 2703197 w 5205951"/>
              <a:gd name="connsiteY8" fmla="*/ 6858000 h 6858000"/>
              <a:gd name="connsiteX9" fmla="*/ 2489695 w 5205951"/>
              <a:gd name="connsiteY9" fmla="*/ 6858000 h 6858000"/>
              <a:gd name="connsiteX10" fmla="*/ 1709529 w 5205951"/>
              <a:gd name="connsiteY10" fmla="*/ 6858000 h 6858000"/>
              <a:gd name="connsiteX11" fmla="*/ 0 w 5205951"/>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205951" h="6858000">
                <a:moveTo>
                  <a:pt x="0" y="0"/>
                </a:moveTo>
                <a:lnTo>
                  <a:pt x="1709529" y="0"/>
                </a:lnTo>
                <a:lnTo>
                  <a:pt x="2489695" y="0"/>
                </a:lnTo>
                <a:lnTo>
                  <a:pt x="3582928" y="0"/>
                </a:lnTo>
                <a:lnTo>
                  <a:pt x="3605052" y="14997"/>
                </a:lnTo>
                <a:cubicBezTo>
                  <a:pt x="4632215" y="754641"/>
                  <a:pt x="5205951" y="2093192"/>
                  <a:pt x="5205951" y="3621656"/>
                </a:cubicBezTo>
                <a:cubicBezTo>
                  <a:pt x="5205951" y="4969131"/>
                  <a:pt x="4277226" y="5602839"/>
                  <a:pt x="3331601" y="6374814"/>
                </a:cubicBezTo>
                <a:cubicBezTo>
                  <a:pt x="3159398" y="6515397"/>
                  <a:pt x="2988771" y="6653108"/>
                  <a:pt x="2814953" y="6780599"/>
                </a:cubicBezTo>
                <a:lnTo>
                  <a:pt x="2703197" y="6858000"/>
                </a:lnTo>
                <a:lnTo>
                  <a:pt x="2489695" y="6858000"/>
                </a:lnTo>
                <a:lnTo>
                  <a:pt x="1709529"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useBgFill="1">
        <p:nvSpPr>
          <p:cNvPr id="13" name="Freeform: Shape 12">
            <a:extLst>
              <a:ext uri="{FF2B5EF4-FFF2-40B4-BE49-F238E27FC236}">
                <a16:creationId xmlns:a16="http://schemas.microsoft.com/office/drawing/2014/main" id="{8B598134-D292-43E6-9C55-1171980469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11834" y="0"/>
            <a:ext cx="4980168" cy="6858000"/>
          </a:xfrm>
          <a:custGeom>
            <a:avLst/>
            <a:gdLst>
              <a:gd name="connsiteX0" fmla="*/ 1623023 w 4901771"/>
              <a:gd name="connsiteY0" fmla="*/ 0 h 6858000"/>
              <a:gd name="connsiteX1" fmla="*/ 2716256 w 4901771"/>
              <a:gd name="connsiteY1" fmla="*/ 0 h 6858000"/>
              <a:gd name="connsiteX2" fmla="*/ 3496422 w 4901771"/>
              <a:gd name="connsiteY2" fmla="*/ 0 h 6858000"/>
              <a:gd name="connsiteX3" fmla="*/ 4544484 w 4901771"/>
              <a:gd name="connsiteY3" fmla="*/ 0 h 6858000"/>
              <a:gd name="connsiteX4" fmla="*/ 4710787 w 4901771"/>
              <a:gd name="connsiteY4" fmla="*/ 0 h 6858000"/>
              <a:gd name="connsiteX5" fmla="*/ 4901771 w 4901771"/>
              <a:gd name="connsiteY5" fmla="*/ 0 h 6858000"/>
              <a:gd name="connsiteX6" fmla="*/ 4901771 w 4901771"/>
              <a:gd name="connsiteY6" fmla="*/ 6858000 h 6858000"/>
              <a:gd name="connsiteX7" fmla="*/ 4710787 w 4901771"/>
              <a:gd name="connsiteY7" fmla="*/ 6858000 h 6858000"/>
              <a:gd name="connsiteX8" fmla="*/ 4544484 w 4901771"/>
              <a:gd name="connsiteY8" fmla="*/ 6858000 h 6858000"/>
              <a:gd name="connsiteX9" fmla="*/ 3496422 w 4901771"/>
              <a:gd name="connsiteY9" fmla="*/ 6858000 h 6858000"/>
              <a:gd name="connsiteX10" fmla="*/ 2716256 w 4901771"/>
              <a:gd name="connsiteY10" fmla="*/ 6858000 h 6858000"/>
              <a:gd name="connsiteX11" fmla="*/ 2502754 w 4901771"/>
              <a:gd name="connsiteY11" fmla="*/ 6858000 h 6858000"/>
              <a:gd name="connsiteX12" fmla="*/ 2390998 w 4901771"/>
              <a:gd name="connsiteY12" fmla="*/ 6780599 h 6858000"/>
              <a:gd name="connsiteX13" fmla="*/ 1874350 w 4901771"/>
              <a:gd name="connsiteY13" fmla="*/ 6374814 h 6858000"/>
              <a:gd name="connsiteX14" fmla="*/ 0 w 4901771"/>
              <a:gd name="connsiteY14" fmla="*/ 3621656 h 6858000"/>
              <a:gd name="connsiteX15" fmla="*/ 1600899 w 4901771"/>
              <a:gd name="connsiteY15"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901771" h="6858000">
                <a:moveTo>
                  <a:pt x="1623023" y="0"/>
                </a:moveTo>
                <a:lnTo>
                  <a:pt x="2716256" y="0"/>
                </a:lnTo>
                <a:lnTo>
                  <a:pt x="3496422" y="0"/>
                </a:lnTo>
                <a:lnTo>
                  <a:pt x="4544484" y="0"/>
                </a:lnTo>
                <a:lnTo>
                  <a:pt x="4710787" y="0"/>
                </a:lnTo>
                <a:lnTo>
                  <a:pt x="4901771" y="0"/>
                </a:lnTo>
                <a:lnTo>
                  <a:pt x="4901771" y="6858000"/>
                </a:lnTo>
                <a:lnTo>
                  <a:pt x="4710787" y="6858000"/>
                </a:lnTo>
                <a:lnTo>
                  <a:pt x="4544484" y="6858000"/>
                </a:lnTo>
                <a:lnTo>
                  <a:pt x="3496422" y="6858000"/>
                </a:lnTo>
                <a:lnTo>
                  <a:pt x="2716256" y="6858000"/>
                </a:lnTo>
                <a:lnTo>
                  <a:pt x="2502754" y="6858000"/>
                </a:lnTo>
                <a:lnTo>
                  <a:pt x="2390998" y="6780599"/>
                </a:lnTo>
                <a:cubicBezTo>
                  <a:pt x="2217180" y="6653108"/>
                  <a:pt x="2046553" y="6515397"/>
                  <a:pt x="1874350" y="6374814"/>
                </a:cubicBezTo>
                <a:cubicBezTo>
                  <a:pt x="928725" y="5602839"/>
                  <a:pt x="0" y="4969131"/>
                  <a:pt x="0" y="3621656"/>
                </a:cubicBezTo>
                <a:cubicBezTo>
                  <a:pt x="0" y="2093192"/>
                  <a:pt x="573736" y="754641"/>
                  <a:pt x="1600899" y="14997"/>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829A1E2C-5AC8-40FC-99E9-832069D397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97013"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3" name="Content Placeholder 2">
            <a:extLst>
              <a:ext uri="{FF2B5EF4-FFF2-40B4-BE49-F238E27FC236}">
                <a16:creationId xmlns:a16="http://schemas.microsoft.com/office/drawing/2014/main" id="{E512B37A-9D7C-E5C0-5606-FC8F66A6FFEC}"/>
              </a:ext>
            </a:extLst>
          </p:cNvPr>
          <p:cNvSpPr>
            <a:spLocks noGrp="1"/>
          </p:cNvSpPr>
          <p:nvPr>
            <p:ph idx="1"/>
          </p:nvPr>
        </p:nvSpPr>
        <p:spPr>
          <a:xfrm>
            <a:off x="8046719" y="850006"/>
            <a:ext cx="3633747" cy="4962397"/>
          </a:xfrm>
        </p:spPr>
        <p:txBody>
          <a:bodyPr>
            <a:normAutofit/>
          </a:bodyPr>
          <a:lstStyle/>
          <a:p>
            <a:r>
              <a:rPr lang="ro-RO" sz="2000" b="1" dirty="0">
                <a:latin typeface="Times New Roman" panose="02020603050405020304" pitchFamily="18" charset="0"/>
                <a:ea typeface="+mn-lt"/>
                <a:cs typeface="Times New Roman" panose="02020603050405020304" pitchFamily="18" charset="0"/>
              </a:rPr>
              <a:t>"Stakeholder involvement is critical for identifying research priorities that are relevant."</a:t>
            </a:r>
          </a:p>
          <a:p>
            <a:endParaRPr lang="en-GB" dirty="0"/>
          </a:p>
          <a:p>
            <a:endParaRPr lang="en-GB" dirty="0"/>
          </a:p>
          <a:p>
            <a:endParaRPr lang="en-GB" dirty="0"/>
          </a:p>
          <a:p>
            <a:endParaRPr lang="en-GB" dirty="0"/>
          </a:p>
          <a:p>
            <a:endParaRPr lang="en-GB" dirty="0"/>
          </a:p>
          <a:p>
            <a:r>
              <a:rPr lang="ro-RO" b="1" dirty="0">
                <a:solidFill>
                  <a:schemeClr val="bg1"/>
                </a:solidFill>
              </a:rPr>
              <a:t> </a:t>
            </a:r>
            <a:r>
              <a:rPr lang="ro-RO" sz="1600" b="1" dirty="0">
                <a:solidFill>
                  <a:schemeClr val="tx1"/>
                </a:solidFill>
                <a:latin typeface="Times New Roman" panose="02020603050405020304" pitchFamily="18" charset="0"/>
                <a:cs typeface="Times New Roman" panose="02020603050405020304" pitchFamily="18" charset="0"/>
              </a:rPr>
              <a:t> </a:t>
            </a:r>
            <a:r>
              <a:rPr lang="en-GB" sz="1600" b="1" dirty="0">
                <a:solidFill>
                  <a:schemeClr val="tx1"/>
                </a:solidFill>
                <a:latin typeface="Times New Roman" panose="02020603050405020304" pitchFamily="18" charset="0"/>
                <a:cs typeface="Times New Roman" panose="02020603050405020304" pitchFamily="18" charset="0"/>
              </a:rPr>
              <a:t>(</a:t>
            </a:r>
            <a:r>
              <a:rPr lang="ro-RO" sz="1600" b="1" dirty="0">
                <a:solidFill>
                  <a:schemeClr val="tx1"/>
                </a:solidFill>
                <a:latin typeface="Times New Roman" panose="02020603050405020304" pitchFamily="18" charset="0"/>
                <a:ea typeface="+mn-lt"/>
                <a:cs typeface="Times New Roman" panose="02020603050405020304" pitchFamily="18" charset="0"/>
              </a:rPr>
              <a:t>Ruble, K. </a:t>
            </a:r>
            <a:r>
              <a:rPr lang="ro-RO" sz="1600" b="1" i="1" dirty="0">
                <a:solidFill>
                  <a:schemeClr val="tx1"/>
                </a:solidFill>
                <a:latin typeface="Times New Roman" panose="02020603050405020304" pitchFamily="18" charset="0"/>
                <a:ea typeface="+mn-lt"/>
                <a:cs typeface="Times New Roman" panose="02020603050405020304" pitchFamily="18" charset="0"/>
              </a:rPr>
              <a:t>et al.</a:t>
            </a:r>
            <a:r>
              <a:rPr lang="ro-RO" sz="1600" b="1" dirty="0">
                <a:solidFill>
                  <a:schemeClr val="tx1"/>
                </a:solidFill>
                <a:latin typeface="Times New Roman" panose="02020603050405020304" pitchFamily="18" charset="0"/>
                <a:ea typeface="+mn-lt"/>
                <a:cs typeface="Times New Roman" panose="02020603050405020304" pitchFamily="18" charset="0"/>
              </a:rPr>
              <a:t> 2023)</a:t>
            </a:r>
            <a:endParaRPr lang="en-GB" sz="16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31425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7FC6A8B-34F9-40FB-AA2D-E34168F528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11" name="Freeform: Shape 10">
            <a:extLst>
              <a:ext uri="{FF2B5EF4-FFF2-40B4-BE49-F238E27FC236}">
                <a16:creationId xmlns:a16="http://schemas.microsoft.com/office/drawing/2014/main" id="{1EC86DB4-572A-4F71-AF8A-2395B4CA77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0"/>
            <a:ext cx="11435265" cy="6858000"/>
          </a:xfrm>
          <a:custGeom>
            <a:avLst/>
            <a:gdLst>
              <a:gd name="connsiteX0" fmla="*/ 9925983 w 11435265"/>
              <a:gd name="connsiteY0" fmla="*/ 6858000 h 6858000"/>
              <a:gd name="connsiteX1" fmla="*/ 0 w 11435265"/>
              <a:gd name="connsiteY1" fmla="*/ 6858000 h 6858000"/>
              <a:gd name="connsiteX2" fmla="*/ 0 w 11435265"/>
              <a:gd name="connsiteY2" fmla="*/ 0 h 6858000"/>
              <a:gd name="connsiteX3" fmla="*/ 996904 w 11435265"/>
              <a:gd name="connsiteY3" fmla="*/ 0 h 6858000"/>
              <a:gd name="connsiteX4" fmla="*/ 2426875 w 11435265"/>
              <a:gd name="connsiteY4" fmla="*/ 0 h 6858000"/>
              <a:gd name="connsiteX5" fmla="*/ 4014127 w 11435265"/>
              <a:gd name="connsiteY5" fmla="*/ 0 h 6858000"/>
              <a:gd name="connsiteX6" fmla="*/ 4359595 w 11435265"/>
              <a:gd name="connsiteY6" fmla="*/ 0 h 6858000"/>
              <a:gd name="connsiteX7" fmla="*/ 4647960 w 11435265"/>
              <a:gd name="connsiteY7" fmla="*/ 0 h 6858000"/>
              <a:gd name="connsiteX8" fmla="*/ 4691093 w 11435265"/>
              <a:gd name="connsiteY8" fmla="*/ 0 h 6858000"/>
              <a:gd name="connsiteX9" fmla="*/ 5558544 w 11435265"/>
              <a:gd name="connsiteY9" fmla="*/ 0 h 6858000"/>
              <a:gd name="connsiteX10" fmla="*/ 5570664 w 11435265"/>
              <a:gd name="connsiteY10" fmla="*/ 0 h 6858000"/>
              <a:gd name="connsiteX11" fmla="*/ 5695183 w 11435265"/>
              <a:gd name="connsiteY11" fmla="*/ 0 h 6858000"/>
              <a:gd name="connsiteX12" fmla="*/ 7177357 w 11435265"/>
              <a:gd name="connsiteY12" fmla="*/ 0 h 6858000"/>
              <a:gd name="connsiteX13" fmla="*/ 9824163 w 11435265"/>
              <a:gd name="connsiteY13" fmla="*/ 0 h 6858000"/>
              <a:gd name="connsiteX14" fmla="*/ 9846125 w 11435265"/>
              <a:gd name="connsiteY14" fmla="*/ 16892 h 6858000"/>
              <a:gd name="connsiteX15" fmla="*/ 11435265 w 11435265"/>
              <a:gd name="connsiteY15" fmla="*/ 4079318 h 6858000"/>
              <a:gd name="connsiteX16" fmla="*/ 10261404 w 11435265"/>
              <a:gd name="connsiteY16" fmla="*/ 654244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1435265" h="6858000">
                <a:moveTo>
                  <a:pt x="9925983" y="6858000"/>
                </a:moveTo>
                <a:lnTo>
                  <a:pt x="0" y="6858000"/>
                </a:lnTo>
                <a:lnTo>
                  <a:pt x="0" y="0"/>
                </a:lnTo>
                <a:lnTo>
                  <a:pt x="996904" y="0"/>
                </a:lnTo>
                <a:lnTo>
                  <a:pt x="2426875" y="0"/>
                </a:lnTo>
                <a:lnTo>
                  <a:pt x="4014127" y="0"/>
                </a:lnTo>
                <a:lnTo>
                  <a:pt x="4359595" y="0"/>
                </a:lnTo>
                <a:lnTo>
                  <a:pt x="4647960" y="0"/>
                </a:lnTo>
                <a:lnTo>
                  <a:pt x="4691093" y="0"/>
                </a:lnTo>
                <a:lnTo>
                  <a:pt x="5558544" y="0"/>
                </a:lnTo>
                <a:lnTo>
                  <a:pt x="5570664" y="0"/>
                </a:lnTo>
                <a:lnTo>
                  <a:pt x="5695183" y="0"/>
                </a:lnTo>
                <a:lnTo>
                  <a:pt x="7177357" y="0"/>
                </a:lnTo>
                <a:lnTo>
                  <a:pt x="9824163" y="0"/>
                </a:lnTo>
                <a:lnTo>
                  <a:pt x="9846125" y="16892"/>
                </a:lnTo>
                <a:cubicBezTo>
                  <a:pt x="10865743" y="850004"/>
                  <a:pt x="11435265" y="2357705"/>
                  <a:pt x="11435265" y="4079318"/>
                </a:cubicBezTo>
                <a:cubicBezTo>
                  <a:pt x="11435265" y="5217633"/>
                  <a:pt x="10916694" y="5903717"/>
                  <a:pt x="10261404" y="6542447"/>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1BDF78F9-9589-05E1-2DE6-23107D14415D}"/>
              </a:ext>
            </a:extLst>
          </p:cNvPr>
          <p:cNvSpPr>
            <a:spLocks noGrp="1"/>
          </p:cNvSpPr>
          <p:nvPr>
            <p:ph type="title"/>
          </p:nvPr>
        </p:nvSpPr>
        <p:spPr>
          <a:xfrm>
            <a:off x="1518860" y="442913"/>
            <a:ext cx="7820569" cy="1344612"/>
          </a:xfrm>
        </p:spPr>
        <p:txBody>
          <a:bodyPr anchor="b">
            <a:normAutofit/>
          </a:bodyPr>
          <a:lstStyle/>
          <a:p>
            <a:r>
              <a:rPr lang="en-GB" dirty="0"/>
              <a:t>IRON TRIANGLE, EVALUATION</a:t>
            </a:r>
          </a:p>
        </p:txBody>
      </p:sp>
      <p:sp>
        <p:nvSpPr>
          <p:cNvPr id="13" name="Freeform: Shape 12">
            <a:extLst>
              <a:ext uri="{FF2B5EF4-FFF2-40B4-BE49-F238E27FC236}">
                <a16:creationId xmlns:a16="http://schemas.microsoft.com/office/drawing/2014/main" id="{71BA53A4-C4B7-4189-9FC1-6350B1AB5D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0332301" y="0"/>
            <a:ext cx="1518348" cy="6858000"/>
          </a:xfrm>
          <a:custGeom>
            <a:avLst/>
            <a:gdLst>
              <a:gd name="connsiteX0" fmla="*/ 19178 w 1518348"/>
              <a:gd name="connsiteY0" fmla="*/ 6858000 h 6858000"/>
              <a:gd name="connsiteX1" fmla="*/ 0 w 1518348"/>
              <a:gd name="connsiteY1" fmla="*/ 6858000 h 6858000"/>
              <a:gd name="connsiteX2" fmla="*/ 241394 w 1518348"/>
              <a:gd name="connsiteY2" fmla="*/ 6638611 h 6858000"/>
              <a:gd name="connsiteX3" fmla="*/ 1493356 w 1518348"/>
              <a:gd name="connsiteY3" fmla="*/ 4142424 h 6858000"/>
              <a:gd name="connsiteX4" fmla="*/ 282053 w 1518348"/>
              <a:gd name="connsiteY4" fmla="*/ 26474 h 6858000"/>
              <a:gd name="connsiteX5" fmla="*/ 256233 w 1518348"/>
              <a:gd name="connsiteY5" fmla="*/ 0 h 6858000"/>
              <a:gd name="connsiteX6" fmla="*/ 273463 w 1518348"/>
              <a:gd name="connsiteY6" fmla="*/ 0 h 6858000"/>
              <a:gd name="connsiteX7" fmla="*/ 300199 w 1518348"/>
              <a:gd name="connsiteY7" fmla="*/ 27414 h 6858000"/>
              <a:gd name="connsiteX8" fmla="*/ 1511501 w 1518348"/>
              <a:gd name="connsiteY8" fmla="*/ 4143362 h 6858000"/>
              <a:gd name="connsiteX9" fmla="*/ 259539 w 1518348"/>
              <a:gd name="connsiteY9" fmla="*/ 663954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8348" h="6858000">
                <a:moveTo>
                  <a:pt x="19178" y="6858000"/>
                </a:moveTo>
                <a:lnTo>
                  <a:pt x="0" y="6858000"/>
                </a:lnTo>
                <a:lnTo>
                  <a:pt x="241394" y="6638611"/>
                </a:lnTo>
                <a:cubicBezTo>
                  <a:pt x="909582" y="6009084"/>
                  <a:pt x="1445892" y="5323498"/>
                  <a:pt x="1493356" y="4142424"/>
                </a:cubicBezTo>
                <a:cubicBezTo>
                  <a:pt x="1560655" y="2467784"/>
                  <a:pt x="1130049" y="962858"/>
                  <a:pt x="282053" y="26474"/>
                </a:cubicBezTo>
                <a:lnTo>
                  <a:pt x="256233" y="0"/>
                </a:lnTo>
                <a:lnTo>
                  <a:pt x="273463" y="0"/>
                </a:lnTo>
                <a:lnTo>
                  <a:pt x="300199" y="27414"/>
                </a:lnTo>
                <a:cubicBezTo>
                  <a:pt x="1148195" y="963796"/>
                  <a:pt x="1578800" y="2468723"/>
                  <a:pt x="1511501" y="4143362"/>
                </a:cubicBezTo>
                <a:cubicBezTo>
                  <a:pt x="1464037" y="5324436"/>
                  <a:pt x="927728" y="6010023"/>
                  <a:pt x="259539" y="6639549"/>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15" name="Freeform: Shape 14">
            <a:extLst>
              <a:ext uri="{FF2B5EF4-FFF2-40B4-BE49-F238E27FC236}">
                <a16:creationId xmlns:a16="http://schemas.microsoft.com/office/drawing/2014/main" id="{5558AD6E-B070-4640-AA07-87E208983E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9994386" y="0"/>
            <a:ext cx="1644534" cy="6858000"/>
          </a:xfrm>
          <a:custGeom>
            <a:avLst/>
            <a:gdLst>
              <a:gd name="connsiteX0" fmla="*/ 135252 w 1644534"/>
              <a:gd name="connsiteY0" fmla="*/ 6858000 h 6858000"/>
              <a:gd name="connsiteX1" fmla="*/ 101819 w 1644534"/>
              <a:gd name="connsiteY1" fmla="*/ 6858000 h 6858000"/>
              <a:gd name="connsiteX2" fmla="*/ 437240 w 1644534"/>
              <a:gd name="connsiteY2" fmla="*/ 6542447 h 6858000"/>
              <a:gd name="connsiteX3" fmla="*/ 1611101 w 1644534"/>
              <a:gd name="connsiteY3" fmla="*/ 4079318 h 6858000"/>
              <a:gd name="connsiteX4" fmla="*/ 21961 w 1644534"/>
              <a:gd name="connsiteY4" fmla="*/ 16892 h 6858000"/>
              <a:gd name="connsiteX5" fmla="*/ 0 w 1644534"/>
              <a:gd name="connsiteY5" fmla="*/ 0 h 6858000"/>
              <a:gd name="connsiteX6" fmla="*/ 33433 w 1644534"/>
              <a:gd name="connsiteY6" fmla="*/ 0 h 6858000"/>
              <a:gd name="connsiteX7" fmla="*/ 55394 w 1644534"/>
              <a:gd name="connsiteY7" fmla="*/ 16892 h 6858000"/>
              <a:gd name="connsiteX8" fmla="*/ 1644534 w 1644534"/>
              <a:gd name="connsiteY8" fmla="*/ 4079318 h 6858000"/>
              <a:gd name="connsiteX9" fmla="*/ 470673 w 1644534"/>
              <a:gd name="connsiteY9" fmla="*/ 654244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644534" h="6858000">
                <a:moveTo>
                  <a:pt x="135252" y="6858000"/>
                </a:moveTo>
                <a:lnTo>
                  <a:pt x="101819" y="6858000"/>
                </a:lnTo>
                <a:lnTo>
                  <a:pt x="437240" y="6542447"/>
                </a:lnTo>
                <a:cubicBezTo>
                  <a:pt x="1092531" y="5903717"/>
                  <a:pt x="1611101" y="5217633"/>
                  <a:pt x="1611101" y="4079318"/>
                </a:cubicBezTo>
                <a:cubicBezTo>
                  <a:pt x="1611101" y="2357705"/>
                  <a:pt x="1041580" y="850004"/>
                  <a:pt x="21961" y="16892"/>
                </a:cubicBezTo>
                <a:lnTo>
                  <a:pt x="0" y="0"/>
                </a:lnTo>
                <a:lnTo>
                  <a:pt x="33433" y="0"/>
                </a:lnTo>
                <a:lnTo>
                  <a:pt x="55394" y="16892"/>
                </a:lnTo>
                <a:cubicBezTo>
                  <a:pt x="1075012" y="850004"/>
                  <a:pt x="1644534" y="2357705"/>
                  <a:pt x="1644534" y="4079318"/>
                </a:cubicBezTo>
                <a:cubicBezTo>
                  <a:pt x="1644534" y="5217633"/>
                  <a:pt x="1125963" y="5903717"/>
                  <a:pt x="470673" y="6542447"/>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graphicFrame>
        <p:nvGraphicFramePr>
          <p:cNvPr id="5" name="Content Placeholder 2">
            <a:extLst>
              <a:ext uri="{FF2B5EF4-FFF2-40B4-BE49-F238E27FC236}">
                <a16:creationId xmlns:a16="http://schemas.microsoft.com/office/drawing/2014/main" id="{15845846-E567-21B8-82AE-DEFA53FD2E4C}"/>
              </a:ext>
            </a:extLst>
          </p:cNvPr>
          <p:cNvGraphicFramePr>
            <a:graphicFrameLocks noGrp="1"/>
          </p:cNvGraphicFramePr>
          <p:nvPr>
            <p:ph idx="1"/>
            <p:extLst>
              <p:ext uri="{D42A27DB-BD31-4B8C-83A1-F6EECF244321}">
                <p14:modId xmlns:p14="http://schemas.microsoft.com/office/powerpoint/2010/main" val="2718153639"/>
              </p:ext>
            </p:extLst>
          </p:nvPr>
        </p:nvGraphicFramePr>
        <p:xfrm>
          <a:off x="1518860" y="2312988"/>
          <a:ext cx="7881385" cy="32781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961828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8950AD4C-6AF3-49F8-94E1-DBCAFB3947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diagram of quality and quality&#10;&#10;Description automatically generated">
            <a:extLst>
              <a:ext uri="{FF2B5EF4-FFF2-40B4-BE49-F238E27FC236}">
                <a16:creationId xmlns:a16="http://schemas.microsoft.com/office/drawing/2014/main" id="{1836ACD8-1182-3B9D-AC68-52C117FA21C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82624" y="1589239"/>
            <a:ext cx="4546243" cy="4591214"/>
          </a:xfrm>
          <a:prstGeom prst="rect">
            <a:avLst/>
          </a:prstGeom>
        </p:spPr>
      </p:pic>
      <p:sp>
        <p:nvSpPr>
          <p:cNvPr id="6" name="Content Placeholder 2">
            <a:extLst>
              <a:ext uri="{FF2B5EF4-FFF2-40B4-BE49-F238E27FC236}">
                <a16:creationId xmlns:a16="http://schemas.microsoft.com/office/drawing/2014/main" id="{2098740A-CF4C-2308-51A9-AD0139763AAA}"/>
              </a:ext>
            </a:extLst>
          </p:cNvPr>
          <p:cNvSpPr>
            <a:spLocks/>
          </p:cNvSpPr>
          <p:nvPr/>
        </p:nvSpPr>
        <p:spPr>
          <a:xfrm>
            <a:off x="1" y="1589238"/>
            <a:ext cx="3129566" cy="5268761"/>
          </a:xfrm>
          <a:prstGeom prst="rect">
            <a:avLst/>
          </a:prstGeom>
        </p:spPr>
        <p:txBody>
          <a:bodyPr>
            <a:normAutofit/>
          </a:bodyPr>
          <a:lstStyle/>
          <a:p>
            <a:pPr marL="406908" indent="-406908" defTabSz="813816">
              <a:spcAft>
                <a:spcPts val="600"/>
              </a:spcAft>
              <a:buAutoNum type="arabicPeriod"/>
            </a:pPr>
            <a:r>
              <a:rPr lang="en-GB" sz="1602" b="1" u="sng" kern="1200" dirty="0">
                <a:solidFill>
                  <a:schemeClr val="tx1"/>
                </a:solidFill>
                <a:latin typeface="+mn-lt"/>
                <a:ea typeface="+mn-ea"/>
                <a:cs typeface="+mn-cs"/>
              </a:rPr>
              <a:t>SCOPE</a:t>
            </a:r>
          </a:p>
          <a:p>
            <a:pPr defTabSz="813816">
              <a:spcAft>
                <a:spcPts val="600"/>
              </a:spcAft>
            </a:pPr>
            <a:r>
              <a:rPr lang="en-GB" sz="1424" kern="1200" dirty="0">
                <a:solidFill>
                  <a:schemeClr val="tx1"/>
                </a:solidFill>
                <a:latin typeface="+mn-lt"/>
                <a:ea typeface="+mn-ea"/>
                <a:cs typeface="+mn-cs"/>
              </a:rPr>
              <a:t>Organising a charitable event with the objective of raising funds for the company Cancer Research UK.</a:t>
            </a:r>
          </a:p>
          <a:p>
            <a:pPr defTabSz="813816">
              <a:spcAft>
                <a:spcPts val="600"/>
              </a:spcAft>
            </a:pPr>
            <a:r>
              <a:rPr lang="en-GB" sz="1424" kern="1200" dirty="0">
                <a:solidFill>
                  <a:schemeClr val="tx1"/>
                </a:solidFill>
                <a:latin typeface="+mn-lt"/>
                <a:ea typeface="+mn-ea"/>
                <a:cs typeface="+mn-cs"/>
              </a:rPr>
              <a:t>  Components</a:t>
            </a:r>
          </a:p>
          <a:p>
            <a:pPr defTabSz="813816">
              <a:spcAft>
                <a:spcPts val="600"/>
              </a:spcAft>
            </a:pPr>
            <a:r>
              <a:rPr lang="en-GB" sz="1424" kern="1200" dirty="0">
                <a:solidFill>
                  <a:schemeClr val="tx1"/>
                </a:solidFill>
                <a:latin typeface="+mn-lt"/>
                <a:ea typeface="+mn-ea"/>
                <a:cs typeface="+mn-cs"/>
              </a:rPr>
              <a:t>Raise the amount of £200 in donations</a:t>
            </a:r>
          </a:p>
          <a:p>
            <a:pPr defTabSz="813816">
              <a:spcAft>
                <a:spcPts val="600"/>
              </a:spcAft>
            </a:pPr>
            <a:r>
              <a:rPr lang="en-GB" sz="1424" kern="1200" dirty="0">
                <a:solidFill>
                  <a:schemeClr val="tx1"/>
                </a:solidFill>
                <a:latin typeface="+mn-lt"/>
                <a:ea typeface="+mn-ea"/>
                <a:cs typeface="+mn-cs"/>
              </a:rPr>
              <a:t>Raise awareness</a:t>
            </a:r>
          </a:p>
          <a:p>
            <a:pPr defTabSz="813816">
              <a:spcAft>
                <a:spcPts val="600"/>
              </a:spcAft>
            </a:pPr>
            <a:r>
              <a:rPr lang="en-GB" sz="1424" kern="1200" dirty="0">
                <a:solidFill>
                  <a:schemeClr val="tx1"/>
                </a:solidFill>
                <a:latin typeface="+mn-lt"/>
                <a:ea typeface="+mn-ea"/>
                <a:cs typeface="+mn-cs"/>
              </a:rPr>
              <a:t>Get the community involved.</a:t>
            </a:r>
          </a:p>
          <a:p>
            <a:pPr defTabSz="813816">
              <a:spcAft>
                <a:spcPts val="600"/>
              </a:spcAft>
            </a:pPr>
            <a:r>
              <a:rPr lang="en-GB" sz="1424" kern="1200" dirty="0">
                <a:solidFill>
                  <a:schemeClr val="tx1"/>
                </a:solidFill>
                <a:latin typeface="+mn-lt"/>
                <a:ea typeface="+mn-ea"/>
                <a:cs typeface="+mn-cs"/>
              </a:rPr>
              <a:t>    Expectations</a:t>
            </a:r>
          </a:p>
          <a:p>
            <a:pPr defTabSz="813816">
              <a:spcAft>
                <a:spcPts val="600"/>
              </a:spcAft>
            </a:pPr>
            <a:r>
              <a:rPr lang="en-GB" sz="1424" kern="1200" dirty="0">
                <a:solidFill>
                  <a:schemeClr val="tx1"/>
                </a:solidFill>
                <a:latin typeface="+mn-lt"/>
                <a:ea typeface="+mn-ea"/>
                <a:cs typeface="+mn-cs"/>
              </a:rPr>
              <a:t>In order or succeed we expect to raise the full amount of £200 in time with the deadline.</a:t>
            </a:r>
          </a:p>
          <a:p>
            <a:pPr defTabSz="813816">
              <a:spcAft>
                <a:spcPts val="600"/>
              </a:spcAft>
            </a:pPr>
            <a:r>
              <a:rPr lang="en-GB" sz="1424" b="1" u="sng" kern="1200" dirty="0">
                <a:solidFill>
                  <a:schemeClr val="tx1"/>
                </a:solidFill>
                <a:latin typeface="+mn-lt"/>
                <a:ea typeface="+mn-ea"/>
                <a:cs typeface="+mn-cs"/>
              </a:rPr>
              <a:t>3.0   COST</a:t>
            </a:r>
          </a:p>
          <a:p>
            <a:pPr defTabSz="813816">
              <a:spcAft>
                <a:spcPts val="600"/>
              </a:spcAft>
            </a:pPr>
            <a:r>
              <a:rPr lang="en-GB" sz="1424" kern="1200" dirty="0">
                <a:solidFill>
                  <a:schemeClr val="tx1"/>
                </a:solidFill>
                <a:latin typeface="+mn-lt"/>
                <a:ea typeface="+mn-ea"/>
                <a:cs typeface="+mn-cs"/>
              </a:rPr>
              <a:t>Raising £200 (non profit)</a:t>
            </a:r>
          </a:p>
          <a:p>
            <a:pPr defTabSz="813816">
              <a:spcAft>
                <a:spcPts val="600"/>
              </a:spcAft>
            </a:pPr>
            <a:r>
              <a:rPr lang="en-GB" sz="1424" kern="1200" dirty="0">
                <a:solidFill>
                  <a:schemeClr val="tx1"/>
                </a:solidFill>
                <a:latin typeface="+mn-lt"/>
                <a:ea typeface="+mn-ea"/>
                <a:cs typeface="+mn-cs"/>
              </a:rPr>
              <a:t>No expenses</a:t>
            </a:r>
          </a:p>
          <a:p>
            <a:pPr defTabSz="813816">
              <a:spcAft>
                <a:spcPts val="600"/>
              </a:spcAft>
            </a:pPr>
            <a:endParaRPr lang="en-GB" sz="1602" b="1" u="sng" kern="1200" dirty="0">
              <a:solidFill>
                <a:schemeClr val="tx1"/>
              </a:solidFill>
              <a:latin typeface="+mn-lt"/>
              <a:ea typeface="+mn-ea"/>
              <a:cs typeface="+mn-cs"/>
            </a:endParaRPr>
          </a:p>
          <a:p>
            <a:pPr defTabSz="813816">
              <a:spcAft>
                <a:spcPts val="600"/>
              </a:spcAft>
            </a:pPr>
            <a:endParaRPr lang="en-GB" sz="1602" b="1" kern="1200" dirty="0">
              <a:solidFill>
                <a:schemeClr val="tx1"/>
              </a:solidFill>
              <a:latin typeface="+mj-lt"/>
              <a:ea typeface="+mn-ea"/>
              <a:cs typeface="+mn-cs"/>
            </a:endParaRPr>
          </a:p>
          <a:p>
            <a:pPr marL="0" indent="0">
              <a:spcAft>
                <a:spcPts val="600"/>
              </a:spcAft>
              <a:buNone/>
            </a:pPr>
            <a:endParaRPr lang="en-GB" sz="1800" b="1" dirty="0"/>
          </a:p>
        </p:txBody>
      </p:sp>
      <p:graphicFrame>
        <p:nvGraphicFramePr>
          <p:cNvPr id="13" name="Content Placeholder 3">
            <a:extLst>
              <a:ext uri="{FF2B5EF4-FFF2-40B4-BE49-F238E27FC236}">
                <a16:creationId xmlns:a16="http://schemas.microsoft.com/office/drawing/2014/main" id="{3634CF67-5A5B-8EAA-20FC-821981F9C3A0}"/>
              </a:ext>
            </a:extLst>
          </p:cNvPr>
          <p:cNvGraphicFramePr/>
          <p:nvPr>
            <p:extLst>
              <p:ext uri="{D42A27DB-BD31-4B8C-83A1-F6EECF244321}">
                <p14:modId xmlns:p14="http://schemas.microsoft.com/office/powerpoint/2010/main" val="255030379"/>
              </p:ext>
            </p:extLst>
          </p:nvPr>
        </p:nvGraphicFramePr>
        <p:xfrm>
          <a:off x="3129567" y="1056068"/>
          <a:ext cx="4189923" cy="569246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extBox 6">
            <a:extLst>
              <a:ext uri="{FF2B5EF4-FFF2-40B4-BE49-F238E27FC236}">
                <a16:creationId xmlns:a16="http://schemas.microsoft.com/office/drawing/2014/main" id="{C7E8943A-10AC-3B2A-F0F0-6F07257C8722}"/>
              </a:ext>
            </a:extLst>
          </p:cNvPr>
          <p:cNvSpPr txBox="1"/>
          <p:nvPr/>
        </p:nvSpPr>
        <p:spPr>
          <a:xfrm>
            <a:off x="796344" y="235485"/>
            <a:ext cx="2719588" cy="369332"/>
          </a:xfrm>
          <a:prstGeom prst="rect">
            <a:avLst/>
          </a:prstGeom>
          <a:noFill/>
        </p:spPr>
        <p:txBody>
          <a:bodyPr wrap="square" rtlCol="0">
            <a:spAutoFit/>
          </a:bodyPr>
          <a:lstStyle/>
          <a:p>
            <a:r>
              <a:rPr lang="en-GB" dirty="0">
                <a:highlight>
                  <a:srgbClr val="C0C0C0"/>
                </a:highlight>
              </a:rPr>
              <a:t>IRON TRIANGLE</a:t>
            </a:r>
          </a:p>
        </p:txBody>
      </p:sp>
    </p:spTree>
    <p:extLst>
      <p:ext uri="{BB962C8B-B14F-4D97-AF65-F5344CB8AC3E}">
        <p14:creationId xmlns:p14="http://schemas.microsoft.com/office/powerpoint/2010/main" val="29316932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211A86-7E40-26A8-088D-7B1BC6FA29D6}"/>
              </a:ext>
            </a:extLst>
          </p:cNvPr>
          <p:cNvSpPr>
            <a:spLocks noGrp="1"/>
          </p:cNvSpPr>
          <p:nvPr>
            <p:ph type="title"/>
          </p:nvPr>
        </p:nvSpPr>
        <p:spPr>
          <a:xfrm>
            <a:off x="0" y="1"/>
            <a:ext cx="10690811" cy="894220"/>
          </a:xfrm>
        </p:spPr>
        <p:txBody>
          <a:bodyPr>
            <a:noAutofit/>
          </a:bodyPr>
          <a:lstStyle/>
          <a:p>
            <a:r>
              <a:rPr lang="en-GB" sz="2000" dirty="0">
                <a:highlight>
                  <a:srgbClr val="C0C0C0"/>
                </a:highlight>
                <a:latin typeface="Times New Roman" panose="02020603050405020304" pitchFamily="18" charset="0"/>
                <a:cs typeface="Times New Roman" panose="02020603050405020304" pitchFamily="18" charset="0"/>
              </a:rPr>
              <a:t>HARD AND SOFT EVALUATION</a:t>
            </a:r>
            <a:br>
              <a:rPr lang="en-GB" sz="2000" dirty="0">
                <a:highlight>
                  <a:srgbClr val="C0C0C0"/>
                </a:highlight>
                <a:latin typeface="Times New Roman" panose="02020603050405020304" pitchFamily="18" charset="0"/>
                <a:cs typeface="Times New Roman" panose="02020603050405020304" pitchFamily="18" charset="0"/>
              </a:rPr>
            </a:br>
            <a:r>
              <a:rPr lang="ro-RO" sz="2000" dirty="0">
                <a:solidFill>
                  <a:srgbClr val="000000"/>
                </a:solidFill>
                <a:effectLst/>
                <a:highlight>
                  <a:srgbClr val="C0C0C0"/>
                </a:highlight>
                <a:latin typeface="Times New Roman" panose="02020603050405020304" pitchFamily="18" charset="0"/>
                <a:ea typeface="Aptos" panose="020B0004020202020204" pitchFamily="34" charset="0"/>
                <a:cs typeface="Times New Roman" panose="02020603050405020304" pitchFamily="18" charset="0"/>
              </a:rPr>
              <a:t>Reflection</a:t>
            </a:r>
            <a:r>
              <a:rPr lang="en-GB" sz="2000" dirty="0">
                <a:effectLst/>
                <a:highlight>
                  <a:srgbClr val="C0C0C0"/>
                </a:highlight>
                <a:latin typeface="Times New Roman" panose="02020603050405020304" pitchFamily="18" charset="0"/>
                <a:cs typeface="Times New Roman" panose="02020603050405020304" pitchFamily="18" charset="0"/>
              </a:rPr>
              <a:t> is a key feature of competency development (</a:t>
            </a:r>
            <a:r>
              <a:rPr lang="ro-RO" sz="2000" u="sng" dirty="0">
                <a:solidFill>
                  <a:srgbClr val="000000"/>
                </a:solidFill>
                <a:highlight>
                  <a:srgbClr val="C0C0C0"/>
                </a:highlight>
                <a:latin typeface="Times New Roman" panose="02020603050405020304" pitchFamily="18" charset="0"/>
                <a:ea typeface="Aptos" panose="020B0004020202020204" pitchFamily="34" charset="0"/>
                <a:cs typeface="Times New Roman" panose="02020603050405020304" pitchFamily="18" charset="0"/>
              </a:rPr>
              <a:t>Illeris,</a:t>
            </a:r>
            <a:r>
              <a:rPr lang="en-GB" sz="2000" u="sng" dirty="0">
                <a:solidFill>
                  <a:srgbClr val="000000"/>
                </a:solidFill>
                <a:highlight>
                  <a:srgbClr val="C0C0C0"/>
                </a:highlight>
                <a:latin typeface="Times New Roman" panose="02020603050405020304" pitchFamily="18" charset="0"/>
                <a:ea typeface="Aptos" panose="020B0004020202020204" pitchFamily="34" charset="0"/>
                <a:cs typeface="Times New Roman" panose="02020603050405020304" pitchFamily="18" charset="0"/>
              </a:rPr>
              <a:t> 2014)</a:t>
            </a:r>
            <a:endParaRPr lang="en-GB" sz="2000" dirty="0">
              <a:highlight>
                <a:srgbClr val="C0C0C0"/>
              </a:highlight>
              <a:latin typeface="Times New Roman" panose="02020603050405020304" pitchFamily="18" charset="0"/>
              <a:cs typeface="Times New Roman" panose="02020603050405020304" pitchFamily="18" charset="0"/>
            </a:endParaRPr>
          </a:p>
        </p:txBody>
      </p:sp>
      <p:sp>
        <p:nvSpPr>
          <p:cNvPr id="4" name="Content Placeholder 3">
            <a:extLst>
              <a:ext uri="{FF2B5EF4-FFF2-40B4-BE49-F238E27FC236}">
                <a16:creationId xmlns:a16="http://schemas.microsoft.com/office/drawing/2014/main" id="{59C3BFA7-0EBF-0A7F-3794-3C85BF614CE6}"/>
              </a:ext>
            </a:extLst>
          </p:cNvPr>
          <p:cNvSpPr txBox="1">
            <a:spLocks/>
          </p:cNvSpPr>
          <p:nvPr/>
        </p:nvSpPr>
        <p:spPr>
          <a:xfrm>
            <a:off x="6323106" y="894221"/>
            <a:ext cx="5770156" cy="5480821"/>
          </a:xfrm>
          <a:prstGeom prst="rect">
            <a:avLst/>
          </a:prstGeom>
        </p:spPr>
        <p:txBody>
          <a:bodyPr>
            <a:normAutofit fontScale="77500" lnSpcReduction="20000"/>
          </a:bodyPr>
          <a:lstStyle>
            <a:lvl1pPr marL="0" indent="0" algn="l" defTabSz="914400" rtl="0" eaLnBrk="1" latinLnBrk="0" hangingPunct="1">
              <a:lnSpc>
                <a:spcPct val="140000"/>
              </a:lnSpc>
              <a:spcBef>
                <a:spcPts val="930"/>
              </a:spcBef>
              <a:buFont typeface="Corbel" panose="020B0503020204020204" pitchFamily="34" charset="0"/>
              <a:buNone/>
              <a:defRPr sz="1800" b="0" kern="1200" spc="150" baseline="0">
                <a:solidFill>
                  <a:schemeClr val="tx1">
                    <a:lumMod val="75000"/>
                    <a:lumOff val="25000"/>
                  </a:schemeClr>
                </a:solidFill>
                <a:latin typeface="+mn-lt"/>
                <a:ea typeface="+mn-ea"/>
                <a:cs typeface="+mn-cs"/>
              </a:defRPr>
            </a:lvl1pPr>
            <a:lvl2pPr marL="0" indent="0" algn="l" defTabSz="914400" rtl="0" eaLnBrk="1" latinLnBrk="0" hangingPunct="1">
              <a:lnSpc>
                <a:spcPct val="140000"/>
              </a:lnSpc>
              <a:spcBef>
                <a:spcPts val="930"/>
              </a:spcBef>
              <a:buFont typeface="Corbel" panose="020B0503020204020204" pitchFamily="34" charset="0"/>
              <a:buNone/>
              <a:defRPr sz="1600" kern="1200" spc="150" baseline="0">
                <a:solidFill>
                  <a:schemeClr val="tx1">
                    <a:lumMod val="75000"/>
                    <a:lumOff val="25000"/>
                  </a:schemeClr>
                </a:solidFill>
                <a:latin typeface="+mn-lt"/>
                <a:ea typeface="+mn-ea"/>
                <a:cs typeface="+mn-cs"/>
              </a:defRPr>
            </a:lvl2pPr>
            <a:lvl3pPr marL="0" indent="-320040" algn="l" defTabSz="914400" rtl="0" eaLnBrk="1" latinLnBrk="0" hangingPunct="1">
              <a:lnSpc>
                <a:spcPct val="140000"/>
              </a:lnSpc>
              <a:spcBef>
                <a:spcPts val="930"/>
              </a:spcBef>
              <a:buFont typeface="Corbel" panose="020B0503020204020204" pitchFamily="34" charset="0"/>
              <a:buChar char="–"/>
              <a:defRPr sz="1400" i="1" kern="1200" spc="150" baseline="0">
                <a:solidFill>
                  <a:schemeClr val="tx1">
                    <a:lumMod val="75000"/>
                    <a:lumOff val="25000"/>
                  </a:schemeClr>
                </a:solidFill>
                <a:latin typeface="+mn-lt"/>
                <a:ea typeface="+mn-ea"/>
                <a:cs typeface="+mn-cs"/>
              </a:defRPr>
            </a:lvl3pPr>
            <a:lvl4pPr marL="0" indent="-320040" algn="l" defTabSz="914400" rtl="0" eaLnBrk="1" latinLnBrk="0" hangingPunct="1">
              <a:lnSpc>
                <a:spcPct val="140000"/>
              </a:lnSpc>
              <a:spcBef>
                <a:spcPts val="930"/>
              </a:spcBef>
              <a:buFont typeface="Corbel" panose="020B0503020204020204" pitchFamily="34" charset="0"/>
              <a:buChar char="–"/>
              <a:defRPr sz="1400" kern="1200" spc="150" baseline="0">
                <a:solidFill>
                  <a:schemeClr val="tx1">
                    <a:lumMod val="75000"/>
                    <a:lumOff val="25000"/>
                  </a:schemeClr>
                </a:solidFill>
                <a:latin typeface="+mn-lt"/>
                <a:ea typeface="+mn-ea"/>
                <a:cs typeface="+mn-cs"/>
              </a:defRPr>
            </a:lvl4pPr>
            <a:lvl5pPr marL="0" indent="-320040" algn="l" defTabSz="914400" rtl="0" eaLnBrk="1" latinLnBrk="0" hangingPunct="1">
              <a:lnSpc>
                <a:spcPct val="140000"/>
              </a:lnSpc>
              <a:spcBef>
                <a:spcPts val="930"/>
              </a:spcBef>
              <a:buFont typeface="Corbel" panose="020B0503020204020204" pitchFamily="34" charset="0"/>
              <a:buChar char="–"/>
              <a:defRPr sz="1400" i="1" kern="1200" spc="150" baseline="0">
                <a:solidFill>
                  <a:schemeClr val="tx1">
                    <a:lumMod val="75000"/>
                    <a:lumOff val="25000"/>
                  </a:schemeClr>
                </a:solidFill>
                <a:latin typeface="+mn-lt"/>
                <a:ea typeface="+mn-ea"/>
                <a:cs typeface="+mn-cs"/>
              </a:defRPr>
            </a:lvl5pPr>
            <a:lvl6pPr marL="192024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6pPr>
            <a:lvl7pPr marL="224028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7pPr>
            <a:lvl8pPr marL="256032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8pPr>
            <a:lvl9pPr marL="288036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9pPr>
          </a:lstStyle>
          <a:p>
            <a:r>
              <a:rPr lang="en-GB" sz="2000" b="1"/>
              <a:t>SOFT EVALUATION (QUALITATIVE METRICS)</a:t>
            </a:r>
          </a:p>
          <a:p>
            <a:r>
              <a:rPr lang="en-GB" sz="1600" u="sng"/>
              <a:t>1.  Donor satisfaction</a:t>
            </a:r>
          </a:p>
          <a:p>
            <a:r>
              <a:rPr lang="en-GB" sz="1600"/>
              <a:t>Feedback and surveys (feedback collected through a donor feedback form questionnaire, will attach in the next slide)</a:t>
            </a:r>
          </a:p>
          <a:p>
            <a:r>
              <a:rPr lang="en-GB" sz="1600"/>
              <a:t>Testimonials </a:t>
            </a:r>
          </a:p>
          <a:p>
            <a:r>
              <a:rPr lang="en-GB" sz="1600" u="sng"/>
              <a:t>2.   Volunteer and participant experience</a:t>
            </a:r>
          </a:p>
          <a:p>
            <a:r>
              <a:rPr lang="en-GB" sz="1600"/>
              <a:t>Some of the answers gathered from the feedback forms are that the level of marketing applied by the company so far doesn’t educate people enough, the information put out there is not as much and as often. </a:t>
            </a:r>
          </a:p>
          <a:p>
            <a:r>
              <a:rPr lang="en-GB" sz="1600"/>
              <a:t>Most people donated to the fundraiser in hope that they ened up helping others in need.</a:t>
            </a:r>
          </a:p>
          <a:p>
            <a:r>
              <a:rPr lang="en-GB" sz="1600" u="sng"/>
              <a:t>3. Community impact</a:t>
            </a:r>
          </a:p>
          <a:p>
            <a:r>
              <a:rPr lang="en-GB" sz="1600"/>
              <a:t>Our purpose was to bring awareness into our communities</a:t>
            </a:r>
          </a:p>
          <a:p>
            <a:r>
              <a:rPr lang="en-GB" sz="1600" u="sng"/>
              <a:t>4. Media coverage</a:t>
            </a:r>
          </a:p>
          <a:p>
            <a:r>
              <a:rPr lang="en-GB" sz="1600"/>
              <a:t>People responded well through social media </a:t>
            </a:r>
          </a:p>
          <a:p>
            <a:r>
              <a:rPr lang="en-GB" sz="1600"/>
              <a:t>5. </a:t>
            </a:r>
            <a:r>
              <a:rPr lang="en-GB" sz="1600" u="sng"/>
              <a:t>Innovation and creativity</a:t>
            </a:r>
            <a:endParaRPr lang="en-GB" sz="1600" u="sng" dirty="0"/>
          </a:p>
        </p:txBody>
      </p:sp>
      <p:sp>
        <p:nvSpPr>
          <p:cNvPr id="5" name="Content Placeholder 2">
            <a:extLst>
              <a:ext uri="{FF2B5EF4-FFF2-40B4-BE49-F238E27FC236}">
                <a16:creationId xmlns:a16="http://schemas.microsoft.com/office/drawing/2014/main" id="{AFBDDF73-9296-1B64-1210-FDEA7A1B0AA2}"/>
              </a:ext>
            </a:extLst>
          </p:cNvPr>
          <p:cNvSpPr>
            <a:spLocks noGrp="1"/>
          </p:cNvSpPr>
          <p:nvPr>
            <p:ph sz="half" idx="1"/>
          </p:nvPr>
        </p:nvSpPr>
        <p:spPr>
          <a:xfrm>
            <a:off x="11757" y="1094705"/>
            <a:ext cx="5181600" cy="5763294"/>
          </a:xfrm>
        </p:spPr>
        <p:txBody>
          <a:bodyPr>
            <a:normAutofit fontScale="70000" lnSpcReduction="20000"/>
          </a:bodyPr>
          <a:lstStyle/>
          <a:p>
            <a:pPr marL="0" indent="0">
              <a:buNone/>
            </a:pPr>
            <a:r>
              <a:rPr lang="en-GB" sz="2000" b="1"/>
              <a:t>HARD EVALUATION (Quantitative metrics)</a:t>
            </a:r>
          </a:p>
          <a:p>
            <a:pPr marL="457200" indent="-457200">
              <a:buFont typeface="+mj-lt"/>
              <a:buAutoNum type="arabicPeriod"/>
            </a:pPr>
            <a:r>
              <a:rPr lang="en-GB" sz="1800" u="sng"/>
              <a:t>Fundraising amount </a:t>
            </a:r>
            <a:r>
              <a:rPr lang="en-GB" sz="1800"/>
              <a:t>set at  £220.00</a:t>
            </a:r>
          </a:p>
          <a:p>
            <a:r>
              <a:rPr lang="en-GB" sz="1800"/>
              <a:t>Total funds raised  £22.00</a:t>
            </a:r>
          </a:p>
          <a:p>
            <a:r>
              <a:rPr lang="en-GB" sz="1800"/>
              <a:t>Comparison to targets 11% of the £200.00 target</a:t>
            </a:r>
          </a:p>
          <a:p>
            <a:r>
              <a:rPr lang="en-GB" sz="1800"/>
              <a:t>Donor contributions – the average amount is £10.00 per person, considered a medium amount </a:t>
            </a:r>
          </a:p>
          <a:p>
            <a:pPr marL="0" indent="0">
              <a:buNone/>
            </a:pPr>
            <a:r>
              <a:rPr lang="en-GB" sz="1800"/>
              <a:t>2.     </a:t>
            </a:r>
            <a:r>
              <a:rPr lang="en-GB" sz="1800" u="sng"/>
              <a:t>Participation rate </a:t>
            </a:r>
          </a:p>
          <a:p>
            <a:r>
              <a:rPr lang="en-GB" sz="1800"/>
              <a:t>Number of participants -3 people engaged so far</a:t>
            </a:r>
          </a:p>
          <a:p>
            <a:r>
              <a:rPr lang="en-GB" sz="1800"/>
              <a:t>Engagement level – low at the moment</a:t>
            </a:r>
          </a:p>
          <a:p>
            <a:pPr marL="0" indent="0">
              <a:buNone/>
            </a:pPr>
            <a:r>
              <a:rPr lang="en-GB" sz="1800"/>
              <a:t>3.0   </a:t>
            </a:r>
            <a:r>
              <a:rPr lang="en-GB" sz="1800" u="sng"/>
              <a:t>Campaign reach</a:t>
            </a:r>
          </a:p>
          <a:p>
            <a:pPr marL="0" indent="0">
              <a:buNone/>
            </a:pPr>
            <a:r>
              <a:rPr lang="en-GB" sz="1800"/>
              <a:t>The marketing campaign has reached to people through social media, mostly. The amount of people that responded is very low, at present 3 donations have been made by 3 different persons.</a:t>
            </a:r>
          </a:p>
          <a:p>
            <a:endParaRPr lang="en-GB" sz="1600"/>
          </a:p>
          <a:p>
            <a:pPr marL="0" indent="0">
              <a:buNone/>
            </a:pPr>
            <a:endParaRPr lang="en-GB" sz="1600" dirty="0"/>
          </a:p>
        </p:txBody>
      </p:sp>
      <p:sp>
        <p:nvSpPr>
          <p:cNvPr id="6" name="TextBox 5">
            <a:extLst>
              <a:ext uri="{FF2B5EF4-FFF2-40B4-BE49-F238E27FC236}">
                <a16:creationId xmlns:a16="http://schemas.microsoft.com/office/drawing/2014/main" id="{99420BB5-375B-C9E7-C26E-C8F64CEC0F25}"/>
              </a:ext>
            </a:extLst>
          </p:cNvPr>
          <p:cNvSpPr txBox="1"/>
          <p:nvPr/>
        </p:nvSpPr>
        <p:spPr>
          <a:xfrm>
            <a:off x="11757" y="6488666"/>
            <a:ext cx="12213466" cy="369332"/>
          </a:xfrm>
          <a:prstGeom prst="rect">
            <a:avLst/>
          </a:prstGeom>
          <a:noFill/>
        </p:spPr>
        <p:txBody>
          <a:bodyPr wrap="square" rtlCol="0">
            <a:spAutoFit/>
          </a:bodyPr>
          <a:lstStyle/>
          <a:p>
            <a:r>
              <a:rPr lang="en-US" sz="1800">
                <a:highlight>
                  <a:srgbClr val="C0C0C0"/>
                </a:highlight>
              </a:rPr>
              <a:t>IN A FUNDRAISING PROJECT BOTH HARD AND SOFT EVALUATIONS ARE ESSENTIAL</a:t>
            </a:r>
            <a:endParaRPr lang="en-US" sz="1800" dirty="0">
              <a:highlight>
                <a:srgbClr val="C0C0C0"/>
              </a:highlight>
            </a:endParaRPr>
          </a:p>
        </p:txBody>
      </p:sp>
    </p:spTree>
    <p:extLst>
      <p:ext uri="{BB962C8B-B14F-4D97-AF65-F5344CB8AC3E}">
        <p14:creationId xmlns:p14="http://schemas.microsoft.com/office/powerpoint/2010/main" val="17547659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8181FC64-B306-4821-98E2-780662EFC4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1" name="Freeform: Shape 20">
            <a:extLst>
              <a:ext uri="{FF2B5EF4-FFF2-40B4-BE49-F238E27FC236}">
                <a16:creationId xmlns:a16="http://schemas.microsoft.com/office/drawing/2014/main" id="{BC0385E9-02B2-4941-889A-EAD43F5BB0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736139" y="0"/>
            <a:ext cx="5455860" cy="6858000"/>
          </a:xfrm>
          <a:custGeom>
            <a:avLst/>
            <a:gdLst>
              <a:gd name="connsiteX0" fmla="*/ 3832837 w 5455860"/>
              <a:gd name="connsiteY0" fmla="*/ 0 h 6858000"/>
              <a:gd name="connsiteX1" fmla="*/ 2739604 w 5455860"/>
              <a:gd name="connsiteY1" fmla="*/ 0 h 6858000"/>
              <a:gd name="connsiteX2" fmla="*/ 1959438 w 5455860"/>
              <a:gd name="connsiteY2" fmla="*/ 0 h 6858000"/>
              <a:gd name="connsiteX3" fmla="*/ 1895061 w 5455860"/>
              <a:gd name="connsiteY3" fmla="*/ 0 h 6858000"/>
              <a:gd name="connsiteX4" fmla="*/ 249909 w 5455860"/>
              <a:gd name="connsiteY4" fmla="*/ 0 h 6858000"/>
              <a:gd name="connsiteX5" fmla="*/ 0 w 5455860"/>
              <a:gd name="connsiteY5" fmla="*/ 0 h 6858000"/>
              <a:gd name="connsiteX6" fmla="*/ 0 w 5455860"/>
              <a:gd name="connsiteY6" fmla="*/ 6858000 h 6858000"/>
              <a:gd name="connsiteX7" fmla="*/ 249909 w 5455860"/>
              <a:gd name="connsiteY7" fmla="*/ 6858000 h 6858000"/>
              <a:gd name="connsiteX8" fmla="*/ 1895061 w 5455860"/>
              <a:gd name="connsiteY8" fmla="*/ 6858000 h 6858000"/>
              <a:gd name="connsiteX9" fmla="*/ 1959438 w 5455860"/>
              <a:gd name="connsiteY9" fmla="*/ 6858000 h 6858000"/>
              <a:gd name="connsiteX10" fmla="*/ 2739604 w 5455860"/>
              <a:gd name="connsiteY10" fmla="*/ 6858000 h 6858000"/>
              <a:gd name="connsiteX11" fmla="*/ 2953106 w 5455860"/>
              <a:gd name="connsiteY11" fmla="*/ 6858000 h 6858000"/>
              <a:gd name="connsiteX12" fmla="*/ 3064862 w 5455860"/>
              <a:gd name="connsiteY12" fmla="*/ 6780599 h 6858000"/>
              <a:gd name="connsiteX13" fmla="*/ 3581510 w 5455860"/>
              <a:gd name="connsiteY13" fmla="*/ 6374814 h 6858000"/>
              <a:gd name="connsiteX14" fmla="*/ 5455860 w 5455860"/>
              <a:gd name="connsiteY14" fmla="*/ 3621656 h 6858000"/>
              <a:gd name="connsiteX15" fmla="*/ 3854961 w 5455860"/>
              <a:gd name="connsiteY15"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455860" h="6858000">
                <a:moveTo>
                  <a:pt x="3832837" y="0"/>
                </a:moveTo>
                <a:lnTo>
                  <a:pt x="2739604" y="0"/>
                </a:lnTo>
                <a:lnTo>
                  <a:pt x="1959438" y="0"/>
                </a:lnTo>
                <a:lnTo>
                  <a:pt x="1895061" y="0"/>
                </a:lnTo>
                <a:lnTo>
                  <a:pt x="249909" y="0"/>
                </a:lnTo>
                <a:lnTo>
                  <a:pt x="0" y="0"/>
                </a:lnTo>
                <a:lnTo>
                  <a:pt x="0" y="6858000"/>
                </a:lnTo>
                <a:lnTo>
                  <a:pt x="249909" y="6858000"/>
                </a:lnTo>
                <a:lnTo>
                  <a:pt x="1895061" y="6858000"/>
                </a:lnTo>
                <a:lnTo>
                  <a:pt x="1959438" y="6858000"/>
                </a:lnTo>
                <a:lnTo>
                  <a:pt x="2739604" y="6858000"/>
                </a:lnTo>
                <a:lnTo>
                  <a:pt x="2953106" y="6858000"/>
                </a:lnTo>
                <a:lnTo>
                  <a:pt x="3064862" y="6780599"/>
                </a:lnTo>
                <a:cubicBezTo>
                  <a:pt x="3238680" y="6653108"/>
                  <a:pt x="3409307" y="6515397"/>
                  <a:pt x="3581510" y="6374814"/>
                </a:cubicBezTo>
                <a:cubicBezTo>
                  <a:pt x="4527135" y="5602839"/>
                  <a:pt x="5455860" y="4969131"/>
                  <a:pt x="5455860" y="3621656"/>
                </a:cubicBezTo>
                <a:cubicBezTo>
                  <a:pt x="5455860" y="2093192"/>
                  <a:pt x="4882124" y="754641"/>
                  <a:pt x="3854961" y="14997"/>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2" name="Freeform: Shape 21">
            <a:extLst>
              <a:ext uri="{FF2B5EF4-FFF2-40B4-BE49-F238E27FC236}">
                <a16:creationId xmlns:a16="http://schemas.microsoft.com/office/drawing/2014/main" id="{829A1E2C-5AC8-40FC-99E9-832069D397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255864"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3" name="Freeform: Shape 22">
            <a:extLst>
              <a:ext uri="{FF2B5EF4-FFF2-40B4-BE49-F238E27FC236}">
                <a16:creationId xmlns:a16="http://schemas.microsoft.com/office/drawing/2014/main" id="{55C54A75-E44A-4147-B9D0-FF46CFD316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469160" y="0"/>
            <a:ext cx="2536434" cy="6858000"/>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6" name="Picture 5">
            <a:extLst>
              <a:ext uri="{FF2B5EF4-FFF2-40B4-BE49-F238E27FC236}">
                <a16:creationId xmlns:a16="http://schemas.microsoft.com/office/drawing/2014/main" id="{4EC43449-C608-933F-A6CB-BCF18A244056}"/>
              </a:ext>
            </a:extLst>
          </p:cNvPr>
          <p:cNvPicPr>
            <a:picLocks noChangeAspect="1"/>
          </p:cNvPicPr>
          <p:nvPr/>
        </p:nvPicPr>
        <p:blipFill rotWithShape="1">
          <a:blip r:embed="rId2"/>
          <a:srcRect l="10149" r="17831" b="1"/>
          <a:stretch/>
        </p:blipFill>
        <p:spPr>
          <a:xfrm>
            <a:off x="270457" y="365063"/>
            <a:ext cx="2918718" cy="2890290"/>
          </a:xfrm>
          <a:prstGeom prst="rect">
            <a:avLst/>
          </a:prstGeom>
        </p:spPr>
      </p:pic>
      <p:pic>
        <p:nvPicPr>
          <p:cNvPr id="5" name="Picture 4" descr="A screenshot of a survey&#10;&#10;Description automatically generated">
            <a:extLst>
              <a:ext uri="{FF2B5EF4-FFF2-40B4-BE49-F238E27FC236}">
                <a16:creationId xmlns:a16="http://schemas.microsoft.com/office/drawing/2014/main" id="{1573A32B-4F59-4D57-CD6F-03C83A5F16E8}"/>
              </a:ext>
            </a:extLst>
          </p:cNvPr>
          <p:cNvPicPr>
            <a:picLocks noChangeAspect="1"/>
          </p:cNvPicPr>
          <p:nvPr/>
        </p:nvPicPr>
        <p:blipFill rotWithShape="1">
          <a:blip r:embed="rId3">
            <a:extLst>
              <a:ext uri="{28A0092B-C50C-407E-A947-70E740481C1C}">
                <a14:useLocalDpi xmlns:a14="http://schemas.microsoft.com/office/drawing/2010/main" val="0"/>
              </a:ext>
            </a:extLst>
          </a:blip>
          <a:srcRect l="6238" r="6120" b="3"/>
          <a:stretch/>
        </p:blipFill>
        <p:spPr>
          <a:xfrm>
            <a:off x="3350041" y="347731"/>
            <a:ext cx="3119118" cy="2890290"/>
          </a:xfrm>
          <a:prstGeom prst="rect">
            <a:avLst/>
          </a:prstGeom>
        </p:spPr>
      </p:pic>
      <p:pic>
        <p:nvPicPr>
          <p:cNvPr id="4" name="Picture Placeholder 8" descr="A screenshot of a phone&#10;&#10;Description automatically generated">
            <a:extLst>
              <a:ext uri="{FF2B5EF4-FFF2-40B4-BE49-F238E27FC236}">
                <a16:creationId xmlns:a16="http://schemas.microsoft.com/office/drawing/2014/main" id="{6A2AAD7E-18F9-9991-D4F0-46A1687AF2A5}"/>
              </a:ext>
            </a:extLst>
          </p:cNvPr>
          <p:cNvPicPr>
            <a:picLocks noChangeAspect="1"/>
          </p:cNvPicPr>
          <p:nvPr/>
        </p:nvPicPr>
        <p:blipFill rotWithShape="1">
          <a:blip r:embed="rId4">
            <a:extLst>
              <a:ext uri="{28A0092B-C50C-407E-A947-70E740481C1C}">
                <a14:useLocalDpi xmlns:a14="http://schemas.microsoft.com/office/drawing/2010/main" val="0"/>
              </a:ext>
            </a:extLst>
          </a:blip>
          <a:srcRect t="14322" r="1" b="777"/>
          <a:stretch/>
        </p:blipFill>
        <p:spPr>
          <a:xfrm>
            <a:off x="1301613" y="3429001"/>
            <a:ext cx="4734243" cy="2714222"/>
          </a:xfrm>
          <a:prstGeom prst="rect">
            <a:avLst/>
          </a:prstGeom>
        </p:spPr>
      </p:pic>
      <p:sp>
        <p:nvSpPr>
          <p:cNvPr id="7" name="TextBox 6">
            <a:extLst>
              <a:ext uri="{FF2B5EF4-FFF2-40B4-BE49-F238E27FC236}">
                <a16:creationId xmlns:a16="http://schemas.microsoft.com/office/drawing/2014/main" id="{EE3E4884-2139-1424-B9D1-2288C7533BE1}"/>
              </a:ext>
            </a:extLst>
          </p:cNvPr>
          <p:cNvSpPr txBox="1"/>
          <p:nvPr/>
        </p:nvSpPr>
        <p:spPr>
          <a:xfrm>
            <a:off x="7684369" y="3220279"/>
            <a:ext cx="3996098" cy="2385392"/>
          </a:xfrm>
          <a:prstGeom prst="rect">
            <a:avLst/>
          </a:prstGeom>
        </p:spPr>
        <p:txBody>
          <a:bodyPr vert="horz" lIns="109728" tIns="109728" rIns="109728" bIns="91440" rtlCol="0">
            <a:normAutofit/>
          </a:bodyPr>
          <a:lstStyle/>
          <a:p>
            <a:pPr indent="-228600">
              <a:lnSpc>
                <a:spcPct val="130000"/>
              </a:lnSpc>
              <a:spcBef>
                <a:spcPts val="930"/>
              </a:spcBef>
              <a:buFont typeface="Corbel" panose="020B0503020204020204" pitchFamily="34" charset="0"/>
              <a:buChar char=""/>
            </a:pPr>
            <a:r>
              <a:rPr lang="en-US" sz="1500" spc="150">
                <a:solidFill>
                  <a:schemeClr val="tx1">
                    <a:lumMod val="75000"/>
                    <a:lumOff val="25000"/>
                  </a:schemeClr>
                </a:solidFill>
                <a:hlinkClick r:id="rId5"/>
              </a:rPr>
              <a:t>https://forms.office.com/Pages/AnalysisPage.aspx?AnalyzerToken=N2adsz3siJGDf6XJmyRrdqpbiqv2ucf0&amp;id=-REPTm4EBUWcuNshUjEeIbk90DwF1jZFvw8J9K7udltUN1FGV0czT0ZUQ1M0VE1KWFFMNEhTSE5HRi4u</a:t>
            </a:r>
            <a:endParaRPr lang="en-US" sz="1500" spc="150">
              <a:solidFill>
                <a:schemeClr val="tx1">
                  <a:lumMod val="75000"/>
                  <a:lumOff val="25000"/>
                </a:schemeClr>
              </a:solidFill>
            </a:endParaRPr>
          </a:p>
        </p:txBody>
      </p:sp>
      <p:sp>
        <p:nvSpPr>
          <p:cNvPr id="9" name="TextBox 8">
            <a:extLst>
              <a:ext uri="{FF2B5EF4-FFF2-40B4-BE49-F238E27FC236}">
                <a16:creationId xmlns:a16="http://schemas.microsoft.com/office/drawing/2014/main" id="{83B63E93-D8F6-ECCD-F80F-15EADDB0DE5B}"/>
              </a:ext>
            </a:extLst>
          </p:cNvPr>
          <p:cNvSpPr txBox="1"/>
          <p:nvPr/>
        </p:nvSpPr>
        <p:spPr>
          <a:xfrm>
            <a:off x="7684369" y="631626"/>
            <a:ext cx="4237174" cy="400110"/>
          </a:xfrm>
          <a:prstGeom prst="rect">
            <a:avLst/>
          </a:prstGeom>
          <a:noFill/>
        </p:spPr>
        <p:txBody>
          <a:bodyPr wrap="square" rtlCol="0">
            <a:spAutoFit/>
          </a:bodyPr>
          <a:lstStyle/>
          <a:p>
            <a:r>
              <a:rPr lang="en-US" sz="2000" dirty="0">
                <a:solidFill>
                  <a:schemeClr val="tx1"/>
                </a:solidFill>
                <a:highlight>
                  <a:srgbClr val="C0C0C0"/>
                </a:highlight>
              </a:rPr>
              <a:t>DONORS FEEDBACK FORM </a:t>
            </a:r>
            <a:endParaRPr lang="en-GB" sz="2000" dirty="0">
              <a:highlight>
                <a:srgbClr val="C0C0C0"/>
              </a:highlight>
            </a:endParaRPr>
          </a:p>
        </p:txBody>
      </p:sp>
    </p:spTree>
    <p:extLst>
      <p:ext uri="{BB962C8B-B14F-4D97-AF65-F5344CB8AC3E}">
        <p14:creationId xmlns:p14="http://schemas.microsoft.com/office/powerpoint/2010/main" val="26817944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CD5769-2585-7593-1C7D-4A812DB9EFA3}"/>
              </a:ext>
            </a:extLst>
          </p:cNvPr>
          <p:cNvSpPr>
            <a:spLocks noGrp="1"/>
          </p:cNvSpPr>
          <p:nvPr>
            <p:ph type="title"/>
          </p:nvPr>
        </p:nvSpPr>
        <p:spPr>
          <a:xfrm>
            <a:off x="283336" y="90152"/>
            <a:ext cx="4172754" cy="709949"/>
          </a:xfrm>
        </p:spPr>
        <p:txBody>
          <a:bodyPr>
            <a:normAutofit fontScale="90000"/>
          </a:bodyPr>
          <a:lstStyle/>
          <a:p>
            <a:r>
              <a:rPr lang="en-GB" dirty="0"/>
              <a:t>EVALUATION</a:t>
            </a:r>
          </a:p>
        </p:txBody>
      </p:sp>
      <p:graphicFrame>
        <p:nvGraphicFramePr>
          <p:cNvPr id="4" name="Content Placeholder 2">
            <a:extLst>
              <a:ext uri="{FF2B5EF4-FFF2-40B4-BE49-F238E27FC236}">
                <a16:creationId xmlns:a16="http://schemas.microsoft.com/office/drawing/2014/main" id="{9A28F510-8369-BC6B-BE13-3A70BBFB2378}"/>
              </a:ext>
            </a:extLst>
          </p:cNvPr>
          <p:cNvGraphicFramePr>
            <a:graphicFrameLocks noGrp="1"/>
          </p:cNvGraphicFramePr>
          <p:nvPr>
            <p:ph sz="half" idx="1"/>
            <p:extLst>
              <p:ext uri="{D42A27DB-BD31-4B8C-83A1-F6EECF244321}">
                <p14:modId xmlns:p14="http://schemas.microsoft.com/office/powerpoint/2010/main" val="3139418762"/>
              </p:ext>
            </p:extLst>
          </p:nvPr>
        </p:nvGraphicFramePr>
        <p:xfrm>
          <a:off x="80801" y="695459"/>
          <a:ext cx="5598781" cy="551687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Content Placeholder 3">
            <a:extLst>
              <a:ext uri="{FF2B5EF4-FFF2-40B4-BE49-F238E27FC236}">
                <a16:creationId xmlns:a16="http://schemas.microsoft.com/office/drawing/2014/main" id="{3B2886AD-BF8F-2FFE-85C5-7A8C567917FE}"/>
              </a:ext>
            </a:extLst>
          </p:cNvPr>
          <p:cNvSpPr txBox="1">
            <a:spLocks/>
          </p:cNvSpPr>
          <p:nvPr/>
        </p:nvSpPr>
        <p:spPr>
          <a:xfrm>
            <a:off x="5769735" y="206063"/>
            <a:ext cx="6341463" cy="6439436"/>
          </a:xfrm>
          <a:prstGeom prst="rect">
            <a:avLst/>
          </a:prstGeom>
        </p:spPr>
        <p:txBody>
          <a:bodyPr>
            <a:normAutofit fontScale="92500"/>
          </a:bodyPr>
          <a:lstStyle>
            <a:lvl1pPr marL="0" indent="0" algn="l" defTabSz="914400" rtl="0" eaLnBrk="1" latinLnBrk="0" hangingPunct="1">
              <a:lnSpc>
                <a:spcPct val="140000"/>
              </a:lnSpc>
              <a:spcBef>
                <a:spcPts val="930"/>
              </a:spcBef>
              <a:buFont typeface="Corbel" panose="020B0503020204020204" pitchFamily="34" charset="0"/>
              <a:buNone/>
              <a:defRPr sz="1800" b="0" kern="1200" spc="150" baseline="0">
                <a:solidFill>
                  <a:schemeClr val="tx1">
                    <a:lumMod val="75000"/>
                    <a:lumOff val="25000"/>
                  </a:schemeClr>
                </a:solidFill>
                <a:latin typeface="+mn-lt"/>
                <a:ea typeface="+mn-ea"/>
                <a:cs typeface="+mn-cs"/>
              </a:defRPr>
            </a:lvl1pPr>
            <a:lvl2pPr marL="0" indent="0" algn="l" defTabSz="914400" rtl="0" eaLnBrk="1" latinLnBrk="0" hangingPunct="1">
              <a:lnSpc>
                <a:spcPct val="140000"/>
              </a:lnSpc>
              <a:spcBef>
                <a:spcPts val="930"/>
              </a:spcBef>
              <a:buFont typeface="Corbel" panose="020B0503020204020204" pitchFamily="34" charset="0"/>
              <a:buNone/>
              <a:defRPr sz="1600" kern="1200" spc="150" baseline="0">
                <a:solidFill>
                  <a:schemeClr val="tx1">
                    <a:lumMod val="75000"/>
                    <a:lumOff val="25000"/>
                  </a:schemeClr>
                </a:solidFill>
                <a:latin typeface="+mn-lt"/>
                <a:ea typeface="+mn-ea"/>
                <a:cs typeface="+mn-cs"/>
              </a:defRPr>
            </a:lvl2pPr>
            <a:lvl3pPr marL="0" indent="-320040" algn="l" defTabSz="914400" rtl="0" eaLnBrk="1" latinLnBrk="0" hangingPunct="1">
              <a:lnSpc>
                <a:spcPct val="140000"/>
              </a:lnSpc>
              <a:spcBef>
                <a:spcPts val="930"/>
              </a:spcBef>
              <a:buFont typeface="Corbel" panose="020B0503020204020204" pitchFamily="34" charset="0"/>
              <a:buChar char="–"/>
              <a:defRPr sz="1400" i="1" kern="1200" spc="150" baseline="0">
                <a:solidFill>
                  <a:schemeClr val="tx1">
                    <a:lumMod val="75000"/>
                    <a:lumOff val="25000"/>
                  </a:schemeClr>
                </a:solidFill>
                <a:latin typeface="+mn-lt"/>
                <a:ea typeface="+mn-ea"/>
                <a:cs typeface="+mn-cs"/>
              </a:defRPr>
            </a:lvl3pPr>
            <a:lvl4pPr marL="0" indent="-320040" algn="l" defTabSz="914400" rtl="0" eaLnBrk="1" latinLnBrk="0" hangingPunct="1">
              <a:lnSpc>
                <a:spcPct val="140000"/>
              </a:lnSpc>
              <a:spcBef>
                <a:spcPts val="930"/>
              </a:spcBef>
              <a:buFont typeface="Corbel" panose="020B0503020204020204" pitchFamily="34" charset="0"/>
              <a:buChar char="–"/>
              <a:defRPr sz="1400" kern="1200" spc="150" baseline="0">
                <a:solidFill>
                  <a:schemeClr val="tx1">
                    <a:lumMod val="75000"/>
                    <a:lumOff val="25000"/>
                  </a:schemeClr>
                </a:solidFill>
                <a:latin typeface="+mn-lt"/>
                <a:ea typeface="+mn-ea"/>
                <a:cs typeface="+mn-cs"/>
              </a:defRPr>
            </a:lvl4pPr>
            <a:lvl5pPr marL="0" indent="-320040" algn="l" defTabSz="914400" rtl="0" eaLnBrk="1" latinLnBrk="0" hangingPunct="1">
              <a:lnSpc>
                <a:spcPct val="140000"/>
              </a:lnSpc>
              <a:spcBef>
                <a:spcPts val="930"/>
              </a:spcBef>
              <a:buFont typeface="Corbel" panose="020B0503020204020204" pitchFamily="34" charset="0"/>
              <a:buChar char="–"/>
              <a:defRPr sz="1400" i="1" kern="1200" spc="150" baseline="0">
                <a:solidFill>
                  <a:schemeClr val="tx1">
                    <a:lumMod val="75000"/>
                    <a:lumOff val="25000"/>
                  </a:schemeClr>
                </a:solidFill>
                <a:latin typeface="+mn-lt"/>
                <a:ea typeface="+mn-ea"/>
                <a:cs typeface="+mn-cs"/>
              </a:defRPr>
            </a:lvl5pPr>
            <a:lvl6pPr marL="192024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6pPr>
            <a:lvl7pPr marL="224028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7pPr>
            <a:lvl8pPr marL="256032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8pPr>
            <a:lvl9pPr marL="288036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9pPr>
          </a:lstStyle>
          <a:p>
            <a:r>
              <a:rPr lang="en-GB" b="1" u="sng" dirty="0"/>
              <a:t> </a:t>
            </a:r>
            <a:r>
              <a:rPr lang="en-GB" sz="2300" b="1" u="sng" dirty="0"/>
              <a:t>PESTLE ANALYSIS</a:t>
            </a:r>
          </a:p>
          <a:p>
            <a:r>
              <a:rPr lang="en-GB" sz="2300" u="sng" dirty="0"/>
              <a:t>Economical factors</a:t>
            </a:r>
          </a:p>
          <a:p>
            <a:r>
              <a:rPr lang="en-GB" dirty="0">
                <a:solidFill>
                  <a:schemeClr val="tx1"/>
                </a:solidFill>
              </a:rPr>
              <a:t>Cancer Research UK relies on donations from the </a:t>
            </a:r>
            <a:r>
              <a:rPr lang="en-US" altLang="en-US" dirty="0">
                <a:solidFill>
                  <a:schemeClr val="tx1"/>
                </a:solidFill>
              </a:rPr>
              <a:t>people for two main reasons: to stay free to help people in need whenever and wherever they are needed, and to stay separate from political and economic interests. The company responds quick to situations because its donors react regularly. Changes in people’s personal finances can have an immediate impact on the company’s funding.</a:t>
            </a:r>
          </a:p>
          <a:p>
            <a:r>
              <a:rPr lang="en-US" altLang="en-US" u="sng" dirty="0">
                <a:solidFill>
                  <a:schemeClr val="tx1"/>
                </a:solidFill>
              </a:rPr>
              <a:t>Technological factors</a:t>
            </a:r>
          </a:p>
          <a:p>
            <a:r>
              <a:rPr lang="en-US" altLang="en-US" dirty="0">
                <a:solidFill>
                  <a:schemeClr val="tx1"/>
                </a:solidFill>
              </a:rPr>
              <a:t>  New and updated equipment may affect the company’s operations because of the competition emphasizing their use of modern equipment and technologies.</a:t>
            </a:r>
          </a:p>
          <a:p>
            <a:endParaRPr lang="en-GB" dirty="0"/>
          </a:p>
        </p:txBody>
      </p:sp>
    </p:spTree>
    <p:extLst>
      <p:ext uri="{BB962C8B-B14F-4D97-AF65-F5344CB8AC3E}">
        <p14:creationId xmlns:p14="http://schemas.microsoft.com/office/powerpoint/2010/main" val="21309000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49BB7E9A-6937-4BF0-9F51-A20F197B55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13" name="Freeform: Shape 12">
            <a:extLst>
              <a:ext uri="{FF2B5EF4-FFF2-40B4-BE49-F238E27FC236}">
                <a16:creationId xmlns:a16="http://schemas.microsoft.com/office/drawing/2014/main" id="{E0939753-89D7-48A8-8441-B9FF25CE8A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04167" y="0"/>
            <a:ext cx="5687681" cy="5708856"/>
          </a:xfrm>
          <a:custGeom>
            <a:avLst/>
            <a:gdLst>
              <a:gd name="connsiteX0" fmla="*/ 2787282 w 5687681"/>
              <a:gd name="connsiteY0" fmla="*/ 0 h 5708856"/>
              <a:gd name="connsiteX1" fmla="*/ 3988996 w 5687681"/>
              <a:gd name="connsiteY1" fmla="*/ 0 h 5708856"/>
              <a:gd name="connsiteX2" fmla="*/ 4236253 w 5687681"/>
              <a:gd name="connsiteY2" fmla="*/ 68070 h 5708856"/>
              <a:gd name="connsiteX3" fmla="*/ 4483543 w 5687681"/>
              <a:gd name="connsiteY3" fmla="*/ 168573 h 5708856"/>
              <a:gd name="connsiteX4" fmla="*/ 5265611 w 5687681"/>
              <a:gd name="connsiteY4" fmla="*/ 790441 h 5708856"/>
              <a:gd name="connsiteX5" fmla="*/ 5682608 w 5687681"/>
              <a:gd name="connsiteY5" fmla="*/ 1499885 h 5708856"/>
              <a:gd name="connsiteX6" fmla="*/ 5687681 w 5687681"/>
              <a:gd name="connsiteY6" fmla="*/ 1513862 h 5708856"/>
              <a:gd name="connsiteX7" fmla="*/ 5687681 w 5687681"/>
              <a:gd name="connsiteY7" fmla="*/ 3841322 h 5708856"/>
              <a:gd name="connsiteX8" fmla="*/ 5651147 w 5687681"/>
              <a:gd name="connsiteY8" fmla="*/ 3896489 h 5708856"/>
              <a:gd name="connsiteX9" fmla="*/ 4734255 w 5687681"/>
              <a:gd name="connsiteY9" fmla="*/ 4737639 h 5708856"/>
              <a:gd name="connsiteX10" fmla="*/ 4532663 w 5687681"/>
              <a:gd name="connsiteY10" fmla="*/ 4898543 h 5708856"/>
              <a:gd name="connsiteX11" fmla="*/ 2876165 w 5687681"/>
              <a:gd name="connsiteY11" fmla="*/ 5708856 h 5708856"/>
              <a:gd name="connsiteX12" fmla="*/ 694066 w 5687681"/>
              <a:gd name="connsiteY12" fmla="*/ 4391717 h 5708856"/>
              <a:gd name="connsiteX13" fmla="*/ 461517 w 5687681"/>
              <a:gd name="connsiteY13" fmla="*/ 4054756 h 5708856"/>
              <a:gd name="connsiteX14" fmla="*/ 0 w 5687681"/>
              <a:gd name="connsiteY14" fmla="*/ 2993139 h 5708856"/>
              <a:gd name="connsiteX15" fmla="*/ 278855 w 5687681"/>
              <a:gd name="connsiteY15" fmla="*/ 1849819 h 5708856"/>
              <a:gd name="connsiteX16" fmla="*/ 1047879 w 5687681"/>
              <a:gd name="connsiteY16" fmla="*/ 867400 h 5708856"/>
              <a:gd name="connsiteX17" fmla="*/ 2159714 w 5687681"/>
              <a:gd name="connsiteY17" fmla="*/ 186098 h 5708856"/>
              <a:gd name="connsiteX18" fmla="*/ 2785137 w 5687681"/>
              <a:gd name="connsiteY18" fmla="*/ 372 h 5708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687681" h="5708856">
                <a:moveTo>
                  <a:pt x="2787282" y="0"/>
                </a:moveTo>
                <a:lnTo>
                  <a:pt x="3988996" y="0"/>
                </a:lnTo>
                <a:lnTo>
                  <a:pt x="4236253" y="68070"/>
                </a:lnTo>
                <a:cubicBezTo>
                  <a:pt x="4321147" y="96843"/>
                  <a:pt x="4403628" y="130356"/>
                  <a:pt x="4483543" y="168573"/>
                </a:cubicBezTo>
                <a:cubicBezTo>
                  <a:pt x="4783119" y="311949"/>
                  <a:pt x="5046239" y="521215"/>
                  <a:pt x="5265611" y="790441"/>
                </a:cubicBezTo>
                <a:cubicBezTo>
                  <a:pt x="5433740" y="996857"/>
                  <a:pt x="5573537" y="1235870"/>
                  <a:pt x="5682608" y="1499885"/>
                </a:cubicBezTo>
                <a:lnTo>
                  <a:pt x="5687681" y="1513862"/>
                </a:lnTo>
                <a:lnTo>
                  <a:pt x="5687681" y="3841322"/>
                </a:lnTo>
                <a:lnTo>
                  <a:pt x="5651147" y="3896489"/>
                </a:lnTo>
                <a:cubicBezTo>
                  <a:pt x="5427171" y="4186934"/>
                  <a:pt x="5090625" y="4454446"/>
                  <a:pt x="4734255" y="4737639"/>
                </a:cubicBezTo>
                <a:cubicBezTo>
                  <a:pt x="4668506" y="4789825"/>
                  <a:pt x="4600584" y="4843856"/>
                  <a:pt x="4532663" y="4898543"/>
                </a:cubicBezTo>
                <a:cubicBezTo>
                  <a:pt x="3924681" y="5387974"/>
                  <a:pt x="3480945" y="5708856"/>
                  <a:pt x="2876165" y="5708856"/>
                </a:cubicBezTo>
                <a:cubicBezTo>
                  <a:pt x="1954665" y="5708856"/>
                  <a:pt x="1302047" y="5314966"/>
                  <a:pt x="694066" y="4391717"/>
                </a:cubicBezTo>
                <a:cubicBezTo>
                  <a:pt x="614503" y="4270875"/>
                  <a:pt x="536731" y="4160972"/>
                  <a:pt x="461517" y="4054756"/>
                </a:cubicBezTo>
                <a:cubicBezTo>
                  <a:pt x="149788" y="3614348"/>
                  <a:pt x="0" y="3385316"/>
                  <a:pt x="0" y="2993139"/>
                </a:cubicBezTo>
                <a:cubicBezTo>
                  <a:pt x="0" y="2603731"/>
                  <a:pt x="93889" y="2219065"/>
                  <a:pt x="278855" y="1849819"/>
                </a:cubicBezTo>
                <a:cubicBezTo>
                  <a:pt x="459854" y="1488610"/>
                  <a:pt x="718625" y="1157977"/>
                  <a:pt x="1047879" y="867400"/>
                </a:cubicBezTo>
                <a:cubicBezTo>
                  <a:pt x="1371504" y="581701"/>
                  <a:pt x="1755887" y="346080"/>
                  <a:pt x="2159714" y="186098"/>
                </a:cubicBezTo>
                <a:cubicBezTo>
                  <a:pt x="2367064" y="103803"/>
                  <a:pt x="2576044" y="41801"/>
                  <a:pt x="2785137" y="372"/>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15" name="Freeform: Shape 14">
            <a:extLst>
              <a:ext uri="{FF2B5EF4-FFF2-40B4-BE49-F238E27FC236}">
                <a16:creationId xmlns:a16="http://schemas.microsoft.com/office/drawing/2014/main" id="{9F5CCFC5-858F-4B45-9B10-D49DD0280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25450" y="0"/>
            <a:ext cx="5866550" cy="5788550"/>
          </a:xfrm>
          <a:custGeom>
            <a:avLst/>
            <a:gdLst>
              <a:gd name="connsiteX0" fmla="*/ 2331396 w 5798121"/>
              <a:gd name="connsiteY0" fmla="*/ 0 h 5788550"/>
              <a:gd name="connsiteX1" fmla="*/ 4658651 w 5798121"/>
              <a:gd name="connsiteY1" fmla="*/ 0 h 5788550"/>
              <a:gd name="connsiteX2" fmla="*/ 4682835 w 5798121"/>
              <a:gd name="connsiteY2" fmla="*/ 9816 h 5788550"/>
              <a:gd name="connsiteX3" fmla="*/ 5499667 w 5798121"/>
              <a:gd name="connsiteY3" fmla="*/ 658449 h 5788550"/>
              <a:gd name="connsiteX4" fmla="*/ 5665313 w 5798121"/>
              <a:gd name="connsiteY4" fmla="*/ 884789 h 5788550"/>
              <a:gd name="connsiteX5" fmla="*/ 5798121 w 5798121"/>
              <a:gd name="connsiteY5" fmla="*/ 1110681 h 5788550"/>
              <a:gd name="connsiteX6" fmla="*/ 5798121 w 5798121"/>
              <a:gd name="connsiteY6" fmla="*/ 4016954 h 5788550"/>
              <a:gd name="connsiteX7" fmla="*/ 5706359 w 5798121"/>
              <a:gd name="connsiteY7" fmla="*/ 4121532 h 5788550"/>
              <a:gd name="connsiteX8" fmla="*/ 4944692 w 5798121"/>
              <a:gd name="connsiteY8" fmla="*/ 4775532 h 5788550"/>
              <a:gd name="connsiteX9" fmla="*/ 4734137 w 5798121"/>
              <a:gd name="connsiteY9" fmla="*/ 4943362 h 5788550"/>
              <a:gd name="connsiteX10" fmla="*/ 3004009 w 5798121"/>
              <a:gd name="connsiteY10" fmla="*/ 5788550 h 5788550"/>
              <a:gd name="connsiteX11" fmla="*/ 724917 w 5798121"/>
              <a:gd name="connsiteY11" fmla="*/ 4414722 h 5788550"/>
              <a:gd name="connsiteX12" fmla="*/ 482031 w 5798121"/>
              <a:gd name="connsiteY12" fmla="*/ 4063258 h 5788550"/>
              <a:gd name="connsiteX13" fmla="*/ 0 w 5798121"/>
              <a:gd name="connsiteY13" fmla="*/ 2955950 h 5788550"/>
              <a:gd name="connsiteX14" fmla="*/ 291250 w 5798121"/>
              <a:gd name="connsiteY14" fmla="*/ 1763422 h 5788550"/>
              <a:gd name="connsiteX15" fmla="*/ 1094457 w 5798121"/>
              <a:gd name="connsiteY15" fmla="*/ 738720 h 5788550"/>
              <a:gd name="connsiteX16" fmla="*/ 2255713 w 5798121"/>
              <a:gd name="connsiteY16" fmla="*/ 28095 h 5788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798121" h="5788550">
                <a:moveTo>
                  <a:pt x="2331396" y="0"/>
                </a:moveTo>
                <a:lnTo>
                  <a:pt x="4658651" y="0"/>
                </a:lnTo>
                <a:lnTo>
                  <a:pt x="4682835" y="9816"/>
                </a:lnTo>
                <a:cubicBezTo>
                  <a:pt x="4995727" y="159362"/>
                  <a:pt x="5270543" y="377635"/>
                  <a:pt x="5499667" y="658449"/>
                </a:cubicBezTo>
                <a:cubicBezTo>
                  <a:pt x="5558201" y="730215"/>
                  <a:pt x="5613447" y="805760"/>
                  <a:pt x="5665313" y="884789"/>
                </a:cubicBezTo>
                <a:lnTo>
                  <a:pt x="5798121" y="1110681"/>
                </a:lnTo>
                <a:lnTo>
                  <a:pt x="5798121" y="4016954"/>
                </a:lnTo>
                <a:lnTo>
                  <a:pt x="5706359" y="4121532"/>
                </a:lnTo>
                <a:cubicBezTo>
                  <a:pt x="5491360" y="4341659"/>
                  <a:pt x="5223849" y="4553996"/>
                  <a:pt x="4944692" y="4775532"/>
                </a:cubicBezTo>
                <a:cubicBezTo>
                  <a:pt x="4876021" y="4829964"/>
                  <a:pt x="4805079" y="4886320"/>
                  <a:pt x="4734137" y="4943362"/>
                </a:cubicBezTo>
                <a:cubicBezTo>
                  <a:pt x="4099133" y="5453857"/>
                  <a:pt x="3635672" y="5788550"/>
                  <a:pt x="3004009" y="5788550"/>
                </a:cubicBezTo>
                <a:cubicBezTo>
                  <a:pt x="2041550" y="5788550"/>
                  <a:pt x="1359922" y="5377707"/>
                  <a:pt x="724917" y="4414722"/>
                </a:cubicBezTo>
                <a:cubicBezTo>
                  <a:pt x="641818" y="4288679"/>
                  <a:pt x="560588" y="4174046"/>
                  <a:pt x="482031" y="4063258"/>
                </a:cubicBezTo>
                <a:cubicBezTo>
                  <a:pt x="156446" y="3603895"/>
                  <a:pt x="0" y="3365006"/>
                  <a:pt x="0" y="2955950"/>
                </a:cubicBezTo>
                <a:cubicBezTo>
                  <a:pt x="0" y="2549782"/>
                  <a:pt x="98062" y="2148559"/>
                  <a:pt x="291250" y="1763422"/>
                </a:cubicBezTo>
                <a:cubicBezTo>
                  <a:pt x="480295" y="1386666"/>
                  <a:pt x="750568" y="1041802"/>
                  <a:pt x="1094457" y="738720"/>
                </a:cubicBezTo>
                <a:cubicBezTo>
                  <a:pt x="1432467" y="440725"/>
                  <a:pt x="1833935" y="194963"/>
                  <a:pt x="2255713" y="28095"/>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id="{1A2DD740-6E0A-F700-8B18-D448A0684C99}"/>
              </a:ext>
            </a:extLst>
          </p:cNvPr>
          <p:cNvSpPr>
            <a:spLocks noGrp="1"/>
          </p:cNvSpPr>
          <p:nvPr>
            <p:ph type="title"/>
          </p:nvPr>
        </p:nvSpPr>
        <p:spPr>
          <a:xfrm>
            <a:off x="914400" y="442912"/>
            <a:ext cx="5411050" cy="1462657"/>
          </a:xfrm>
        </p:spPr>
        <p:txBody>
          <a:bodyPr vert="horz" lIns="109728" tIns="109728" rIns="109728" bIns="91440" rtlCol="0" anchor="b">
            <a:normAutofit/>
          </a:bodyPr>
          <a:lstStyle/>
          <a:p>
            <a:r>
              <a:rPr lang="en-GB" sz="3200" dirty="0">
                <a:latin typeface="+mn-lt"/>
              </a:rPr>
              <a:t>Risk assessment</a:t>
            </a:r>
            <a:endParaRPr lang="en-US" dirty="0"/>
          </a:p>
        </p:txBody>
      </p:sp>
      <p:sp>
        <p:nvSpPr>
          <p:cNvPr id="6" name="TextBox 5">
            <a:extLst>
              <a:ext uri="{FF2B5EF4-FFF2-40B4-BE49-F238E27FC236}">
                <a16:creationId xmlns:a16="http://schemas.microsoft.com/office/drawing/2014/main" id="{BD3C5660-1845-9C5B-93E6-9A9E0818F72A}"/>
              </a:ext>
            </a:extLst>
          </p:cNvPr>
          <p:cNvSpPr txBox="1"/>
          <p:nvPr/>
        </p:nvSpPr>
        <p:spPr>
          <a:xfrm>
            <a:off x="334851" y="2086377"/>
            <a:ext cx="6006139" cy="3877861"/>
          </a:xfrm>
          <a:prstGeom prst="rect">
            <a:avLst/>
          </a:prstGeom>
        </p:spPr>
        <p:txBody>
          <a:bodyPr vert="horz" lIns="109728" tIns="109728" rIns="109728" bIns="91440" rtlCol="0" anchor="t">
            <a:normAutofit/>
          </a:bodyPr>
          <a:lstStyle/>
          <a:p>
            <a:pPr>
              <a:lnSpc>
                <a:spcPct val="130000"/>
              </a:lnSpc>
              <a:spcBef>
                <a:spcPts val="930"/>
              </a:spcBef>
              <a:buFont typeface="Corbel" panose="020B0503020204020204" pitchFamily="34" charset="0"/>
            </a:pPr>
            <a:r>
              <a:rPr lang="en-US" sz="1600" b="1" u="sng" spc="150" dirty="0">
                <a:solidFill>
                  <a:schemeClr val="tx1">
                    <a:lumMod val="75000"/>
                    <a:lumOff val="25000"/>
                  </a:schemeClr>
                </a:solidFill>
              </a:rPr>
              <a:t>Internal Risks</a:t>
            </a:r>
          </a:p>
          <a:p>
            <a:pPr indent="-342900">
              <a:lnSpc>
                <a:spcPct val="130000"/>
              </a:lnSpc>
              <a:spcBef>
                <a:spcPts val="930"/>
              </a:spcBef>
              <a:buFont typeface="Corbel" panose="020B0503020204020204" pitchFamily="34" charset="0"/>
              <a:buChar char="•"/>
            </a:pPr>
            <a:r>
              <a:rPr lang="en-US" sz="1600" spc="150" dirty="0">
                <a:solidFill>
                  <a:schemeClr val="tx1">
                    <a:lumMod val="75000"/>
                    <a:lumOff val="25000"/>
                  </a:schemeClr>
                </a:solidFill>
              </a:rPr>
              <a:t>Lack of experience of team members</a:t>
            </a:r>
          </a:p>
          <a:p>
            <a:pPr indent="-342900">
              <a:lnSpc>
                <a:spcPct val="130000"/>
              </a:lnSpc>
              <a:spcBef>
                <a:spcPts val="930"/>
              </a:spcBef>
              <a:buFont typeface="Corbel" panose="020B0503020204020204" pitchFamily="34" charset="0"/>
              <a:buChar char="•"/>
            </a:pPr>
            <a:r>
              <a:rPr lang="en-US" sz="1600" spc="150" dirty="0">
                <a:solidFill>
                  <a:schemeClr val="tx1">
                    <a:lumMod val="75000"/>
                    <a:lumOff val="25000"/>
                  </a:schemeClr>
                </a:solidFill>
              </a:rPr>
              <a:t>The amount set might be too high given the amount of time set to raise it.</a:t>
            </a:r>
          </a:p>
          <a:p>
            <a:pPr>
              <a:lnSpc>
                <a:spcPct val="130000"/>
              </a:lnSpc>
              <a:spcBef>
                <a:spcPts val="930"/>
              </a:spcBef>
              <a:buFont typeface="Corbel" panose="020B0503020204020204" pitchFamily="34" charset="0"/>
            </a:pPr>
            <a:r>
              <a:rPr lang="en-US" sz="1600" spc="150" dirty="0">
                <a:solidFill>
                  <a:schemeClr val="tx1">
                    <a:lumMod val="75000"/>
                    <a:lumOff val="25000"/>
                  </a:schemeClr>
                </a:solidFill>
              </a:rPr>
              <a:t>  </a:t>
            </a:r>
            <a:r>
              <a:rPr lang="en-US" sz="1600" b="1" u="sng" spc="150" dirty="0">
                <a:solidFill>
                  <a:schemeClr val="tx1">
                    <a:lumMod val="75000"/>
                    <a:lumOff val="25000"/>
                  </a:schemeClr>
                </a:solidFill>
              </a:rPr>
              <a:t>External Risks</a:t>
            </a:r>
          </a:p>
          <a:p>
            <a:pPr indent="-342900">
              <a:lnSpc>
                <a:spcPct val="130000"/>
              </a:lnSpc>
              <a:spcBef>
                <a:spcPts val="930"/>
              </a:spcBef>
              <a:buFont typeface="Corbel" panose="020B0503020204020204" pitchFamily="34" charset="0"/>
              <a:buChar char="•"/>
            </a:pPr>
            <a:r>
              <a:rPr lang="en-US" sz="1600" spc="150" dirty="0">
                <a:solidFill>
                  <a:schemeClr val="tx1">
                    <a:lumMod val="75000"/>
                    <a:lumOff val="25000"/>
                  </a:schemeClr>
                </a:solidFill>
              </a:rPr>
              <a:t>Lack of communication from the company</a:t>
            </a:r>
          </a:p>
          <a:p>
            <a:pPr indent="-342900">
              <a:lnSpc>
                <a:spcPct val="130000"/>
              </a:lnSpc>
              <a:spcBef>
                <a:spcPts val="930"/>
              </a:spcBef>
              <a:buFont typeface="Corbel" panose="020B0503020204020204" pitchFamily="34" charset="0"/>
              <a:buChar char="•"/>
            </a:pPr>
            <a:r>
              <a:rPr lang="en-US" sz="1600" spc="150" dirty="0">
                <a:solidFill>
                  <a:schemeClr val="tx1">
                    <a:lumMod val="75000"/>
                    <a:lumOff val="25000"/>
                  </a:schemeClr>
                </a:solidFill>
              </a:rPr>
              <a:t>Donors lack of finances.</a:t>
            </a:r>
          </a:p>
          <a:p>
            <a:pPr>
              <a:lnSpc>
                <a:spcPct val="130000"/>
              </a:lnSpc>
              <a:spcBef>
                <a:spcPts val="930"/>
              </a:spcBef>
              <a:buFont typeface="Corbel" panose="020B0503020204020204" pitchFamily="34" charset="0"/>
            </a:pPr>
            <a:endParaRPr lang="en-US" sz="1500" spc="150" dirty="0">
              <a:solidFill>
                <a:schemeClr val="tx1">
                  <a:lumMod val="75000"/>
                  <a:lumOff val="25000"/>
                </a:schemeClr>
              </a:solidFill>
            </a:endParaRPr>
          </a:p>
        </p:txBody>
      </p:sp>
      <p:sp>
        <p:nvSpPr>
          <p:cNvPr id="17" name="Freeform: Shape 16">
            <a:extLst>
              <a:ext uri="{FF2B5EF4-FFF2-40B4-BE49-F238E27FC236}">
                <a16:creationId xmlns:a16="http://schemas.microsoft.com/office/drawing/2014/main" id="{2348ECDC-D455-4B71-90F6-2ECC12B798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23734" y="0"/>
            <a:ext cx="5568114" cy="5577748"/>
          </a:xfrm>
          <a:custGeom>
            <a:avLst/>
            <a:gdLst>
              <a:gd name="connsiteX0" fmla="*/ 2959946 w 5568114"/>
              <a:gd name="connsiteY0" fmla="*/ 0 h 5577748"/>
              <a:gd name="connsiteX1" fmla="*/ 3614224 w 5568114"/>
              <a:gd name="connsiteY1" fmla="*/ 0 h 5577748"/>
              <a:gd name="connsiteX2" fmla="*/ 3844432 w 5568114"/>
              <a:gd name="connsiteY2" fmla="*/ 36392 h 5577748"/>
              <a:gd name="connsiteX3" fmla="*/ 4336826 w 5568114"/>
              <a:gd name="connsiteY3" fmla="*/ 203778 h 5577748"/>
              <a:gd name="connsiteX4" fmla="*/ 5093304 w 5568114"/>
              <a:gd name="connsiteY4" fmla="*/ 806978 h 5577748"/>
              <a:gd name="connsiteX5" fmla="*/ 5496656 w 5568114"/>
              <a:gd name="connsiteY5" fmla="*/ 1495125 h 5577748"/>
              <a:gd name="connsiteX6" fmla="*/ 5568114 w 5568114"/>
              <a:gd name="connsiteY6" fmla="*/ 1692569 h 5577748"/>
              <a:gd name="connsiteX7" fmla="*/ 5568114 w 5568114"/>
              <a:gd name="connsiteY7" fmla="*/ 3665503 h 5577748"/>
              <a:gd name="connsiteX8" fmla="*/ 5466225 w 5568114"/>
              <a:gd name="connsiteY8" fmla="*/ 3819786 h 5577748"/>
              <a:gd name="connsiteX9" fmla="*/ 4579336 w 5568114"/>
              <a:gd name="connsiteY9" fmla="*/ 4635686 h 5577748"/>
              <a:gd name="connsiteX10" fmla="*/ 4384340 w 5568114"/>
              <a:gd name="connsiteY10" fmla="*/ 4791760 h 5577748"/>
              <a:gd name="connsiteX11" fmla="*/ 2782048 w 5568114"/>
              <a:gd name="connsiteY11" fmla="*/ 5577748 h 5577748"/>
              <a:gd name="connsiteX12" fmla="*/ 671354 w 5568114"/>
              <a:gd name="connsiteY12" fmla="*/ 4300148 h 5577748"/>
              <a:gd name="connsiteX13" fmla="*/ 446415 w 5568114"/>
              <a:gd name="connsiteY13" fmla="*/ 3973302 h 5577748"/>
              <a:gd name="connsiteX14" fmla="*/ 0 w 5568114"/>
              <a:gd name="connsiteY14" fmla="*/ 2943554 h 5577748"/>
              <a:gd name="connsiteX15" fmla="*/ 269730 w 5568114"/>
              <a:gd name="connsiteY15" fmla="*/ 1834555 h 5577748"/>
              <a:gd name="connsiteX16" fmla="*/ 1013589 w 5568114"/>
              <a:gd name="connsiteY16" fmla="*/ 881627 h 5577748"/>
              <a:gd name="connsiteX17" fmla="*/ 2089042 w 5568114"/>
              <a:gd name="connsiteY17" fmla="*/ 220777 h 5577748"/>
              <a:gd name="connsiteX18" fmla="*/ 2845684 w 5568114"/>
              <a:gd name="connsiteY18" fmla="*/ 14234 h 5577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568114" h="5577748">
                <a:moveTo>
                  <a:pt x="2959946" y="0"/>
                </a:moveTo>
                <a:lnTo>
                  <a:pt x="3614224" y="0"/>
                </a:lnTo>
                <a:lnTo>
                  <a:pt x="3844432" y="36392"/>
                </a:lnTo>
                <a:cubicBezTo>
                  <a:pt x="4017699" y="73748"/>
                  <a:pt x="4182227" y="129639"/>
                  <a:pt x="4336826" y="203778"/>
                </a:cubicBezTo>
                <a:cubicBezTo>
                  <a:pt x="4626600" y="342850"/>
                  <a:pt x="4881111" y="545834"/>
                  <a:pt x="5093304" y="806978"/>
                </a:cubicBezTo>
                <a:cubicBezTo>
                  <a:pt x="5255931" y="1007198"/>
                  <a:pt x="5391154" y="1239036"/>
                  <a:pt x="5496656" y="1495125"/>
                </a:cubicBezTo>
                <a:lnTo>
                  <a:pt x="5568114" y="1692569"/>
                </a:lnTo>
                <a:lnTo>
                  <a:pt x="5568114" y="3665503"/>
                </a:lnTo>
                <a:lnTo>
                  <a:pt x="5466225" y="3819786"/>
                </a:lnTo>
                <a:cubicBezTo>
                  <a:pt x="5249576" y="4101511"/>
                  <a:pt x="4924044" y="4360994"/>
                  <a:pt x="4579336" y="4635686"/>
                </a:cubicBezTo>
                <a:cubicBezTo>
                  <a:pt x="4515738" y="4686305"/>
                  <a:pt x="4450038" y="4738713"/>
                  <a:pt x="4384340" y="4791760"/>
                </a:cubicBezTo>
                <a:cubicBezTo>
                  <a:pt x="3796254" y="5266498"/>
                  <a:pt x="3367038" y="5577748"/>
                  <a:pt x="2782048" y="5577748"/>
                </a:cubicBezTo>
                <a:cubicBezTo>
                  <a:pt x="1890703" y="5577748"/>
                  <a:pt x="1259439" y="5195682"/>
                  <a:pt x="671354" y="4300148"/>
                </a:cubicBezTo>
                <a:cubicBezTo>
                  <a:pt x="594395" y="4182934"/>
                  <a:pt x="519167" y="4076330"/>
                  <a:pt x="446415" y="3973302"/>
                </a:cubicBezTo>
                <a:cubicBezTo>
                  <a:pt x="144886" y="3546115"/>
                  <a:pt x="0" y="3323958"/>
                  <a:pt x="0" y="2943554"/>
                </a:cubicBezTo>
                <a:cubicBezTo>
                  <a:pt x="0" y="2565835"/>
                  <a:pt x="90816" y="2192716"/>
                  <a:pt x="269730" y="1834555"/>
                </a:cubicBezTo>
                <a:cubicBezTo>
                  <a:pt x="444806" y="1484188"/>
                  <a:pt x="695109" y="1163480"/>
                  <a:pt x="1013589" y="881627"/>
                </a:cubicBezTo>
                <a:cubicBezTo>
                  <a:pt x="1326624" y="604505"/>
                  <a:pt x="1698428" y="375956"/>
                  <a:pt x="2089042" y="220777"/>
                </a:cubicBezTo>
                <a:cubicBezTo>
                  <a:pt x="2339747" y="120996"/>
                  <a:pt x="2592918" y="51971"/>
                  <a:pt x="2845684" y="14234"/>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pic>
        <p:nvPicPr>
          <p:cNvPr id="4" name="Picture Placeholder 10" descr="A puzzle with missing piece&#10;&#10;Description automatically generated">
            <a:extLst>
              <a:ext uri="{FF2B5EF4-FFF2-40B4-BE49-F238E27FC236}">
                <a16:creationId xmlns:a16="http://schemas.microsoft.com/office/drawing/2014/main" id="{E887222A-0402-73E2-3DDC-C8496F59322C}"/>
              </a:ext>
            </a:extLst>
          </p:cNvPr>
          <p:cNvPicPr>
            <a:picLocks noChangeAspect="1"/>
          </p:cNvPicPr>
          <p:nvPr/>
        </p:nvPicPr>
        <p:blipFill rotWithShape="1">
          <a:blip r:embed="rId2">
            <a:extLst>
              <a:ext uri="{28A0092B-C50C-407E-A947-70E740481C1C}">
                <a14:useLocalDpi xmlns:a14="http://schemas.microsoft.com/office/drawing/2010/main" val="0"/>
              </a:ext>
            </a:extLst>
          </a:blip>
          <a:srcRect l="27482" r="3775" b="1"/>
          <a:stretch/>
        </p:blipFill>
        <p:spPr>
          <a:xfrm>
            <a:off x="6877878" y="294199"/>
            <a:ext cx="5150794" cy="5140686"/>
          </a:xfrm>
          <a:custGeom>
            <a:avLst/>
            <a:gdLst/>
            <a:ahLst/>
            <a:cxnLst/>
            <a:rect l="l" t="t" r="r" b="b"/>
            <a:pathLst>
              <a:path w="5044104" h="4896924">
                <a:moveTo>
                  <a:pt x="2886613" y="0"/>
                </a:moveTo>
                <a:cubicBezTo>
                  <a:pt x="3218269" y="0"/>
                  <a:pt x="3523512" y="65865"/>
                  <a:pt x="3794011" y="195584"/>
                </a:cubicBezTo>
                <a:cubicBezTo>
                  <a:pt x="4047516" y="317247"/>
                  <a:pt x="4270172" y="494825"/>
                  <a:pt x="4455804" y="723284"/>
                </a:cubicBezTo>
                <a:cubicBezTo>
                  <a:pt x="4835198" y="1190375"/>
                  <a:pt x="5044104" y="1854168"/>
                  <a:pt x="5044104" y="2592438"/>
                </a:cubicBezTo>
                <a:cubicBezTo>
                  <a:pt x="5044104" y="2886985"/>
                  <a:pt x="4963247" y="3123382"/>
                  <a:pt x="4782050" y="3358996"/>
                </a:cubicBezTo>
                <a:cubicBezTo>
                  <a:pt x="4592516" y="3605460"/>
                  <a:pt x="4307730" y="3832465"/>
                  <a:pt x="4006167" y="4072775"/>
                </a:cubicBezTo>
                <a:cubicBezTo>
                  <a:pt x="3950530" y="4117058"/>
                  <a:pt x="3893052" y="4162907"/>
                  <a:pt x="3835576" y="4209314"/>
                </a:cubicBezTo>
                <a:cubicBezTo>
                  <a:pt x="3321099" y="4624632"/>
                  <a:pt x="2945605" y="4896924"/>
                  <a:pt x="2433835" y="4896924"/>
                </a:cubicBezTo>
                <a:cubicBezTo>
                  <a:pt x="1654054" y="4896924"/>
                  <a:pt x="1101803" y="4562680"/>
                  <a:pt x="587325" y="3779234"/>
                </a:cubicBezTo>
                <a:cubicBezTo>
                  <a:pt x="519999" y="3676690"/>
                  <a:pt x="454187" y="3583430"/>
                  <a:pt x="390540" y="3493298"/>
                </a:cubicBezTo>
                <a:cubicBezTo>
                  <a:pt x="126752" y="3119579"/>
                  <a:pt x="0" y="2925228"/>
                  <a:pt x="0" y="2592438"/>
                </a:cubicBezTo>
                <a:cubicBezTo>
                  <a:pt x="0" y="2261996"/>
                  <a:pt x="79450" y="1935577"/>
                  <a:pt x="235969" y="1622244"/>
                </a:cubicBezTo>
                <a:cubicBezTo>
                  <a:pt x="389133" y="1315731"/>
                  <a:pt x="608107" y="1035165"/>
                  <a:pt x="886724" y="788590"/>
                </a:cubicBezTo>
                <a:cubicBezTo>
                  <a:pt x="1160578" y="546153"/>
                  <a:pt x="1485846" y="346211"/>
                  <a:pt x="1827568" y="210454"/>
                </a:cubicBezTo>
                <a:cubicBezTo>
                  <a:pt x="2178491" y="70787"/>
                  <a:pt x="2534934" y="0"/>
                  <a:pt x="2886613" y="0"/>
                </a:cubicBezTo>
                <a:close/>
              </a:path>
            </a:pathLst>
          </a:custGeom>
        </p:spPr>
      </p:pic>
    </p:spTree>
    <p:extLst>
      <p:ext uri="{BB962C8B-B14F-4D97-AF65-F5344CB8AC3E}">
        <p14:creationId xmlns:p14="http://schemas.microsoft.com/office/powerpoint/2010/main" val="1995353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screenshot of a cell phone&#10;&#10;Description automatically generated">
            <a:extLst>
              <a:ext uri="{FF2B5EF4-FFF2-40B4-BE49-F238E27FC236}">
                <a16:creationId xmlns:a16="http://schemas.microsoft.com/office/drawing/2014/main" id="{21A85D28-4E70-2670-CDA3-6A0629B5150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640947" y="-103031"/>
            <a:ext cx="5847008" cy="6812924"/>
          </a:xfrm>
        </p:spPr>
      </p:pic>
    </p:spTree>
    <p:extLst>
      <p:ext uri="{BB962C8B-B14F-4D97-AF65-F5344CB8AC3E}">
        <p14:creationId xmlns:p14="http://schemas.microsoft.com/office/powerpoint/2010/main" val="38172730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181FC64-B306-4821-98E2-780662EFC4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id="{465C782D-4B42-5C89-8CAF-97BE3B6CC351}"/>
              </a:ext>
            </a:extLst>
          </p:cNvPr>
          <p:cNvSpPr>
            <a:spLocks noGrp="1"/>
          </p:cNvSpPr>
          <p:nvPr>
            <p:ph type="title"/>
          </p:nvPr>
        </p:nvSpPr>
        <p:spPr>
          <a:xfrm>
            <a:off x="992518" y="442913"/>
            <a:ext cx="5271804" cy="793459"/>
          </a:xfrm>
        </p:spPr>
        <p:txBody>
          <a:bodyPr anchor="b">
            <a:normAutofit fontScale="90000"/>
          </a:bodyPr>
          <a:lstStyle/>
          <a:p>
            <a:r>
              <a:rPr lang="en-GB" dirty="0"/>
              <a:t>REFERENCES</a:t>
            </a:r>
          </a:p>
        </p:txBody>
      </p:sp>
      <p:sp>
        <p:nvSpPr>
          <p:cNvPr id="3" name="Content Placeholder 2">
            <a:extLst>
              <a:ext uri="{FF2B5EF4-FFF2-40B4-BE49-F238E27FC236}">
                <a16:creationId xmlns:a16="http://schemas.microsoft.com/office/drawing/2014/main" id="{2CC7D8D9-FFE2-9130-24DF-5695FDA9DCD9}"/>
              </a:ext>
            </a:extLst>
          </p:cNvPr>
          <p:cNvSpPr>
            <a:spLocks noGrp="1"/>
          </p:cNvSpPr>
          <p:nvPr>
            <p:ph idx="1"/>
          </p:nvPr>
        </p:nvSpPr>
        <p:spPr>
          <a:xfrm>
            <a:off x="128789" y="1679285"/>
            <a:ext cx="6135534" cy="4284953"/>
          </a:xfrm>
        </p:spPr>
        <p:txBody>
          <a:bodyPr>
            <a:normAutofit fontScale="85000" lnSpcReduction="20000"/>
          </a:bodyPr>
          <a:lstStyle/>
          <a:p>
            <a:pPr marL="342900" indent="-342900">
              <a:lnSpc>
                <a:spcPct val="130000"/>
              </a:lnSpc>
              <a:buAutoNum type="arabicPeriod"/>
            </a:pPr>
            <a:r>
              <a:rPr lang="en-GB" sz="1400" b="1" dirty="0">
                <a:effectLst/>
                <a:latin typeface="Times New Roman" panose="02020603050405020304" pitchFamily="18" charset="0"/>
                <a:ea typeface="Aptos" panose="020B0004020202020204" pitchFamily="34" charset="0"/>
                <a:cs typeface="Times New Roman" panose="02020603050405020304" pitchFamily="18" charset="0"/>
              </a:rPr>
              <a:t>Yura N. and Andryei A., 2022, Using Talent Management to Train and Develop Employees in the Mining Industry, Embedded Self-Organised System, 9 (4), pp. 39–44, DOI: </a:t>
            </a:r>
            <a:r>
              <a:rPr lang="en-GB" sz="1400" b="1" dirty="0">
                <a:effectLst/>
                <a:latin typeface="Times New Roman" panose="02020603050405020304" pitchFamily="18" charset="0"/>
                <a:ea typeface="Aptos" panose="020B0004020202020204" pitchFamily="34" charset="0"/>
                <a:cs typeface="Times New Roman" panose="02020603050405020304" pitchFamily="18" charset="0"/>
                <a:hlinkClick r:id="rId2"/>
              </a:rPr>
              <a:t>https://doi.org/10.14464/ess.v9i4.582</a:t>
            </a:r>
            <a:r>
              <a:rPr lang="en-GB" sz="1400" b="1" dirty="0">
                <a:effectLst/>
                <a:latin typeface="Times New Roman" panose="02020603050405020304" pitchFamily="18" charset="0"/>
                <a:ea typeface="Aptos" panose="020B0004020202020204" pitchFamily="34" charset="0"/>
                <a:cs typeface="Times New Roman" panose="02020603050405020304" pitchFamily="18" charset="0"/>
              </a:rPr>
              <a:t>.</a:t>
            </a:r>
          </a:p>
          <a:p>
            <a:pPr marL="342900" indent="-342900">
              <a:lnSpc>
                <a:spcPct val="130000"/>
              </a:lnSpc>
              <a:buFont typeface="Corbel" panose="020B0503020204020204" pitchFamily="34" charset="0"/>
              <a:buAutoNum type="arabicPeriod"/>
            </a:pPr>
            <a:r>
              <a:rPr lang="en-GB" sz="1400" b="1" dirty="0">
                <a:effectLst/>
                <a:latin typeface="Times New Roman" panose="02020603050405020304" pitchFamily="18" charset="0"/>
                <a:ea typeface="Aptos" panose="020B0004020202020204" pitchFamily="34" charset="0"/>
                <a:cs typeface="Times New Roman" panose="02020603050405020304" pitchFamily="18" charset="0"/>
              </a:rPr>
              <a:t>Kanda A. 2011, Project Management, A Life Cycle Approach, New Delhi, PHI Learning Limited.</a:t>
            </a:r>
          </a:p>
          <a:p>
            <a:pPr marL="342900" indent="-342900">
              <a:lnSpc>
                <a:spcPct val="130000"/>
              </a:lnSpc>
              <a:buFont typeface="Corbel" panose="020B0503020204020204" pitchFamily="34" charset="0"/>
              <a:buAutoNum type="arabicPeriod"/>
            </a:pPr>
            <a:r>
              <a:rPr lang="en-GB" sz="1400" b="1" dirty="0" err="1">
                <a:latin typeface="Times New Roman" panose="02020603050405020304" pitchFamily="18" charset="0"/>
                <a:cs typeface="Times New Roman" panose="02020603050405020304" pitchFamily="18" charset="0"/>
              </a:rPr>
              <a:t>Trojanowska</a:t>
            </a:r>
            <a:r>
              <a:rPr lang="en-GB" sz="1400" b="1" dirty="0">
                <a:latin typeface="Times New Roman" panose="02020603050405020304" pitchFamily="18" charset="0"/>
                <a:cs typeface="Times New Roman" panose="02020603050405020304" pitchFamily="18" charset="0"/>
              </a:rPr>
              <a:t> J. and </a:t>
            </a:r>
            <a:r>
              <a:rPr lang="en-GB" sz="1400" b="1" dirty="0" err="1">
                <a:latin typeface="Times New Roman" panose="02020603050405020304" pitchFamily="18" charset="0"/>
                <a:cs typeface="Times New Roman" panose="02020603050405020304" pitchFamily="18" charset="0"/>
              </a:rPr>
              <a:t>Dostatni</a:t>
            </a:r>
            <a:r>
              <a:rPr lang="en-GB" sz="1400" b="1" dirty="0">
                <a:latin typeface="Times New Roman" panose="02020603050405020304" pitchFamily="18" charset="0"/>
                <a:cs typeface="Times New Roman" panose="02020603050405020304" pitchFamily="18" charset="0"/>
              </a:rPr>
              <a:t> E., 2017, Application Of The Theory of Constraints For Project Management, Management and Production Engineering Review, 8(3), pp87-95, DOI: 10.1515/mper-2017-0031</a:t>
            </a:r>
            <a:endParaRPr lang="en-GB" sz="1400" b="1" dirty="0">
              <a:effectLst/>
              <a:latin typeface="Times New Roman" panose="02020603050405020304" pitchFamily="18" charset="0"/>
              <a:ea typeface="Aptos" panose="020B0004020202020204" pitchFamily="34" charset="0"/>
              <a:cs typeface="Times New Roman" panose="02020603050405020304" pitchFamily="18" charset="0"/>
            </a:endParaRPr>
          </a:p>
          <a:p>
            <a:pPr marL="342900" indent="-342900">
              <a:lnSpc>
                <a:spcPct val="130000"/>
              </a:lnSpc>
              <a:buFont typeface="Corbel" panose="020B0503020204020204" pitchFamily="34" charset="0"/>
              <a:buAutoNum type="arabicPeriod"/>
            </a:pPr>
            <a:r>
              <a:rPr lang="ro-RO" sz="1400" b="1" dirty="0">
                <a:latin typeface="Times New Roman" panose="02020603050405020304" pitchFamily="18" charset="0"/>
                <a:ea typeface="+mn-lt"/>
                <a:cs typeface="Times New Roman" panose="02020603050405020304" pitchFamily="18" charset="0"/>
              </a:rPr>
              <a:t>Crane, B. (2020). Revisiting Who, When, and Why </a:t>
            </a:r>
            <a:r>
              <a:rPr lang="en-GB" sz="1400" b="1" dirty="0">
                <a:latin typeface="Times New Roman" panose="02020603050405020304" pitchFamily="18" charset="0"/>
                <a:ea typeface="+mn-lt"/>
                <a:cs typeface="Times New Roman" panose="02020603050405020304" pitchFamily="18" charset="0"/>
              </a:rPr>
              <a:t>  </a:t>
            </a:r>
            <a:r>
              <a:rPr lang="ro-RO" sz="1400" b="1" dirty="0">
                <a:latin typeface="Times New Roman" panose="02020603050405020304" pitchFamily="18" charset="0"/>
                <a:ea typeface="+mn-lt"/>
                <a:cs typeface="Times New Roman" panose="02020603050405020304" pitchFamily="18" charset="0"/>
              </a:rPr>
              <a:t>Stakeholders Matter: Trust and Stakeholder Connectedness. </a:t>
            </a:r>
            <a:r>
              <a:rPr lang="ro-RO" sz="1400" b="1" i="1" dirty="0">
                <a:latin typeface="Times New Roman" panose="02020603050405020304" pitchFamily="18" charset="0"/>
                <a:ea typeface="+mn-lt"/>
                <a:cs typeface="Times New Roman" panose="02020603050405020304" pitchFamily="18" charset="0"/>
              </a:rPr>
              <a:t>Business &amp; Society</a:t>
            </a:r>
            <a:r>
              <a:rPr lang="ro-RO" sz="1400" b="1" dirty="0">
                <a:latin typeface="Times New Roman" panose="02020603050405020304" pitchFamily="18" charset="0"/>
                <a:ea typeface="+mn-lt"/>
                <a:cs typeface="Times New Roman" panose="02020603050405020304" pitchFamily="18" charset="0"/>
              </a:rPr>
              <a:t>, </a:t>
            </a:r>
            <a:r>
              <a:rPr lang="ro-RO" sz="1400" b="1" i="1" dirty="0">
                <a:latin typeface="Times New Roman" panose="02020603050405020304" pitchFamily="18" charset="0"/>
                <a:ea typeface="+mn-lt"/>
                <a:cs typeface="Times New Roman" panose="02020603050405020304" pitchFamily="18" charset="0"/>
              </a:rPr>
              <a:t>59</a:t>
            </a:r>
            <a:r>
              <a:rPr lang="ro-RO" sz="1400" b="1" dirty="0">
                <a:latin typeface="Times New Roman" panose="02020603050405020304" pitchFamily="18" charset="0"/>
                <a:ea typeface="+mn-lt"/>
                <a:cs typeface="Times New Roman" panose="02020603050405020304" pitchFamily="18" charset="0"/>
              </a:rPr>
              <a:t>(2), 263-286. </a:t>
            </a:r>
            <a:r>
              <a:rPr lang="ro-RO" sz="1400" b="1" u="sng" dirty="0">
                <a:latin typeface="Times New Roman" panose="02020603050405020304" pitchFamily="18" charset="0"/>
                <a:ea typeface="+mn-lt"/>
                <a:cs typeface="Times New Roman" panose="02020603050405020304" pitchFamily="18" charset="0"/>
                <a:hlinkClick r:id="rId3">
                  <a:extLst>
                    <a:ext uri="{A12FA001-AC4F-418D-AE19-62706E023703}">
                      <ahyp:hlinkClr xmlns:ahyp="http://schemas.microsoft.com/office/drawing/2018/hyperlinkcolor" val="tx"/>
                    </a:ext>
                  </a:extLst>
                </a:hlinkClick>
              </a:rPr>
              <a:t>https://doi-org.ezproxy.uwtsd.ac.uk/10.1177/0007650318756983</a:t>
            </a:r>
            <a:endParaRPr lang="en-GB" sz="1400" b="1" u="sng" dirty="0">
              <a:latin typeface="Times New Roman" panose="02020603050405020304" pitchFamily="18" charset="0"/>
              <a:ea typeface="+mn-lt"/>
              <a:cs typeface="Times New Roman" panose="02020603050405020304" pitchFamily="18" charset="0"/>
              <a:hlinkClick r:id="rId3">
                <a:extLst>
                  <a:ext uri="{A12FA001-AC4F-418D-AE19-62706E023703}">
                    <ahyp:hlinkClr xmlns:ahyp="http://schemas.microsoft.com/office/drawing/2018/hyperlinkcolor" val="tx"/>
                  </a:ext>
                </a:extLst>
              </a:hlinkClick>
            </a:endParaRPr>
          </a:p>
          <a:p>
            <a:pPr marL="342900" indent="-342900">
              <a:lnSpc>
                <a:spcPct val="130000"/>
              </a:lnSpc>
              <a:buFont typeface="Corbel" panose="020B0503020204020204" pitchFamily="34" charset="0"/>
              <a:buAutoNum type="arabicPeriod"/>
            </a:pPr>
            <a:r>
              <a:rPr lang="ro-RO" sz="1400" b="1" dirty="0">
                <a:latin typeface="Times New Roman" panose="02020603050405020304" pitchFamily="18" charset="0"/>
                <a:ea typeface="+mn-lt"/>
                <a:cs typeface="Times New Roman" panose="02020603050405020304" pitchFamily="18" charset="0"/>
              </a:rPr>
              <a:t>Ruble, K. </a:t>
            </a:r>
            <a:r>
              <a:rPr lang="ro-RO" sz="1400" b="1" i="1" dirty="0">
                <a:latin typeface="Times New Roman" panose="02020603050405020304" pitchFamily="18" charset="0"/>
                <a:ea typeface="+mn-lt"/>
                <a:cs typeface="Times New Roman" panose="02020603050405020304" pitchFamily="18" charset="0"/>
              </a:rPr>
              <a:t>et al.</a:t>
            </a:r>
            <a:r>
              <a:rPr lang="ro-RO" sz="1400" b="1" dirty="0">
                <a:latin typeface="Times New Roman" panose="02020603050405020304" pitchFamily="18" charset="0"/>
                <a:ea typeface="+mn-lt"/>
                <a:cs typeface="Times New Roman" panose="02020603050405020304" pitchFamily="18" charset="0"/>
              </a:rPr>
              <a:t> (2023) ‘Communicating neurocognitive impacts of childhood cancer: Engaging stakeholders to identify research priorities’, </a:t>
            </a:r>
            <a:r>
              <a:rPr lang="ro-RO" sz="1400" b="1" i="1" dirty="0">
                <a:latin typeface="Times New Roman" panose="02020603050405020304" pitchFamily="18" charset="0"/>
                <a:ea typeface="+mn-lt"/>
                <a:cs typeface="Times New Roman" panose="02020603050405020304" pitchFamily="18" charset="0"/>
              </a:rPr>
              <a:t>Patient education and counseling</a:t>
            </a:r>
            <a:r>
              <a:rPr lang="ro-RO" sz="1400" b="1" dirty="0">
                <a:latin typeface="Times New Roman" panose="02020603050405020304" pitchFamily="18" charset="0"/>
                <a:ea typeface="+mn-lt"/>
                <a:cs typeface="Times New Roman" panose="02020603050405020304" pitchFamily="18" charset="0"/>
              </a:rPr>
              <a:t>, 116, pp. 107935–107935. Available at: https://doi.org/10.1016/j.pec.2023.107935.</a:t>
            </a:r>
            <a:endParaRPr lang="ro-RO" sz="1400" b="1" u="sng" dirty="0">
              <a:latin typeface="Times New Roman" panose="02020603050405020304" pitchFamily="18" charset="0"/>
              <a:cs typeface="Times New Roman" panose="02020603050405020304" pitchFamily="18" charset="0"/>
            </a:endParaRPr>
          </a:p>
          <a:p>
            <a:pPr marL="342900" indent="-342900">
              <a:lnSpc>
                <a:spcPct val="130000"/>
              </a:lnSpc>
              <a:buFont typeface="Corbel" panose="020B0503020204020204" pitchFamily="34" charset="0"/>
              <a:buAutoNum type="arabicPeriod"/>
            </a:pPr>
            <a:endParaRPr lang="ro-RO" sz="1400" b="1" u="sng" dirty="0">
              <a:latin typeface="Times New Roman" panose="02020603050405020304" pitchFamily="18" charset="0"/>
              <a:ea typeface="+mn-lt"/>
              <a:cs typeface="Times New Roman" panose="02020603050405020304" pitchFamily="18" charset="0"/>
              <a:hlinkClick r:id="rId3">
                <a:extLst>
                  <a:ext uri="{A12FA001-AC4F-418D-AE19-62706E023703}">
                    <ahyp:hlinkClr xmlns:ahyp="http://schemas.microsoft.com/office/drawing/2018/hyperlinkcolor" val="tx"/>
                  </a:ext>
                </a:extLst>
              </a:hlinkClick>
            </a:endParaRPr>
          </a:p>
          <a:p>
            <a:pPr marL="342900" indent="-342900">
              <a:lnSpc>
                <a:spcPct val="130000"/>
              </a:lnSpc>
              <a:buAutoNum type="arabicPeriod"/>
            </a:pPr>
            <a:endParaRPr lang="en-GB" sz="1400" b="1" dirty="0">
              <a:effectLst/>
              <a:latin typeface="Times New Roman" panose="02020603050405020304" pitchFamily="18" charset="0"/>
              <a:ea typeface="Aptos" panose="020B0004020202020204" pitchFamily="34" charset="0"/>
              <a:cs typeface="Times New Roman" panose="02020603050405020304" pitchFamily="18" charset="0"/>
            </a:endParaRPr>
          </a:p>
        </p:txBody>
      </p:sp>
      <p:sp>
        <p:nvSpPr>
          <p:cNvPr id="11" name="Freeform: Shape 10">
            <a:extLst>
              <a:ext uri="{FF2B5EF4-FFF2-40B4-BE49-F238E27FC236}">
                <a16:creationId xmlns:a16="http://schemas.microsoft.com/office/drawing/2014/main" id="{5871FC61-DD4E-47D4-81FD-8A7E7D12B3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986049" y="0"/>
            <a:ext cx="5205951" cy="6858000"/>
          </a:xfrm>
          <a:custGeom>
            <a:avLst/>
            <a:gdLst>
              <a:gd name="connsiteX0" fmla="*/ 0 w 5205951"/>
              <a:gd name="connsiteY0" fmla="*/ 0 h 6858000"/>
              <a:gd name="connsiteX1" fmla="*/ 1709529 w 5205951"/>
              <a:gd name="connsiteY1" fmla="*/ 0 h 6858000"/>
              <a:gd name="connsiteX2" fmla="*/ 2489695 w 5205951"/>
              <a:gd name="connsiteY2" fmla="*/ 0 h 6858000"/>
              <a:gd name="connsiteX3" fmla="*/ 3582928 w 5205951"/>
              <a:gd name="connsiteY3" fmla="*/ 0 h 6858000"/>
              <a:gd name="connsiteX4" fmla="*/ 3605052 w 5205951"/>
              <a:gd name="connsiteY4" fmla="*/ 14997 h 6858000"/>
              <a:gd name="connsiteX5" fmla="*/ 5205951 w 5205951"/>
              <a:gd name="connsiteY5" fmla="*/ 3621656 h 6858000"/>
              <a:gd name="connsiteX6" fmla="*/ 3331601 w 5205951"/>
              <a:gd name="connsiteY6" fmla="*/ 6374814 h 6858000"/>
              <a:gd name="connsiteX7" fmla="*/ 2814953 w 5205951"/>
              <a:gd name="connsiteY7" fmla="*/ 6780599 h 6858000"/>
              <a:gd name="connsiteX8" fmla="*/ 2703197 w 5205951"/>
              <a:gd name="connsiteY8" fmla="*/ 6858000 h 6858000"/>
              <a:gd name="connsiteX9" fmla="*/ 2489695 w 5205951"/>
              <a:gd name="connsiteY9" fmla="*/ 6858000 h 6858000"/>
              <a:gd name="connsiteX10" fmla="*/ 1709529 w 5205951"/>
              <a:gd name="connsiteY10" fmla="*/ 6858000 h 6858000"/>
              <a:gd name="connsiteX11" fmla="*/ 0 w 5205951"/>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205951" h="6858000">
                <a:moveTo>
                  <a:pt x="0" y="0"/>
                </a:moveTo>
                <a:lnTo>
                  <a:pt x="1709529" y="0"/>
                </a:lnTo>
                <a:lnTo>
                  <a:pt x="2489695" y="0"/>
                </a:lnTo>
                <a:lnTo>
                  <a:pt x="3582928" y="0"/>
                </a:lnTo>
                <a:lnTo>
                  <a:pt x="3605052" y="14997"/>
                </a:lnTo>
                <a:cubicBezTo>
                  <a:pt x="4632215" y="754641"/>
                  <a:pt x="5205951" y="2093192"/>
                  <a:pt x="5205951" y="3621656"/>
                </a:cubicBezTo>
                <a:cubicBezTo>
                  <a:pt x="5205951" y="4969131"/>
                  <a:pt x="4277226" y="5602839"/>
                  <a:pt x="3331601" y="6374814"/>
                </a:cubicBezTo>
                <a:cubicBezTo>
                  <a:pt x="3159398" y="6515397"/>
                  <a:pt x="2988771" y="6653108"/>
                  <a:pt x="2814953" y="6780599"/>
                </a:cubicBezTo>
                <a:lnTo>
                  <a:pt x="2703197" y="6858000"/>
                </a:lnTo>
                <a:lnTo>
                  <a:pt x="2489695" y="6858000"/>
                </a:lnTo>
                <a:lnTo>
                  <a:pt x="1709529"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3" name="Freeform: Shape 12">
            <a:extLst>
              <a:ext uri="{FF2B5EF4-FFF2-40B4-BE49-F238E27FC236}">
                <a16:creationId xmlns:a16="http://schemas.microsoft.com/office/drawing/2014/main" id="{829A1E2C-5AC8-40FC-99E9-832069D397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577485"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15" name="Freeform: Shape 14">
            <a:extLst>
              <a:ext uri="{FF2B5EF4-FFF2-40B4-BE49-F238E27FC236}">
                <a16:creationId xmlns:a16="http://schemas.microsoft.com/office/drawing/2014/main" id="{55C54A75-E44A-4147-B9D0-FF46CFD316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754925" y="0"/>
            <a:ext cx="2536434" cy="6858000"/>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5" name="Picture 4" descr="Puzzle pieces">
            <a:extLst>
              <a:ext uri="{FF2B5EF4-FFF2-40B4-BE49-F238E27FC236}">
                <a16:creationId xmlns:a16="http://schemas.microsoft.com/office/drawing/2014/main" id="{04A362CC-73AD-3C90-24FD-6111ECE9989A}"/>
              </a:ext>
            </a:extLst>
          </p:cNvPr>
          <p:cNvPicPr>
            <a:picLocks noChangeAspect="1"/>
          </p:cNvPicPr>
          <p:nvPr/>
        </p:nvPicPr>
        <p:blipFill rotWithShape="1">
          <a:blip r:embed="rId4"/>
          <a:srcRect l="29625" r="22007"/>
          <a:stretch/>
        </p:blipFill>
        <p:spPr>
          <a:xfrm>
            <a:off x="7203882" y="10"/>
            <a:ext cx="4988118" cy="6857990"/>
          </a:xfrm>
          <a:custGeom>
            <a:avLst/>
            <a:gdLst/>
            <a:ahLst/>
            <a:cxnLst/>
            <a:rect l="l" t="t" r="r" b="b"/>
            <a:pathLst>
              <a:path w="4901771" h="6858000">
                <a:moveTo>
                  <a:pt x="1623023" y="0"/>
                </a:moveTo>
                <a:lnTo>
                  <a:pt x="2716256" y="0"/>
                </a:lnTo>
                <a:lnTo>
                  <a:pt x="3496422" y="0"/>
                </a:lnTo>
                <a:lnTo>
                  <a:pt x="4544484" y="0"/>
                </a:lnTo>
                <a:lnTo>
                  <a:pt x="4710787" y="0"/>
                </a:lnTo>
                <a:lnTo>
                  <a:pt x="4901771" y="0"/>
                </a:lnTo>
                <a:lnTo>
                  <a:pt x="4901771" y="6858000"/>
                </a:lnTo>
                <a:lnTo>
                  <a:pt x="4710787" y="6858000"/>
                </a:lnTo>
                <a:lnTo>
                  <a:pt x="4544484" y="6858000"/>
                </a:lnTo>
                <a:lnTo>
                  <a:pt x="3496422" y="6858000"/>
                </a:lnTo>
                <a:lnTo>
                  <a:pt x="2716256" y="6858000"/>
                </a:lnTo>
                <a:lnTo>
                  <a:pt x="2502754" y="6858000"/>
                </a:lnTo>
                <a:lnTo>
                  <a:pt x="2390998" y="6780599"/>
                </a:lnTo>
                <a:cubicBezTo>
                  <a:pt x="2217180" y="6653108"/>
                  <a:pt x="2046553" y="6515397"/>
                  <a:pt x="1874350" y="6374814"/>
                </a:cubicBezTo>
                <a:cubicBezTo>
                  <a:pt x="928725" y="5602839"/>
                  <a:pt x="0" y="4969131"/>
                  <a:pt x="0" y="3621656"/>
                </a:cubicBezTo>
                <a:cubicBezTo>
                  <a:pt x="0" y="2093192"/>
                  <a:pt x="573736" y="754641"/>
                  <a:pt x="1600899" y="14997"/>
                </a:cubicBezTo>
                <a:close/>
              </a:path>
            </a:pathLst>
          </a:custGeom>
        </p:spPr>
      </p:pic>
    </p:spTree>
    <p:extLst>
      <p:ext uri="{BB962C8B-B14F-4D97-AF65-F5344CB8AC3E}">
        <p14:creationId xmlns:p14="http://schemas.microsoft.com/office/powerpoint/2010/main" val="2373099636"/>
      </p:ext>
    </p:extLst>
  </p:cSld>
  <p:clrMapOvr>
    <a:masterClrMapping/>
  </p:clrMapOvr>
</p:sld>
</file>

<file path=ppt/theme/theme1.xml><?xml version="1.0" encoding="utf-8"?>
<a:theme xmlns:a="http://schemas.openxmlformats.org/drawingml/2006/main" name="SketchLinesVTI">
  <a:themeElements>
    <a:clrScheme name="AnalogousFromRegularSeed_2SEEDS">
      <a:dk1>
        <a:srgbClr val="000000"/>
      </a:dk1>
      <a:lt1>
        <a:srgbClr val="FFFFFF"/>
      </a:lt1>
      <a:dk2>
        <a:srgbClr val="1B2F2E"/>
      </a:dk2>
      <a:lt2>
        <a:srgbClr val="F3F1F0"/>
      </a:lt2>
      <a:accent1>
        <a:srgbClr val="3B9EB1"/>
      </a:accent1>
      <a:accent2>
        <a:srgbClr val="46B196"/>
      </a:accent2>
      <a:accent3>
        <a:srgbClr val="4D7EC3"/>
      </a:accent3>
      <a:accent4>
        <a:srgbClr val="B13B3E"/>
      </a:accent4>
      <a:accent5>
        <a:srgbClr val="C37B4D"/>
      </a:accent5>
      <a:accent6>
        <a:srgbClr val="B19A3B"/>
      </a:accent6>
      <a:hlink>
        <a:srgbClr val="C05944"/>
      </a:hlink>
      <a:folHlink>
        <a:srgbClr val="7F7F7F"/>
      </a:folHlink>
    </a:clrScheme>
    <a:fontScheme name="Custom 7">
      <a:majorFont>
        <a:latin typeface="Meiryo"/>
        <a:ea typeface=""/>
        <a:cs typeface=""/>
      </a:majorFont>
      <a:minorFont>
        <a:latin typeface="Meiryo"/>
        <a:ea typeface=""/>
        <a:cs typeface=""/>
      </a:minorFont>
    </a:fontScheme>
    <a:fmtScheme name="Feathered">
      <a:fillStyleLst>
        <a:solidFill>
          <a:schemeClr val="phClr"/>
        </a:solidFill>
        <a:solidFill>
          <a:schemeClr val="phClr">
            <a:tint val="67000"/>
            <a:satMod val="105000"/>
          </a:schemeClr>
        </a:solidFill>
        <a:gradFill rotWithShape="1">
          <a:gsLst>
            <a:gs pos="0">
              <a:schemeClr val="phClr">
                <a:tint val="94000"/>
                <a:satMod val="103000"/>
                <a:lumMod val="102000"/>
              </a:schemeClr>
            </a:gs>
            <a:gs pos="50000">
              <a:schemeClr val="phClr">
                <a:shade val="100000"/>
                <a:satMod val="110000"/>
                <a:lumMod val="100000"/>
              </a:schemeClr>
            </a:gs>
            <a:gs pos="100000">
              <a:schemeClr val="phClr">
                <a:shade val="70000"/>
                <a:satMod val="120000"/>
                <a:lumMod val="99000"/>
              </a:schemeClr>
            </a:gs>
          </a:gsLst>
          <a:path path="circle">
            <a:fillToRect l="100000" t="100000" r="100000" b="100000"/>
          </a:path>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tint val="50000"/>
              <a:shade val="83000"/>
            </a:schemeClr>
          </a:solidFill>
          <a:prstDash val="solid"/>
        </a:ln>
      </a:lnStyleLst>
      <a:effectStyleLst>
        <a:effectStyle>
          <a:effectLst/>
        </a:effectStyle>
        <a:effectStyle>
          <a:effectLst/>
        </a:effectStyle>
        <a:effectStyle>
          <a:effectLst>
            <a:outerShdw blurRad="57150" dist="25400" dir="5400000" algn="ctr" rotWithShape="0">
              <a:srgbClr val="000000">
                <a:alpha val="20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ketchLinesVTI" id="{8C0B0F05-C8D0-4078-9615-83E590287484}" vid="{43A7BC57-C1E3-4EE6-BDBC-5422DD574AF2}"/>
    </a:ext>
  </a:extLst>
</a:theme>
</file>

<file path=docProps/app.xml><?xml version="1.0" encoding="utf-8"?>
<Properties xmlns="http://schemas.openxmlformats.org/officeDocument/2006/extended-properties" xmlns:vt="http://schemas.openxmlformats.org/officeDocument/2006/docPropsVTypes">
  <TotalTime>4753</TotalTime>
  <Words>1433</Words>
  <Application>Microsoft Office PowerPoint</Application>
  <PresentationFormat>Widescreen</PresentationFormat>
  <Paragraphs>313</Paragraphs>
  <Slides>23</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23</vt:i4>
      </vt:variant>
    </vt:vector>
  </HeadingPairs>
  <TitlesOfParts>
    <vt:vector size="31" baseType="lpstr">
      <vt:lpstr>Meiryo</vt:lpstr>
      <vt:lpstr>Aptos</vt:lpstr>
      <vt:lpstr>Arial</vt:lpstr>
      <vt:lpstr>Corbel</vt:lpstr>
      <vt:lpstr>Posterama</vt:lpstr>
      <vt:lpstr>Times New Roman</vt:lpstr>
      <vt:lpstr>Wingdings</vt:lpstr>
      <vt:lpstr>SketchLinesVTI</vt:lpstr>
      <vt:lpstr>MANAGING PROJECTS IN THE ORGANISATION</vt:lpstr>
      <vt:lpstr>TEAM MEMBERS </vt:lpstr>
      <vt:lpstr>PROJECT LIFE CYCLE,SMART, GANTT CHAT</vt:lpstr>
      <vt:lpstr>PROJECT LIFE CYCLE</vt:lpstr>
      <vt:lpstr>PowerPoint Presentation</vt:lpstr>
      <vt:lpstr>PowerPoint Presentation</vt:lpstr>
      <vt:lpstr>SMART-A SMART analysis was performed to assist the team in more thoroughly assessing the project and establishing its goals. This procedure addresses all aspects of the project. </vt:lpstr>
      <vt:lpstr>GANTT CHART</vt:lpstr>
      <vt:lpstr>Quad Chart, STAKEHOLDERS ANALYSIS</vt:lpstr>
      <vt:lpstr>PowerPoint Presentation</vt:lpstr>
      <vt:lpstr>Stakeholders</vt:lpstr>
      <vt:lpstr>Stakeholders analysis table</vt:lpstr>
      <vt:lpstr>PowerPoint Presentation</vt:lpstr>
      <vt:lpstr>Stakeholders analysis table</vt:lpstr>
      <vt:lpstr>PowerPoint Presentation</vt:lpstr>
      <vt:lpstr>IRON TRIANGLE, EVALUATION</vt:lpstr>
      <vt:lpstr>PowerPoint Presentation</vt:lpstr>
      <vt:lpstr>HARD AND SOFT EVALUATION Reflection is a key feature of competency development (Illeris, 2014)</vt:lpstr>
      <vt:lpstr>PowerPoint Presentation</vt:lpstr>
      <vt:lpstr>EVALUATION</vt:lpstr>
      <vt:lpstr>Risk assessment</vt:lpstr>
      <vt:lpstr>PowerPoint Presentation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MANAGING PROJECTS IN THE ORGANISATION</dc:title>
  <dc:creator>Ionut Cerbagi</dc:creator>
  <cp:lastModifiedBy>Ionut Cerbagi</cp:lastModifiedBy>
  <cp:revision>3</cp:revision>
  <dcterms:created xsi:type="dcterms:W3CDTF">2024-06-06T12:09:17Z</dcterms:created>
  <dcterms:modified xsi:type="dcterms:W3CDTF">2024-06-12T18:55:09Z</dcterms:modified>
</cp:coreProperties>
</file>