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6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6DBDC6-21B1-4ACF-BF97-9F149A457C11}" type="doc">
      <dgm:prSet loTypeId="urn:microsoft.com/office/officeart/2005/8/layout/list1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84655F0-62EB-4090-9F70-C4CBF40E5C64}">
      <dgm:prSet/>
      <dgm:spPr/>
      <dgm:t>
        <a:bodyPr/>
        <a:lstStyle/>
        <a:p>
          <a:r>
            <a:rPr lang="en-GB"/>
            <a:t>Aspects:</a:t>
          </a:r>
          <a:endParaRPr lang="en-US"/>
        </a:p>
      </dgm:t>
    </dgm:pt>
    <dgm:pt modelId="{CA8EE92F-B8E4-4145-AED9-91570077ACA3}" type="parTrans" cxnId="{AB3D577E-2696-4E74-94A3-BD161F4EBA6C}">
      <dgm:prSet/>
      <dgm:spPr/>
      <dgm:t>
        <a:bodyPr/>
        <a:lstStyle/>
        <a:p>
          <a:endParaRPr lang="en-US"/>
        </a:p>
      </dgm:t>
    </dgm:pt>
    <dgm:pt modelId="{BE094B05-1A41-498A-97ED-AC7136576472}" type="sibTrans" cxnId="{AB3D577E-2696-4E74-94A3-BD161F4EBA6C}">
      <dgm:prSet/>
      <dgm:spPr/>
      <dgm:t>
        <a:bodyPr/>
        <a:lstStyle/>
        <a:p>
          <a:endParaRPr lang="en-US"/>
        </a:p>
      </dgm:t>
    </dgm:pt>
    <dgm:pt modelId="{D299D070-B451-45AD-A50F-C78F45DF1691}">
      <dgm:prSet/>
      <dgm:spPr/>
      <dgm:t>
        <a:bodyPr/>
        <a:lstStyle/>
        <a:p>
          <a:r>
            <a:rPr lang="en-GB"/>
            <a:t>Spaced barriers</a:t>
          </a:r>
          <a:endParaRPr lang="en-US"/>
        </a:p>
      </dgm:t>
    </dgm:pt>
    <dgm:pt modelId="{9331E850-701B-44CD-9AB7-0865D7734029}" type="parTrans" cxnId="{E769559A-C56E-4A91-9096-F00F7B0C19C0}">
      <dgm:prSet/>
      <dgm:spPr/>
      <dgm:t>
        <a:bodyPr/>
        <a:lstStyle/>
        <a:p>
          <a:endParaRPr lang="en-US"/>
        </a:p>
      </dgm:t>
    </dgm:pt>
    <dgm:pt modelId="{BF7A0552-21DC-4EAB-8A0B-1E6E0FB10994}" type="sibTrans" cxnId="{E769559A-C56E-4A91-9096-F00F7B0C19C0}">
      <dgm:prSet/>
      <dgm:spPr/>
      <dgm:t>
        <a:bodyPr/>
        <a:lstStyle/>
        <a:p>
          <a:endParaRPr lang="en-US"/>
        </a:p>
      </dgm:t>
    </dgm:pt>
    <dgm:pt modelId="{E2202B48-8BA1-4060-A2D7-F2CD4944DA8C}">
      <dgm:prSet/>
      <dgm:spPr/>
      <dgm:t>
        <a:bodyPr/>
        <a:lstStyle/>
        <a:p>
          <a:r>
            <a:rPr lang="en-GB"/>
            <a:t>Block to move parts</a:t>
          </a:r>
          <a:endParaRPr lang="en-US"/>
        </a:p>
      </dgm:t>
    </dgm:pt>
    <dgm:pt modelId="{DD34C5C5-0FF8-4662-BA38-9DCECBCB4F71}" type="parTrans" cxnId="{48E26687-B5A6-4EF5-97D5-A165CB0581FA}">
      <dgm:prSet/>
      <dgm:spPr/>
      <dgm:t>
        <a:bodyPr/>
        <a:lstStyle/>
        <a:p>
          <a:endParaRPr lang="en-US"/>
        </a:p>
      </dgm:t>
    </dgm:pt>
    <dgm:pt modelId="{84CDE0D2-192C-4A5D-A0BC-EA62EB40E9E5}" type="sibTrans" cxnId="{48E26687-B5A6-4EF5-97D5-A165CB0581FA}">
      <dgm:prSet/>
      <dgm:spPr/>
      <dgm:t>
        <a:bodyPr/>
        <a:lstStyle/>
        <a:p>
          <a:endParaRPr lang="en-US"/>
        </a:p>
      </dgm:t>
    </dgm:pt>
    <dgm:pt modelId="{F5356603-9B3C-4E02-81EC-2B95FDD3F69F}">
      <dgm:prSet/>
      <dgm:spPr/>
      <dgm:t>
        <a:bodyPr/>
        <a:lstStyle/>
        <a:p>
          <a:r>
            <a:rPr lang="en-GB"/>
            <a:t>End stop to ensure the parts are 100mm</a:t>
          </a:r>
          <a:endParaRPr lang="en-US"/>
        </a:p>
      </dgm:t>
    </dgm:pt>
    <dgm:pt modelId="{F051B3BB-07E2-4945-8E0C-D59E31A4A39A}" type="parTrans" cxnId="{F9B4F6C5-7DD9-43F7-B493-C3F9CBF911C9}">
      <dgm:prSet/>
      <dgm:spPr/>
      <dgm:t>
        <a:bodyPr/>
        <a:lstStyle/>
        <a:p>
          <a:endParaRPr lang="en-US"/>
        </a:p>
      </dgm:t>
    </dgm:pt>
    <dgm:pt modelId="{8CDAD5D2-EE61-4D1B-B76A-E68E89FE23DD}" type="sibTrans" cxnId="{F9B4F6C5-7DD9-43F7-B493-C3F9CBF911C9}">
      <dgm:prSet/>
      <dgm:spPr/>
      <dgm:t>
        <a:bodyPr/>
        <a:lstStyle/>
        <a:p>
          <a:endParaRPr lang="en-US"/>
        </a:p>
      </dgm:t>
    </dgm:pt>
    <dgm:pt modelId="{C3B0F717-78AB-4BC3-B171-F44FBC06B7A2}">
      <dgm:prSet/>
      <dgm:spPr/>
      <dgm:t>
        <a:bodyPr/>
        <a:lstStyle/>
        <a:p>
          <a:r>
            <a:rPr lang="en-GB"/>
            <a:t>Clamp for easy removal and deburring</a:t>
          </a:r>
          <a:endParaRPr lang="en-US"/>
        </a:p>
      </dgm:t>
    </dgm:pt>
    <dgm:pt modelId="{A8B0E15C-B4C4-414B-9A20-AB1B961344C5}" type="parTrans" cxnId="{17AB5639-068C-47ED-A84A-C46C0F0ED4BF}">
      <dgm:prSet/>
      <dgm:spPr/>
      <dgm:t>
        <a:bodyPr/>
        <a:lstStyle/>
        <a:p>
          <a:endParaRPr lang="en-US"/>
        </a:p>
      </dgm:t>
    </dgm:pt>
    <dgm:pt modelId="{0CF0676A-DCB8-4231-9FC6-85E5187EA6EA}" type="sibTrans" cxnId="{17AB5639-068C-47ED-A84A-C46C0F0ED4BF}">
      <dgm:prSet/>
      <dgm:spPr/>
      <dgm:t>
        <a:bodyPr/>
        <a:lstStyle/>
        <a:p>
          <a:endParaRPr lang="en-US"/>
        </a:p>
      </dgm:t>
    </dgm:pt>
    <dgm:pt modelId="{4AEF265C-E6BB-4F1E-88F9-FB835A614ED5}" type="pres">
      <dgm:prSet presAssocID="{AA6DBDC6-21B1-4ACF-BF97-9F149A457C11}" presName="linear" presStyleCnt="0">
        <dgm:presLayoutVars>
          <dgm:dir/>
          <dgm:animLvl val="lvl"/>
          <dgm:resizeHandles val="exact"/>
        </dgm:presLayoutVars>
      </dgm:prSet>
      <dgm:spPr/>
    </dgm:pt>
    <dgm:pt modelId="{F3F9104E-5D57-4076-992C-D8F1459DD8AB}" type="pres">
      <dgm:prSet presAssocID="{384655F0-62EB-4090-9F70-C4CBF40E5C64}" presName="parentLin" presStyleCnt="0"/>
      <dgm:spPr/>
    </dgm:pt>
    <dgm:pt modelId="{88D40EEB-E9D3-4E79-B615-98374B6088D3}" type="pres">
      <dgm:prSet presAssocID="{384655F0-62EB-4090-9F70-C4CBF40E5C64}" presName="parentLeftMargin" presStyleLbl="node1" presStyleIdx="0" presStyleCnt="1"/>
      <dgm:spPr/>
    </dgm:pt>
    <dgm:pt modelId="{E8895A01-4094-43C2-8690-CF7B66079100}" type="pres">
      <dgm:prSet presAssocID="{384655F0-62EB-4090-9F70-C4CBF40E5C6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D8FDC55-AB4D-4C54-ACE2-A63E773C3C67}" type="pres">
      <dgm:prSet presAssocID="{384655F0-62EB-4090-9F70-C4CBF40E5C64}" presName="negativeSpace" presStyleCnt="0"/>
      <dgm:spPr/>
    </dgm:pt>
    <dgm:pt modelId="{11C4F1A1-FE34-469A-B77B-0D8A1F17060F}" type="pres">
      <dgm:prSet presAssocID="{384655F0-62EB-4090-9F70-C4CBF40E5C64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3163F212-4A73-487C-94F4-DF97816D98EA}" type="presOf" srcId="{384655F0-62EB-4090-9F70-C4CBF40E5C64}" destId="{88D40EEB-E9D3-4E79-B615-98374B6088D3}" srcOrd="0" destOrd="0" presId="urn:microsoft.com/office/officeart/2005/8/layout/list1"/>
    <dgm:cxn modelId="{17AB5639-068C-47ED-A84A-C46C0F0ED4BF}" srcId="{384655F0-62EB-4090-9F70-C4CBF40E5C64}" destId="{C3B0F717-78AB-4BC3-B171-F44FBC06B7A2}" srcOrd="3" destOrd="0" parTransId="{A8B0E15C-B4C4-414B-9A20-AB1B961344C5}" sibTransId="{0CF0676A-DCB8-4231-9FC6-85E5187EA6EA}"/>
    <dgm:cxn modelId="{C9C2FA72-286E-491E-B8DC-95AC9DCF5A29}" type="presOf" srcId="{384655F0-62EB-4090-9F70-C4CBF40E5C64}" destId="{E8895A01-4094-43C2-8690-CF7B66079100}" srcOrd="1" destOrd="0" presId="urn:microsoft.com/office/officeart/2005/8/layout/list1"/>
    <dgm:cxn modelId="{2B961256-65FB-4879-9F08-7FAC8E97311E}" type="presOf" srcId="{F5356603-9B3C-4E02-81EC-2B95FDD3F69F}" destId="{11C4F1A1-FE34-469A-B77B-0D8A1F17060F}" srcOrd="0" destOrd="2" presId="urn:microsoft.com/office/officeart/2005/8/layout/list1"/>
    <dgm:cxn modelId="{AB3D577E-2696-4E74-94A3-BD161F4EBA6C}" srcId="{AA6DBDC6-21B1-4ACF-BF97-9F149A457C11}" destId="{384655F0-62EB-4090-9F70-C4CBF40E5C64}" srcOrd="0" destOrd="0" parTransId="{CA8EE92F-B8E4-4145-AED9-91570077ACA3}" sibTransId="{BE094B05-1A41-498A-97ED-AC7136576472}"/>
    <dgm:cxn modelId="{48E26687-B5A6-4EF5-97D5-A165CB0581FA}" srcId="{384655F0-62EB-4090-9F70-C4CBF40E5C64}" destId="{E2202B48-8BA1-4060-A2D7-F2CD4944DA8C}" srcOrd="1" destOrd="0" parTransId="{DD34C5C5-0FF8-4662-BA38-9DCECBCB4F71}" sibTransId="{84CDE0D2-192C-4A5D-A0BC-EA62EB40E9E5}"/>
    <dgm:cxn modelId="{D4AF168F-13DD-42A2-BC96-47200739AE5B}" type="presOf" srcId="{C3B0F717-78AB-4BC3-B171-F44FBC06B7A2}" destId="{11C4F1A1-FE34-469A-B77B-0D8A1F17060F}" srcOrd="0" destOrd="3" presId="urn:microsoft.com/office/officeart/2005/8/layout/list1"/>
    <dgm:cxn modelId="{D84DD194-CCC4-428C-8782-37F15FA1FB86}" type="presOf" srcId="{AA6DBDC6-21B1-4ACF-BF97-9F149A457C11}" destId="{4AEF265C-E6BB-4F1E-88F9-FB835A614ED5}" srcOrd="0" destOrd="0" presId="urn:microsoft.com/office/officeart/2005/8/layout/list1"/>
    <dgm:cxn modelId="{E769559A-C56E-4A91-9096-F00F7B0C19C0}" srcId="{384655F0-62EB-4090-9F70-C4CBF40E5C64}" destId="{D299D070-B451-45AD-A50F-C78F45DF1691}" srcOrd="0" destOrd="0" parTransId="{9331E850-701B-44CD-9AB7-0865D7734029}" sibTransId="{BF7A0552-21DC-4EAB-8A0B-1E6E0FB10994}"/>
    <dgm:cxn modelId="{9EE3499F-8330-4A46-837E-E965402858B5}" type="presOf" srcId="{D299D070-B451-45AD-A50F-C78F45DF1691}" destId="{11C4F1A1-FE34-469A-B77B-0D8A1F17060F}" srcOrd="0" destOrd="0" presId="urn:microsoft.com/office/officeart/2005/8/layout/list1"/>
    <dgm:cxn modelId="{F9B4F6C5-7DD9-43F7-B493-C3F9CBF911C9}" srcId="{384655F0-62EB-4090-9F70-C4CBF40E5C64}" destId="{F5356603-9B3C-4E02-81EC-2B95FDD3F69F}" srcOrd="2" destOrd="0" parTransId="{F051B3BB-07E2-4945-8E0C-D59E31A4A39A}" sibTransId="{8CDAD5D2-EE61-4D1B-B76A-E68E89FE23DD}"/>
    <dgm:cxn modelId="{9CE4EAD0-FBD2-4E72-85F4-9AC07EEA0F9A}" type="presOf" srcId="{E2202B48-8BA1-4060-A2D7-F2CD4944DA8C}" destId="{11C4F1A1-FE34-469A-B77B-0D8A1F17060F}" srcOrd="0" destOrd="1" presId="urn:microsoft.com/office/officeart/2005/8/layout/list1"/>
    <dgm:cxn modelId="{D0BEE7BF-B19D-4694-9B5A-895AAA46D411}" type="presParOf" srcId="{4AEF265C-E6BB-4F1E-88F9-FB835A614ED5}" destId="{F3F9104E-5D57-4076-992C-D8F1459DD8AB}" srcOrd="0" destOrd="0" presId="urn:microsoft.com/office/officeart/2005/8/layout/list1"/>
    <dgm:cxn modelId="{993C5879-A0A6-41A2-B312-D772CF592D8E}" type="presParOf" srcId="{F3F9104E-5D57-4076-992C-D8F1459DD8AB}" destId="{88D40EEB-E9D3-4E79-B615-98374B6088D3}" srcOrd="0" destOrd="0" presId="urn:microsoft.com/office/officeart/2005/8/layout/list1"/>
    <dgm:cxn modelId="{5C54D86C-944D-48A5-92E4-74D5244C3E13}" type="presParOf" srcId="{F3F9104E-5D57-4076-992C-D8F1459DD8AB}" destId="{E8895A01-4094-43C2-8690-CF7B66079100}" srcOrd="1" destOrd="0" presId="urn:microsoft.com/office/officeart/2005/8/layout/list1"/>
    <dgm:cxn modelId="{AD168AC9-4D9E-4EF2-B12B-F03F560275B1}" type="presParOf" srcId="{4AEF265C-E6BB-4F1E-88F9-FB835A614ED5}" destId="{6D8FDC55-AB4D-4C54-ACE2-A63E773C3C67}" srcOrd="1" destOrd="0" presId="urn:microsoft.com/office/officeart/2005/8/layout/list1"/>
    <dgm:cxn modelId="{C02CCCF2-25BB-48A7-8D32-2ACD3EBE5D8F}" type="presParOf" srcId="{4AEF265C-E6BB-4F1E-88F9-FB835A614ED5}" destId="{11C4F1A1-FE34-469A-B77B-0D8A1F17060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4F1A1-FE34-469A-B77B-0D8A1F17060F}">
      <dsp:nvSpPr>
        <dsp:cNvPr id="0" name=""/>
        <dsp:cNvSpPr/>
      </dsp:nvSpPr>
      <dsp:spPr>
        <a:xfrm>
          <a:off x="0" y="855227"/>
          <a:ext cx="6261100" cy="4428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85931" tIns="791464" rIns="485931" bIns="270256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800" kern="1200"/>
            <a:t>Spaced barriers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800" kern="1200"/>
            <a:t>Block to move parts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800" kern="1200"/>
            <a:t>End stop to ensure the parts are 100mm</a:t>
          </a:r>
          <a:endParaRPr lang="en-US" sz="3800" kern="120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800" kern="1200"/>
            <a:t>Clamp for easy removal and deburring</a:t>
          </a:r>
          <a:endParaRPr lang="en-US" sz="3800" kern="1200"/>
        </a:p>
      </dsp:txBody>
      <dsp:txXfrm>
        <a:off x="0" y="855227"/>
        <a:ext cx="6261100" cy="4428900"/>
      </dsp:txXfrm>
    </dsp:sp>
    <dsp:sp modelId="{E8895A01-4094-43C2-8690-CF7B66079100}">
      <dsp:nvSpPr>
        <dsp:cNvPr id="0" name=""/>
        <dsp:cNvSpPr/>
      </dsp:nvSpPr>
      <dsp:spPr>
        <a:xfrm>
          <a:off x="313055" y="294347"/>
          <a:ext cx="4382770" cy="1121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658" tIns="0" rIns="165658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Aspects:</a:t>
          </a:r>
          <a:endParaRPr lang="en-US" sz="3800" kern="1200"/>
        </a:p>
      </dsp:txBody>
      <dsp:txXfrm>
        <a:off x="367815" y="349107"/>
        <a:ext cx="4273250" cy="1012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A2BA6-AE70-435A-B067-9931F9D84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Design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9102C7-790C-446F-AD40-1EAC8AFC7E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C66389F2-8AE5-44E1-8603-4C5B5B97F4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0" y="5139894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966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040"/>
    </mc:Choice>
    <mc:Fallback>
      <p:transition spd="slow" advTm="146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23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Design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5</cp:revision>
  <dcterms:created xsi:type="dcterms:W3CDTF">2021-06-11T20:39:10Z</dcterms:created>
  <dcterms:modified xsi:type="dcterms:W3CDTF">2021-06-11T20:41:38Z</dcterms:modified>
</cp:coreProperties>
</file>