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notesMasterIdLst>
    <p:notesMasterId r:id="rId12"/>
  </p:notesMasterIdLst>
  <p:sldIdLst>
    <p:sldId id="268" r:id="rId2"/>
    <p:sldId id="259" r:id="rId3"/>
    <p:sldId id="260" r:id="rId4"/>
    <p:sldId id="263" r:id="rId5"/>
    <p:sldId id="266" r:id="rId6"/>
    <p:sldId id="262" r:id="rId7"/>
    <p:sldId id="269" r:id="rId8"/>
    <p:sldId id="264" r:id="rId9"/>
    <p:sldId id="265" r:id="rId10"/>
    <p:sldId id="258"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6D22044-6484-43E3-816D-ABC1663BBEBA}" v="1678" dt="2020-10-31T18:34:24.606"/>
  </p1510:revLst>
</p1510:revInfo>
</file>

<file path=ppt/tableStyles.xml><?xml version="1.0" encoding="utf-8"?>
<a:tblStyleLst xmlns:a="http://schemas.openxmlformats.org/drawingml/2006/main" def="{5C22544A-7EE6-4342-B048-85BDC9FD1C3A}">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1" autoAdjust="0"/>
    <p:restoredTop sz="94660"/>
  </p:normalViewPr>
  <p:slideViewPr>
    <p:cSldViewPr snapToGrid="0">
      <p:cViewPr varScale="1">
        <p:scale>
          <a:sx n="72" d="100"/>
          <a:sy n="72" d="100"/>
        </p:scale>
        <p:origin x="72"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areth Jones" userId="5530dc3f078ed9a9" providerId="LiveId" clId="{56D22044-6484-43E3-816D-ABC1663BBEBA}"/>
    <pc:docChg chg="undo redo custSel mod addSld delSld modSld sldOrd">
      <pc:chgData name="Gareth Jones" userId="5530dc3f078ed9a9" providerId="LiveId" clId="{56D22044-6484-43E3-816D-ABC1663BBEBA}" dt="2020-10-31T21:47:13.779" v="9799" actId="20577"/>
      <pc:docMkLst>
        <pc:docMk/>
      </pc:docMkLst>
      <pc:sldChg chg="addSp modSp del mod setBg setClrOvrMap">
        <pc:chgData name="Gareth Jones" userId="5530dc3f078ed9a9" providerId="LiveId" clId="{56D22044-6484-43E3-816D-ABC1663BBEBA}" dt="2020-10-11T20:08:02.546" v="7050" actId="47"/>
        <pc:sldMkLst>
          <pc:docMk/>
          <pc:sldMk cId="2042751667" sldId="256"/>
        </pc:sldMkLst>
        <pc:spChg chg="mod">
          <ac:chgData name="Gareth Jones" userId="5530dc3f078ed9a9" providerId="LiveId" clId="{56D22044-6484-43E3-816D-ABC1663BBEBA}" dt="2020-10-11T20:06:29.828" v="7043" actId="27636"/>
          <ac:spMkLst>
            <pc:docMk/>
            <pc:sldMk cId="2042751667" sldId="256"/>
            <ac:spMk id="2" creationId="{7C10F6DA-7019-4963-86A4-C8FBE9A0B858}"/>
          </ac:spMkLst>
        </pc:spChg>
        <pc:spChg chg="mod">
          <ac:chgData name="Gareth Jones" userId="5530dc3f078ed9a9" providerId="LiveId" clId="{56D22044-6484-43E3-816D-ABC1663BBEBA}" dt="2020-10-09T20:08:02.652" v="4505" actId="255"/>
          <ac:spMkLst>
            <pc:docMk/>
            <pc:sldMk cId="2042751667" sldId="256"/>
            <ac:spMk id="3" creationId="{EC7C1882-40FC-4848-BED6-8409F17DF0DD}"/>
          </ac:spMkLst>
        </pc:spChg>
        <pc:spChg chg="add">
          <ac:chgData name="Gareth Jones" userId="5530dc3f078ed9a9" providerId="LiveId" clId="{56D22044-6484-43E3-816D-ABC1663BBEBA}" dt="2020-10-08T19:52:55.402" v="326" actId="26606"/>
          <ac:spMkLst>
            <pc:docMk/>
            <pc:sldMk cId="2042751667" sldId="256"/>
            <ac:spMk id="10" creationId="{C2AD7556-C90D-4946-8E4E-1E79D5B3D2F5}"/>
          </ac:spMkLst>
        </pc:spChg>
        <pc:spChg chg="add">
          <ac:chgData name="Gareth Jones" userId="5530dc3f078ed9a9" providerId="LiveId" clId="{56D22044-6484-43E3-816D-ABC1663BBEBA}" dt="2020-10-08T19:52:55.402" v="326" actId="26606"/>
          <ac:spMkLst>
            <pc:docMk/>
            <pc:sldMk cId="2042751667" sldId="256"/>
            <ac:spMk id="12" creationId="{DBB0CC56-54B2-4AE0-87C5-296E78A028BA}"/>
          </ac:spMkLst>
        </pc:spChg>
        <pc:picChg chg="add mod">
          <ac:chgData name="Gareth Jones" userId="5530dc3f078ed9a9" providerId="LiveId" clId="{56D22044-6484-43E3-816D-ABC1663BBEBA}" dt="2020-10-11T20:06:40.225" v="7044" actId="1076"/>
          <ac:picMkLst>
            <pc:docMk/>
            <pc:sldMk cId="2042751667" sldId="256"/>
            <ac:picMk id="5" creationId="{2EF7F142-520B-459C-8323-F524E587D864}"/>
          </ac:picMkLst>
        </pc:picChg>
      </pc:sldChg>
      <pc:sldChg chg="modSp del mod">
        <pc:chgData name="Gareth Jones" userId="5530dc3f078ed9a9" providerId="LiveId" clId="{56D22044-6484-43E3-816D-ABC1663BBEBA}" dt="2020-10-11T20:05:32.057" v="7036" actId="47"/>
        <pc:sldMkLst>
          <pc:docMk/>
          <pc:sldMk cId="4289443794" sldId="257"/>
        </pc:sldMkLst>
        <pc:spChg chg="mod">
          <ac:chgData name="Gareth Jones" userId="5530dc3f078ed9a9" providerId="LiveId" clId="{56D22044-6484-43E3-816D-ABC1663BBEBA}" dt="2020-10-11T19:45:02.375" v="6907" actId="20577"/>
          <ac:spMkLst>
            <pc:docMk/>
            <pc:sldMk cId="4289443794" sldId="257"/>
            <ac:spMk id="4" creationId="{3FEF309A-46DA-49A5-9E21-9D57C6295637}"/>
          </ac:spMkLst>
        </pc:spChg>
      </pc:sldChg>
      <pc:sldChg chg="addSp delSp modSp mod setBg">
        <pc:chgData name="Gareth Jones" userId="5530dc3f078ed9a9" providerId="LiveId" clId="{56D22044-6484-43E3-816D-ABC1663BBEBA}" dt="2020-10-22T20:30:20.494" v="8436" actId="20577"/>
        <pc:sldMkLst>
          <pc:docMk/>
          <pc:sldMk cId="1875034371" sldId="258"/>
        </pc:sldMkLst>
        <pc:spChg chg="mod">
          <ac:chgData name="Gareth Jones" userId="5530dc3f078ed9a9" providerId="LiveId" clId="{56D22044-6484-43E3-816D-ABC1663BBEBA}" dt="2020-10-22T20:30:20.494" v="8436" actId="20577"/>
          <ac:spMkLst>
            <pc:docMk/>
            <pc:sldMk cId="1875034371" sldId="258"/>
            <ac:spMk id="2" creationId="{975964DA-B098-4015-A7A6-3C390F7EB275}"/>
          </ac:spMkLst>
        </pc:spChg>
        <pc:picChg chg="add del mod">
          <ac:chgData name="Gareth Jones" userId="5530dc3f078ed9a9" providerId="LiveId" clId="{56D22044-6484-43E3-816D-ABC1663BBEBA}" dt="2020-10-09T20:11:40.994" v="4554" actId="931"/>
          <ac:picMkLst>
            <pc:docMk/>
            <pc:sldMk cId="1875034371" sldId="258"/>
            <ac:picMk id="4" creationId="{80DAEA75-3A6F-4C5C-88FE-7F0B25D930B6}"/>
          </ac:picMkLst>
        </pc:picChg>
        <pc:picChg chg="add del mod">
          <ac:chgData name="Gareth Jones" userId="5530dc3f078ed9a9" providerId="LiveId" clId="{56D22044-6484-43E3-816D-ABC1663BBEBA}" dt="2020-10-09T20:11:55.463" v="4559" actId="931"/>
          <ac:picMkLst>
            <pc:docMk/>
            <pc:sldMk cId="1875034371" sldId="258"/>
            <ac:picMk id="6" creationId="{DA55DD5A-F806-4DF6-82C6-14B9683D64AB}"/>
          </ac:picMkLst>
        </pc:picChg>
      </pc:sldChg>
      <pc:sldChg chg="addSp delSp modSp mod setBg modClrScheme chgLayout">
        <pc:chgData name="Gareth Jones" userId="5530dc3f078ed9a9" providerId="LiveId" clId="{56D22044-6484-43E3-816D-ABC1663BBEBA}" dt="2020-10-31T21:47:13.779" v="9799" actId="20577"/>
        <pc:sldMkLst>
          <pc:docMk/>
          <pc:sldMk cId="1927342797" sldId="259"/>
        </pc:sldMkLst>
        <pc:spChg chg="mod ord">
          <ac:chgData name="Gareth Jones" userId="5530dc3f078ed9a9" providerId="LiveId" clId="{56D22044-6484-43E3-816D-ABC1663BBEBA}" dt="2020-10-30T22:06:55.211" v="9670" actId="26606"/>
          <ac:spMkLst>
            <pc:docMk/>
            <pc:sldMk cId="1927342797" sldId="259"/>
            <ac:spMk id="2" creationId="{C95B3A24-ACEB-4C31-B6E1-296C5522390F}"/>
          </ac:spMkLst>
        </pc:spChg>
        <pc:spChg chg="mod ord">
          <ac:chgData name="Gareth Jones" userId="5530dc3f078ed9a9" providerId="LiveId" clId="{56D22044-6484-43E3-816D-ABC1663BBEBA}" dt="2020-10-31T21:47:13.779" v="9799" actId="20577"/>
          <ac:spMkLst>
            <pc:docMk/>
            <pc:sldMk cId="1927342797" sldId="259"/>
            <ac:spMk id="3" creationId="{ED521C03-C5F5-49BC-86B4-773D9DE61094}"/>
          </ac:spMkLst>
        </pc:spChg>
        <pc:spChg chg="add del mod ord">
          <ac:chgData name="Gareth Jones" userId="5530dc3f078ed9a9" providerId="LiveId" clId="{56D22044-6484-43E3-816D-ABC1663BBEBA}" dt="2020-10-30T22:06:54.327" v="9669" actId="700"/>
          <ac:spMkLst>
            <pc:docMk/>
            <pc:sldMk cId="1927342797" sldId="259"/>
            <ac:spMk id="5" creationId="{003EBD83-738A-4FEF-91D6-EECBDEE07C5A}"/>
          </ac:spMkLst>
        </pc:spChg>
        <pc:spChg chg="add del">
          <ac:chgData name="Gareth Jones" userId="5530dc3f078ed9a9" providerId="LiveId" clId="{56D22044-6484-43E3-816D-ABC1663BBEBA}" dt="2020-10-30T21:51:52.658" v="9659" actId="26606"/>
          <ac:spMkLst>
            <pc:docMk/>
            <pc:sldMk cId="1927342797" sldId="259"/>
            <ac:spMk id="6" creationId="{2AEFFFF2-9EB4-4B6C-B9F8-2BA3EF89A21C}"/>
          </ac:spMkLst>
        </pc:spChg>
        <pc:spChg chg="add del">
          <ac:chgData name="Gareth Jones" userId="5530dc3f078ed9a9" providerId="LiveId" clId="{56D22044-6484-43E3-816D-ABC1663BBEBA}" dt="2020-10-08T20:26:19.276" v="451" actId="26606"/>
          <ac:spMkLst>
            <pc:docMk/>
            <pc:sldMk cId="1927342797" sldId="259"/>
            <ac:spMk id="7" creationId="{CF4680D4-DEE2-49EE-AF90-EFEAF50AEC23}"/>
          </ac:spMkLst>
        </pc:spChg>
        <pc:spChg chg="add del">
          <ac:chgData name="Gareth Jones" userId="5530dc3f078ed9a9" providerId="LiveId" clId="{56D22044-6484-43E3-816D-ABC1663BBEBA}" dt="2020-10-08T20:26:19.276" v="451" actId="26606"/>
          <ac:spMkLst>
            <pc:docMk/>
            <pc:sldMk cId="1927342797" sldId="259"/>
            <ac:spMk id="8" creationId="{50C52EE1-5085-4960-AD29-A926E62ECC9F}"/>
          </ac:spMkLst>
        </pc:spChg>
        <pc:spChg chg="add del">
          <ac:chgData name="Gareth Jones" userId="5530dc3f078ed9a9" providerId="LiveId" clId="{56D22044-6484-43E3-816D-ABC1663BBEBA}" dt="2020-10-08T20:26:19.276" v="451" actId="26606"/>
          <ac:spMkLst>
            <pc:docMk/>
            <pc:sldMk cId="1927342797" sldId="259"/>
            <ac:spMk id="9" creationId="{CD15AA94-C237-4412-B37B-EB317D2B05B7}"/>
          </ac:spMkLst>
        </pc:spChg>
        <pc:spChg chg="add del">
          <ac:chgData name="Gareth Jones" userId="5530dc3f078ed9a9" providerId="LiveId" clId="{56D22044-6484-43E3-816D-ABC1663BBEBA}" dt="2020-10-08T20:24:19.711" v="443" actId="26606"/>
          <ac:spMkLst>
            <pc:docMk/>
            <pc:sldMk cId="1927342797" sldId="259"/>
            <ac:spMk id="10" creationId="{879398A9-0D0D-4901-BDDF-B3D93CECA7B9}"/>
          </ac:spMkLst>
        </pc:spChg>
        <pc:spChg chg="add del">
          <ac:chgData name="Gareth Jones" userId="5530dc3f078ed9a9" providerId="LiveId" clId="{56D22044-6484-43E3-816D-ABC1663BBEBA}" dt="2020-10-08T20:27:39.767" v="499" actId="26606"/>
          <ac:spMkLst>
            <pc:docMk/>
            <pc:sldMk cId="1927342797" sldId="259"/>
            <ac:spMk id="11" creationId="{879398A9-0D0D-4901-BDDF-B3D93CECA7B9}"/>
          </ac:spMkLst>
        </pc:spChg>
        <pc:spChg chg="add del">
          <ac:chgData name="Gareth Jones" userId="5530dc3f078ed9a9" providerId="LiveId" clId="{56D22044-6484-43E3-816D-ABC1663BBEBA}" dt="2020-10-08T20:24:19.711" v="443" actId="26606"/>
          <ac:spMkLst>
            <pc:docMk/>
            <pc:sldMk cId="1927342797" sldId="259"/>
            <ac:spMk id="12" creationId="{011FEC3B-E514-4E21-B2CB-7903A73569E2}"/>
          </ac:spMkLst>
        </pc:spChg>
        <pc:spChg chg="add del">
          <ac:chgData name="Gareth Jones" userId="5530dc3f078ed9a9" providerId="LiveId" clId="{56D22044-6484-43E3-816D-ABC1663BBEBA}" dt="2020-10-08T20:27:39.767" v="499" actId="26606"/>
          <ac:spMkLst>
            <pc:docMk/>
            <pc:sldMk cId="1927342797" sldId="259"/>
            <ac:spMk id="13" creationId="{011FEC3B-E514-4E21-B2CB-7903A73569E2}"/>
          </ac:spMkLst>
        </pc:spChg>
        <pc:spChg chg="add del">
          <ac:chgData name="Gareth Jones" userId="5530dc3f078ed9a9" providerId="LiveId" clId="{56D22044-6484-43E3-816D-ABC1663BBEBA}" dt="2020-10-08T20:24:50.759" v="445" actId="26606"/>
          <ac:spMkLst>
            <pc:docMk/>
            <pc:sldMk cId="1927342797" sldId="259"/>
            <ac:spMk id="14" creationId="{C7EC7370-FF9F-4131-8812-2123F5D9D48E}"/>
          </ac:spMkLst>
        </pc:spChg>
        <pc:spChg chg="add del">
          <ac:chgData name="Gareth Jones" userId="5530dc3f078ed9a9" providerId="LiveId" clId="{56D22044-6484-43E3-816D-ABC1663BBEBA}" dt="2020-10-08T20:24:50.759" v="445" actId="26606"/>
          <ac:spMkLst>
            <pc:docMk/>
            <pc:sldMk cId="1927342797" sldId="259"/>
            <ac:spMk id="15" creationId="{A3377563-4FF6-4DD0-B84A-CFBB8D783192}"/>
          </ac:spMkLst>
        </pc:spChg>
        <pc:spChg chg="add del">
          <ac:chgData name="Gareth Jones" userId="5530dc3f078ed9a9" providerId="LiveId" clId="{56D22044-6484-43E3-816D-ABC1663BBEBA}" dt="2020-10-30T21:51:52.658" v="9659" actId="26606"/>
          <ac:spMkLst>
            <pc:docMk/>
            <pc:sldMk cId="1927342797" sldId="259"/>
            <ac:spMk id="16" creationId="{0D65299F-028F-4AFC-B46A-8DB33E20FE4A}"/>
          </ac:spMkLst>
        </pc:spChg>
        <pc:spChg chg="add del">
          <ac:chgData name="Gareth Jones" userId="5530dc3f078ed9a9" providerId="LiveId" clId="{56D22044-6484-43E3-816D-ABC1663BBEBA}" dt="2020-10-30T21:51:52.658" v="9659" actId="26606"/>
          <ac:spMkLst>
            <pc:docMk/>
            <pc:sldMk cId="1927342797" sldId="259"/>
            <ac:spMk id="17" creationId="{BAC87F6E-526A-49B5-995D-42DB656594C9}"/>
          </ac:spMkLst>
        </pc:spChg>
        <pc:picChg chg="add del mod ord">
          <ac:chgData name="Gareth Jones" userId="5530dc3f078ed9a9" providerId="LiveId" clId="{56D22044-6484-43E3-816D-ABC1663BBEBA}" dt="2020-10-30T22:06:58.549" v="9671" actId="478"/>
          <ac:picMkLst>
            <pc:docMk/>
            <pc:sldMk cId="1927342797" sldId="259"/>
            <ac:picMk id="4" creationId="{0BE1BDF7-18F2-46FE-89A0-CEA0C8F97314}"/>
          </ac:picMkLst>
        </pc:picChg>
        <pc:picChg chg="add del mod ord">
          <ac:chgData name="Gareth Jones" userId="5530dc3f078ed9a9" providerId="LiveId" clId="{56D22044-6484-43E3-816D-ABC1663BBEBA}" dt="2020-10-08T20:27:40.430" v="501" actId="931"/>
          <ac:picMkLst>
            <pc:docMk/>
            <pc:sldMk cId="1927342797" sldId="259"/>
            <ac:picMk id="5" creationId="{DD51DEA3-52B0-463E-AE7C-488FD0E7C2D9}"/>
          </ac:picMkLst>
        </pc:picChg>
      </pc:sldChg>
      <pc:sldChg chg="addSp delSp modSp mod modNotesTx">
        <pc:chgData name="Gareth Jones" userId="5530dc3f078ed9a9" providerId="LiveId" clId="{56D22044-6484-43E3-816D-ABC1663BBEBA}" dt="2020-10-30T22:04:47.438" v="9665" actId="478"/>
        <pc:sldMkLst>
          <pc:docMk/>
          <pc:sldMk cId="2309829701" sldId="260"/>
        </pc:sldMkLst>
        <pc:spChg chg="mod">
          <ac:chgData name="Gareth Jones" userId="5530dc3f078ed9a9" providerId="LiveId" clId="{56D22044-6484-43E3-816D-ABC1663BBEBA}" dt="2020-10-29T21:09:41.065" v="9361" actId="20577"/>
          <ac:spMkLst>
            <pc:docMk/>
            <pc:sldMk cId="2309829701" sldId="260"/>
            <ac:spMk id="3" creationId="{B020E68C-B3F7-4632-81BF-8129626F4F4F}"/>
          </ac:spMkLst>
        </pc:spChg>
        <pc:picChg chg="add del mod">
          <ac:chgData name="Gareth Jones" userId="5530dc3f078ed9a9" providerId="LiveId" clId="{56D22044-6484-43E3-816D-ABC1663BBEBA}" dt="2020-10-30T22:04:47.438" v="9665" actId="478"/>
          <ac:picMkLst>
            <pc:docMk/>
            <pc:sldMk cId="2309829701" sldId="260"/>
            <ac:picMk id="5" creationId="{C935C524-114C-4AA6-86A3-22E6AD405A33}"/>
          </ac:picMkLst>
        </pc:picChg>
      </pc:sldChg>
      <pc:sldChg chg="modSp add del mod">
        <pc:chgData name="Gareth Jones" userId="5530dc3f078ed9a9" providerId="LiveId" clId="{56D22044-6484-43E3-816D-ABC1663BBEBA}" dt="2020-10-11T18:29:51.094" v="6329" actId="47"/>
        <pc:sldMkLst>
          <pc:docMk/>
          <pc:sldMk cId="399965767" sldId="261"/>
        </pc:sldMkLst>
        <pc:spChg chg="mod">
          <ac:chgData name="Gareth Jones" userId="5530dc3f078ed9a9" providerId="LiveId" clId="{56D22044-6484-43E3-816D-ABC1663BBEBA}" dt="2020-10-08T20:43:50.082" v="728" actId="20577"/>
          <ac:spMkLst>
            <pc:docMk/>
            <pc:sldMk cId="399965767" sldId="261"/>
            <ac:spMk id="2" creationId="{493BFF68-F08D-478D-854F-0368E4F84EA4}"/>
          </ac:spMkLst>
        </pc:spChg>
        <pc:spChg chg="mod">
          <ac:chgData name="Gareth Jones" userId="5530dc3f078ed9a9" providerId="LiveId" clId="{56D22044-6484-43E3-816D-ABC1663BBEBA}" dt="2020-10-11T18:26:14.538" v="6239" actId="20577"/>
          <ac:spMkLst>
            <pc:docMk/>
            <pc:sldMk cId="399965767" sldId="261"/>
            <ac:spMk id="3" creationId="{B020E68C-B3F7-4632-81BF-8129626F4F4F}"/>
          </ac:spMkLst>
        </pc:spChg>
      </pc:sldChg>
      <pc:sldChg chg="addSp delSp modSp add mod">
        <pc:chgData name="Gareth Jones" userId="5530dc3f078ed9a9" providerId="LiveId" clId="{56D22044-6484-43E3-816D-ABC1663BBEBA}" dt="2020-10-31T18:34:24.606" v="9683" actId="20577"/>
        <pc:sldMkLst>
          <pc:docMk/>
          <pc:sldMk cId="2596932072" sldId="262"/>
        </pc:sldMkLst>
        <pc:spChg chg="mod">
          <ac:chgData name="Gareth Jones" userId="5530dc3f078ed9a9" providerId="LiveId" clId="{56D22044-6484-43E3-816D-ABC1663BBEBA}" dt="2020-10-09T19:18:29.514" v="2608" actId="14100"/>
          <ac:spMkLst>
            <pc:docMk/>
            <pc:sldMk cId="2596932072" sldId="262"/>
            <ac:spMk id="2" creationId="{493BFF68-F08D-478D-854F-0368E4F84EA4}"/>
          </ac:spMkLst>
        </pc:spChg>
        <pc:spChg chg="del mod">
          <ac:chgData name="Gareth Jones" userId="5530dc3f078ed9a9" providerId="LiveId" clId="{56D22044-6484-43E3-816D-ABC1663BBEBA}" dt="2020-10-09T18:47:58.110" v="1700" actId="478"/>
          <ac:spMkLst>
            <pc:docMk/>
            <pc:sldMk cId="2596932072" sldId="262"/>
            <ac:spMk id="3" creationId="{B020E68C-B3F7-4632-81BF-8129626F4F4F}"/>
          </ac:spMkLst>
        </pc:spChg>
        <pc:graphicFrameChg chg="add mod modGraphic">
          <ac:chgData name="Gareth Jones" userId="5530dc3f078ed9a9" providerId="LiveId" clId="{56D22044-6484-43E3-816D-ABC1663BBEBA}" dt="2020-10-31T18:34:24.606" v="9683" actId="20577"/>
          <ac:graphicFrameMkLst>
            <pc:docMk/>
            <pc:sldMk cId="2596932072" sldId="262"/>
            <ac:graphicFrameMk id="4" creationId="{EF7A39CE-CC2F-4B29-BFD8-3FB76E5804BA}"/>
          </ac:graphicFrameMkLst>
        </pc:graphicFrameChg>
      </pc:sldChg>
      <pc:sldChg chg="addSp delSp modSp add mod">
        <pc:chgData name="Gareth Jones" userId="5530dc3f078ed9a9" providerId="LiveId" clId="{56D22044-6484-43E3-816D-ABC1663BBEBA}" dt="2020-10-25T19:00:25.544" v="9008" actId="20577"/>
        <pc:sldMkLst>
          <pc:docMk/>
          <pc:sldMk cId="2730906598" sldId="263"/>
        </pc:sldMkLst>
        <pc:spChg chg="mod">
          <ac:chgData name="Gareth Jones" userId="5530dc3f078ed9a9" providerId="LiveId" clId="{56D22044-6484-43E3-816D-ABC1663BBEBA}" dt="2020-10-09T19:16:55.573" v="2587" actId="20577"/>
          <ac:spMkLst>
            <pc:docMk/>
            <pc:sldMk cId="2730906598" sldId="263"/>
            <ac:spMk id="2" creationId="{493BFF68-F08D-478D-854F-0368E4F84EA4}"/>
          </ac:spMkLst>
        </pc:spChg>
        <pc:spChg chg="del mod">
          <ac:chgData name="Gareth Jones" userId="5530dc3f078ed9a9" providerId="LiveId" clId="{56D22044-6484-43E3-816D-ABC1663BBEBA}" dt="2020-10-09T19:17:41.351" v="2606" actId="478"/>
          <ac:spMkLst>
            <pc:docMk/>
            <pc:sldMk cId="2730906598" sldId="263"/>
            <ac:spMk id="3" creationId="{B020E68C-B3F7-4632-81BF-8129626F4F4F}"/>
          </ac:spMkLst>
        </pc:spChg>
        <pc:graphicFrameChg chg="add mod modGraphic">
          <ac:chgData name="Gareth Jones" userId="5530dc3f078ed9a9" providerId="LiveId" clId="{56D22044-6484-43E3-816D-ABC1663BBEBA}" dt="2020-10-25T19:00:25.544" v="9008" actId="20577"/>
          <ac:graphicFrameMkLst>
            <pc:docMk/>
            <pc:sldMk cId="2730906598" sldId="263"/>
            <ac:graphicFrameMk id="4" creationId="{91A730F4-C189-4CC8-8CD6-9DCCAEBCD3D4}"/>
          </ac:graphicFrameMkLst>
        </pc:graphicFrameChg>
      </pc:sldChg>
      <pc:sldChg chg="modSp add mod ord">
        <pc:chgData name="Gareth Jones" userId="5530dc3f078ed9a9" providerId="LiveId" clId="{56D22044-6484-43E3-816D-ABC1663BBEBA}" dt="2020-10-29T21:31:35.255" v="9655" actId="12"/>
        <pc:sldMkLst>
          <pc:docMk/>
          <pc:sldMk cId="398202815" sldId="264"/>
        </pc:sldMkLst>
        <pc:spChg chg="mod">
          <ac:chgData name="Gareth Jones" userId="5530dc3f078ed9a9" providerId="LiveId" clId="{56D22044-6484-43E3-816D-ABC1663BBEBA}" dt="2020-10-17T21:31:50.293" v="7500" actId="14100"/>
          <ac:spMkLst>
            <pc:docMk/>
            <pc:sldMk cId="398202815" sldId="264"/>
            <ac:spMk id="2" creationId="{493BFF68-F08D-478D-854F-0368E4F84EA4}"/>
          </ac:spMkLst>
        </pc:spChg>
        <pc:spChg chg="mod">
          <ac:chgData name="Gareth Jones" userId="5530dc3f078ed9a9" providerId="LiveId" clId="{56D22044-6484-43E3-816D-ABC1663BBEBA}" dt="2020-10-29T21:31:35.255" v="9655" actId="12"/>
          <ac:spMkLst>
            <pc:docMk/>
            <pc:sldMk cId="398202815" sldId="264"/>
            <ac:spMk id="3" creationId="{B020E68C-B3F7-4632-81BF-8129626F4F4F}"/>
          </ac:spMkLst>
        </pc:spChg>
      </pc:sldChg>
      <pc:sldChg chg="addSp delSp modSp add mod chgLayout">
        <pc:chgData name="Gareth Jones" userId="5530dc3f078ed9a9" providerId="LiveId" clId="{56D22044-6484-43E3-816D-ABC1663BBEBA}" dt="2020-10-31T21:43:31.503" v="9785" actId="313"/>
        <pc:sldMkLst>
          <pc:docMk/>
          <pc:sldMk cId="2369614780" sldId="265"/>
        </pc:sldMkLst>
        <pc:spChg chg="mod ord">
          <ac:chgData name="Gareth Jones" userId="5530dc3f078ed9a9" providerId="LiveId" clId="{56D22044-6484-43E3-816D-ABC1663BBEBA}" dt="2020-10-29T21:32:07.652" v="9657" actId="14100"/>
          <ac:spMkLst>
            <pc:docMk/>
            <pc:sldMk cId="2369614780" sldId="265"/>
            <ac:spMk id="2" creationId="{493BFF68-F08D-478D-854F-0368E4F84EA4}"/>
          </ac:spMkLst>
        </pc:spChg>
        <pc:spChg chg="add mod ord">
          <ac:chgData name="Gareth Jones" userId="5530dc3f078ed9a9" providerId="LiveId" clId="{56D22044-6484-43E3-816D-ABC1663BBEBA}" dt="2020-10-31T21:43:31.503" v="9785" actId="313"/>
          <ac:spMkLst>
            <pc:docMk/>
            <pc:sldMk cId="2369614780" sldId="265"/>
            <ac:spMk id="3" creationId="{72F4FD84-CC30-480C-AC16-39EB4806064F}"/>
          </ac:spMkLst>
        </pc:spChg>
        <pc:spChg chg="del mod">
          <ac:chgData name="Gareth Jones" userId="5530dc3f078ed9a9" providerId="LiveId" clId="{56D22044-6484-43E3-816D-ABC1663BBEBA}" dt="2020-10-09T19:55:22.097" v="3658" actId="478"/>
          <ac:spMkLst>
            <pc:docMk/>
            <pc:sldMk cId="2369614780" sldId="265"/>
            <ac:spMk id="3" creationId="{B020E68C-B3F7-4632-81BF-8129626F4F4F}"/>
          </ac:spMkLst>
        </pc:spChg>
        <pc:spChg chg="mod">
          <ac:chgData name="Gareth Jones" userId="5530dc3f078ed9a9" providerId="LiveId" clId="{56D22044-6484-43E3-816D-ABC1663BBEBA}" dt="2020-10-25T18:46:14.850" v="8640" actId="207"/>
          <ac:spMkLst>
            <pc:docMk/>
            <pc:sldMk cId="2369614780" sldId="265"/>
            <ac:spMk id="5" creationId="{DEE42605-C662-460F-9AFC-5B14303FF17C}"/>
          </ac:spMkLst>
        </pc:spChg>
        <pc:spChg chg="mod">
          <ac:chgData name="Gareth Jones" userId="5530dc3f078ed9a9" providerId="LiveId" clId="{56D22044-6484-43E3-816D-ABC1663BBEBA}" dt="2020-10-25T18:57:12.272" v="8997" actId="207"/>
          <ac:spMkLst>
            <pc:docMk/>
            <pc:sldMk cId="2369614780" sldId="265"/>
            <ac:spMk id="6" creationId="{289C61D6-3504-416B-9C09-22C8B7CFBF45}"/>
          </ac:spMkLst>
        </pc:spChg>
        <pc:spChg chg="mod">
          <ac:chgData name="Gareth Jones" userId="5530dc3f078ed9a9" providerId="LiveId" clId="{56D22044-6484-43E3-816D-ABC1663BBEBA}" dt="2020-10-25T18:57:21.140" v="9000" actId="207"/>
          <ac:spMkLst>
            <pc:docMk/>
            <pc:sldMk cId="2369614780" sldId="265"/>
            <ac:spMk id="7" creationId="{53E02524-81A1-4CDA-B89F-AB442188ED3D}"/>
          </ac:spMkLst>
        </pc:spChg>
        <pc:spChg chg="mod">
          <ac:chgData name="Gareth Jones" userId="5530dc3f078ed9a9" providerId="LiveId" clId="{56D22044-6484-43E3-816D-ABC1663BBEBA}" dt="2020-10-31T18:38:14.931" v="9695" actId="20577"/>
          <ac:spMkLst>
            <pc:docMk/>
            <pc:sldMk cId="2369614780" sldId="265"/>
            <ac:spMk id="8" creationId="{F00BC020-B70F-4C89-9D01-A922A79AAC75}"/>
          </ac:spMkLst>
        </pc:spChg>
        <pc:spChg chg="add del mod ord">
          <ac:chgData name="Gareth Jones" userId="5530dc3f078ed9a9" providerId="LiveId" clId="{56D22044-6484-43E3-816D-ABC1663BBEBA}" dt="2020-10-25T18:52:21.218" v="8918" actId="478"/>
          <ac:spMkLst>
            <pc:docMk/>
            <pc:sldMk cId="2369614780" sldId="265"/>
            <ac:spMk id="9" creationId="{06AF9F07-ACDE-4DEF-B3FF-5D52279768AE}"/>
          </ac:spMkLst>
        </pc:spChg>
        <pc:grpChg chg="add mod">
          <ac:chgData name="Gareth Jones" userId="5530dc3f078ed9a9" providerId="LiveId" clId="{56D22044-6484-43E3-816D-ABC1663BBEBA}" dt="2020-10-25T19:14:50.390" v="9029" actId="14100"/>
          <ac:grpSpMkLst>
            <pc:docMk/>
            <pc:sldMk cId="2369614780" sldId="265"/>
            <ac:grpSpMk id="4" creationId="{DC06F432-51DE-4BC9-9BBC-2FC3BACF919C}"/>
          </ac:grpSpMkLst>
        </pc:grpChg>
      </pc:sldChg>
      <pc:sldChg chg="new del">
        <pc:chgData name="Gareth Jones" userId="5530dc3f078ed9a9" providerId="LiveId" clId="{56D22044-6484-43E3-816D-ABC1663BBEBA}" dt="2020-10-09T20:19:00.618" v="4561" actId="680"/>
        <pc:sldMkLst>
          <pc:docMk/>
          <pc:sldMk cId="1974400162" sldId="266"/>
        </pc:sldMkLst>
      </pc:sldChg>
      <pc:sldChg chg="addSp delSp modSp new mod setBg">
        <pc:chgData name="Gareth Jones" userId="5530dc3f078ed9a9" providerId="LiveId" clId="{56D22044-6484-43E3-816D-ABC1663BBEBA}" dt="2020-10-30T22:07:42.743" v="9673" actId="26606"/>
        <pc:sldMkLst>
          <pc:docMk/>
          <pc:sldMk cId="2027730043" sldId="266"/>
        </pc:sldMkLst>
        <pc:spChg chg="mod">
          <ac:chgData name="Gareth Jones" userId="5530dc3f078ed9a9" providerId="LiveId" clId="{56D22044-6484-43E3-816D-ABC1663BBEBA}" dt="2020-10-30T22:07:42.743" v="9673" actId="26606"/>
          <ac:spMkLst>
            <pc:docMk/>
            <pc:sldMk cId="2027730043" sldId="266"/>
            <ac:spMk id="2" creationId="{F06D113B-0219-48D8-AD5E-97607D8FA69D}"/>
          </ac:spMkLst>
        </pc:spChg>
        <pc:spChg chg="add mod">
          <ac:chgData name="Gareth Jones" userId="5530dc3f078ed9a9" providerId="LiveId" clId="{56D22044-6484-43E3-816D-ABC1663BBEBA}" dt="2020-10-30T22:07:42.743" v="9673" actId="26606"/>
          <ac:spMkLst>
            <pc:docMk/>
            <pc:sldMk cId="2027730043" sldId="266"/>
            <ac:spMk id="3" creationId="{1A893912-9315-4BD5-AF04-738F64FAED95}"/>
          </ac:spMkLst>
        </pc:spChg>
        <pc:spChg chg="del mod">
          <ac:chgData name="Gareth Jones" userId="5530dc3f078ed9a9" providerId="LiveId" clId="{56D22044-6484-43E3-816D-ABC1663BBEBA}" dt="2020-10-09T20:21:25.012" v="4604" actId="931"/>
          <ac:spMkLst>
            <pc:docMk/>
            <pc:sldMk cId="2027730043" sldId="266"/>
            <ac:spMk id="3" creationId="{2AA56389-E9EF-4568-B8A3-49D0E95BC138}"/>
          </ac:spMkLst>
        </pc:spChg>
        <pc:spChg chg="mod">
          <ac:chgData name="Gareth Jones" userId="5530dc3f078ed9a9" providerId="LiveId" clId="{56D22044-6484-43E3-816D-ABC1663BBEBA}" dt="2020-10-30T22:07:42.743" v="9673" actId="26606"/>
          <ac:spMkLst>
            <pc:docMk/>
            <pc:sldMk cId="2027730043" sldId="266"/>
            <ac:spMk id="4" creationId="{266F07A4-F3A1-4256-B402-9EEA99701290}"/>
          </ac:spMkLst>
        </pc:spChg>
        <pc:spChg chg="add del mod">
          <ac:chgData name="Gareth Jones" userId="5530dc3f078ed9a9" providerId="LiveId" clId="{56D22044-6484-43E3-816D-ABC1663BBEBA}" dt="2020-10-25T19:01:52.710" v="9011" actId="478"/>
          <ac:spMkLst>
            <pc:docMk/>
            <pc:sldMk cId="2027730043" sldId="266"/>
            <ac:spMk id="7" creationId="{C6BD7088-1DA1-4F2B-875B-0F18738FC5E8}"/>
          </ac:spMkLst>
        </pc:spChg>
        <pc:spChg chg="add del">
          <ac:chgData name="Gareth Jones" userId="5530dc3f078ed9a9" providerId="LiveId" clId="{56D22044-6484-43E3-816D-ABC1663BBEBA}" dt="2020-10-30T22:07:42.743" v="9673" actId="26606"/>
          <ac:spMkLst>
            <pc:docMk/>
            <pc:sldMk cId="2027730043" sldId="266"/>
            <ac:spMk id="11" creationId="{F7EAFAA4-859B-42B4-AC85-F32CFE6950E6}"/>
          </ac:spMkLst>
        </pc:spChg>
        <pc:spChg chg="add del">
          <ac:chgData name="Gareth Jones" userId="5530dc3f078ed9a9" providerId="LiveId" clId="{56D22044-6484-43E3-816D-ABC1663BBEBA}" dt="2020-10-30T22:07:42.743" v="9673" actId="26606"/>
          <ac:spMkLst>
            <pc:docMk/>
            <pc:sldMk cId="2027730043" sldId="266"/>
            <ac:spMk id="13" creationId="{B3855DB9-46C3-47FA-992C-FC2BE58A7375}"/>
          </ac:spMkLst>
        </pc:spChg>
        <pc:spChg chg="add del">
          <ac:chgData name="Gareth Jones" userId="5530dc3f078ed9a9" providerId="LiveId" clId="{56D22044-6484-43E3-816D-ABC1663BBEBA}" dt="2020-10-30T22:07:42.743" v="9673" actId="26606"/>
          <ac:spMkLst>
            <pc:docMk/>
            <pc:sldMk cId="2027730043" sldId="266"/>
            <ac:spMk id="15" creationId="{A2B401D5-BF67-49A4-8617-0C6BD886C753}"/>
          </ac:spMkLst>
        </pc:spChg>
        <pc:picChg chg="add mod">
          <ac:chgData name="Gareth Jones" userId="5530dc3f078ed9a9" providerId="LiveId" clId="{56D22044-6484-43E3-816D-ABC1663BBEBA}" dt="2020-10-30T22:07:42.743" v="9673" actId="26606"/>
          <ac:picMkLst>
            <pc:docMk/>
            <pc:sldMk cId="2027730043" sldId="266"/>
            <ac:picMk id="6" creationId="{2ABDCEA2-F096-4A38-AA9A-8FDE921548E2}"/>
          </ac:picMkLst>
        </pc:picChg>
      </pc:sldChg>
      <pc:sldChg chg="modSp add del mod">
        <pc:chgData name="Gareth Jones" userId="5530dc3f078ed9a9" providerId="LiveId" clId="{56D22044-6484-43E3-816D-ABC1663BBEBA}" dt="2020-10-19T19:57:37.298" v="7678" actId="47"/>
        <pc:sldMkLst>
          <pc:docMk/>
          <pc:sldMk cId="755861680" sldId="267"/>
        </pc:sldMkLst>
        <pc:spChg chg="mod">
          <ac:chgData name="Gareth Jones" userId="5530dc3f078ed9a9" providerId="LiveId" clId="{56D22044-6484-43E3-816D-ABC1663BBEBA}" dt="2020-10-17T21:18:22.480" v="7215" actId="20577"/>
          <ac:spMkLst>
            <pc:docMk/>
            <pc:sldMk cId="755861680" sldId="267"/>
            <ac:spMk id="2" creationId="{975964DA-B098-4015-A7A6-3C390F7EB275}"/>
          </ac:spMkLst>
        </pc:spChg>
      </pc:sldChg>
      <pc:sldChg chg="addSp delSp modSp new mod">
        <pc:chgData name="Gareth Jones" userId="5530dc3f078ed9a9" providerId="LiveId" clId="{56D22044-6484-43E3-816D-ABC1663BBEBA}" dt="2020-10-31T21:44:11.924" v="9787" actId="20577"/>
        <pc:sldMkLst>
          <pc:docMk/>
          <pc:sldMk cId="1457251324" sldId="268"/>
        </pc:sldMkLst>
        <pc:spChg chg="mod">
          <ac:chgData name="Gareth Jones" userId="5530dc3f078ed9a9" providerId="LiveId" clId="{56D22044-6484-43E3-816D-ABC1663BBEBA}" dt="2020-10-31T21:44:11.924" v="9787" actId="20577"/>
          <ac:spMkLst>
            <pc:docMk/>
            <pc:sldMk cId="1457251324" sldId="268"/>
            <ac:spMk id="2" creationId="{CE408E62-CD8B-44B4-AD84-80D4FDCA060E}"/>
          </ac:spMkLst>
        </pc:spChg>
        <pc:spChg chg="del">
          <ac:chgData name="Gareth Jones" userId="5530dc3f078ed9a9" providerId="LiveId" clId="{56D22044-6484-43E3-816D-ABC1663BBEBA}" dt="2020-10-11T19:50:58.532" v="6923"/>
          <ac:spMkLst>
            <pc:docMk/>
            <pc:sldMk cId="1457251324" sldId="268"/>
            <ac:spMk id="3" creationId="{919CF836-E1DC-48D5-8B37-33FBC46135DC}"/>
          </ac:spMkLst>
        </pc:spChg>
        <pc:spChg chg="mod">
          <ac:chgData name="Gareth Jones" userId="5530dc3f078ed9a9" providerId="LiveId" clId="{56D22044-6484-43E3-816D-ABC1663BBEBA}" dt="2020-10-26T09:23:56.813" v="9058" actId="12"/>
          <ac:spMkLst>
            <pc:docMk/>
            <pc:sldMk cId="1457251324" sldId="268"/>
            <ac:spMk id="4" creationId="{7AE6C277-52A0-4D4F-98EB-3F4E98181137}"/>
          </ac:spMkLst>
        </pc:spChg>
        <pc:spChg chg="add mod">
          <ac:chgData name="Gareth Jones" userId="5530dc3f078ed9a9" providerId="LiveId" clId="{56D22044-6484-43E3-816D-ABC1663BBEBA}" dt="2020-10-26T09:24:27.953" v="9077" actId="255"/>
          <ac:spMkLst>
            <pc:docMk/>
            <pc:sldMk cId="1457251324" sldId="268"/>
            <ac:spMk id="5" creationId="{B8F5FAD8-502C-4A63-B438-7FAECFE419F2}"/>
          </ac:spMkLst>
        </pc:spChg>
        <pc:picChg chg="add mod">
          <ac:chgData name="Gareth Jones" userId="5530dc3f078ed9a9" providerId="LiveId" clId="{56D22044-6484-43E3-816D-ABC1663BBEBA}" dt="2020-10-26T09:25:25.578" v="9085" actId="1076"/>
          <ac:picMkLst>
            <pc:docMk/>
            <pc:sldMk cId="1457251324" sldId="268"/>
            <ac:picMk id="6" creationId="{5014A040-22A1-4FF4-B039-68D5B1758328}"/>
          </ac:picMkLst>
        </pc:picChg>
        <pc:picChg chg="add del mod">
          <ac:chgData name="Gareth Jones" userId="5530dc3f078ed9a9" providerId="LiveId" clId="{56D22044-6484-43E3-816D-ABC1663BBEBA}" dt="2020-10-11T19:54:18.963" v="6935" actId="478"/>
          <ac:picMkLst>
            <pc:docMk/>
            <pc:sldMk cId="1457251324" sldId="268"/>
            <ac:picMk id="7" creationId="{5B45B8CB-6BA6-4FC6-96F9-7DD8108E355C}"/>
          </ac:picMkLst>
        </pc:picChg>
        <pc:picChg chg="add del mod">
          <ac:chgData name="Gareth Jones" userId="5530dc3f078ed9a9" providerId="LiveId" clId="{56D22044-6484-43E3-816D-ABC1663BBEBA}" dt="2020-10-11T19:54:42.738" v="6940" actId="931"/>
          <ac:picMkLst>
            <pc:docMk/>
            <pc:sldMk cId="1457251324" sldId="268"/>
            <ac:picMk id="9" creationId="{8EF9B4AD-64BC-49FC-83D6-678DCCFABD24}"/>
          </ac:picMkLst>
        </pc:picChg>
        <pc:picChg chg="add del mod">
          <ac:chgData name="Gareth Jones" userId="5530dc3f078ed9a9" providerId="LiveId" clId="{56D22044-6484-43E3-816D-ABC1663BBEBA}" dt="2020-10-11T20:07:54.474" v="7049" actId="478"/>
          <ac:picMkLst>
            <pc:docMk/>
            <pc:sldMk cId="1457251324" sldId="268"/>
            <ac:picMk id="11" creationId="{B25C1316-EF3E-4616-B338-D657699325BC}"/>
          </ac:picMkLst>
        </pc:picChg>
      </pc:sldChg>
      <pc:sldChg chg="addSp delSp modSp new mod">
        <pc:chgData name="Gareth Jones" userId="5530dc3f078ed9a9" providerId="LiveId" clId="{56D22044-6484-43E3-816D-ABC1663BBEBA}" dt="2020-10-30T22:12:17.102" v="9681" actId="20577"/>
        <pc:sldMkLst>
          <pc:docMk/>
          <pc:sldMk cId="675854391" sldId="269"/>
        </pc:sldMkLst>
        <pc:spChg chg="mod">
          <ac:chgData name="Gareth Jones" userId="5530dc3f078ed9a9" providerId="LiveId" clId="{56D22044-6484-43E3-816D-ABC1663BBEBA}" dt="2020-10-19T20:16:07.639" v="8104" actId="14100"/>
          <ac:spMkLst>
            <pc:docMk/>
            <pc:sldMk cId="675854391" sldId="269"/>
            <ac:spMk id="2" creationId="{E659DD73-7333-4F3F-931C-739FAF6F1336}"/>
          </ac:spMkLst>
        </pc:spChg>
        <pc:spChg chg="del mod">
          <ac:chgData name="Gareth Jones" userId="5530dc3f078ed9a9" providerId="LiveId" clId="{56D22044-6484-43E3-816D-ABC1663BBEBA}" dt="2020-10-29T21:21:13.507" v="9493" actId="478"/>
          <ac:spMkLst>
            <pc:docMk/>
            <pc:sldMk cId="675854391" sldId="269"/>
            <ac:spMk id="3" creationId="{984E30DE-9034-4164-9F0A-B800B4D93093}"/>
          </ac:spMkLst>
        </pc:spChg>
        <pc:spChg chg="mod">
          <ac:chgData name="Gareth Jones" userId="5530dc3f078ed9a9" providerId="LiveId" clId="{56D22044-6484-43E3-816D-ABC1663BBEBA}" dt="2020-10-29T20:57:23.848" v="9308" actId="207"/>
          <ac:spMkLst>
            <pc:docMk/>
            <pc:sldMk cId="675854391" sldId="269"/>
            <ac:spMk id="4" creationId="{1FC903EC-1092-4318-8979-3A3BC865FB3F}"/>
          </ac:spMkLst>
        </pc:spChg>
        <pc:spChg chg="add del mod">
          <ac:chgData name="Gareth Jones" userId="5530dc3f078ed9a9" providerId="LiveId" clId="{56D22044-6484-43E3-816D-ABC1663BBEBA}" dt="2020-10-29T21:14:55.585" v="9412" actId="478"/>
          <ac:spMkLst>
            <pc:docMk/>
            <pc:sldMk cId="675854391" sldId="269"/>
            <ac:spMk id="6" creationId="{CB869BB3-CFE6-46E7-9475-2A774DD01B7B}"/>
          </ac:spMkLst>
        </pc:spChg>
        <pc:spChg chg="add mod">
          <ac:chgData name="Gareth Jones" userId="5530dc3f078ed9a9" providerId="LiveId" clId="{56D22044-6484-43E3-816D-ABC1663BBEBA}" dt="2020-10-29T21:23:12.553" v="9506" actId="1076"/>
          <ac:spMkLst>
            <pc:docMk/>
            <pc:sldMk cId="675854391" sldId="269"/>
            <ac:spMk id="8" creationId="{56CCB104-06A6-4326-80A3-BBCF8E1F58D9}"/>
          </ac:spMkLst>
        </pc:spChg>
        <pc:spChg chg="add mod">
          <ac:chgData name="Gareth Jones" userId="5530dc3f078ed9a9" providerId="LiveId" clId="{56D22044-6484-43E3-816D-ABC1663BBEBA}" dt="2020-10-30T22:12:09.480" v="9679" actId="14100"/>
          <ac:spMkLst>
            <pc:docMk/>
            <pc:sldMk cId="675854391" sldId="269"/>
            <ac:spMk id="10" creationId="{6F2373D5-E993-41D3-83A7-DEBAE9100EBC}"/>
          </ac:spMkLst>
        </pc:spChg>
        <pc:graphicFrameChg chg="add del mod modGraphic">
          <ac:chgData name="Gareth Jones" userId="5530dc3f078ed9a9" providerId="LiveId" clId="{56D22044-6484-43E3-816D-ABC1663BBEBA}" dt="2020-10-29T21:14:52.032" v="9411" actId="478"/>
          <ac:graphicFrameMkLst>
            <pc:docMk/>
            <pc:sldMk cId="675854391" sldId="269"/>
            <ac:graphicFrameMk id="5" creationId="{60617089-FC83-477C-9A64-5C03C24758E4}"/>
          </ac:graphicFrameMkLst>
        </pc:graphicFrameChg>
        <pc:graphicFrameChg chg="add mod modGraphic">
          <ac:chgData name="Gareth Jones" userId="5530dc3f078ed9a9" providerId="LiveId" clId="{56D22044-6484-43E3-816D-ABC1663BBEBA}" dt="2020-10-30T22:12:17.102" v="9681" actId="20577"/>
          <ac:graphicFrameMkLst>
            <pc:docMk/>
            <pc:sldMk cId="675854391" sldId="269"/>
            <ac:graphicFrameMk id="7" creationId="{80038335-96C7-49B2-AD43-AF0814383D4A}"/>
          </ac:graphicFrameMkLst>
        </pc:graphicFrameChg>
      </pc:sldChg>
      <pc:sldChg chg="addSp delSp modSp add del mod">
        <pc:chgData name="Gareth Jones" userId="5530dc3f078ed9a9" providerId="LiveId" clId="{56D22044-6484-43E3-816D-ABC1663BBEBA}" dt="2020-10-29T21:07:30.414" v="9347" actId="47"/>
        <pc:sldMkLst>
          <pc:docMk/>
          <pc:sldMk cId="982625228" sldId="270"/>
        </pc:sldMkLst>
        <pc:spChg chg="mod">
          <ac:chgData name="Gareth Jones" userId="5530dc3f078ed9a9" providerId="LiveId" clId="{56D22044-6484-43E3-816D-ABC1663BBEBA}" dt="2020-10-29T20:58:29.298" v="9310" actId="20577"/>
          <ac:spMkLst>
            <pc:docMk/>
            <pc:sldMk cId="982625228" sldId="270"/>
            <ac:spMk id="3" creationId="{B020E68C-B3F7-4632-81BF-8129626F4F4F}"/>
          </ac:spMkLst>
        </pc:spChg>
        <pc:graphicFrameChg chg="add del mod modGraphic">
          <ac:chgData name="Gareth Jones" userId="5530dc3f078ed9a9" providerId="LiveId" clId="{56D22044-6484-43E3-816D-ABC1663BBEBA}" dt="2020-10-29T21:02:24.917" v="9332" actId="22"/>
          <ac:graphicFrameMkLst>
            <pc:docMk/>
            <pc:sldMk cId="982625228" sldId="270"/>
            <ac:graphicFrameMk id="5" creationId="{7BD9ECB1-80DB-4F2B-A145-AFA4283BAEA4}"/>
          </ac:graphicFrameMkLst>
        </pc:graphicFrameChg>
        <pc:graphicFrameChg chg="add mod modGraphic">
          <ac:chgData name="Gareth Jones" userId="5530dc3f078ed9a9" providerId="LiveId" clId="{56D22044-6484-43E3-816D-ABC1663BBEBA}" dt="2020-10-29T21:04:50.713" v="9346" actId="14100"/>
          <ac:graphicFrameMkLst>
            <pc:docMk/>
            <pc:sldMk cId="982625228" sldId="270"/>
            <ac:graphicFrameMk id="6" creationId="{1D8B3273-24D0-477E-AF5E-47B185F9F2D6}"/>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1D2C268-F01C-458F-A191-5A9C0E5FA021}"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GB"/>
        </a:p>
      </dgm:t>
    </dgm:pt>
    <dgm:pt modelId="{A52BABD2-1961-4EB6-800F-5E7D60CE67FF}">
      <dgm:prSet phldrT="[Text]" custT="1"/>
      <dgm:spPr>
        <a:solidFill>
          <a:schemeClr val="tx1">
            <a:alpha val="90000"/>
          </a:schemeClr>
        </a:solidFill>
      </dgm:spPr>
      <dgm:t>
        <a:bodyPr/>
        <a:lstStyle/>
        <a:p>
          <a:pPr algn="l">
            <a:lnSpc>
              <a:spcPct val="150000"/>
            </a:lnSpc>
            <a:buNone/>
          </a:pPr>
          <a:r>
            <a:rPr lang="en-GB" sz="2000" dirty="0">
              <a:latin typeface="Times New Roman" panose="02020603050405020304" pitchFamily="18" charset="0"/>
              <a:cs typeface="Times New Roman" panose="02020603050405020304" pitchFamily="18" charset="0"/>
            </a:rPr>
            <a:t>   Ultrasound therapy with passive stretching will increase dorsi flexion more than stretching alone. </a:t>
          </a:r>
        </a:p>
      </dgm:t>
    </dgm:pt>
    <dgm:pt modelId="{ACF64AE7-2DE1-4AC6-8F50-B6BA1D92AD85}" type="parTrans" cxnId="{A5AAE60D-89A1-4FEA-9F48-99810973AC1D}">
      <dgm:prSet/>
      <dgm:spPr/>
      <dgm:t>
        <a:bodyPr/>
        <a:lstStyle/>
        <a:p>
          <a:endParaRPr lang="en-GB"/>
        </a:p>
      </dgm:t>
    </dgm:pt>
    <dgm:pt modelId="{B33A7D8F-3CAC-4A1A-AE80-D6CA22A10139}" type="sibTrans" cxnId="{A5AAE60D-89A1-4FEA-9F48-99810973AC1D}">
      <dgm:prSet/>
      <dgm:spPr/>
      <dgm:t>
        <a:bodyPr/>
        <a:lstStyle/>
        <a:p>
          <a:endParaRPr lang="en-GB"/>
        </a:p>
      </dgm:t>
    </dgm:pt>
    <dgm:pt modelId="{EDBC1E86-6734-445B-9A01-FCCB27789D17}">
      <dgm:prSet phldrT="[Text]" custT="1"/>
      <dgm:spPr>
        <a:solidFill>
          <a:schemeClr val="bg2">
            <a:lumMod val="20000"/>
            <a:lumOff val="80000"/>
          </a:schemeClr>
        </a:solidFill>
        <a:ln>
          <a:solidFill>
            <a:schemeClr val="bg2">
              <a:lumMod val="40000"/>
              <a:lumOff val="60000"/>
            </a:schemeClr>
          </a:solidFill>
        </a:ln>
      </dgm:spPr>
      <dgm:t>
        <a:bodyPr/>
        <a:lstStyle/>
        <a:p>
          <a:r>
            <a:rPr lang="en-GB" sz="3200" dirty="0">
              <a:solidFill>
                <a:schemeClr val="bg1"/>
              </a:solidFill>
              <a:latin typeface="Times New Roman" panose="02020603050405020304" pitchFamily="18" charset="0"/>
              <a:cs typeface="Times New Roman" panose="02020603050405020304" pitchFamily="18" charset="0"/>
            </a:rPr>
            <a:t>Null Hypothesis</a:t>
          </a:r>
          <a:endParaRPr lang="en-GB" sz="3200" dirty="0"/>
        </a:p>
      </dgm:t>
    </dgm:pt>
    <dgm:pt modelId="{D42D028A-97E0-4395-A060-9F8B8DD89EC4}" type="parTrans" cxnId="{891858B5-A08C-4BBE-AA13-065CFEE661E0}">
      <dgm:prSet/>
      <dgm:spPr/>
      <dgm:t>
        <a:bodyPr/>
        <a:lstStyle/>
        <a:p>
          <a:endParaRPr lang="en-GB"/>
        </a:p>
      </dgm:t>
    </dgm:pt>
    <dgm:pt modelId="{D1379400-53DF-4B30-AE14-C8704CA62A97}" type="sibTrans" cxnId="{891858B5-A08C-4BBE-AA13-065CFEE661E0}">
      <dgm:prSet/>
      <dgm:spPr/>
      <dgm:t>
        <a:bodyPr/>
        <a:lstStyle/>
        <a:p>
          <a:endParaRPr lang="en-GB"/>
        </a:p>
      </dgm:t>
    </dgm:pt>
    <dgm:pt modelId="{165A9E93-64A4-4E67-AEE2-3D39BCB1DDB4}">
      <dgm:prSet phldrT="[Text]" custT="1"/>
      <dgm:spPr>
        <a:solidFill>
          <a:schemeClr val="bg2">
            <a:lumMod val="20000"/>
            <a:lumOff val="80000"/>
          </a:schemeClr>
        </a:solidFill>
        <a:ln>
          <a:solidFill>
            <a:schemeClr val="bg2">
              <a:lumMod val="40000"/>
              <a:lumOff val="60000"/>
            </a:schemeClr>
          </a:solidFill>
        </a:ln>
      </dgm:spPr>
      <dgm:t>
        <a:bodyPr/>
        <a:lstStyle/>
        <a:p>
          <a:r>
            <a:rPr lang="en-GB" sz="3200" dirty="0">
              <a:solidFill>
                <a:schemeClr val="bg1"/>
              </a:solidFill>
              <a:latin typeface="Times New Roman" panose="02020603050405020304" pitchFamily="18" charset="0"/>
              <a:cs typeface="Times New Roman" panose="02020603050405020304" pitchFamily="18" charset="0"/>
            </a:rPr>
            <a:t>Hypothesis</a:t>
          </a:r>
        </a:p>
      </dgm:t>
    </dgm:pt>
    <dgm:pt modelId="{5CE18E7C-EB1F-4106-AB3D-E2D833E08C14}" type="sibTrans" cxnId="{8F821511-5415-4E0F-A72C-650A3295E504}">
      <dgm:prSet/>
      <dgm:spPr/>
      <dgm:t>
        <a:bodyPr/>
        <a:lstStyle/>
        <a:p>
          <a:endParaRPr lang="en-GB"/>
        </a:p>
      </dgm:t>
    </dgm:pt>
    <dgm:pt modelId="{12724D98-0AD2-41E9-AA34-13E35EACC47C}" type="parTrans" cxnId="{8F821511-5415-4E0F-A72C-650A3295E504}">
      <dgm:prSet/>
      <dgm:spPr/>
      <dgm:t>
        <a:bodyPr/>
        <a:lstStyle/>
        <a:p>
          <a:endParaRPr lang="en-GB"/>
        </a:p>
      </dgm:t>
    </dgm:pt>
    <dgm:pt modelId="{51F0BD54-6D2D-40FC-9F4F-0A8B71F421C8}">
      <dgm:prSet custT="1"/>
      <dgm:spPr>
        <a:solidFill>
          <a:schemeClr val="tx1">
            <a:alpha val="90000"/>
          </a:schemeClr>
        </a:solidFill>
      </dgm:spPr>
      <dgm:t>
        <a:bodyPr/>
        <a:lstStyle/>
        <a:p>
          <a:pPr>
            <a:lnSpc>
              <a:spcPct val="150000"/>
            </a:lnSpc>
            <a:buNone/>
          </a:pPr>
          <a:r>
            <a:rPr lang="en-GB" sz="2000" dirty="0">
              <a:latin typeface="Times New Roman" panose="02020603050405020304" pitchFamily="18" charset="0"/>
              <a:cs typeface="Times New Roman" panose="02020603050405020304" pitchFamily="18" charset="0"/>
            </a:rPr>
            <a:t>   Ultrasound therapy with passive stretching will not increase dorsi flexion more than stretching alone.  </a:t>
          </a:r>
        </a:p>
      </dgm:t>
    </dgm:pt>
    <dgm:pt modelId="{5A525ADB-2E0A-480C-BC71-A2C887E908A7}" type="parTrans" cxnId="{B10BDF8E-2591-42EC-9828-2F983704C314}">
      <dgm:prSet/>
      <dgm:spPr/>
      <dgm:t>
        <a:bodyPr/>
        <a:lstStyle/>
        <a:p>
          <a:endParaRPr lang="en-GB"/>
        </a:p>
      </dgm:t>
    </dgm:pt>
    <dgm:pt modelId="{E75032AC-CCBD-4BDC-8CDF-180AED8AE274}" type="sibTrans" cxnId="{B10BDF8E-2591-42EC-9828-2F983704C314}">
      <dgm:prSet/>
      <dgm:spPr/>
      <dgm:t>
        <a:bodyPr/>
        <a:lstStyle/>
        <a:p>
          <a:endParaRPr lang="en-GB"/>
        </a:p>
      </dgm:t>
    </dgm:pt>
    <dgm:pt modelId="{7B28D084-FA79-4A48-BCDD-FAFDAC7102FC}" type="pres">
      <dgm:prSet presAssocID="{11D2C268-F01C-458F-A191-5A9C0E5FA021}" presName="Name0" presStyleCnt="0">
        <dgm:presLayoutVars>
          <dgm:dir/>
          <dgm:animLvl val="lvl"/>
          <dgm:resizeHandles/>
        </dgm:presLayoutVars>
      </dgm:prSet>
      <dgm:spPr/>
    </dgm:pt>
    <dgm:pt modelId="{820D453E-6AEB-4EBF-8C45-7464C9CD3CE5}" type="pres">
      <dgm:prSet presAssocID="{165A9E93-64A4-4E67-AEE2-3D39BCB1DDB4}" presName="linNode" presStyleCnt="0"/>
      <dgm:spPr/>
    </dgm:pt>
    <dgm:pt modelId="{D1E57358-A2E3-4AFB-8B83-3C3B5365131E}" type="pres">
      <dgm:prSet presAssocID="{165A9E93-64A4-4E67-AEE2-3D39BCB1DDB4}" presName="parentShp" presStyleLbl="node1" presStyleIdx="0" presStyleCnt="2" custLinFactNeighborY="1375">
        <dgm:presLayoutVars>
          <dgm:bulletEnabled val="1"/>
        </dgm:presLayoutVars>
      </dgm:prSet>
      <dgm:spPr/>
    </dgm:pt>
    <dgm:pt modelId="{05E40092-EF28-4294-BDB9-A5EB2333087E}" type="pres">
      <dgm:prSet presAssocID="{165A9E93-64A4-4E67-AEE2-3D39BCB1DDB4}" presName="childShp" presStyleLbl="bgAccFollowNode1" presStyleIdx="0" presStyleCnt="2">
        <dgm:presLayoutVars>
          <dgm:bulletEnabled val="1"/>
        </dgm:presLayoutVars>
      </dgm:prSet>
      <dgm:spPr/>
    </dgm:pt>
    <dgm:pt modelId="{577F0A1D-51B0-4BE0-BC19-0C8E5B35720B}" type="pres">
      <dgm:prSet presAssocID="{5CE18E7C-EB1F-4106-AB3D-E2D833E08C14}" presName="spacing" presStyleCnt="0"/>
      <dgm:spPr/>
    </dgm:pt>
    <dgm:pt modelId="{18C8CC4C-1D0C-473D-9F43-21B9F027673D}" type="pres">
      <dgm:prSet presAssocID="{EDBC1E86-6734-445B-9A01-FCCB27789D17}" presName="linNode" presStyleCnt="0"/>
      <dgm:spPr/>
    </dgm:pt>
    <dgm:pt modelId="{D09568F3-51A4-4BF1-944F-3EC1F7F65190}" type="pres">
      <dgm:prSet presAssocID="{EDBC1E86-6734-445B-9A01-FCCB27789D17}" presName="parentShp" presStyleLbl="node1" presStyleIdx="1" presStyleCnt="2">
        <dgm:presLayoutVars>
          <dgm:bulletEnabled val="1"/>
        </dgm:presLayoutVars>
      </dgm:prSet>
      <dgm:spPr/>
    </dgm:pt>
    <dgm:pt modelId="{78416DDD-157C-4310-8484-4CB423EEA94A}" type="pres">
      <dgm:prSet presAssocID="{EDBC1E86-6734-445B-9A01-FCCB27789D17}" presName="childShp" presStyleLbl="bgAccFollowNode1" presStyleIdx="1" presStyleCnt="2">
        <dgm:presLayoutVars>
          <dgm:bulletEnabled val="1"/>
        </dgm:presLayoutVars>
      </dgm:prSet>
      <dgm:spPr/>
    </dgm:pt>
  </dgm:ptLst>
  <dgm:cxnLst>
    <dgm:cxn modelId="{A5AAE60D-89A1-4FEA-9F48-99810973AC1D}" srcId="{165A9E93-64A4-4E67-AEE2-3D39BCB1DDB4}" destId="{A52BABD2-1961-4EB6-800F-5E7D60CE67FF}" srcOrd="0" destOrd="0" parTransId="{ACF64AE7-2DE1-4AC6-8F50-B6BA1D92AD85}" sibTransId="{B33A7D8F-3CAC-4A1A-AE80-D6CA22A10139}"/>
    <dgm:cxn modelId="{98FFC30E-FBBD-42CC-AE1D-1A1E8DE808BB}" type="presOf" srcId="{165A9E93-64A4-4E67-AEE2-3D39BCB1DDB4}" destId="{D1E57358-A2E3-4AFB-8B83-3C3B5365131E}" srcOrd="0" destOrd="0" presId="urn:microsoft.com/office/officeart/2005/8/layout/vList6"/>
    <dgm:cxn modelId="{8F821511-5415-4E0F-A72C-650A3295E504}" srcId="{11D2C268-F01C-458F-A191-5A9C0E5FA021}" destId="{165A9E93-64A4-4E67-AEE2-3D39BCB1DDB4}" srcOrd="0" destOrd="0" parTransId="{12724D98-0AD2-41E9-AA34-13E35EACC47C}" sibTransId="{5CE18E7C-EB1F-4106-AB3D-E2D833E08C14}"/>
    <dgm:cxn modelId="{01DF5772-1413-4BB8-9E2A-48BB2CBB98D7}" type="presOf" srcId="{51F0BD54-6D2D-40FC-9F4F-0A8B71F421C8}" destId="{78416DDD-157C-4310-8484-4CB423EEA94A}" srcOrd="0" destOrd="0" presId="urn:microsoft.com/office/officeart/2005/8/layout/vList6"/>
    <dgm:cxn modelId="{B10BDF8E-2591-42EC-9828-2F983704C314}" srcId="{EDBC1E86-6734-445B-9A01-FCCB27789D17}" destId="{51F0BD54-6D2D-40FC-9F4F-0A8B71F421C8}" srcOrd="0" destOrd="0" parTransId="{5A525ADB-2E0A-480C-BC71-A2C887E908A7}" sibTransId="{E75032AC-CCBD-4BDC-8CDF-180AED8AE274}"/>
    <dgm:cxn modelId="{3524B5AB-8A22-42B4-AC21-103BB802DD67}" type="presOf" srcId="{11D2C268-F01C-458F-A191-5A9C0E5FA021}" destId="{7B28D084-FA79-4A48-BCDD-FAFDAC7102FC}" srcOrd="0" destOrd="0" presId="urn:microsoft.com/office/officeart/2005/8/layout/vList6"/>
    <dgm:cxn modelId="{891858B5-A08C-4BBE-AA13-065CFEE661E0}" srcId="{11D2C268-F01C-458F-A191-5A9C0E5FA021}" destId="{EDBC1E86-6734-445B-9A01-FCCB27789D17}" srcOrd="1" destOrd="0" parTransId="{D42D028A-97E0-4395-A060-9F8B8DD89EC4}" sibTransId="{D1379400-53DF-4B30-AE14-C8704CA62A97}"/>
    <dgm:cxn modelId="{58D705B9-866D-44A0-AEFB-9A642821F55A}" type="presOf" srcId="{EDBC1E86-6734-445B-9A01-FCCB27789D17}" destId="{D09568F3-51A4-4BF1-944F-3EC1F7F65190}" srcOrd="0" destOrd="0" presId="urn:microsoft.com/office/officeart/2005/8/layout/vList6"/>
    <dgm:cxn modelId="{C4D3A4F4-7106-4FC7-AF18-03A57B7201D2}" type="presOf" srcId="{A52BABD2-1961-4EB6-800F-5E7D60CE67FF}" destId="{05E40092-EF28-4294-BDB9-A5EB2333087E}" srcOrd="0" destOrd="0" presId="urn:microsoft.com/office/officeart/2005/8/layout/vList6"/>
    <dgm:cxn modelId="{435C1CFD-D7CF-46A6-890C-7ED51D05926C}" type="presParOf" srcId="{7B28D084-FA79-4A48-BCDD-FAFDAC7102FC}" destId="{820D453E-6AEB-4EBF-8C45-7464C9CD3CE5}" srcOrd="0" destOrd="0" presId="urn:microsoft.com/office/officeart/2005/8/layout/vList6"/>
    <dgm:cxn modelId="{F1D409E1-1329-44BE-A668-BB9992722B0C}" type="presParOf" srcId="{820D453E-6AEB-4EBF-8C45-7464C9CD3CE5}" destId="{D1E57358-A2E3-4AFB-8B83-3C3B5365131E}" srcOrd="0" destOrd="0" presId="urn:microsoft.com/office/officeart/2005/8/layout/vList6"/>
    <dgm:cxn modelId="{1F44A716-FF6C-406C-A0DE-67CECF6FA19B}" type="presParOf" srcId="{820D453E-6AEB-4EBF-8C45-7464C9CD3CE5}" destId="{05E40092-EF28-4294-BDB9-A5EB2333087E}" srcOrd="1" destOrd="0" presId="urn:microsoft.com/office/officeart/2005/8/layout/vList6"/>
    <dgm:cxn modelId="{0064486B-3161-41C1-B680-AF280561127B}" type="presParOf" srcId="{7B28D084-FA79-4A48-BCDD-FAFDAC7102FC}" destId="{577F0A1D-51B0-4BE0-BC19-0C8E5B35720B}" srcOrd="1" destOrd="0" presId="urn:microsoft.com/office/officeart/2005/8/layout/vList6"/>
    <dgm:cxn modelId="{692AD563-AC10-438D-B953-FA7CF505383E}" type="presParOf" srcId="{7B28D084-FA79-4A48-BCDD-FAFDAC7102FC}" destId="{18C8CC4C-1D0C-473D-9F43-21B9F027673D}" srcOrd="2" destOrd="0" presId="urn:microsoft.com/office/officeart/2005/8/layout/vList6"/>
    <dgm:cxn modelId="{A3493832-ED04-4123-8D47-E30D7693A339}" type="presParOf" srcId="{18C8CC4C-1D0C-473D-9F43-21B9F027673D}" destId="{D09568F3-51A4-4BF1-944F-3EC1F7F65190}" srcOrd="0" destOrd="0" presId="urn:microsoft.com/office/officeart/2005/8/layout/vList6"/>
    <dgm:cxn modelId="{FDD53D8F-C5A8-4490-A249-9DFC3925358B}" type="presParOf" srcId="{18C8CC4C-1D0C-473D-9F43-21B9F027673D}" destId="{78416DDD-157C-4310-8484-4CB423EEA94A}" srcOrd="1" destOrd="0" presId="urn:microsoft.com/office/officeart/2005/8/layout/v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0827312-1177-49BA-89EB-5A683AD56465}"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GB"/>
        </a:p>
      </dgm:t>
    </dgm:pt>
    <dgm:pt modelId="{936F7B23-A58C-4988-990A-4580C1B0256E}">
      <dgm:prSet phldrT="[Text]" custT="1"/>
      <dgm:spPr>
        <a:solidFill>
          <a:schemeClr val="tx1"/>
        </a:solidFill>
        <a:ln>
          <a:solidFill>
            <a:schemeClr val="tx1"/>
          </a:solidFill>
        </a:ln>
      </dgm:spPr>
      <dgm:t>
        <a:bodyPr/>
        <a:lstStyle/>
        <a:p>
          <a:pPr>
            <a:lnSpc>
              <a:spcPct val="90000"/>
            </a:lnSpc>
          </a:pPr>
          <a:endParaRPr lang="en-GB" sz="1600" dirty="0">
            <a:solidFill>
              <a:schemeClr val="bg1"/>
            </a:solidFill>
            <a:latin typeface="Times New Roman" panose="02020603050405020304" pitchFamily="18" charset="0"/>
            <a:cs typeface="Times New Roman" panose="02020603050405020304" pitchFamily="18" charset="0"/>
          </a:endParaRPr>
        </a:p>
        <a:p>
          <a:pPr>
            <a:lnSpc>
              <a:spcPct val="100000"/>
            </a:lnSpc>
          </a:pPr>
          <a:r>
            <a:rPr lang="en-GB" sz="1600" dirty="0">
              <a:solidFill>
                <a:schemeClr val="bg1"/>
              </a:solidFill>
              <a:latin typeface="Times New Roman" panose="02020603050405020304" pitchFamily="18" charset="0"/>
              <a:cs typeface="Times New Roman" panose="02020603050405020304" pitchFamily="18" charset="0"/>
            </a:rPr>
            <a:t>Day 1 </a:t>
          </a:r>
        </a:p>
        <a:p>
          <a:pPr>
            <a:lnSpc>
              <a:spcPct val="100000"/>
            </a:lnSpc>
          </a:pPr>
          <a:r>
            <a:rPr lang="en-GB" sz="1600" dirty="0">
              <a:solidFill>
                <a:schemeClr val="bg1"/>
              </a:solidFill>
              <a:latin typeface="Times New Roman" panose="02020603050405020304" pitchFamily="18" charset="0"/>
              <a:cs typeface="Times New Roman" panose="02020603050405020304" pitchFamily="18" charset="0"/>
            </a:rPr>
            <a:t>Both groups to be tested for dorsi flexion ROM with an inclinometer </a:t>
          </a:r>
        </a:p>
        <a:p>
          <a:pPr>
            <a:lnSpc>
              <a:spcPct val="90000"/>
            </a:lnSpc>
          </a:pPr>
          <a:r>
            <a:rPr lang="en-GB" sz="1600" dirty="0">
              <a:solidFill>
                <a:schemeClr val="bg1"/>
              </a:solidFill>
              <a:latin typeface="Times New Roman" panose="02020603050405020304" pitchFamily="18" charset="0"/>
              <a:cs typeface="Times New Roman" panose="02020603050405020304" pitchFamily="18" charset="0"/>
            </a:rPr>
            <a:t> </a:t>
          </a:r>
        </a:p>
      </dgm:t>
    </dgm:pt>
    <dgm:pt modelId="{5B55BFDE-A9D9-4EEE-9AFF-A24BC1779E1B}" type="parTrans" cxnId="{04A1D06E-01CE-4B43-B581-C9389A5C0FB1}">
      <dgm:prSet/>
      <dgm:spPr/>
      <dgm:t>
        <a:bodyPr/>
        <a:lstStyle/>
        <a:p>
          <a:endParaRPr lang="en-GB"/>
        </a:p>
      </dgm:t>
    </dgm:pt>
    <dgm:pt modelId="{6ACA6DE8-23F7-4F79-9187-D5E09B8246BC}" type="sibTrans" cxnId="{04A1D06E-01CE-4B43-B581-C9389A5C0FB1}">
      <dgm:prSet/>
      <dgm:spPr>
        <a:solidFill>
          <a:schemeClr val="bg2">
            <a:lumMod val="20000"/>
            <a:lumOff val="80000"/>
          </a:schemeClr>
        </a:solidFill>
      </dgm:spPr>
      <dgm:t>
        <a:bodyPr/>
        <a:lstStyle/>
        <a:p>
          <a:endParaRPr lang="en-GB"/>
        </a:p>
      </dgm:t>
    </dgm:pt>
    <dgm:pt modelId="{B0EC32EF-A6E7-403F-B901-5C94827BEE06}">
      <dgm:prSet phldrT="[Text]" custT="1"/>
      <dgm:spPr>
        <a:solidFill>
          <a:schemeClr val="tx1"/>
        </a:solidFill>
      </dgm:spPr>
      <dgm:t>
        <a:bodyPr/>
        <a:lstStyle/>
        <a:p>
          <a:pPr>
            <a:lnSpc>
              <a:spcPct val="100000"/>
            </a:lnSpc>
          </a:pPr>
          <a:r>
            <a:rPr lang="en-GB" sz="1600" dirty="0">
              <a:solidFill>
                <a:schemeClr val="bg1"/>
              </a:solidFill>
              <a:latin typeface="Times New Roman" panose="02020603050405020304" pitchFamily="18" charset="0"/>
              <a:cs typeface="Times New Roman" panose="02020603050405020304" pitchFamily="18" charset="0"/>
            </a:rPr>
            <a:t>Group 1</a:t>
          </a:r>
        </a:p>
        <a:p>
          <a:pPr>
            <a:lnSpc>
              <a:spcPct val="100000"/>
            </a:lnSpc>
          </a:pPr>
          <a:r>
            <a:rPr lang="en-GB" sz="1600" dirty="0">
              <a:solidFill>
                <a:schemeClr val="bg1"/>
              </a:solidFill>
              <a:latin typeface="Times New Roman" panose="02020603050405020304" pitchFamily="18" charset="0"/>
              <a:cs typeface="Times New Roman" panose="02020603050405020304" pitchFamily="18" charset="0"/>
            </a:rPr>
            <a:t>Passive stretching </a:t>
          </a:r>
        </a:p>
        <a:p>
          <a:pPr>
            <a:lnSpc>
              <a:spcPct val="100000"/>
            </a:lnSpc>
          </a:pPr>
          <a:r>
            <a:rPr lang="en-GB" sz="1600" dirty="0">
              <a:solidFill>
                <a:schemeClr val="bg1"/>
              </a:solidFill>
              <a:latin typeface="Times New Roman" panose="02020603050405020304" pitchFamily="18" charset="0"/>
              <a:cs typeface="Times New Roman" panose="02020603050405020304" pitchFamily="18" charset="0"/>
            </a:rPr>
            <a:t>Thermal ultrasound therapy </a:t>
          </a:r>
        </a:p>
      </dgm:t>
    </dgm:pt>
    <dgm:pt modelId="{A5EB8143-0D82-4252-BB15-8A3E961766FC}" type="parTrans" cxnId="{36BE8370-AF2C-491D-B578-A82D9AA418C1}">
      <dgm:prSet/>
      <dgm:spPr/>
      <dgm:t>
        <a:bodyPr/>
        <a:lstStyle/>
        <a:p>
          <a:endParaRPr lang="en-GB"/>
        </a:p>
      </dgm:t>
    </dgm:pt>
    <dgm:pt modelId="{CCACA8D6-9404-406F-9227-C80568DBACF1}" type="sibTrans" cxnId="{36BE8370-AF2C-491D-B578-A82D9AA418C1}">
      <dgm:prSet/>
      <dgm:spPr>
        <a:solidFill>
          <a:schemeClr val="bg2">
            <a:lumMod val="20000"/>
            <a:lumOff val="80000"/>
          </a:schemeClr>
        </a:solidFill>
      </dgm:spPr>
      <dgm:t>
        <a:bodyPr/>
        <a:lstStyle/>
        <a:p>
          <a:endParaRPr lang="en-GB"/>
        </a:p>
      </dgm:t>
    </dgm:pt>
    <dgm:pt modelId="{00ACFDF0-6878-4F1F-A229-078EBC143FF5}">
      <dgm:prSet phldrT="[Text]" custT="1"/>
      <dgm:spPr>
        <a:solidFill>
          <a:schemeClr val="tx1"/>
        </a:solidFill>
      </dgm:spPr>
      <dgm:t>
        <a:bodyPr/>
        <a:lstStyle/>
        <a:p>
          <a:pPr>
            <a:lnSpc>
              <a:spcPct val="100000"/>
            </a:lnSpc>
          </a:pPr>
          <a:r>
            <a:rPr lang="en-GB" sz="1600" dirty="0">
              <a:solidFill>
                <a:schemeClr val="bg1"/>
              </a:solidFill>
              <a:latin typeface="Times New Roman" panose="02020603050405020304" pitchFamily="18" charset="0"/>
              <a:cs typeface="Times New Roman" panose="02020603050405020304" pitchFamily="18" charset="0"/>
            </a:rPr>
            <a:t>Group 2 </a:t>
          </a:r>
        </a:p>
        <a:p>
          <a:pPr>
            <a:lnSpc>
              <a:spcPct val="100000"/>
            </a:lnSpc>
          </a:pPr>
          <a:r>
            <a:rPr lang="en-GB" sz="1600" dirty="0">
              <a:solidFill>
                <a:schemeClr val="bg1"/>
              </a:solidFill>
              <a:latin typeface="Times New Roman" panose="02020603050405020304" pitchFamily="18" charset="0"/>
              <a:cs typeface="Times New Roman" panose="02020603050405020304" pitchFamily="18" charset="0"/>
            </a:rPr>
            <a:t>Passive stretching </a:t>
          </a:r>
        </a:p>
        <a:p>
          <a:pPr>
            <a:lnSpc>
              <a:spcPct val="100000"/>
            </a:lnSpc>
          </a:pPr>
          <a:r>
            <a:rPr lang="en-GB" sz="1600" dirty="0">
              <a:solidFill>
                <a:schemeClr val="bg1"/>
              </a:solidFill>
              <a:latin typeface="Times New Roman" panose="02020603050405020304" pitchFamily="18" charset="0"/>
              <a:cs typeface="Times New Roman" panose="02020603050405020304" pitchFamily="18" charset="0"/>
            </a:rPr>
            <a:t>Ultrasound therapy placebo </a:t>
          </a:r>
        </a:p>
      </dgm:t>
    </dgm:pt>
    <dgm:pt modelId="{B69D9C34-7CAB-4F75-AC38-F82715682164}" type="parTrans" cxnId="{8A6EFB14-4CBB-4CF9-8368-73FE3293E787}">
      <dgm:prSet/>
      <dgm:spPr/>
      <dgm:t>
        <a:bodyPr/>
        <a:lstStyle/>
        <a:p>
          <a:endParaRPr lang="en-GB"/>
        </a:p>
      </dgm:t>
    </dgm:pt>
    <dgm:pt modelId="{7DBBDC19-9B72-4C8D-8DF6-8A6E11BAA622}" type="sibTrans" cxnId="{8A6EFB14-4CBB-4CF9-8368-73FE3293E787}">
      <dgm:prSet/>
      <dgm:spPr>
        <a:solidFill>
          <a:schemeClr val="bg2">
            <a:lumMod val="20000"/>
            <a:lumOff val="80000"/>
          </a:schemeClr>
        </a:solidFill>
      </dgm:spPr>
      <dgm:t>
        <a:bodyPr/>
        <a:lstStyle/>
        <a:p>
          <a:endParaRPr lang="en-GB"/>
        </a:p>
      </dgm:t>
    </dgm:pt>
    <dgm:pt modelId="{777295CB-6DB8-4329-95CC-DE60955F7A78}">
      <dgm:prSet phldrT="[Text]" custT="1"/>
      <dgm:spPr>
        <a:solidFill>
          <a:schemeClr val="tx1"/>
        </a:solidFill>
      </dgm:spPr>
      <dgm:t>
        <a:bodyPr/>
        <a:lstStyle/>
        <a:p>
          <a:pPr>
            <a:lnSpc>
              <a:spcPct val="100000"/>
            </a:lnSpc>
          </a:pPr>
          <a:r>
            <a:rPr lang="en-GB" sz="1600" dirty="0">
              <a:solidFill>
                <a:schemeClr val="bg1"/>
              </a:solidFill>
              <a:latin typeface="Times New Roman" panose="02020603050405020304" pitchFamily="18" charset="0"/>
              <a:cs typeface="Times New Roman" panose="02020603050405020304" pitchFamily="18" charset="0"/>
            </a:rPr>
            <a:t>Group 1 – 2 minutes of ultrasound at 3.3 MHz at 100% with the intensity set at 0.5. 3 days per week</a:t>
          </a:r>
        </a:p>
      </dgm:t>
    </dgm:pt>
    <dgm:pt modelId="{C8E296C6-523D-48DF-BFC8-B4BF9D43F05E}" type="parTrans" cxnId="{2385C61A-BE91-4D84-8C1C-E1F88C4A18C4}">
      <dgm:prSet/>
      <dgm:spPr/>
      <dgm:t>
        <a:bodyPr/>
        <a:lstStyle/>
        <a:p>
          <a:endParaRPr lang="en-GB"/>
        </a:p>
      </dgm:t>
    </dgm:pt>
    <dgm:pt modelId="{3A66C5D6-F49A-45B3-A665-99432B0FF26D}" type="sibTrans" cxnId="{2385C61A-BE91-4D84-8C1C-E1F88C4A18C4}">
      <dgm:prSet/>
      <dgm:spPr>
        <a:solidFill>
          <a:schemeClr val="bg2">
            <a:lumMod val="20000"/>
            <a:lumOff val="80000"/>
          </a:schemeClr>
        </a:solidFill>
      </dgm:spPr>
      <dgm:t>
        <a:bodyPr/>
        <a:lstStyle/>
        <a:p>
          <a:endParaRPr lang="en-GB"/>
        </a:p>
      </dgm:t>
    </dgm:pt>
    <dgm:pt modelId="{064AFC26-E425-4A7E-9BFC-1FDB1BE38A7B}">
      <dgm:prSet phldrT="[Text]" custT="1"/>
      <dgm:spPr>
        <a:solidFill>
          <a:schemeClr val="tx1"/>
        </a:solidFill>
      </dgm:spPr>
      <dgm:t>
        <a:bodyPr/>
        <a:lstStyle/>
        <a:p>
          <a:pPr>
            <a:lnSpc>
              <a:spcPct val="100000"/>
            </a:lnSpc>
          </a:pPr>
          <a:r>
            <a:rPr lang="en-GB" sz="1600" dirty="0">
              <a:solidFill>
                <a:schemeClr val="bg1"/>
              </a:solidFill>
              <a:latin typeface="Times New Roman" panose="02020603050405020304" pitchFamily="18" charset="0"/>
              <a:cs typeface="Times New Roman" panose="02020603050405020304" pitchFamily="18" charset="0"/>
            </a:rPr>
            <a:t>Group 2 – 2 minutes of placebo ultrasound – The ultrasound machine turned off. 3 days per week</a:t>
          </a:r>
        </a:p>
      </dgm:t>
    </dgm:pt>
    <dgm:pt modelId="{4A78FA3C-8CF0-4362-BA8D-A18CEA1BD88C}" type="parTrans" cxnId="{E587ECD3-A078-4D91-B841-BDBFCF659456}">
      <dgm:prSet/>
      <dgm:spPr/>
      <dgm:t>
        <a:bodyPr/>
        <a:lstStyle/>
        <a:p>
          <a:endParaRPr lang="en-GB"/>
        </a:p>
      </dgm:t>
    </dgm:pt>
    <dgm:pt modelId="{6480C948-66CC-4571-9620-9C6C00E79D61}" type="sibTrans" cxnId="{E587ECD3-A078-4D91-B841-BDBFCF659456}">
      <dgm:prSet/>
      <dgm:spPr>
        <a:solidFill>
          <a:schemeClr val="bg2">
            <a:lumMod val="20000"/>
            <a:lumOff val="80000"/>
          </a:schemeClr>
        </a:solidFill>
      </dgm:spPr>
      <dgm:t>
        <a:bodyPr/>
        <a:lstStyle/>
        <a:p>
          <a:endParaRPr lang="en-GB"/>
        </a:p>
      </dgm:t>
    </dgm:pt>
    <dgm:pt modelId="{9DF95F87-1DA5-452B-89C1-97471B581393}">
      <dgm:prSet phldrT="[Text]" custT="1"/>
      <dgm:spPr>
        <a:solidFill>
          <a:schemeClr val="tx1"/>
        </a:solidFill>
      </dgm:spPr>
      <dgm:t>
        <a:bodyPr/>
        <a:lstStyle/>
        <a:p>
          <a:pPr>
            <a:lnSpc>
              <a:spcPct val="100000"/>
            </a:lnSpc>
          </a:pPr>
          <a:r>
            <a:rPr lang="en-GB" sz="1600" dirty="0">
              <a:solidFill>
                <a:schemeClr val="bg1"/>
              </a:solidFill>
              <a:latin typeface="Times New Roman" panose="02020603050405020304" pitchFamily="18" charset="0"/>
              <a:cs typeface="Times New Roman" panose="02020603050405020304" pitchFamily="18" charset="0"/>
            </a:rPr>
            <a:t>Groups 1 &amp; 2 to receive 3 sets of 30 seconds passive stretching with 15 seconds rest – 3 days per week </a:t>
          </a:r>
        </a:p>
      </dgm:t>
    </dgm:pt>
    <dgm:pt modelId="{B42C6894-740B-4F36-8F7F-B0A76BC5453F}" type="parTrans" cxnId="{3946C65E-A9B0-4318-AFC8-C18E1922BB03}">
      <dgm:prSet/>
      <dgm:spPr/>
      <dgm:t>
        <a:bodyPr/>
        <a:lstStyle/>
        <a:p>
          <a:endParaRPr lang="en-GB"/>
        </a:p>
      </dgm:t>
    </dgm:pt>
    <dgm:pt modelId="{464B8CC8-2F4D-400E-8DDB-5054B6A462A8}" type="sibTrans" cxnId="{3946C65E-A9B0-4318-AFC8-C18E1922BB03}">
      <dgm:prSet/>
      <dgm:spPr>
        <a:solidFill>
          <a:schemeClr val="bg2">
            <a:lumMod val="20000"/>
            <a:lumOff val="80000"/>
          </a:schemeClr>
        </a:solidFill>
      </dgm:spPr>
      <dgm:t>
        <a:bodyPr/>
        <a:lstStyle/>
        <a:p>
          <a:endParaRPr lang="en-GB"/>
        </a:p>
      </dgm:t>
    </dgm:pt>
    <dgm:pt modelId="{469B9014-9DBE-4922-BF65-1D76064AEF17}">
      <dgm:prSet phldrT="[Text]" custT="1"/>
      <dgm:spPr>
        <a:solidFill>
          <a:schemeClr val="tx1"/>
        </a:solidFill>
      </dgm:spPr>
      <dgm:t>
        <a:bodyPr/>
        <a:lstStyle/>
        <a:p>
          <a:pPr>
            <a:lnSpc>
              <a:spcPct val="100000"/>
            </a:lnSpc>
          </a:pPr>
          <a:r>
            <a:rPr lang="en-GB" sz="1600" dirty="0">
              <a:solidFill>
                <a:schemeClr val="bg1"/>
              </a:solidFill>
              <a:latin typeface="Times New Roman" panose="02020603050405020304" pitchFamily="18" charset="0"/>
              <a:cs typeface="Times New Roman" panose="02020603050405020304" pitchFamily="18" charset="0"/>
            </a:rPr>
            <a:t>Group participants to be checked for compliance to treatment before final ROM tests</a:t>
          </a:r>
        </a:p>
      </dgm:t>
    </dgm:pt>
    <dgm:pt modelId="{AE75BB4A-A212-4079-9191-CBD8D22070F5}" type="parTrans" cxnId="{DF66801B-A704-489E-AB8B-58F4680078DB}">
      <dgm:prSet/>
      <dgm:spPr/>
      <dgm:t>
        <a:bodyPr/>
        <a:lstStyle/>
        <a:p>
          <a:endParaRPr lang="en-GB"/>
        </a:p>
      </dgm:t>
    </dgm:pt>
    <dgm:pt modelId="{553C5310-C823-4871-9708-2C245BFF743F}" type="sibTrans" cxnId="{DF66801B-A704-489E-AB8B-58F4680078DB}">
      <dgm:prSet/>
      <dgm:spPr>
        <a:solidFill>
          <a:schemeClr val="bg2">
            <a:lumMod val="20000"/>
            <a:lumOff val="80000"/>
          </a:schemeClr>
        </a:solidFill>
      </dgm:spPr>
      <dgm:t>
        <a:bodyPr/>
        <a:lstStyle/>
        <a:p>
          <a:endParaRPr lang="en-GB"/>
        </a:p>
      </dgm:t>
    </dgm:pt>
    <dgm:pt modelId="{D626C5CB-4DDB-4054-A69E-3616939A24D5}">
      <dgm:prSet phldrT="[Text]" custT="1"/>
      <dgm:spPr>
        <a:solidFill>
          <a:schemeClr val="tx1"/>
        </a:solidFill>
      </dgm:spPr>
      <dgm:t>
        <a:bodyPr/>
        <a:lstStyle/>
        <a:p>
          <a:pPr>
            <a:lnSpc>
              <a:spcPct val="100000"/>
            </a:lnSpc>
          </a:pPr>
          <a:r>
            <a:rPr lang="en-GB" sz="1600" dirty="0">
              <a:solidFill>
                <a:schemeClr val="bg1"/>
              </a:solidFill>
              <a:latin typeface="Times New Roman" panose="02020603050405020304" pitchFamily="18" charset="0"/>
              <a:cs typeface="Times New Roman" panose="02020603050405020304" pitchFamily="18" charset="0"/>
            </a:rPr>
            <a:t>Day 21</a:t>
          </a:r>
        </a:p>
        <a:p>
          <a:pPr>
            <a:lnSpc>
              <a:spcPct val="100000"/>
            </a:lnSpc>
          </a:pPr>
          <a:r>
            <a:rPr lang="en-GB" sz="1600" dirty="0">
              <a:solidFill>
                <a:schemeClr val="bg1"/>
              </a:solidFill>
              <a:latin typeface="Times New Roman" panose="02020603050405020304" pitchFamily="18" charset="0"/>
              <a:cs typeface="Times New Roman" panose="02020603050405020304" pitchFamily="18" charset="0"/>
            </a:rPr>
            <a:t>Both groups to be tested for dorsi flexion ROM with an inclinometer </a:t>
          </a:r>
        </a:p>
      </dgm:t>
    </dgm:pt>
    <dgm:pt modelId="{59335BAF-D172-4753-9F8C-6F60736CB892}" type="parTrans" cxnId="{F4BB7FB2-EABD-4403-BF19-D9D7355CA9D5}">
      <dgm:prSet/>
      <dgm:spPr/>
      <dgm:t>
        <a:bodyPr/>
        <a:lstStyle/>
        <a:p>
          <a:endParaRPr lang="en-GB"/>
        </a:p>
      </dgm:t>
    </dgm:pt>
    <dgm:pt modelId="{D57EAEE4-5A35-493A-A9A5-ED1113BEB3FF}" type="sibTrans" cxnId="{F4BB7FB2-EABD-4403-BF19-D9D7355CA9D5}">
      <dgm:prSet/>
      <dgm:spPr>
        <a:solidFill>
          <a:schemeClr val="bg2">
            <a:lumMod val="20000"/>
            <a:lumOff val="80000"/>
          </a:schemeClr>
        </a:solidFill>
      </dgm:spPr>
      <dgm:t>
        <a:bodyPr/>
        <a:lstStyle/>
        <a:p>
          <a:endParaRPr lang="en-GB"/>
        </a:p>
      </dgm:t>
    </dgm:pt>
    <dgm:pt modelId="{9D304BEB-0722-436F-A6F4-60232CC2D392}">
      <dgm:prSet phldrT="[Text]" custT="1"/>
      <dgm:spPr>
        <a:solidFill>
          <a:schemeClr val="tx1"/>
        </a:solidFill>
      </dgm:spPr>
      <dgm:t>
        <a:bodyPr/>
        <a:lstStyle/>
        <a:p>
          <a:pPr>
            <a:lnSpc>
              <a:spcPct val="90000"/>
            </a:lnSpc>
          </a:pPr>
          <a:endParaRPr lang="en-GB" sz="1600" dirty="0">
            <a:solidFill>
              <a:schemeClr val="bg1"/>
            </a:solidFill>
            <a:latin typeface="Times New Roman" panose="02020603050405020304" pitchFamily="18" charset="0"/>
            <a:cs typeface="Times New Roman" panose="02020603050405020304" pitchFamily="18" charset="0"/>
          </a:endParaRPr>
        </a:p>
        <a:p>
          <a:pPr>
            <a:lnSpc>
              <a:spcPct val="90000"/>
            </a:lnSpc>
          </a:pPr>
          <a:r>
            <a:rPr lang="en-GB" sz="1600" dirty="0">
              <a:solidFill>
                <a:schemeClr val="bg1"/>
              </a:solidFill>
              <a:latin typeface="Times New Roman" panose="02020603050405020304" pitchFamily="18" charset="0"/>
              <a:cs typeface="Times New Roman" panose="02020603050405020304" pitchFamily="18" charset="0"/>
            </a:rPr>
            <a:t>Analysis to begin </a:t>
          </a:r>
        </a:p>
        <a:p>
          <a:pPr>
            <a:lnSpc>
              <a:spcPct val="90000"/>
            </a:lnSpc>
          </a:pPr>
          <a:endParaRPr lang="en-GB" sz="1600" dirty="0">
            <a:solidFill>
              <a:schemeClr val="bg1"/>
            </a:solidFill>
            <a:latin typeface="Times New Roman" panose="02020603050405020304" pitchFamily="18" charset="0"/>
            <a:cs typeface="Times New Roman" panose="02020603050405020304" pitchFamily="18" charset="0"/>
          </a:endParaRPr>
        </a:p>
      </dgm:t>
    </dgm:pt>
    <dgm:pt modelId="{270B743A-94F0-4AD1-B319-1B242CC204B2}" type="parTrans" cxnId="{27D92802-3BA9-4267-8BA5-6DA7175D98D7}">
      <dgm:prSet/>
      <dgm:spPr/>
      <dgm:t>
        <a:bodyPr/>
        <a:lstStyle/>
        <a:p>
          <a:endParaRPr lang="en-GB"/>
        </a:p>
      </dgm:t>
    </dgm:pt>
    <dgm:pt modelId="{22B7B770-5F1D-4979-81AA-8E734DBA061A}" type="sibTrans" cxnId="{27D92802-3BA9-4267-8BA5-6DA7175D98D7}">
      <dgm:prSet/>
      <dgm:spPr/>
      <dgm:t>
        <a:bodyPr/>
        <a:lstStyle/>
        <a:p>
          <a:endParaRPr lang="en-GB"/>
        </a:p>
      </dgm:t>
    </dgm:pt>
    <dgm:pt modelId="{0EDA8915-D47B-45EA-BF72-56C5EBCB68EB}" type="pres">
      <dgm:prSet presAssocID="{90827312-1177-49BA-89EB-5A683AD56465}" presName="Name0" presStyleCnt="0">
        <dgm:presLayoutVars>
          <dgm:dir/>
          <dgm:resizeHandles/>
        </dgm:presLayoutVars>
      </dgm:prSet>
      <dgm:spPr/>
    </dgm:pt>
    <dgm:pt modelId="{AAE9FB5F-CBAD-4939-90B1-B4546507E310}" type="pres">
      <dgm:prSet presAssocID="{936F7B23-A58C-4988-990A-4580C1B0256E}" presName="compNode" presStyleCnt="0"/>
      <dgm:spPr/>
    </dgm:pt>
    <dgm:pt modelId="{C69CF9A3-D424-4F4E-BF26-3625644F7E6C}" type="pres">
      <dgm:prSet presAssocID="{936F7B23-A58C-4988-990A-4580C1B0256E}" presName="dummyConnPt" presStyleCnt="0"/>
      <dgm:spPr/>
    </dgm:pt>
    <dgm:pt modelId="{EA54C045-EE7A-4FA4-947F-E5C8FE7D9150}" type="pres">
      <dgm:prSet presAssocID="{936F7B23-A58C-4988-990A-4580C1B0256E}" presName="node" presStyleLbl="node1" presStyleIdx="0" presStyleCnt="9">
        <dgm:presLayoutVars>
          <dgm:bulletEnabled val="1"/>
        </dgm:presLayoutVars>
      </dgm:prSet>
      <dgm:spPr/>
    </dgm:pt>
    <dgm:pt modelId="{9D278A95-85CC-47B6-8B51-8A09B513B342}" type="pres">
      <dgm:prSet presAssocID="{6ACA6DE8-23F7-4F79-9187-D5E09B8246BC}" presName="sibTrans" presStyleLbl="bgSibTrans2D1" presStyleIdx="0" presStyleCnt="8" custLinFactNeighborY="1"/>
      <dgm:spPr/>
    </dgm:pt>
    <dgm:pt modelId="{F974401C-3F6A-4B90-A8EF-C1E6E2304EE7}" type="pres">
      <dgm:prSet presAssocID="{B0EC32EF-A6E7-403F-B901-5C94827BEE06}" presName="compNode" presStyleCnt="0"/>
      <dgm:spPr/>
    </dgm:pt>
    <dgm:pt modelId="{5CC84F11-ED94-45EA-B6EE-33E6EB48E09B}" type="pres">
      <dgm:prSet presAssocID="{B0EC32EF-A6E7-403F-B901-5C94827BEE06}" presName="dummyConnPt" presStyleCnt="0"/>
      <dgm:spPr/>
    </dgm:pt>
    <dgm:pt modelId="{8BCCE5BE-3550-4D94-B77A-9DB6C4CE86A5}" type="pres">
      <dgm:prSet presAssocID="{B0EC32EF-A6E7-403F-B901-5C94827BEE06}" presName="node" presStyleLbl="node1" presStyleIdx="1" presStyleCnt="9">
        <dgm:presLayoutVars>
          <dgm:bulletEnabled val="1"/>
        </dgm:presLayoutVars>
      </dgm:prSet>
      <dgm:spPr/>
    </dgm:pt>
    <dgm:pt modelId="{837D5585-775F-4ADB-B241-DF60A0A07E8E}" type="pres">
      <dgm:prSet presAssocID="{CCACA8D6-9404-406F-9227-C80568DBACF1}" presName="sibTrans" presStyleLbl="bgSibTrans2D1" presStyleIdx="1" presStyleCnt="8" custLinFactNeighborY="1"/>
      <dgm:spPr/>
    </dgm:pt>
    <dgm:pt modelId="{F282E71E-0663-442A-A9CD-55C57EF40435}" type="pres">
      <dgm:prSet presAssocID="{00ACFDF0-6878-4F1F-A229-078EBC143FF5}" presName="compNode" presStyleCnt="0"/>
      <dgm:spPr/>
    </dgm:pt>
    <dgm:pt modelId="{090558B6-3F6C-496C-A1AE-F8CD178D7C7C}" type="pres">
      <dgm:prSet presAssocID="{00ACFDF0-6878-4F1F-A229-078EBC143FF5}" presName="dummyConnPt" presStyleCnt="0"/>
      <dgm:spPr/>
    </dgm:pt>
    <dgm:pt modelId="{782C427D-D7D7-4ABC-950C-26A33EA57670}" type="pres">
      <dgm:prSet presAssocID="{00ACFDF0-6878-4F1F-A229-078EBC143FF5}" presName="node" presStyleLbl="node1" presStyleIdx="2" presStyleCnt="9">
        <dgm:presLayoutVars>
          <dgm:bulletEnabled val="1"/>
        </dgm:presLayoutVars>
      </dgm:prSet>
      <dgm:spPr/>
    </dgm:pt>
    <dgm:pt modelId="{5E833F2B-24C5-4CD5-8C77-6693FCA90C69}" type="pres">
      <dgm:prSet presAssocID="{7DBBDC19-9B72-4C8D-8DF6-8A6E11BAA622}" presName="sibTrans" presStyleLbl="bgSibTrans2D1" presStyleIdx="2" presStyleCnt="8"/>
      <dgm:spPr/>
    </dgm:pt>
    <dgm:pt modelId="{070F78D3-4F02-4DCA-8BAF-0E5820CCCA81}" type="pres">
      <dgm:prSet presAssocID="{777295CB-6DB8-4329-95CC-DE60955F7A78}" presName="compNode" presStyleCnt="0"/>
      <dgm:spPr/>
    </dgm:pt>
    <dgm:pt modelId="{A742A25A-649F-4B7D-8AB0-19B0C22A0F86}" type="pres">
      <dgm:prSet presAssocID="{777295CB-6DB8-4329-95CC-DE60955F7A78}" presName="dummyConnPt" presStyleCnt="0"/>
      <dgm:spPr/>
    </dgm:pt>
    <dgm:pt modelId="{FBC8A71C-6CDC-42EB-989B-74B96E2090AB}" type="pres">
      <dgm:prSet presAssocID="{777295CB-6DB8-4329-95CC-DE60955F7A78}" presName="node" presStyleLbl="node1" presStyleIdx="3" presStyleCnt="9">
        <dgm:presLayoutVars>
          <dgm:bulletEnabled val="1"/>
        </dgm:presLayoutVars>
      </dgm:prSet>
      <dgm:spPr/>
    </dgm:pt>
    <dgm:pt modelId="{66813711-6165-490A-8AFB-002E8789375E}" type="pres">
      <dgm:prSet presAssocID="{3A66C5D6-F49A-45B3-A665-99432B0FF26D}" presName="sibTrans" presStyleLbl="bgSibTrans2D1" presStyleIdx="3" presStyleCnt="8" custLinFactNeighborX="0"/>
      <dgm:spPr/>
    </dgm:pt>
    <dgm:pt modelId="{B0B9C6D1-0B00-4439-9B6B-E090BEFF43AE}" type="pres">
      <dgm:prSet presAssocID="{064AFC26-E425-4A7E-9BFC-1FDB1BE38A7B}" presName="compNode" presStyleCnt="0"/>
      <dgm:spPr/>
    </dgm:pt>
    <dgm:pt modelId="{898D7E4F-F74A-4985-B174-54806B2CF430}" type="pres">
      <dgm:prSet presAssocID="{064AFC26-E425-4A7E-9BFC-1FDB1BE38A7B}" presName="dummyConnPt" presStyleCnt="0"/>
      <dgm:spPr/>
    </dgm:pt>
    <dgm:pt modelId="{9A34EF5E-FEA4-4DB1-AA1E-C2420127CCEE}" type="pres">
      <dgm:prSet presAssocID="{064AFC26-E425-4A7E-9BFC-1FDB1BE38A7B}" presName="node" presStyleLbl="node1" presStyleIdx="4" presStyleCnt="9">
        <dgm:presLayoutVars>
          <dgm:bulletEnabled val="1"/>
        </dgm:presLayoutVars>
      </dgm:prSet>
      <dgm:spPr/>
    </dgm:pt>
    <dgm:pt modelId="{D4484572-2256-487D-8F90-7431742944FA}" type="pres">
      <dgm:prSet presAssocID="{6480C948-66CC-4571-9620-9C6C00E79D61}" presName="sibTrans" presStyleLbl="bgSibTrans2D1" presStyleIdx="4" presStyleCnt="8" custLinFactNeighborX="0"/>
      <dgm:spPr/>
    </dgm:pt>
    <dgm:pt modelId="{0C0A2F74-6259-4717-8FA2-16B1D3AF48D9}" type="pres">
      <dgm:prSet presAssocID="{9DF95F87-1DA5-452B-89C1-97471B581393}" presName="compNode" presStyleCnt="0"/>
      <dgm:spPr/>
    </dgm:pt>
    <dgm:pt modelId="{9BA32ACF-E769-4E0C-945E-FB2010FEED37}" type="pres">
      <dgm:prSet presAssocID="{9DF95F87-1DA5-452B-89C1-97471B581393}" presName="dummyConnPt" presStyleCnt="0"/>
      <dgm:spPr/>
    </dgm:pt>
    <dgm:pt modelId="{403B9766-1CCB-4818-84AA-41CF9810DBD4}" type="pres">
      <dgm:prSet presAssocID="{9DF95F87-1DA5-452B-89C1-97471B581393}" presName="node" presStyleLbl="node1" presStyleIdx="5" presStyleCnt="9">
        <dgm:presLayoutVars>
          <dgm:bulletEnabled val="1"/>
        </dgm:presLayoutVars>
      </dgm:prSet>
      <dgm:spPr/>
    </dgm:pt>
    <dgm:pt modelId="{5DE40B5F-FC21-4D05-B081-79A5DFB5A3F2}" type="pres">
      <dgm:prSet presAssocID="{464B8CC8-2F4D-400E-8DDB-5054B6A462A8}" presName="sibTrans" presStyleLbl="bgSibTrans2D1" presStyleIdx="5" presStyleCnt="8"/>
      <dgm:spPr/>
    </dgm:pt>
    <dgm:pt modelId="{8D0399F4-41B3-4EB7-8ED4-A3833C29DD54}" type="pres">
      <dgm:prSet presAssocID="{469B9014-9DBE-4922-BF65-1D76064AEF17}" presName="compNode" presStyleCnt="0"/>
      <dgm:spPr/>
    </dgm:pt>
    <dgm:pt modelId="{240E729D-89D9-4B5C-AFE0-147A962102E3}" type="pres">
      <dgm:prSet presAssocID="{469B9014-9DBE-4922-BF65-1D76064AEF17}" presName="dummyConnPt" presStyleCnt="0"/>
      <dgm:spPr/>
    </dgm:pt>
    <dgm:pt modelId="{7B21442B-57B5-4526-B222-C208AC95CE11}" type="pres">
      <dgm:prSet presAssocID="{469B9014-9DBE-4922-BF65-1D76064AEF17}" presName="node" presStyleLbl="node1" presStyleIdx="6" presStyleCnt="9">
        <dgm:presLayoutVars>
          <dgm:bulletEnabled val="1"/>
        </dgm:presLayoutVars>
      </dgm:prSet>
      <dgm:spPr/>
    </dgm:pt>
    <dgm:pt modelId="{1BA25EF4-5CBF-4564-887D-3675765322E6}" type="pres">
      <dgm:prSet presAssocID="{553C5310-C823-4871-9708-2C245BFF743F}" presName="sibTrans" presStyleLbl="bgSibTrans2D1" presStyleIdx="6" presStyleCnt="8" custLinFactNeighborY="1"/>
      <dgm:spPr/>
    </dgm:pt>
    <dgm:pt modelId="{E1981A04-EE54-47CF-B07B-F2BA14E8EB70}" type="pres">
      <dgm:prSet presAssocID="{D626C5CB-4DDB-4054-A69E-3616939A24D5}" presName="compNode" presStyleCnt="0"/>
      <dgm:spPr/>
    </dgm:pt>
    <dgm:pt modelId="{0C79933A-BB28-4031-93CC-66B062382385}" type="pres">
      <dgm:prSet presAssocID="{D626C5CB-4DDB-4054-A69E-3616939A24D5}" presName="dummyConnPt" presStyleCnt="0"/>
      <dgm:spPr/>
    </dgm:pt>
    <dgm:pt modelId="{FC8D07E2-8012-4C66-BF3B-DB0D5343F2CA}" type="pres">
      <dgm:prSet presAssocID="{D626C5CB-4DDB-4054-A69E-3616939A24D5}" presName="node" presStyleLbl="node1" presStyleIdx="7" presStyleCnt="9">
        <dgm:presLayoutVars>
          <dgm:bulletEnabled val="1"/>
        </dgm:presLayoutVars>
      </dgm:prSet>
      <dgm:spPr/>
    </dgm:pt>
    <dgm:pt modelId="{D27BC9A7-1676-4726-BD67-0ACFC3F2E89C}" type="pres">
      <dgm:prSet presAssocID="{D57EAEE4-5A35-493A-A9A5-ED1113BEB3FF}" presName="sibTrans" presStyleLbl="bgSibTrans2D1" presStyleIdx="7" presStyleCnt="8" custLinFactNeighborY="1"/>
      <dgm:spPr/>
    </dgm:pt>
    <dgm:pt modelId="{F597F349-1984-4CF9-B278-368DDFE0A35E}" type="pres">
      <dgm:prSet presAssocID="{9D304BEB-0722-436F-A6F4-60232CC2D392}" presName="compNode" presStyleCnt="0"/>
      <dgm:spPr/>
    </dgm:pt>
    <dgm:pt modelId="{20FBA462-9CFD-42E8-85D4-E2A33C4EA303}" type="pres">
      <dgm:prSet presAssocID="{9D304BEB-0722-436F-A6F4-60232CC2D392}" presName="dummyConnPt" presStyleCnt="0"/>
      <dgm:spPr/>
    </dgm:pt>
    <dgm:pt modelId="{40236E33-AF00-449C-ACC5-7BDA80B1674D}" type="pres">
      <dgm:prSet presAssocID="{9D304BEB-0722-436F-A6F4-60232CC2D392}" presName="node" presStyleLbl="node1" presStyleIdx="8" presStyleCnt="9">
        <dgm:presLayoutVars>
          <dgm:bulletEnabled val="1"/>
        </dgm:presLayoutVars>
      </dgm:prSet>
      <dgm:spPr/>
    </dgm:pt>
  </dgm:ptLst>
  <dgm:cxnLst>
    <dgm:cxn modelId="{27D92802-3BA9-4267-8BA5-6DA7175D98D7}" srcId="{90827312-1177-49BA-89EB-5A683AD56465}" destId="{9D304BEB-0722-436F-A6F4-60232CC2D392}" srcOrd="8" destOrd="0" parTransId="{270B743A-94F0-4AD1-B319-1B242CC204B2}" sibTransId="{22B7B770-5F1D-4979-81AA-8E734DBA061A}"/>
    <dgm:cxn modelId="{9ED37505-CE22-465C-8D62-F2DC14E33ACF}" type="presOf" srcId="{777295CB-6DB8-4329-95CC-DE60955F7A78}" destId="{FBC8A71C-6CDC-42EB-989B-74B96E2090AB}" srcOrd="0" destOrd="0" presId="urn:microsoft.com/office/officeart/2005/8/layout/bProcess4"/>
    <dgm:cxn modelId="{8A6EFB14-4CBB-4CF9-8368-73FE3293E787}" srcId="{90827312-1177-49BA-89EB-5A683AD56465}" destId="{00ACFDF0-6878-4F1F-A229-078EBC143FF5}" srcOrd="2" destOrd="0" parTransId="{B69D9C34-7CAB-4F75-AC38-F82715682164}" sibTransId="{7DBBDC19-9B72-4C8D-8DF6-8A6E11BAA622}"/>
    <dgm:cxn modelId="{1BB85A18-EA49-49EC-A92C-B5C9084AE7CA}" type="presOf" srcId="{6ACA6DE8-23F7-4F79-9187-D5E09B8246BC}" destId="{9D278A95-85CC-47B6-8B51-8A09B513B342}" srcOrd="0" destOrd="0" presId="urn:microsoft.com/office/officeart/2005/8/layout/bProcess4"/>
    <dgm:cxn modelId="{2385C61A-BE91-4D84-8C1C-E1F88C4A18C4}" srcId="{90827312-1177-49BA-89EB-5A683AD56465}" destId="{777295CB-6DB8-4329-95CC-DE60955F7A78}" srcOrd="3" destOrd="0" parTransId="{C8E296C6-523D-48DF-BFC8-B4BF9D43F05E}" sibTransId="{3A66C5D6-F49A-45B3-A665-99432B0FF26D}"/>
    <dgm:cxn modelId="{DF66801B-A704-489E-AB8B-58F4680078DB}" srcId="{90827312-1177-49BA-89EB-5A683AD56465}" destId="{469B9014-9DBE-4922-BF65-1D76064AEF17}" srcOrd="6" destOrd="0" parTransId="{AE75BB4A-A212-4079-9191-CBD8D22070F5}" sibTransId="{553C5310-C823-4871-9708-2C245BFF743F}"/>
    <dgm:cxn modelId="{A9F90D29-C231-4457-9A57-D8334D9B263B}" type="presOf" srcId="{936F7B23-A58C-4988-990A-4580C1B0256E}" destId="{EA54C045-EE7A-4FA4-947F-E5C8FE7D9150}" srcOrd="0" destOrd="0" presId="urn:microsoft.com/office/officeart/2005/8/layout/bProcess4"/>
    <dgm:cxn modelId="{D74AA12D-89DA-4640-BB0E-4CEEC13DC5D8}" type="presOf" srcId="{464B8CC8-2F4D-400E-8DDB-5054B6A462A8}" destId="{5DE40B5F-FC21-4D05-B081-79A5DFB5A3F2}" srcOrd="0" destOrd="0" presId="urn:microsoft.com/office/officeart/2005/8/layout/bProcess4"/>
    <dgm:cxn modelId="{2FDA0833-E818-4ACB-B16D-9E95C3BD8246}" type="presOf" srcId="{90827312-1177-49BA-89EB-5A683AD56465}" destId="{0EDA8915-D47B-45EA-BF72-56C5EBCB68EB}" srcOrd="0" destOrd="0" presId="urn:microsoft.com/office/officeart/2005/8/layout/bProcess4"/>
    <dgm:cxn modelId="{5005B13D-E37F-4D6E-8CCA-4EC5C762D999}" type="presOf" srcId="{6480C948-66CC-4571-9620-9C6C00E79D61}" destId="{D4484572-2256-487D-8F90-7431742944FA}" srcOrd="0" destOrd="0" presId="urn:microsoft.com/office/officeart/2005/8/layout/bProcess4"/>
    <dgm:cxn modelId="{B48C4A5D-7CB3-452C-9E7F-4BB90B405EFE}" type="presOf" srcId="{CCACA8D6-9404-406F-9227-C80568DBACF1}" destId="{837D5585-775F-4ADB-B241-DF60A0A07E8E}" srcOrd="0" destOrd="0" presId="urn:microsoft.com/office/officeart/2005/8/layout/bProcess4"/>
    <dgm:cxn modelId="{3946C65E-A9B0-4318-AFC8-C18E1922BB03}" srcId="{90827312-1177-49BA-89EB-5A683AD56465}" destId="{9DF95F87-1DA5-452B-89C1-97471B581393}" srcOrd="5" destOrd="0" parTransId="{B42C6894-740B-4F36-8F7F-B0A76BC5453F}" sibTransId="{464B8CC8-2F4D-400E-8DDB-5054B6A462A8}"/>
    <dgm:cxn modelId="{04A1D06E-01CE-4B43-B581-C9389A5C0FB1}" srcId="{90827312-1177-49BA-89EB-5A683AD56465}" destId="{936F7B23-A58C-4988-990A-4580C1B0256E}" srcOrd="0" destOrd="0" parTransId="{5B55BFDE-A9D9-4EEE-9AFF-A24BC1779E1B}" sibTransId="{6ACA6DE8-23F7-4F79-9187-D5E09B8246BC}"/>
    <dgm:cxn modelId="{410E6870-EF9A-4F52-A6D4-1F8A85B0D9F2}" type="presOf" srcId="{553C5310-C823-4871-9708-2C245BFF743F}" destId="{1BA25EF4-5CBF-4564-887D-3675765322E6}" srcOrd="0" destOrd="0" presId="urn:microsoft.com/office/officeart/2005/8/layout/bProcess4"/>
    <dgm:cxn modelId="{36BE8370-AF2C-491D-B578-A82D9AA418C1}" srcId="{90827312-1177-49BA-89EB-5A683AD56465}" destId="{B0EC32EF-A6E7-403F-B901-5C94827BEE06}" srcOrd="1" destOrd="0" parTransId="{A5EB8143-0D82-4252-BB15-8A3E961766FC}" sibTransId="{CCACA8D6-9404-406F-9227-C80568DBACF1}"/>
    <dgm:cxn modelId="{224CE37C-0019-422B-8A26-4B0C60AC179E}" type="presOf" srcId="{9D304BEB-0722-436F-A6F4-60232CC2D392}" destId="{40236E33-AF00-449C-ACC5-7BDA80B1674D}" srcOrd="0" destOrd="0" presId="urn:microsoft.com/office/officeart/2005/8/layout/bProcess4"/>
    <dgm:cxn modelId="{7E8A8482-C48F-4FC7-8657-2ED59F059DED}" type="presOf" srcId="{9DF95F87-1DA5-452B-89C1-97471B581393}" destId="{403B9766-1CCB-4818-84AA-41CF9810DBD4}" srcOrd="0" destOrd="0" presId="urn:microsoft.com/office/officeart/2005/8/layout/bProcess4"/>
    <dgm:cxn modelId="{64A6998D-697A-4143-A0B6-972A4817D18A}" type="presOf" srcId="{D57EAEE4-5A35-493A-A9A5-ED1113BEB3FF}" destId="{D27BC9A7-1676-4726-BD67-0ACFC3F2E89C}" srcOrd="0" destOrd="0" presId="urn:microsoft.com/office/officeart/2005/8/layout/bProcess4"/>
    <dgm:cxn modelId="{19E40593-FEB4-4382-88C6-E2FD2ABA8836}" type="presOf" srcId="{00ACFDF0-6878-4F1F-A229-078EBC143FF5}" destId="{782C427D-D7D7-4ABC-950C-26A33EA57670}" srcOrd="0" destOrd="0" presId="urn:microsoft.com/office/officeart/2005/8/layout/bProcess4"/>
    <dgm:cxn modelId="{6AF4329A-64EE-4649-B427-72C55294EB16}" type="presOf" srcId="{D626C5CB-4DDB-4054-A69E-3616939A24D5}" destId="{FC8D07E2-8012-4C66-BF3B-DB0D5343F2CA}" srcOrd="0" destOrd="0" presId="urn:microsoft.com/office/officeart/2005/8/layout/bProcess4"/>
    <dgm:cxn modelId="{EEAF60A2-9D3D-439B-8F59-533B597D4B1E}" type="presOf" srcId="{B0EC32EF-A6E7-403F-B901-5C94827BEE06}" destId="{8BCCE5BE-3550-4D94-B77A-9DB6C4CE86A5}" srcOrd="0" destOrd="0" presId="urn:microsoft.com/office/officeart/2005/8/layout/bProcess4"/>
    <dgm:cxn modelId="{F4BB7FB2-EABD-4403-BF19-D9D7355CA9D5}" srcId="{90827312-1177-49BA-89EB-5A683AD56465}" destId="{D626C5CB-4DDB-4054-A69E-3616939A24D5}" srcOrd="7" destOrd="0" parTransId="{59335BAF-D172-4753-9F8C-6F60736CB892}" sibTransId="{D57EAEE4-5A35-493A-A9A5-ED1113BEB3FF}"/>
    <dgm:cxn modelId="{E74B43BB-5696-45B3-8D2C-90BA98139864}" type="presOf" srcId="{469B9014-9DBE-4922-BF65-1D76064AEF17}" destId="{7B21442B-57B5-4526-B222-C208AC95CE11}" srcOrd="0" destOrd="0" presId="urn:microsoft.com/office/officeart/2005/8/layout/bProcess4"/>
    <dgm:cxn modelId="{67EE71C3-40AC-4436-917F-DC548A6D3700}" type="presOf" srcId="{3A66C5D6-F49A-45B3-A665-99432B0FF26D}" destId="{66813711-6165-490A-8AFB-002E8789375E}" srcOrd="0" destOrd="0" presId="urn:microsoft.com/office/officeart/2005/8/layout/bProcess4"/>
    <dgm:cxn modelId="{5EB41DC7-2B6D-4F8B-B550-55AF723A6E0F}" type="presOf" srcId="{064AFC26-E425-4A7E-9BFC-1FDB1BE38A7B}" destId="{9A34EF5E-FEA4-4DB1-AA1E-C2420127CCEE}" srcOrd="0" destOrd="0" presId="urn:microsoft.com/office/officeart/2005/8/layout/bProcess4"/>
    <dgm:cxn modelId="{E587ECD3-A078-4D91-B841-BDBFCF659456}" srcId="{90827312-1177-49BA-89EB-5A683AD56465}" destId="{064AFC26-E425-4A7E-9BFC-1FDB1BE38A7B}" srcOrd="4" destOrd="0" parTransId="{4A78FA3C-8CF0-4362-BA8D-A18CEA1BD88C}" sibTransId="{6480C948-66CC-4571-9620-9C6C00E79D61}"/>
    <dgm:cxn modelId="{A81ABCE8-5B0E-471C-AD5D-27DE1C4C6949}" type="presOf" srcId="{7DBBDC19-9B72-4C8D-8DF6-8A6E11BAA622}" destId="{5E833F2B-24C5-4CD5-8C77-6693FCA90C69}" srcOrd="0" destOrd="0" presId="urn:microsoft.com/office/officeart/2005/8/layout/bProcess4"/>
    <dgm:cxn modelId="{58F7D72E-DA89-4178-ACEB-12877FD9E145}" type="presParOf" srcId="{0EDA8915-D47B-45EA-BF72-56C5EBCB68EB}" destId="{AAE9FB5F-CBAD-4939-90B1-B4546507E310}" srcOrd="0" destOrd="0" presId="urn:microsoft.com/office/officeart/2005/8/layout/bProcess4"/>
    <dgm:cxn modelId="{1663117E-FC25-41FF-ABA8-928DE7FF560A}" type="presParOf" srcId="{AAE9FB5F-CBAD-4939-90B1-B4546507E310}" destId="{C69CF9A3-D424-4F4E-BF26-3625644F7E6C}" srcOrd="0" destOrd="0" presId="urn:microsoft.com/office/officeart/2005/8/layout/bProcess4"/>
    <dgm:cxn modelId="{C0113A71-80E8-4E7C-AC35-530D9BD5632E}" type="presParOf" srcId="{AAE9FB5F-CBAD-4939-90B1-B4546507E310}" destId="{EA54C045-EE7A-4FA4-947F-E5C8FE7D9150}" srcOrd="1" destOrd="0" presId="urn:microsoft.com/office/officeart/2005/8/layout/bProcess4"/>
    <dgm:cxn modelId="{426BB6D9-1CA2-40EC-A73A-C3417A18EB86}" type="presParOf" srcId="{0EDA8915-D47B-45EA-BF72-56C5EBCB68EB}" destId="{9D278A95-85CC-47B6-8B51-8A09B513B342}" srcOrd="1" destOrd="0" presId="urn:microsoft.com/office/officeart/2005/8/layout/bProcess4"/>
    <dgm:cxn modelId="{4D8DE31C-F1FA-435D-BAB0-579E40A2497B}" type="presParOf" srcId="{0EDA8915-D47B-45EA-BF72-56C5EBCB68EB}" destId="{F974401C-3F6A-4B90-A8EF-C1E6E2304EE7}" srcOrd="2" destOrd="0" presId="urn:microsoft.com/office/officeart/2005/8/layout/bProcess4"/>
    <dgm:cxn modelId="{8AF4E4DA-8AA1-4AF8-916C-D4F1780952DD}" type="presParOf" srcId="{F974401C-3F6A-4B90-A8EF-C1E6E2304EE7}" destId="{5CC84F11-ED94-45EA-B6EE-33E6EB48E09B}" srcOrd="0" destOrd="0" presId="urn:microsoft.com/office/officeart/2005/8/layout/bProcess4"/>
    <dgm:cxn modelId="{A8E3DEBB-710A-487F-8AA2-4E61BBFDA471}" type="presParOf" srcId="{F974401C-3F6A-4B90-A8EF-C1E6E2304EE7}" destId="{8BCCE5BE-3550-4D94-B77A-9DB6C4CE86A5}" srcOrd="1" destOrd="0" presId="urn:microsoft.com/office/officeart/2005/8/layout/bProcess4"/>
    <dgm:cxn modelId="{AF03511F-63BA-4E20-AF47-6BACBDDCD142}" type="presParOf" srcId="{0EDA8915-D47B-45EA-BF72-56C5EBCB68EB}" destId="{837D5585-775F-4ADB-B241-DF60A0A07E8E}" srcOrd="3" destOrd="0" presId="urn:microsoft.com/office/officeart/2005/8/layout/bProcess4"/>
    <dgm:cxn modelId="{434C8423-DCD6-4F77-9A2A-7632A79F010B}" type="presParOf" srcId="{0EDA8915-D47B-45EA-BF72-56C5EBCB68EB}" destId="{F282E71E-0663-442A-A9CD-55C57EF40435}" srcOrd="4" destOrd="0" presId="urn:microsoft.com/office/officeart/2005/8/layout/bProcess4"/>
    <dgm:cxn modelId="{07FACA4D-A305-4E04-A4CA-D67F00863A33}" type="presParOf" srcId="{F282E71E-0663-442A-A9CD-55C57EF40435}" destId="{090558B6-3F6C-496C-A1AE-F8CD178D7C7C}" srcOrd="0" destOrd="0" presId="urn:microsoft.com/office/officeart/2005/8/layout/bProcess4"/>
    <dgm:cxn modelId="{67E91B4A-EC4C-4210-973A-823F0357189F}" type="presParOf" srcId="{F282E71E-0663-442A-A9CD-55C57EF40435}" destId="{782C427D-D7D7-4ABC-950C-26A33EA57670}" srcOrd="1" destOrd="0" presId="urn:microsoft.com/office/officeart/2005/8/layout/bProcess4"/>
    <dgm:cxn modelId="{BDDDA1E0-6107-46B2-A9AD-553E43082DD9}" type="presParOf" srcId="{0EDA8915-D47B-45EA-BF72-56C5EBCB68EB}" destId="{5E833F2B-24C5-4CD5-8C77-6693FCA90C69}" srcOrd="5" destOrd="0" presId="urn:microsoft.com/office/officeart/2005/8/layout/bProcess4"/>
    <dgm:cxn modelId="{33C4DFF6-7370-40DE-AE35-59012B6D293E}" type="presParOf" srcId="{0EDA8915-D47B-45EA-BF72-56C5EBCB68EB}" destId="{070F78D3-4F02-4DCA-8BAF-0E5820CCCA81}" srcOrd="6" destOrd="0" presId="urn:microsoft.com/office/officeart/2005/8/layout/bProcess4"/>
    <dgm:cxn modelId="{BB6DB782-8C9C-4246-B047-5C89B7339521}" type="presParOf" srcId="{070F78D3-4F02-4DCA-8BAF-0E5820CCCA81}" destId="{A742A25A-649F-4B7D-8AB0-19B0C22A0F86}" srcOrd="0" destOrd="0" presId="urn:microsoft.com/office/officeart/2005/8/layout/bProcess4"/>
    <dgm:cxn modelId="{0AC6A1DA-F094-47A6-8375-528AF9E8573B}" type="presParOf" srcId="{070F78D3-4F02-4DCA-8BAF-0E5820CCCA81}" destId="{FBC8A71C-6CDC-42EB-989B-74B96E2090AB}" srcOrd="1" destOrd="0" presId="urn:microsoft.com/office/officeart/2005/8/layout/bProcess4"/>
    <dgm:cxn modelId="{BF445563-D9C2-4455-827C-1756CB004E0F}" type="presParOf" srcId="{0EDA8915-D47B-45EA-BF72-56C5EBCB68EB}" destId="{66813711-6165-490A-8AFB-002E8789375E}" srcOrd="7" destOrd="0" presId="urn:microsoft.com/office/officeart/2005/8/layout/bProcess4"/>
    <dgm:cxn modelId="{A2B47C36-DE1F-4311-AC2A-3A337462B7E7}" type="presParOf" srcId="{0EDA8915-D47B-45EA-BF72-56C5EBCB68EB}" destId="{B0B9C6D1-0B00-4439-9B6B-E090BEFF43AE}" srcOrd="8" destOrd="0" presId="urn:microsoft.com/office/officeart/2005/8/layout/bProcess4"/>
    <dgm:cxn modelId="{B7ED8D74-B489-47D9-BFDA-DB87AB2952BE}" type="presParOf" srcId="{B0B9C6D1-0B00-4439-9B6B-E090BEFF43AE}" destId="{898D7E4F-F74A-4985-B174-54806B2CF430}" srcOrd="0" destOrd="0" presId="urn:microsoft.com/office/officeart/2005/8/layout/bProcess4"/>
    <dgm:cxn modelId="{037EDCB7-8B93-43B5-8E8F-73C8F846368F}" type="presParOf" srcId="{B0B9C6D1-0B00-4439-9B6B-E090BEFF43AE}" destId="{9A34EF5E-FEA4-4DB1-AA1E-C2420127CCEE}" srcOrd="1" destOrd="0" presId="urn:microsoft.com/office/officeart/2005/8/layout/bProcess4"/>
    <dgm:cxn modelId="{050886CA-139E-48DB-B35E-DAB9AB1E8AAF}" type="presParOf" srcId="{0EDA8915-D47B-45EA-BF72-56C5EBCB68EB}" destId="{D4484572-2256-487D-8F90-7431742944FA}" srcOrd="9" destOrd="0" presId="urn:microsoft.com/office/officeart/2005/8/layout/bProcess4"/>
    <dgm:cxn modelId="{B5C128B9-F801-45EE-814D-3BEC0DFE46EF}" type="presParOf" srcId="{0EDA8915-D47B-45EA-BF72-56C5EBCB68EB}" destId="{0C0A2F74-6259-4717-8FA2-16B1D3AF48D9}" srcOrd="10" destOrd="0" presId="urn:microsoft.com/office/officeart/2005/8/layout/bProcess4"/>
    <dgm:cxn modelId="{F52ACFD5-39BF-49E1-99BA-DDBD97544061}" type="presParOf" srcId="{0C0A2F74-6259-4717-8FA2-16B1D3AF48D9}" destId="{9BA32ACF-E769-4E0C-945E-FB2010FEED37}" srcOrd="0" destOrd="0" presId="urn:microsoft.com/office/officeart/2005/8/layout/bProcess4"/>
    <dgm:cxn modelId="{2E593AA0-1417-437B-9FC1-0B461D6E93B2}" type="presParOf" srcId="{0C0A2F74-6259-4717-8FA2-16B1D3AF48D9}" destId="{403B9766-1CCB-4818-84AA-41CF9810DBD4}" srcOrd="1" destOrd="0" presId="urn:microsoft.com/office/officeart/2005/8/layout/bProcess4"/>
    <dgm:cxn modelId="{D0A376F1-BF11-4011-B709-90A11530FEAC}" type="presParOf" srcId="{0EDA8915-D47B-45EA-BF72-56C5EBCB68EB}" destId="{5DE40B5F-FC21-4D05-B081-79A5DFB5A3F2}" srcOrd="11" destOrd="0" presId="urn:microsoft.com/office/officeart/2005/8/layout/bProcess4"/>
    <dgm:cxn modelId="{1264A600-9C14-434F-ABD5-6672943C6BDD}" type="presParOf" srcId="{0EDA8915-D47B-45EA-BF72-56C5EBCB68EB}" destId="{8D0399F4-41B3-4EB7-8ED4-A3833C29DD54}" srcOrd="12" destOrd="0" presId="urn:microsoft.com/office/officeart/2005/8/layout/bProcess4"/>
    <dgm:cxn modelId="{A11C78C3-B458-44F3-A912-E3C5E39A4B8C}" type="presParOf" srcId="{8D0399F4-41B3-4EB7-8ED4-A3833C29DD54}" destId="{240E729D-89D9-4B5C-AFE0-147A962102E3}" srcOrd="0" destOrd="0" presId="urn:microsoft.com/office/officeart/2005/8/layout/bProcess4"/>
    <dgm:cxn modelId="{08DB0226-8B0E-4DB3-A7B5-E89636AA353A}" type="presParOf" srcId="{8D0399F4-41B3-4EB7-8ED4-A3833C29DD54}" destId="{7B21442B-57B5-4526-B222-C208AC95CE11}" srcOrd="1" destOrd="0" presId="urn:microsoft.com/office/officeart/2005/8/layout/bProcess4"/>
    <dgm:cxn modelId="{F7628A79-3ED1-4E11-AABC-03B6B7BCA2EE}" type="presParOf" srcId="{0EDA8915-D47B-45EA-BF72-56C5EBCB68EB}" destId="{1BA25EF4-5CBF-4564-887D-3675765322E6}" srcOrd="13" destOrd="0" presId="urn:microsoft.com/office/officeart/2005/8/layout/bProcess4"/>
    <dgm:cxn modelId="{DA89EE0F-D176-43AF-BBE7-517527DB4D45}" type="presParOf" srcId="{0EDA8915-D47B-45EA-BF72-56C5EBCB68EB}" destId="{E1981A04-EE54-47CF-B07B-F2BA14E8EB70}" srcOrd="14" destOrd="0" presId="urn:microsoft.com/office/officeart/2005/8/layout/bProcess4"/>
    <dgm:cxn modelId="{74312D55-0350-4455-A904-7A0B1D9F771B}" type="presParOf" srcId="{E1981A04-EE54-47CF-B07B-F2BA14E8EB70}" destId="{0C79933A-BB28-4031-93CC-66B062382385}" srcOrd="0" destOrd="0" presId="urn:microsoft.com/office/officeart/2005/8/layout/bProcess4"/>
    <dgm:cxn modelId="{0AC9CF68-E555-4CCB-9238-8B8F18B5B7B3}" type="presParOf" srcId="{E1981A04-EE54-47CF-B07B-F2BA14E8EB70}" destId="{FC8D07E2-8012-4C66-BF3B-DB0D5343F2CA}" srcOrd="1" destOrd="0" presId="urn:microsoft.com/office/officeart/2005/8/layout/bProcess4"/>
    <dgm:cxn modelId="{FE522392-5480-4B35-9399-B3053E330C82}" type="presParOf" srcId="{0EDA8915-D47B-45EA-BF72-56C5EBCB68EB}" destId="{D27BC9A7-1676-4726-BD67-0ACFC3F2E89C}" srcOrd="15" destOrd="0" presId="urn:microsoft.com/office/officeart/2005/8/layout/bProcess4"/>
    <dgm:cxn modelId="{E5170F82-1B2F-418E-9F45-E31EA5429427}" type="presParOf" srcId="{0EDA8915-D47B-45EA-BF72-56C5EBCB68EB}" destId="{F597F349-1984-4CF9-B278-368DDFE0A35E}" srcOrd="16" destOrd="0" presId="urn:microsoft.com/office/officeart/2005/8/layout/bProcess4"/>
    <dgm:cxn modelId="{753114FF-15EA-47ED-9EA2-92F7FE2C8C9D}" type="presParOf" srcId="{F597F349-1984-4CF9-B278-368DDFE0A35E}" destId="{20FBA462-9CFD-42E8-85D4-E2A33C4EA303}" srcOrd="0" destOrd="0" presId="urn:microsoft.com/office/officeart/2005/8/layout/bProcess4"/>
    <dgm:cxn modelId="{F42990D4-5B92-4A9F-B3C5-92536E09B4F6}" type="presParOf" srcId="{F597F349-1984-4CF9-B278-368DDFE0A35E}" destId="{40236E33-AF00-449C-ACC5-7BDA80B1674D}" srcOrd="1" destOrd="0" presId="urn:microsoft.com/office/officeart/2005/8/layout/bProcess4"/>
  </dgm:cxnLst>
  <dgm:bg/>
  <dgm:whole>
    <a:ln>
      <a:solidFill>
        <a:schemeClr val="accent2"/>
      </a:solidFill>
    </a:ln>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B4A2EA8-7D5B-4CF0-9BDF-86049433CE06}" type="doc">
      <dgm:prSet loTypeId="urn:microsoft.com/office/officeart/2005/8/layout/radial6" loCatId="cycle" qsTypeId="urn:microsoft.com/office/officeart/2005/8/quickstyle/simple1" qsCatId="simple" csTypeId="urn:microsoft.com/office/officeart/2005/8/colors/accent2_2" csCatId="accent2" phldr="1"/>
      <dgm:spPr/>
      <dgm:t>
        <a:bodyPr/>
        <a:lstStyle/>
        <a:p>
          <a:endParaRPr lang="en-GB"/>
        </a:p>
      </dgm:t>
    </dgm:pt>
    <dgm:pt modelId="{9FB58FF6-9572-4704-899E-39AA093481D5}">
      <dgm:prSet phldrT="[Text]" custT="1"/>
      <dgm:spPr/>
      <dgm:t>
        <a:bodyPr/>
        <a:lstStyle/>
        <a:p>
          <a:pPr>
            <a:lnSpc>
              <a:spcPct val="100000"/>
            </a:lnSpc>
          </a:pPr>
          <a:r>
            <a:rPr lang="en-GB" sz="1600" dirty="0">
              <a:solidFill>
                <a:schemeClr val="tx1"/>
              </a:solidFill>
              <a:latin typeface="Times New Roman" panose="02020603050405020304" pitchFamily="18" charset="0"/>
              <a:cs typeface="Times New Roman" panose="02020603050405020304" pitchFamily="18" charset="0"/>
            </a:rPr>
            <a:t>Therapeutic Ultrasound  </a:t>
          </a:r>
        </a:p>
        <a:p>
          <a:pPr>
            <a:lnSpc>
              <a:spcPct val="100000"/>
            </a:lnSpc>
          </a:pPr>
          <a:r>
            <a:rPr lang="en-GB" sz="1600" dirty="0">
              <a:solidFill>
                <a:schemeClr val="tx1"/>
              </a:solidFill>
              <a:latin typeface="Times New Roman" panose="02020603050405020304" pitchFamily="18" charset="0"/>
              <a:cs typeface="Times New Roman" panose="02020603050405020304" pitchFamily="18" charset="0"/>
            </a:rPr>
            <a:t>&amp; </a:t>
          </a:r>
        </a:p>
        <a:p>
          <a:pPr>
            <a:lnSpc>
              <a:spcPct val="100000"/>
            </a:lnSpc>
          </a:pPr>
          <a:r>
            <a:rPr lang="en-GB" sz="1600" dirty="0">
              <a:solidFill>
                <a:schemeClr val="tx1"/>
              </a:solidFill>
              <a:latin typeface="Times New Roman" panose="02020603050405020304" pitchFamily="18" charset="0"/>
              <a:cs typeface="Times New Roman" panose="02020603050405020304" pitchFamily="18" charset="0"/>
            </a:rPr>
            <a:t>Passive stretching</a:t>
          </a:r>
        </a:p>
      </dgm:t>
    </dgm:pt>
    <dgm:pt modelId="{11AC0FFD-DFD6-4A13-B781-3F4F60F99B80}" type="parTrans" cxnId="{FB9A5106-BDF9-410D-B127-96E6D3239CF2}">
      <dgm:prSet/>
      <dgm:spPr/>
      <dgm:t>
        <a:bodyPr/>
        <a:lstStyle/>
        <a:p>
          <a:endParaRPr lang="en-GB"/>
        </a:p>
      </dgm:t>
    </dgm:pt>
    <dgm:pt modelId="{56C83350-C112-49DD-A788-CBAC7ACF70ED}" type="sibTrans" cxnId="{FB9A5106-BDF9-410D-B127-96E6D3239CF2}">
      <dgm:prSet/>
      <dgm:spPr/>
      <dgm:t>
        <a:bodyPr/>
        <a:lstStyle/>
        <a:p>
          <a:endParaRPr lang="en-GB"/>
        </a:p>
      </dgm:t>
    </dgm:pt>
    <dgm:pt modelId="{BDD42F21-BB5C-48DA-84D1-A5B5E0D13224}">
      <dgm:prSet phldrT="[Text]" custT="1"/>
      <dgm:spPr/>
      <dgm:t>
        <a:bodyPr/>
        <a:lstStyle/>
        <a:p>
          <a:r>
            <a:rPr lang="en-GB" sz="1600" dirty="0">
              <a:solidFill>
                <a:schemeClr val="tx1"/>
              </a:solidFill>
              <a:latin typeface="Times New Roman" panose="02020603050405020304" pitchFamily="18" charset="0"/>
              <a:cs typeface="Times New Roman" panose="02020603050405020304" pitchFamily="18" charset="0"/>
            </a:rPr>
            <a:t>Placebo </a:t>
          </a:r>
        </a:p>
        <a:p>
          <a:r>
            <a:rPr lang="en-GB" sz="1600" dirty="0">
              <a:solidFill>
                <a:schemeClr val="tx1"/>
              </a:solidFill>
              <a:latin typeface="Times New Roman" panose="02020603050405020304" pitchFamily="18" charset="0"/>
              <a:cs typeface="Times New Roman" panose="02020603050405020304" pitchFamily="18" charset="0"/>
            </a:rPr>
            <a:t>Vs </a:t>
          </a:r>
        </a:p>
        <a:p>
          <a:r>
            <a:rPr lang="en-GB" sz="1600" dirty="0">
              <a:solidFill>
                <a:schemeClr val="tx1"/>
              </a:solidFill>
              <a:latin typeface="Times New Roman" panose="02020603050405020304" pitchFamily="18" charset="0"/>
              <a:cs typeface="Times New Roman" panose="02020603050405020304" pitchFamily="18" charset="0"/>
            </a:rPr>
            <a:t>TUS &amp; PS</a:t>
          </a:r>
        </a:p>
      </dgm:t>
    </dgm:pt>
    <dgm:pt modelId="{789656D2-C181-435A-AE09-BCB84781F5DC}" type="sibTrans" cxnId="{2111BE6B-E11B-4ED6-B558-0B78A69B2DA0}">
      <dgm:prSet/>
      <dgm:spPr>
        <a:solidFill>
          <a:schemeClr val="tx1">
            <a:lumMod val="65000"/>
            <a:lumOff val="35000"/>
          </a:schemeClr>
        </a:solidFill>
      </dgm:spPr>
      <dgm:t>
        <a:bodyPr/>
        <a:lstStyle/>
        <a:p>
          <a:endParaRPr lang="en-GB"/>
        </a:p>
      </dgm:t>
    </dgm:pt>
    <dgm:pt modelId="{67DD206B-E198-47BF-B3C1-37C0C0537C79}" type="parTrans" cxnId="{2111BE6B-E11B-4ED6-B558-0B78A69B2DA0}">
      <dgm:prSet/>
      <dgm:spPr/>
      <dgm:t>
        <a:bodyPr/>
        <a:lstStyle/>
        <a:p>
          <a:endParaRPr lang="en-GB"/>
        </a:p>
      </dgm:t>
    </dgm:pt>
    <dgm:pt modelId="{47494E1D-2250-450C-8C69-B76BC2A4CB3A}">
      <dgm:prSet phldrT="[Text]" custT="1"/>
      <dgm:spPr/>
      <dgm:t>
        <a:bodyPr/>
        <a:lstStyle/>
        <a:p>
          <a:endParaRPr lang="en-GB" sz="1600" dirty="0">
            <a:solidFill>
              <a:schemeClr val="tx1"/>
            </a:solidFill>
            <a:latin typeface="Times New Roman" panose="02020603050405020304" pitchFamily="18" charset="0"/>
            <a:cs typeface="Times New Roman" panose="02020603050405020304" pitchFamily="18" charset="0"/>
          </a:endParaRPr>
        </a:p>
        <a:p>
          <a:r>
            <a:rPr lang="en-GB" sz="1600" dirty="0">
              <a:solidFill>
                <a:schemeClr val="tx1"/>
              </a:solidFill>
              <a:latin typeface="Times New Roman" panose="02020603050405020304" pitchFamily="18" charset="0"/>
              <a:cs typeface="Times New Roman" panose="02020603050405020304" pitchFamily="18" charset="0"/>
            </a:rPr>
            <a:t> ROM</a:t>
          </a:r>
        </a:p>
      </dgm:t>
    </dgm:pt>
    <dgm:pt modelId="{EE0CA1F2-E040-4B3A-908D-4182192048A0}" type="sibTrans" cxnId="{EE1D2412-7446-44F4-834D-F67AF893C05A}">
      <dgm:prSet/>
      <dgm:spPr>
        <a:solidFill>
          <a:schemeClr val="tx1">
            <a:lumMod val="65000"/>
            <a:lumOff val="35000"/>
          </a:schemeClr>
        </a:solidFill>
      </dgm:spPr>
      <dgm:t>
        <a:bodyPr/>
        <a:lstStyle/>
        <a:p>
          <a:endParaRPr lang="en-GB"/>
        </a:p>
      </dgm:t>
    </dgm:pt>
    <dgm:pt modelId="{FFBBCF93-86B3-4A29-96DB-92BE492D1CFF}" type="parTrans" cxnId="{EE1D2412-7446-44F4-834D-F67AF893C05A}">
      <dgm:prSet/>
      <dgm:spPr/>
      <dgm:t>
        <a:bodyPr/>
        <a:lstStyle/>
        <a:p>
          <a:endParaRPr lang="en-GB"/>
        </a:p>
      </dgm:t>
    </dgm:pt>
    <dgm:pt modelId="{0A738AD0-CE54-4857-B7B8-05DE83A777FD}">
      <dgm:prSet phldrT="[Text]" custT="1"/>
      <dgm:spPr/>
      <dgm:t>
        <a:bodyPr/>
        <a:lstStyle/>
        <a:p>
          <a:endParaRPr lang="en-GB" sz="1600" dirty="0">
            <a:solidFill>
              <a:schemeClr val="tx1"/>
            </a:solidFill>
            <a:latin typeface="Times New Roman" panose="02020603050405020304" pitchFamily="18" charset="0"/>
            <a:cs typeface="Times New Roman" panose="02020603050405020304" pitchFamily="18" charset="0"/>
          </a:endParaRPr>
        </a:p>
        <a:p>
          <a:endParaRPr lang="en-GB" sz="1600" dirty="0">
            <a:solidFill>
              <a:schemeClr val="tx1"/>
            </a:solidFill>
            <a:latin typeface="Times New Roman" panose="02020603050405020304" pitchFamily="18" charset="0"/>
            <a:cs typeface="Times New Roman" panose="02020603050405020304" pitchFamily="18" charset="0"/>
          </a:endParaRPr>
        </a:p>
        <a:p>
          <a:r>
            <a:rPr lang="en-GB" sz="1600" dirty="0">
              <a:solidFill>
                <a:schemeClr val="tx1"/>
              </a:solidFill>
              <a:latin typeface="Times New Roman" panose="02020603050405020304" pitchFamily="18" charset="0"/>
              <a:cs typeface="Times New Roman" panose="02020603050405020304" pitchFamily="18" charset="0"/>
            </a:rPr>
            <a:t>Placebo ROM</a:t>
          </a:r>
        </a:p>
      </dgm:t>
    </dgm:pt>
    <dgm:pt modelId="{09430C5D-5999-4AD2-9ABE-72B512EA5D90}" type="sibTrans" cxnId="{B2C7F03D-5530-4288-953F-DD64B2F8E8AB}">
      <dgm:prSet/>
      <dgm:spPr>
        <a:solidFill>
          <a:schemeClr val="tx1">
            <a:lumMod val="65000"/>
            <a:lumOff val="35000"/>
          </a:schemeClr>
        </a:solidFill>
      </dgm:spPr>
      <dgm:t>
        <a:bodyPr/>
        <a:lstStyle/>
        <a:p>
          <a:endParaRPr lang="en-GB"/>
        </a:p>
      </dgm:t>
    </dgm:pt>
    <dgm:pt modelId="{0EE9D0B6-A7B4-41A4-8AAB-FE4009FFE0F9}" type="parTrans" cxnId="{B2C7F03D-5530-4288-953F-DD64B2F8E8AB}">
      <dgm:prSet/>
      <dgm:spPr/>
      <dgm:t>
        <a:bodyPr/>
        <a:lstStyle/>
        <a:p>
          <a:endParaRPr lang="en-GB"/>
        </a:p>
      </dgm:t>
    </dgm:pt>
    <dgm:pt modelId="{4FA97BB4-7018-4709-81DB-EDCB998ABC9D}">
      <dgm:prSet phldrT="[Text]" custT="1"/>
      <dgm:spPr/>
      <dgm:t>
        <a:bodyPr/>
        <a:lstStyle/>
        <a:p>
          <a:pPr>
            <a:lnSpc>
              <a:spcPct val="100000"/>
            </a:lnSpc>
          </a:pPr>
          <a:r>
            <a:rPr lang="en-GB" sz="1600" dirty="0">
              <a:solidFill>
                <a:schemeClr val="tx1"/>
              </a:solidFill>
              <a:latin typeface="Times New Roman" panose="02020603050405020304" pitchFamily="18" charset="0"/>
              <a:cs typeface="Times New Roman" panose="02020603050405020304" pitchFamily="18" charset="0"/>
            </a:rPr>
            <a:t>No difference  </a:t>
          </a:r>
        </a:p>
      </dgm:t>
    </dgm:pt>
    <dgm:pt modelId="{7343FFE3-4D6F-4578-8FE5-F1A66E734036}" type="sibTrans" cxnId="{8BB693F8-9D59-42D3-8E15-662EDD9E3C56}">
      <dgm:prSet/>
      <dgm:spPr>
        <a:solidFill>
          <a:schemeClr val="tx1">
            <a:lumMod val="65000"/>
            <a:lumOff val="35000"/>
          </a:schemeClr>
        </a:solidFill>
      </dgm:spPr>
      <dgm:t>
        <a:bodyPr/>
        <a:lstStyle/>
        <a:p>
          <a:endParaRPr lang="en-GB"/>
        </a:p>
      </dgm:t>
    </dgm:pt>
    <dgm:pt modelId="{094E3193-C4FC-4DEF-876F-478FDEF03D64}" type="parTrans" cxnId="{8BB693F8-9D59-42D3-8E15-662EDD9E3C56}">
      <dgm:prSet/>
      <dgm:spPr/>
      <dgm:t>
        <a:bodyPr/>
        <a:lstStyle/>
        <a:p>
          <a:endParaRPr lang="en-GB"/>
        </a:p>
      </dgm:t>
    </dgm:pt>
    <dgm:pt modelId="{1DEFBABF-FFED-4F0A-B05F-3B640CEBD76B}" type="pres">
      <dgm:prSet presAssocID="{BB4A2EA8-7D5B-4CF0-9BDF-86049433CE06}" presName="Name0" presStyleCnt="0">
        <dgm:presLayoutVars>
          <dgm:chMax val="1"/>
          <dgm:dir/>
          <dgm:animLvl val="ctr"/>
          <dgm:resizeHandles val="exact"/>
        </dgm:presLayoutVars>
      </dgm:prSet>
      <dgm:spPr/>
    </dgm:pt>
    <dgm:pt modelId="{BE66E130-549A-466B-B8D6-4FC566C862AF}" type="pres">
      <dgm:prSet presAssocID="{9FB58FF6-9572-4704-899E-39AA093481D5}" presName="centerShape" presStyleLbl="node0" presStyleIdx="0" presStyleCnt="1"/>
      <dgm:spPr/>
    </dgm:pt>
    <dgm:pt modelId="{CAA10FF3-04C4-4EA7-B2DB-C3A649834064}" type="pres">
      <dgm:prSet presAssocID="{BDD42F21-BB5C-48DA-84D1-A5B5E0D13224}" presName="node" presStyleLbl="node1" presStyleIdx="0" presStyleCnt="4">
        <dgm:presLayoutVars>
          <dgm:bulletEnabled val="1"/>
        </dgm:presLayoutVars>
      </dgm:prSet>
      <dgm:spPr/>
    </dgm:pt>
    <dgm:pt modelId="{06F0C1D8-9554-41A8-BCAA-611B644B5C71}" type="pres">
      <dgm:prSet presAssocID="{BDD42F21-BB5C-48DA-84D1-A5B5E0D13224}" presName="dummy" presStyleCnt="0"/>
      <dgm:spPr/>
    </dgm:pt>
    <dgm:pt modelId="{78A93DC9-300F-4783-A3D3-9F785A5DD6F9}" type="pres">
      <dgm:prSet presAssocID="{789656D2-C181-435A-AE09-BCB84781F5DC}" presName="sibTrans" presStyleLbl="sibTrans2D1" presStyleIdx="0" presStyleCnt="4"/>
      <dgm:spPr/>
    </dgm:pt>
    <dgm:pt modelId="{F24AE70E-F3D9-4684-B386-7CE61A9561B7}" type="pres">
      <dgm:prSet presAssocID="{47494E1D-2250-450C-8C69-B76BC2A4CB3A}" presName="node" presStyleLbl="node1" presStyleIdx="1" presStyleCnt="4">
        <dgm:presLayoutVars>
          <dgm:bulletEnabled val="1"/>
        </dgm:presLayoutVars>
      </dgm:prSet>
      <dgm:spPr/>
    </dgm:pt>
    <dgm:pt modelId="{618FEA5E-3CFD-4A77-8DE3-1DB1C36BF261}" type="pres">
      <dgm:prSet presAssocID="{47494E1D-2250-450C-8C69-B76BC2A4CB3A}" presName="dummy" presStyleCnt="0"/>
      <dgm:spPr/>
    </dgm:pt>
    <dgm:pt modelId="{040670F6-CF9F-408D-B526-0A79A518322D}" type="pres">
      <dgm:prSet presAssocID="{EE0CA1F2-E040-4B3A-908D-4182192048A0}" presName="sibTrans" presStyleLbl="sibTrans2D1" presStyleIdx="1" presStyleCnt="4"/>
      <dgm:spPr/>
    </dgm:pt>
    <dgm:pt modelId="{E98AD7E2-43B7-4735-AE35-8B2A1394A998}" type="pres">
      <dgm:prSet presAssocID="{4FA97BB4-7018-4709-81DB-EDCB998ABC9D}" presName="node" presStyleLbl="node1" presStyleIdx="2" presStyleCnt="4">
        <dgm:presLayoutVars>
          <dgm:bulletEnabled val="1"/>
        </dgm:presLayoutVars>
      </dgm:prSet>
      <dgm:spPr/>
    </dgm:pt>
    <dgm:pt modelId="{C0295AB2-4897-4D41-B743-694F0C486D58}" type="pres">
      <dgm:prSet presAssocID="{4FA97BB4-7018-4709-81DB-EDCB998ABC9D}" presName="dummy" presStyleCnt="0"/>
      <dgm:spPr/>
    </dgm:pt>
    <dgm:pt modelId="{378A9D72-3EAE-472F-9D7E-82940C6AEB98}" type="pres">
      <dgm:prSet presAssocID="{7343FFE3-4D6F-4578-8FE5-F1A66E734036}" presName="sibTrans" presStyleLbl="sibTrans2D1" presStyleIdx="2" presStyleCnt="4"/>
      <dgm:spPr/>
    </dgm:pt>
    <dgm:pt modelId="{A4F2E95D-2054-49CF-A21A-E35808593943}" type="pres">
      <dgm:prSet presAssocID="{0A738AD0-CE54-4857-B7B8-05DE83A777FD}" presName="node" presStyleLbl="node1" presStyleIdx="3" presStyleCnt="4">
        <dgm:presLayoutVars>
          <dgm:bulletEnabled val="1"/>
        </dgm:presLayoutVars>
      </dgm:prSet>
      <dgm:spPr/>
    </dgm:pt>
    <dgm:pt modelId="{E3F1A883-C448-4476-A10A-71681CA2B0D6}" type="pres">
      <dgm:prSet presAssocID="{0A738AD0-CE54-4857-B7B8-05DE83A777FD}" presName="dummy" presStyleCnt="0"/>
      <dgm:spPr/>
    </dgm:pt>
    <dgm:pt modelId="{66FA7354-7DE8-4227-B6C5-83E819881145}" type="pres">
      <dgm:prSet presAssocID="{09430C5D-5999-4AD2-9ABE-72B512EA5D90}" presName="sibTrans" presStyleLbl="sibTrans2D1" presStyleIdx="3" presStyleCnt="4"/>
      <dgm:spPr/>
    </dgm:pt>
  </dgm:ptLst>
  <dgm:cxnLst>
    <dgm:cxn modelId="{FB9A5106-BDF9-410D-B127-96E6D3239CF2}" srcId="{BB4A2EA8-7D5B-4CF0-9BDF-86049433CE06}" destId="{9FB58FF6-9572-4704-899E-39AA093481D5}" srcOrd="0" destOrd="0" parTransId="{11AC0FFD-DFD6-4A13-B781-3F4F60F99B80}" sibTransId="{56C83350-C112-49DD-A788-CBAC7ACF70ED}"/>
    <dgm:cxn modelId="{EE1D2412-7446-44F4-834D-F67AF893C05A}" srcId="{9FB58FF6-9572-4704-899E-39AA093481D5}" destId="{47494E1D-2250-450C-8C69-B76BC2A4CB3A}" srcOrd="1" destOrd="0" parTransId="{FFBBCF93-86B3-4A29-96DB-92BE492D1CFF}" sibTransId="{EE0CA1F2-E040-4B3A-908D-4182192048A0}"/>
    <dgm:cxn modelId="{DE42F91C-AB8F-444E-8412-F9CF01B3E50F}" type="presOf" srcId="{09430C5D-5999-4AD2-9ABE-72B512EA5D90}" destId="{66FA7354-7DE8-4227-B6C5-83E819881145}" srcOrd="0" destOrd="0" presId="urn:microsoft.com/office/officeart/2005/8/layout/radial6"/>
    <dgm:cxn modelId="{B2C7F03D-5530-4288-953F-DD64B2F8E8AB}" srcId="{9FB58FF6-9572-4704-899E-39AA093481D5}" destId="{0A738AD0-CE54-4857-B7B8-05DE83A777FD}" srcOrd="3" destOrd="0" parTransId="{0EE9D0B6-A7B4-41A4-8AAB-FE4009FFE0F9}" sibTransId="{09430C5D-5999-4AD2-9ABE-72B512EA5D90}"/>
    <dgm:cxn modelId="{1809E840-7313-43EC-8D0A-47676B931DA8}" type="presOf" srcId="{0A738AD0-CE54-4857-B7B8-05DE83A777FD}" destId="{A4F2E95D-2054-49CF-A21A-E35808593943}" srcOrd="0" destOrd="0" presId="urn:microsoft.com/office/officeart/2005/8/layout/radial6"/>
    <dgm:cxn modelId="{A2CBC45F-DED6-4BFE-879E-BD1B3E978E52}" type="presOf" srcId="{7343FFE3-4D6F-4578-8FE5-F1A66E734036}" destId="{378A9D72-3EAE-472F-9D7E-82940C6AEB98}" srcOrd="0" destOrd="0" presId="urn:microsoft.com/office/officeart/2005/8/layout/radial6"/>
    <dgm:cxn modelId="{2111BE6B-E11B-4ED6-B558-0B78A69B2DA0}" srcId="{9FB58FF6-9572-4704-899E-39AA093481D5}" destId="{BDD42F21-BB5C-48DA-84D1-A5B5E0D13224}" srcOrd="0" destOrd="0" parTransId="{67DD206B-E198-47BF-B3C1-37C0C0537C79}" sibTransId="{789656D2-C181-435A-AE09-BCB84781F5DC}"/>
    <dgm:cxn modelId="{52C0D757-8F1D-481B-A82F-FAAE88F602FA}" type="presOf" srcId="{BDD42F21-BB5C-48DA-84D1-A5B5E0D13224}" destId="{CAA10FF3-04C4-4EA7-B2DB-C3A649834064}" srcOrd="0" destOrd="0" presId="urn:microsoft.com/office/officeart/2005/8/layout/radial6"/>
    <dgm:cxn modelId="{03035698-E1F2-4118-AD0B-30DC02E6F148}" type="presOf" srcId="{EE0CA1F2-E040-4B3A-908D-4182192048A0}" destId="{040670F6-CF9F-408D-B526-0A79A518322D}" srcOrd="0" destOrd="0" presId="urn:microsoft.com/office/officeart/2005/8/layout/radial6"/>
    <dgm:cxn modelId="{4CBB5F9E-6497-4606-B8AD-D0FDA0BFB563}" type="presOf" srcId="{789656D2-C181-435A-AE09-BCB84781F5DC}" destId="{78A93DC9-300F-4783-A3D3-9F785A5DD6F9}" srcOrd="0" destOrd="0" presId="urn:microsoft.com/office/officeart/2005/8/layout/radial6"/>
    <dgm:cxn modelId="{9E20FBA2-7EEF-4962-824B-C451DD9CCA31}" type="presOf" srcId="{47494E1D-2250-450C-8C69-B76BC2A4CB3A}" destId="{F24AE70E-F3D9-4684-B386-7CE61A9561B7}" srcOrd="0" destOrd="0" presId="urn:microsoft.com/office/officeart/2005/8/layout/radial6"/>
    <dgm:cxn modelId="{4C5BA0CD-288D-41EE-9A68-39DC4181F398}" type="presOf" srcId="{4FA97BB4-7018-4709-81DB-EDCB998ABC9D}" destId="{E98AD7E2-43B7-4735-AE35-8B2A1394A998}" srcOrd="0" destOrd="0" presId="urn:microsoft.com/office/officeart/2005/8/layout/radial6"/>
    <dgm:cxn modelId="{E49197D6-6704-4115-8AD5-2FF9FA907BF8}" type="presOf" srcId="{BB4A2EA8-7D5B-4CF0-9BDF-86049433CE06}" destId="{1DEFBABF-FFED-4F0A-B05F-3B640CEBD76B}" srcOrd="0" destOrd="0" presId="urn:microsoft.com/office/officeart/2005/8/layout/radial6"/>
    <dgm:cxn modelId="{EEBA12DE-8E1B-4A30-ABBF-8D73F27C1215}" type="presOf" srcId="{9FB58FF6-9572-4704-899E-39AA093481D5}" destId="{BE66E130-549A-466B-B8D6-4FC566C862AF}" srcOrd="0" destOrd="0" presId="urn:microsoft.com/office/officeart/2005/8/layout/radial6"/>
    <dgm:cxn modelId="{8BB693F8-9D59-42D3-8E15-662EDD9E3C56}" srcId="{9FB58FF6-9572-4704-899E-39AA093481D5}" destId="{4FA97BB4-7018-4709-81DB-EDCB998ABC9D}" srcOrd="2" destOrd="0" parTransId="{094E3193-C4FC-4DEF-876F-478FDEF03D64}" sibTransId="{7343FFE3-4D6F-4578-8FE5-F1A66E734036}"/>
    <dgm:cxn modelId="{D2604AF3-B003-4D8E-B772-6A27629E8571}" type="presParOf" srcId="{1DEFBABF-FFED-4F0A-B05F-3B640CEBD76B}" destId="{BE66E130-549A-466B-B8D6-4FC566C862AF}" srcOrd="0" destOrd="0" presId="urn:microsoft.com/office/officeart/2005/8/layout/radial6"/>
    <dgm:cxn modelId="{FE87DFA6-5283-4D36-B642-FB2E473857CA}" type="presParOf" srcId="{1DEFBABF-FFED-4F0A-B05F-3B640CEBD76B}" destId="{CAA10FF3-04C4-4EA7-B2DB-C3A649834064}" srcOrd="1" destOrd="0" presId="urn:microsoft.com/office/officeart/2005/8/layout/radial6"/>
    <dgm:cxn modelId="{18A1F3CE-EC6A-44F9-B12D-37EFA7A8D41E}" type="presParOf" srcId="{1DEFBABF-FFED-4F0A-B05F-3B640CEBD76B}" destId="{06F0C1D8-9554-41A8-BCAA-611B644B5C71}" srcOrd="2" destOrd="0" presId="urn:microsoft.com/office/officeart/2005/8/layout/radial6"/>
    <dgm:cxn modelId="{8DBC4DB2-0F6E-4155-BBF5-59AF284BBB40}" type="presParOf" srcId="{1DEFBABF-FFED-4F0A-B05F-3B640CEBD76B}" destId="{78A93DC9-300F-4783-A3D3-9F785A5DD6F9}" srcOrd="3" destOrd="0" presId="urn:microsoft.com/office/officeart/2005/8/layout/radial6"/>
    <dgm:cxn modelId="{8C40A445-4159-468D-BEDF-94DC1E911837}" type="presParOf" srcId="{1DEFBABF-FFED-4F0A-B05F-3B640CEBD76B}" destId="{F24AE70E-F3D9-4684-B386-7CE61A9561B7}" srcOrd="4" destOrd="0" presId="urn:microsoft.com/office/officeart/2005/8/layout/radial6"/>
    <dgm:cxn modelId="{B2615501-DFD7-440A-A8B3-FAD7EE70D7F7}" type="presParOf" srcId="{1DEFBABF-FFED-4F0A-B05F-3B640CEBD76B}" destId="{618FEA5E-3CFD-4A77-8DE3-1DB1C36BF261}" srcOrd="5" destOrd="0" presId="urn:microsoft.com/office/officeart/2005/8/layout/radial6"/>
    <dgm:cxn modelId="{4C51C2A6-18A5-4700-945C-B9302BCC512B}" type="presParOf" srcId="{1DEFBABF-FFED-4F0A-B05F-3B640CEBD76B}" destId="{040670F6-CF9F-408D-B526-0A79A518322D}" srcOrd="6" destOrd="0" presId="urn:microsoft.com/office/officeart/2005/8/layout/radial6"/>
    <dgm:cxn modelId="{DEB6E657-8CE3-45DE-ADF8-27940FEC3F19}" type="presParOf" srcId="{1DEFBABF-FFED-4F0A-B05F-3B640CEBD76B}" destId="{E98AD7E2-43B7-4735-AE35-8B2A1394A998}" srcOrd="7" destOrd="0" presId="urn:microsoft.com/office/officeart/2005/8/layout/radial6"/>
    <dgm:cxn modelId="{9BB7EB9E-51D6-4482-8C61-C9A83F00BDC2}" type="presParOf" srcId="{1DEFBABF-FFED-4F0A-B05F-3B640CEBD76B}" destId="{C0295AB2-4897-4D41-B743-694F0C486D58}" srcOrd="8" destOrd="0" presId="urn:microsoft.com/office/officeart/2005/8/layout/radial6"/>
    <dgm:cxn modelId="{3E5EA70D-A533-4D0C-86FE-80C9FC125103}" type="presParOf" srcId="{1DEFBABF-FFED-4F0A-B05F-3B640CEBD76B}" destId="{378A9D72-3EAE-472F-9D7E-82940C6AEB98}" srcOrd="9" destOrd="0" presId="urn:microsoft.com/office/officeart/2005/8/layout/radial6"/>
    <dgm:cxn modelId="{A3BDE347-9AAF-4734-8280-F297F0C20704}" type="presParOf" srcId="{1DEFBABF-FFED-4F0A-B05F-3B640CEBD76B}" destId="{A4F2E95D-2054-49CF-A21A-E35808593943}" srcOrd="10" destOrd="0" presId="urn:microsoft.com/office/officeart/2005/8/layout/radial6"/>
    <dgm:cxn modelId="{782CA049-009A-4733-9D92-783604B3059D}" type="presParOf" srcId="{1DEFBABF-FFED-4F0A-B05F-3B640CEBD76B}" destId="{E3F1A883-C448-4476-A10A-71681CA2B0D6}" srcOrd="11" destOrd="0" presId="urn:microsoft.com/office/officeart/2005/8/layout/radial6"/>
    <dgm:cxn modelId="{B31CC773-E268-4D69-8331-7E061020B89A}" type="presParOf" srcId="{1DEFBABF-FFED-4F0A-B05F-3B640CEBD76B}" destId="{66FA7354-7DE8-4227-B6C5-83E819881145}" srcOrd="12" destOrd="0" presId="urn:microsoft.com/office/officeart/2005/8/layout/radial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E40092-EF28-4294-BDB9-A5EB2333087E}">
      <dsp:nvSpPr>
        <dsp:cNvPr id="0" name=""/>
        <dsp:cNvSpPr/>
      </dsp:nvSpPr>
      <dsp:spPr>
        <a:xfrm>
          <a:off x="3251199" y="496"/>
          <a:ext cx="4876800" cy="1937543"/>
        </a:xfrm>
        <a:prstGeom prst="rightArrow">
          <a:avLst>
            <a:gd name="adj1" fmla="val 75000"/>
            <a:gd name="adj2" fmla="val 50000"/>
          </a:avLst>
        </a:prstGeom>
        <a:solidFill>
          <a:schemeClr val="tx1">
            <a:alpha val="9000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t" anchorCtr="0">
          <a:noAutofit/>
        </a:bodyPr>
        <a:lstStyle/>
        <a:p>
          <a:pPr marL="228600" lvl="1" indent="-228600" algn="l" defTabSz="889000">
            <a:lnSpc>
              <a:spcPct val="150000"/>
            </a:lnSpc>
            <a:spcBef>
              <a:spcPct val="0"/>
            </a:spcBef>
            <a:spcAft>
              <a:spcPct val="15000"/>
            </a:spcAft>
            <a:buNone/>
          </a:pPr>
          <a:r>
            <a:rPr lang="en-GB" sz="2000" kern="1200" dirty="0">
              <a:latin typeface="Times New Roman" panose="02020603050405020304" pitchFamily="18" charset="0"/>
              <a:cs typeface="Times New Roman" panose="02020603050405020304" pitchFamily="18" charset="0"/>
            </a:rPr>
            <a:t>   Ultrasound therapy with passive stretching will increase dorsi flexion more than stretching alone. </a:t>
          </a:r>
        </a:p>
      </dsp:txBody>
      <dsp:txXfrm>
        <a:off x="3251199" y="242689"/>
        <a:ext cx="4150221" cy="1453157"/>
      </dsp:txXfrm>
    </dsp:sp>
    <dsp:sp modelId="{D1E57358-A2E3-4AFB-8B83-3C3B5365131E}">
      <dsp:nvSpPr>
        <dsp:cNvPr id="0" name=""/>
        <dsp:cNvSpPr/>
      </dsp:nvSpPr>
      <dsp:spPr>
        <a:xfrm>
          <a:off x="0" y="27138"/>
          <a:ext cx="3251200" cy="1937543"/>
        </a:xfrm>
        <a:prstGeom prst="roundRect">
          <a:avLst/>
        </a:prstGeom>
        <a:solidFill>
          <a:schemeClr val="bg2">
            <a:lumMod val="20000"/>
            <a:lumOff val="80000"/>
          </a:schemeClr>
        </a:solidFill>
        <a:ln w="12700" cap="flat" cmpd="sng" algn="ctr">
          <a:solidFill>
            <a:schemeClr val="bg2">
              <a:lumMod val="40000"/>
              <a:lumOff val="60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a:lnSpc>
              <a:spcPct val="90000"/>
            </a:lnSpc>
            <a:spcBef>
              <a:spcPct val="0"/>
            </a:spcBef>
            <a:spcAft>
              <a:spcPct val="35000"/>
            </a:spcAft>
            <a:buNone/>
          </a:pPr>
          <a:r>
            <a:rPr lang="en-GB" sz="3200" kern="1200" dirty="0">
              <a:solidFill>
                <a:schemeClr val="bg1"/>
              </a:solidFill>
              <a:latin typeface="Times New Roman" panose="02020603050405020304" pitchFamily="18" charset="0"/>
              <a:cs typeface="Times New Roman" panose="02020603050405020304" pitchFamily="18" charset="0"/>
            </a:rPr>
            <a:t>Hypothesis</a:t>
          </a:r>
        </a:p>
      </dsp:txBody>
      <dsp:txXfrm>
        <a:off x="94583" y="121721"/>
        <a:ext cx="3062034" cy="1748377"/>
      </dsp:txXfrm>
    </dsp:sp>
    <dsp:sp modelId="{78416DDD-157C-4310-8484-4CB423EEA94A}">
      <dsp:nvSpPr>
        <dsp:cNvPr id="0" name=""/>
        <dsp:cNvSpPr/>
      </dsp:nvSpPr>
      <dsp:spPr>
        <a:xfrm>
          <a:off x="3251199" y="2131795"/>
          <a:ext cx="4876800" cy="1937543"/>
        </a:xfrm>
        <a:prstGeom prst="rightArrow">
          <a:avLst>
            <a:gd name="adj1" fmla="val 75000"/>
            <a:gd name="adj2" fmla="val 50000"/>
          </a:avLst>
        </a:prstGeom>
        <a:solidFill>
          <a:schemeClr val="tx1">
            <a:alpha val="9000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t" anchorCtr="0">
          <a:noAutofit/>
        </a:bodyPr>
        <a:lstStyle/>
        <a:p>
          <a:pPr marL="228600" lvl="1" indent="-228600" algn="l" defTabSz="889000">
            <a:lnSpc>
              <a:spcPct val="150000"/>
            </a:lnSpc>
            <a:spcBef>
              <a:spcPct val="0"/>
            </a:spcBef>
            <a:spcAft>
              <a:spcPct val="15000"/>
            </a:spcAft>
            <a:buNone/>
          </a:pPr>
          <a:r>
            <a:rPr lang="en-GB" sz="2000" kern="1200" dirty="0">
              <a:latin typeface="Times New Roman" panose="02020603050405020304" pitchFamily="18" charset="0"/>
              <a:cs typeface="Times New Roman" panose="02020603050405020304" pitchFamily="18" charset="0"/>
            </a:rPr>
            <a:t>   Ultrasound therapy with passive stretching will not increase dorsi flexion more than stretching alone.  </a:t>
          </a:r>
        </a:p>
      </dsp:txBody>
      <dsp:txXfrm>
        <a:off x="3251199" y="2373988"/>
        <a:ext cx="4150221" cy="1453157"/>
      </dsp:txXfrm>
    </dsp:sp>
    <dsp:sp modelId="{D09568F3-51A4-4BF1-944F-3EC1F7F65190}">
      <dsp:nvSpPr>
        <dsp:cNvPr id="0" name=""/>
        <dsp:cNvSpPr/>
      </dsp:nvSpPr>
      <dsp:spPr>
        <a:xfrm>
          <a:off x="0" y="2131795"/>
          <a:ext cx="3251200" cy="1937543"/>
        </a:xfrm>
        <a:prstGeom prst="roundRect">
          <a:avLst/>
        </a:prstGeom>
        <a:solidFill>
          <a:schemeClr val="bg2">
            <a:lumMod val="20000"/>
            <a:lumOff val="80000"/>
          </a:schemeClr>
        </a:solidFill>
        <a:ln w="12700" cap="flat" cmpd="sng" algn="ctr">
          <a:solidFill>
            <a:schemeClr val="bg2">
              <a:lumMod val="40000"/>
              <a:lumOff val="60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a:lnSpc>
              <a:spcPct val="90000"/>
            </a:lnSpc>
            <a:spcBef>
              <a:spcPct val="0"/>
            </a:spcBef>
            <a:spcAft>
              <a:spcPct val="35000"/>
            </a:spcAft>
            <a:buNone/>
          </a:pPr>
          <a:r>
            <a:rPr lang="en-GB" sz="3200" kern="1200" dirty="0">
              <a:solidFill>
                <a:schemeClr val="bg1"/>
              </a:solidFill>
              <a:latin typeface="Times New Roman" panose="02020603050405020304" pitchFamily="18" charset="0"/>
              <a:cs typeface="Times New Roman" panose="02020603050405020304" pitchFamily="18" charset="0"/>
            </a:rPr>
            <a:t>Null Hypothesis</a:t>
          </a:r>
          <a:endParaRPr lang="en-GB" sz="3200" kern="1200" dirty="0"/>
        </a:p>
      </dsp:txBody>
      <dsp:txXfrm>
        <a:off x="94583" y="2226378"/>
        <a:ext cx="3062034" cy="174837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278A95-85CC-47B6-8B51-8A09B513B342}">
      <dsp:nvSpPr>
        <dsp:cNvPr id="0" name=""/>
        <dsp:cNvSpPr/>
      </dsp:nvSpPr>
      <dsp:spPr>
        <a:xfrm rot="5400000">
          <a:off x="-274581" y="1137475"/>
          <a:ext cx="1778457" cy="214560"/>
        </a:xfrm>
        <a:prstGeom prst="rect">
          <a:avLst/>
        </a:prstGeom>
        <a:solidFill>
          <a:schemeClr val="bg2">
            <a:lumMod val="20000"/>
            <a:lumOff val="80000"/>
          </a:schemeClr>
        </a:solidFill>
        <a:ln>
          <a:noFill/>
        </a:ln>
        <a:effectLst/>
      </dsp:spPr>
      <dsp:style>
        <a:lnRef idx="0">
          <a:scrgbClr r="0" g="0" b="0"/>
        </a:lnRef>
        <a:fillRef idx="1">
          <a:scrgbClr r="0" g="0" b="0"/>
        </a:fillRef>
        <a:effectRef idx="0">
          <a:scrgbClr r="0" g="0" b="0"/>
        </a:effectRef>
        <a:fontRef idx="minor">
          <a:schemeClr val="lt1"/>
        </a:fontRef>
      </dsp:style>
    </dsp:sp>
    <dsp:sp modelId="{EA54C045-EE7A-4FA4-947F-E5C8FE7D9150}">
      <dsp:nvSpPr>
        <dsp:cNvPr id="0" name=""/>
        <dsp:cNvSpPr/>
      </dsp:nvSpPr>
      <dsp:spPr>
        <a:xfrm>
          <a:off x="133073" y="299"/>
          <a:ext cx="2384003" cy="1430401"/>
        </a:xfrm>
        <a:prstGeom prst="roundRect">
          <a:avLst>
            <a:gd name="adj" fmla="val 10000"/>
          </a:avLst>
        </a:prstGeom>
        <a:solidFill>
          <a:schemeClr val="tx1"/>
        </a:solidFill>
        <a:ln w="12700"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endParaRPr lang="en-GB" sz="1600" kern="1200" dirty="0">
            <a:solidFill>
              <a:schemeClr val="bg1"/>
            </a:solidFill>
            <a:latin typeface="Times New Roman" panose="02020603050405020304" pitchFamily="18" charset="0"/>
            <a:cs typeface="Times New Roman" panose="02020603050405020304" pitchFamily="18" charset="0"/>
          </a:endParaRPr>
        </a:p>
        <a:p>
          <a:pPr marL="0" lvl="0" indent="0" algn="ctr" defTabSz="711200">
            <a:lnSpc>
              <a:spcPct val="100000"/>
            </a:lnSpc>
            <a:spcBef>
              <a:spcPct val="0"/>
            </a:spcBef>
            <a:spcAft>
              <a:spcPct val="35000"/>
            </a:spcAft>
            <a:buNone/>
          </a:pPr>
          <a:r>
            <a:rPr lang="en-GB" sz="1600" kern="1200" dirty="0">
              <a:solidFill>
                <a:schemeClr val="bg1"/>
              </a:solidFill>
              <a:latin typeface="Times New Roman" panose="02020603050405020304" pitchFamily="18" charset="0"/>
              <a:cs typeface="Times New Roman" panose="02020603050405020304" pitchFamily="18" charset="0"/>
            </a:rPr>
            <a:t>Day 1 </a:t>
          </a:r>
        </a:p>
        <a:p>
          <a:pPr marL="0" lvl="0" indent="0" algn="ctr" defTabSz="711200">
            <a:lnSpc>
              <a:spcPct val="100000"/>
            </a:lnSpc>
            <a:spcBef>
              <a:spcPct val="0"/>
            </a:spcBef>
            <a:spcAft>
              <a:spcPct val="35000"/>
            </a:spcAft>
            <a:buNone/>
          </a:pPr>
          <a:r>
            <a:rPr lang="en-GB" sz="1600" kern="1200" dirty="0">
              <a:solidFill>
                <a:schemeClr val="bg1"/>
              </a:solidFill>
              <a:latin typeface="Times New Roman" panose="02020603050405020304" pitchFamily="18" charset="0"/>
              <a:cs typeface="Times New Roman" panose="02020603050405020304" pitchFamily="18" charset="0"/>
            </a:rPr>
            <a:t>Both groups to be tested for dorsi flexion ROM with an inclinometer </a:t>
          </a:r>
        </a:p>
        <a:p>
          <a:pPr marL="0" lvl="0" indent="0" algn="ctr" defTabSz="711200">
            <a:lnSpc>
              <a:spcPct val="90000"/>
            </a:lnSpc>
            <a:spcBef>
              <a:spcPct val="0"/>
            </a:spcBef>
            <a:spcAft>
              <a:spcPct val="35000"/>
            </a:spcAft>
            <a:buNone/>
          </a:pPr>
          <a:r>
            <a:rPr lang="en-GB" sz="1600" kern="1200" dirty="0">
              <a:solidFill>
                <a:schemeClr val="bg1"/>
              </a:solidFill>
              <a:latin typeface="Times New Roman" panose="02020603050405020304" pitchFamily="18" charset="0"/>
              <a:cs typeface="Times New Roman" panose="02020603050405020304" pitchFamily="18" charset="0"/>
            </a:rPr>
            <a:t> </a:t>
          </a:r>
        </a:p>
      </dsp:txBody>
      <dsp:txXfrm>
        <a:off x="174968" y="42194"/>
        <a:ext cx="2300213" cy="1346611"/>
      </dsp:txXfrm>
    </dsp:sp>
    <dsp:sp modelId="{837D5585-775F-4ADB-B241-DF60A0A07E8E}">
      <dsp:nvSpPr>
        <dsp:cNvPr id="0" name=""/>
        <dsp:cNvSpPr/>
      </dsp:nvSpPr>
      <dsp:spPr>
        <a:xfrm rot="5400000">
          <a:off x="-274581" y="2925478"/>
          <a:ext cx="1778457" cy="214560"/>
        </a:xfrm>
        <a:prstGeom prst="rect">
          <a:avLst/>
        </a:prstGeom>
        <a:solidFill>
          <a:schemeClr val="bg2">
            <a:lumMod val="20000"/>
            <a:lumOff val="80000"/>
          </a:schemeClr>
        </a:solidFill>
        <a:ln>
          <a:noFill/>
        </a:ln>
        <a:effectLst/>
      </dsp:spPr>
      <dsp:style>
        <a:lnRef idx="0">
          <a:scrgbClr r="0" g="0" b="0"/>
        </a:lnRef>
        <a:fillRef idx="1">
          <a:scrgbClr r="0" g="0" b="0"/>
        </a:fillRef>
        <a:effectRef idx="0">
          <a:scrgbClr r="0" g="0" b="0"/>
        </a:effectRef>
        <a:fontRef idx="minor">
          <a:schemeClr val="lt1"/>
        </a:fontRef>
      </dsp:style>
    </dsp:sp>
    <dsp:sp modelId="{8BCCE5BE-3550-4D94-B77A-9DB6C4CE86A5}">
      <dsp:nvSpPr>
        <dsp:cNvPr id="0" name=""/>
        <dsp:cNvSpPr/>
      </dsp:nvSpPr>
      <dsp:spPr>
        <a:xfrm>
          <a:off x="133073" y="1788302"/>
          <a:ext cx="2384003" cy="1430401"/>
        </a:xfrm>
        <a:prstGeom prst="roundRect">
          <a:avLst>
            <a:gd name="adj" fmla="val 10000"/>
          </a:avLst>
        </a:prstGeom>
        <a:solidFill>
          <a:schemeClr val="tx1"/>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100000"/>
            </a:lnSpc>
            <a:spcBef>
              <a:spcPct val="0"/>
            </a:spcBef>
            <a:spcAft>
              <a:spcPct val="35000"/>
            </a:spcAft>
            <a:buNone/>
          </a:pPr>
          <a:r>
            <a:rPr lang="en-GB" sz="1600" kern="1200" dirty="0">
              <a:solidFill>
                <a:schemeClr val="bg1"/>
              </a:solidFill>
              <a:latin typeface="Times New Roman" panose="02020603050405020304" pitchFamily="18" charset="0"/>
              <a:cs typeface="Times New Roman" panose="02020603050405020304" pitchFamily="18" charset="0"/>
            </a:rPr>
            <a:t>Group 1</a:t>
          </a:r>
        </a:p>
        <a:p>
          <a:pPr marL="0" lvl="0" indent="0" algn="ctr" defTabSz="711200">
            <a:lnSpc>
              <a:spcPct val="100000"/>
            </a:lnSpc>
            <a:spcBef>
              <a:spcPct val="0"/>
            </a:spcBef>
            <a:spcAft>
              <a:spcPct val="35000"/>
            </a:spcAft>
            <a:buNone/>
          </a:pPr>
          <a:r>
            <a:rPr lang="en-GB" sz="1600" kern="1200" dirty="0">
              <a:solidFill>
                <a:schemeClr val="bg1"/>
              </a:solidFill>
              <a:latin typeface="Times New Roman" panose="02020603050405020304" pitchFamily="18" charset="0"/>
              <a:cs typeface="Times New Roman" panose="02020603050405020304" pitchFamily="18" charset="0"/>
            </a:rPr>
            <a:t>Passive stretching </a:t>
          </a:r>
        </a:p>
        <a:p>
          <a:pPr marL="0" lvl="0" indent="0" algn="ctr" defTabSz="711200">
            <a:lnSpc>
              <a:spcPct val="100000"/>
            </a:lnSpc>
            <a:spcBef>
              <a:spcPct val="0"/>
            </a:spcBef>
            <a:spcAft>
              <a:spcPct val="35000"/>
            </a:spcAft>
            <a:buNone/>
          </a:pPr>
          <a:r>
            <a:rPr lang="en-GB" sz="1600" kern="1200" dirty="0">
              <a:solidFill>
                <a:schemeClr val="bg1"/>
              </a:solidFill>
              <a:latin typeface="Times New Roman" panose="02020603050405020304" pitchFamily="18" charset="0"/>
              <a:cs typeface="Times New Roman" panose="02020603050405020304" pitchFamily="18" charset="0"/>
            </a:rPr>
            <a:t>Thermal ultrasound therapy </a:t>
          </a:r>
        </a:p>
      </dsp:txBody>
      <dsp:txXfrm>
        <a:off x="174968" y="1830197"/>
        <a:ext cx="2300213" cy="1346611"/>
      </dsp:txXfrm>
    </dsp:sp>
    <dsp:sp modelId="{5E833F2B-24C5-4CD5-8C77-6693FCA90C69}">
      <dsp:nvSpPr>
        <dsp:cNvPr id="0" name=""/>
        <dsp:cNvSpPr/>
      </dsp:nvSpPr>
      <dsp:spPr>
        <a:xfrm>
          <a:off x="619419" y="3819477"/>
          <a:ext cx="3161179" cy="214560"/>
        </a:xfrm>
        <a:prstGeom prst="rect">
          <a:avLst/>
        </a:prstGeom>
        <a:solidFill>
          <a:schemeClr val="bg2">
            <a:lumMod val="20000"/>
            <a:lumOff val="80000"/>
          </a:schemeClr>
        </a:solidFill>
        <a:ln>
          <a:noFill/>
        </a:ln>
        <a:effectLst/>
      </dsp:spPr>
      <dsp:style>
        <a:lnRef idx="0">
          <a:scrgbClr r="0" g="0" b="0"/>
        </a:lnRef>
        <a:fillRef idx="1">
          <a:scrgbClr r="0" g="0" b="0"/>
        </a:fillRef>
        <a:effectRef idx="0">
          <a:scrgbClr r="0" g="0" b="0"/>
        </a:effectRef>
        <a:fontRef idx="minor">
          <a:schemeClr val="lt1"/>
        </a:fontRef>
      </dsp:style>
    </dsp:sp>
    <dsp:sp modelId="{782C427D-D7D7-4ABC-950C-26A33EA57670}">
      <dsp:nvSpPr>
        <dsp:cNvPr id="0" name=""/>
        <dsp:cNvSpPr/>
      </dsp:nvSpPr>
      <dsp:spPr>
        <a:xfrm>
          <a:off x="133073" y="3576304"/>
          <a:ext cx="2384003" cy="1430401"/>
        </a:xfrm>
        <a:prstGeom prst="roundRect">
          <a:avLst>
            <a:gd name="adj" fmla="val 10000"/>
          </a:avLst>
        </a:prstGeom>
        <a:solidFill>
          <a:schemeClr val="tx1"/>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100000"/>
            </a:lnSpc>
            <a:spcBef>
              <a:spcPct val="0"/>
            </a:spcBef>
            <a:spcAft>
              <a:spcPct val="35000"/>
            </a:spcAft>
            <a:buNone/>
          </a:pPr>
          <a:r>
            <a:rPr lang="en-GB" sz="1600" kern="1200" dirty="0">
              <a:solidFill>
                <a:schemeClr val="bg1"/>
              </a:solidFill>
              <a:latin typeface="Times New Roman" panose="02020603050405020304" pitchFamily="18" charset="0"/>
              <a:cs typeface="Times New Roman" panose="02020603050405020304" pitchFamily="18" charset="0"/>
            </a:rPr>
            <a:t>Group 2 </a:t>
          </a:r>
        </a:p>
        <a:p>
          <a:pPr marL="0" lvl="0" indent="0" algn="ctr" defTabSz="711200">
            <a:lnSpc>
              <a:spcPct val="100000"/>
            </a:lnSpc>
            <a:spcBef>
              <a:spcPct val="0"/>
            </a:spcBef>
            <a:spcAft>
              <a:spcPct val="35000"/>
            </a:spcAft>
            <a:buNone/>
          </a:pPr>
          <a:r>
            <a:rPr lang="en-GB" sz="1600" kern="1200" dirty="0">
              <a:solidFill>
                <a:schemeClr val="bg1"/>
              </a:solidFill>
              <a:latin typeface="Times New Roman" panose="02020603050405020304" pitchFamily="18" charset="0"/>
              <a:cs typeface="Times New Roman" panose="02020603050405020304" pitchFamily="18" charset="0"/>
            </a:rPr>
            <a:t>Passive stretching </a:t>
          </a:r>
        </a:p>
        <a:p>
          <a:pPr marL="0" lvl="0" indent="0" algn="ctr" defTabSz="711200">
            <a:lnSpc>
              <a:spcPct val="100000"/>
            </a:lnSpc>
            <a:spcBef>
              <a:spcPct val="0"/>
            </a:spcBef>
            <a:spcAft>
              <a:spcPct val="35000"/>
            </a:spcAft>
            <a:buNone/>
          </a:pPr>
          <a:r>
            <a:rPr lang="en-GB" sz="1600" kern="1200" dirty="0">
              <a:solidFill>
                <a:schemeClr val="bg1"/>
              </a:solidFill>
              <a:latin typeface="Times New Roman" panose="02020603050405020304" pitchFamily="18" charset="0"/>
              <a:cs typeface="Times New Roman" panose="02020603050405020304" pitchFamily="18" charset="0"/>
            </a:rPr>
            <a:t>Ultrasound therapy placebo </a:t>
          </a:r>
        </a:p>
      </dsp:txBody>
      <dsp:txXfrm>
        <a:off x="174968" y="3618199"/>
        <a:ext cx="2300213" cy="1346611"/>
      </dsp:txXfrm>
    </dsp:sp>
    <dsp:sp modelId="{66813711-6165-490A-8AFB-002E8789375E}">
      <dsp:nvSpPr>
        <dsp:cNvPr id="0" name=""/>
        <dsp:cNvSpPr/>
      </dsp:nvSpPr>
      <dsp:spPr>
        <a:xfrm rot="16200000">
          <a:off x="2896142" y="2925476"/>
          <a:ext cx="1778457" cy="214560"/>
        </a:xfrm>
        <a:prstGeom prst="rect">
          <a:avLst/>
        </a:prstGeom>
        <a:solidFill>
          <a:schemeClr val="bg2">
            <a:lumMod val="20000"/>
            <a:lumOff val="80000"/>
          </a:schemeClr>
        </a:solidFill>
        <a:ln>
          <a:noFill/>
        </a:ln>
        <a:effectLst/>
      </dsp:spPr>
      <dsp:style>
        <a:lnRef idx="0">
          <a:scrgbClr r="0" g="0" b="0"/>
        </a:lnRef>
        <a:fillRef idx="1">
          <a:scrgbClr r="0" g="0" b="0"/>
        </a:fillRef>
        <a:effectRef idx="0">
          <a:scrgbClr r="0" g="0" b="0"/>
        </a:effectRef>
        <a:fontRef idx="minor">
          <a:schemeClr val="lt1"/>
        </a:fontRef>
      </dsp:style>
    </dsp:sp>
    <dsp:sp modelId="{FBC8A71C-6CDC-42EB-989B-74B96E2090AB}">
      <dsp:nvSpPr>
        <dsp:cNvPr id="0" name=""/>
        <dsp:cNvSpPr/>
      </dsp:nvSpPr>
      <dsp:spPr>
        <a:xfrm>
          <a:off x="3303798" y="3576304"/>
          <a:ext cx="2384003" cy="1430401"/>
        </a:xfrm>
        <a:prstGeom prst="roundRect">
          <a:avLst>
            <a:gd name="adj" fmla="val 10000"/>
          </a:avLst>
        </a:prstGeom>
        <a:solidFill>
          <a:schemeClr val="tx1"/>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100000"/>
            </a:lnSpc>
            <a:spcBef>
              <a:spcPct val="0"/>
            </a:spcBef>
            <a:spcAft>
              <a:spcPct val="35000"/>
            </a:spcAft>
            <a:buNone/>
          </a:pPr>
          <a:r>
            <a:rPr lang="en-GB" sz="1600" kern="1200" dirty="0">
              <a:solidFill>
                <a:schemeClr val="bg1"/>
              </a:solidFill>
              <a:latin typeface="Times New Roman" panose="02020603050405020304" pitchFamily="18" charset="0"/>
              <a:cs typeface="Times New Roman" panose="02020603050405020304" pitchFamily="18" charset="0"/>
            </a:rPr>
            <a:t>Group 1 – 2 minutes of ultrasound at 3.3 MHz at 100% with the intensity set at 0.5. 3 days per week</a:t>
          </a:r>
        </a:p>
      </dsp:txBody>
      <dsp:txXfrm>
        <a:off x="3345693" y="3618199"/>
        <a:ext cx="2300213" cy="1346611"/>
      </dsp:txXfrm>
    </dsp:sp>
    <dsp:sp modelId="{D4484572-2256-487D-8F90-7431742944FA}">
      <dsp:nvSpPr>
        <dsp:cNvPr id="0" name=""/>
        <dsp:cNvSpPr/>
      </dsp:nvSpPr>
      <dsp:spPr>
        <a:xfrm rot="16200000">
          <a:off x="2896142" y="1137473"/>
          <a:ext cx="1778457" cy="214560"/>
        </a:xfrm>
        <a:prstGeom prst="rect">
          <a:avLst/>
        </a:prstGeom>
        <a:solidFill>
          <a:schemeClr val="bg2">
            <a:lumMod val="20000"/>
            <a:lumOff val="80000"/>
          </a:schemeClr>
        </a:solidFill>
        <a:ln>
          <a:noFill/>
        </a:ln>
        <a:effectLst/>
      </dsp:spPr>
      <dsp:style>
        <a:lnRef idx="0">
          <a:scrgbClr r="0" g="0" b="0"/>
        </a:lnRef>
        <a:fillRef idx="1">
          <a:scrgbClr r="0" g="0" b="0"/>
        </a:fillRef>
        <a:effectRef idx="0">
          <a:scrgbClr r="0" g="0" b="0"/>
        </a:effectRef>
        <a:fontRef idx="minor">
          <a:schemeClr val="lt1"/>
        </a:fontRef>
      </dsp:style>
    </dsp:sp>
    <dsp:sp modelId="{9A34EF5E-FEA4-4DB1-AA1E-C2420127CCEE}">
      <dsp:nvSpPr>
        <dsp:cNvPr id="0" name=""/>
        <dsp:cNvSpPr/>
      </dsp:nvSpPr>
      <dsp:spPr>
        <a:xfrm>
          <a:off x="3303798" y="1788302"/>
          <a:ext cx="2384003" cy="1430401"/>
        </a:xfrm>
        <a:prstGeom prst="roundRect">
          <a:avLst>
            <a:gd name="adj" fmla="val 10000"/>
          </a:avLst>
        </a:prstGeom>
        <a:solidFill>
          <a:schemeClr val="tx1"/>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100000"/>
            </a:lnSpc>
            <a:spcBef>
              <a:spcPct val="0"/>
            </a:spcBef>
            <a:spcAft>
              <a:spcPct val="35000"/>
            </a:spcAft>
            <a:buNone/>
          </a:pPr>
          <a:r>
            <a:rPr lang="en-GB" sz="1600" kern="1200" dirty="0">
              <a:solidFill>
                <a:schemeClr val="bg1"/>
              </a:solidFill>
              <a:latin typeface="Times New Roman" panose="02020603050405020304" pitchFamily="18" charset="0"/>
              <a:cs typeface="Times New Roman" panose="02020603050405020304" pitchFamily="18" charset="0"/>
            </a:rPr>
            <a:t>Group 2 – 2 minutes of placebo ultrasound – The ultrasound machine turned off. 3 days per week</a:t>
          </a:r>
        </a:p>
      </dsp:txBody>
      <dsp:txXfrm>
        <a:off x="3345693" y="1830197"/>
        <a:ext cx="2300213" cy="1346611"/>
      </dsp:txXfrm>
    </dsp:sp>
    <dsp:sp modelId="{5DE40B5F-FC21-4D05-B081-79A5DFB5A3F2}">
      <dsp:nvSpPr>
        <dsp:cNvPr id="0" name=""/>
        <dsp:cNvSpPr/>
      </dsp:nvSpPr>
      <dsp:spPr>
        <a:xfrm>
          <a:off x="3790143" y="243472"/>
          <a:ext cx="3161179" cy="214560"/>
        </a:xfrm>
        <a:prstGeom prst="rect">
          <a:avLst/>
        </a:prstGeom>
        <a:solidFill>
          <a:schemeClr val="bg2">
            <a:lumMod val="20000"/>
            <a:lumOff val="80000"/>
          </a:schemeClr>
        </a:solidFill>
        <a:ln>
          <a:noFill/>
        </a:ln>
        <a:effectLst/>
      </dsp:spPr>
      <dsp:style>
        <a:lnRef idx="0">
          <a:scrgbClr r="0" g="0" b="0"/>
        </a:lnRef>
        <a:fillRef idx="1">
          <a:scrgbClr r="0" g="0" b="0"/>
        </a:fillRef>
        <a:effectRef idx="0">
          <a:scrgbClr r="0" g="0" b="0"/>
        </a:effectRef>
        <a:fontRef idx="minor">
          <a:schemeClr val="lt1"/>
        </a:fontRef>
      </dsp:style>
    </dsp:sp>
    <dsp:sp modelId="{403B9766-1CCB-4818-84AA-41CF9810DBD4}">
      <dsp:nvSpPr>
        <dsp:cNvPr id="0" name=""/>
        <dsp:cNvSpPr/>
      </dsp:nvSpPr>
      <dsp:spPr>
        <a:xfrm>
          <a:off x="3303798" y="299"/>
          <a:ext cx="2384003" cy="1430401"/>
        </a:xfrm>
        <a:prstGeom prst="roundRect">
          <a:avLst>
            <a:gd name="adj" fmla="val 10000"/>
          </a:avLst>
        </a:prstGeom>
        <a:solidFill>
          <a:schemeClr val="tx1"/>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100000"/>
            </a:lnSpc>
            <a:spcBef>
              <a:spcPct val="0"/>
            </a:spcBef>
            <a:spcAft>
              <a:spcPct val="35000"/>
            </a:spcAft>
            <a:buNone/>
          </a:pPr>
          <a:r>
            <a:rPr lang="en-GB" sz="1600" kern="1200" dirty="0">
              <a:solidFill>
                <a:schemeClr val="bg1"/>
              </a:solidFill>
              <a:latin typeface="Times New Roman" panose="02020603050405020304" pitchFamily="18" charset="0"/>
              <a:cs typeface="Times New Roman" panose="02020603050405020304" pitchFamily="18" charset="0"/>
            </a:rPr>
            <a:t>Groups 1 &amp; 2 to receive 3 sets of 30 seconds passive stretching with 15 seconds rest – 3 days per week </a:t>
          </a:r>
        </a:p>
      </dsp:txBody>
      <dsp:txXfrm>
        <a:off x="3345693" y="42194"/>
        <a:ext cx="2300213" cy="1346611"/>
      </dsp:txXfrm>
    </dsp:sp>
    <dsp:sp modelId="{1BA25EF4-5CBF-4564-887D-3675765322E6}">
      <dsp:nvSpPr>
        <dsp:cNvPr id="0" name=""/>
        <dsp:cNvSpPr/>
      </dsp:nvSpPr>
      <dsp:spPr>
        <a:xfrm rot="5400000">
          <a:off x="6066867" y="1137475"/>
          <a:ext cx="1778457" cy="214560"/>
        </a:xfrm>
        <a:prstGeom prst="rect">
          <a:avLst/>
        </a:prstGeom>
        <a:solidFill>
          <a:schemeClr val="bg2">
            <a:lumMod val="20000"/>
            <a:lumOff val="80000"/>
          </a:schemeClr>
        </a:solidFill>
        <a:ln>
          <a:noFill/>
        </a:ln>
        <a:effectLst/>
      </dsp:spPr>
      <dsp:style>
        <a:lnRef idx="0">
          <a:scrgbClr r="0" g="0" b="0"/>
        </a:lnRef>
        <a:fillRef idx="1">
          <a:scrgbClr r="0" g="0" b="0"/>
        </a:fillRef>
        <a:effectRef idx="0">
          <a:scrgbClr r="0" g="0" b="0"/>
        </a:effectRef>
        <a:fontRef idx="minor">
          <a:schemeClr val="lt1"/>
        </a:fontRef>
      </dsp:style>
    </dsp:sp>
    <dsp:sp modelId="{7B21442B-57B5-4526-B222-C208AC95CE11}">
      <dsp:nvSpPr>
        <dsp:cNvPr id="0" name=""/>
        <dsp:cNvSpPr/>
      </dsp:nvSpPr>
      <dsp:spPr>
        <a:xfrm>
          <a:off x="6474522" y="299"/>
          <a:ext cx="2384003" cy="1430401"/>
        </a:xfrm>
        <a:prstGeom prst="roundRect">
          <a:avLst>
            <a:gd name="adj" fmla="val 10000"/>
          </a:avLst>
        </a:prstGeom>
        <a:solidFill>
          <a:schemeClr val="tx1"/>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100000"/>
            </a:lnSpc>
            <a:spcBef>
              <a:spcPct val="0"/>
            </a:spcBef>
            <a:spcAft>
              <a:spcPct val="35000"/>
            </a:spcAft>
            <a:buNone/>
          </a:pPr>
          <a:r>
            <a:rPr lang="en-GB" sz="1600" kern="1200" dirty="0">
              <a:solidFill>
                <a:schemeClr val="bg1"/>
              </a:solidFill>
              <a:latin typeface="Times New Roman" panose="02020603050405020304" pitchFamily="18" charset="0"/>
              <a:cs typeface="Times New Roman" panose="02020603050405020304" pitchFamily="18" charset="0"/>
            </a:rPr>
            <a:t>Group participants to be checked for compliance to treatment before final ROM tests</a:t>
          </a:r>
        </a:p>
      </dsp:txBody>
      <dsp:txXfrm>
        <a:off x="6516417" y="42194"/>
        <a:ext cx="2300213" cy="1346611"/>
      </dsp:txXfrm>
    </dsp:sp>
    <dsp:sp modelId="{D27BC9A7-1676-4726-BD67-0ACFC3F2E89C}">
      <dsp:nvSpPr>
        <dsp:cNvPr id="0" name=""/>
        <dsp:cNvSpPr/>
      </dsp:nvSpPr>
      <dsp:spPr>
        <a:xfrm rot="5400000">
          <a:off x="6066867" y="2925478"/>
          <a:ext cx="1778457" cy="214560"/>
        </a:xfrm>
        <a:prstGeom prst="rect">
          <a:avLst/>
        </a:prstGeom>
        <a:solidFill>
          <a:schemeClr val="bg2">
            <a:lumMod val="20000"/>
            <a:lumOff val="80000"/>
          </a:schemeClr>
        </a:solidFill>
        <a:ln>
          <a:noFill/>
        </a:ln>
        <a:effectLst/>
      </dsp:spPr>
      <dsp:style>
        <a:lnRef idx="0">
          <a:scrgbClr r="0" g="0" b="0"/>
        </a:lnRef>
        <a:fillRef idx="1">
          <a:scrgbClr r="0" g="0" b="0"/>
        </a:fillRef>
        <a:effectRef idx="0">
          <a:scrgbClr r="0" g="0" b="0"/>
        </a:effectRef>
        <a:fontRef idx="minor">
          <a:schemeClr val="lt1"/>
        </a:fontRef>
      </dsp:style>
    </dsp:sp>
    <dsp:sp modelId="{FC8D07E2-8012-4C66-BF3B-DB0D5343F2CA}">
      <dsp:nvSpPr>
        <dsp:cNvPr id="0" name=""/>
        <dsp:cNvSpPr/>
      </dsp:nvSpPr>
      <dsp:spPr>
        <a:xfrm>
          <a:off x="6474522" y="1788302"/>
          <a:ext cx="2384003" cy="1430401"/>
        </a:xfrm>
        <a:prstGeom prst="roundRect">
          <a:avLst>
            <a:gd name="adj" fmla="val 10000"/>
          </a:avLst>
        </a:prstGeom>
        <a:solidFill>
          <a:schemeClr val="tx1"/>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100000"/>
            </a:lnSpc>
            <a:spcBef>
              <a:spcPct val="0"/>
            </a:spcBef>
            <a:spcAft>
              <a:spcPct val="35000"/>
            </a:spcAft>
            <a:buNone/>
          </a:pPr>
          <a:r>
            <a:rPr lang="en-GB" sz="1600" kern="1200" dirty="0">
              <a:solidFill>
                <a:schemeClr val="bg1"/>
              </a:solidFill>
              <a:latin typeface="Times New Roman" panose="02020603050405020304" pitchFamily="18" charset="0"/>
              <a:cs typeface="Times New Roman" panose="02020603050405020304" pitchFamily="18" charset="0"/>
            </a:rPr>
            <a:t>Day 21</a:t>
          </a:r>
        </a:p>
        <a:p>
          <a:pPr marL="0" lvl="0" indent="0" algn="ctr" defTabSz="711200">
            <a:lnSpc>
              <a:spcPct val="100000"/>
            </a:lnSpc>
            <a:spcBef>
              <a:spcPct val="0"/>
            </a:spcBef>
            <a:spcAft>
              <a:spcPct val="35000"/>
            </a:spcAft>
            <a:buNone/>
          </a:pPr>
          <a:r>
            <a:rPr lang="en-GB" sz="1600" kern="1200" dirty="0">
              <a:solidFill>
                <a:schemeClr val="bg1"/>
              </a:solidFill>
              <a:latin typeface="Times New Roman" panose="02020603050405020304" pitchFamily="18" charset="0"/>
              <a:cs typeface="Times New Roman" panose="02020603050405020304" pitchFamily="18" charset="0"/>
            </a:rPr>
            <a:t>Both groups to be tested for dorsi flexion ROM with an inclinometer </a:t>
          </a:r>
        </a:p>
      </dsp:txBody>
      <dsp:txXfrm>
        <a:off x="6516417" y="1830197"/>
        <a:ext cx="2300213" cy="1346611"/>
      </dsp:txXfrm>
    </dsp:sp>
    <dsp:sp modelId="{40236E33-AF00-449C-ACC5-7BDA80B1674D}">
      <dsp:nvSpPr>
        <dsp:cNvPr id="0" name=""/>
        <dsp:cNvSpPr/>
      </dsp:nvSpPr>
      <dsp:spPr>
        <a:xfrm>
          <a:off x="6474522" y="3576304"/>
          <a:ext cx="2384003" cy="1430401"/>
        </a:xfrm>
        <a:prstGeom prst="roundRect">
          <a:avLst>
            <a:gd name="adj" fmla="val 10000"/>
          </a:avLst>
        </a:prstGeom>
        <a:solidFill>
          <a:schemeClr val="tx1"/>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endParaRPr lang="en-GB" sz="1600" kern="1200" dirty="0">
            <a:solidFill>
              <a:schemeClr val="bg1"/>
            </a:solidFill>
            <a:latin typeface="Times New Roman" panose="02020603050405020304" pitchFamily="18" charset="0"/>
            <a:cs typeface="Times New Roman" panose="02020603050405020304" pitchFamily="18" charset="0"/>
          </a:endParaRPr>
        </a:p>
        <a:p>
          <a:pPr marL="0" lvl="0" indent="0" algn="ctr" defTabSz="711200">
            <a:lnSpc>
              <a:spcPct val="90000"/>
            </a:lnSpc>
            <a:spcBef>
              <a:spcPct val="0"/>
            </a:spcBef>
            <a:spcAft>
              <a:spcPct val="35000"/>
            </a:spcAft>
            <a:buNone/>
          </a:pPr>
          <a:r>
            <a:rPr lang="en-GB" sz="1600" kern="1200" dirty="0">
              <a:solidFill>
                <a:schemeClr val="bg1"/>
              </a:solidFill>
              <a:latin typeface="Times New Roman" panose="02020603050405020304" pitchFamily="18" charset="0"/>
              <a:cs typeface="Times New Roman" panose="02020603050405020304" pitchFamily="18" charset="0"/>
            </a:rPr>
            <a:t>Analysis to begin </a:t>
          </a:r>
        </a:p>
        <a:p>
          <a:pPr marL="0" lvl="0" indent="0" algn="ctr" defTabSz="711200">
            <a:lnSpc>
              <a:spcPct val="90000"/>
            </a:lnSpc>
            <a:spcBef>
              <a:spcPct val="0"/>
            </a:spcBef>
            <a:spcAft>
              <a:spcPct val="35000"/>
            </a:spcAft>
            <a:buNone/>
          </a:pPr>
          <a:endParaRPr lang="en-GB" sz="1600" kern="1200" dirty="0">
            <a:solidFill>
              <a:schemeClr val="bg1"/>
            </a:solidFill>
            <a:latin typeface="Times New Roman" panose="02020603050405020304" pitchFamily="18" charset="0"/>
            <a:cs typeface="Times New Roman" panose="02020603050405020304" pitchFamily="18" charset="0"/>
          </a:endParaRPr>
        </a:p>
      </dsp:txBody>
      <dsp:txXfrm>
        <a:off x="6516417" y="3618199"/>
        <a:ext cx="2300213" cy="134661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FA7354-7DE8-4227-B6C5-83E819881145}">
      <dsp:nvSpPr>
        <dsp:cNvPr id="0" name=""/>
        <dsp:cNvSpPr/>
      </dsp:nvSpPr>
      <dsp:spPr>
        <a:xfrm>
          <a:off x="666223" y="925896"/>
          <a:ext cx="4438037" cy="4438037"/>
        </a:xfrm>
        <a:prstGeom prst="blockArc">
          <a:avLst>
            <a:gd name="adj1" fmla="val 10800000"/>
            <a:gd name="adj2" fmla="val 16200000"/>
            <a:gd name="adj3" fmla="val 4640"/>
          </a:avLst>
        </a:prstGeom>
        <a:solidFill>
          <a:schemeClr val="tx1">
            <a:lumMod val="65000"/>
            <a:lumOff val="35000"/>
          </a:schemeClr>
        </a:solidFill>
        <a:ln>
          <a:noFill/>
        </a:ln>
        <a:effectLst/>
      </dsp:spPr>
      <dsp:style>
        <a:lnRef idx="0">
          <a:scrgbClr r="0" g="0" b="0"/>
        </a:lnRef>
        <a:fillRef idx="1">
          <a:scrgbClr r="0" g="0" b="0"/>
        </a:fillRef>
        <a:effectRef idx="0">
          <a:scrgbClr r="0" g="0" b="0"/>
        </a:effectRef>
        <a:fontRef idx="minor">
          <a:schemeClr val="lt1"/>
        </a:fontRef>
      </dsp:style>
    </dsp:sp>
    <dsp:sp modelId="{378A9D72-3EAE-472F-9D7E-82940C6AEB98}">
      <dsp:nvSpPr>
        <dsp:cNvPr id="0" name=""/>
        <dsp:cNvSpPr/>
      </dsp:nvSpPr>
      <dsp:spPr>
        <a:xfrm>
          <a:off x="666223" y="925896"/>
          <a:ext cx="4438037" cy="4438037"/>
        </a:xfrm>
        <a:prstGeom prst="blockArc">
          <a:avLst>
            <a:gd name="adj1" fmla="val 5400000"/>
            <a:gd name="adj2" fmla="val 10800000"/>
            <a:gd name="adj3" fmla="val 4640"/>
          </a:avLst>
        </a:prstGeom>
        <a:solidFill>
          <a:schemeClr val="tx1">
            <a:lumMod val="65000"/>
            <a:lumOff val="35000"/>
          </a:schemeClr>
        </a:solidFill>
        <a:ln>
          <a:noFill/>
        </a:ln>
        <a:effectLst/>
      </dsp:spPr>
      <dsp:style>
        <a:lnRef idx="0">
          <a:scrgbClr r="0" g="0" b="0"/>
        </a:lnRef>
        <a:fillRef idx="1">
          <a:scrgbClr r="0" g="0" b="0"/>
        </a:fillRef>
        <a:effectRef idx="0">
          <a:scrgbClr r="0" g="0" b="0"/>
        </a:effectRef>
        <a:fontRef idx="minor">
          <a:schemeClr val="lt1"/>
        </a:fontRef>
      </dsp:style>
    </dsp:sp>
    <dsp:sp modelId="{040670F6-CF9F-408D-B526-0A79A518322D}">
      <dsp:nvSpPr>
        <dsp:cNvPr id="0" name=""/>
        <dsp:cNvSpPr/>
      </dsp:nvSpPr>
      <dsp:spPr>
        <a:xfrm>
          <a:off x="666223" y="925896"/>
          <a:ext cx="4438037" cy="4438037"/>
        </a:xfrm>
        <a:prstGeom prst="blockArc">
          <a:avLst>
            <a:gd name="adj1" fmla="val 0"/>
            <a:gd name="adj2" fmla="val 5400000"/>
            <a:gd name="adj3" fmla="val 4640"/>
          </a:avLst>
        </a:prstGeom>
        <a:solidFill>
          <a:schemeClr val="tx1">
            <a:lumMod val="65000"/>
            <a:lumOff val="35000"/>
          </a:schemeClr>
        </a:solidFill>
        <a:ln>
          <a:noFill/>
        </a:ln>
        <a:effectLst/>
      </dsp:spPr>
      <dsp:style>
        <a:lnRef idx="0">
          <a:scrgbClr r="0" g="0" b="0"/>
        </a:lnRef>
        <a:fillRef idx="1">
          <a:scrgbClr r="0" g="0" b="0"/>
        </a:fillRef>
        <a:effectRef idx="0">
          <a:scrgbClr r="0" g="0" b="0"/>
        </a:effectRef>
        <a:fontRef idx="minor">
          <a:schemeClr val="lt1"/>
        </a:fontRef>
      </dsp:style>
    </dsp:sp>
    <dsp:sp modelId="{78A93DC9-300F-4783-A3D3-9F785A5DD6F9}">
      <dsp:nvSpPr>
        <dsp:cNvPr id="0" name=""/>
        <dsp:cNvSpPr/>
      </dsp:nvSpPr>
      <dsp:spPr>
        <a:xfrm>
          <a:off x="666223" y="925896"/>
          <a:ext cx="4438037" cy="4438037"/>
        </a:xfrm>
        <a:prstGeom prst="blockArc">
          <a:avLst>
            <a:gd name="adj1" fmla="val 16200000"/>
            <a:gd name="adj2" fmla="val 0"/>
            <a:gd name="adj3" fmla="val 4640"/>
          </a:avLst>
        </a:prstGeom>
        <a:solidFill>
          <a:schemeClr val="tx1">
            <a:lumMod val="65000"/>
            <a:lumOff val="35000"/>
          </a:schemeClr>
        </a:solidFill>
        <a:ln>
          <a:noFill/>
        </a:ln>
        <a:effectLst/>
      </dsp:spPr>
      <dsp:style>
        <a:lnRef idx="0">
          <a:scrgbClr r="0" g="0" b="0"/>
        </a:lnRef>
        <a:fillRef idx="1">
          <a:scrgbClr r="0" g="0" b="0"/>
        </a:fillRef>
        <a:effectRef idx="0">
          <a:scrgbClr r="0" g="0" b="0"/>
        </a:effectRef>
        <a:fontRef idx="minor">
          <a:schemeClr val="lt1"/>
        </a:fontRef>
      </dsp:style>
    </dsp:sp>
    <dsp:sp modelId="{BE66E130-549A-466B-B8D6-4FC566C862AF}">
      <dsp:nvSpPr>
        <dsp:cNvPr id="0" name=""/>
        <dsp:cNvSpPr/>
      </dsp:nvSpPr>
      <dsp:spPr>
        <a:xfrm>
          <a:off x="1863855" y="2123528"/>
          <a:ext cx="2042773" cy="2042773"/>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100000"/>
            </a:lnSpc>
            <a:spcBef>
              <a:spcPct val="0"/>
            </a:spcBef>
            <a:spcAft>
              <a:spcPct val="35000"/>
            </a:spcAft>
            <a:buNone/>
          </a:pPr>
          <a:r>
            <a:rPr lang="en-GB" sz="1600" kern="1200" dirty="0">
              <a:solidFill>
                <a:schemeClr val="tx1"/>
              </a:solidFill>
              <a:latin typeface="Times New Roman" panose="02020603050405020304" pitchFamily="18" charset="0"/>
              <a:cs typeface="Times New Roman" panose="02020603050405020304" pitchFamily="18" charset="0"/>
            </a:rPr>
            <a:t>Therapeutic Ultrasound  </a:t>
          </a:r>
        </a:p>
        <a:p>
          <a:pPr marL="0" lvl="0" indent="0" algn="ctr" defTabSz="711200">
            <a:lnSpc>
              <a:spcPct val="100000"/>
            </a:lnSpc>
            <a:spcBef>
              <a:spcPct val="0"/>
            </a:spcBef>
            <a:spcAft>
              <a:spcPct val="35000"/>
            </a:spcAft>
            <a:buNone/>
          </a:pPr>
          <a:r>
            <a:rPr lang="en-GB" sz="1600" kern="1200" dirty="0">
              <a:solidFill>
                <a:schemeClr val="tx1"/>
              </a:solidFill>
              <a:latin typeface="Times New Roman" panose="02020603050405020304" pitchFamily="18" charset="0"/>
              <a:cs typeface="Times New Roman" panose="02020603050405020304" pitchFamily="18" charset="0"/>
            </a:rPr>
            <a:t>&amp; </a:t>
          </a:r>
        </a:p>
        <a:p>
          <a:pPr marL="0" lvl="0" indent="0" algn="ctr" defTabSz="711200">
            <a:lnSpc>
              <a:spcPct val="100000"/>
            </a:lnSpc>
            <a:spcBef>
              <a:spcPct val="0"/>
            </a:spcBef>
            <a:spcAft>
              <a:spcPct val="35000"/>
            </a:spcAft>
            <a:buNone/>
          </a:pPr>
          <a:r>
            <a:rPr lang="en-GB" sz="1600" kern="1200" dirty="0">
              <a:solidFill>
                <a:schemeClr val="tx1"/>
              </a:solidFill>
              <a:latin typeface="Times New Roman" panose="02020603050405020304" pitchFamily="18" charset="0"/>
              <a:cs typeface="Times New Roman" panose="02020603050405020304" pitchFamily="18" charset="0"/>
            </a:rPr>
            <a:t>Passive stretching</a:t>
          </a:r>
        </a:p>
      </dsp:txBody>
      <dsp:txXfrm>
        <a:off x="2163012" y="2422685"/>
        <a:ext cx="1444459" cy="1444459"/>
      </dsp:txXfrm>
    </dsp:sp>
    <dsp:sp modelId="{CAA10FF3-04C4-4EA7-B2DB-C3A649834064}">
      <dsp:nvSpPr>
        <dsp:cNvPr id="0" name=""/>
        <dsp:cNvSpPr/>
      </dsp:nvSpPr>
      <dsp:spPr>
        <a:xfrm>
          <a:off x="2170271" y="262403"/>
          <a:ext cx="1429941" cy="1429941"/>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latin typeface="Times New Roman" panose="02020603050405020304" pitchFamily="18" charset="0"/>
              <a:cs typeface="Times New Roman" panose="02020603050405020304" pitchFamily="18" charset="0"/>
            </a:rPr>
            <a:t>Placebo </a:t>
          </a:r>
        </a:p>
        <a:p>
          <a:pPr marL="0" lvl="0" indent="0" algn="ctr" defTabSz="711200">
            <a:lnSpc>
              <a:spcPct val="90000"/>
            </a:lnSpc>
            <a:spcBef>
              <a:spcPct val="0"/>
            </a:spcBef>
            <a:spcAft>
              <a:spcPct val="35000"/>
            </a:spcAft>
            <a:buNone/>
          </a:pPr>
          <a:r>
            <a:rPr lang="en-GB" sz="1600" kern="1200" dirty="0">
              <a:solidFill>
                <a:schemeClr val="tx1"/>
              </a:solidFill>
              <a:latin typeface="Times New Roman" panose="02020603050405020304" pitchFamily="18" charset="0"/>
              <a:cs typeface="Times New Roman" panose="02020603050405020304" pitchFamily="18" charset="0"/>
            </a:rPr>
            <a:t>Vs </a:t>
          </a:r>
        </a:p>
        <a:p>
          <a:pPr marL="0" lvl="0" indent="0" algn="ctr" defTabSz="711200">
            <a:lnSpc>
              <a:spcPct val="90000"/>
            </a:lnSpc>
            <a:spcBef>
              <a:spcPct val="0"/>
            </a:spcBef>
            <a:spcAft>
              <a:spcPct val="35000"/>
            </a:spcAft>
            <a:buNone/>
          </a:pPr>
          <a:r>
            <a:rPr lang="en-GB" sz="1600" kern="1200" dirty="0">
              <a:solidFill>
                <a:schemeClr val="tx1"/>
              </a:solidFill>
              <a:latin typeface="Times New Roman" panose="02020603050405020304" pitchFamily="18" charset="0"/>
              <a:cs typeface="Times New Roman" panose="02020603050405020304" pitchFamily="18" charset="0"/>
            </a:rPr>
            <a:t>TUS &amp; PS</a:t>
          </a:r>
        </a:p>
      </dsp:txBody>
      <dsp:txXfrm>
        <a:off x="2379681" y="471813"/>
        <a:ext cx="1011121" cy="1011121"/>
      </dsp:txXfrm>
    </dsp:sp>
    <dsp:sp modelId="{F24AE70E-F3D9-4684-B386-7CE61A9561B7}">
      <dsp:nvSpPr>
        <dsp:cNvPr id="0" name=""/>
        <dsp:cNvSpPr/>
      </dsp:nvSpPr>
      <dsp:spPr>
        <a:xfrm>
          <a:off x="4337811" y="2429944"/>
          <a:ext cx="1429941" cy="1429941"/>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endParaRPr lang="en-GB" sz="1600" kern="1200" dirty="0">
            <a:solidFill>
              <a:schemeClr val="tx1"/>
            </a:solidFill>
            <a:latin typeface="Times New Roman" panose="02020603050405020304" pitchFamily="18" charset="0"/>
            <a:cs typeface="Times New Roman" panose="02020603050405020304" pitchFamily="18" charset="0"/>
          </a:endParaRPr>
        </a:p>
        <a:p>
          <a:pPr marL="0" lvl="0" indent="0" algn="ctr" defTabSz="711200">
            <a:lnSpc>
              <a:spcPct val="90000"/>
            </a:lnSpc>
            <a:spcBef>
              <a:spcPct val="0"/>
            </a:spcBef>
            <a:spcAft>
              <a:spcPct val="35000"/>
            </a:spcAft>
            <a:buNone/>
          </a:pPr>
          <a:r>
            <a:rPr lang="en-GB" sz="1600" kern="1200" dirty="0">
              <a:solidFill>
                <a:schemeClr val="tx1"/>
              </a:solidFill>
              <a:latin typeface="Times New Roman" panose="02020603050405020304" pitchFamily="18" charset="0"/>
              <a:cs typeface="Times New Roman" panose="02020603050405020304" pitchFamily="18" charset="0"/>
            </a:rPr>
            <a:t> ROM</a:t>
          </a:r>
        </a:p>
      </dsp:txBody>
      <dsp:txXfrm>
        <a:off x="4547221" y="2639354"/>
        <a:ext cx="1011121" cy="1011121"/>
      </dsp:txXfrm>
    </dsp:sp>
    <dsp:sp modelId="{E98AD7E2-43B7-4735-AE35-8B2A1394A998}">
      <dsp:nvSpPr>
        <dsp:cNvPr id="0" name=""/>
        <dsp:cNvSpPr/>
      </dsp:nvSpPr>
      <dsp:spPr>
        <a:xfrm>
          <a:off x="2170271" y="4597484"/>
          <a:ext cx="1429941" cy="1429941"/>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100000"/>
            </a:lnSpc>
            <a:spcBef>
              <a:spcPct val="0"/>
            </a:spcBef>
            <a:spcAft>
              <a:spcPct val="35000"/>
            </a:spcAft>
            <a:buNone/>
          </a:pPr>
          <a:r>
            <a:rPr lang="en-GB" sz="1600" kern="1200" dirty="0">
              <a:solidFill>
                <a:schemeClr val="tx1"/>
              </a:solidFill>
              <a:latin typeface="Times New Roman" panose="02020603050405020304" pitchFamily="18" charset="0"/>
              <a:cs typeface="Times New Roman" panose="02020603050405020304" pitchFamily="18" charset="0"/>
            </a:rPr>
            <a:t>No difference  </a:t>
          </a:r>
        </a:p>
      </dsp:txBody>
      <dsp:txXfrm>
        <a:off x="2379681" y="4806894"/>
        <a:ext cx="1011121" cy="1011121"/>
      </dsp:txXfrm>
    </dsp:sp>
    <dsp:sp modelId="{A4F2E95D-2054-49CF-A21A-E35808593943}">
      <dsp:nvSpPr>
        <dsp:cNvPr id="0" name=""/>
        <dsp:cNvSpPr/>
      </dsp:nvSpPr>
      <dsp:spPr>
        <a:xfrm>
          <a:off x="2730" y="2429944"/>
          <a:ext cx="1429941" cy="1429941"/>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endParaRPr lang="en-GB" sz="1600" kern="1200" dirty="0">
            <a:solidFill>
              <a:schemeClr val="tx1"/>
            </a:solidFill>
            <a:latin typeface="Times New Roman" panose="02020603050405020304" pitchFamily="18" charset="0"/>
            <a:cs typeface="Times New Roman" panose="02020603050405020304" pitchFamily="18" charset="0"/>
          </a:endParaRPr>
        </a:p>
        <a:p>
          <a:pPr marL="0" lvl="0" indent="0" algn="ctr" defTabSz="711200">
            <a:lnSpc>
              <a:spcPct val="90000"/>
            </a:lnSpc>
            <a:spcBef>
              <a:spcPct val="0"/>
            </a:spcBef>
            <a:spcAft>
              <a:spcPct val="35000"/>
            </a:spcAft>
            <a:buNone/>
          </a:pPr>
          <a:endParaRPr lang="en-GB" sz="1600" kern="1200" dirty="0">
            <a:solidFill>
              <a:schemeClr val="tx1"/>
            </a:solidFill>
            <a:latin typeface="Times New Roman" panose="02020603050405020304" pitchFamily="18" charset="0"/>
            <a:cs typeface="Times New Roman" panose="02020603050405020304" pitchFamily="18" charset="0"/>
          </a:endParaRPr>
        </a:p>
        <a:p>
          <a:pPr marL="0" lvl="0" indent="0" algn="ctr" defTabSz="711200">
            <a:lnSpc>
              <a:spcPct val="90000"/>
            </a:lnSpc>
            <a:spcBef>
              <a:spcPct val="0"/>
            </a:spcBef>
            <a:spcAft>
              <a:spcPct val="35000"/>
            </a:spcAft>
            <a:buNone/>
          </a:pPr>
          <a:r>
            <a:rPr lang="en-GB" sz="1600" kern="1200" dirty="0">
              <a:solidFill>
                <a:schemeClr val="tx1"/>
              </a:solidFill>
              <a:latin typeface="Times New Roman" panose="02020603050405020304" pitchFamily="18" charset="0"/>
              <a:cs typeface="Times New Roman" panose="02020603050405020304" pitchFamily="18" charset="0"/>
            </a:rPr>
            <a:t>Placebo ROM</a:t>
          </a:r>
        </a:p>
      </dsp:txBody>
      <dsp:txXfrm>
        <a:off x="212140" y="2639354"/>
        <a:ext cx="1011121" cy="1011121"/>
      </dsp:txXfrm>
    </dsp:sp>
  </dsp:spTree>
</dsp:drawing>
</file>

<file path=ppt/diagrams/layout1.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16C62E-1F81-4624-9110-A00B8D203655}" type="datetimeFigureOut">
              <a:rPr lang="en-GB" smtClean="0"/>
              <a:t>31/10/2020</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6C9D1AB-7E56-4A18-8BDD-75A82310AFDC}" type="slidenum">
              <a:rPr lang="en-GB" smtClean="0"/>
              <a:t>‹#›</a:t>
            </a:fld>
            <a:endParaRPr lang="en-GB" dirty="0"/>
          </a:p>
        </p:txBody>
      </p:sp>
    </p:spTree>
    <p:extLst>
      <p:ext uri="{BB962C8B-B14F-4D97-AF65-F5344CB8AC3E}">
        <p14:creationId xmlns:p14="http://schemas.microsoft.com/office/powerpoint/2010/main" val="25041205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555555"/>
                </a:solidFill>
                <a:effectLst/>
                <a:latin typeface="Times New Roman" panose="02020603050405020304" pitchFamily="18" charset="0"/>
                <a:cs typeface="Times New Roman" panose="02020603050405020304" pitchFamily="18" charset="0"/>
              </a:rPr>
              <a:t>Therapeutic ultrasound therapy is believed to heat tissue, which leads to increased blood flow and tissue extensibility (</a:t>
            </a:r>
            <a:r>
              <a:rPr lang="en-GB" sz="1200" b="0" i="0" dirty="0">
                <a:effectLst/>
                <a:latin typeface="Times New Roman" panose="02020603050405020304" pitchFamily="18" charset="0"/>
                <a:cs typeface="Times New Roman" panose="02020603050405020304" pitchFamily="18" charset="0"/>
              </a:rPr>
              <a:t>Conner-Kerr and Oesterle, 2017). TUS is believed to heat </a:t>
            </a:r>
            <a:r>
              <a:rPr lang="en-GB" b="0" i="0" dirty="0">
                <a:solidFill>
                  <a:srgbClr val="555555"/>
                </a:solidFill>
                <a:effectLst/>
                <a:latin typeface="Times New Roman" panose="02020603050405020304" pitchFamily="18" charset="0"/>
                <a:cs typeface="Times New Roman" panose="02020603050405020304" pitchFamily="18" charset="0"/>
              </a:rPr>
              <a:t>the tissue to where it is applied, the stiffness </a:t>
            </a:r>
            <a:r>
              <a:rPr lang="en-GB" b="0" i="0" dirty="0">
                <a:solidFill>
                  <a:srgbClr val="000000"/>
                </a:solidFill>
                <a:effectLst/>
                <a:latin typeface="Times New Roman" panose="02020603050405020304" pitchFamily="18" charset="0"/>
                <a:cs typeface="Times New Roman" panose="02020603050405020304" pitchFamily="18" charset="0"/>
              </a:rPr>
              <a:t>of</a:t>
            </a:r>
            <a:r>
              <a:rPr lang="en-GB" b="0" i="0" dirty="0">
                <a:solidFill>
                  <a:srgbClr val="555555"/>
                </a:solidFill>
                <a:effectLst/>
                <a:latin typeface="Times New Roman" panose="02020603050405020304" pitchFamily="18" charset="0"/>
                <a:cs typeface="Times New Roman" panose="02020603050405020304" pitchFamily="18" charset="0"/>
              </a:rPr>
              <a:t> the specific tissue decreases, whilst the tissue may elongate, causing improved ROM (Rigby </a:t>
            </a:r>
            <a:r>
              <a:rPr lang="en-GB" b="0" i="1" dirty="0">
                <a:solidFill>
                  <a:srgbClr val="555555"/>
                </a:solidFill>
                <a:effectLst/>
                <a:latin typeface="Times New Roman" panose="02020603050405020304" pitchFamily="18" charset="0"/>
                <a:cs typeface="Times New Roman" panose="02020603050405020304" pitchFamily="18" charset="0"/>
              </a:rPr>
              <a:t>et al</a:t>
            </a:r>
            <a:r>
              <a:rPr lang="en-GB" b="0" i="0" dirty="0">
                <a:solidFill>
                  <a:srgbClr val="555555"/>
                </a:solidFill>
                <a:effectLst/>
                <a:latin typeface="Times New Roman" panose="02020603050405020304" pitchFamily="18" charset="0"/>
                <a:cs typeface="Times New Roman" panose="02020603050405020304" pitchFamily="18" charset="0"/>
              </a:rPr>
              <a:t>., 2015). </a:t>
            </a: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C6C9D1AB-7E56-4A18-8BDD-75A82310AFDC}" type="slidenum">
              <a:rPr lang="en-GB" smtClean="0"/>
              <a:t>3</a:t>
            </a:fld>
            <a:endParaRPr lang="en-GB" dirty="0"/>
          </a:p>
        </p:txBody>
      </p:sp>
    </p:spTree>
    <p:extLst>
      <p:ext uri="{BB962C8B-B14F-4D97-AF65-F5344CB8AC3E}">
        <p14:creationId xmlns:p14="http://schemas.microsoft.com/office/powerpoint/2010/main" val="25480631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6C9D1AB-7E56-4A18-8BDD-75A82310AFDC}" type="slidenum">
              <a:rPr lang="en-GB" smtClean="0"/>
              <a:t>5</a:t>
            </a:fld>
            <a:endParaRPr lang="en-GB" dirty="0"/>
          </a:p>
        </p:txBody>
      </p:sp>
    </p:spTree>
    <p:extLst>
      <p:ext uri="{BB962C8B-B14F-4D97-AF65-F5344CB8AC3E}">
        <p14:creationId xmlns:p14="http://schemas.microsoft.com/office/powerpoint/2010/main" val="14890553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10/31/2020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10/31/2020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10/31/2020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10/31/2020</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10/31/2020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10/31/2020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10/31/2020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10/31/2020</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10/31/2020</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10/31/2020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10/31/2020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10/31/2020</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8.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408E62-CD8B-44B4-AD84-80D4FDCA060E}"/>
              </a:ext>
            </a:extLst>
          </p:cNvPr>
          <p:cNvSpPr>
            <a:spLocks noGrp="1"/>
          </p:cNvSpPr>
          <p:nvPr>
            <p:ph type="title"/>
          </p:nvPr>
        </p:nvSpPr>
        <p:spPr>
          <a:xfrm>
            <a:off x="887766" y="390617"/>
            <a:ext cx="10377997" cy="1669002"/>
          </a:xfrm>
        </p:spPr>
        <p:txBody>
          <a:bodyPr>
            <a:noAutofit/>
          </a:bodyPr>
          <a:lstStyle/>
          <a:p>
            <a:pPr>
              <a:lnSpc>
                <a:spcPct val="150000"/>
              </a:lnSpc>
            </a:pPr>
            <a:r>
              <a:rPr lang="en-GB" sz="2000" dirty="0">
                <a:solidFill>
                  <a:schemeClr val="tx1"/>
                </a:solidFill>
                <a:latin typeface="Times New Roman" panose="02020603050405020304" pitchFamily="18" charset="0"/>
                <a:cs typeface="Times New Roman" panose="02020603050405020304" pitchFamily="18" charset="0"/>
              </a:rPr>
              <a:t>Does therapeutic ultrasound improve dorsi flexion range of movement when applied to the achilles tendon alongside passive stretching </a:t>
            </a:r>
            <a:endParaRPr lang="en-GB" sz="2000" dirty="0">
              <a:solidFill>
                <a:schemeClr val="tx1"/>
              </a:solidFill>
            </a:endParaRPr>
          </a:p>
        </p:txBody>
      </p:sp>
      <p:sp>
        <p:nvSpPr>
          <p:cNvPr id="4" name="Text Placeholder 3">
            <a:extLst>
              <a:ext uri="{FF2B5EF4-FFF2-40B4-BE49-F238E27FC236}">
                <a16:creationId xmlns:a16="http://schemas.microsoft.com/office/drawing/2014/main" id="{7AE6C277-52A0-4D4F-98EB-3F4E98181137}"/>
              </a:ext>
            </a:extLst>
          </p:cNvPr>
          <p:cNvSpPr>
            <a:spLocks noGrp="1"/>
          </p:cNvSpPr>
          <p:nvPr>
            <p:ph type="body" sz="half" idx="2"/>
          </p:nvPr>
        </p:nvSpPr>
        <p:spPr>
          <a:xfrm>
            <a:off x="896645" y="2414726"/>
            <a:ext cx="5131294" cy="4243526"/>
          </a:xfrm>
        </p:spPr>
        <p:txBody>
          <a:bodyPr>
            <a:normAutofit lnSpcReduction="10000"/>
          </a:bodyPr>
          <a:lstStyle/>
          <a:p>
            <a:pPr marL="342900" lvl="0" indent="-342900" algn="l">
              <a:lnSpc>
                <a:spcPct val="150000"/>
              </a:lnSpc>
              <a:buClr>
                <a:schemeClr val="bg1"/>
              </a:buClr>
              <a:buFont typeface="Courier New" panose="02070309020205020404" pitchFamily="49" charset="0"/>
              <a:buChar char="o"/>
            </a:pPr>
            <a:r>
              <a:rPr lang="en-GB" sz="1800" dirty="0">
                <a:solidFill>
                  <a:srgbClr val="000000"/>
                </a:solidFill>
                <a:latin typeface="Times New Roman" pitchFamily="18"/>
                <a:cs typeface="Times New Roman" pitchFamily="18"/>
              </a:rPr>
              <a:t>Contents</a:t>
            </a:r>
          </a:p>
          <a:p>
            <a:pPr marL="342900" lvl="0" indent="-342900" algn="l">
              <a:lnSpc>
                <a:spcPct val="150000"/>
              </a:lnSpc>
              <a:buClr>
                <a:schemeClr val="bg1"/>
              </a:buClr>
              <a:buFont typeface="Courier New" panose="02070309020205020404" pitchFamily="49" charset="0"/>
              <a:buChar char="o"/>
            </a:pPr>
            <a:r>
              <a:rPr lang="en-GB" sz="1800" dirty="0">
                <a:solidFill>
                  <a:srgbClr val="000000"/>
                </a:solidFill>
                <a:latin typeface="Times New Roman" pitchFamily="18"/>
                <a:cs typeface="Times New Roman" pitchFamily="18"/>
              </a:rPr>
              <a:t>Research Question </a:t>
            </a:r>
          </a:p>
          <a:p>
            <a:pPr marL="342900" lvl="0" indent="-342900" algn="l">
              <a:lnSpc>
                <a:spcPct val="150000"/>
              </a:lnSpc>
              <a:buClr>
                <a:schemeClr val="bg1"/>
              </a:buClr>
              <a:buFont typeface="Courier New" panose="02070309020205020404" pitchFamily="49" charset="0"/>
              <a:buChar char="o"/>
            </a:pPr>
            <a:r>
              <a:rPr lang="en-GB" sz="1800" dirty="0">
                <a:solidFill>
                  <a:srgbClr val="000000"/>
                </a:solidFill>
                <a:latin typeface="Times New Roman" pitchFamily="18"/>
                <a:cs typeface="Times New Roman" pitchFamily="18"/>
              </a:rPr>
              <a:t>Context and rationale for study </a:t>
            </a:r>
          </a:p>
          <a:p>
            <a:pPr marL="342900" lvl="0" indent="-342900" algn="l">
              <a:lnSpc>
                <a:spcPct val="150000"/>
              </a:lnSpc>
              <a:buClr>
                <a:schemeClr val="bg1"/>
              </a:buClr>
              <a:buFont typeface="Courier New" panose="02070309020205020404" pitchFamily="49" charset="0"/>
              <a:buChar char="o"/>
            </a:pPr>
            <a:r>
              <a:rPr lang="en-GB" sz="1800" dirty="0">
                <a:solidFill>
                  <a:srgbClr val="000000"/>
                </a:solidFill>
                <a:latin typeface="Times New Roman" pitchFamily="18"/>
                <a:cs typeface="Times New Roman" pitchFamily="18"/>
              </a:rPr>
              <a:t>Hypotheses  </a:t>
            </a:r>
          </a:p>
          <a:p>
            <a:pPr marL="342900" lvl="0" indent="-342900" algn="l">
              <a:lnSpc>
                <a:spcPct val="150000"/>
              </a:lnSpc>
              <a:buClr>
                <a:schemeClr val="bg1"/>
              </a:buClr>
              <a:buFont typeface="Courier New" panose="02070309020205020404" pitchFamily="49" charset="0"/>
              <a:buChar char="o"/>
            </a:pPr>
            <a:r>
              <a:rPr lang="en-GB" sz="1800" dirty="0">
                <a:solidFill>
                  <a:srgbClr val="000000"/>
                </a:solidFill>
                <a:latin typeface="Times New Roman" pitchFamily="18"/>
                <a:cs typeface="Times New Roman" pitchFamily="18"/>
              </a:rPr>
              <a:t>Methods</a:t>
            </a:r>
          </a:p>
          <a:p>
            <a:pPr marL="342900" lvl="0" indent="-342900" algn="l">
              <a:lnSpc>
                <a:spcPct val="150000"/>
              </a:lnSpc>
              <a:buClr>
                <a:schemeClr val="bg1"/>
              </a:buClr>
              <a:buFont typeface="Courier New" panose="02070309020205020404" pitchFamily="49" charset="0"/>
              <a:buChar char="o"/>
            </a:pPr>
            <a:r>
              <a:rPr lang="en-GB" sz="1800" dirty="0">
                <a:solidFill>
                  <a:srgbClr val="000000"/>
                </a:solidFill>
                <a:latin typeface="Times New Roman" pitchFamily="18"/>
                <a:cs typeface="Times New Roman" pitchFamily="18"/>
              </a:rPr>
              <a:t>Ethical considerations </a:t>
            </a:r>
          </a:p>
          <a:p>
            <a:pPr marL="342900" lvl="0" indent="-342900" algn="l">
              <a:lnSpc>
                <a:spcPct val="150000"/>
              </a:lnSpc>
              <a:buClr>
                <a:schemeClr val="bg1"/>
              </a:buClr>
              <a:buFont typeface="Courier New" panose="02070309020205020404" pitchFamily="49" charset="0"/>
              <a:buChar char="o"/>
            </a:pPr>
            <a:r>
              <a:rPr lang="en-GB" sz="1800" dirty="0">
                <a:solidFill>
                  <a:srgbClr val="000000"/>
                </a:solidFill>
                <a:latin typeface="Times New Roman" pitchFamily="18"/>
                <a:cs typeface="Times New Roman" pitchFamily="18"/>
              </a:rPr>
              <a:t>Proposed timeline &amp; Limitations </a:t>
            </a:r>
          </a:p>
          <a:p>
            <a:pPr marL="342900" lvl="0" indent="-342900" algn="l">
              <a:lnSpc>
                <a:spcPct val="150000"/>
              </a:lnSpc>
              <a:buClr>
                <a:schemeClr val="bg1"/>
              </a:buClr>
              <a:buFont typeface="Courier New" panose="02070309020205020404" pitchFamily="49" charset="0"/>
              <a:buChar char="o"/>
            </a:pPr>
            <a:r>
              <a:rPr lang="en-GB" sz="1800" dirty="0">
                <a:solidFill>
                  <a:srgbClr val="000000"/>
                </a:solidFill>
                <a:latin typeface="Times New Roman" pitchFamily="18"/>
                <a:cs typeface="Times New Roman" pitchFamily="18"/>
              </a:rPr>
              <a:t>References </a:t>
            </a:r>
            <a:endParaRPr lang="en-US" sz="1800" dirty="0">
              <a:solidFill>
                <a:srgbClr val="000000"/>
              </a:solidFill>
              <a:latin typeface="Times New Roman" pitchFamily="18"/>
              <a:cs typeface="Times New Roman" pitchFamily="18"/>
            </a:endParaRPr>
          </a:p>
          <a:p>
            <a:pPr>
              <a:lnSpc>
                <a:spcPct val="90000"/>
              </a:lnSpc>
            </a:pPr>
            <a:endParaRPr lang="en-GB" sz="1800" dirty="0">
              <a:solidFill>
                <a:schemeClr val="tx1"/>
              </a:solidFill>
              <a:latin typeface="Times New Roman" panose="02020603050405020304" pitchFamily="18" charset="0"/>
              <a:cs typeface="Times New Roman" panose="02020603050405020304" pitchFamily="18" charset="0"/>
            </a:endParaRPr>
          </a:p>
          <a:p>
            <a:pPr>
              <a:lnSpc>
                <a:spcPct val="90000"/>
              </a:lnSpc>
            </a:pPr>
            <a:endParaRPr lang="en-GB" sz="1800" dirty="0">
              <a:solidFill>
                <a:schemeClr val="tx1"/>
              </a:solidFill>
              <a:latin typeface="Times New Roman" panose="02020603050405020304" pitchFamily="18" charset="0"/>
              <a:cs typeface="Times New Roman" panose="02020603050405020304" pitchFamily="18" charset="0"/>
            </a:endParaRPr>
          </a:p>
          <a:p>
            <a:pPr>
              <a:lnSpc>
                <a:spcPct val="90000"/>
              </a:lnSpc>
            </a:pPr>
            <a:endParaRPr lang="en-GB" sz="1800" dirty="0">
              <a:solidFill>
                <a:schemeClr val="tx1"/>
              </a:solidFill>
              <a:latin typeface="Times New Roman" panose="02020603050405020304" pitchFamily="18" charset="0"/>
              <a:cs typeface="Times New Roman" panose="02020603050405020304" pitchFamily="18" charset="0"/>
            </a:endParaRPr>
          </a:p>
          <a:p>
            <a:pPr>
              <a:lnSpc>
                <a:spcPct val="90000"/>
              </a:lnSpc>
            </a:pPr>
            <a:endParaRPr lang="en-GB" sz="1800" dirty="0">
              <a:solidFill>
                <a:schemeClr val="tx1"/>
              </a:solidFill>
              <a:latin typeface="Times New Roman" panose="02020603050405020304" pitchFamily="18" charset="0"/>
              <a:cs typeface="Times New Roman" panose="02020603050405020304" pitchFamily="18" charset="0"/>
            </a:endParaRPr>
          </a:p>
          <a:p>
            <a:pPr>
              <a:lnSpc>
                <a:spcPct val="90000"/>
              </a:lnSpc>
            </a:pPr>
            <a:endParaRPr lang="en-GB" dirty="0">
              <a:solidFill>
                <a:schemeClr val="tx1"/>
              </a:solidFill>
              <a:latin typeface="Times New Roman" panose="02020603050405020304" pitchFamily="18" charset="0"/>
              <a:cs typeface="Times New Roman" panose="02020603050405020304" pitchFamily="18" charset="0"/>
            </a:endParaRPr>
          </a:p>
          <a:p>
            <a:pPr>
              <a:lnSpc>
                <a:spcPct val="90000"/>
              </a:lnSpc>
            </a:pPr>
            <a:endParaRPr lang="en-GB" dirty="0">
              <a:solidFill>
                <a:schemeClr val="tx1"/>
              </a:solidFill>
              <a:latin typeface="Times New Roman" panose="02020603050405020304" pitchFamily="18" charset="0"/>
              <a:cs typeface="Times New Roman" panose="02020603050405020304" pitchFamily="18" charset="0"/>
            </a:endParaRPr>
          </a:p>
          <a:p>
            <a:endParaRPr lang="en-GB" dirty="0"/>
          </a:p>
        </p:txBody>
      </p:sp>
      <p:sp>
        <p:nvSpPr>
          <p:cNvPr id="5" name="Title 1">
            <a:extLst>
              <a:ext uri="{FF2B5EF4-FFF2-40B4-BE49-F238E27FC236}">
                <a16:creationId xmlns:a16="http://schemas.microsoft.com/office/drawing/2014/main" id="{B8F5FAD8-502C-4A63-B438-7FAECFE419F2}"/>
              </a:ext>
            </a:extLst>
          </p:cNvPr>
          <p:cNvSpPr>
            <a:spLocks noGrp="1"/>
          </p:cNvSpPr>
          <p:nvPr>
            <p:ph idx="1"/>
          </p:nvPr>
        </p:nvSpPr>
        <p:spPr>
          <a:xfrm>
            <a:off x="6480700" y="2139518"/>
            <a:ext cx="4785064" cy="4598633"/>
          </a:xfrm>
        </p:spPr>
        <p:txBody>
          <a:bodyPr>
            <a:normAutofit/>
          </a:bodyPr>
          <a:lstStyle/>
          <a:p>
            <a:pPr marL="0" indent="0">
              <a:buNone/>
            </a:pPr>
            <a:endParaRPr lang="en-GB" sz="2000" dirty="0">
              <a:latin typeface="Times New Roman" panose="02020603050405020304" pitchFamily="18" charset="0"/>
              <a:cs typeface="Times New Roman" panose="02020603050405020304" pitchFamily="18" charset="0"/>
            </a:endParaRPr>
          </a:p>
          <a:p>
            <a:pPr marL="0" indent="0" algn="ctr">
              <a:lnSpc>
                <a:spcPct val="90000"/>
              </a:lnSpc>
              <a:buNone/>
            </a:pPr>
            <a:r>
              <a:rPr lang="en-GB" sz="1800" dirty="0">
                <a:solidFill>
                  <a:schemeClr val="tx1"/>
                </a:solidFill>
                <a:latin typeface="Times New Roman" panose="02020603050405020304" pitchFamily="18" charset="0"/>
                <a:cs typeface="Times New Roman" panose="02020603050405020304" pitchFamily="18" charset="0"/>
              </a:rPr>
              <a:t>Gareth Jones – Student number 1802873</a:t>
            </a:r>
          </a:p>
          <a:p>
            <a:pPr marL="0" indent="0" algn="ctr">
              <a:lnSpc>
                <a:spcPct val="90000"/>
              </a:lnSpc>
              <a:buNone/>
            </a:pPr>
            <a:r>
              <a:rPr lang="en-GB" sz="1800" dirty="0">
                <a:solidFill>
                  <a:schemeClr val="tx1"/>
                </a:solidFill>
                <a:latin typeface="Times New Roman" panose="02020603050405020304" pitchFamily="18" charset="0"/>
                <a:cs typeface="Times New Roman" panose="02020603050405020304" pitchFamily="18" charset="0"/>
              </a:rPr>
              <a:t>Research proposal</a:t>
            </a:r>
            <a:endParaRPr lang="en-GB" sz="1800" dirty="0">
              <a:solidFill>
                <a:srgbClr val="000000"/>
              </a:solidFill>
              <a:latin typeface="Times New Roman" pitchFamily="18"/>
              <a:cs typeface="Times New Roman" pitchFamily="18"/>
            </a:endParaRPr>
          </a:p>
          <a:p>
            <a:pPr marL="0" indent="0" algn="ctr">
              <a:buNone/>
            </a:pPr>
            <a:endParaRPr lang="en-GB" sz="2000" dirty="0">
              <a:latin typeface="Times New Roman" panose="02020603050405020304" pitchFamily="18" charset="0"/>
              <a:cs typeface="Times New Roman" panose="02020603050405020304" pitchFamily="18" charset="0"/>
            </a:endParaRPr>
          </a:p>
          <a:p>
            <a:pPr marL="0" indent="0" algn="ctr">
              <a:buNone/>
            </a:pPr>
            <a:r>
              <a:rPr lang="en-GB" sz="2000" dirty="0">
                <a:latin typeface="Times New Roman" panose="02020603050405020304" pitchFamily="18" charset="0"/>
                <a:cs typeface="Times New Roman" panose="02020603050405020304" pitchFamily="18" charset="0"/>
              </a:rPr>
              <a:t> </a:t>
            </a:r>
          </a:p>
        </p:txBody>
      </p:sp>
      <p:pic>
        <p:nvPicPr>
          <p:cNvPr id="6" name="Picture 5" descr="A person posing for the camera&#10;&#10;Description automatically generated">
            <a:extLst>
              <a:ext uri="{FF2B5EF4-FFF2-40B4-BE49-F238E27FC236}">
                <a16:creationId xmlns:a16="http://schemas.microsoft.com/office/drawing/2014/main" id="{5014A040-22A1-4FF4-B039-68D5B1758328}"/>
              </a:ext>
            </a:extLst>
          </p:cNvPr>
          <p:cNvPicPr>
            <a:picLocks noChangeAspect="1"/>
          </p:cNvPicPr>
          <p:nvPr/>
        </p:nvPicPr>
        <p:blipFill>
          <a:blip r:embed="rId2"/>
          <a:stretch>
            <a:fillRect/>
          </a:stretch>
        </p:blipFill>
        <p:spPr>
          <a:xfrm>
            <a:off x="7461975" y="3557912"/>
            <a:ext cx="2822513" cy="2909471"/>
          </a:xfrm>
          <a:prstGeom prst="rect">
            <a:avLst/>
          </a:prstGeom>
        </p:spPr>
      </p:pic>
    </p:spTree>
    <p:extLst>
      <p:ext uri="{BB962C8B-B14F-4D97-AF65-F5344CB8AC3E}">
        <p14:creationId xmlns:p14="http://schemas.microsoft.com/office/powerpoint/2010/main" val="14572513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5B3A24-ACEB-4C31-B6E1-296C5522390F}"/>
              </a:ext>
            </a:extLst>
          </p:cNvPr>
          <p:cNvSpPr>
            <a:spLocks noGrp="1"/>
          </p:cNvSpPr>
          <p:nvPr>
            <p:ph type="title"/>
          </p:nvPr>
        </p:nvSpPr>
        <p:spPr>
          <a:xfrm>
            <a:off x="1250065" y="483833"/>
            <a:ext cx="9711159" cy="1123025"/>
          </a:xfrm>
        </p:spPr>
        <p:txBody>
          <a:bodyPr/>
          <a:lstStyle/>
          <a:p>
            <a:r>
              <a:rPr lang="en-GB" dirty="0">
                <a:latin typeface="Times New Roman" panose="02020603050405020304" pitchFamily="18" charset="0"/>
                <a:cs typeface="Times New Roman" panose="02020603050405020304" pitchFamily="18" charset="0"/>
              </a:rPr>
              <a:t>Research question </a:t>
            </a:r>
          </a:p>
        </p:txBody>
      </p:sp>
      <p:sp>
        <p:nvSpPr>
          <p:cNvPr id="3" name="Content Placeholder 2">
            <a:extLst>
              <a:ext uri="{FF2B5EF4-FFF2-40B4-BE49-F238E27FC236}">
                <a16:creationId xmlns:a16="http://schemas.microsoft.com/office/drawing/2014/main" id="{ED521C03-C5F5-49BC-86B4-773D9DE61094}"/>
              </a:ext>
            </a:extLst>
          </p:cNvPr>
          <p:cNvSpPr>
            <a:spLocks noGrp="1"/>
          </p:cNvSpPr>
          <p:nvPr>
            <p:ph idx="1"/>
          </p:nvPr>
        </p:nvSpPr>
        <p:spPr>
          <a:xfrm>
            <a:off x="1250065" y="1846555"/>
            <a:ext cx="9711159" cy="4669655"/>
          </a:xfrm>
          <a:solidFill>
            <a:schemeClr val="accent2"/>
          </a:solidFill>
          <a:ln>
            <a:solidFill>
              <a:schemeClr val="accent2"/>
            </a:solidFill>
          </a:ln>
        </p:spPr>
        <p:txBody>
          <a:bodyPr>
            <a:normAutofit fontScale="92500"/>
          </a:bodyPr>
          <a:lstStyle/>
          <a:p>
            <a:pPr>
              <a:lnSpc>
                <a:spcPct val="160000"/>
              </a:lnSpc>
              <a:buFont typeface="Courier New" panose="02070309020205020404" pitchFamily="49" charset="0"/>
              <a:buChar char="o"/>
            </a:pPr>
            <a:r>
              <a:rPr lang="en-GB" dirty="0">
                <a:solidFill>
                  <a:schemeClr val="tx1"/>
                </a:solidFill>
                <a:latin typeface="Times New Roman" panose="02020603050405020304" pitchFamily="18" charset="0"/>
                <a:cs typeface="Times New Roman" panose="02020603050405020304" pitchFamily="18" charset="0"/>
              </a:rPr>
              <a:t>Regaining dorsi flexion range of motion (ROM) post ankle injury is an essential part of rehabilitation, with early research suggesting ultrasound therapy increases ROM alongside stretching more than stretching alone (Jeon </a:t>
            </a:r>
            <a:r>
              <a:rPr lang="en-GB" i="1" dirty="0">
                <a:solidFill>
                  <a:schemeClr val="tx1"/>
                </a:solidFill>
                <a:latin typeface="Times New Roman" panose="02020603050405020304" pitchFamily="18" charset="0"/>
                <a:cs typeface="Times New Roman" panose="02020603050405020304" pitchFamily="18" charset="0"/>
              </a:rPr>
              <a:t>et al</a:t>
            </a:r>
            <a:r>
              <a:rPr lang="en-GB" dirty="0">
                <a:solidFill>
                  <a:schemeClr val="tx1"/>
                </a:solidFill>
                <a:latin typeface="Times New Roman" panose="02020603050405020304" pitchFamily="18" charset="0"/>
                <a:cs typeface="Times New Roman" panose="02020603050405020304" pitchFamily="18" charset="0"/>
              </a:rPr>
              <a:t>., 2015; </a:t>
            </a:r>
            <a:r>
              <a:rPr lang="en-GB" b="0" i="0" dirty="0">
                <a:solidFill>
                  <a:schemeClr val="tx1"/>
                </a:solidFill>
                <a:effectLst/>
                <a:latin typeface="Times New Roman" panose="02020603050405020304" pitchFamily="18" charset="0"/>
                <a:cs typeface="Times New Roman" panose="02020603050405020304" pitchFamily="18" charset="0"/>
              </a:rPr>
              <a:t>Mason-Mackay, Whatman, </a:t>
            </a:r>
            <a:r>
              <a:rPr lang="en-GB" dirty="0">
                <a:solidFill>
                  <a:schemeClr val="tx1"/>
                </a:solidFill>
                <a:latin typeface="Times New Roman" panose="02020603050405020304" pitchFamily="18" charset="0"/>
                <a:cs typeface="Times New Roman" panose="02020603050405020304" pitchFamily="18" charset="0"/>
              </a:rPr>
              <a:t>a</a:t>
            </a:r>
            <a:r>
              <a:rPr lang="en-GB" b="0" i="0" dirty="0">
                <a:solidFill>
                  <a:schemeClr val="tx1"/>
                </a:solidFill>
                <a:effectLst/>
                <a:latin typeface="Times New Roman" panose="02020603050405020304" pitchFamily="18" charset="0"/>
                <a:cs typeface="Times New Roman" panose="02020603050405020304" pitchFamily="18" charset="0"/>
              </a:rPr>
              <a:t>nd Reid, 2017; Grindstaff, Dolan, and Morton, 2017</a:t>
            </a:r>
            <a:r>
              <a:rPr lang="en-GB" dirty="0">
                <a:solidFill>
                  <a:schemeClr val="tx1"/>
                </a:solidFill>
                <a:latin typeface="Times New Roman" panose="02020603050405020304" pitchFamily="18" charset="0"/>
                <a:cs typeface="Times New Roman" panose="02020603050405020304" pitchFamily="18" charset="0"/>
              </a:rPr>
              <a:t>).</a:t>
            </a:r>
          </a:p>
          <a:p>
            <a:pPr>
              <a:lnSpc>
                <a:spcPct val="160000"/>
              </a:lnSpc>
              <a:buClr>
                <a:schemeClr val="bg1"/>
              </a:buClr>
              <a:buFont typeface="Courier New" panose="02070309020205020404" pitchFamily="49" charset="0"/>
              <a:buChar char="o"/>
            </a:pPr>
            <a:r>
              <a:rPr lang="en-GB" dirty="0">
                <a:solidFill>
                  <a:schemeClr val="tx1"/>
                </a:solidFill>
                <a:latin typeface="Times New Roman" panose="02020603050405020304" pitchFamily="18" charset="0"/>
                <a:cs typeface="Times New Roman" panose="02020603050405020304" pitchFamily="18" charset="0"/>
              </a:rPr>
              <a:t>The experiment will have the following objectives. </a:t>
            </a:r>
          </a:p>
          <a:p>
            <a:pPr>
              <a:lnSpc>
                <a:spcPct val="160000"/>
              </a:lnSpc>
              <a:buClr>
                <a:schemeClr val="bg1"/>
              </a:buClr>
              <a:buFont typeface="Courier New" panose="02070309020205020404" pitchFamily="49" charset="0"/>
              <a:buChar char="o"/>
            </a:pPr>
            <a:r>
              <a:rPr lang="en-GB" dirty="0">
                <a:solidFill>
                  <a:schemeClr val="tx1"/>
                </a:solidFill>
                <a:latin typeface="Times New Roman" panose="02020603050405020304" pitchFamily="18" charset="0"/>
                <a:cs typeface="Times New Roman" panose="02020603050405020304" pitchFamily="18" charset="0"/>
              </a:rPr>
              <a:t>Collect pre-testing dorsi flexion ROM from all participants utilising the knee to wall test. </a:t>
            </a:r>
          </a:p>
          <a:p>
            <a:pPr>
              <a:lnSpc>
                <a:spcPct val="160000"/>
              </a:lnSpc>
              <a:buClr>
                <a:schemeClr val="bg1"/>
              </a:buClr>
              <a:buFont typeface="Courier New" panose="02070309020205020404" pitchFamily="49" charset="0"/>
              <a:buChar char="o"/>
            </a:pPr>
            <a:r>
              <a:rPr lang="en-GB" dirty="0">
                <a:solidFill>
                  <a:schemeClr val="tx1"/>
                </a:solidFill>
                <a:latin typeface="Times New Roman" panose="02020603050405020304" pitchFamily="18" charset="0"/>
                <a:cs typeface="Times New Roman" panose="02020603050405020304" pitchFamily="18" charset="0"/>
              </a:rPr>
              <a:t>Apply passive stretching (Dorsi flexion) and ultrasound therapy (Achilles tendon) to group 1. </a:t>
            </a:r>
          </a:p>
          <a:p>
            <a:pPr>
              <a:lnSpc>
                <a:spcPct val="160000"/>
              </a:lnSpc>
              <a:buClr>
                <a:schemeClr val="bg1"/>
              </a:buClr>
              <a:buFont typeface="Courier New" panose="02070309020205020404" pitchFamily="49" charset="0"/>
              <a:buChar char="o"/>
            </a:pPr>
            <a:r>
              <a:rPr lang="en-GB" dirty="0">
                <a:solidFill>
                  <a:schemeClr val="tx1"/>
                </a:solidFill>
                <a:latin typeface="Times New Roman" panose="02020603050405020304" pitchFamily="18" charset="0"/>
                <a:cs typeface="Times New Roman" panose="02020603050405020304" pitchFamily="18" charset="0"/>
              </a:rPr>
              <a:t>Apply passive stretching (Dorsi flexion) and placebo ultrasound therapy (Achilles tendon) to group 2. </a:t>
            </a:r>
          </a:p>
          <a:p>
            <a:pPr>
              <a:lnSpc>
                <a:spcPct val="160000"/>
              </a:lnSpc>
              <a:buClr>
                <a:schemeClr val="bg1"/>
              </a:buClr>
              <a:buFont typeface="Courier New" panose="02070309020205020404" pitchFamily="49" charset="0"/>
              <a:buChar char="o"/>
            </a:pPr>
            <a:r>
              <a:rPr lang="en-GB" dirty="0">
                <a:solidFill>
                  <a:schemeClr val="tx1"/>
                </a:solidFill>
                <a:latin typeface="Times New Roman" panose="02020603050405020304" pitchFamily="18" charset="0"/>
                <a:cs typeface="Times New Roman" panose="02020603050405020304" pitchFamily="18" charset="0"/>
              </a:rPr>
              <a:t>Post treatment (21 days) – Collect dorsi flexion ROM from all participants and analyse the results. </a:t>
            </a:r>
          </a:p>
          <a:p>
            <a:pPr>
              <a:lnSpc>
                <a:spcPct val="160000"/>
              </a:lnSpc>
              <a:buClr>
                <a:schemeClr val="bg1"/>
              </a:buClr>
              <a:buFont typeface="Courier New" panose="02070309020205020404" pitchFamily="49" charset="0"/>
              <a:buChar char="o"/>
            </a:pPr>
            <a:r>
              <a:rPr lang="en-GB" dirty="0">
                <a:solidFill>
                  <a:schemeClr val="tx1"/>
                </a:solidFill>
                <a:latin typeface="Times New Roman" panose="02020603050405020304" pitchFamily="18" charset="0"/>
                <a:cs typeface="Times New Roman" panose="02020603050405020304" pitchFamily="18" charset="0"/>
              </a:rPr>
              <a:t>(</a:t>
            </a:r>
            <a:r>
              <a:rPr lang="en-GB" b="0" i="0" dirty="0">
                <a:solidFill>
                  <a:schemeClr val="tx1"/>
                </a:solidFill>
                <a:effectLst/>
                <a:latin typeface="Times New Roman" panose="02020603050405020304" pitchFamily="18" charset="0"/>
                <a:cs typeface="Times New Roman" panose="02020603050405020304" pitchFamily="18" charset="0"/>
              </a:rPr>
              <a:t>Nakano, Yamabayashi, </a:t>
            </a:r>
            <a:r>
              <a:rPr lang="en-GB" dirty="0">
                <a:solidFill>
                  <a:schemeClr val="tx1"/>
                </a:solidFill>
                <a:latin typeface="Times New Roman" panose="02020603050405020304" pitchFamily="18" charset="0"/>
                <a:cs typeface="Times New Roman" panose="02020603050405020304" pitchFamily="18" charset="0"/>
              </a:rPr>
              <a:t>and </a:t>
            </a:r>
            <a:r>
              <a:rPr lang="en-GB" b="0" i="0" dirty="0">
                <a:solidFill>
                  <a:schemeClr val="tx1"/>
                </a:solidFill>
                <a:effectLst/>
                <a:latin typeface="Times New Roman" panose="02020603050405020304" pitchFamily="18" charset="0"/>
                <a:cs typeface="Times New Roman" panose="02020603050405020304" pitchFamily="18" charset="0"/>
              </a:rPr>
              <a:t>Scott, 2012; Draper </a:t>
            </a:r>
            <a:r>
              <a:rPr lang="en-GB" b="0" i="1" dirty="0">
                <a:solidFill>
                  <a:schemeClr val="tx1"/>
                </a:solidFill>
                <a:effectLst/>
                <a:latin typeface="Times New Roman" panose="02020603050405020304" pitchFamily="18" charset="0"/>
                <a:cs typeface="Times New Roman" panose="02020603050405020304" pitchFamily="18" charset="0"/>
              </a:rPr>
              <a:t>et al</a:t>
            </a:r>
            <a:r>
              <a:rPr lang="en-GB" b="0" i="0" dirty="0">
                <a:solidFill>
                  <a:schemeClr val="tx1"/>
                </a:solidFill>
                <a:effectLst/>
                <a:latin typeface="Times New Roman" panose="02020603050405020304" pitchFamily="18" charset="0"/>
                <a:cs typeface="Times New Roman" panose="02020603050405020304" pitchFamily="18" charset="0"/>
              </a:rPr>
              <a:t>., 1998</a:t>
            </a:r>
            <a:r>
              <a:rPr lang="en-GB" dirty="0">
                <a:solidFill>
                  <a:schemeClr val="tx1"/>
                </a:solidFill>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19273427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BFF68-F08D-478D-854F-0368E4F84EA4}"/>
              </a:ext>
            </a:extLst>
          </p:cNvPr>
          <p:cNvSpPr>
            <a:spLocks noGrp="1"/>
          </p:cNvSpPr>
          <p:nvPr>
            <p:ph type="ctrTitle"/>
          </p:nvPr>
        </p:nvSpPr>
        <p:spPr>
          <a:xfrm>
            <a:off x="1600200" y="479394"/>
            <a:ext cx="8991600" cy="1091954"/>
          </a:xfrm>
        </p:spPr>
        <p:txBody>
          <a:bodyPr>
            <a:normAutofit/>
          </a:bodyPr>
          <a:lstStyle/>
          <a:p>
            <a:r>
              <a:rPr lang="en-GB" sz="2800" dirty="0">
                <a:latin typeface="Times New Roman" panose="02020603050405020304" pitchFamily="18" charset="0"/>
                <a:cs typeface="Times New Roman" panose="02020603050405020304" pitchFamily="18" charset="0"/>
              </a:rPr>
              <a:t>Context and rational for study</a:t>
            </a:r>
          </a:p>
        </p:txBody>
      </p:sp>
      <p:sp>
        <p:nvSpPr>
          <p:cNvPr id="3" name="Subtitle 2">
            <a:extLst>
              <a:ext uri="{FF2B5EF4-FFF2-40B4-BE49-F238E27FC236}">
                <a16:creationId xmlns:a16="http://schemas.microsoft.com/office/drawing/2014/main" id="{B020E68C-B3F7-4632-81BF-8129626F4F4F}"/>
              </a:ext>
            </a:extLst>
          </p:cNvPr>
          <p:cNvSpPr>
            <a:spLocks noGrp="1"/>
          </p:cNvSpPr>
          <p:nvPr>
            <p:ph type="subTitle" idx="1"/>
          </p:nvPr>
        </p:nvSpPr>
        <p:spPr>
          <a:xfrm>
            <a:off x="1600199" y="1784412"/>
            <a:ext cx="8991599" cy="4829452"/>
          </a:xfrm>
        </p:spPr>
        <p:txBody>
          <a:bodyPr>
            <a:normAutofit/>
          </a:bodyPr>
          <a:lstStyle/>
          <a:p>
            <a:pPr algn="l">
              <a:lnSpc>
                <a:spcPct val="150000"/>
              </a:lnSpc>
            </a:pPr>
            <a:r>
              <a:rPr lang="en-GB" sz="1800" dirty="0">
                <a:solidFill>
                  <a:schemeClr val="bg1"/>
                </a:solidFill>
                <a:latin typeface="Times New Roman" panose="02020603050405020304" pitchFamily="18" charset="0"/>
                <a:cs typeface="Times New Roman" panose="02020603050405020304" pitchFamily="18" charset="0"/>
              </a:rPr>
              <a:t>Early research suggests dorsi flexion can be increased by the use of therapeutic ultrasound therapy and passive stretching (</a:t>
            </a:r>
            <a:r>
              <a:rPr lang="en-GB" sz="1800" b="0" i="0" dirty="0">
                <a:solidFill>
                  <a:schemeClr val="bg1"/>
                </a:solidFill>
                <a:effectLst/>
                <a:latin typeface="Times New Roman" panose="02020603050405020304" pitchFamily="18" charset="0"/>
                <a:cs typeface="Times New Roman" panose="02020603050405020304" pitchFamily="18" charset="0"/>
              </a:rPr>
              <a:t>Nakano, Yamabayashi, </a:t>
            </a:r>
            <a:r>
              <a:rPr lang="en-GB" sz="1800" dirty="0">
                <a:solidFill>
                  <a:schemeClr val="bg1"/>
                </a:solidFill>
                <a:latin typeface="Times New Roman" panose="02020603050405020304" pitchFamily="18" charset="0"/>
                <a:cs typeface="Times New Roman" panose="02020603050405020304" pitchFamily="18" charset="0"/>
              </a:rPr>
              <a:t>and </a:t>
            </a:r>
            <a:r>
              <a:rPr lang="en-GB" sz="1800" b="0" i="0" dirty="0">
                <a:solidFill>
                  <a:schemeClr val="bg1"/>
                </a:solidFill>
                <a:effectLst/>
                <a:latin typeface="Times New Roman" panose="02020603050405020304" pitchFamily="18" charset="0"/>
                <a:cs typeface="Times New Roman" panose="02020603050405020304" pitchFamily="18" charset="0"/>
              </a:rPr>
              <a:t>Scott, 2012; Draper </a:t>
            </a:r>
            <a:r>
              <a:rPr lang="en-GB" sz="1800" b="0" i="1" dirty="0">
                <a:solidFill>
                  <a:schemeClr val="bg1"/>
                </a:solidFill>
                <a:effectLst/>
                <a:latin typeface="Times New Roman" panose="02020603050405020304" pitchFamily="18" charset="0"/>
                <a:cs typeface="Times New Roman" panose="02020603050405020304" pitchFamily="18" charset="0"/>
              </a:rPr>
              <a:t>et al</a:t>
            </a:r>
            <a:r>
              <a:rPr lang="en-GB" sz="1800" b="0" i="0" dirty="0">
                <a:solidFill>
                  <a:schemeClr val="bg1"/>
                </a:solidFill>
                <a:effectLst/>
                <a:latin typeface="Times New Roman" panose="02020603050405020304" pitchFamily="18" charset="0"/>
                <a:cs typeface="Times New Roman" panose="02020603050405020304" pitchFamily="18" charset="0"/>
              </a:rPr>
              <a:t>., 1998</a:t>
            </a:r>
            <a:r>
              <a:rPr lang="en-GB" sz="1800" dirty="0">
                <a:solidFill>
                  <a:schemeClr val="bg1"/>
                </a:solidFill>
                <a:latin typeface="Times New Roman" panose="02020603050405020304" pitchFamily="18" charset="0"/>
                <a:cs typeface="Times New Roman" panose="02020603050405020304" pitchFamily="18" charset="0"/>
              </a:rPr>
              <a:t>).</a:t>
            </a:r>
          </a:p>
          <a:p>
            <a:pPr algn="l">
              <a:lnSpc>
                <a:spcPct val="150000"/>
              </a:lnSpc>
            </a:pPr>
            <a:r>
              <a:rPr lang="en-GB" sz="1800" dirty="0">
                <a:solidFill>
                  <a:schemeClr val="bg1"/>
                </a:solidFill>
                <a:latin typeface="Times New Roman" panose="02020603050405020304" pitchFamily="18" charset="0"/>
                <a:cs typeface="Times New Roman" panose="02020603050405020304" pitchFamily="18" charset="0"/>
              </a:rPr>
              <a:t>One study found that dorsi flexion was increased from 1-10 degrees after 22 days of therapeutic ultrasound therapy on a ligament sprain injury (</a:t>
            </a:r>
            <a:r>
              <a:rPr lang="en-GB" sz="1800" b="0" i="0" dirty="0">
                <a:solidFill>
                  <a:schemeClr val="bg1"/>
                </a:solidFill>
                <a:effectLst/>
                <a:latin typeface="Times New Roman" panose="02020603050405020304" pitchFamily="18" charset="0"/>
                <a:cs typeface="Times New Roman" panose="02020603050405020304" pitchFamily="18" charset="0"/>
              </a:rPr>
              <a:t>Zammitt</a:t>
            </a:r>
            <a:r>
              <a:rPr lang="en-GB" sz="1800" dirty="0">
                <a:solidFill>
                  <a:schemeClr val="bg1"/>
                </a:solidFill>
                <a:latin typeface="Times New Roman" panose="02020603050405020304" pitchFamily="18" charset="0"/>
                <a:cs typeface="Times New Roman" panose="02020603050405020304" pitchFamily="18" charset="0"/>
              </a:rPr>
              <a:t> a</a:t>
            </a:r>
            <a:r>
              <a:rPr lang="en-GB" sz="1800" b="0" i="0" dirty="0">
                <a:solidFill>
                  <a:schemeClr val="bg1"/>
                </a:solidFill>
                <a:effectLst/>
                <a:latin typeface="Times New Roman" panose="02020603050405020304" pitchFamily="18" charset="0"/>
                <a:cs typeface="Times New Roman" panose="02020603050405020304" pitchFamily="18" charset="0"/>
              </a:rPr>
              <a:t>nd Herrington, 2005).</a:t>
            </a:r>
            <a:endParaRPr lang="en-GB" sz="1800" dirty="0">
              <a:solidFill>
                <a:schemeClr val="bg1"/>
              </a:solidFill>
              <a:latin typeface="Times New Roman" panose="02020603050405020304" pitchFamily="18" charset="0"/>
              <a:cs typeface="Times New Roman" panose="02020603050405020304" pitchFamily="18" charset="0"/>
            </a:endParaRPr>
          </a:p>
          <a:p>
            <a:pPr algn="l">
              <a:lnSpc>
                <a:spcPct val="150000"/>
              </a:lnSpc>
            </a:pPr>
            <a:r>
              <a:rPr lang="en-GB" sz="1800" dirty="0">
                <a:solidFill>
                  <a:schemeClr val="bg1"/>
                </a:solidFill>
                <a:latin typeface="Times New Roman" panose="02020603050405020304" pitchFamily="18" charset="0"/>
                <a:cs typeface="Times New Roman" panose="02020603050405020304" pitchFamily="18" charset="0"/>
              </a:rPr>
              <a:t>The ability to improve ankle dorsi flexion may reduce injuries through the kinetic chain, and positively change biomechanics to avoid re-injury (Yuri </a:t>
            </a:r>
            <a:r>
              <a:rPr lang="en-GB" sz="1800" i="1" dirty="0">
                <a:solidFill>
                  <a:schemeClr val="bg1"/>
                </a:solidFill>
                <a:latin typeface="Times New Roman" panose="02020603050405020304" pitchFamily="18" charset="0"/>
                <a:cs typeface="Times New Roman" panose="02020603050405020304" pitchFamily="18" charset="0"/>
              </a:rPr>
              <a:t>et al</a:t>
            </a:r>
            <a:r>
              <a:rPr lang="en-GB" sz="1800" dirty="0">
                <a:solidFill>
                  <a:schemeClr val="bg1"/>
                </a:solidFill>
                <a:latin typeface="Times New Roman" panose="02020603050405020304" pitchFamily="18" charset="0"/>
                <a:cs typeface="Times New Roman" panose="02020603050405020304" pitchFamily="18" charset="0"/>
              </a:rPr>
              <a:t>., 2018). </a:t>
            </a:r>
          </a:p>
          <a:p>
            <a:pPr algn="l">
              <a:lnSpc>
                <a:spcPct val="150000"/>
              </a:lnSpc>
            </a:pPr>
            <a:r>
              <a:rPr lang="en-GB" sz="1800" dirty="0">
                <a:solidFill>
                  <a:schemeClr val="bg1"/>
                </a:solidFill>
                <a:latin typeface="Times New Roman" panose="02020603050405020304" pitchFamily="18" charset="0"/>
                <a:cs typeface="Times New Roman" panose="02020603050405020304" pitchFamily="18" charset="0"/>
              </a:rPr>
              <a:t>Despite being used regularly within the clinical setting, the effectiveness of therapeutic ultrasound therapy has been questioned (Robertson and Baker, 2001).</a:t>
            </a:r>
          </a:p>
          <a:p>
            <a:pPr algn="l">
              <a:lnSpc>
                <a:spcPct val="150000"/>
              </a:lnSpc>
            </a:pPr>
            <a:r>
              <a:rPr lang="en-GB" sz="1800" dirty="0">
                <a:solidFill>
                  <a:schemeClr val="bg1"/>
                </a:solidFill>
                <a:latin typeface="Times New Roman" panose="02020603050405020304" pitchFamily="18" charset="0"/>
                <a:cs typeface="Times New Roman" panose="02020603050405020304" pitchFamily="18" charset="0"/>
              </a:rPr>
              <a:t>A recent review on ankle injuries stated that future studies should aim at improving ankle ROM  (</a:t>
            </a:r>
            <a:r>
              <a:rPr lang="en-GB" sz="1800" b="0" i="0" dirty="0">
                <a:solidFill>
                  <a:schemeClr val="bg1"/>
                </a:solidFill>
                <a:effectLst/>
                <a:latin typeface="Times New Roman" panose="02020603050405020304" pitchFamily="18" charset="0"/>
                <a:cs typeface="Times New Roman" panose="02020603050405020304" pitchFamily="18" charset="0"/>
              </a:rPr>
              <a:t>Grindstaff, Dolan, and Morton, 2017; </a:t>
            </a:r>
            <a:r>
              <a:rPr lang="en-GB" sz="1800" dirty="0">
                <a:solidFill>
                  <a:schemeClr val="bg1"/>
                </a:solidFill>
                <a:latin typeface="Times New Roman" panose="02020603050405020304" pitchFamily="18" charset="0"/>
                <a:cs typeface="Times New Roman" panose="02020603050405020304" pitchFamily="18" charset="0"/>
              </a:rPr>
              <a:t>Robertson and Baker, 2001).</a:t>
            </a:r>
          </a:p>
          <a:p>
            <a:pPr algn="l">
              <a:lnSpc>
                <a:spcPct val="150000"/>
              </a:lnSpc>
            </a:pPr>
            <a:endParaRPr lang="en-GB" dirty="0">
              <a:solidFill>
                <a:schemeClr val="bg1"/>
              </a:solidFill>
              <a:latin typeface="Times New Roman" panose="02020603050405020304" pitchFamily="18" charset="0"/>
              <a:cs typeface="Times New Roman" panose="02020603050405020304" pitchFamily="18" charset="0"/>
            </a:endParaRPr>
          </a:p>
          <a:p>
            <a:pPr algn="l">
              <a:lnSpc>
                <a:spcPct val="150000"/>
              </a:lnSpc>
            </a:pPr>
            <a:endParaRPr lang="en-GB"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098297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BFF68-F08D-478D-854F-0368E4F84EA4}"/>
              </a:ext>
            </a:extLst>
          </p:cNvPr>
          <p:cNvSpPr>
            <a:spLocks noGrp="1"/>
          </p:cNvSpPr>
          <p:nvPr>
            <p:ph type="ctrTitle"/>
          </p:nvPr>
        </p:nvSpPr>
        <p:spPr>
          <a:xfrm>
            <a:off x="1600200" y="479394"/>
            <a:ext cx="8991600" cy="1091954"/>
          </a:xfrm>
        </p:spPr>
        <p:txBody>
          <a:bodyPr>
            <a:normAutofit/>
          </a:bodyPr>
          <a:lstStyle/>
          <a:p>
            <a:r>
              <a:rPr lang="en-GB" sz="2800" dirty="0">
                <a:latin typeface="Times New Roman" panose="02020603050405020304" pitchFamily="18" charset="0"/>
                <a:cs typeface="Times New Roman" panose="02020603050405020304" pitchFamily="18" charset="0"/>
              </a:rPr>
              <a:t>Hypotheses</a:t>
            </a:r>
          </a:p>
        </p:txBody>
      </p:sp>
      <p:graphicFrame>
        <p:nvGraphicFramePr>
          <p:cNvPr id="4" name="Diagram 3">
            <a:extLst>
              <a:ext uri="{FF2B5EF4-FFF2-40B4-BE49-F238E27FC236}">
                <a16:creationId xmlns:a16="http://schemas.microsoft.com/office/drawing/2014/main" id="{91A730F4-C189-4CC8-8CD6-9DCCAEBCD3D4}"/>
              </a:ext>
            </a:extLst>
          </p:cNvPr>
          <p:cNvGraphicFramePr/>
          <p:nvPr>
            <p:extLst>
              <p:ext uri="{D42A27DB-BD31-4B8C-83A1-F6EECF244321}">
                <p14:modId xmlns:p14="http://schemas.microsoft.com/office/powerpoint/2010/main" val="3550497027"/>
              </p:ext>
            </p:extLst>
          </p:nvPr>
        </p:nvGraphicFramePr>
        <p:xfrm>
          <a:off x="2032000" y="2068497"/>
          <a:ext cx="8128000" cy="40698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309065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D113B-0219-48D8-AD5E-97607D8FA69D}"/>
              </a:ext>
            </a:extLst>
          </p:cNvPr>
          <p:cNvSpPr>
            <a:spLocks noGrp="1"/>
          </p:cNvSpPr>
          <p:nvPr>
            <p:ph type="title"/>
          </p:nvPr>
        </p:nvSpPr>
        <p:spPr>
          <a:xfrm>
            <a:off x="808523" y="221942"/>
            <a:ext cx="4494998" cy="807868"/>
          </a:xfrm>
        </p:spPr>
        <p:txBody>
          <a:bodyPr/>
          <a:lstStyle/>
          <a:p>
            <a:r>
              <a:rPr lang="en-GB" sz="2400" dirty="0">
                <a:latin typeface="Times New Roman" panose="02020603050405020304" pitchFamily="18" charset="0"/>
                <a:cs typeface="Times New Roman" panose="02020603050405020304" pitchFamily="18" charset="0"/>
              </a:rPr>
              <a:t>Methods</a:t>
            </a:r>
          </a:p>
        </p:txBody>
      </p:sp>
      <p:pic>
        <p:nvPicPr>
          <p:cNvPr id="6" name="Picture Placeholder 5" descr="A person sitting on the floor&#10;&#10;Description automatically generated">
            <a:extLst>
              <a:ext uri="{FF2B5EF4-FFF2-40B4-BE49-F238E27FC236}">
                <a16:creationId xmlns:a16="http://schemas.microsoft.com/office/drawing/2014/main" id="{2ABDCEA2-F096-4A38-AA9A-8FDE921548E2}"/>
              </a:ext>
            </a:extLst>
          </p:cNvPr>
          <p:cNvPicPr>
            <a:picLocks noGrp="1" noChangeAspect="1"/>
          </p:cNvPicPr>
          <p:nvPr>
            <p:ph type="pic" idx="1"/>
          </p:nvPr>
        </p:nvPicPr>
        <p:blipFill>
          <a:blip r:embed="rId3"/>
          <a:srcRect t="7324" b="7324"/>
          <a:stretch>
            <a:fillRect/>
          </a:stretch>
        </p:blipFill>
        <p:spPr>
          <a:xfrm>
            <a:off x="6096000" y="0"/>
            <a:ext cx="6155323" cy="6858000"/>
          </a:xfrm>
          <a:solidFill>
            <a:schemeClr val="bg1"/>
          </a:solidFill>
          <a:ln>
            <a:solidFill>
              <a:schemeClr val="accent2"/>
            </a:solidFill>
          </a:ln>
        </p:spPr>
      </p:pic>
      <p:sp>
        <p:nvSpPr>
          <p:cNvPr id="4" name="Text Placeholder 3">
            <a:extLst>
              <a:ext uri="{FF2B5EF4-FFF2-40B4-BE49-F238E27FC236}">
                <a16:creationId xmlns:a16="http://schemas.microsoft.com/office/drawing/2014/main" id="{266F07A4-F3A1-4256-B402-9EEA99701290}"/>
              </a:ext>
            </a:extLst>
          </p:cNvPr>
          <p:cNvSpPr>
            <a:spLocks noGrp="1"/>
          </p:cNvSpPr>
          <p:nvPr>
            <p:ph type="body" sz="half" idx="2"/>
          </p:nvPr>
        </p:nvSpPr>
        <p:spPr>
          <a:xfrm>
            <a:off x="808523" y="1216242"/>
            <a:ext cx="4494998" cy="5419816"/>
          </a:xfrm>
        </p:spPr>
        <p:txBody>
          <a:bodyPr>
            <a:normAutofit fontScale="92500" lnSpcReduction="20000"/>
          </a:bodyPr>
          <a:lstStyle/>
          <a:p>
            <a:pPr algn="l">
              <a:lnSpc>
                <a:spcPct val="150000"/>
              </a:lnSpc>
            </a:pPr>
            <a:r>
              <a:rPr lang="en-GB" sz="1800" dirty="0">
                <a:solidFill>
                  <a:schemeClr val="tx1"/>
                </a:solidFill>
                <a:latin typeface="Times New Roman" panose="02020603050405020304" pitchFamily="18" charset="0"/>
                <a:cs typeface="Times New Roman" panose="02020603050405020304" pitchFamily="18" charset="0"/>
              </a:rPr>
              <a:t>Both groups will be tested for ankle ROM on the first day of the experiment with an inclinometer positioned on the anterior tibia during the knee to wall test </a:t>
            </a:r>
            <a:r>
              <a:rPr lang="en-GB" sz="2000" dirty="0">
                <a:solidFill>
                  <a:schemeClr val="tx1"/>
                </a:solidFill>
                <a:latin typeface="Times New Roman" panose="02020603050405020304" pitchFamily="18" charset="0"/>
                <a:cs typeface="Times New Roman" panose="02020603050405020304" pitchFamily="18" charset="0"/>
              </a:rPr>
              <a:t>(Morales </a:t>
            </a:r>
            <a:r>
              <a:rPr lang="en-GB" sz="2000" i="1" dirty="0">
                <a:solidFill>
                  <a:schemeClr val="tx1"/>
                </a:solidFill>
                <a:latin typeface="Times New Roman" panose="02020603050405020304" pitchFamily="18" charset="0"/>
                <a:cs typeface="Times New Roman" panose="02020603050405020304" pitchFamily="18" charset="0"/>
              </a:rPr>
              <a:t>et al</a:t>
            </a:r>
            <a:r>
              <a:rPr lang="en-GB" sz="2000" dirty="0">
                <a:solidFill>
                  <a:schemeClr val="tx1"/>
                </a:solidFill>
                <a:latin typeface="Times New Roman" panose="02020603050405020304" pitchFamily="18" charset="0"/>
                <a:cs typeface="Times New Roman" panose="02020603050405020304" pitchFamily="18" charset="0"/>
              </a:rPr>
              <a:t>., 2017).</a:t>
            </a:r>
            <a:endParaRPr lang="en-GB" sz="1800" b="1" dirty="0">
              <a:solidFill>
                <a:schemeClr val="tx1"/>
              </a:solidFill>
              <a:latin typeface="Times New Roman" panose="02020603050405020304" pitchFamily="18" charset="0"/>
              <a:cs typeface="Times New Roman" panose="02020603050405020304" pitchFamily="18" charset="0"/>
            </a:endParaRPr>
          </a:p>
          <a:p>
            <a:pPr algn="l">
              <a:lnSpc>
                <a:spcPct val="150000"/>
              </a:lnSpc>
            </a:pPr>
            <a:r>
              <a:rPr lang="en-GB" sz="1800" dirty="0">
                <a:solidFill>
                  <a:schemeClr val="tx1"/>
                </a:solidFill>
                <a:latin typeface="Times New Roman" panose="02020603050405020304" pitchFamily="18" charset="0"/>
                <a:cs typeface="Times New Roman" panose="02020603050405020304" pitchFamily="18" charset="0"/>
              </a:rPr>
              <a:t>The experiment will use one group with therapeutic ultrasound therapy and passive stretching to increase ankle dorsi flexion.</a:t>
            </a:r>
          </a:p>
          <a:p>
            <a:pPr algn="l">
              <a:lnSpc>
                <a:spcPct val="150000"/>
              </a:lnSpc>
            </a:pPr>
            <a:r>
              <a:rPr lang="en-GB" sz="1800" dirty="0">
                <a:solidFill>
                  <a:schemeClr val="tx1"/>
                </a:solidFill>
                <a:latin typeface="Times New Roman" panose="02020603050405020304" pitchFamily="18" charset="0"/>
                <a:cs typeface="Times New Roman" panose="02020603050405020304" pitchFamily="18" charset="0"/>
              </a:rPr>
              <a:t>Another group will use a placebo therapeutic ultrasound, whilst using the same passive stretching to increase ankle dorsi flexion.</a:t>
            </a:r>
          </a:p>
          <a:p>
            <a:pPr algn="l">
              <a:lnSpc>
                <a:spcPct val="150000"/>
              </a:lnSpc>
            </a:pPr>
            <a:r>
              <a:rPr lang="en-GB" sz="1800" dirty="0">
                <a:solidFill>
                  <a:schemeClr val="tx1"/>
                </a:solidFill>
                <a:latin typeface="Times New Roman" panose="02020603050405020304" pitchFamily="18" charset="0"/>
                <a:cs typeface="Times New Roman" panose="02020603050405020304" pitchFamily="18" charset="0"/>
              </a:rPr>
              <a:t>Both groups will then be treated with passive stretching and ultrasound 3 days per week for 3 weeks, before being re-tested for ankle dorsi flexion ROM. Floor markers will be used. </a:t>
            </a:r>
          </a:p>
          <a:p>
            <a:endParaRPr lang="en-GB" dirty="0"/>
          </a:p>
        </p:txBody>
      </p:sp>
      <p:sp>
        <p:nvSpPr>
          <p:cNvPr id="3" name="TextBox 2">
            <a:extLst>
              <a:ext uri="{FF2B5EF4-FFF2-40B4-BE49-F238E27FC236}">
                <a16:creationId xmlns:a16="http://schemas.microsoft.com/office/drawing/2014/main" id="{1A893912-9315-4BD5-AF04-738F64FAED95}"/>
              </a:ext>
            </a:extLst>
          </p:cNvPr>
          <p:cNvSpPr txBox="1"/>
          <p:nvPr/>
        </p:nvSpPr>
        <p:spPr>
          <a:xfrm>
            <a:off x="6096000" y="5885895"/>
            <a:ext cx="6096000" cy="1200329"/>
          </a:xfrm>
          <a:prstGeom prst="rect">
            <a:avLst/>
          </a:prstGeom>
          <a:noFill/>
        </p:spPr>
        <p:txBody>
          <a:bodyPr wrap="square" rtlCol="0">
            <a:spAutoFit/>
          </a:bodyPr>
          <a:lstStyle/>
          <a:p>
            <a:pPr algn="ctr">
              <a:lnSpc>
                <a:spcPct val="150000"/>
              </a:lnSpc>
            </a:pPr>
            <a:r>
              <a:rPr lang="en-GB" dirty="0">
                <a:latin typeface="Times New Roman" panose="02020603050405020304" pitchFamily="18" charset="0"/>
                <a:cs typeface="Times New Roman" panose="02020603050405020304" pitchFamily="18" charset="0"/>
              </a:rPr>
              <a:t>Inclinometer measuring dorsi flexion in knee to wall test (Morales </a:t>
            </a:r>
            <a:r>
              <a:rPr lang="en-GB" i="1" dirty="0">
                <a:latin typeface="Times New Roman" panose="02020603050405020304" pitchFamily="18" charset="0"/>
                <a:cs typeface="Times New Roman" panose="02020603050405020304" pitchFamily="18" charset="0"/>
              </a:rPr>
              <a:t>et al</a:t>
            </a:r>
            <a:r>
              <a:rPr lang="en-GB" dirty="0">
                <a:latin typeface="Times New Roman" panose="02020603050405020304" pitchFamily="18" charset="0"/>
                <a:cs typeface="Times New Roman" panose="02020603050405020304" pitchFamily="18" charset="0"/>
              </a:rPr>
              <a:t>., 2017).</a:t>
            </a:r>
          </a:p>
          <a:p>
            <a:endParaRPr lang="en-GB" dirty="0"/>
          </a:p>
        </p:txBody>
      </p:sp>
    </p:spTree>
    <p:extLst>
      <p:ext uri="{BB962C8B-B14F-4D97-AF65-F5344CB8AC3E}">
        <p14:creationId xmlns:p14="http://schemas.microsoft.com/office/powerpoint/2010/main" val="20277300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BFF68-F08D-478D-854F-0368E4F84EA4}"/>
              </a:ext>
            </a:extLst>
          </p:cNvPr>
          <p:cNvSpPr>
            <a:spLocks noGrp="1"/>
          </p:cNvSpPr>
          <p:nvPr>
            <p:ph type="ctrTitle"/>
          </p:nvPr>
        </p:nvSpPr>
        <p:spPr>
          <a:xfrm>
            <a:off x="1600200" y="261892"/>
            <a:ext cx="8991600" cy="954349"/>
          </a:xfrm>
        </p:spPr>
        <p:txBody>
          <a:bodyPr>
            <a:normAutofit/>
          </a:bodyPr>
          <a:lstStyle/>
          <a:p>
            <a:r>
              <a:rPr lang="en-GB" sz="2800" dirty="0">
                <a:latin typeface="Times New Roman" panose="02020603050405020304" pitchFamily="18" charset="0"/>
                <a:cs typeface="Times New Roman" panose="02020603050405020304" pitchFamily="18" charset="0"/>
              </a:rPr>
              <a:t>Methods</a:t>
            </a:r>
          </a:p>
        </p:txBody>
      </p:sp>
      <p:graphicFrame>
        <p:nvGraphicFramePr>
          <p:cNvPr id="4" name="Diagram 3">
            <a:extLst>
              <a:ext uri="{FF2B5EF4-FFF2-40B4-BE49-F238E27FC236}">
                <a16:creationId xmlns:a16="http://schemas.microsoft.com/office/drawing/2014/main" id="{EF7A39CE-CC2F-4B29-BFD8-3FB76E5804BA}"/>
              </a:ext>
            </a:extLst>
          </p:cNvPr>
          <p:cNvGraphicFramePr/>
          <p:nvPr>
            <p:extLst>
              <p:ext uri="{D42A27DB-BD31-4B8C-83A1-F6EECF244321}">
                <p14:modId xmlns:p14="http://schemas.microsoft.com/office/powerpoint/2010/main" val="1210276470"/>
              </p:ext>
            </p:extLst>
          </p:nvPr>
        </p:nvGraphicFramePr>
        <p:xfrm>
          <a:off x="1600199" y="1589103"/>
          <a:ext cx="8991600" cy="50070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969320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59DD73-7333-4F3F-931C-739FAF6F1336}"/>
              </a:ext>
            </a:extLst>
          </p:cNvPr>
          <p:cNvSpPr>
            <a:spLocks noGrp="1"/>
          </p:cNvSpPr>
          <p:nvPr>
            <p:ph type="title"/>
          </p:nvPr>
        </p:nvSpPr>
        <p:spPr>
          <a:xfrm>
            <a:off x="372862" y="284085"/>
            <a:ext cx="5362113" cy="1047565"/>
          </a:xfrm>
        </p:spPr>
        <p:txBody>
          <a:bodyPr>
            <a:normAutofit/>
          </a:bodyPr>
          <a:lstStyle/>
          <a:p>
            <a:pPr>
              <a:lnSpc>
                <a:spcPct val="150000"/>
              </a:lnSpc>
            </a:pPr>
            <a:r>
              <a:rPr lang="en-GB" sz="2000" dirty="0">
                <a:latin typeface="Times New Roman" panose="02020603050405020304" pitchFamily="18" charset="0"/>
                <a:cs typeface="Times New Roman" panose="02020603050405020304" pitchFamily="18" charset="0"/>
              </a:rPr>
              <a:t>Study design &amp; Data analysis  </a:t>
            </a:r>
          </a:p>
        </p:txBody>
      </p:sp>
      <p:sp>
        <p:nvSpPr>
          <p:cNvPr id="4" name="Text Placeholder 3">
            <a:extLst>
              <a:ext uri="{FF2B5EF4-FFF2-40B4-BE49-F238E27FC236}">
                <a16:creationId xmlns:a16="http://schemas.microsoft.com/office/drawing/2014/main" id="{1FC903EC-1092-4318-8979-3A3BC865FB3F}"/>
              </a:ext>
            </a:extLst>
          </p:cNvPr>
          <p:cNvSpPr>
            <a:spLocks noGrp="1"/>
          </p:cNvSpPr>
          <p:nvPr>
            <p:ph type="body" sz="half" idx="2"/>
          </p:nvPr>
        </p:nvSpPr>
        <p:spPr>
          <a:xfrm>
            <a:off x="1115568" y="1597981"/>
            <a:ext cx="3794760" cy="4975934"/>
          </a:xfrm>
        </p:spPr>
        <p:txBody>
          <a:bodyPr>
            <a:normAutofit fontScale="85000" lnSpcReduction="10000"/>
          </a:bodyPr>
          <a:lstStyle/>
          <a:p>
            <a:pPr marL="285750" lvl="0" indent="-285750" algn="l">
              <a:lnSpc>
                <a:spcPct val="160000"/>
              </a:lnSpc>
              <a:buClr>
                <a:schemeClr val="bg1"/>
              </a:buClr>
              <a:buFont typeface="Courier New" panose="02070309020205020404" pitchFamily="49" charset="0"/>
              <a:buChar char="o"/>
            </a:pPr>
            <a:r>
              <a:rPr lang="en-GB" sz="1900" dirty="0">
                <a:solidFill>
                  <a:schemeClr val="tx1"/>
                </a:solidFill>
                <a:latin typeface="Times New Roman" pitchFamily="18"/>
                <a:cs typeface="Times New Roman" pitchFamily="18"/>
              </a:rPr>
              <a:t>Randomised control trial.</a:t>
            </a:r>
          </a:p>
          <a:p>
            <a:pPr marL="285750" lvl="0" indent="-285750" algn="l">
              <a:lnSpc>
                <a:spcPct val="160000"/>
              </a:lnSpc>
              <a:buClr>
                <a:schemeClr val="bg1"/>
              </a:buClr>
              <a:buFont typeface="Courier New" panose="02070309020205020404" pitchFamily="49" charset="0"/>
              <a:buChar char="o"/>
            </a:pPr>
            <a:r>
              <a:rPr lang="en-GB" sz="1900" dirty="0">
                <a:solidFill>
                  <a:schemeClr val="tx1"/>
                </a:solidFill>
                <a:latin typeface="Times New Roman" pitchFamily="18"/>
                <a:cs typeface="Times New Roman" pitchFamily="18"/>
              </a:rPr>
              <a:t>Excel. </a:t>
            </a:r>
          </a:p>
          <a:p>
            <a:pPr marL="285750" lvl="0" indent="-285750" algn="l">
              <a:lnSpc>
                <a:spcPct val="160000"/>
              </a:lnSpc>
              <a:buClr>
                <a:schemeClr val="bg1"/>
              </a:buClr>
              <a:buFont typeface="Courier New" panose="02070309020205020404" pitchFamily="49" charset="0"/>
              <a:buChar char="o"/>
            </a:pPr>
            <a:r>
              <a:rPr lang="en-GB" sz="1900" dirty="0">
                <a:solidFill>
                  <a:schemeClr val="tx1"/>
                </a:solidFill>
                <a:effectLst/>
                <a:latin typeface="Times New Roman" panose="02020603050405020304" pitchFamily="18" charset="0"/>
                <a:ea typeface="MS Minngs"/>
                <a:cs typeface="Times New Roman" panose="02020603050405020304" pitchFamily="18" charset="0"/>
              </a:rPr>
              <a:t>Statistical Package for the Social Sciences (</a:t>
            </a:r>
            <a:r>
              <a:rPr lang="en-GB" sz="19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SPSS)</a:t>
            </a:r>
            <a:endParaRPr lang="en-GB" sz="1900" dirty="0">
              <a:solidFill>
                <a:schemeClr val="tx1"/>
              </a:solidFill>
              <a:latin typeface="Times New Roman" pitchFamily="18"/>
              <a:cs typeface="Times New Roman" pitchFamily="18"/>
            </a:endParaRPr>
          </a:p>
          <a:p>
            <a:pPr marL="285750" lvl="0" indent="-285750" algn="l">
              <a:lnSpc>
                <a:spcPct val="160000"/>
              </a:lnSpc>
              <a:buClr>
                <a:schemeClr val="bg1"/>
              </a:buClr>
              <a:buFont typeface="Courier New" panose="02070309020205020404" pitchFamily="49" charset="0"/>
              <a:buChar char="o"/>
            </a:pPr>
            <a:r>
              <a:rPr lang="en-GB" sz="19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This </a:t>
            </a:r>
            <a:r>
              <a:rPr lang="en-GB" sz="1900"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study will use a </a:t>
            </a:r>
            <a:r>
              <a:rPr lang="en-GB" sz="19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repeated measures study design, using a one sample T test and ANOVA to analyse data on SPSS. </a:t>
            </a:r>
            <a:endParaRPr lang="en-GB" sz="1900" dirty="0">
              <a:solidFill>
                <a:schemeClr val="tx1"/>
              </a:solidFill>
              <a:latin typeface="Times New Roman" panose="02020603050405020304" pitchFamily="18" charset="0"/>
              <a:cs typeface="Times New Roman" panose="02020603050405020304" pitchFamily="18" charset="0"/>
            </a:endParaRPr>
          </a:p>
          <a:p>
            <a:pPr marL="285750" lvl="0" indent="-285750" algn="l">
              <a:lnSpc>
                <a:spcPct val="160000"/>
              </a:lnSpc>
              <a:buClr>
                <a:schemeClr val="bg1"/>
              </a:buClr>
              <a:buFont typeface="Courier New" panose="02070309020205020404" pitchFamily="49" charset="0"/>
              <a:buChar char="o"/>
            </a:pPr>
            <a:r>
              <a:rPr lang="en-GB" sz="1900" dirty="0">
                <a:solidFill>
                  <a:schemeClr val="tx1"/>
                </a:solidFill>
                <a:latin typeface="Times New Roman" pitchFamily="18"/>
                <a:cs typeface="Times New Roman" pitchFamily="18"/>
              </a:rPr>
              <a:t>Data collected from the assessments will be analysed using SPSS to establish any correlation between treatment groups and dorsi flexion ROM.   </a:t>
            </a:r>
          </a:p>
          <a:p>
            <a:pPr marL="285750" indent="-285750" algn="l">
              <a:buFont typeface="Courier New" panose="02070309020205020404" pitchFamily="49" charset="0"/>
              <a:buChar char="o"/>
            </a:pPr>
            <a:endParaRPr lang="en-GB" sz="1800" dirty="0">
              <a:solidFill>
                <a:schemeClr val="tx1"/>
              </a:solidFill>
              <a:latin typeface="Times New Roman" panose="02020603050405020304" pitchFamily="18" charset="0"/>
              <a:cs typeface="Times New Roman" panose="02020603050405020304" pitchFamily="18" charset="0"/>
            </a:endParaRPr>
          </a:p>
        </p:txBody>
      </p:sp>
      <p:graphicFrame>
        <p:nvGraphicFramePr>
          <p:cNvPr id="7" name="Diagram 6">
            <a:extLst>
              <a:ext uri="{FF2B5EF4-FFF2-40B4-BE49-F238E27FC236}">
                <a16:creationId xmlns:a16="http://schemas.microsoft.com/office/drawing/2014/main" id="{80038335-96C7-49B2-AD43-AF0814383D4A}"/>
              </a:ext>
            </a:extLst>
          </p:cNvPr>
          <p:cNvGraphicFramePr/>
          <p:nvPr>
            <p:extLst>
              <p:ext uri="{D42A27DB-BD31-4B8C-83A1-F6EECF244321}">
                <p14:modId xmlns:p14="http://schemas.microsoft.com/office/powerpoint/2010/main" val="3852117063"/>
              </p:ext>
            </p:extLst>
          </p:nvPr>
        </p:nvGraphicFramePr>
        <p:xfrm>
          <a:off x="6241003" y="284085"/>
          <a:ext cx="5770484" cy="62898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Arrow: Up 7">
            <a:extLst>
              <a:ext uri="{FF2B5EF4-FFF2-40B4-BE49-F238E27FC236}">
                <a16:creationId xmlns:a16="http://schemas.microsoft.com/office/drawing/2014/main" id="{56CCB104-06A6-4326-80A3-BBCF8E1F58D9}"/>
              </a:ext>
            </a:extLst>
          </p:cNvPr>
          <p:cNvSpPr/>
          <p:nvPr/>
        </p:nvSpPr>
        <p:spPr>
          <a:xfrm>
            <a:off x="11168110" y="2900779"/>
            <a:ext cx="257452" cy="410593"/>
          </a:xfrm>
          <a:prstGeom prst="upArrow">
            <a:avLst>
              <a:gd name="adj1" fmla="val 50000"/>
              <a:gd name="adj2" fmla="val 57500"/>
            </a:avLst>
          </a:prstGeom>
          <a:solidFill>
            <a:schemeClr val="bg1">
              <a:lumMod val="8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Arrow: Up 9">
            <a:extLst>
              <a:ext uri="{FF2B5EF4-FFF2-40B4-BE49-F238E27FC236}">
                <a16:creationId xmlns:a16="http://schemas.microsoft.com/office/drawing/2014/main" id="{6F2373D5-E993-41D3-83A7-DEBAE9100EBC}"/>
              </a:ext>
            </a:extLst>
          </p:cNvPr>
          <p:cNvSpPr/>
          <p:nvPr/>
        </p:nvSpPr>
        <p:spPr>
          <a:xfrm>
            <a:off x="6819531" y="2900778"/>
            <a:ext cx="257452" cy="410593"/>
          </a:xfrm>
          <a:prstGeom prst="upArrow">
            <a:avLst>
              <a:gd name="adj1" fmla="val 50000"/>
              <a:gd name="adj2" fmla="val 57500"/>
            </a:avLst>
          </a:prstGeom>
          <a:solidFill>
            <a:schemeClr val="bg1">
              <a:lumMod val="8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6758543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BFF68-F08D-478D-854F-0368E4F84EA4}"/>
              </a:ext>
            </a:extLst>
          </p:cNvPr>
          <p:cNvSpPr>
            <a:spLocks noGrp="1"/>
          </p:cNvSpPr>
          <p:nvPr>
            <p:ph type="ctrTitle"/>
          </p:nvPr>
        </p:nvSpPr>
        <p:spPr>
          <a:xfrm>
            <a:off x="1296140" y="479394"/>
            <a:ext cx="9295658" cy="1091954"/>
          </a:xfrm>
        </p:spPr>
        <p:txBody>
          <a:bodyPr>
            <a:normAutofit/>
          </a:bodyPr>
          <a:lstStyle/>
          <a:p>
            <a:r>
              <a:rPr lang="en-GB" sz="2800" dirty="0">
                <a:latin typeface="Times New Roman" panose="02020603050405020304" pitchFamily="18" charset="0"/>
                <a:cs typeface="Times New Roman" panose="02020603050405020304" pitchFamily="18" charset="0"/>
              </a:rPr>
              <a:t>Ethical considerations </a:t>
            </a:r>
          </a:p>
        </p:txBody>
      </p:sp>
      <p:sp>
        <p:nvSpPr>
          <p:cNvPr id="3" name="Subtitle 2">
            <a:extLst>
              <a:ext uri="{FF2B5EF4-FFF2-40B4-BE49-F238E27FC236}">
                <a16:creationId xmlns:a16="http://schemas.microsoft.com/office/drawing/2014/main" id="{B020E68C-B3F7-4632-81BF-8129626F4F4F}"/>
              </a:ext>
            </a:extLst>
          </p:cNvPr>
          <p:cNvSpPr>
            <a:spLocks noGrp="1"/>
          </p:cNvSpPr>
          <p:nvPr>
            <p:ph type="subTitle" idx="1"/>
          </p:nvPr>
        </p:nvSpPr>
        <p:spPr>
          <a:xfrm>
            <a:off x="1296141" y="1677880"/>
            <a:ext cx="9295658" cy="5078027"/>
          </a:xfrm>
        </p:spPr>
        <p:txBody>
          <a:bodyPr>
            <a:normAutofit fontScale="85000" lnSpcReduction="20000"/>
          </a:bodyPr>
          <a:lstStyle/>
          <a:p>
            <a:pPr marL="342900" lvl="0" indent="-342900" algn="l">
              <a:lnSpc>
                <a:spcPct val="150000"/>
              </a:lnSpc>
              <a:buClr>
                <a:schemeClr val="tx1"/>
              </a:buClr>
              <a:buFont typeface="Courier New" panose="02070309020205020404" pitchFamily="49" charset="0"/>
              <a:buChar char="o"/>
            </a:pPr>
            <a:r>
              <a:rPr lang="en-GB" sz="1900" dirty="0">
                <a:solidFill>
                  <a:srgbClr val="000000"/>
                </a:solidFill>
                <a:latin typeface="Times New Roman" pitchFamily="18"/>
                <a:cs typeface="Times New Roman" pitchFamily="18"/>
              </a:rPr>
              <a:t>All participants will be required to give consent prior to ultrasound therapy and passive stretching – Completed PAR-Q forms must pass experiment criteria. </a:t>
            </a:r>
          </a:p>
          <a:p>
            <a:pPr marL="342900" lvl="0" indent="-342900" algn="l">
              <a:lnSpc>
                <a:spcPct val="150000"/>
              </a:lnSpc>
              <a:buClr>
                <a:schemeClr val="tx1"/>
              </a:buClr>
              <a:buFont typeface="Courier New" panose="02070309020205020404" pitchFamily="49" charset="0"/>
              <a:buChar char="o"/>
            </a:pPr>
            <a:r>
              <a:rPr lang="en-GB" sz="1900" dirty="0">
                <a:solidFill>
                  <a:srgbClr val="000000"/>
                </a:solidFill>
                <a:latin typeface="Times New Roman" pitchFamily="18"/>
                <a:cs typeface="Times New Roman" pitchFamily="18"/>
              </a:rPr>
              <a:t>All participants may withdraw consent at any time without prior notice, and will be aloud to remove themselves from the experiment at any time.</a:t>
            </a:r>
          </a:p>
          <a:p>
            <a:pPr marL="342900" lvl="0" indent="-342900" algn="l">
              <a:lnSpc>
                <a:spcPct val="150000"/>
              </a:lnSpc>
              <a:buClr>
                <a:schemeClr val="tx1"/>
              </a:buClr>
              <a:buFont typeface="Courier New" panose="02070309020205020404" pitchFamily="49" charset="0"/>
              <a:buChar char="o"/>
            </a:pPr>
            <a:r>
              <a:rPr lang="en-GB" sz="1900" dirty="0">
                <a:solidFill>
                  <a:srgbClr val="000000"/>
                </a:solidFill>
                <a:latin typeface="Times New Roman" pitchFamily="18"/>
                <a:cs typeface="Times New Roman" pitchFamily="18"/>
              </a:rPr>
              <a:t>Risk assessments will be completed prior to the start of the experiment.</a:t>
            </a:r>
          </a:p>
          <a:p>
            <a:pPr marL="342900" lvl="0" indent="-342900" algn="l">
              <a:lnSpc>
                <a:spcPct val="150000"/>
              </a:lnSpc>
              <a:buClr>
                <a:schemeClr val="tx1"/>
              </a:buClr>
              <a:buFont typeface="Courier New" panose="02070309020205020404" pitchFamily="49" charset="0"/>
              <a:buChar char="o"/>
            </a:pPr>
            <a:r>
              <a:rPr lang="en-GB" sz="1900" dirty="0">
                <a:solidFill>
                  <a:srgbClr val="000000"/>
                </a:solidFill>
                <a:latin typeface="Times New Roman" pitchFamily="18"/>
                <a:cs typeface="Times New Roman" pitchFamily="18"/>
              </a:rPr>
              <a:t>All ultrasound therapy will be checked for safety, and will only be used by the same qualified therapist to ensure participant safety and identical treatment. </a:t>
            </a:r>
          </a:p>
          <a:p>
            <a:pPr marL="342900" lvl="0" indent="-342900" algn="l">
              <a:lnSpc>
                <a:spcPct val="150000"/>
              </a:lnSpc>
              <a:buClr>
                <a:schemeClr val="tx1"/>
              </a:buClr>
              <a:buFont typeface="Courier New" panose="02070309020205020404" pitchFamily="49" charset="0"/>
              <a:buChar char="o"/>
            </a:pPr>
            <a:r>
              <a:rPr lang="en-GB" sz="1900" dirty="0">
                <a:solidFill>
                  <a:srgbClr val="000000"/>
                </a:solidFill>
                <a:latin typeface="Times New Roman" pitchFamily="18"/>
                <a:cs typeface="Times New Roman" pitchFamily="18"/>
              </a:rPr>
              <a:t>The data collected will be used by the principle experimental researcher during experiment.</a:t>
            </a:r>
          </a:p>
          <a:p>
            <a:pPr marL="342900" lvl="0" indent="-342900" algn="l">
              <a:lnSpc>
                <a:spcPct val="150000"/>
              </a:lnSpc>
              <a:buClr>
                <a:schemeClr val="tx1"/>
              </a:buClr>
              <a:buFont typeface="Courier New" panose="02070309020205020404" pitchFamily="49" charset="0"/>
              <a:buChar char="o"/>
            </a:pPr>
            <a:r>
              <a:rPr lang="en-GB" sz="1900" dirty="0">
                <a:solidFill>
                  <a:srgbClr val="000000"/>
                </a:solidFill>
                <a:latin typeface="Times New Roman" pitchFamily="18"/>
                <a:cs typeface="Times New Roman" pitchFamily="18"/>
              </a:rPr>
              <a:t>Individual experiment data will be made available to the participant on written request. </a:t>
            </a:r>
          </a:p>
          <a:p>
            <a:pPr marL="342900" lvl="0" indent="-342900" algn="l">
              <a:lnSpc>
                <a:spcPct val="150000"/>
              </a:lnSpc>
              <a:buClr>
                <a:schemeClr val="tx1"/>
              </a:buClr>
              <a:buFont typeface="Courier New" panose="02070309020205020404" pitchFamily="49" charset="0"/>
              <a:buChar char="o"/>
            </a:pPr>
            <a:r>
              <a:rPr lang="en-GB" sz="1900" dirty="0">
                <a:solidFill>
                  <a:srgbClr val="000000"/>
                </a:solidFill>
                <a:latin typeface="Times New Roman" pitchFamily="18"/>
                <a:cs typeface="Times New Roman" pitchFamily="18"/>
              </a:rPr>
              <a:t>Data will be stored securely for 7 years post the date of assessment.</a:t>
            </a:r>
          </a:p>
          <a:p>
            <a:pPr marL="342900" lvl="0" indent="-342900" algn="l">
              <a:lnSpc>
                <a:spcPct val="150000"/>
              </a:lnSpc>
              <a:buClr>
                <a:schemeClr val="tx1"/>
              </a:buClr>
              <a:buFont typeface="Courier New" panose="02070309020205020404" pitchFamily="49" charset="0"/>
              <a:buChar char="o"/>
            </a:pPr>
            <a:r>
              <a:rPr lang="en-GB" sz="1900" dirty="0">
                <a:solidFill>
                  <a:srgbClr val="000000"/>
                </a:solidFill>
                <a:latin typeface="Times New Roman" pitchFamily="18"/>
                <a:cs typeface="Times New Roman" pitchFamily="18"/>
              </a:rPr>
              <a:t>All participants will remain anonymous throughout the experiment.</a:t>
            </a:r>
          </a:p>
          <a:p>
            <a:pPr marL="342900" lvl="0" indent="-342900" algn="l">
              <a:lnSpc>
                <a:spcPct val="150000"/>
              </a:lnSpc>
              <a:buClr>
                <a:schemeClr val="tx1"/>
              </a:buClr>
              <a:buFont typeface="Courier New" panose="02070309020205020404" pitchFamily="49" charset="0"/>
              <a:buChar char="o"/>
            </a:pPr>
            <a:r>
              <a:rPr lang="en-GB" sz="1900" dirty="0">
                <a:solidFill>
                  <a:srgbClr val="000000"/>
                </a:solidFill>
                <a:latin typeface="Times New Roman" pitchFamily="18"/>
                <a:cs typeface="Times New Roman" pitchFamily="18"/>
              </a:rPr>
              <a:t>Participants will not be subjected to any harm during assessments. </a:t>
            </a:r>
          </a:p>
          <a:p>
            <a:pPr lvl="0" algn="l">
              <a:lnSpc>
                <a:spcPct val="150000"/>
              </a:lnSpc>
            </a:pPr>
            <a:endParaRPr lang="en-GB" sz="1600" dirty="0">
              <a:solidFill>
                <a:srgbClr val="000000"/>
              </a:solidFill>
              <a:latin typeface="Times New Roman" pitchFamily="18"/>
              <a:cs typeface="Times New Roman" pitchFamily="18"/>
            </a:endParaRPr>
          </a:p>
          <a:p>
            <a:pPr lvl="0" algn="l">
              <a:lnSpc>
                <a:spcPct val="150000"/>
              </a:lnSpc>
            </a:pPr>
            <a:endParaRPr lang="en-GB" dirty="0">
              <a:solidFill>
                <a:srgbClr val="000000"/>
              </a:solidFill>
              <a:latin typeface="Times New Roman" pitchFamily="18"/>
              <a:cs typeface="Times New Roman" pitchFamily="18"/>
            </a:endParaRPr>
          </a:p>
          <a:p>
            <a:pPr lvl="0" algn="l">
              <a:lnSpc>
                <a:spcPct val="150000"/>
              </a:lnSpc>
            </a:pPr>
            <a:endParaRPr lang="en-GB"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82028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BFF68-F08D-478D-854F-0368E4F84EA4}"/>
              </a:ext>
            </a:extLst>
          </p:cNvPr>
          <p:cNvSpPr>
            <a:spLocks noGrp="1"/>
          </p:cNvSpPr>
          <p:nvPr>
            <p:ph type="title"/>
          </p:nvPr>
        </p:nvSpPr>
        <p:spPr>
          <a:xfrm>
            <a:off x="269289" y="390618"/>
            <a:ext cx="5530789" cy="1278384"/>
          </a:xfrm>
        </p:spPr>
        <p:txBody>
          <a:bodyPr>
            <a:normAutofit/>
          </a:bodyPr>
          <a:lstStyle/>
          <a:p>
            <a:r>
              <a:rPr lang="en-GB" sz="2800" dirty="0">
                <a:latin typeface="Times New Roman" panose="02020603050405020304" pitchFamily="18" charset="0"/>
                <a:cs typeface="Times New Roman" panose="02020603050405020304" pitchFamily="18" charset="0"/>
              </a:rPr>
              <a:t>Proposed Timeline </a:t>
            </a:r>
          </a:p>
        </p:txBody>
      </p:sp>
      <p:sp>
        <p:nvSpPr>
          <p:cNvPr id="3" name="Content Placeholder 2">
            <a:extLst>
              <a:ext uri="{FF2B5EF4-FFF2-40B4-BE49-F238E27FC236}">
                <a16:creationId xmlns:a16="http://schemas.microsoft.com/office/drawing/2014/main" id="{72F4FD84-CC30-480C-AC16-39EB4806064F}"/>
              </a:ext>
            </a:extLst>
          </p:cNvPr>
          <p:cNvSpPr>
            <a:spLocks noGrp="1"/>
          </p:cNvSpPr>
          <p:nvPr>
            <p:ph idx="1"/>
          </p:nvPr>
        </p:nvSpPr>
        <p:spPr>
          <a:xfrm>
            <a:off x="6391922" y="630315"/>
            <a:ext cx="5530789" cy="5743851"/>
          </a:xfrm>
          <a:ln w="76200">
            <a:solidFill>
              <a:schemeClr val="accent2"/>
            </a:solidFill>
          </a:ln>
        </p:spPr>
        <p:txBody>
          <a:bodyPr>
            <a:normAutofit/>
          </a:bodyPr>
          <a:lstStyle/>
          <a:p>
            <a:pPr marL="0" indent="0" algn="ctr">
              <a:lnSpc>
                <a:spcPct val="150000"/>
              </a:lnSpc>
              <a:buNone/>
            </a:pPr>
            <a:r>
              <a:rPr lang="en-GB" sz="4400" dirty="0">
                <a:latin typeface="Times New Roman" panose="02020603050405020304" pitchFamily="18" charset="0"/>
                <a:cs typeface="Times New Roman" panose="02020603050405020304" pitchFamily="18" charset="0"/>
              </a:rPr>
              <a:t>Limitations</a:t>
            </a:r>
          </a:p>
          <a:p>
            <a:pPr>
              <a:lnSpc>
                <a:spcPct val="150000"/>
              </a:lnSpc>
            </a:pPr>
            <a:r>
              <a:rPr lang="en-GB" sz="1800" dirty="0">
                <a:latin typeface="Times New Roman" panose="02020603050405020304" pitchFamily="18" charset="0"/>
                <a:cs typeface="Times New Roman" panose="02020603050405020304" pitchFamily="18" charset="0"/>
              </a:rPr>
              <a:t>Current Covid 19 restrictions limiting participant inclusion.</a:t>
            </a:r>
          </a:p>
          <a:p>
            <a:pPr>
              <a:lnSpc>
                <a:spcPct val="150000"/>
              </a:lnSpc>
            </a:pPr>
            <a:r>
              <a:rPr lang="en-GB" sz="1800" dirty="0">
                <a:latin typeface="Times New Roman" panose="02020603050405020304" pitchFamily="18" charset="0"/>
                <a:cs typeface="Times New Roman" panose="02020603050405020304" pitchFamily="18" charset="0"/>
              </a:rPr>
              <a:t>The research is limited to a proposed age group of 21-30 years old, with current restrictions limiting participants to university students.  </a:t>
            </a:r>
          </a:p>
          <a:p>
            <a:pPr>
              <a:lnSpc>
                <a:spcPct val="150000"/>
              </a:lnSpc>
            </a:pPr>
            <a:r>
              <a:rPr lang="en-GB" sz="1800" dirty="0">
                <a:latin typeface="Times New Roman" panose="02020603050405020304" pitchFamily="18" charset="0"/>
                <a:cs typeface="Times New Roman" panose="02020603050405020304" pitchFamily="18" charset="0"/>
              </a:rPr>
              <a:t>Inclinometer (iPhone XR) </a:t>
            </a:r>
          </a:p>
          <a:p>
            <a:pPr>
              <a:lnSpc>
                <a:spcPct val="150000"/>
              </a:lnSpc>
            </a:pPr>
            <a:r>
              <a:rPr lang="en-GB" sz="1800" dirty="0">
                <a:latin typeface="Times New Roman" panose="02020603050405020304" pitchFamily="18" charset="0"/>
                <a:cs typeface="Times New Roman" panose="02020603050405020304" pitchFamily="18" charset="0"/>
              </a:rPr>
              <a:t>Exclusion: </a:t>
            </a:r>
          </a:p>
          <a:p>
            <a:pPr>
              <a:lnSpc>
                <a:spcPct val="150000"/>
              </a:lnSpc>
            </a:pPr>
            <a:r>
              <a:rPr lang="en-GB" sz="1800" dirty="0">
                <a:latin typeface="Times New Roman" panose="02020603050405020304" pitchFamily="18" charset="0"/>
                <a:cs typeface="Times New Roman" panose="02020603050405020304" pitchFamily="18" charset="0"/>
              </a:rPr>
              <a:t>participants with hypermobility.</a:t>
            </a:r>
          </a:p>
          <a:p>
            <a:pPr>
              <a:lnSpc>
                <a:spcPct val="150000"/>
              </a:lnSpc>
            </a:pPr>
            <a:r>
              <a:rPr lang="en-GB" sz="1800" dirty="0">
                <a:latin typeface="Times New Roman" panose="02020603050405020304" pitchFamily="18" charset="0"/>
                <a:cs typeface="Times New Roman" panose="02020603050405020304" pitchFamily="18" charset="0"/>
              </a:rPr>
              <a:t>Acute ankle injuries. </a:t>
            </a:r>
          </a:p>
        </p:txBody>
      </p:sp>
      <p:grpSp>
        <p:nvGrpSpPr>
          <p:cNvPr id="4" name="Content Placeholder 7">
            <a:extLst>
              <a:ext uri="{FF2B5EF4-FFF2-40B4-BE49-F238E27FC236}">
                <a16:creationId xmlns:a16="http://schemas.microsoft.com/office/drawing/2014/main" id="{DC06F432-51DE-4BC9-9BBC-2FC3BACF919C}"/>
              </a:ext>
            </a:extLst>
          </p:cNvPr>
          <p:cNvGrpSpPr/>
          <p:nvPr/>
        </p:nvGrpSpPr>
        <p:grpSpPr>
          <a:xfrm>
            <a:off x="115410" y="2167273"/>
            <a:ext cx="5877018" cy="3381271"/>
            <a:chOff x="1706563" y="1954209"/>
            <a:chExt cx="8778880" cy="3414707"/>
          </a:xfrm>
          <a:solidFill>
            <a:schemeClr val="bg1"/>
          </a:solidFill>
        </p:grpSpPr>
        <p:sp>
          <p:nvSpPr>
            <p:cNvPr id="5" name="Freeform: Shape 4">
              <a:extLst>
                <a:ext uri="{FF2B5EF4-FFF2-40B4-BE49-F238E27FC236}">
                  <a16:creationId xmlns:a16="http://schemas.microsoft.com/office/drawing/2014/main" id="{DEE42605-C662-460F-9AFC-5B14303FF17C}"/>
                </a:ext>
              </a:extLst>
            </p:cNvPr>
            <p:cNvSpPr/>
            <p:nvPr/>
          </p:nvSpPr>
          <p:spPr>
            <a:xfrm>
              <a:off x="2364976" y="1954209"/>
              <a:ext cx="7462043" cy="3414707"/>
            </a:xfrm>
            <a:custGeom>
              <a:avLst>
                <a:gd name="f0" fmla="val 16658"/>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val f7"/>
                <a:gd name="f15" fmla="val f8"/>
                <a:gd name="f16" fmla="pin 0 f0 21600"/>
                <a:gd name="f17" fmla="pin 0 f1 10800"/>
                <a:gd name="f18" fmla="*/ f10 f2 1"/>
                <a:gd name="f19" fmla="*/ f11 f2 1"/>
                <a:gd name="f20" fmla="+- f15 0 f14"/>
                <a:gd name="f21" fmla="val f16"/>
                <a:gd name="f22" fmla="val f17"/>
                <a:gd name="f23" fmla="*/ f16 f12 1"/>
                <a:gd name="f24" fmla="*/ f17 f13 1"/>
                <a:gd name="f25" fmla="*/ f18 1 f4"/>
                <a:gd name="f26" fmla="*/ f19 1 f4"/>
                <a:gd name="f27" fmla="*/ f20 1 21600"/>
                <a:gd name="f28" fmla="+- 21600 0 f22"/>
                <a:gd name="f29" fmla="+- 21600 0 f21"/>
                <a:gd name="f30" fmla="*/ f22 f13 1"/>
                <a:gd name="f31" fmla="*/ f21 f12 1"/>
                <a:gd name="f32" fmla="+- f25 0 f3"/>
                <a:gd name="f33" fmla="+- f26 0 f3"/>
                <a:gd name="f34" fmla="*/ 0 f27 1"/>
                <a:gd name="f35" fmla="*/ 21600 f27 1"/>
                <a:gd name="f36" fmla="*/ f29 f22 1"/>
                <a:gd name="f37" fmla="*/ f28 f13 1"/>
                <a:gd name="f38" fmla="*/ f36 1 10800"/>
                <a:gd name="f39" fmla="*/ f34 1 f27"/>
                <a:gd name="f40" fmla="*/ f35 1 f27"/>
                <a:gd name="f41" fmla="+- f21 f38 0"/>
                <a:gd name="f42" fmla="*/ f39 f12 1"/>
                <a:gd name="f43" fmla="*/ f39 f13 1"/>
                <a:gd name="f44" fmla="*/ f40 f13 1"/>
                <a:gd name="f45" fmla="*/ f41 f12 1"/>
              </a:gdLst>
              <a:ahLst>
                <a:ahXY gdRefX="f0" minX="f7" maxX="f8" gdRefY="f1" minY="f7" maxY="f9">
                  <a:pos x="f23" y="f24"/>
                </a:ahXY>
              </a:ahLst>
              <a:cxnLst>
                <a:cxn ang="3cd4">
                  <a:pos x="hc" y="t"/>
                </a:cxn>
                <a:cxn ang="0">
                  <a:pos x="r" y="vc"/>
                </a:cxn>
                <a:cxn ang="cd4">
                  <a:pos x="hc" y="b"/>
                </a:cxn>
                <a:cxn ang="cd2">
                  <a:pos x="l" y="vc"/>
                </a:cxn>
                <a:cxn ang="f32">
                  <a:pos x="f31" y="f43"/>
                </a:cxn>
                <a:cxn ang="f33">
                  <a:pos x="f31" y="f44"/>
                </a:cxn>
              </a:cxnLst>
              <a:rect l="f42" t="f30" r="f45" b="f37"/>
              <a:pathLst>
                <a:path w="21600" h="21600">
                  <a:moveTo>
                    <a:pt x="f7" y="f22"/>
                  </a:moveTo>
                  <a:lnTo>
                    <a:pt x="f21" y="f22"/>
                  </a:lnTo>
                  <a:lnTo>
                    <a:pt x="f21" y="f7"/>
                  </a:lnTo>
                  <a:lnTo>
                    <a:pt x="f8" y="f9"/>
                  </a:lnTo>
                  <a:lnTo>
                    <a:pt x="f21" y="f8"/>
                  </a:lnTo>
                  <a:lnTo>
                    <a:pt x="f21" y="f28"/>
                  </a:lnTo>
                  <a:lnTo>
                    <a:pt x="f7" y="f28"/>
                  </a:lnTo>
                  <a:close/>
                </a:path>
              </a:pathLst>
            </a:custGeom>
            <a:gr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p:txBody>
        </p:sp>
        <p:sp>
          <p:nvSpPr>
            <p:cNvPr id="6" name="Freeform: Shape 5">
              <a:extLst>
                <a:ext uri="{FF2B5EF4-FFF2-40B4-BE49-F238E27FC236}">
                  <a16:creationId xmlns:a16="http://schemas.microsoft.com/office/drawing/2014/main" id="{289C61D6-3504-416B-9C09-22C8B7CFBF45}"/>
                </a:ext>
              </a:extLst>
            </p:cNvPr>
            <p:cNvSpPr/>
            <p:nvPr/>
          </p:nvSpPr>
          <p:spPr>
            <a:xfrm>
              <a:off x="1706563" y="2978630"/>
              <a:ext cx="2633664" cy="1365885"/>
            </a:xfrm>
            <a:custGeom>
              <a:avLst/>
              <a:gdLst>
                <a:gd name="f0" fmla="val 10800000"/>
                <a:gd name="f1" fmla="val 5400000"/>
                <a:gd name="f2" fmla="val 180"/>
                <a:gd name="f3" fmla="val w"/>
                <a:gd name="f4" fmla="val h"/>
                <a:gd name="f5" fmla="val 0"/>
                <a:gd name="f6" fmla="val 2633662"/>
                <a:gd name="f7" fmla="val 1365884"/>
                <a:gd name="f8" fmla="val 227652"/>
                <a:gd name="f9" fmla="val 101923"/>
                <a:gd name="f10" fmla="val 2406010"/>
                <a:gd name="f11" fmla="val 2531739"/>
                <a:gd name="f12" fmla="val 1138232"/>
                <a:gd name="f13" fmla="val 1263961"/>
                <a:gd name="f14" fmla="+- 0 0 -90"/>
                <a:gd name="f15" fmla="*/ f3 1 2633662"/>
                <a:gd name="f16" fmla="*/ f4 1 1365884"/>
                <a:gd name="f17" fmla="+- f7 0 f5"/>
                <a:gd name="f18" fmla="+- f6 0 f5"/>
                <a:gd name="f19" fmla="*/ f14 f0 1"/>
                <a:gd name="f20" fmla="*/ f18 1 2633662"/>
                <a:gd name="f21" fmla="*/ f17 1 1365884"/>
                <a:gd name="f22" fmla="*/ 0 f18 1"/>
                <a:gd name="f23" fmla="*/ 227652 f17 1"/>
                <a:gd name="f24" fmla="*/ 227652 f18 1"/>
                <a:gd name="f25" fmla="*/ 0 f17 1"/>
                <a:gd name="f26" fmla="*/ 2406010 f18 1"/>
                <a:gd name="f27" fmla="*/ 2633662 f18 1"/>
                <a:gd name="f28" fmla="*/ 1138232 f17 1"/>
                <a:gd name="f29" fmla="*/ 1365884 f17 1"/>
                <a:gd name="f30" fmla="*/ f19 1 f2"/>
                <a:gd name="f31" fmla="*/ f22 1 2633662"/>
                <a:gd name="f32" fmla="*/ f23 1 1365884"/>
                <a:gd name="f33" fmla="*/ f24 1 2633662"/>
                <a:gd name="f34" fmla="*/ f25 1 1365884"/>
                <a:gd name="f35" fmla="*/ f26 1 2633662"/>
                <a:gd name="f36" fmla="*/ f27 1 2633662"/>
                <a:gd name="f37" fmla="*/ f28 1 1365884"/>
                <a:gd name="f38" fmla="*/ f29 1 1365884"/>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2633662" h="1365884">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chemeClr val="bg1">
                <a:lumMod val="75000"/>
              </a:schemeClr>
            </a:solidFill>
            <a:ln w="12701" cap="flat">
              <a:solidFill>
                <a:schemeClr val="bg1">
                  <a:lumMod val="75000"/>
                </a:schemeClr>
              </a:solidFill>
              <a:prstDash val="solid"/>
              <a:miter/>
            </a:ln>
          </p:spPr>
          <p:txBody>
            <a:bodyPr vert="horz" wrap="square" lIns="135258" tIns="135258" rIns="135258" bIns="135258" anchor="ctr" anchorCtr="1" compatLnSpc="1">
              <a:noAutofit/>
            </a:bodyPr>
            <a:lstStyle/>
            <a:p>
              <a:pPr marL="0" marR="0" lvl="0" indent="0" algn="ctr"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dirty="0">
                  <a:uFillTx/>
                  <a:latin typeface="Times New Roman" pitchFamily="18"/>
                  <a:cs typeface="Times New Roman" pitchFamily="18"/>
                </a:rPr>
                <a:t>12 participants </a:t>
              </a:r>
            </a:p>
            <a:p>
              <a:pPr marL="0" marR="0" lvl="0" indent="0" algn="ctr"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dirty="0">
                  <a:uFillTx/>
                  <a:latin typeface="Times New Roman" pitchFamily="18"/>
                  <a:cs typeface="Times New Roman" pitchFamily="18"/>
                </a:rPr>
                <a:t>3 days per week </a:t>
              </a:r>
            </a:p>
            <a:p>
              <a:pPr marL="0" marR="0" lvl="0" indent="0" algn="ctr"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dirty="0">
                  <a:uFillTx/>
                  <a:latin typeface="Times New Roman" pitchFamily="18"/>
                  <a:cs typeface="Times New Roman" pitchFamily="18"/>
                </a:rPr>
                <a:t>Weeks 0-3  </a:t>
              </a:r>
            </a:p>
          </p:txBody>
        </p:sp>
        <p:sp>
          <p:nvSpPr>
            <p:cNvPr id="7" name="Freeform: Shape 6">
              <a:extLst>
                <a:ext uri="{FF2B5EF4-FFF2-40B4-BE49-F238E27FC236}">
                  <a16:creationId xmlns:a16="http://schemas.microsoft.com/office/drawing/2014/main" id="{53E02524-81A1-4CDA-B89F-AB442188ED3D}"/>
                </a:ext>
              </a:extLst>
            </p:cNvPr>
            <p:cNvSpPr/>
            <p:nvPr/>
          </p:nvSpPr>
          <p:spPr>
            <a:xfrm>
              <a:off x="4779166" y="2978630"/>
              <a:ext cx="2633664" cy="1365885"/>
            </a:xfrm>
            <a:custGeom>
              <a:avLst/>
              <a:gdLst>
                <a:gd name="f0" fmla="val 10800000"/>
                <a:gd name="f1" fmla="val 5400000"/>
                <a:gd name="f2" fmla="val 180"/>
                <a:gd name="f3" fmla="val w"/>
                <a:gd name="f4" fmla="val h"/>
                <a:gd name="f5" fmla="val 0"/>
                <a:gd name="f6" fmla="val 2633662"/>
                <a:gd name="f7" fmla="val 1365884"/>
                <a:gd name="f8" fmla="val 227652"/>
                <a:gd name="f9" fmla="val 101923"/>
                <a:gd name="f10" fmla="val 2406010"/>
                <a:gd name="f11" fmla="val 2531739"/>
                <a:gd name="f12" fmla="val 1138232"/>
                <a:gd name="f13" fmla="val 1263961"/>
                <a:gd name="f14" fmla="+- 0 0 -90"/>
                <a:gd name="f15" fmla="*/ f3 1 2633662"/>
                <a:gd name="f16" fmla="*/ f4 1 1365884"/>
                <a:gd name="f17" fmla="+- f7 0 f5"/>
                <a:gd name="f18" fmla="+- f6 0 f5"/>
                <a:gd name="f19" fmla="*/ f14 f0 1"/>
                <a:gd name="f20" fmla="*/ f18 1 2633662"/>
                <a:gd name="f21" fmla="*/ f17 1 1365884"/>
                <a:gd name="f22" fmla="*/ 0 f18 1"/>
                <a:gd name="f23" fmla="*/ 227652 f17 1"/>
                <a:gd name="f24" fmla="*/ 227652 f18 1"/>
                <a:gd name="f25" fmla="*/ 0 f17 1"/>
                <a:gd name="f26" fmla="*/ 2406010 f18 1"/>
                <a:gd name="f27" fmla="*/ 2633662 f18 1"/>
                <a:gd name="f28" fmla="*/ 1138232 f17 1"/>
                <a:gd name="f29" fmla="*/ 1365884 f17 1"/>
                <a:gd name="f30" fmla="*/ f19 1 f2"/>
                <a:gd name="f31" fmla="*/ f22 1 2633662"/>
                <a:gd name="f32" fmla="*/ f23 1 1365884"/>
                <a:gd name="f33" fmla="*/ f24 1 2633662"/>
                <a:gd name="f34" fmla="*/ f25 1 1365884"/>
                <a:gd name="f35" fmla="*/ f26 1 2633662"/>
                <a:gd name="f36" fmla="*/ f27 1 2633662"/>
                <a:gd name="f37" fmla="*/ f28 1 1365884"/>
                <a:gd name="f38" fmla="*/ f29 1 1365884"/>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2633662" h="1365884">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chemeClr val="bg1">
                <a:lumMod val="75000"/>
              </a:schemeClr>
            </a:solidFill>
            <a:ln w="12701" cap="flat">
              <a:solidFill>
                <a:schemeClr val="bg1">
                  <a:lumMod val="75000"/>
                </a:schemeClr>
              </a:solidFill>
              <a:prstDash val="solid"/>
              <a:miter/>
            </a:ln>
          </p:spPr>
          <p:txBody>
            <a:bodyPr vert="horz" wrap="square" lIns="135258" tIns="135258" rIns="135258" bIns="135258" anchor="ctr" anchorCtr="1" compatLnSpc="1">
              <a:noAutofit/>
            </a:bodyPr>
            <a:lstStyle/>
            <a:p>
              <a:pPr marL="0" marR="0" lvl="0" indent="0" algn="ctr"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dirty="0">
                  <a:uFillTx/>
                  <a:latin typeface="Times New Roman" pitchFamily="18"/>
                  <a:cs typeface="Times New Roman" pitchFamily="18"/>
                </a:rPr>
                <a:t>Data analysis </a:t>
              </a:r>
            </a:p>
            <a:p>
              <a:pPr marL="0" marR="0" lvl="0" indent="0" algn="ctr"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dirty="0">
                  <a:uFillTx/>
                  <a:latin typeface="Times New Roman" pitchFamily="18"/>
                  <a:cs typeface="Times New Roman" pitchFamily="18"/>
                </a:rPr>
                <a:t>Weeks 4-6  </a:t>
              </a:r>
            </a:p>
          </p:txBody>
        </p:sp>
        <p:sp>
          <p:nvSpPr>
            <p:cNvPr id="8" name="Freeform: Shape 7">
              <a:extLst>
                <a:ext uri="{FF2B5EF4-FFF2-40B4-BE49-F238E27FC236}">
                  <a16:creationId xmlns:a16="http://schemas.microsoft.com/office/drawing/2014/main" id="{F00BC020-B70F-4C89-9D01-A922A79AAC75}"/>
                </a:ext>
              </a:extLst>
            </p:cNvPr>
            <p:cNvSpPr/>
            <p:nvPr/>
          </p:nvSpPr>
          <p:spPr>
            <a:xfrm>
              <a:off x="7851779" y="2978630"/>
              <a:ext cx="2633664" cy="1365885"/>
            </a:xfrm>
            <a:custGeom>
              <a:avLst/>
              <a:gdLst>
                <a:gd name="f0" fmla="val 10800000"/>
                <a:gd name="f1" fmla="val 5400000"/>
                <a:gd name="f2" fmla="val 180"/>
                <a:gd name="f3" fmla="val w"/>
                <a:gd name="f4" fmla="val h"/>
                <a:gd name="f5" fmla="val 0"/>
                <a:gd name="f6" fmla="val 2633662"/>
                <a:gd name="f7" fmla="val 1365884"/>
                <a:gd name="f8" fmla="val 227652"/>
                <a:gd name="f9" fmla="val 101923"/>
                <a:gd name="f10" fmla="val 2406010"/>
                <a:gd name="f11" fmla="val 2531739"/>
                <a:gd name="f12" fmla="val 1138232"/>
                <a:gd name="f13" fmla="val 1263961"/>
                <a:gd name="f14" fmla="+- 0 0 -90"/>
                <a:gd name="f15" fmla="*/ f3 1 2633662"/>
                <a:gd name="f16" fmla="*/ f4 1 1365884"/>
                <a:gd name="f17" fmla="+- f7 0 f5"/>
                <a:gd name="f18" fmla="+- f6 0 f5"/>
                <a:gd name="f19" fmla="*/ f14 f0 1"/>
                <a:gd name="f20" fmla="*/ f18 1 2633662"/>
                <a:gd name="f21" fmla="*/ f17 1 1365884"/>
                <a:gd name="f22" fmla="*/ 0 f18 1"/>
                <a:gd name="f23" fmla="*/ 227652 f17 1"/>
                <a:gd name="f24" fmla="*/ 227652 f18 1"/>
                <a:gd name="f25" fmla="*/ 0 f17 1"/>
                <a:gd name="f26" fmla="*/ 2406010 f18 1"/>
                <a:gd name="f27" fmla="*/ 2633662 f18 1"/>
                <a:gd name="f28" fmla="*/ 1138232 f17 1"/>
                <a:gd name="f29" fmla="*/ 1365884 f17 1"/>
                <a:gd name="f30" fmla="*/ f19 1 f2"/>
                <a:gd name="f31" fmla="*/ f22 1 2633662"/>
                <a:gd name="f32" fmla="*/ f23 1 1365884"/>
                <a:gd name="f33" fmla="*/ f24 1 2633662"/>
                <a:gd name="f34" fmla="*/ f25 1 1365884"/>
                <a:gd name="f35" fmla="*/ f26 1 2633662"/>
                <a:gd name="f36" fmla="*/ f27 1 2633662"/>
                <a:gd name="f37" fmla="*/ f28 1 1365884"/>
                <a:gd name="f38" fmla="*/ f29 1 1365884"/>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2633662" h="1365884">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chemeClr val="bg1">
                <a:lumMod val="75000"/>
              </a:schemeClr>
            </a:solidFill>
            <a:ln w="12701" cap="flat">
              <a:solidFill>
                <a:schemeClr val="bg1">
                  <a:lumMod val="75000"/>
                </a:schemeClr>
              </a:solidFill>
              <a:prstDash val="solid"/>
              <a:miter/>
            </a:ln>
          </p:spPr>
          <p:txBody>
            <a:bodyPr vert="horz" wrap="square" lIns="135258" tIns="135258" rIns="135258" bIns="135258" anchor="ctr" anchorCtr="1" compatLnSpc="1">
              <a:noAutofit/>
            </a:bodyPr>
            <a:lstStyle/>
            <a:p>
              <a:pPr marL="0" marR="0" lvl="0" indent="0" algn="ctr"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dirty="0">
                  <a:uFillTx/>
                  <a:latin typeface="Times New Roman" pitchFamily="18"/>
                  <a:cs typeface="Times New Roman" pitchFamily="18"/>
                </a:rPr>
                <a:t>Research and final </a:t>
              </a:r>
              <a:r>
                <a:rPr lang="en-GB" dirty="0">
                  <a:latin typeface="Times New Roman" pitchFamily="18"/>
                  <a:cs typeface="Times New Roman" pitchFamily="18"/>
                </a:rPr>
                <a:t>poster</a:t>
              </a:r>
              <a:endParaRPr lang="en-GB" sz="1800" b="0" i="0" u="none" strike="noStrike" kern="1200" cap="none" spc="0" baseline="0" dirty="0">
                <a:uFillTx/>
                <a:latin typeface="Times New Roman" pitchFamily="18"/>
                <a:cs typeface="Times New Roman" pitchFamily="18"/>
              </a:endParaRPr>
            </a:p>
            <a:p>
              <a:pPr marL="0" marR="0" lvl="0" indent="0" algn="ctr"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dirty="0">
                  <a:uFillTx/>
                  <a:latin typeface="Times New Roman" pitchFamily="18"/>
                  <a:cs typeface="Times New Roman" pitchFamily="18"/>
                </a:rPr>
                <a:t>Weeks 6</a:t>
              </a:r>
              <a:r>
                <a:rPr lang="en-GB" dirty="0">
                  <a:latin typeface="Times New Roman" pitchFamily="18"/>
                  <a:cs typeface="Times New Roman" pitchFamily="18"/>
                </a:rPr>
                <a:t>-10</a:t>
              </a:r>
              <a:endParaRPr lang="en-GB" sz="1800" b="0" i="0" u="none" strike="noStrike" kern="1200" cap="none" spc="0" baseline="0" dirty="0">
                <a:uFillTx/>
                <a:latin typeface="Times New Roman" pitchFamily="18"/>
                <a:cs typeface="Times New Roman" pitchFamily="18"/>
              </a:endParaRPr>
            </a:p>
          </p:txBody>
        </p:sp>
      </p:grpSp>
    </p:spTree>
    <p:extLst>
      <p:ext uri="{BB962C8B-B14F-4D97-AF65-F5344CB8AC3E}">
        <p14:creationId xmlns:p14="http://schemas.microsoft.com/office/powerpoint/2010/main" val="23696147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75964DA-B098-4015-A7A6-3C390F7EB275}"/>
              </a:ext>
            </a:extLst>
          </p:cNvPr>
          <p:cNvSpPr txBox="1"/>
          <p:nvPr/>
        </p:nvSpPr>
        <p:spPr>
          <a:xfrm>
            <a:off x="230819" y="435006"/>
            <a:ext cx="11691892" cy="7263527"/>
          </a:xfrm>
          <a:prstGeom prst="rect">
            <a:avLst/>
          </a:prstGeom>
          <a:noFill/>
        </p:spPr>
        <p:txBody>
          <a:bodyPr wrap="square" rtlCol="0">
            <a:spAutoFit/>
          </a:bodyPr>
          <a:lstStyle/>
          <a:p>
            <a:pPr algn="ctr"/>
            <a:r>
              <a:rPr lang="en-GB" sz="2000" dirty="0">
                <a:latin typeface="Times New Roman" panose="02020603050405020304" pitchFamily="18" charset="0"/>
                <a:cs typeface="Times New Roman" panose="02020603050405020304" pitchFamily="18" charset="0"/>
              </a:rPr>
              <a:t>References</a:t>
            </a:r>
          </a:p>
          <a:p>
            <a:pPr algn="ctr"/>
            <a:endParaRPr lang="en-GB" sz="2000" dirty="0">
              <a:latin typeface="Times New Roman" panose="02020603050405020304" pitchFamily="18" charset="0"/>
              <a:cs typeface="Times New Roman" panose="02020603050405020304" pitchFamily="18" charset="0"/>
            </a:endParaRPr>
          </a:p>
          <a:p>
            <a:r>
              <a:rPr lang="en-GB" sz="1200" b="0" i="0" dirty="0">
                <a:effectLst/>
                <a:latin typeface="Times New Roman" panose="02020603050405020304" pitchFamily="18" charset="0"/>
                <a:cs typeface="Times New Roman" panose="02020603050405020304" pitchFamily="18" charset="0"/>
              </a:rPr>
              <a:t>Draper, D., Anderson, C., Schulsies, S., S. </a:t>
            </a:r>
            <a:r>
              <a:rPr lang="en-GB" sz="1200" dirty="0">
                <a:latin typeface="Times New Roman" panose="02020603050405020304" pitchFamily="18" charset="0"/>
                <a:cs typeface="Times New Roman" panose="02020603050405020304" pitchFamily="18" charset="0"/>
              </a:rPr>
              <a:t>And Ricard., M., D. (1998) Immediate and residual changes in dorsi flexion range of motion using an ultrasound heat and stretch routine. </a:t>
            </a:r>
            <a:r>
              <a:rPr lang="en-GB" sz="1200" i="1" dirty="0">
                <a:latin typeface="Times New Roman" panose="02020603050405020304" pitchFamily="18" charset="0"/>
                <a:cs typeface="Times New Roman" panose="02020603050405020304" pitchFamily="18" charset="0"/>
              </a:rPr>
              <a:t>Journal of athletic training. </a:t>
            </a:r>
            <a:r>
              <a:rPr lang="en-GB" sz="1200" b="1" dirty="0">
                <a:latin typeface="Times New Roman" panose="02020603050405020304" pitchFamily="18" charset="0"/>
                <a:cs typeface="Times New Roman" panose="02020603050405020304" pitchFamily="18" charset="0"/>
              </a:rPr>
              <a:t>33</a:t>
            </a:r>
            <a:r>
              <a:rPr lang="en-GB" sz="1200" dirty="0">
                <a:latin typeface="Times New Roman" panose="02020603050405020304" pitchFamily="18" charset="0"/>
                <a:cs typeface="Times New Roman" panose="02020603050405020304" pitchFamily="18" charset="0"/>
              </a:rPr>
              <a:t>(2), pp. 141-144.</a:t>
            </a:r>
          </a:p>
          <a:p>
            <a:pPr algn="l"/>
            <a:endParaRPr lang="en-GB" sz="1200" dirty="0">
              <a:latin typeface="Times New Roman" panose="02020603050405020304" pitchFamily="18" charset="0"/>
              <a:cs typeface="Times New Roman" panose="02020603050405020304" pitchFamily="18" charset="0"/>
            </a:endParaRPr>
          </a:p>
          <a:p>
            <a:pPr algn="l"/>
            <a:r>
              <a:rPr lang="en-GB" sz="1200" b="0" i="0" dirty="0">
                <a:effectLst/>
                <a:latin typeface="Times New Roman" panose="02020603050405020304" pitchFamily="18" charset="0"/>
                <a:cs typeface="Times New Roman" panose="02020603050405020304" pitchFamily="18" charset="0"/>
              </a:rPr>
              <a:t>Grindstaff, T., L., Dolan, N. </a:t>
            </a:r>
            <a:r>
              <a:rPr lang="en-GB" sz="1200" dirty="0">
                <a:latin typeface="Times New Roman" panose="02020603050405020304" pitchFamily="18" charset="0"/>
                <a:cs typeface="Times New Roman" panose="02020603050405020304" pitchFamily="18" charset="0"/>
              </a:rPr>
              <a:t>A</a:t>
            </a:r>
            <a:r>
              <a:rPr lang="en-GB" sz="1200" b="0" i="0" dirty="0">
                <a:effectLst/>
                <a:latin typeface="Times New Roman" panose="02020603050405020304" pitchFamily="18" charset="0"/>
                <a:cs typeface="Times New Roman" panose="02020603050405020304" pitchFamily="18" charset="0"/>
              </a:rPr>
              <a:t>nd Morton, S., K. (2017). Ankle dorsiflexion range of motion influences Lateral Step Down Test scores in individuals with chronic ankle instability. </a:t>
            </a:r>
            <a:r>
              <a:rPr lang="en-GB" sz="1200" b="0" i="1" dirty="0">
                <a:effectLst/>
                <a:latin typeface="Times New Roman" panose="02020603050405020304" pitchFamily="18" charset="0"/>
                <a:cs typeface="Times New Roman" panose="02020603050405020304" pitchFamily="18" charset="0"/>
              </a:rPr>
              <a:t>Physical Therapy in Sport, </a:t>
            </a:r>
            <a:r>
              <a:rPr lang="en-GB" sz="1200" b="1" i="0" dirty="0">
                <a:effectLst/>
                <a:latin typeface="Times New Roman" panose="02020603050405020304" pitchFamily="18" charset="0"/>
                <a:cs typeface="Times New Roman" panose="02020603050405020304" pitchFamily="18" charset="0"/>
              </a:rPr>
              <a:t>23</a:t>
            </a:r>
            <a:r>
              <a:rPr lang="en-GB" sz="1200" i="0" dirty="0">
                <a:effectLst/>
                <a:latin typeface="Times New Roman" panose="02020603050405020304" pitchFamily="18" charset="0"/>
                <a:cs typeface="Times New Roman" panose="02020603050405020304" pitchFamily="18" charset="0"/>
              </a:rPr>
              <a:t>(2017)</a:t>
            </a:r>
            <a:r>
              <a:rPr lang="en-GB" sz="1200" b="0" i="0" dirty="0">
                <a:effectLst/>
                <a:latin typeface="Times New Roman" panose="02020603050405020304" pitchFamily="18" charset="0"/>
                <a:cs typeface="Times New Roman" panose="02020603050405020304" pitchFamily="18" charset="0"/>
              </a:rPr>
              <a:t>, pp. 75-81.</a:t>
            </a:r>
          </a:p>
          <a:p>
            <a:endParaRPr lang="en-GB" sz="1200" dirty="0">
              <a:latin typeface="Times New Roman" panose="02020603050405020304" pitchFamily="18" charset="0"/>
              <a:cs typeface="Times New Roman" panose="02020603050405020304" pitchFamily="18" charset="0"/>
            </a:endParaRPr>
          </a:p>
          <a:p>
            <a:r>
              <a:rPr lang="en-GB" sz="1200" b="0" i="0" dirty="0">
                <a:effectLst/>
                <a:latin typeface="Times New Roman" panose="02020603050405020304" pitchFamily="18" charset="0"/>
                <a:cs typeface="Times New Roman" panose="02020603050405020304" pitchFamily="18" charset="0"/>
              </a:rPr>
              <a:t>Jeon, I., M., S., Kwon, O., </a:t>
            </a:r>
            <a:r>
              <a:rPr lang="en-GB" sz="1200" dirty="0">
                <a:latin typeface="Times New Roman" panose="02020603050405020304" pitchFamily="18" charset="0"/>
                <a:cs typeface="Times New Roman" panose="02020603050405020304" pitchFamily="18" charset="0"/>
              </a:rPr>
              <a:t>Yi</a:t>
            </a:r>
            <a:r>
              <a:rPr lang="en-GB" sz="1200" b="0" i="0" dirty="0">
                <a:effectLst/>
                <a:latin typeface="Times New Roman" panose="02020603050405020304" pitchFamily="18" charset="0"/>
                <a:cs typeface="Times New Roman" panose="02020603050405020304" pitchFamily="18" charset="0"/>
              </a:rPr>
              <a:t>, C., Cynn, H. And Hwang, U.(2015). Ankle dorsi-flexion </a:t>
            </a:r>
            <a:r>
              <a:rPr lang="en-GB" sz="1200" dirty="0">
                <a:latin typeface="Times New Roman" panose="02020603050405020304" pitchFamily="18" charset="0"/>
                <a:cs typeface="Times New Roman" panose="02020603050405020304" pitchFamily="18" charset="0"/>
              </a:rPr>
              <a:t>r</a:t>
            </a:r>
            <a:r>
              <a:rPr lang="en-GB" sz="1200" b="0" i="0" dirty="0">
                <a:effectLst/>
                <a:latin typeface="Times New Roman" panose="02020603050405020304" pitchFamily="18" charset="0"/>
                <a:cs typeface="Times New Roman" panose="02020603050405020304" pitchFamily="18" charset="0"/>
              </a:rPr>
              <a:t>ange of motion </a:t>
            </a:r>
            <a:r>
              <a:rPr lang="en-GB" sz="1200" dirty="0">
                <a:latin typeface="Times New Roman" panose="02020603050405020304" pitchFamily="18" charset="0"/>
                <a:cs typeface="Times New Roman" panose="02020603050405020304" pitchFamily="18" charset="0"/>
              </a:rPr>
              <a:t>a</a:t>
            </a:r>
            <a:r>
              <a:rPr lang="en-GB" sz="1200" b="0" i="0" dirty="0">
                <a:effectLst/>
                <a:latin typeface="Times New Roman" panose="02020603050405020304" pitchFamily="18" charset="0"/>
                <a:cs typeface="Times New Roman" panose="02020603050405020304" pitchFamily="18" charset="0"/>
              </a:rPr>
              <a:t>fter </a:t>
            </a:r>
            <a:r>
              <a:rPr lang="en-GB" sz="1200" dirty="0">
                <a:latin typeface="Times New Roman" panose="02020603050405020304" pitchFamily="18" charset="0"/>
                <a:cs typeface="Times New Roman" panose="02020603050405020304" pitchFamily="18" charset="0"/>
              </a:rPr>
              <a:t>a</a:t>
            </a:r>
            <a:r>
              <a:rPr lang="en-GB" sz="1200" b="0" i="0" dirty="0">
                <a:effectLst/>
                <a:latin typeface="Times New Roman" panose="02020603050405020304" pitchFamily="18" charset="0"/>
                <a:cs typeface="Times New Roman" panose="02020603050405020304" pitchFamily="18" charset="0"/>
              </a:rPr>
              <a:t>nkle self- </a:t>
            </a:r>
            <a:r>
              <a:rPr lang="en-GB" sz="1200" dirty="0">
                <a:latin typeface="Times New Roman" panose="02020603050405020304" pitchFamily="18" charset="0"/>
                <a:cs typeface="Times New Roman" panose="02020603050405020304" pitchFamily="18" charset="0"/>
              </a:rPr>
              <a:t>s</a:t>
            </a:r>
            <a:r>
              <a:rPr lang="en-GB" sz="1200" b="0" i="0" dirty="0">
                <a:effectLst/>
                <a:latin typeface="Times New Roman" panose="02020603050405020304" pitchFamily="18" charset="0"/>
                <a:cs typeface="Times New Roman" panose="02020603050405020304" pitchFamily="18" charset="0"/>
              </a:rPr>
              <a:t>tretching </a:t>
            </a:r>
            <a:r>
              <a:rPr lang="en-GB" sz="1200" dirty="0">
                <a:latin typeface="Times New Roman" panose="02020603050405020304" pitchFamily="18" charset="0"/>
                <a:cs typeface="Times New Roman" panose="02020603050405020304" pitchFamily="18" charset="0"/>
              </a:rPr>
              <a:t>u</a:t>
            </a:r>
            <a:r>
              <a:rPr lang="en-GB" sz="1200" b="0" i="0" dirty="0">
                <a:effectLst/>
                <a:latin typeface="Times New Roman" panose="02020603050405020304" pitchFamily="18" charset="0"/>
                <a:cs typeface="Times New Roman" panose="02020603050405020304" pitchFamily="18" charset="0"/>
              </a:rPr>
              <a:t>sing a strap. </a:t>
            </a:r>
            <a:r>
              <a:rPr lang="en-GB" sz="1200" b="0" i="1" dirty="0">
                <a:effectLst/>
                <a:latin typeface="Times New Roman" panose="02020603050405020304" pitchFamily="18" charset="0"/>
                <a:cs typeface="Times New Roman" panose="02020603050405020304" pitchFamily="18" charset="0"/>
              </a:rPr>
              <a:t>Journal of Athletic Training, </a:t>
            </a:r>
            <a:r>
              <a:rPr lang="en-GB" sz="1200" b="1" i="0" dirty="0">
                <a:effectLst/>
                <a:latin typeface="Times New Roman" panose="02020603050405020304" pitchFamily="18" charset="0"/>
                <a:cs typeface="Times New Roman" panose="02020603050405020304" pitchFamily="18" charset="0"/>
              </a:rPr>
              <a:t>50</a:t>
            </a:r>
            <a:r>
              <a:rPr lang="en-GB" sz="1200" b="0" i="0" dirty="0">
                <a:effectLst/>
                <a:latin typeface="Times New Roman" panose="02020603050405020304" pitchFamily="18" charset="0"/>
                <a:cs typeface="Times New Roman" panose="02020603050405020304" pitchFamily="18" charset="0"/>
              </a:rPr>
              <a:t>(12), pp. 1226-1232.</a:t>
            </a:r>
          </a:p>
          <a:p>
            <a:endParaRPr lang="en-GB" sz="1200" b="0" i="0" dirty="0">
              <a:effectLst/>
              <a:latin typeface="Times New Roman" panose="02020603050405020304" pitchFamily="18" charset="0"/>
              <a:cs typeface="Times New Roman" panose="02020603050405020304" pitchFamily="18" charset="0"/>
            </a:endParaRPr>
          </a:p>
          <a:p>
            <a:r>
              <a:rPr lang="en-GB" sz="1200" b="0" i="0" dirty="0">
                <a:effectLst/>
                <a:latin typeface="Times New Roman" panose="02020603050405020304" pitchFamily="18" charset="0"/>
                <a:cs typeface="Times New Roman" panose="02020603050405020304" pitchFamily="18" charset="0"/>
              </a:rPr>
              <a:t>Mason-Mackay, A., Whatman, C. And Reid, D. (2017). The effect of reduced ankle dorsiflexion on lower extremity mechanics during landing: A systematic review. </a:t>
            </a:r>
            <a:r>
              <a:rPr lang="en-GB" sz="1200" b="0" i="1" dirty="0">
                <a:effectLst/>
                <a:latin typeface="Times New Roman" panose="02020603050405020304" pitchFamily="18" charset="0"/>
                <a:cs typeface="Times New Roman" panose="02020603050405020304" pitchFamily="18" charset="0"/>
              </a:rPr>
              <a:t>Journal of Science and Medicine in Sport, </a:t>
            </a:r>
            <a:r>
              <a:rPr lang="en-GB" sz="1200" b="1" i="0" dirty="0">
                <a:effectLst/>
                <a:latin typeface="Times New Roman" panose="02020603050405020304" pitchFamily="18" charset="0"/>
                <a:cs typeface="Times New Roman" panose="02020603050405020304" pitchFamily="18" charset="0"/>
              </a:rPr>
              <a:t>20</a:t>
            </a:r>
            <a:r>
              <a:rPr lang="en-GB" sz="1200" b="0" i="0" dirty="0">
                <a:effectLst/>
                <a:latin typeface="Times New Roman" panose="02020603050405020304" pitchFamily="18" charset="0"/>
                <a:cs typeface="Times New Roman" panose="02020603050405020304" pitchFamily="18" charset="0"/>
              </a:rPr>
              <a:t>(5), pp. 451-458.</a:t>
            </a:r>
          </a:p>
          <a:p>
            <a:endParaRPr lang="en-GB" sz="1200" b="0" i="0" dirty="0">
              <a:effectLst/>
              <a:latin typeface="Times New Roman" panose="02020603050405020304" pitchFamily="18" charset="0"/>
              <a:cs typeface="Times New Roman" panose="02020603050405020304" pitchFamily="18" charset="0"/>
            </a:endParaRPr>
          </a:p>
          <a:p>
            <a:r>
              <a:rPr lang="en-GB" sz="1200" b="0" i="0" dirty="0">
                <a:effectLst/>
                <a:latin typeface="Times New Roman" panose="02020603050405020304" pitchFamily="18" charset="0"/>
                <a:cs typeface="Times New Roman" panose="02020603050405020304" pitchFamily="18" charset="0"/>
              </a:rPr>
              <a:t>Morales</a:t>
            </a:r>
            <a:r>
              <a:rPr lang="en-GB" sz="1200" dirty="0">
                <a:latin typeface="Times New Roman" panose="02020603050405020304" pitchFamily="18" charset="0"/>
                <a:cs typeface="Times New Roman" panose="02020603050405020304" pitchFamily="18" charset="0"/>
              </a:rPr>
              <a:t>, C.</a:t>
            </a:r>
            <a:r>
              <a:rPr lang="en-GB" sz="1200" b="0" i="0" dirty="0">
                <a:effectLst/>
                <a:latin typeface="Times New Roman" panose="02020603050405020304" pitchFamily="18" charset="0"/>
                <a:cs typeface="Times New Roman" panose="02020603050405020304" pitchFamily="18" charset="0"/>
              </a:rPr>
              <a:t>, R., Cesar, C., L., Sanz, D., R., Sanz, I.,  Beatriz, R., R. And Lopez, D (2017). The concurrent validity and reliability of the Leg Motion system for measuring ankle dorsiflexion range of motion in older adults. </a:t>
            </a:r>
            <a:r>
              <a:rPr lang="en-GB" sz="1200" b="0" i="1" dirty="0">
                <a:effectLst/>
                <a:latin typeface="Times New Roman" panose="02020603050405020304" pitchFamily="18" charset="0"/>
                <a:cs typeface="Times New Roman" panose="02020603050405020304" pitchFamily="18" charset="0"/>
              </a:rPr>
              <a:t>PeerJ. </a:t>
            </a:r>
            <a:r>
              <a:rPr lang="en-GB" sz="1200" b="0" dirty="0">
                <a:effectLst/>
                <a:latin typeface="Times New Roman" panose="02020603050405020304" pitchFamily="18" charset="0"/>
                <a:cs typeface="Times New Roman" panose="02020603050405020304" pitchFamily="18" charset="0"/>
              </a:rPr>
              <a:t>2820. pp. 1-15. </a:t>
            </a:r>
          </a:p>
          <a:p>
            <a:endParaRPr lang="en-GB" sz="1200" dirty="0">
              <a:latin typeface="Times New Roman" panose="02020603050405020304" pitchFamily="18" charset="0"/>
              <a:cs typeface="Times New Roman" panose="02020603050405020304" pitchFamily="18" charset="0"/>
            </a:endParaRPr>
          </a:p>
          <a:p>
            <a:r>
              <a:rPr lang="en-GB" sz="1200" b="0" i="0" dirty="0">
                <a:effectLst/>
                <a:latin typeface="Times New Roman" panose="02020603050405020304" pitchFamily="18" charset="0"/>
                <a:cs typeface="Times New Roman" panose="02020603050405020304" pitchFamily="18" charset="0"/>
              </a:rPr>
              <a:t>Nakano, J., Yamabayashi, C., Scott, A. And REID, W., D. (2012). The effect of heat applied with stretch to increase range of motion: A systematic review. </a:t>
            </a:r>
            <a:r>
              <a:rPr lang="en-GB" sz="1200" b="0" i="1" dirty="0">
                <a:effectLst/>
                <a:latin typeface="Times New Roman" panose="02020603050405020304" pitchFamily="18" charset="0"/>
                <a:cs typeface="Times New Roman" panose="02020603050405020304" pitchFamily="18" charset="0"/>
              </a:rPr>
              <a:t>Physical Therapy in Sport, </a:t>
            </a:r>
            <a:r>
              <a:rPr lang="en-GB" sz="1200" b="1" i="0" dirty="0">
                <a:effectLst/>
                <a:latin typeface="Times New Roman" panose="02020603050405020304" pitchFamily="18" charset="0"/>
                <a:cs typeface="Times New Roman" panose="02020603050405020304" pitchFamily="18" charset="0"/>
              </a:rPr>
              <a:t>13</a:t>
            </a:r>
            <a:r>
              <a:rPr lang="en-GB" sz="1200" b="0" i="0" dirty="0">
                <a:effectLst/>
                <a:latin typeface="Times New Roman" panose="02020603050405020304" pitchFamily="18" charset="0"/>
                <a:cs typeface="Times New Roman" panose="02020603050405020304" pitchFamily="18" charset="0"/>
              </a:rPr>
              <a:t>(3), pp. 180-8.</a:t>
            </a:r>
          </a:p>
          <a:p>
            <a:endParaRPr lang="en-GB" sz="1200" b="0" i="0" dirty="0">
              <a:effectLst/>
              <a:latin typeface="Times New Roman" panose="02020603050405020304" pitchFamily="18" charset="0"/>
              <a:cs typeface="Times New Roman" panose="02020603050405020304" pitchFamily="18" charset="0"/>
            </a:endParaRPr>
          </a:p>
          <a:p>
            <a:r>
              <a:rPr lang="en-GB" sz="1200" b="0" i="0" dirty="0">
                <a:effectLst/>
                <a:latin typeface="Times New Roman" panose="02020603050405020304" pitchFamily="18" charset="0"/>
                <a:cs typeface="Times New Roman" panose="02020603050405020304" pitchFamily="18" charset="0"/>
              </a:rPr>
              <a:t>Robertson, V., J. And Baker, K., G. (2001). A review of therapeutic ultrasound: Effectiveness studies. </a:t>
            </a:r>
            <a:r>
              <a:rPr lang="en-GB" sz="1200" b="0" i="1" dirty="0">
                <a:effectLst/>
                <a:latin typeface="Times New Roman" panose="02020603050405020304" pitchFamily="18" charset="0"/>
                <a:cs typeface="Times New Roman" panose="02020603050405020304" pitchFamily="18" charset="0"/>
              </a:rPr>
              <a:t>Physical Therapy, </a:t>
            </a:r>
            <a:r>
              <a:rPr lang="en-GB" sz="1200" b="1" i="0" dirty="0">
                <a:effectLst/>
                <a:latin typeface="Times New Roman" panose="02020603050405020304" pitchFamily="18" charset="0"/>
                <a:cs typeface="Times New Roman" panose="02020603050405020304" pitchFamily="18" charset="0"/>
              </a:rPr>
              <a:t>81</a:t>
            </a:r>
            <a:r>
              <a:rPr lang="en-GB" sz="1200" b="0" i="0" dirty="0">
                <a:effectLst/>
                <a:latin typeface="Times New Roman" panose="02020603050405020304" pitchFamily="18" charset="0"/>
                <a:cs typeface="Times New Roman" panose="02020603050405020304" pitchFamily="18" charset="0"/>
              </a:rPr>
              <a:t>(7), pp. 1339-50.</a:t>
            </a:r>
          </a:p>
          <a:p>
            <a:endParaRPr lang="en-GB" sz="1200" dirty="0">
              <a:latin typeface="Times New Roman" panose="02020603050405020304" pitchFamily="18" charset="0"/>
              <a:cs typeface="Times New Roman" panose="02020603050405020304" pitchFamily="18" charset="0"/>
            </a:endParaRPr>
          </a:p>
          <a:p>
            <a:r>
              <a:rPr lang="en-GB" sz="1200" b="0" i="0" dirty="0">
                <a:effectLst/>
                <a:latin typeface="Times New Roman" panose="02020603050405020304" pitchFamily="18" charset="0"/>
                <a:cs typeface="Times New Roman" panose="02020603050405020304" pitchFamily="18" charset="0"/>
              </a:rPr>
              <a:t>Yuri, L., L., LEITE, </a:t>
            </a:r>
            <a:r>
              <a:rPr lang="en-GB" sz="1200" dirty="0">
                <a:latin typeface="Times New Roman" panose="02020603050405020304" pitchFamily="18" charset="0"/>
                <a:cs typeface="Times New Roman" panose="02020603050405020304" pitchFamily="18" charset="0"/>
              </a:rPr>
              <a:t>V</a:t>
            </a:r>
            <a:r>
              <a:rPr lang="en-GB" sz="1200" b="0" i="0" dirty="0">
                <a:effectLst/>
                <a:latin typeface="Times New Roman" panose="02020603050405020304" pitchFamily="18" charset="0"/>
                <a:cs typeface="Times New Roman" panose="02020603050405020304" pitchFamily="18" charset="0"/>
              </a:rPr>
              <a:t>., M., De, P., O., Marcio, A., B., De-Oliviero, R. And </a:t>
            </a:r>
            <a:r>
              <a:rPr lang="en-GB" sz="1200" dirty="0">
                <a:latin typeface="Times New Roman" panose="02020603050405020304" pitchFamily="18" charset="0"/>
                <a:cs typeface="Times New Roman" panose="02020603050405020304" pitchFamily="18" charset="0"/>
              </a:rPr>
              <a:t>Almie</a:t>
            </a:r>
            <a:r>
              <a:rPr lang="en-GB" sz="1200" b="0" i="0" dirty="0">
                <a:effectLst/>
                <a:latin typeface="Times New Roman" panose="02020603050405020304" pitchFamily="18" charset="0"/>
                <a:cs typeface="Times New Roman" panose="02020603050405020304" pitchFamily="18" charset="0"/>
              </a:rPr>
              <a:t>da, G., P., L. (2018). The association of ankle dorsiflexion and dynamic knee valgus: A systematic review and meta-analysis. </a:t>
            </a:r>
            <a:r>
              <a:rPr lang="en-GB" sz="1200" b="0" i="1" dirty="0">
                <a:effectLst/>
                <a:latin typeface="Times New Roman" panose="02020603050405020304" pitchFamily="18" charset="0"/>
                <a:cs typeface="Times New Roman" panose="02020603050405020304" pitchFamily="18" charset="0"/>
              </a:rPr>
              <a:t>Physical Therapy in Sport, </a:t>
            </a:r>
            <a:r>
              <a:rPr lang="en-GB" sz="1200" b="1" i="0" dirty="0">
                <a:effectLst/>
                <a:latin typeface="Times New Roman" panose="02020603050405020304" pitchFamily="18" charset="0"/>
                <a:cs typeface="Times New Roman" panose="02020603050405020304" pitchFamily="18" charset="0"/>
              </a:rPr>
              <a:t>29</a:t>
            </a:r>
            <a:r>
              <a:rPr lang="en-GB" sz="1200" b="0" i="0" dirty="0">
                <a:effectLst/>
                <a:latin typeface="Times New Roman" panose="02020603050405020304" pitchFamily="18" charset="0"/>
                <a:cs typeface="Times New Roman" panose="02020603050405020304" pitchFamily="18" charset="0"/>
              </a:rPr>
              <a:t>, pp. 61-69.</a:t>
            </a:r>
          </a:p>
          <a:p>
            <a:endParaRPr lang="en-GB" sz="1200" dirty="0">
              <a:latin typeface="Times New Roman" panose="02020603050405020304" pitchFamily="18" charset="0"/>
              <a:cs typeface="Times New Roman" panose="02020603050405020304" pitchFamily="18" charset="0"/>
            </a:endParaRPr>
          </a:p>
          <a:p>
            <a:r>
              <a:rPr lang="en-GB" sz="1200" b="0" i="0" dirty="0">
                <a:effectLst/>
                <a:latin typeface="Times New Roman" panose="02020603050405020304" pitchFamily="18" charset="0"/>
                <a:cs typeface="Times New Roman" panose="02020603050405020304" pitchFamily="18" charset="0"/>
              </a:rPr>
              <a:t>Zammitt, E. And Herrington, L. (2005). Ultrasound therapy in the management of acute lateral ligament sprains of the ankle joint. </a:t>
            </a:r>
            <a:r>
              <a:rPr lang="en-GB" sz="1200" b="0" i="1" dirty="0">
                <a:effectLst/>
                <a:latin typeface="Times New Roman" panose="02020603050405020304" pitchFamily="18" charset="0"/>
                <a:cs typeface="Times New Roman" panose="02020603050405020304" pitchFamily="18" charset="0"/>
              </a:rPr>
              <a:t>Physical Therapy in Sport, </a:t>
            </a:r>
            <a:r>
              <a:rPr lang="en-GB" sz="1200" b="1" i="0" dirty="0">
                <a:effectLst/>
                <a:latin typeface="Times New Roman" panose="02020603050405020304" pitchFamily="18" charset="0"/>
                <a:cs typeface="Times New Roman" panose="02020603050405020304" pitchFamily="18" charset="0"/>
              </a:rPr>
              <a:t>6</a:t>
            </a:r>
            <a:r>
              <a:rPr lang="en-GB" sz="1200" b="0" i="0" dirty="0">
                <a:effectLst/>
                <a:latin typeface="Times New Roman" panose="02020603050405020304" pitchFamily="18" charset="0"/>
                <a:cs typeface="Times New Roman" panose="02020603050405020304" pitchFamily="18" charset="0"/>
              </a:rPr>
              <a:t>(3), pp. 116-121.</a:t>
            </a:r>
            <a:endParaRPr lang="en-GB" sz="1200" dirty="0">
              <a:latin typeface="Times New Roman" panose="02020603050405020304" pitchFamily="18" charset="0"/>
              <a:cs typeface="Times New Roman" panose="02020603050405020304" pitchFamily="18" charset="0"/>
            </a:endParaRPr>
          </a:p>
          <a:p>
            <a:endParaRPr lang="en-GB" sz="1200" b="0" i="0" dirty="0">
              <a:effectLst/>
              <a:latin typeface="Times New Roman" panose="02020603050405020304" pitchFamily="18" charset="0"/>
              <a:cs typeface="Times New Roman" panose="02020603050405020304" pitchFamily="18" charset="0"/>
            </a:endParaRPr>
          </a:p>
          <a:p>
            <a:pPr>
              <a:lnSpc>
                <a:spcPct val="150000"/>
              </a:lnSpc>
            </a:pPr>
            <a:r>
              <a:rPr lang="en-GB" sz="1200" b="0" i="0" dirty="0">
                <a:effectLst/>
                <a:latin typeface="Times New Roman" panose="02020603050405020304" pitchFamily="18" charset="0"/>
                <a:cs typeface="Times New Roman" panose="02020603050405020304" pitchFamily="18" charset="0"/>
              </a:rPr>
              <a:t>Conner-Kerr, T. And Oesterle, M., E. (2017). Current perspectives on therapeutic ultrasound in the management of chronic wounds: a review of evidence. </a:t>
            </a:r>
            <a:r>
              <a:rPr lang="en-GB" sz="1200" b="0" i="1" dirty="0">
                <a:effectLst/>
                <a:latin typeface="Times New Roman" panose="02020603050405020304" pitchFamily="18" charset="0"/>
                <a:cs typeface="Times New Roman" panose="02020603050405020304" pitchFamily="18" charset="0"/>
              </a:rPr>
              <a:t>Chronic Wound Care Management and Research, </a:t>
            </a:r>
            <a:r>
              <a:rPr lang="en-GB" sz="1200" b="1" i="0" dirty="0">
                <a:effectLst/>
                <a:latin typeface="Times New Roman" panose="02020603050405020304" pitchFamily="18" charset="0"/>
                <a:cs typeface="Times New Roman" panose="02020603050405020304" pitchFamily="18" charset="0"/>
              </a:rPr>
              <a:t>4</a:t>
            </a:r>
            <a:r>
              <a:rPr lang="en-GB" sz="1200" i="0" dirty="0">
                <a:effectLst/>
                <a:latin typeface="Times New Roman" panose="02020603050405020304" pitchFamily="18" charset="0"/>
                <a:cs typeface="Times New Roman" panose="02020603050405020304" pitchFamily="18" charset="0"/>
              </a:rPr>
              <a:t>(2017)</a:t>
            </a:r>
            <a:r>
              <a:rPr lang="en-GB" sz="1200" b="0" i="0" dirty="0">
                <a:effectLst/>
                <a:latin typeface="Times New Roman" panose="02020603050405020304" pitchFamily="18" charset="0"/>
                <a:cs typeface="Times New Roman" panose="02020603050405020304" pitchFamily="18" charset="0"/>
              </a:rPr>
              <a:t>, pp. 89-98.</a:t>
            </a:r>
          </a:p>
          <a:p>
            <a:pPr>
              <a:lnSpc>
                <a:spcPct val="150000"/>
              </a:lnSpc>
            </a:pPr>
            <a:endParaRPr lang="en-GB" sz="1200" dirty="0">
              <a:latin typeface="Times New Roman" panose="02020603050405020304" pitchFamily="18" charset="0"/>
              <a:cs typeface="Times New Roman" panose="02020603050405020304" pitchFamily="18" charset="0"/>
            </a:endParaRPr>
          </a:p>
          <a:p>
            <a:pPr>
              <a:lnSpc>
                <a:spcPct val="150000"/>
              </a:lnSpc>
            </a:pPr>
            <a:endParaRPr lang="en-GB" sz="1200" b="0" i="0" dirty="0">
              <a:effectLst/>
              <a:latin typeface="Times New Roman" panose="02020603050405020304" pitchFamily="18" charset="0"/>
              <a:cs typeface="Times New Roman" panose="02020603050405020304" pitchFamily="18" charset="0"/>
            </a:endParaRPr>
          </a:p>
          <a:p>
            <a:pPr>
              <a:lnSpc>
                <a:spcPct val="150000"/>
              </a:lnSpc>
            </a:pPr>
            <a:endParaRPr lang="en-GB" sz="1200" dirty="0">
              <a:latin typeface="Times New Roman" panose="02020603050405020304" pitchFamily="18" charset="0"/>
              <a:cs typeface="Times New Roman" panose="02020603050405020304" pitchFamily="18" charset="0"/>
            </a:endParaRPr>
          </a:p>
          <a:p>
            <a:pPr>
              <a:lnSpc>
                <a:spcPct val="150000"/>
              </a:lnSpc>
            </a:pPr>
            <a:endParaRPr lang="en-GB" sz="1200" dirty="0">
              <a:latin typeface="Times New Roman" panose="02020603050405020304" pitchFamily="18" charset="0"/>
              <a:cs typeface="Times New Roman" panose="02020603050405020304" pitchFamily="18" charset="0"/>
            </a:endParaRPr>
          </a:p>
          <a:p>
            <a:r>
              <a:rPr lang="en-GB" dirty="0"/>
              <a:t> </a:t>
            </a:r>
          </a:p>
        </p:txBody>
      </p:sp>
    </p:spTree>
    <p:extLst>
      <p:ext uri="{BB962C8B-B14F-4D97-AF65-F5344CB8AC3E}">
        <p14:creationId xmlns:p14="http://schemas.microsoft.com/office/powerpoint/2010/main" val="1875034371"/>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616</TotalTime>
  <Words>1507</Words>
  <Application>Microsoft Office PowerPoint</Application>
  <PresentationFormat>Widescreen</PresentationFormat>
  <Paragraphs>136</Paragraphs>
  <Slides>10</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Courier New</vt:lpstr>
      <vt:lpstr>Gill Sans MT</vt:lpstr>
      <vt:lpstr>Times New Roman</vt:lpstr>
      <vt:lpstr>Parcel</vt:lpstr>
      <vt:lpstr>Does therapeutic ultrasound improve dorsi flexion range of movement when applied to the achilles tendon alongside passive stretching </vt:lpstr>
      <vt:lpstr>Research question </vt:lpstr>
      <vt:lpstr>Context and rational for study</vt:lpstr>
      <vt:lpstr>Hypotheses</vt:lpstr>
      <vt:lpstr>Methods</vt:lpstr>
      <vt:lpstr>Methods</vt:lpstr>
      <vt:lpstr>Study design &amp; Data analysis  </vt:lpstr>
      <vt:lpstr>Ethical considerations </vt:lpstr>
      <vt:lpstr>Proposed Timeline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effects of ultrasound therapy on dorsi flexion range of movement </dc:title>
  <dc:creator>Gareth Jones</dc:creator>
  <cp:lastModifiedBy>Gareth Jones</cp:lastModifiedBy>
  <cp:revision>1</cp:revision>
  <dcterms:created xsi:type="dcterms:W3CDTF">2020-10-08T19:52:55Z</dcterms:created>
  <dcterms:modified xsi:type="dcterms:W3CDTF">2020-10-31T21:47:37Z</dcterms:modified>
</cp:coreProperties>
</file>