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64"/>
    <p:restoredTop sz="94699"/>
  </p:normalViewPr>
  <p:slideViewPr>
    <p:cSldViewPr snapToGrid="0" snapToObjects="1">
      <p:cViewPr varScale="1">
        <p:scale>
          <a:sx n="103" d="100"/>
          <a:sy n="103" d="100"/>
        </p:scale>
        <p:origin x="576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ata6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liberty.edu/divinity/seminary/faculty/gary-habermas/" TargetMode="External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6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liberty.edu/divinity/seminary/faculty/gary-habermas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C036D43-A861-49CF-9C0C-1677FCE17A92}" type="doc">
      <dgm:prSet loTypeId="urn:microsoft.com/office/officeart/2005/8/layout/hierarchy1" loCatId="hierarchy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7CF4B87-7CA6-4F1C-A9A5-486F8ADEEF7A}">
      <dgm:prSet/>
      <dgm:spPr/>
      <dgm:t>
        <a:bodyPr/>
        <a:lstStyle/>
        <a:p>
          <a:r>
            <a:rPr lang="en-GB"/>
            <a:t>Roman crucifixion = brutal punishment</a:t>
          </a:r>
          <a:endParaRPr lang="en-US"/>
        </a:p>
      </dgm:t>
    </dgm:pt>
    <dgm:pt modelId="{BE873C89-0951-47F1-920C-4489A39F04A3}" type="parTrans" cxnId="{33D36892-372A-4E00-B1AE-8C7ED618612A}">
      <dgm:prSet/>
      <dgm:spPr/>
      <dgm:t>
        <a:bodyPr/>
        <a:lstStyle/>
        <a:p>
          <a:endParaRPr lang="en-US"/>
        </a:p>
      </dgm:t>
    </dgm:pt>
    <dgm:pt modelId="{C01DDD2F-3D66-45EB-8B3F-8BD6B019ADC3}" type="sibTrans" cxnId="{33D36892-372A-4E00-B1AE-8C7ED618612A}">
      <dgm:prSet/>
      <dgm:spPr/>
      <dgm:t>
        <a:bodyPr/>
        <a:lstStyle/>
        <a:p>
          <a:endParaRPr lang="en-US"/>
        </a:p>
      </dgm:t>
    </dgm:pt>
    <dgm:pt modelId="{E855FF6E-FD29-4F7B-B997-5E76FF8369EE}">
      <dgm:prSet/>
      <dgm:spPr/>
      <dgm:t>
        <a:bodyPr/>
        <a:lstStyle/>
        <a:p>
          <a:r>
            <a:rPr lang="en-GB"/>
            <a:t>Used for criminals and rebels</a:t>
          </a:r>
          <a:endParaRPr lang="en-US"/>
        </a:p>
      </dgm:t>
    </dgm:pt>
    <dgm:pt modelId="{FC950FD5-493E-4BA1-9DA0-1407ED914991}" type="parTrans" cxnId="{360004AE-7C39-4E0F-BA80-F8F7CBEB67FF}">
      <dgm:prSet/>
      <dgm:spPr/>
      <dgm:t>
        <a:bodyPr/>
        <a:lstStyle/>
        <a:p>
          <a:endParaRPr lang="en-US"/>
        </a:p>
      </dgm:t>
    </dgm:pt>
    <dgm:pt modelId="{2E86CBD4-FE1F-44B7-BBD8-9A19858B401A}" type="sibTrans" cxnId="{360004AE-7C39-4E0F-BA80-F8F7CBEB67FF}">
      <dgm:prSet/>
      <dgm:spPr/>
      <dgm:t>
        <a:bodyPr/>
        <a:lstStyle/>
        <a:p>
          <a:endParaRPr lang="en-US"/>
        </a:p>
      </dgm:t>
    </dgm:pt>
    <dgm:pt modelId="{6CA12DA0-1EE2-4C3C-86C8-BAF0FFA34749}">
      <dgm:prSet/>
      <dgm:spPr/>
      <dgm:t>
        <a:bodyPr/>
        <a:lstStyle/>
        <a:p>
          <a:r>
            <a:rPr lang="en-GB"/>
            <a:t>Public execution</a:t>
          </a:r>
          <a:endParaRPr lang="en-US"/>
        </a:p>
      </dgm:t>
    </dgm:pt>
    <dgm:pt modelId="{A10A3FB2-9A04-4B7F-BD40-79DD9FABB0FB}" type="parTrans" cxnId="{7904BC0F-F471-47A4-9613-8B178DD46C3B}">
      <dgm:prSet/>
      <dgm:spPr/>
      <dgm:t>
        <a:bodyPr/>
        <a:lstStyle/>
        <a:p>
          <a:endParaRPr lang="en-US"/>
        </a:p>
      </dgm:t>
    </dgm:pt>
    <dgm:pt modelId="{D7AA0AE2-116D-4EE6-97A0-82F754887EAB}" type="sibTrans" cxnId="{7904BC0F-F471-47A4-9613-8B178DD46C3B}">
      <dgm:prSet/>
      <dgm:spPr/>
      <dgm:t>
        <a:bodyPr/>
        <a:lstStyle/>
        <a:p>
          <a:endParaRPr lang="en-US"/>
        </a:p>
      </dgm:t>
    </dgm:pt>
    <dgm:pt modelId="{CD773D5C-A68F-E74C-BA70-B5C6545ADF64}" type="pres">
      <dgm:prSet presAssocID="{9C036D43-A861-49CF-9C0C-1677FCE17A9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8E1FFB5-C917-9B40-854B-68AA1D304453}" type="pres">
      <dgm:prSet presAssocID="{A7CF4B87-7CA6-4F1C-A9A5-486F8ADEEF7A}" presName="hierRoot1" presStyleCnt="0"/>
      <dgm:spPr/>
    </dgm:pt>
    <dgm:pt modelId="{9CC1BB58-7916-DC40-AEB5-2C9C2FDC0DF8}" type="pres">
      <dgm:prSet presAssocID="{A7CF4B87-7CA6-4F1C-A9A5-486F8ADEEF7A}" presName="composite" presStyleCnt="0"/>
      <dgm:spPr/>
    </dgm:pt>
    <dgm:pt modelId="{445AA333-4E6A-AA42-83A4-871EA62A1295}" type="pres">
      <dgm:prSet presAssocID="{A7CF4B87-7CA6-4F1C-A9A5-486F8ADEEF7A}" presName="background" presStyleLbl="node0" presStyleIdx="0" presStyleCnt="3"/>
      <dgm:spPr/>
    </dgm:pt>
    <dgm:pt modelId="{AA1426E0-7D51-6A45-B556-6A275EA92A9D}" type="pres">
      <dgm:prSet presAssocID="{A7CF4B87-7CA6-4F1C-A9A5-486F8ADEEF7A}" presName="text" presStyleLbl="fgAcc0" presStyleIdx="0" presStyleCnt="3">
        <dgm:presLayoutVars>
          <dgm:chPref val="3"/>
        </dgm:presLayoutVars>
      </dgm:prSet>
      <dgm:spPr/>
    </dgm:pt>
    <dgm:pt modelId="{B2B27990-1334-1A4A-A206-4F44DE42F62B}" type="pres">
      <dgm:prSet presAssocID="{A7CF4B87-7CA6-4F1C-A9A5-486F8ADEEF7A}" presName="hierChild2" presStyleCnt="0"/>
      <dgm:spPr/>
    </dgm:pt>
    <dgm:pt modelId="{99D37299-E09A-9D47-AF86-1AA480ADC024}" type="pres">
      <dgm:prSet presAssocID="{E855FF6E-FD29-4F7B-B997-5E76FF8369EE}" presName="hierRoot1" presStyleCnt="0"/>
      <dgm:spPr/>
    </dgm:pt>
    <dgm:pt modelId="{1C8345C7-E989-4A4F-B233-D46B815E370C}" type="pres">
      <dgm:prSet presAssocID="{E855FF6E-FD29-4F7B-B997-5E76FF8369EE}" presName="composite" presStyleCnt="0"/>
      <dgm:spPr/>
    </dgm:pt>
    <dgm:pt modelId="{F9805B3A-7956-DE45-9E71-B51A7A922D7A}" type="pres">
      <dgm:prSet presAssocID="{E855FF6E-FD29-4F7B-B997-5E76FF8369EE}" presName="background" presStyleLbl="node0" presStyleIdx="1" presStyleCnt="3"/>
      <dgm:spPr/>
    </dgm:pt>
    <dgm:pt modelId="{216EA6E5-3048-324C-8F61-28FDFB1C2D38}" type="pres">
      <dgm:prSet presAssocID="{E855FF6E-FD29-4F7B-B997-5E76FF8369EE}" presName="text" presStyleLbl="fgAcc0" presStyleIdx="1" presStyleCnt="3">
        <dgm:presLayoutVars>
          <dgm:chPref val="3"/>
        </dgm:presLayoutVars>
      </dgm:prSet>
      <dgm:spPr/>
    </dgm:pt>
    <dgm:pt modelId="{EFCA9F8D-D39B-9345-ACF4-E67E70BD63AB}" type="pres">
      <dgm:prSet presAssocID="{E855FF6E-FD29-4F7B-B997-5E76FF8369EE}" presName="hierChild2" presStyleCnt="0"/>
      <dgm:spPr/>
    </dgm:pt>
    <dgm:pt modelId="{F7891DFD-9E9D-1A47-9387-E2E61A1FB6B8}" type="pres">
      <dgm:prSet presAssocID="{6CA12DA0-1EE2-4C3C-86C8-BAF0FFA34749}" presName="hierRoot1" presStyleCnt="0"/>
      <dgm:spPr/>
    </dgm:pt>
    <dgm:pt modelId="{8CBF863A-D53F-8649-B39A-2495929EF79C}" type="pres">
      <dgm:prSet presAssocID="{6CA12DA0-1EE2-4C3C-86C8-BAF0FFA34749}" presName="composite" presStyleCnt="0"/>
      <dgm:spPr/>
    </dgm:pt>
    <dgm:pt modelId="{12115138-0ED7-DB42-9E34-210B068EA45E}" type="pres">
      <dgm:prSet presAssocID="{6CA12DA0-1EE2-4C3C-86C8-BAF0FFA34749}" presName="background" presStyleLbl="node0" presStyleIdx="2" presStyleCnt="3"/>
      <dgm:spPr/>
    </dgm:pt>
    <dgm:pt modelId="{AF0CC10A-3B3E-4F45-9F07-3EF27521640A}" type="pres">
      <dgm:prSet presAssocID="{6CA12DA0-1EE2-4C3C-86C8-BAF0FFA34749}" presName="text" presStyleLbl="fgAcc0" presStyleIdx="2" presStyleCnt="3">
        <dgm:presLayoutVars>
          <dgm:chPref val="3"/>
        </dgm:presLayoutVars>
      </dgm:prSet>
      <dgm:spPr/>
    </dgm:pt>
    <dgm:pt modelId="{2E99A862-B131-7141-936E-C25B32C7FA13}" type="pres">
      <dgm:prSet presAssocID="{6CA12DA0-1EE2-4C3C-86C8-BAF0FFA34749}" presName="hierChild2" presStyleCnt="0"/>
      <dgm:spPr/>
    </dgm:pt>
  </dgm:ptLst>
  <dgm:cxnLst>
    <dgm:cxn modelId="{7904BC0F-F471-47A4-9613-8B178DD46C3B}" srcId="{9C036D43-A861-49CF-9C0C-1677FCE17A92}" destId="{6CA12DA0-1EE2-4C3C-86C8-BAF0FFA34749}" srcOrd="2" destOrd="0" parTransId="{A10A3FB2-9A04-4B7F-BD40-79DD9FABB0FB}" sibTransId="{D7AA0AE2-116D-4EE6-97A0-82F754887EAB}"/>
    <dgm:cxn modelId="{D81FC760-6715-314F-880F-4476E76238D0}" type="presOf" srcId="{9C036D43-A861-49CF-9C0C-1677FCE17A92}" destId="{CD773D5C-A68F-E74C-BA70-B5C6545ADF64}" srcOrd="0" destOrd="0" presId="urn:microsoft.com/office/officeart/2005/8/layout/hierarchy1"/>
    <dgm:cxn modelId="{50F92F6F-E18D-6049-A3FB-16991A54B7A0}" type="presOf" srcId="{A7CF4B87-7CA6-4F1C-A9A5-486F8ADEEF7A}" destId="{AA1426E0-7D51-6A45-B556-6A275EA92A9D}" srcOrd="0" destOrd="0" presId="urn:microsoft.com/office/officeart/2005/8/layout/hierarchy1"/>
    <dgm:cxn modelId="{33D36892-372A-4E00-B1AE-8C7ED618612A}" srcId="{9C036D43-A861-49CF-9C0C-1677FCE17A92}" destId="{A7CF4B87-7CA6-4F1C-A9A5-486F8ADEEF7A}" srcOrd="0" destOrd="0" parTransId="{BE873C89-0951-47F1-920C-4489A39F04A3}" sibTransId="{C01DDD2F-3D66-45EB-8B3F-8BD6B019ADC3}"/>
    <dgm:cxn modelId="{D1B4E7A5-F860-C94E-8CBE-F27F3915E9F5}" type="presOf" srcId="{6CA12DA0-1EE2-4C3C-86C8-BAF0FFA34749}" destId="{AF0CC10A-3B3E-4F45-9F07-3EF27521640A}" srcOrd="0" destOrd="0" presId="urn:microsoft.com/office/officeart/2005/8/layout/hierarchy1"/>
    <dgm:cxn modelId="{360004AE-7C39-4E0F-BA80-F8F7CBEB67FF}" srcId="{9C036D43-A861-49CF-9C0C-1677FCE17A92}" destId="{E855FF6E-FD29-4F7B-B997-5E76FF8369EE}" srcOrd="1" destOrd="0" parTransId="{FC950FD5-493E-4BA1-9DA0-1407ED914991}" sibTransId="{2E86CBD4-FE1F-44B7-BBD8-9A19858B401A}"/>
    <dgm:cxn modelId="{E93382B2-CCC8-6B49-A16E-BCCD2DFEB19D}" type="presOf" srcId="{E855FF6E-FD29-4F7B-B997-5E76FF8369EE}" destId="{216EA6E5-3048-324C-8F61-28FDFB1C2D38}" srcOrd="0" destOrd="0" presId="urn:microsoft.com/office/officeart/2005/8/layout/hierarchy1"/>
    <dgm:cxn modelId="{DEF5757F-F6C1-DC4D-B24F-05BF21E33196}" type="presParOf" srcId="{CD773D5C-A68F-E74C-BA70-B5C6545ADF64}" destId="{58E1FFB5-C917-9B40-854B-68AA1D304453}" srcOrd="0" destOrd="0" presId="urn:microsoft.com/office/officeart/2005/8/layout/hierarchy1"/>
    <dgm:cxn modelId="{C94635DD-FBD7-7847-B9A3-E5F7DF9CA065}" type="presParOf" srcId="{58E1FFB5-C917-9B40-854B-68AA1D304453}" destId="{9CC1BB58-7916-DC40-AEB5-2C9C2FDC0DF8}" srcOrd="0" destOrd="0" presId="urn:microsoft.com/office/officeart/2005/8/layout/hierarchy1"/>
    <dgm:cxn modelId="{5A40966E-535E-2147-9FBE-887C67D4FA52}" type="presParOf" srcId="{9CC1BB58-7916-DC40-AEB5-2C9C2FDC0DF8}" destId="{445AA333-4E6A-AA42-83A4-871EA62A1295}" srcOrd="0" destOrd="0" presId="urn:microsoft.com/office/officeart/2005/8/layout/hierarchy1"/>
    <dgm:cxn modelId="{6B475C31-C024-054B-8978-52C10A3B5506}" type="presParOf" srcId="{9CC1BB58-7916-DC40-AEB5-2C9C2FDC0DF8}" destId="{AA1426E0-7D51-6A45-B556-6A275EA92A9D}" srcOrd="1" destOrd="0" presId="urn:microsoft.com/office/officeart/2005/8/layout/hierarchy1"/>
    <dgm:cxn modelId="{07D7EA43-574B-5946-9CB6-CBF442B3E306}" type="presParOf" srcId="{58E1FFB5-C917-9B40-854B-68AA1D304453}" destId="{B2B27990-1334-1A4A-A206-4F44DE42F62B}" srcOrd="1" destOrd="0" presId="urn:microsoft.com/office/officeart/2005/8/layout/hierarchy1"/>
    <dgm:cxn modelId="{D05BD73B-A143-714B-8AAF-EEE99C81733B}" type="presParOf" srcId="{CD773D5C-A68F-E74C-BA70-B5C6545ADF64}" destId="{99D37299-E09A-9D47-AF86-1AA480ADC024}" srcOrd="1" destOrd="0" presId="urn:microsoft.com/office/officeart/2005/8/layout/hierarchy1"/>
    <dgm:cxn modelId="{1A8F494B-A5FA-DF4F-A792-A6782A391328}" type="presParOf" srcId="{99D37299-E09A-9D47-AF86-1AA480ADC024}" destId="{1C8345C7-E989-4A4F-B233-D46B815E370C}" srcOrd="0" destOrd="0" presId="urn:microsoft.com/office/officeart/2005/8/layout/hierarchy1"/>
    <dgm:cxn modelId="{7F3E7A89-6D12-FE45-99AE-96140685967D}" type="presParOf" srcId="{1C8345C7-E989-4A4F-B233-D46B815E370C}" destId="{F9805B3A-7956-DE45-9E71-B51A7A922D7A}" srcOrd="0" destOrd="0" presId="urn:microsoft.com/office/officeart/2005/8/layout/hierarchy1"/>
    <dgm:cxn modelId="{7D901525-C71A-D045-8E02-D27615424A88}" type="presParOf" srcId="{1C8345C7-E989-4A4F-B233-D46B815E370C}" destId="{216EA6E5-3048-324C-8F61-28FDFB1C2D38}" srcOrd="1" destOrd="0" presId="urn:microsoft.com/office/officeart/2005/8/layout/hierarchy1"/>
    <dgm:cxn modelId="{68849399-1C5B-FC41-9B6C-1E4B22B16B41}" type="presParOf" srcId="{99D37299-E09A-9D47-AF86-1AA480ADC024}" destId="{EFCA9F8D-D39B-9345-ACF4-E67E70BD63AB}" srcOrd="1" destOrd="0" presId="urn:microsoft.com/office/officeart/2005/8/layout/hierarchy1"/>
    <dgm:cxn modelId="{AD21B5F9-0608-D444-BE2F-404D924DC6A2}" type="presParOf" srcId="{CD773D5C-A68F-E74C-BA70-B5C6545ADF64}" destId="{F7891DFD-9E9D-1A47-9387-E2E61A1FB6B8}" srcOrd="2" destOrd="0" presId="urn:microsoft.com/office/officeart/2005/8/layout/hierarchy1"/>
    <dgm:cxn modelId="{2D17FC8E-6F89-DB49-B0D5-6C5A60635374}" type="presParOf" srcId="{F7891DFD-9E9D-1A47-9387-E2E61A1FB6B8}" destId="{8CBF863A-D53F-8649-B39A-2495929EF79C}" srcOrd="0" destOrd="0" presId="urn:microsoft.com/office/officeart/2005/8/layout/hierarchy1"/>
    <dgm:cxn modelId="{1C9BF30E-1CAE-7849-98E0-5BF030BD15E1}" type="presParOf" srcId="{8CBF863A-D53F-8649-B39A-2495929EF79C}" destId="{12115138-0ED7-DB42-9E34-210B068EA45E}" srcOrd="0" destOrd="0" presId="urn:microsoft.com/office/officeart/2005/8/layout/hierarchy1"/>
    <dgm:cxn modelId="{2A2C3C6D-6082-5A46-9773-F39F1D4DF88F}" type="presParOf" srcId="{8CBF863A-D53F-8649-B39A-2495929EF79C}" destId="{AF0CC10A-3B3E-4F45-9F07-3EF27521640A}" srcOrd="1" destOrd="0" presId="urn:microsoft.com/office/officeart/2005/8/layout/hierarchy1"/>
    <dgm:cxn modelId="{A36C16A3-7A4B-E54A-A568-2CBC05FB83C1}" type="presParOf" srcId="{F7891DFD-9E9D-1A47-9387-E2E61A1FB6B8}" destId="{2E99A862-B131-7141-936E-C25B32C7FA1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B0F5900-C936-4917-8623-254BACF7FD84}" type="doc">
      <dgm:prSet loTypeId="urn:microsoft.com/office/officeart/2008/layout/LinedList" loCatId="list" qsTypeId="urn:microsoft.com/office/officeart/2005/8/quickstyle/simple2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0FA6465E-E218-42DF-8F6A-C5B0B50236EB}">
      <dgm:prSet/>
      <dgm:spPr/>
      <dgm:t>
        <a:bodyPr/>
        <a:lstStyle/>
        <a:p>
          <a:r>
            <a:rPr lang="en-US"/>
            <a:t>Tacitus (Roman historian)</a:t>
          </a:r>
        </a:p>
      </dgm:t>
    </dgm:pt>
    <dgm:pt modelId="{AC909D92-C632-4E8E-97E4-A835B69F4D83}" type="parTrans" cxnId="{9BF6A3BC-F8D8-4AC4-B166-8E69B106A7DC}">
      <dgm:prSet/>
      <dgm:spPr/>
      <dgm:t>
        <a:bodyPr/>
        <a:lstStyle/>
        <a:p>
          <a:endParaRPr lang="en-US"/>
        </a:p>
      </dgm:t>
    </dgm:pt>
    <dgm:pt modelId="{66A00F9D-EA48-417A-A535-CC0BB4A2E910}" type="sibTrans" cxnId="{9BF6A3BC-F8D8-4AC4-B166-8E69B106A7DC}">
      <dgm:prSet/>
      <dgm:spPr/>
      <dgm:t>
        <a:bodyPr/>
        <a:lstStyle/>
        <a:p>
          <a:endParaRPr lang="en-US"/>
        </a:p>
      </dgm:t>
    </dgm:pt>
    <dgm:pt modelId="{32D1FBFE-E877-4101-9F18-C8DB55B54CF0}">
      <dgm:prSet/>
      <dgm:spPr/>
      <dgm:t>
        <a:bodyPr/>
        <a:lstStyle/>
        <a:p>
          <a:r>
            <a:rPr lang="en-US"/>
            <a:t>Josephus (Jewish historian)</a:t>
          </a:r>
        </a:p>
      </dgm:t>
    </dgm:pt>
    <dgm:pt modelId="{3DA5E474-2523-45C0-A39C-9CA7441D4A87}" type="parTrans" cxnId="{6CEC96BB-B8E9-44C4-90F6-8E3B2222B2A0}">
      <dgm:prSet/>
      <dgm:spPr/>
      <dgm:t>
        <a:bodyPr/>
        <a:lstStyle/>
        <a:p>
          <a:endParaRPr lang="en-US"/>
        </a:p>
      </dgm:t>
    </dgm:pt>
    <dgm:pt modelId="{945F408E-950F-49D3-AA26-A4B833B489DD}" type="sibTrans" cxnId="{6CEC96BB-B8E9-44C4-90F6-8E3B2222B2A0}">
      <dgm:prSet/>
      <dgm:spPr/>
      <dgm:t>
        <a:bodyPr/>
        <a:lstStyle/>
        <a:p>
          <a:endParaRPr lang="en-US"/>
        </a:p>
      </dgm:t>
    </dgm:pt>
    <dgm:pt modelId="{32CA2980-BD9A-2545-9187-DAEAFBD09FA4}" type="pres">
      <dgm:prSet presAssocID="{8B0F5900-C936-4917-8623-254BACF7FD84}" presName="vert0" presStyleCnt="0">
        <dgm:presLayoutVars>
          <dgm:dir/>
          <dgm:animOne val="branch"/>
          <dgm:animLvl val="lvl"/>
        </dgm:presLayoutVars>
      </dgm:prSet>
      <dgm:spPr/>
    </dgm:pt>
    <dgm:pt modelId="{ED911944-5CCE-6F45-8375-44C77D5A968D}" type="pres">
      <dgm:prSet presAssocID="{0FA6465E-E218-42DF-8F6A-C5B0B50236EB}" presName="thickLine" presStyleLbl="alignNode1" presStyleIdx="0" presStyleCnt="2"/>
      <dgm:spPr/>
    </dgm:pt>
    <dgm:pt modelId="{1589868E-5952-5140-A2F1-0A9E0DC3ADC2}" type="pres">
      <dgm:prSet presAssocID="{0FA6465E-E218-42DF-8F6A-C5B0B50236EB}" presName="horz1" presStyleCnt="0"/>
      <dgm:spPr/>
    </dgm:pt>
    <dgm:pt modelId="{E0C5DAD7-276E-7945-9166-E8410B06B67F}" type="pres">
      <dgm:prSet presAssocID="{0FA6465E-E218-42DF-8F6A-C5B0B50236EB}" presName="tx1" presStyleLbl="revTx" presStyleIdx="0" presStyleCnt="2"/>
      <dgm:spPr/>
    </dgm:pt>
    <dgm:pt modelId="{8332588C-CFEC-5F40-844B-FED0600C28FE}" type="pres">
      <dgm:prSet presAssocID="{0FA6465E-E218-42DF-8F6A-C5B0B50236EB}" presName="vert1" presStyleCnt="0"/>
      <dgm:spPr/>
    </dgm:pt>
    <dgm:pt modelId="{D9BEF054-ECF7-7E40-BCE1-5F8FD718707B}" type="pres">
      <dgm:prSet presAssocID="{32D1FBFE-E877-4101-9F18-C8DB55B54CF0}" presName="thickLine" presStyleLbl="alignNode1" presStyleIdx="1" presStyleCnt="2"/>
      <dgm:spPr/>
    </dgm:pt>
    <dgm:pt modelId="{2B9182B9-AD7F-F24D-B4B3-0B928A58DAC1}" type="pres">
      <dgm:prSet presAssocID="{32D1FBFE-E877-4101-9F18-C8DB55B54CF0}" presName="horz1" presStyleCnt="0"/>
      <dgm:spPr/>
    </dgm:pt>
    <dgm:pt modelId="{23DA2371-F7F3-AE42-82F9-4DA27BEF1936}" type="pres">
      <dgm:prSet presAssocID="{32D1FBFE-E877-4101-9F18-C8DB55B54CF0}" presName="tx1" presStyleLbl="revTx" presStyleIdx="1" presStyleCnt="2"/>
      <dgm:spPr/>
    </dgm:pt>
    <dgm:pt modelId="{F998B641-7B71-2F44-A9C3-B4418194D37E}" type="pres">
      <dgm:prSet presAssocID="{32D1FBFE-E877-4101-9F18-C8DB55B54CF0}" presName="vert1" presStyleCnt="0"/>
      <dgm:spPr/>
    </dgm:pt>
  </dgm:ptLst>
  <dgm:cxnLst>
    <dgm:cxn modelId="{A5178C61-78F8-DD45-AAB3-E8D15EC70FCB}" type="presOf" srcId="{32D1FBFE-E877-4101-9F18-C8DB55B54CF0}" destId="{23DA2371-F7F3-AE42-82F9-4DA27BEF1936}" srcOrd="0" destOrd="0" presId="urn:microsoft.com/office/officeart/2008/layout/LinedList"/>
    <dgm:cxn modelId="{39D561A3-9AD2-624E-B679-19A7FBBFA202}" type="presOf" srcId="{0FA6465E-E218-42DF-8F6A-C5B0B50236EB}" destId="{E0C5DAD7-276E-7945-9166-E8410B06B67F}" srcOrd="0" destOrd="0" presId="urn:microsoft.com/office/officeart/2008/layout/LinedList"/>
    <dgm:cxn modelId="{6CEC96BB-B8E9-44C4-90F6-8E3B2222B2A0}" srcId="{8B0F5900-C936-4917-8623-254BACF7FD84}" destId="{32D1FBFE-E877-4101-9F18-C8DB55B54CF0}" srcOrd="1" destOrd="0" parTransId="{3DA5E474-2523-45C0-A39C-9CA7441D4A87}" sibTransId="{945F408E-950F-49D3-AA26-A4B833B489DD}"/>
    <dgm:cxn modelId="{9BF6A3BC-F8D8-4AC4-B166-8E69B106A7DC}" srcId="{8B0F5900-C936-4917-8623-254BACF7FD84}" destId="{0FA6465E-E218-42DF-8F6A-C5B0B50236EB}" srcOrd="0" destOrd="0" parTransId="{AC909D92-C632-4E8E-97E4-A835B69F4D83}" sibTransId="{66A00F9D-EA48-417A-A535-CC0BB4A2E910}"/>
    <dgm:cxn modelId="{F9397DC3-D610-5A40-A100-807F6CB24A37}" type="presOf" srcId="{8B0F5900-C936-4917-8623-254BACF7FD84}" destId="{32CA2980-BD9A-2545-9187-DAEAFBD09FA4}" srcOrd="0" destOrd="0" presId="urn:microsoft.com/office/officeart/2008/layout/LinedList"/>
    <dgm:cxn modelId="{49011537-596E-1940-8BA3-14C6268786F0}" type="presParOf" srcId="{32CA2980-BD9A-2545-9187-DAEAFBD09FA4}" destId="{ED911944-5CCE-6F45-8375-44C77D5A968D}" srcOrd="0" destOrd="0" presId="urn:microsoft.com/office/officeart/2008/layout/LinedList"/>
    <dgm:cxn modelId="{1437E076-0A4C-CD49-8760-757EDAA747CC}" type="presParOf" srcId="{32CA2980-BD9A-2545-9187-DAEAFBD09FA4}" destId="{1589868E-5952-5140-A2F1-0A9E0DC3ADC2}" srcOrd="1" destOrd="0" presId="urn:microsoft.com/office/officeart/2008/layout/LinedList"/>
    <dgm:cxn modelId="{2C273B96-027A-0E49-9A80-3DC19AF26366}" type="presParOf" srcId="{1589868E-5952-5140-A2F1-0A9E0DC3ADC2}" destId="{E0C5DAD7-276E-7945-9166-E8410B06B67F}" srcOrd="0" destOrd="0" presId="urn:microsoft.com/office/officeart/2008/layout/LinedList"/>
    <dgm:cxn modelId="{2A2E939A-D347-234F-963A-8C70F2C36391}" type="presParOf" srcId="{1589868E-5952-5140-A2F1-0A9E0DC3ADC2}" destId="{8332588C-CFEC-5F40-844B-FED0600C28FE}" srcOrd="1" destOrd="0" presId="urn:microsoft.com/office/officeart/2008/layout/LinedList"/>
    <dgm:cxn modelId="{FAE4B3C2-F535-1B43-A7F0-13FF63ECCFBA}" type="presParOf" srcId="{32CA2980-BD9A-2545-9187-DAEAFBD09FA4}" destId="{D9BEF054-ECF7-7E40-BCE1-5F8FD718707B}" srcOrd="2" destOrd="0" presId="urn:microsoft.com/office/officeart/2008/layout/LinedList"/>
    <dgm:cxn modelId="{C2204873-28E0-2943-A37C-B7FA8B31131A}" type="presParOf" srcId="{32CA2980-BD9A-2545-9187-DAEAFBD09FA4}" destId="{2B9182B9-AD7F-F24D-B4B3-0B928A58DAC1}" srcOrd="3" destOrd="0" presId="urn:microsoft.com/office/officeart/2008/layout/LinedList"/>
    <dgm:cxn modelId="{1D8B1D75-974F-724E-8AEA-251EB3E5423F}" type="presParOf" srcId="{2B9182B9-AD7F-F24D-B4B3-0B928A58DAC1}" destId="{23DA2371-F7F3-AE42-82F9-4DA27BEF1936}" srcOrd="0" destOrd="0" presId="urn:microsoft.com/office/officeart/2008/layout/LinedList"/>
    <dgm:cxn modelId="{0B2EE579-0E50-2142-BBF9-91E6C96BF9D7}" type="presParOf" srcId="{2B9182B9-AD7F-F24D-B4B3-0B928A58DAC1}" destId="{F998B641-7B71-2F44-A9C3-B4418194D37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31B193F-4590-4307-9737-B4D87750B44F}" type="doc">
      <dgm:prSet loTypeId="urn:microsoft.com/office/officeart/2005/8/layout/process5" loCatId="process" qsTypeId="urn:microsoft.com/office/officeart/2005/8/quickstyle/simple4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7546D708-EF4F-473F-9C24-C92207EB52A2}">
      <dgm:prSet/>
      <dgm:spPr/>
      <dgm:t>
        <a:bodyPr/>
        <a:lstStyle/>
        <a:p>
          <a:r>
            <a:rPr lang="en-US" dirty="0"/>
            <a:t>Flogging → severe blood loss</a:t>
          </a:r>
        </a:p>
      </dgm:t>
    </dgm:pt>
    <dgm:pt modelId="{5E95CB60-A7F5-4232-B680-25E00F436C40}" type="parTrans" cxnId="{55AF8498-C72A-4153-B94C-8FD7D863F10F}">
      <dgm:prSet/>
      <dgm:spPr/>
      <dgm:t>
        <a:bodyPr/>
        <a:lstStyle/>
        <a:p>
          <a:endParaRPr lang="en-US"/>
        </a:p>
      </dgm:t>
    </dgm:pt>
    <dgm:pt modelId="{45B51EB2-EF1C-49A5-BE39-70BC09E61F3D}" type="sibTrans" cxnId="{55AF8498-C72A-4153-B94C-8FD7D863F10F}">
      <dgm:prSet/>
      <dgm:spPr/>
      <dgm:t>
        <a:bodyPr/>
        <a:lstStyle/>
        <a:p>
          <a:endParaRPr lang="en-US"/>
        </a:p>
      </dgm:t>
    </dgm:pt>
    <dgm:pt modelId="{1822280A-E8EC-4890-A6BD-F13185F74E75}">
      <dgm:prSet/>
      <dgm:spPr/>
      <dgm:t>
        <a:bodyPr/>
        <a:lstStyle/>
        <a:p>
          <a:r>
            <a:rPr lang="en-US" dirty="0"/>
            <a:t>Nails through wrists and feet</a:t>
          </a:r>
        </a:p>
      </dgm:t>
    </dgm:pt>
    <dgm:pt modelId="{DFFEBE23-ADC5-4DC7-8DD1-C1D5ED9A9577}" type="parTrans" cxnId="{515FB3A1-DB3B-46AE-9EDA-F62724497F53}">
      <dgm:prSet/>
      <dgm:spPr/>
      <dgm:t>
        <a:bodyPr/>
        <a:lstStyle/>
        <a:p>
          <a:endParaRPr lang="en-US"/>
        </a:p>
      </dgm:t>
    </dgm:pt>
    <dgm:pt modelId="{07B0F4B8-90B9-479F-B8B8-46E303DBC001}" type="sibTrans" cxnId="{515FB3A1-DB3B-46AE-9EDA-F62724497F53}">
      <dgm:prSet/>
      <dgm:spPr/>
      <dgm:t>
        <a:bodyPr/>
        <a:lstStyle/>
        <a:p>
          <a:endParaRPr lang="en-US"/>
        </a:p>
      </dgm:t>
    </dgm:pt>
    <dgm:pt modelId="{6B036570-D2E2-4945-B30A-19D79D6811C0}">
      <dgm:prSet/>
      <dgm:spPr/>
      <dgm:t>
        <a:bodyPr/>
        <a:lstStyle/>
        <a:p>
          <a:r>
            <a:rPr lang="en-US" dirty="0"/>
            <a:t>Cause of death:</a:t>
          </a:r>
        </a:p>
      </dgm:t>
    </dgm:pt>
    <dgm:pt modelId="{9D5D8B2F-9AE7-49DC-A702-8835FBA30B6C}" type="parTrans" cxnId="{55414D3B-6B3C-4F2C-BCDB-452B71E93737}">
      <dgm:prSet/>
      <dgm:spPr/>
      <dgm:t>
        <a:bodyPr/>
        <a:lstStyle/>
        <a:p>
          <a:endParaRPr lang="en-US"/>
        </a:p>
      </dgm:t>
    </dgm:pt>
    <dgm:pt modelId="{58B775ED-E1EF-4032-83E0-18F6441189DB}" type="sibTrans" cxnId="{55414D3B-6B3C-4F2C-BCDB-452B71E93737}">
      <dgm:prSet/>
      <dgm:spPr/>
      <dgm:t>
        <a:bodyPr/>
        <a:lstStyle/>
        <a:p>
          <a:endParaRPr lang="en-US"/>
        </a:p>
      </dgm:t>
    </dgm:pt>
    <dgm:pt modelId="{0580C4B9-4549-43ED-A10F-616AD006A6CD}">
      <dgm:prSet/>
      <dgm:spPr/>
      <dgm:t>
        <a:bodyPr/>
        <a:lstStyle/>
        <a:p>
          <a:r>
            <a:rPr lang="en-US"/>
            <a:t>Hypovolemic shock + asphyxiation</a:t>
          </a:r>
        </a:p>
      </dgm:t>
    </dgm:pt>
    <dgm:pt modelId="{E8716870-DB21-4ECF-97CB-9DC8B0FC17BB}" type="parTrans" cxnId="{4EC57E75-35E1-44AA-97F1-09C21BDD4850}">
      <dgm:prSet/>
      <dgm:spPr/>
      <dgm:t>
        <a:bodyPr/>
        <a:lstStyle/>
        <a:p>
          <a:endParaRPr lang="en-US"/>
        </a:p>
      </dgm:t>
    </dgm:pt>
    <dgm:pt modelId="{ADAEF73C-5572-4CFA-9416-4D48317E17A9}" type="sibTrans" cxnId="{4EC57E75-35E1-44AA-97F1-09C21BDD4850}">
      <dgm:prSet/>
      <dgm:spPr/>
      <dgm:t>
        <a:bodyPr/>
        <a:lstStyle/>
        <a:p>
          <a:endParaRPr lang="en-US"/>
        </a:p>
      </dgm:t>
    </dgm:pt>
    <dgm:pt modelId="{B1C9B188-7ECC-1A4B-B629-7C45C88DD5D1}" type="pres">
      <dgm:prSet presAssocID="{931B193F-4590-4307-9737-B4D87750B44F}" presName="diagram" presStyleCnt="0">
        <dgm:presLayoutVars>
          <dgm:dir/>
          <dgm:resizeHandles val="exact"/>
        </dgm:presLayoutVars>
      </dgm:prSet>
      <dgm:spPr/>
    </dgm:pt>
    <dgm:pt modelId="{3E95EB45-A019-9C4D-A2FD-41D75BD7126B}" type="pres">
      <dgm:prSet presAssocID="{7546D708-EF4F-473F-9C24-C92207EB52A2}" presName="node" presStyleLbl="node1" presStyleIdx="0" presStyleCnt="4">
        <dgm:presLayoutVars>
          <dgm:bulletEnabled val="1"/>
        </dgm:presLayoutVars>
      </dgm:prSet>
      <dgm:spPr/>
    </dgm:pt>
    <dgm:pt modelId="{3F83F60D-2731-0649-80D6-E371FE79AB33}" type="pres">
      <dgm:prSet presAssocID="{45B51EB2-EF1C-49A5-BE39-70BC09E61F3D}" presName="sibTrans" presStyleLbl="sibTrans2D1" presStyleIdx="0" presStyleCnt="3"/>
      <dgm:spPr/>
    </dgm:pt>
    <dgm:pt modelId="{69F6068A-7544-6546-882E-C487860FDF3F}" type="pres">
      <dgm:prSet presAssocID="{45B51EB2-EF1C-49A5-BE39-70BC09E61F3D}" presName="connectorText" presStyleLbl="sibTrans2D1" presStyleIdx="0" presStyleCnt="3"/>
      <dgm:spPr/>
    </dgm:pt>
    <dgm:pt modelId="{080ECAF1-5CF1-E24D-AD74-FF86737C295B}" type="pres">
      <dgm:prSet presAssocID="{1822280A-E8EC-4890-A6BD-F13185F74E75}" presName="node" presStyleLbl="node1" presStyleIdx="1" presStyleCnt="4">
        <dgm:presLayoutVars>
          <dgm:bulletEnabled val="1"/>
        </dgm:presLayoutVars>
      </dgm:prSet>
      <dgm:spPr/>
    </dgm:pt>
    <dgm:pt modelId="{178CC923-32A6-D644-998E-A9CA695C7C53}" type="pres">
      <dgm:prSet presAssocID="{07B0F4B8-90B9-479F-B8B8-46E303DBC001}" presName="sibTrans" presStyleLbl="sibTrans2D1" presStyleIdx="1" presStyleCnt="3"/>
      <dgm:spPr/>
    </dgm:pt>
    <dgm:pt modelId="{FAFC1D90-7FB9-214C-AA32-FC01C378B382}" type="pres">
      <dgm:prSet presAssocID="{07B0F4B8-90B9-479F-B8B8-46E303DBC001}" presName="connectorText" presStyleLbl="sibTrans2D1" presStyleIdx="1" presStyleCnt="3"/>
      <dgm:spPr/>
    </dgm:pt>
    <dgm:pt modelId="{EFF6C2BD-DF14-224F-BDF3-DCFA899AD223}" type="pres">
      <dgm:prSet presAssocID="{6B036570-D2E2-4945-B30A-19D79D6811C0}" presName="node" presStyleLbl="node1" presStyleIdx="2" presStyleCnt="4">
        <dgm:presLayoutVars>
          <dgm:bulletEnabled val="1"/>
        </dgm:presLayoutVars>
      </dgm:prSet>
      <dgm:spPr/>
    </dgm:pt>
    <dgm:pt modelId="{02F783A2-F64C-0A4D-9AD7-D4F75A6BDFC3}" type="pres">
      <dgm:prSet presAssocID="{58B775ED-E1EF-4032-83E0-18F6441189DB}" presName="sibTrans" presStyleLbl="sibTrans2D1" presStyleIdx="2" presStyleCnt="3"/>
      <dgm:spPr/>
    </dgm:pt>
    <dgm:pt modelId="{9BCC3663-1EB5-4D4E-97AF-62647E280C24}" type="pres">
      <dgm:prSet presAssocID="{58B775ED-E1EF-4032-83E0-18F6441189DB}" presName="connectorText" presStyleLbl="sibTrans2D1" presStyleIdx="2" presStyleCnt="3"/>
      <dgm:spPr/>
    </dgm:pt>
    <dgm:pt modelId="{32F45CE0-D15F-194E-8D5B-0BE6EA243918}" type="pres">
      <dgm:prSet presAssocID="{0580C4B9-4549-43ED-A10F-616AD006A6CD}" presName="node" presStyleLbl="node1" presStyleIdx="3" presStyleCnt="4">
        <dgm:presLayoutVars>
          <dgm:bulletEnabled val="1"/>
        </dgm:presLayoutVars>
      </dgm:prSet>
      <dgm:spPr/>
    </dgm:pt>
  </dgm:ptLst>
  <dgm:cxnLst>
    <dgm:cxn modelId="{9AAE4902-6515-0F43-A879-74F2230ED973}" type="presOf" srcId="{58B775ED-E1EF-4032-83E0-18F6441189DB}" destId="{02F783A2-F64C-0A4D-9AD7-D4F75A6BDFC3}" srcOrd="0" destOrd="0" presId="urn:microsoft.com/office/officeart/2005/8/layout/process5"/>
    <dgm:cxn modelId="{5797511D-3233-DE49-8EFC-1AC8614388D0}" type="presOf" srcId="{6B036570-D2E2-4945-B30A-19D79D6811C0}" destId="{EFF6C2BD-DF14-224F-BDF3-DCFA899AD223}" srcOrd="0" destOrd="0" presId="urn:microsoft.com/office/officeart/2005/8/layout/process5"/>
    <dgm:cxn modelId="{6F0C621D-C156-6B4E-8BE5-B4081EC7C233}" type="presOf" srcId="{7546D708-EF4F-473F-9C24-C92207EB52A2}" destId="{3E95EB45-A019-9C4D-A2FD-41D75BD7126B}" srcOrd="0" destOrd="0" presId="urn:microsoft.com/office/officeart/2005/8/layout/process5"/>
    <dgm:cxn modelId="{D20A1722-07F6-BC4F-A302-C5FDE3E3F766}" type="presOf" srcId="{07B0F4B8-90B9-479F-B8B8-46E303DBC001}" destId="{178CC923-32A6-D644-998E-A9CA695C7C53}" srcOrd="0" destOrd="0" presId="urn:microsoft.com/office/officeart/2005/8/layout/process5"/>
    <dgm:cxn modelId="{55414D3B-6B3C-4F2C-BCDB-452B71E93737}" srcId="{931B193F-4590-4307-9737-B4D87750B44F}" destId="{6B036570-D2E2-4945-B30A-19D79D6811C0}" srcOrd="2" destOrd="0" parTransId="{9D5D8B2F-9AE7-49DC-A702-8835FBA30B6C}" sibTransId="{58B775ED-E1EF-4032-83E0-18F6441189DB}"/>
    <dgm:cxn modelId="{7CD49549-3676-0F4A-A083-DA4F9714E72F}" type="presOf" srcId="{931B193F-4590-4307-9737-B4D87750B44F}" destId="{B1C9B188-7ECC-1A4B-B629-7C45C88DD5D1}" srcOrd="0" destOrd="0" presId="urn:microsoft.com/office/officeart/2005/8/layout/process5"/>
    <dgm:cxn modelId="{4EC57E75-35E1-44AA-97F1-09C21BDD4850}" srcId="{931B193F-4590-4307-9737-B4D87750B44F}" destId="{0580C4B9-4549-43ED-A10F-616AD006A6CD}" srcOrd="3" destOrd="0" parTransId="{E8716870-DB21-4ECF-97CB-9DC8B0FC17BB}" sibTransId="{ADAEF73C-5572-4CFA-9416-4D48317E17A9}"/>
    <dgm:cxn modelId="{55AF8498-C72A-4153-B94C-8FD7D863F10F}" srcId="{931B193F-4590-4307-9737-B4D87750B44F}" destId="{7546D708-EF4F-473F-9C24-C92207EB52A2}" srcOrd="0" destOrd="0" parTransId="{5E95CB60-A7F5-4232-B680-25E00F436C40}" sibTransId="{45B51EB2-EF1C-49A5-BE39-70BC09E61F3D}"/>
    <dgm:cxn modelId="{515FB3A1-DB3B-46AE-9EDA-F62724497F53}" srcId="{931B193F-4590-4307-9737-B4D87750B44F}" destId="{1822280A-E8EC-4890-A6BD-F13185F74E75}" srcOrd="1" destOrd="0" parTransId="{DFFEBE23-ADC5-4DC7-8DD1-C1D5ED9A9577}" sibTransId="{07B0F4B8-90B9-479F-B8B8-46E303DBC001}"/>
    <dgm:cxn modelId="{EFAE5BAB-3CA5-CE49-AC1F-92F9D5CC86F9}" type="presOf" srcId="{45B51EB2-EF1C-49A5-BE39-70BC09E61F3D}" destId="{3F83F60D-2731-0649-80D6-E371FE79AB33}" srcOrd="0" destOrd="0" presId="urn:microsoft.com/office/officeart/2005/8/layout/process5"/>
    <dgm:cxn modelId="{0F0355AC-9175-3441-AD51-F33ECF9BF28C}" type="presOf" srcId="{07B0F4B8-90B9-479F-B8B8-46E303DBC001}" destId="{FAFC1D90-7FB9-214C-AA32-FC01C378B382}" srcOrd="1" destOrd="0" presId="urn:microsoft.com/office/officeart/2005/8/layout/process5"/>
    <dgm:cxn modelId="{BF2523B5-EAC9-D043-8913-A4DF72E6F7B6}" type="presOf" srcId="{58B775ED-E1EF-4032-83E0-18F6441189DB}" destId="{9BCC3663-1EB5-4D4E-97AF-62647E280C24}" srcOrd="1" destOrd="0" presId="urn:microsoft.com/office/officeart/2005/8/layout/process5"/>
    <dgm:cxn modelId="{8AF82DC9-569A-1446-AD65-F2C5F5C5D081}" type="presOf" srcId="{45B51EB2-EF1C-49A5-BE39-70BC09E61F3D}" destId="{69F6068A-7544-6546-882E-C487860FDF3F}" srcOrd="1" destOrd="0" presId="urn:microsoft.com/office/officeart/2005/8/layout/process5"/>
    <dgm:cxn modelId="{FC1791D0-2CBD-DF47-A6D2-1602028DE63C}" type="presOf" srcId="{1822280A-E8EC-4890-A6BD-F13185F74E75}" destId="{080ECAF1-5CF1-E24D-AD74-FF86737C295B}" srcOrd="0" destOrd="0" presId="urn:microsoft.com/office/officeart/2005/8/layout/process5"/>
    <dgm:cxn modelId="{F75B98D3-C7CF-7C48-B25E-44695F4F992C}" type="presOf" srcId="{0580C4B9-4549-43ED-A10F-616AD006A6CD}" destId="{32F45CE0-D15F-194E-8D5B-0BE6EA243918}" srcOrd="0" destOrd="0" presId="urn:microsoft.com/office/officeart/2005/8/layout/process5"/>
    <dgm:cxn modelId="{930BCA0C-9A5E-8C4E-809A-B454DD9BB3A3}" type="presParOf" srcId="{B1C9B188-7ECC-1A4B-B629-7C45C88DD5D1}" destId="{3E95EB45-A019-9C4D-A2FD-41D75BD7126B}" srcOrd="0" destOrd="0" presId="urn:microsoft.com/office/officeart/2005/8/layout/process5"/>
    <dgm:cxn modelId="{03C9E4C0-7EB6-6E4F-B85E-36A190AB0C8A}" type="presParOf" srcId="{B1C9B188-7ECC-1A4B-B629-7C45C88DD5D1}" destId="{3F83F60D-2731-0649-80D6-E371FE79AB33}" srcOrd="1" destOrd="0" presId="urn:microsoft.com/office/officeart/2005/8/layout/process5"/>
    <dgm:cxn modelId="{0E9D0F4A-4F15-A242-BE47-38052EADA36C}" type="presParOf" srcId="{3F83F60D-2731-0649-80D6-E371FE79AB33}" destId="{69F6068A-7544-6546-882E-C487860FDF3F}" srcOrd="0" destOrd="0" presId="urn:microsoft.com/office/officeart/2005/8/layout/process5"/>
    <dgm:cxn modelId="{C10F3553-B89B-6E49-BF38-079954657BE6}" type="presParOf" srcId="{B1C9B188-7ECC-1A4B-B629-7C45C88DD5D1}" destId="{080ECAF1-5CF1-E24D-AD74-FF86737C295B}" srcOrd="2" destOrd="0" presId="urn:microsoft.com/office/officeart/2005/8/layout/process5"/>
    <dgm:cxn modelId="{33772733-B88F-354D-B3EF-901B4A40DA19}" type="presParOf" srcId="{B1C9B188-7ECC-1A4B-B629-7C45C88DD5D1}" destId="{178CC923-32A6-D644-998E-A9CA695C7C53}" srcOrd="3" destOrd="0" presId="urn:microsoft.com/office/officeart/2005/8/layout/process5"/>
    <dgm:cxn modelId="{B31F7A12-7AFA-8F4A-B598-C275D4B00B25}" type="presParOf" srcId="{178CC923-32A6-D644-998E-A9CA695C7C53}" destId="{FAFC1D90-7FB9-214C-AA32-FC01C378B382}" srcOrd="0" destOrd="0" presId="urn:microsoft.com/office/officeart/2005/8/layout/process5"/>
    <dgm:cxn modelId="{61904BE2-BE31-904C-9E1D-A4EB08F1F3D3}" type="presParOf" srcId="{B1C9B188-7ECC-1A4B-B629-7C45C88DD5D1}" destId="{EFF6C2BD-DF14-224F-BDF3-DCFA899AD223}" srcOrd="4" destOrd="0" presId="urn:microsoft.com/office/officeart/2005/8/layout/process5"/>
    <dgm:cxn modelId="{CC4FD5BB-A834-8947-B43A-490875457CB9}" type="presParOf" srcId="{B1C9B188-7ECC-1A4B-B629-7C45C88DD5D1}" destId="{02F783A2-F64C-0A4D-9AD7-D4F75A6BDFC3}" srcOrd="5" destOrd="0" presId="urn:microsoft.com/office/officeart/2005/8/layout/process5"/>
    <dgm:cxn modelId="{0460A22E-AA0A-9443-A78B-5AF8F47C8AB2}" type="presParOf" srcId="{02F783A2-F64C-0A4D-9AD7-D4F75A6BDFC3}" destId="{9BCC3663-1EB5-4D4E-97AF-62647E280C24}" srcOrd="0" destOrd="0" presId="urn:microsoft.com/office/officeart/2005/8/layout/process5"/>
    <dgm:cxn modelId="{4F064284-25B0-354F-928F-8B18375FEF78}" type="presParOf" srcId="{B1C9B188-7ECC-1A4B-B629-7C45C88DD5D1}" destId="{32F45CE0-D15F-194E-8D5B-0BE6EA243918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72F1629-37E7-4864-9BA6-5D92FB7062A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084000BE-BB43-454E-8202-0A92051F38C0}">
      <dgm:prSet/>
      <dgm:spPr/>
      <dgm:t>
        <a:bodyPr/>
        <a:lstStyle/>
        <a:p>
          <a:r>
            <a:rPr lang="en-US"/>
            <a:t>Faith vs evidence</a:t>
          </a:r>
        </a:p>
      </dgm:t>
    </dgm:pt>
    <dgm:pt modelId="{6E9E4676-F22D-4465-B940-ED10154D746F}" type="parTrans" cxnId="{66AF7382-360C-4BE8-8CBD-646612C589A5}">
      <dgm:prSet/>
      <dgm:spPr/>
      <dgm:t>
        <a:bodyPr/>
        <a:lstStyle/>
        <a:p>
          <a:endParaRPr lang="en-US"/>
        </a:p>
      </dgm:t>
    </dgm:pt>
    <dgm:pt modelId="{E644B7A9-8B73-4ACA-AFE7-835C5AC69812}" type="sibTrans" cxnId="{66AF7382-360C-4BE8-8CBD-646612C589A5}">
      <dgm:prSet/>
      <dgm:spPr/>
      <dgm:t>
        <a:bodyPr/>
        <a:lstStyle/>
        <a:p>
          <a:endParaRPr lang="en-US"/>
        </a:p>
      </dgm:t>
    </dgm:pt>
    <dgm:pt modelId="{0AD84A2E-BE7A-4C86-8110-F22E34E056EC}">
      <dgm:prSet/>
      <dgm:spPr/>
      <dgm:t>
        <a:bodyPr/>
        <a:lstStyle/>
        <a:p>
          <a:r>
            <a:rPr lang="en-US"/>
            <a:t>Can science prove resurrection?</a:t>
          </a:r>
        </a:p>
      </dgm:t>
    </dgm:pt>
    <dgm:pt modelId="{5509E733-6220-41F4-A1C5-7F87DF842F06}" type="parTrans" cxnId="{588CE09F-4647-441B-9AB5-F529CF079F6E}">
      <dgm:prSet/>
      <dgm:spPr/>
      <dgm:t>
        <a:bodyPr/>
        <a:lstStyle/>
        <a:p>
          <a:endParaRPr lang="en-US"/>
        </a:p>
      </dgm:t>
    </dgm:pt>
    <dgm:pt modelId="{A10FA417-828F-48AF-8B40-8E47647D0E7E}" type="sibTrans" cxnId="{588CE09F-4647-441B-9AB5-F529CF079F6E}">
      <dgm:prSet/>
      <dgm:spPr/>
      <dgm:t>
        <a:bodyPr/>
        <a:lstStyle/>
        <a:p>
          <a:endParaRPr lang="en-US"/>
        </a:p>
      </dgm:t>
    </dgm:pt>
    <dgm:pt modelId="{F7A44046-0844-44F0-BB89-D895058D8EAF}">
      <dgm:prSet/>
      <dgm:spPr/>
      <dgm:t>
        <a:bodyPr/>
        <a:lstStyle/>
        <a:p>
          <a:r>
            <a:rPr lang="en-US"/>
            <a:t>Limits of historical study</a:t>
          </a:r>
        </a:p>
      </dgm:t>
    </dgm:pt>
    <dgm:pt modelId="{0D226473-68FD-4FE6-B4A0-24BB0EC45D93}" type="parTrans" cxnId="{057D5F88-7458-4AF3-B3A4-5142A84302E5}">
      <dgm:prSet/>
      <dgm:spPr/>
      <dgm:t>
        <a:bodyPr/>
        <a:lstStyle/>
        <a:p>
          <a:endParaRPr lang="en-US"/>
        </a:p>
      </dgm:t>
    </dgm:pt>
    <dgm:pt modelId="{6E49F069-4945-4742-9A9B-80E01461BCB0}" type="sibTrans" cxnId="{057D5F88-7458-4AF3-B3A4-5142A84302E5}">
      <dgm:prSet/>
      <dgm:spPr/>
      <dgm:t>
        <a:bodyPr/>
        <a:lstStyle/>
        <a:p>
          <a:endParaRPr lang="en-US"/>
        </a:p>
      </dgm:t>
    </dgm:pt>
    <dgm:pt modelId="{C2A976E5-595C-44C6-BD2E-E7ED336C8E95}" type="pres">
      <dgm:prSet presAssocID="{872F1629-37E7-4864-9BA6-5D92FB7062A3}" presName="root" presStyleCnt="0">
        <dgm:presLayoutVars>
          <dgm:dir/>
          <dgm:resizeHandles val="exact"/>
        </dgm:presLayoutVars>
      </dgm:prSet>
      <dgm:spPr/>
    </dgm:pt>
    <dgm:pt modelId="{93007A8E-3A7E-4253-A834-A88DEA9D5F56}" type="pres">
      <dgm:prSet presAssocID="{084000BE-BB43-454E-8202-0A92051F38C0}" presName="compNode" presStyleCnt="0"/>
      <dgm:spPr/>
    </dgm:pt>
    <dgm:pt modelId="{DA2CE377-824D-4E03-982D-2ED9964C4DE5}" type="pres">
      <dgm:prSet presAssocID="{084000BE-BB43-454E-8202-0A92051F38C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AFAC881E-ABA3-45A6-89C1-BCCEB11E082B}" type="pres">
      <dgm:prSet presAssocID="{084000BE-BB43-454E-8202-0A92051F38C0}" presName="spaceRect" presStyleCnt="0"/>
      <dgm:spPr/>
    </dgm:pt>
    <dgm:pt modelId="{159D5F29-C190-4418-83A4-BFE2333CAFAC}" type="pres">
      <dgm:prSet presAssocID="{084000BE-BB43-454E-8202-0A92051F38C0}" presName="textRect" presStyleLbl="revTx" presStyleIdx="0" presStyleCnt="3">
        <dgm:presLayoutVars>
          <dgm:chMax val="1"/>
          <dgm:chPref val="1"/>
        </dgm:presLayoutVars>
      </dgm:prSet>
      <dgm:spPr/>
    </dgm:pt>
    <dgm:pt modelId="{92B724C5-3065-4DD1-9AAC-68B9958F0A2F}" type="pres">
      <dgm:prSet presAssocID="{E644B7A9-8B73-4ACA-AFE7-835C5AC69812}" presName="sibTrans" presStyleCnt="0"/>
      <dgm:spPr/>
    </dgm:pt>
    <dgm:pt modelId="{6F101F5A-05A2-427A-A3F4-8B95B788FE92}" type="pres">
      <dgm:prSet presAssocID="{0AD84A2E-BE7A-4C86-8110-F22E34E056EC}" presName="compNode" presStyleCnt="0"/>
      <dgm:spPr/>
    </dgm:pt>
    <dgm:pt modelId="{5B565118-9F0F-4CD4-9E7D-FCEC2257564B}" type="pres">
      <dgm:prSet presAssocID="{0AD84A2E-BE7A-4C86-8110-F22E34E056E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tom"/>
        </a:ext>
      </dgm:extLst>
    </dgm:pt>
    <dgm:pt modelId="{987905A6-AEF0-41FA-8EF0-A81D8CB95776}" type="pres">
      <dgm:prSet presAssocID="{0AD84A2E-BE7A-4C86-8110-F22E34E056EC}" presName="spaceRect" presStyleCnt="0"/>
      <dgm:spPr/>
    </dgm:pt>
    <dgm:pt modelId="{E1CFBBAF-1508-4C27-8312-04C005998D24}" type="pres">
      <dgm:prSet presAssocID="{0AD84A2E-BE7A-4C86-8110-F22E34E056EC}" presName="textRect" presStyleLbl="revTx" presStyleIdx="1" presStyleCnt="3">
        <dgm:presLayoutVars>
          <dgm:chMax val="1"/>
          <dgm:chPref val="1"/>
        </dgm:presLayoutVars>
      </dgm:prSet>
      <dgm:spPr/>
    </dgm:pt>
    <dgm:pt modelId="{FE4E9F0B-77E9-4C99-981F-44A4DD5234DA}" type="pres">
      <dgm:prSet presAssocID="{A10FA417-828F-48AF-8B40-8E47647D0E7E}" presName="sibTrans" presStyleCnt="0"/>
      <dgm:spPr/>
    </dgm:pt>
    <dgm:pt modelId="{27DA924D-82AB-4827-A45D-BF8870900600}" type="pres">
      <dgm:prSet presAssocID="{F7A44046-0844-44F0-BB89-D895058D8EAF}" presName="compNode" presStyleCnt="0"/>
      <dgm:spPr/>
    </dgm:pt>
    <dgm:pt modelId="{F45E2BC6-5ACB-4F29-B162-6EC5F291D221}" type="pres">
      <dgm:prSet presAssocID="{F7A44046-0844-44F0-BB89-D895058D8EA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CD63545C-8DC1-4924-8C67-7989B965694C}" type="pres">
      <dgm:prSet presAssocID="{F7A44046-0844-44F0-BB89-D895058D8EAF}" presName="spaceRect" presStyleCnt="0"/>
      <dgm:spPr/>
    </dgm:pt>
    <dgm:pt modelId="{1C8708A6-13D5-449C-946A-8A4658D0D33C}" type="pres">
      <dgm:prSet presAssocID="{F7A44046-0844-44F0-BB89-D895058D8EAF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653EFD10-F1B1-41D2-9C24-E56C503BBE80}" type="presOf" srcId="{0AD84A2E-BE7A-4C86-8110-F22E34E056EC}" destId="{E1CFBBAF-1508-4C27-8312-04C005998D24}" srcOrd="0" destOrd="0" presId="urn:microsoft.com/office/officeart/2018/2/layout/IconLabelList"/>
    <dgm:cxn modelId="{58E4DC19-AE45-4BDF-9FE8-0B510EBEEFD5}" type="presOf" srcId="{872F1629-37E7-4864-9BA6-5D92FB7062A3}" destId="{C2A976E5-595C-44C6-BD2E-E7ED336C8E95}" srcOrd="0" destOrd="0" presId="urn:microsoft.com/office/officeart/2018/2/layout/IconLabelList"/>
    <dgm:cxn modelId="{26FF0A22-CA2E-439F-A4CC-114B175A75CC}" type="presOf" srcId="{F7A44046-0844-44F0-BB89-D895058D8EAF}" destId="{1C8708A6-13D5-449C-946A-8A4658D0D33C}" srcOrd="0" destOrd="0" presId="urn:microsoft.com/office/officeart/2018/2/layout/IconLabelList"/>
    <dgm:cxn modelId="{1CC81B3C-8DB2-4ED8-B27B-DC7248A6B794}" type="presOf" srcId="{084000BE-BB43-454E-8202-0A92051F38C0}" destId="{159D5F29-C190-4418-83A4-BFE2333CAFAC}" srcOrd="0" destOrd="0" presId="urn:microsoft.com/office/officeart/2018/2/layout/IconLabelList"/>
    <dgm:cxn modelId="{66AF7382-360C-4BE8-8CBD-646612C589A5}" srcId="{872F1629-37E7-4864-9BA6-5D92FB7062A3}" destId="{084000BE-BB43-454E-8202-0A92051F38C0}" srcOrd="0" destOrd="0" parTransId="{6E9E4676-F22D-4465-B940-ED10154D746F}" sibTransId="{E644B7A9-8B73-4ACA-AFE7-835C5AC69812}"/>
    <dgm:cxn modelId="{057D5F88-7458-4AF3-B3A4-5142A84302E5}" srcId="{872F1629-37E7-4864-9BA6-5D92FB7062A3}" destId="{F7A44046-0844-44F0-BB89-D895058D8EAF}" srcOrd="2" destOrd="0" parTransId="{0D226473-68FD-4FE6-B4A0-24BB0EC45D93}" sibTransId="{6E49F069-4945-4742-9A9B-80E01461BCB0}"/>
    <dgm:cxn modelId="{588CE09F-4647-441B-9AB5-F529CF079F6E}" srcId="{872F1629-37E7-4864-9BA6-5D92FB7062A3}" destId="{0AD84A2E-BE7A-4C86-8110-F22E34E056EC}" srcOrd="1" destOrd="0" parTransId="{5509E733-6220-41F4-A1C5-7F87DF842F06}" sibTransId="{A10FA417-828F-48AF-8B40-8E47647D0E7E}"/>
    <dgm:cxn modelId="{46C293E0-F54F-4719-8522-3470DFDDFCC2}" type="presParOf" srcId="{C2A976E5-595C-44C6-BD2E-E7ED336C8E95}" destId="{93007A8E-3A7E-4253-A834-A88DEA9D5F56}" srcOrd="0" destOrd="0" presId="urn:microsoft.com/office/officeart/2018/2/layout/IconLabelList"/>
    <dgm:cxn modelId="{777BD444-F9CA-4EC3-9B05-8DD7C1FA624A}" type="presParOf" srcId="{93007A8E-3A7E-4253-A834-A88DEA9D5F56}" destId="{DA2CE377-824D-4E03-982D-2ED9964C4DE5}" srcOrd="0" destOrd="0" presId="urn:microsoft.com/office/officeart/2018/2/layout/IconLabelList"/>
    <dgm:cxn modelId="{DA95E701-0A8B-43BB-A00F-097147131511}" type="presParOf" srcId="{93007A8E-3A7E-4253-A834-A88DEA9D5F56}" destId="{AFAC881E-ABA3-45A6-89C1-BCCEB11E082B}" srcOrd="1" destOrd="0" presId="urn:microsoft.com/office/officeart/2018/2/layout/IconLabelList"/>
    <dgm:cxn modelId="{7F5B5296-1F81-4AD1-8638-63F71F3A6B41}" type="presParOf" srcId="{93007A8E-3A7E-4253-A834-A88DEA9D5F56}" destId="{159D5F29-C190-4418-83A4-BFE2333CAFAC}" srcOrd="2" destOrd="0" presId="urn:microsoft.com/office/officeart/2018/2/layout/IconLabelList"/>
    <dgm:cxn modelId="{244F0469-A25E-4676-9D14-B3B9DF10EF1C}" type="presParOf" srcId="{C2A976E5-595C-44C6-BD2E-E7ED336C8E95}" destId="{92B724C5-3065-4DD1-9AAC-68B9958F0A2F}" srcOrd="1" destOrd="0" presId="urn:microsoft.com/office/officeart/2018/2/layout/IconLabelList"/>
    <dgm:cxn modelId="{F4D7A746-D97A-4F08-9F1D-026B5B08A5A8}" type="presParOf" srcId="{C2A976E5-595C-44C6-BD2E-E7ED336C8E95}" destId="{6F101F5A-05A2-427A-A3F4-8B95B788FE92}" srcOrd="2" destOrd="0" presId="urn:microsoft.com/office/officeart/2018/2/layout/IconLabelList"/>
    <dgm:cxn modelId="{F3FF13CF-F0A3-481A-A3CA-29F73D3D9F22}" type="presParOf" srcId="{6F101F5A-05A2-427A-A3F4-8B95B788FE92}" destId="{5B565118-9F0F-4CD4-9E7D-FCEC2257564B}" srcOrd="0" destOrd="0" presId="urn:microsoft.com/office/officeart/2018/2/layout/IconLabelList"/>
    <dgm:cxn modelId="{019E2B36-A376-41B0-9904-0B4BC45C0185}" type="presParOf" srcId="{6F101F5A-05A2-427A-A3F4-8B95B788FE92}" destId="{987905A6-AEF0-41FA-8EF0-A81D8CB95776}" srcOrd="1" destOrd="0" presId="urn:microsoft.com/office/officeart/2018/2/layout/IconLabelList"/>
    <dgm:cxn modelId="{8F3A4957-7B12-4978-80C8-8EC26CB1F4B4}" type="presParOf" srcId="{6F101F5A-05A2-427A-A3F4-8B95B788FE92}" destId="{E1CFBBAF-1508-4C27-8312-04C005998D24}" srcOrd="2" destOrd="0" presId="urn:microsoft.com/office/officeart/2018/2/layout/IconLabelList"/>
    <dgm:cxn modelId="{4C9C87D3-8DDF-423D-8F20-A33D69321ED0}" type="presParOf" srcId="{C2A976E5-595C-44C6-BD2E-E7ED336C8E95}" destId="{FE4E9F0B-77E9-4C99-981F-44A4DD5234DA}" srcOrd="3" destOrd="0" presId="urn:microsoft.com/office/officeart/2018/2/layout/IconLabelList"/>
    <dgm:cxn modelId="{B7B705FD-E263-4310-9F5A-5442C64E9214}" type="presParOf" srcId="{C2A976E5-595C-44C6-BD2E-E7ED336C8E95}" destId="{27DA924D-82AB-4827-A45D-BF8870900600}" srcOrd="4" destOrd="0" presId="urn:microsoft.com/office/officeart/2018/2/layout/IconLabelList"/>
    <dgm:cxn modelId="{AC620C7B-97DB-444A-98A6-1693A7DBA1DE}" type="presParOf" srcId="{27DA924D-82AB-4827-A45D-BF8870900600}" destId="{F45E2BC6-5ACB-4F29-B162-6EC5F291D221}" srcOrd="0" destOrd="0" presId="urn:microsoft.com/office/officeart/2018/2/layout/IconLabelList"/>
    <dgm:cxn modelId="{4473718B-3FDE-455D-95F5-998F73514ED4}" type="presParOf" srcId="{27DA924D-82AB-4827-A45D-BF8870900600}" destId="{CD63545C-8DC1-4924-8C67-7989B965694C}" srcOrd="1" destOrd="0" presId="urn:microsoft.com/office/officeart/2018/2/layout/IconLabelList"/>
    <dgm:cxn modelId="{33C1DC08-DF42-4E31-A4A2-DF1E8CAC6A87}" type="presParOf" srcId="{27DA924D-82AB-4827-A45D-BF8870900600}" destId="{1C8708A6-13D5-449C-946A-8A4658D0D33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225FE43-6615-4DF4-A599-FFD53F3C050F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7079370E-04F5-4299-A395-FE9E3E4868B8}">
      <dgm:prSet/>
      <dgm:spPr/>
      <dgm:t>
        <a:bodyPr/>
        <a:lstStyle/>
        <a:p>
          <a:r>
            <a:rPr lang="en-US"/>
            <a:t>Crucifixion historically supported</a:t>
          </a:r>
        </a:p>
      </dgm:t>
    </dgm:pt>
    <dgm:pt modelId="{A0323A82-5C6B-44D1-BD41-B568BEF03BF8}" type="parTrans" cxnId="{4E513317-C70B-4484-B8A0-87EDEAD5F1A6}">
      <dgm:prSet/>
      <dgm:spPr/>
      <dgm:t>
        <a:bodyPr/>
        <a:lstStyle/>
        <a:p>
          <a:endParaRPr lang="en-US"/>
        </a:p>
      </dgm:t>
    </dgm:pt>
    <dgm:pt modelId="{CB6F74AC-82D7-465E-BD20-410BA9AAF854}" type="sibTrans" cxnId="{4E513317-C70B-4484-B8A0-87EDEAD5F1A6}">
      <dgm:prSet/>
      <dgm:spPr/>
      <dgm:t>
        <a:bodyPr/>
        <a:lstStyle/>
        <a:p>
          <a:endParaRPr lang="en-US"/>
        </a:p>
      </dgm:t>
    </dgm:pt>
    <dgm:pt modelId="{4F7376FB-6DA4-455D-A00F-B2B19A1DB941}">
      <dgm:prSet/>
      <dgm:spPr/>
      <dgm:t>
        <a:bodyPr/>
        <a:lstStyle/>
        <a:p>
          <a:r>
            <a:rPr lang="en-US"/>
            <a:t>Medical evidence confirms death</a:t>
          </a:r>
        </a:p>
      </dgm:t>
    </dgm:pt>
    <dgm:pt modelId="{6DCBF89D-A0B1-4B71-96F2-40C329693EC6}" type="parTrans" cxnId="{82FA4D1C-4C9C-4BD4-954E-60C9D9C56DF0}">
      <dgm:prSet/>
      <dgm:spPr/>
      <dgm:t>
        <a:bodyPr/>
        <a:lstStyle/>
        <a:p>
          <a:endParaRPr lang="en-US"/>
        </a:p>
      </dgm:t>
    </dgm:pt>
    <dgm:pt modelId="{9F95755F-6A25-47D5-B770-C1AED79EC5BE}" type="sibTrans" cxnId="{82FA4D1C-4C9C-4BD4-954E-60C9D9C56DF0}">
      <dgm:prSet/>
      <dgm:spPr/>
      <dgm:t>
        <a:bodyPr/>
        <a:lstStyle/>
        <a:p>
          <a:endParaRPr lang="en-US"/>
        </a:p>
      </dgm:t>
    </dgm:pt>
    <dgm:pt modelId="{44923669-A006-4B01-BA0C-DDC67364DEB5}">
      <dgm:prSet/>
      <dgm:spPr/>
      <dgm:t>
        <a:bodyPr/>
        <a:lstStyle/>
        <a:p>
          <a:r>
            <a:rPr lang="en-US"/>
            <a:t>Resurrection = faith question</a:t>
          </a:r>
        </a:p>
      </dgm:t>
    </dgm:pt>
    <dgm:pt modelId="{70653409-39C8-4CA7-8401-F7601091E0E6}" type="parTrans" cxnId="{D275E4E3-1DC6-41C4-981E-25EB4E473F51}">
      <dgm:prSet/>
      <dgm:spPr/>
      <dgm:t>
        <a:bodyPr/>
        <a:lstStyle/>
        <a:p>
          <a:endParaRPr lang="en-US"/>
        </a:p>
      </dgm:t>
    </dgm:pt>
    <dgm:pt modelId="{0C40498D-15F2-4449-BACC-1832270D1E4F}" type="sibTrans" cxnId="{D275E4E3-1DC6-41C4-981E-25EB4E473F51}">
      <dgm:prSet/>
      <dgm:spPr/>
      <dgm:t>
        <a:bodyPr/>
        <a:lstStyle/>
        <a:p>
          <a:endParaRPr lang="en-US"/>
        </a:p>
      </dgm:t>
    </dgm:pt>
    <dgm:pt modelId="{9FC47279-679E-49A1-8224-4CA0731FF85D}" type="pres">
      <dgm:prSet presAssocID="{D225FE43-6615-4DF4-A599-FFD53F3C050F}" presName="root" presStyleCnt="0">
        <dgm:presLayoutVars>
          <dgm:dir/>
          <dgm:resizeHandles val="exact"/>
        </dgm:presLayoutVars>
      </dgm:prSet>
      <dgm:spPr/>
    </dgm:pt>
    <dgm:pt modelId="{C600D9A8-1C88-4D2D-AF96-4EAA4CA4B2BA}" type="pres">
      <dgm:prSet presAssocID="{7079370E-04F5-4299-A395-FE9E3E4868B8}" presName="compNode" presStyleCnt="0"/>
      <dgm:spPr/>
    </dgm:pt>
    <dgm:pt modelId="{3F4BE69B-8820-45A3-BB49-7DB8A9767219}" type="pres">
      <dgm:prSet presAssocID="{7079370E-04F5-4299-A395-FE9E3E4868B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D84C7B77-1D80-4D1F-9287-CA840A724E0C}" type="pres">
      <dgm:prSet presAssocID="{7079370E-04F5-4299-A395-FE9E3E4868B8}" presName="spaceRect" presStyleCnt="0"/>
      <dgm:spPr/>
    </dgm:pt>
    <dgm:pt modelId="{F2844564-6C0F-4BF7-9FE6-3017A4B9641F}" type="pres">
      <dgm:prSet presAssocID="{7079370E-04F5-4299-A395-FE9E3E4868B8}" presName="textRect" presStyleLbl="revTx" presStyleIdx="0" presStyleCnt="3">
        <dgm:presLayoutVars>
          <dgm:chMax val="1"/>
          <dgm:chPref val="1"/>
        </dgm:presLayoutVars>
      </dgm:prSet>
      <dgm:spPr/>
    </dgm:pt>
    <dgm:pt modelId="{68A58281-FDA6-4E6E-A4F6-0DC6F9C7E4C2}" type="pres">
      <dgm:prSet presAssocID="{CB6F74AC-82D7-465E-BD20-410BA9AAF854}" presName="sibTrans" presStyleCnt="0"/>
      <dgm:spPr/>
    </dgm:pt>
    <dgm:pt modelId="{561EF811-086B-4838-878C-C56D2A72DEE8}" type="pres">
      <dgm:prSet presAssocID="{4F7376FB-6DA4-455D-A00F-B2B19A1DB941}" presName="compNode" presStyleCnt="0"/>
      <dgm:spPr/>
    </dgm:pt>
    <dgm:pt modelId="{AAFDF7D1-AC53-4951-B4E8-A4C34C76A2E1}" type="pres">
      <dgm:prSet presAssocID="{4F7376FB-6DA4-455D-A00F-B2B19A1DB94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F5BADC37-0EAB-4A67-9937-D86696D8CF81}" type="pres">
      <dgm:prSet presAssocID="{4F7376FB-6DA4-455D-A00F-B2B19A1DB941}" presName="spaceRect" presStyleCnt="0"/>
      <dgm:spPr/>
    </dgm:pt>
    <dgm:pt modelId="{FE49880F-60D6-4E99-8E13-5C2CE7B38E5F}" type="pres">
      <dgm:prSet presAssocID="{4F7376FB-6DA4-455D-A00F-B2B19A1DB941}" presName="textRect" presStyleLbl="revTx" presStyleIdx="1" presStyleCnt="3">
        <dgm:presLayoutVars>
          <dgm:chMax val="1"/>
          <dgm:chPref val="1"/>
        </dgm:presLayoutVars>
      </dgm:prSet>
      <dgm:spPr/>
    </dgm:pt>
    <dgm:pt modelId="{4B1D2BC8-8766-4C21-9D91-8ED251DFFC07}" type="pres">
      <dgm:prSet presAssocID="{9F95755F-6A25-47D5-B770-C1AED79EC5BE}" presName="sibTrans" presStyleCnt="0"/>
      <dgm:spPr/>
    </dgm:pt>
    <dgm:pt modelId="{265ECD0C-8521-43FB-97D2-65B77FE0903B}" type="pres">
      <dgm:prSet presAssocID="{44923669-A006-4B01-BA0C-DDC67364DEB5}" presName="compNode" presStyleCnt="0"/>
      <dgm:spPr/>
    </dgm:pt>
    <dgm:pt modelId="{AAA6AB5C-5A62-4B86-BD5A-CB97B2FD3A16}" type="pres">
      <dgm:prSet presAssocID="{44923669-A006-4B01-BA0C-DDC67364DEB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BE1872E9-830A-47A3-A187-3FEF7EA12EAA}" type="pres">
      <dgm:prSet presAssocID="{44923669-A006-4B01-BA0C-DDC67364DEB5}" presName="spaceRect" presStyleCnt="0"/>
      <dgm:spPr/>
    </dgm:pt>
    <dgm:pt modelId="{01279B6C-1EFE-4A26-8515-2CD43BC4ED4A}" type="pres">
      <dgm:prSet presAssocID="{44923669-A006-4B01-BA0C-DDC67364DEB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C0EBA80D-57A7-458F-B64C-2FB242860FDC}" type="presOf" srcId="{D225FE43-6615-4DF4-A599-FFD53F3C050F}" destId="{9FC47279-679E-49A1-8224-4CA0731FF85D}" srcOrd="0" destOrd="0" presId="urn:microsoft.com/office/officeart/2018/2/layout/IconLabelList"/>
    <dgm:cxn modelId="{4E513317-C70B-4484-B8A0-87EDEAD5F1A6}" srcId="{D225FE43-6615-4DF4-A599-FFD53F3C050F}" destId="{7079370E-04F5-4299-A395-FE9E3E4868B8}" srcOrd="0" destOrd="0" parTransId="{A0323A82-5C6B-44D1-BD41-B568BEF03BF8}" sibTransId="{CB6F74AC-82D7-465E-BD20-410BA9AAF854}"/>
    <dgm:cxn modelId="{82FA4D1C-4C9C-4BD4-954E-60C9D9C56DF0}" srcId="{D225FE43-6615-4DF4-A599-FFD53F3C050F}" destId="{4F7376FB-6DA4-455D-A00F-B2B19A1DB941}" srcOrd="1" destOrd="0" parTransId="{6DCBF89D-A0B1-4B71-96F2-40C329693EC6}" sibTransId="{9F95755F-6A25-47D5-B770-C1AED79EC5BE}"/>
    <dgm:cxn modelId="{09A60E9F-C3F1-45DC-A27D-43354B95903A}" type="presOf" srcId="{44923669-A006-4B01-BA0C-DDC67364DEB5}" destId="{01279B6C-1EFE-4A26-8515-2CD43BC4ED4A}" srcOrd="0" destOrd="0" presId="urn:microsoft.com/office/officeart/2018/2/layout/IconLabelList"/>
    <dgm:cxn modelId="{18FBF2D3-173D-4A9D-B295-B3442D2C7241}" type="presOf" srcId="{7079370E-04F5-4299-A395-FE9E3E4868B8}" destId="{F2844564-6C0F-4BF7-9FE6-3017A4B9641F}" srcOrd="0" destOrd="0" presId="urn:microsoft.com/office/officeart/2018/2/layout/IconLabelList"/>
    <dgm:cxn modelId="{D275E4E3-1DC6-41C4-981E-25EB4E473F51}" srcId="{D225FE43-6615-4DF4-A599-FFD53F3C050F}" destId="{44923669-A006-4B01-BA0C-DDC67364DEB5}" srcOrd="2" destOrd="0" parTransId="{70653409-39C8-4CA7-8401-F7601091E0E6}" sibTransId="{0C40498D-15F2-4449-BACC-1832270D1E4F}"/>
    <dgm:cxn modelId="{A5CB64FB-AF62-4ABB-8F53-E4FAB43213C8}" type="presOf" srcId="{4F7376FB-6DA4-455D-A00F-B2B19A1DB941}" destId="{FE49880F-60D6-4E99-8E13-5C2CE7B38E5F}" srcOrd="0" destOrd="0" presId="urn:microsoft.com/office/officeart/2018/2/layout/IconLabelList"/>
    <dgm:cxn modelId="{8BA95A81-DECE-4444-82A2-69F4D541FB44}" type="presParOf" srcId="{9FC47279-679E-49A1-8224-4CA0731FF85D}" destId="{C600D9A8-1C88-4D2D-AF96-4EAA4CA4B2BA}" srcOrd="0" destOrd="0" presId="urn:microsoft.com/office/officeart/2018/2/layout/IconLabelList"/>
    <dgm:cxn modelId="{48190297-4F79-458E-B3EF-DBAB5FE9EE1B}" type="presParOf" srcId="{C600D9A8-1C88-4D2D-AF96-4EAA4CA4B2BA}" destId="{3F4BE69B-8820-45A3-BB49-7DB8A9767219}" srcOrd="0" destOrd="0" presId="urn:microsoft.com/office/officeart/2018/2/layout/IconLabelList"/>
    <dgm:cxn modelId="{969B5492-8969-4D31-811C-B7679DEACB8E}" type="presParOf" srcId="{C600D9A8-1C88-4D2D-AF96-4EAA4CA4B2BA}" destId="{D84C7B77-1D80-4D1F-9287-CA840A724E0C}" srcOrd="1" destOrd="0" presId="urn:microsoft.com/office/officeart/2018/2/layout/IconLabelList"/>
    <dgm:cxn modelId="{0400422A-04A7-4D71-AA5D-08688FEB269B}" type="presParOf" srcId="{C600D9A8-1C88-4D2D-AF96-4EAA4CA4B2BA}" destId="{F2844564-6C0F-4BF7-9FE6-3017A4B9641F}" srcOrd="2" destOrd="0" presId="urn:microsoft.com/office/officeart/2018/2/layout/IconLabelList"/>
    <dgm:cxn modelId="{196749F4-E43C-4135-93F7-E02F4A095300}" type="presParOf" srcId="{9FC47279-679E-49A1-8224-4CA0731FF85D}" destId="{68A58281-FDA6-4E6E-A4F6-0DC6F9C7E4C2}" srcOrd="1" destOrd="0" presId="urn:microsoft.com/office/officeart/2018/2/layout/IconLabelList"/>
    <dgm:cxn modelId="{5819EC0D-6291-4222-AFAB-C3CCA5DFDA5B}" type="presParOf" srcId="{9FC47279-679E-49A1-8224-4CA0731FF85D}" destId="{561EF811-086B-4838-878C-C56D2A72DEE8}" srcOrd="2" destOrd="0" presId="urn:microsoft.com/office/officeart/2018/2/layout/IconLabelList"/>
    <dgm:cxn modelId="{AB4F87ED-C46A-4AEE-BDD4-291C66E80B07}" type="presParOf" srcId="{561EF811-086B-4838-878C-C56D2A72DEE8}" destId="{AAFDF7D1-AC53-4951-B4E8-A4C34C76A2E1}" srcOrd="0" destOrd="0" presId="urn:microsoft.com/office/officeart/2018/2/layout/IconLabelList"/>
    <dgm:cxn modelId="{95E46610-1FFE-4005-847B-A9895D082310}" type="presParOf" srcId="{561EF811-086B-4838-878C-C56D2A72DEE8}" destId="{F5BADC37-0EAB-4A67-9937-D86696D8CF81}" srcOrd="1" destOrd="0" presId="urn:microsoft.com/office/officeart/2018/2/layout/IconLabelList"/>
    <dgm:cxn modelId="{E23E458B-EE05-4FE3-9F7B-7422D74A489F}" type="presParOf" srcId="{561EF811-086B-4838-878C-C56D2A72DEE8}" destId="{FE49880F-60D6-4E99-8E13-5C2CE7B38E5F}" srcOrd="2" destOrd="0" presId="urn:microsoft.com/office/officeart/2018/2/layout/IconLabelList"/>
    <dgm:cxn modelId="{E11E4FBE-71A0-4B79-990E-208520532FC9}" type="presParOf" srcId="{9FC47279-679E-49A1-8224-4CA0731FF85D}" destId="{4B1D2BC8-8766-4C21-9D91-8ED251DFFC07}" srcOrd="3" destOrd="0" presId="urn:microsoft.com/office/officeart/2018/2/layout/IconLabelList"/>
    <dgm:cxn modelId="{29037FB8-D872-4046-B4AF-7AB61919DEFC}" type="presParOf" srcId="{9FC47279-679E-49A1-8224-4CA0731FF85D}" destId="{265ECD0C-8521-43FB-97D2-65B77FE0903B}" srcOrd="4" destOrd="0" presId="urn:microsoft.com/office/officeart/2018/2/layout/IconLabelList"/>
    <dgm:cxn modelId="{A46E96AE-DA22-4996-9161-C9524DD630A1}" type="presParOf" srcId="{265ECD0C-8521-43FB-97D2-65B77FE0903B}" destId="{AAA6AB5C-5A62-4B86-BD5A-CB97B2FD3A16}" srcOrd="0" destOrd="0" presId="urn:microsoft.com/office/officeart/2018/2/layout/IconLabelList"/>
    <dgm:cxn modelId="{EAFDDB12-1975-4E94-92E0-F9C48662B90E}" type="presParOf" srcId="{265ECD0C-8521-43FB-97D2-65B77FE0903B}" destId="{BE1872E9-830A-47A3-A187-3FEF7EA12EAA}" srcOrd="1" destOrd="0" presId="urn:microsoft.com/office/officeart/2018/2/layout/IconLabelList"/>
    <dgm:cxn modelId="{0B6B5526-822F-4C3F-8016-A71E81285A58}" type="presParOf" srcId="{265ECD0C-8521-43FB-97D2-65B77FE0903B}" destId="{01279B6C-1EFE-4A26-8515-2CD43BC4ED4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5583CCC-B687-4428-9E9F-C6F70B041F22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B96DDB16-9CEC-4C85-BAE6-34B8EC706661}">
      <dgm:prSet/>
      <dgm:spPr/>
      <dgm:t>
        <a:bodyPr/>
        <a:lstStyle/>
        <a:p>
          <a:r>
            <a:rPr lang="en-US"/>
            <a:t>The Bible (Matthew, Mark, Luke, John)</a:t>
          </a:r>
        </a:p>
      </dgm:t>
    </dgm:pt>
    <dgm:pt modelId="{49223175-FEB1-4BFB-8D59-66D6F7D28EA3}" type="parTrans" cxnId="{9AE88E92-59B7-4D40-971A-0DAAB68AFB0F}">
      <dgm:prSet/>
      <dgm:spPr/>
      <dgm:t>
        <a:bodyPr/>
        <a:lstStyle/>
        <a:p>
          <a:endParaRPr lang="en-US"/>
        </a:p>
      </dgm:t>
    </dgm:pt>
    <dgm:pt modelId="{04EDA86A-D59A-40F8-86FF-0D8535790F32}" type="sibTrans" cxnId="{9AE88E92-59B7-4D40-971A-0DAAB68AFB0F}">
      <dgm:prSet/>
      <dgm:spPr/>
      <dgm:t>
        <a:bodyPr/>
        <a:lstStyle/>
        <a:p>
          <a:endParaRPr lang="en-US"/>
        </a:p>
      </dgm:t>
    </dgm:pt>
    <dgm:pt modelId="{26DE5F49-A889-4E77-A271-4D4A82A0027F}">
      <dgm:prSet/>
      <dgm:spPr/>
      <dgm:t>
        <a:bodyPr/>
        <a:lstStyle/>
        <a:p>
          <a:r>
            <a:rPr lang="en-US"/>
            <a:t>Tacitus, Annals</a:t>
          </a:r>
        </a:p>
      </dgm:t>
    </dgm:pt>
    <dgm:pt modelId="{F0E4BED8-109F-45B3-8538-CEAEE0D9CD84}" type="parTrans" cxnId="{20C242FB-3F68-41C5-A403-281AB9188C55}">
      <dgm:prSet/>
      <dgm:spPr/>
      <dgm:t>
        <a:bodyPr/>
        <a:lstStyle/>
        <a:p>
          <a:endParaRPr lang="en-US"/>
        </a:p>
      </dgm:t>
    </dgm:pt>
    <dgm:pt modelId="{75ED44C8-C5EC-4DF6-B70A-D405412739E5}" type="sibTrans" cxnId="{20C242FB-3F68-41C5-A403-281AB9188C55}">
      <dgm:prSet/>
      <dgm:spPr/>
      <dgm:t>
        <a:bodyPr/>
        <a:lstStyle/>
        <a:p>
          <a:endParaRPr lang="en-US"/>
        </a:p>
      </dgm:t>
    </dgm:pt>
    <dgm:pt modelId="{9A61CF3E-3B35-45A8-9BDA-178F78CCC0B4}">
      <dgm:prSet/>
      <dgm:spPr/>
      <dgm:t>
        <a:bodyPr/>
        <a:lstStyle/>
        <a:p>
          <a:r>
            <a:rPr lang="en-US"/>
            <a:t>Josephus, Antiquities</a:t>
          </a:r>
        </a:p>
      </dgm:t>
    </dgm:pt>
    <dgm:pt modelId="{B346E276-BA2D-4FB7-8476-F3A31533B323}" type="parTrans" cxnId="{F38E9F27-3ECC-42FE-A06F-F561E3026359}">
      <dgm:prSet/>
      <dgm:spPr/>
      <dgm:t>
        <a:bodyPr/>
        <a:lstStyle/>
        <a:p>
          <a:endParaRPr lang="en-US"/>
        </a:p>
      </dgm:t>
    </dgm:pt>
    <dgm:pt modelId="{C6AAD8C8-8F9B-4974-9B73-E17441A345E5}" type="sibTrans" cxnId="{F38E9F27-3ECC-42FE-A06F-F561E3026359}">
      <dgm:prSet/>
      <dgm:spPr/>
      <dgm:t>
        <a:bodyPr/>
        <a:lstStyle/>
        <a:p>
          <a:endParaRPr lang="en-US"/>
        </a:p>
      </dgm:t>
    </dgm:pt>
    <dgm:pt modelId="{71186F3C-71B7-4819-8B18-BD6F26944216}">
      <dgm:prSet/>
      <dgm:spPr/>
      <dgm:t>
        <a:bodyPr/>
        <a:lstStyle/>
        <a:p>
          <a:r>
            <a:rPr lang="en-US"/>
            <a:t>Strobel, The Case for Christ</a:t>
          </a:r>
        </a:p>
      </dgm:t>
    </dgm:pt>
    <dgm:pt modelId="{2E1A6CBB-946B-48FB-9F25-D5A0AD5461C4}" type="parTrans" cxnId="{EE605F30-F302-442D-A80E-59E45AEC3373}">
      <dgm:prSet/>
      <dgm:spPr/>
      <dgm:t>
        <a:bodyPr/>
        <a:lstStyle/>
        <a:p>
          <a:endParaRPr lang="en-US"/>
        </a:p>
      </dgm:t>
    </dgm:pt>
    <dgm:pt modelId="{7C795207-C97B-4441-8A1C-96FEE0F4463E}" type="sibTrans" cxnId="{EE605F30-F302-442D-A80E-59E45AEC3373}">
      <dgm:prSet/>
      <dgm:spPr/>
      <dgm:t>
        <a:bodyPr/>
        <a:lstStyle/>
        <a:p>
          <a:endParaRPr lang="en-US"/>
        </a:p>
      </dgm:t>
    </dgm:pt>
    <dgm:pt modelId="{8537E8DE-689D-416A-A69E-553DD6D5F8DC}">
      <dgm:prSet/>
      <dgm:spPr/>
      <dgm:t>
        <a:bodyPr/>
        <a:lstStyle/>
        <a:p>
          <a:r>
            <a:rPr lang="en-US" dirty="0"/>
            <a:t>Edwards, W.D. (1986) JAMA</a:t>
          </a:r>
        </a:p>
      </dgm:t>
    </dgm:pt>
    <dgm:pt modelId="{DF188D86-E35F-4C31-B9EA-91AC95CF60DA}" type="parTrans" cxnId="{C54472D3-2496-45D7-8940-BCBE03110BBA}">
      <dgm:prSet/>
      <dgm:spPr/>
      <dgm:t>
        <a:bodyPr/>
        <a:lstStyle/>
        <a:p>
          <a:endParaRPr lang="en-US"/>
        </a:p>
      </dgm:t>
    </dgm:pt>
    <dgm:pt modelId="{C34509AC-504D-4A54-BCCB-A1DB3AB1B253}" type="sibTrans" cxnId="{C54472D3-2496-45D7-8940-BCBE03110BBA}">
      <dgm:prSet/>
      <dgm:spPr/>
      <dgm:t>
        <a:bodyPr/>
        <a:lstStyle/>
        <a:p>
          <a:endParaRPr lang="en-US"/>
        </a:p>
      </dgm:t>
    </dgm:pt>
    <dgm:pt modelId="{BFD8BD4A-E952-47AD-ABDD-DE75F8815799}">
      <dgm:prSet/>
      <dgm:spPr/>
      <dgm:t>
        <a:bodyPr/>
        <a:lstStyle/>
        <a:p>
          <a:pPr>
            <a:buNone/>
          </a:pPr>
          <a:r>
            <a:rPr lang="en-GB" b="0" i="0" u="none" dirty="0"/>
            <a:t>Habermas, G. (n.d.) </a:t>
          </a:r>
          <a:r>
            <a:rPr lang="en-GB" b="0" i="1" u="none" dirty="0"/>
            <a:t>Faculty Profile</a:t>
          </a:r>
          <a:r>
            <a:rPr lang="en-GB" b="0" i="0" u="none" dirty="0"/>
            <a:t>. Liberty University</a:t>
          </a:r>
          <a:br>
            <a:rPr lang="en-GB" dirty="0"/>
          </a:br>
          <a:r>
            <a:rPr lang="en-GB" b="0" i="0" u="none" dirty="0"/>
            <a:t>Available at: </a:t>
          </a:r>
          <a:r>
            <a:rPr lang="en-GB" b="0" i="0" dirty="0">
              <a:hlinkClick xmlns:r="http://schemas.openxmlformats.org/officeDocument/2006/relationships" r:id="rId1"/>
            </a:rPr>
            <a:t>https://www.liberty.edu/divinity/seminary/faculty/gary-habermas/</a:t>
          </a:r>
          <a:endParaRPr lang="en-US" dirty="0"/>
        </a:p>
      </dgm:t>
    </dgm:pt>
    <dgm:pt modelId="{0CFFB293-5771-4DD8-9C3C-9F69DEB9E3EF}" type="parTrans" cxnId="{91889C65-30A7-4521-AAEE-A184174E73FA}">
      <dgm:prSet/>
      <dgm:spPr/>
      <dgm:t>
        <a:bodyPr/>
        <a:lstStyle/>
        <a:p>
          <a:endParaRPr lang="en-US"/>
        </a:p>
      </dgm:t>
    </dgm:pt>
    <dgm:pt modelId="{E7CE446C-CF26-4727-8E95-DA89A977B428}" type="sibTrans" cxnId="{91889C65-30A7-4521-AAEE-A184174E73FA}">
      <dgm:prSet/>
      <dgm:spPr/>
      <dgm:t>
        <a:bodyPr/>
        <a:lstStyle/>
        <a:p>
          <a:endParaRPr lang="en-US"/>
        </a:p>
      </dgm:t>
    </dgm:pt>
    <dgm:pt modelId="{D34682DC-F544-4AFC-BE25-B44AC7E54718}">
      <dgm:prSet/>
      <dgm:spPr/>
      <dgm:t>
        <a:bodyPr/>
        <a:lstStyle/>
        <a:p>
          <a:endParaRPr lang="en-US" dirty="0"/>
        </a:p>
      </dgm:t>
    </dgm:pt>
    <dgm:pt modelId="{90834F63-FAE5-435E-8E16-0566A117A618}" type="parTrans" cxnId="{7C360D2A-DC9E-4C35-BDC0-476CFA2E34BD}">
      <dgm:prSet/>
      <dgm:spPr/>
      <dgm:t>
        <a:bodyPr/>
        <a:lstStyle/>
        <a:p>
          <a:endParaRPr lang="en-US"/>
        </a:p>
      </dgm:t>
    </dgm:pt>
    <dgm:pt modelId="{B8C5B314-0354-4871-912B-E92971CF2A8A}" type="sibTrans" cxnId="{7C360D2A-DC9E-4C35-BDC0-476CFA2E34BD}">
      <dgm:prSet/>
      <dgm:spPr/>
      <dgm:t>
        <a:bodyPr/>
        <a:lstStyle/>
        <a:p>
          <a:endParaRPr lang="en-US"/>
        </a:p>
      </dgm:t>
    </dgm:pt>
    <dgm:pt modelId="{EF358ECC-1BDA-8448-8EF0-2E49DBA96C3D}" type="pres">
      <dgm:prSet presAssocID="{75583CCC-B687-4428-9E9F-C6F70B041F22}" presName="vert0" presStyleCnt="0">
        <dgm:presLayoutVars>
          <dgm:dir/>
          <dgm:animOne val="branch"/>
          <dgm:animLvl val="lvl"/>
        </dgm:presLayoutVars>
      </dgm:prSet>
      <dgm:spPr/>
    </dgm:pt>
    <dgm:pt modelId="{8D7F0282-A21A-2140-A0C1-A086BB69CEE6}" type="pres">
      <dgm:prSet presAssocID="{B96DDB16-9CEC-4C85-BAE6-34B8EC706661}" presName="thickLine" presStyleLbl="alignNode1" presStyleIdx="0" presStyleCnt="7"/>
      <dgm:spPr/>
    </dgm:pt>
    <dgm:pt modelId="{1027B90A-65AC-0C46-AE04-B00CFB1CBDB0}" type="pres">
      <dgm:prSet presAssocID="{B96DDB16-9CEC-4C85-BAE6-34B8EC706661}" presName="horz1" presStyleCnt="0"/>
      <dgm:spPr/>
    </dgm:pt>
    <dgm:pt modelId="{15B94441-51DD-C949-A92E-3ED67FDB0089}" type="pres">
      <dgm:prSet presAssocID="{B96DDB16-9CEC-4C85-BAE6-34B8EC706661}" presName="tx1" presStyleLbl="revTx" presStyleIdx="0" presStyleCnt="7"/>
      <dgm:spPr/>
    </dgm:pt>
    <dgm:pt modelId="{8221DCFE-D09C-7840-A58F-F2BC102D045C}" type="pres">
      <dgm:prSet presAssocID="{B96DDB16-9CEC-4C85-BAE6-34B8EC706661}" presName="vert1" presStyleCnt="0"/>
      <dgm:spPr/>
    </dgm:pt>
    <dgm:pt modelId="{BBEEAED1-03C5-6A4B-806D-D2F4BD56518F}" type="pres">
      <dgm:prSet presAssocID="{26DE5F49-A889-4E77-A271-4D4A82A0027F}" presName="thickLine" presStyleLbl="alignNode1" presStyleIdx="1" presStyleCnt="7"/>
      <dgm:spPr/>
    </dgm:pt>
    <dgm:pt modelId="{69C21DC5-C21C-A64F-BB0D-90DCD690B2C4}" type="pres">
      <dgm:prSet presAssocID="{26DE5F49-A889-4E77-A271-4D4A82A0027F}" presName="horz1" presStyleCnt="0"/>
      <dgm:spPr/>
    </dgm:pt>
    <dgm:pt modelId="{078BCC14-0150-D749-96D7-05120D4FA25C}" type="pres">
      <dgm:prSet presAssocID="{26DE5F49-A889-4E77-A271-4D4A82A0027F}" presName="tx1" presStyleLbl="revTx" presStyleIdx="1" presStyleCnt="7"/>
      <dgm:spPr/>
    </dgm:pt>
    <dgm:pt modelId="{8FFA6E3E-146D-7E4C-8FDC-3BA710A987B2}" type="pres">
      <dgm:prSet presAssocID="{26DE5F49-A889-4E77-A271-4D4A82A0027F}" presName="vert1" presStyleCnt="0"/>
      <dgm:spPr/>
    </dgm:pt>
    <dgm:pt modelId="{7BE00249-F63F-9B4F-9614-909488B14B7E}" type="pres">
      <dgm:prSet presAssocID="{9A61CF3E-3B35-45A8-9BDA-178F78CCC0B4}" presName="thickLine" presStyleLbl="alignNode1" presStyleIdx="2" presStyleCnt="7"/>
      <dgm:spPr/>
    </dgm:pt>
    <dgm:pt modelId="{1EDDD390-1F00-E24B-8317-CA8172A2A34D}" type="pres">
      <dgm:prSet presAssocID="{9A61CF3E-3B35-45A8-9BDA-178F78CCC0B4}" presName="horz1" presStyleCnt="0"/>
      <dgm:spPr/>
    </dgm:pt>
    <dgm:pt modelId="{043AC1C9-F596-8B4C-B8D1-55040B88CC89}" type="pres">
      <dgm:prSet presAssocID="{9A61CF3E-3B35-45A8-9BDA-178F78CCC0B4}" presName="tx1" presStyleLbl="revTx" presStyleIdx="2" presStyleCnt="7"/>
      <dgm:spPr/>
    </dgm:pt>
    <dgm:pt modelId="{C38A22F6-743B-0546-9519-37DCF81FFFB8}" type="pres">
      <dgm:prSet presAssocID="{9A61CF3E-3B35-45A8-9BDA-178F78CCC0B4}" presName="vert1" presStyleCnt="0"/>
      <dgm:spPr/>
    </dgm:pt>
    <dgm:pt modelId="{0653706D-8EED-8E43-8A97-E5FDA6007345}" type="pres">
      <dgm:prSet presAssocID="{71186F3C-71B7-4819-8B18-BD6F26944216}" presName="thickLine" presStyleLbl="alignNode1" presStyleIdx="3" presStyleCnt="7"/>
      <dgm:spPr/>
    </dgm:pt>
    <dgm:pt modelId="{7FC6C49D-6DC1-B340-9FFD-2BA511D30855}" type="pres">
      <dgm:prSet presAssocID="{71186F3C-71B7-4819-8B18-BD6F26944216}" presName="horz1" presStyleCnt="0"/>
      <dgm:spPr/>
    </dgm:pt>
    <dgm:pt modelId="{A6A4D5E4-9DF7-4F4C-8FE0-B96391AFF1C5}" type="pres">
      <dgm:prSet presAssocID="{71186F3C-71B7-4819-8B18-BD6F26944216}" presName="tx1" presStyleLbl="revTx" presStyleIdx="3" presStyleCnt="7"/>
      <dgm:spPr/>
    </dgm:pt>
    <dgm:pt modelId="{4B83B512-32B2-8545-A0ED-A1656F02DAF3}" type="pres">
      <dgm:prSet presAssocID="{71186F3C-71B7-4819-8B18-BD6F26944216}" presName="vert1" presStyleCnt="0"/>
      <dgm:spPr/>
    </dgm:pt>
    <dgm:pt modelId="{08B6BA48-1096-F044-A98C-A9877216FE8F}" type="pres">
      <dgm:prSet presAssocID="{8537E8DE-689D-416A-A69E-553DD6D5F8DC}" presName="thickLine" presStyleLbl="alignNode1" presStyleIdx="4" presStyleCnt="7"/>
      <dgm:spPr/>
    </dgm:pt>
    <dgm:pt modelId="{5C9CFA74-462D-1349-87A5-6C10739951F2}" type="pres">
      <dgm:prSet presAssocID="{8537E8DE-689D-416A-A69E-553DD6D5F8DC}" presName="horz1" presStyleCnt="0"/>
      <dgm:spPr/>
    </dgm:pt>
    <dgm:pt modelId="{7A414E12-F526-4A4B-A6AE-BFC37D9D5C3E}" type="pres">
      <dgm:prSet presAssocID="{8537E8DE-689D-416A-A69E-553DD6D5F8DC}" presName="tx1" presStyleLbl="revTx" presStyleIdx="4" presStyleCnt="7"/>
      <dgm:spPr/>
    </dgm:pt>
    <dgm:pt modelId="{1B35C6BC-62DC-1E42-AADA-04C96DBA4AEB}" type="pres">
      <dgm:prSet presAssocID="{8537E8DE-689D-416A-A69E-553DD6D5F8DC}" presName="vert1" presStyleCnt="0"/>
      <dgm:spPr/>
    </dgm:pt>
    <dgm:pt modelId="{8B16356F-71F2-8C41-824E-E346580BB1F0}" type="pres">
      <dgm:prSet presAssocID="{BFD8BD4A-E952-47AD-ABDD-DE75F8815799}" presName="thickLine" presStyleLbl="alignNode1" presStyleIdx="5" presStyleCnt="7"/>
      <dgm:spPr/>
    </dgm:pt>
    <dgm:pt modelId="{2AFA88C1-DBBF-F143-9AAA-A7E4A249BC5A}" type="pres">
      <dgm:prSet presAssocID="{BFD8BD4A-E952-47AD-ABDD-DE75F8815799}" presName="horz1" presStyleCnt="0"/>
      <dgm:spPr/>
    </dgm:pt>
    <dgm:pt modelId="{711FAD51-7B45-0847-B6DB-A4BAC9EE801B}" type="pres">
      <dgm:prSet presAssocID="{BFD8BD4A-E952-47AD-ABDD-DE75F8815799}" presName="tx1" presStyleLbl="revTx" presStyleIdx="5" presStyleCnt="7"/>
      <dgm:spPr/>
    </dgm:pt>
    <dgm:pt modelId="{FE767FD8-5A99-6E4F-9217-8FD1DB678562}" type="pres">
      <dgm:prSet presAssocID="{BFD8BD4A-E952-47AD-ABDD-DE75F8815799}" presName="vert1" presStyleCnt="0"/>
      <dgm:spPr/>
    </dgm:pt>
    <dgm:pt modelId="{C388F46E-387E-3F4C-9B9C-5B5BDFA3A8D1}" type="pres">
      <dgm:prSet presAssocID="{D34682DC-F544-4AFC-BE25-B44AC7E54718}" presName="thickLine" presStyleLbl="alignNode1" presStyleIdx="6" presStyleCnt="7"/>
      <dgm:spPr/>
    </dgm:pt>
    <dgm:pt modelId="{F04E47BD-836A-B649-B88C-801673443CE7}" type="pres">
      <dgm:prSet presAssocID="{D34682DC-F544-4AFC-BE25-B44AC7E54718}" presName="horz1" presStyleCnt="0"/>
      <dgm:spPr/>
    </dgm:pt>
    <dgm:pt modelId="{A1ED9B2D-E67B-C946-90A2-F71CD1300293}" type="pres">
      <dgm:prSet presAssocID="{D34682DC-F544-4AFC-BE25-B44AC7E54718}" presName="tx1" presStyleLbl="revTx" presStyleIdx="6" presStyleCnt="7"/>
      <dgm:spPr/>
    </dgm:pt>
    <dgm:pt modelId="{0365AA2B-390A-C544-B87E-C8FE815CE178}" type="pres">
      <dgm:prSet presAssocID="{D34682DC-F544-4AFC-BE25-B44AC7E54718}" presName="vert1" presStyleCnt="0"/>
      <dgm:spPr/>
    </dgm:pt>
  </dgm:ptLst>
  <dgm:cxnLst>
    <dgm:cxn modelId="{7CEE650B-09CA-6B42-B8A9-224AFF74778E}" type="presOf" srcId="{71186F3C-71B7-4819-8B18-BD6F26944216}" destId="{A6A4D5E4-9DF7-4F4C-8FE0-B96391AFF1C5}" srcOrd="0" destOrd="0" presId="urn:microsoft.com/office/officeart/2008/layout/LinedList"/>
    <dgm:cxn modelId="{2464120F-DA9B-CB4A-A563-544A23BA9B3B}" type="presOf" srcId="{8537E8DE-689D-416A-A69E-553DD6D5F8DC}" destId="{7A414E12-F526-4A4B-A6AE-BFC37D9D5C3E}" srcOrd="0" destOrd="0" presId="urn:microsoft.com/office/officeart/2008/layout/LinedList"/>
    <dgm:cxn modelId="{D8DD301C-5E1C-D74E-B15C-37B81B1A7525}" type="presOf" srcId="{BFD8BD4A-E952-47AD-ABDD-DE75F8815799}" destId="{711FAD51-7B45-0847-B6DB-A4BAC9EE801B}" srcOrd="0" destOrd="0" presId="urn:microsoft.com/office/officeart/2008/layout/LinedList"/>
    <dgm:cxn modelId="{F38E9F27-3ECC-42FE-A06F-F561E3026359}" srcId="{75583CCC-B687-4428-9E9F-C6F70B041F22}" destId="{9A61CF3E-3B35-45A8-9BDA-178F78CCC0B4}" srcOrd="2" destOrd="0" parTransId="{B346E276-BA2D-4FB7-8476-F3A31533B323}" sibTransId="{C6AAD8C8-8F9B-4974-9B73-E17441A345E5}"/>
    <dgm:cxn modelId="{7C360D2A-DC9E-4C35-BDC0-476CFA2E34BD}" srcId="{75583CCC-B687-4428-9E9F-C6F70B041F22}" destId="{D34682DC-F544-4AFC-BE25-B44AC7E54718}" srcOrd="6" destOrd="0" parTransId="{90834F63-FAE5-435E-8E16-0566A117A618}" sibTransId="{B8C5B314-0354-4871-912B-E92971CF2A8A}"/>
    <dgm:cxn modelId="{EE605F30-F302-442D-A80E-59E45AEC3373}" srcId="{75583CCC-B687-4428-9E9F-C6F70B041F22}" destId="{71186F3C-71B7-4819-8B18-BD6F26944216}" srcOrd="3" destOrd="0" parTransId="{2E1A6CBB-946B-48FB-9F25-D5A0AD5461C4}" sibTransId="{7C795207-C97B-4441-8A1C-96FEE0F4463E}"/>
    <dgm:cxn modelId="{1822B043-152D-504F-B56D-395BBDAFEBA9}" type="presOf" srcId="{75583CCC-B687-4428-9E9F-C6F70B041F22}" destId="{EF358ECC-1BDA-8448-8EF0-2E49DBA96C3D}" srcOrd="0" destOrd="0" presId="urn:microsoft.com/office/officeart/2008/layout/LinedList"/>
    <dgm:cxn modelId="{0BAD7460-F753-DA46-B918-4588DF33AEBF}" type="presOf" srcId="{26DE5F49-A889-4E77-A271-4D4A82A0027F}" destId="{078BCC14-0150-D749-96D7-05120D4FA25C}" srcOrd="0" destOrd="0" presId="urn:microsoft.com/office/officeart/2008/layout/LinedList"/>
    <dgm:cxn modelId="{91889C65-30A7-4521-AAEE-A184174E73FA}" srcId="{75583CCC-B687-4428-9E9F-C6F70B041F22}" destId="{BFD8BD4A-E952-47AD-ABDD-DE75F8815799}" srcOrd="5" destOrd="0" parTransId="{0CFFB293-5771-4DD8-9C3C-9F69DEB9E3EF}" sibTransId="{E7CE446C-CF26-4727-8E95-DA89A977B428}"/>
    <dgm:cxn modelId="{87438E70-CCF3-DA40-A8C2-1CB06322F8FB}" type="presOf" srcId="{9A61CF3E-3B35-45A8-9BDA-178F78CCC0B4}" destId="{043AC1C9-F596-8B4C-B8D1-55040B88CC89}" srcOrd="0" destOrd="0" presId="urn:microsoft.com/office/officeart/2008/layout/LinedList"/>
    <dgm:cxn modelId="{3CE01472-A337-F549-BA3F-201C11707D54}" type="presOf" srcId="{B96DDB16-9CEC-4C85-BAE6-34B8EC706661}" destId="{15B94441-51DD-C949-A92E-3ED67FDB0089}" srcOrd="0" destOrd="0" presId="urn:microsoft.com/office/officeart/2008/layout/LinedList"/>
    <dgm:cxn modelId="{9AE88E92-59B7-4D40-971A-0DAAB68AFB0F}" srcId="{75583CCC-B687-4428-9E9F-C6F70B041F22}" destId="{B96DDB16-9CEC-4C85-BAE6-34B8EC706661}" srcOrd="0" destOrd="0" parTransId="{49223175-FEB1-4BFB-8D59-66D6F7D28EA3}" sibTransId="{04EDA86A-D59A-40F8-86FF-0D8535790F32}"/>
    <dgm:cxn modelId="{C54472D3-2496-45D7-8940-BCBE03110BBA}" srcId="{75583CCC-B687-4428-9E9F-C6F70B041F22}" destId="{8537E8DE-689D-416A-A69E-553DD6D5F8DC}" srcOrd="4" destOrd="0" parTransId="{DF188D86-E35F-4C31-B9EA-91AC95CF60DA}" sibTransId="{C34509AC-504D-4A54-BCCB-A1DB3AB1B253}"/>
    <dgm:cxn modelId="{472927F0-F03B-B845-8A95-3972AF12A586}" type="presOf" srcId="{D34682DC-F544-4AFC-BE25-B44AC7E54718}" destId="{A1ED9B2D-E67B-C946-90A2-F71CD1300293}" srcOrd="0" destOrd="0" presId="urn:microsoft.com/office/officeart/2008/layout/LinedList"/>
    <dgm:cxn modelId="{20C242FB-3F68-41C5-A403-281AB9188C55}" srcId="{75583CCC-B687-4428-9E9F-C6F70B041F22}" destId="{26DE5F49-A889-4E77-A271-4D4A82A0027F}" srcOrd="1" destOrd="0" parTransId="{F0E4BED8-109F-45B3-8538-CEAEE0D9CD84}" sibTransId="{75ED44C8-C5EC-4DF6-B70A-D405412739E5}"/>
    <dgm:cxn modelId="{AC8D2449-2E29-B844-A91E-C2636F46FE9B}" type="presParOf" srcId="{EF358ECC-1BDA-8448-8EF0-2E49DBA96C3D}" destId="{8D7F0282-A21A-2140-A0C1-A086BB69CEE6}" srcOrd="0" destOrd="0" presId="urn:microsoft.com/office/officeart/2008/layout/LinedList"/>
    <dgm:cxn modelId="{8C884203-E3FC-1140-8699-4F0B1BB27094}" type="presParOf" srcId="{EF358ECC-1BDA-8448-8EF0-2E49DBA96C3D}" destId="{1027B90A-65AC-0C46-AE04-B00CFB1CBDB0}" srcOrd="1" destOrd="0" presId="urn:microsoft.com/office/officeart/2008/layout/LinedList"/>
    <dgm:cxn modelId="{7FA57F3A-E4E6-0940-9176-158A67306B91}" type="presParOf" srcId="{1027B90A-65AC-0C46-AE04-B00CFB1CBDB0}" destId="{15B94441-51DD-C949-A92E-3ED67FDB0089}" srcOrd="0" destOrd="0" presId="urn:microsoft.com/office/officeart/2008/layout/LinedList"/>
    <dgm:cxn modelId="{4BF5B58C-4130-404E-A6D4-0C60159D14AE}" type="presParOf" srcId="{1027B90A-65AC-0C46-AE04-B00CFB1CBDB0}" destId="{8221DCFE-D09C-7840-A58F-F2BC102D045C}" srcOrd="1" destOrd="0" presId="urn:microsoft.com/office/officeart/2008/layout/LinedList"/>
    <dgm:cxn modelId="{6F0F32AD-16B8-894B-A75F-0CBE9D2C5DDE}" type="presParOf" srcId="{EF358ECC-1BDA-8448-8EF0-2E49DBA96C3D}" destId="{BBEEAED1-03C5-6A4B-806D-D2F4BD56518F}" srcOrd="2" destOrd="0" presId="urn:microsoft.com/office/officeart/2008/layout/LinedList"/>
    <dgm:cxn modelId="{3B461C4D-DD02-E842-8E68-2618DD84465D}" type="presParOf" srcId="{EF358ECC-1BDA-8448-8EF0-2E49DBA96C3D}" destId="{69C21DC5-C21C-A64F-BB0D-90DCD690B2C4}" srcOrd="3" destOrd="0" presId="urn:microsoft.com/office/officeart/2008/layout/LinedList"/>
    <dgm:cxn modelId="{4B56F9AA-B556-764E-B11D-12DC09A02593}" type="presParOf" srcId="{69C21DC5-C21C-A64F-BB0D-90DCD690B2C4}" destId="{078BCC14-0150-D749-96D7-05120D4FA25C}" srcOrd="0" destOrd="0" presId="urn:microsoft.com/office/officeart/2008/layout/LinedList"/>
    <dgm:cxn modelId="{C2A6C99B-41CB-7E4A-AACF-7EEFE09654C9}" type="presParOf" srcId="{69C21DC5-C21C-A64F-BB0D-90DCD690B2C4}" destId="{8FFA6E3E-146D-7E4C-8FDC-3BA710A987B2}" srcOrd="1" destOrd="0" presId="urn:microsoft.com/office/officeart/2008/layout/LinedList"/>
    <dgm:cxn modelId="{C5E0FF7F-A2B3-3D45-9F96-63F6C0AC45F5}" type="presParOf" srcId="{EF358ECC-1BDA-8448-8EF0-2E49DBA96C3D}" destId="{7BE00249-F63F-9B4F-9614-909488B14B7E}" srcOrd="4" destOrd="0" presId="urn:microsoft.com/office/officeart/2008/layout/LinedList"/>
    <dgm:cxn modelId="{4311805A-CD88-DA40-8722-A3FE84712772}" type="presParOf" srcId="{EF358ECC-1BDA-8448-8EF0-2E49DBA96C3D}" destId="{1EDDD390-1F00-E24B-8317-CA8172A2A34D}" srcOrd="5" destOrd="0" presId="urn:microsoft.com/office/officeart/2008/layout/LinedList"/>
    <dgm:cxn modelId="{FD8D6B15-530C-A54B-8AAF-4F73519D2673}" type="presParOf" srcId="{1EDDD390-1F00-E24B-8317-CA8172A2A34D}" destId="{043AC1C9-F596-8B4C-B8D1-55040B88CC89}" srcOrd="0" destOrd="0" presId="urn:microsoft.com/office/officeart/2008/layout/LinedList"/>
    <dgm:cxn modelId="{6C6ABF1C-A71D-D04A-ADF9-DDA647CCA302}" type="presParOf" srcId="{1EDDD390-1F00-E24B-8317-CA8172A2A34D}" destId="{C38A22F6-743B-0546-9519-37DCF81FFFB8}" srcOrd="1" destOrd="0" presId="urn:microsoft.com/office/officeart/2008/layout/LinedList"/>
    <dgm:cxn modelId="{CF988A99-2F7B-3D46-A870-5B72F44C0661}" type="presParOf" srcId="{EF358ECC-1BDA-8448-8EF0-2E49DBA96C3D}" destId="{0653706D-8EED-8E43-8A97-E5FDA6007345}" srcOrd="6" destOrd="0" presId="urn:microsoft.com/office/officeart/2008/layout/LinedList"/>
    <dgm:cxn modelId="{F0211998-8D92-0D46-A5D4-9B9264279D44}" type="presParOf" srcId="{EF358ECC-1BDA-8448-8EF0-2E49DBA96C3D}" destId="{7FC6C49D-6DC1-B340-9FFD-2BA511D30855}" srcOrd="7" destOrd="0" presId="urn:microsoft.com/office/officeart/2008/layout/LinedList"/>
    <dgm:cxn modelId="{68E37731-D0D8-E24B-BF48-CABDC8296FF1}" type="presParOf" srcId="{7FC6C49D-6DC1-B340-9FFD-2BA511D30855}" destId="{A6A4D5E4-9DF7-4F4C-8FE0-B96391AFF1C5}" srcOrd="0" destOrd="0" presId="urn:microsoft.com/office/officeart/2008/layout/LinedList"/>
    <dgm:cxn modelId="{9579D376-D942-8E44-992D-04BFEA2648AF}" type="presParOf" srcId="{7FC6C49D-6DC1-B340-9FFD-2BA511D30855}" destId="{4B83B512-32B2-8545-A0ED-A1656F02DAF3}" srcOrd="1" destOrd="0" presId="urn:microsoft.com/office/officeart/2008/layout/LinedList"/>
    <dgm:cxn modelId="{B0941F9C-A814-3347-885B-3E37B0BCAD1D}" type="presParOf" srcId="{EF358ECC-1BDA-8448-8EF0-2E49DBA96C3D}" destId="{08B6BA48-1096-F044-A98C-A9877216FE8F}" srcOrd="8" destOrd="0" presId="urn:microsoft.com/office/officeart/2008/layout/LinedList"/>
    <dgm:cxn modelId="{19C9576C-9481-7246-A5A5-F2436FEBBD69}" type="presParOf" srcId="{EF358ECC-1BDA-8448-8EF0-2E49DBA96C3D}" destId="{5C9CFA74-462D-1349-87A5-6C10739951F2}" srcOrd="9" destOrd="0" presId="urn:microsoft.com/office/officeart/2008/layout/LinedList"/>
    <dgm:cxn modelId="{DAD6FFC2-1554-634B-970C-8068C1B7146E}" type="presParOf" srcId="{5C9CFA74-462D-1349-87A5-6C10739951F2}" destId="{7A414E12-F526-4A4B-A6AE-BFC37D9D5C3E}" srcOrd="0" destOrd="0" presId="urn:microsoft.com/office/officeart/2008/layout/LinedList"/>
    <dgm:cxn modelId="{759713BB-2AAF-FA47-A101-DA7359EC8D9A}" type="presParOf" srcId="{5C9CFA74-462D-1349-87A5-6C10739951F2}" destId="{1B35C6BC-62DC-1E42-AADA-04C96DBA4AEB}" srcOrd="1" destOrd="0" presId="urn:microsoft.com/office/officeart/2008/layout/LinedList"/>
    <dgm:cxn modelId="{0E24024C-B263-C640-9B8C-A7676DE56C1B}" type="presParOf" srcId="{EF358ECC-1BDA-8448-8EF0-2E49DBA96C3D}" destId="{8B16356F-71F2-8C41-824E-E346580BB1F0}" srcOrd="10" destOrd="0" presId="urn:microsoft.com/office/officeart/2008/layout/LinedList"/>
    <dgm:cxn modelId="{F4EDD9B1-6B46-314B-A1B9-57583B2EE22E}" type="presParOf" srcId="{EF358ECC-1BDA-8448-8EF0-2E49DBA96C3D}" destId="{2AFA88C1-DBBF-F143-9AAA-A7E4A249BC5A}" srcOrd="11" destOrd="0" presId="urn:microsoft.com/office/officeart/2008/layout/LinedList"/>
    <dgm:cxn modelId="{2E7701F9-A5D1-AA44-BE82-0E4ED807BFF2}" type="presParOf" srcId="{2AFA88C1-DBBF-F143-9AAA-A7E4A249BC5A}" destId="{711FAD51-7B45-0847-B6DB-A4BAC9EE801B}" srcOrd="0" destOrd="0" presId="urn:microsoft.com/office/officeart/2008/layout/LinedList"/>
    <dgm:cxn modelId="{04F8CBBE-F020-A741-90F6-94A36F029AF6}" type="presParOf" srcId="{2AFA88C1-DBBF-F143-9AAA-A7E4A249BC5A}" destId="{FE767FD8-5A99-6E4F-9217-8FD1DB678562}" srcOrd="1" destOrd="0" presId="urn:microsoft.com/office/officeart/2008/layout/LinedList"/>
    <dgm:cxn modelId="{4CC066C3-D1DB-BC49-9089-FCCF0D264060}" type="presParOf" srcId="{EF358ECC-1BDA-8448-8EF0-2E49DBA96C3D}" destId="{C388F46E-387E-3F4C-9B9C-5B5BDFA3A8D1}" srcOrd="12" destOrd="0" presId="urn:microsoft.com/office/officeart/2008/layout/LinedList"/>
    <dgm:cxn modelId="{EE215A1E-D9C6-C240-B886-A888586879A1}" type="presParOf" srcId="{EF358ECC-1BDA-8448-8EF0-2E49DBA96C3D}" destId="{F04E47BD-836A-B649-B88C-801673443CE7}" srcOrd="13" destOrd="0" presId="urn:microsoft.com/office/officeart/2008/layout/LinedList"/>
    <dgm:cxn modelId="{F548B636-FA1E-054A-AACC-C1EF489D257D}" type="presParOf" srcId="{F04E47BD-836A-B649-B88C-801673443CE7}" destId="{A1ED9B2D-E67B-C946-90A2-F71CD1300293}" srcOrd="0" destOrd="0" presId="urn:microsoft.com/office/officeart/2008/layout/LinedList"/>
    <dgm:cxn modelId="{13EEED89-1770-DF43-B1BC-A2EB06AB0DE9}" type="presParOf" srcId="{F04E47BD-836A-B649-B88C-801673443CE7}" destId="{0365AA2B-390A-C544-B87E-C8FE815CE17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5AA333-4E6A-AA42-83A4-871EA62A1295}">
      <dsp:nvSpPr>
        <dsp:cNvPr id="0" name=""/>
        <dsp:cNvSpPr/>
      </dsp:nvSpPr>
      <dsp:spPr>
        <a:xfrm>
          <a:off x="0" y="920005"/>
          <a:ext cx="2089546" cy="132686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1426E0-7D51-6A45-B556-6A275EA92A9D}">
      <dsp:nvSpPr>
        <dsp:cNvPr id="0" name=""/>
        <dsp:cNvSpPr/>
      </dsp:nvSpPr>
      <dsp:spPr>
        <a:xfrm>
          <a:off x="232171" y="1140568"/>
          <a:ext cx="2089546" cy="132686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Roman crucifixion = brutal punishment</a:t>
          </a:r>
          <a:endParaRPr lang="en-US" sz="1900" kern="1200"/>
        </a:p>
      </dsp:txBody>
      <dsp:txXfrm>
        <a:off x="271033" y="1179430"/>
        <a:ext cx="2011822" cy="1249138"/>
      </dsp:txXfrm>
    </dsp:sp>
    <dsp:sp modelId="{F9805B3A-7956-DE45-9E71-B51A7A922D7A}">
      <dsp:nvSpPr>
        <dsp:cNvPr id="0" name=""/>
        <dsp:cNvSpPr/>
      </dsp:nvSpPr>
      <dsp:spPr>
        <a:xfrm>
          <a:off x="2553890" y="920005"/>
          <a:ext cx="2089546" cy="132686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6EA6E5-3048-324C-8F61-28FDFB1C2D38}">
      <dsp:nvSpPr>
        <dsp:cNvPr id="0" name=""/>
        <dsp:cNvSpPr/>
      </dsp:nvSpPr>
      <dsp:spPr>
        <a:xfrm>
          <a:off x="2786062" y="1140568"/>
          <a:ext cx="2089546" cy="132686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Used for criminals and rebels</a:t>
          </a:r>
          <a:endParaRPr lang="en-US" sz="1900" kern="1200"/>
        </a:p>
      </dsp:txBody>
      <dsp:txXfrm>
        <a:off x="2824924" y="1179430"/>
        <a:ext cx="2011822" cy="1249138"/>
      </dsp:txXfrm>
    </dsp:sp>
    <dsp:sp modelId="{12115138-0ED7-DB42-9E34-210B068EA45E}">
      <dsp:nvSpPr>
        <dsp:cNvPr id="0" name=""/>
        <dsp:cNvSpPr/>
      </dsp:nvSpPr>
      <dsp:spPr>
        <a:xfrm>
          <a:off x="5107781" y="920005"/>
          <a:ext cx="2089546" cy="132686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0CC10A-3B3E-4F45-9F07-3EF27521640A}">
      <dsp:nvSpPr>
        <dsp:cNvPr id="0" name=""/>
        <dsp:cNvSpPr/>
      </dsp:nvSpPr>
      <dsp:spPr>
        <a:xfrm>
          <a:off x="5339953" y="1140568"/>
          <a:ext cx="2089546" cy="132686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Public execution</a:t>
          </a:r>
          <a:endParaRPr lang="en-US" sz="1900" kern="1200"/>
        </a:p>
      </dsp:txBody>
      <dsp:txXfrm>
        <a:off x="5378815" y="1179430"/>
        <a:ext cx="2011822" cy="12491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911944-5CCE-6F45-8375-44C77D5A968D}">
      <dsp:nvSpPr>
        <dsp:cNvPr id="0" name=""/>
        <dsp:cNvSpPr/>
      </dsp:nvSpPr>
      <dsp:spPr>
        <a:xfrm>
          <a:off x="0" y="0"/>
          <a:ext cx="407682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0C5DAD7-276E-7945-9166-E8410B06B67F}">
      <dsp:nvSpPr>
        <dsp:cNvPr id="0" name=""/>
        <dsp:cNvSpPr/>
      </dsp:nvSpPr>
      <dsp:spPr>
        <a:xfrm>
          <a:off x="0" y="0"/>
          <a:ext cx="4076820" cy="16442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Tacitus (Roman historian)</a:t>
          </a:r>
        </a:p>
      </dsp:txBody>
      <dsp:txXfrm>
        <a:off x="0" y="0"/>
        <a:ext cx="4076820" cy="1644222"/>
      </dsp:txXfrm>
    </dsp:sp>
    <dsp:sp modelId="{D9BEF054-ECF7-7E40-BCE1-5F8FD718707B}">
      <dsp:nvSpPr>
        <dsp:cNvPr id="0" name=""/>
        <dsp:cNvSpPr/>
      </dsp:nvSpPr>
      <dsp:spPr>
        <a:xfrm>
          <a:off x="0" y="1644222"/>
          <a:ext cx="407682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3DA2371-F7F3-AE42-82F9-4DA27BEF1936}">
      <dsp:nvSpPr>
        <dsp:cNvPr id="0" name=""/>
        <dsp:cNvSpPr/>
      </dsp:nvSpPr>
      <dsp:spPr>
        <a:xfrm>
          <a:off x="0" y="1644222"/>
          <a:ext cx="4076820" cy="16442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Josephus (Jewish historian)</a:t>
          </a:r>
        </a:p>
      </dsp:txBody>
      <dsp:txXfrm>
        <a:off x="0" y="1644222"/>
        <a:ext cx="4076820" cy="164422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95EB45-A019-9C4D-A2FD-41D75BD7126B}">
      <dsp:nvSpPr>
        <dsp:cNvPr id="0" name=""/>
        <dsp:cNvSpPr/>
      </dsp:nvSpPr>
      <dsp:spPr>
        <a:xfrm>
          <a:off x="648" y="455357"/>
          <a:ext cx="1383428" cy="83005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Flogging → severe blood loss</a:t>
          </a:r>
        </a:p>
      </dsp:txBody>
      <dsp:txXfrm>
        <a:off x="24960" y="479669"/>
        <a:ext cx="1334804" cy="781432"/>
      </dsp:txXfrm>
    </dsp:sp>
    <dsp:sp modelId="{3F83F60D-2731-0649-80D6-E371FE79AB33}">
      <dsp:nvSpPr>
        <dsp:cNvPr id="0" name=""/>
        <dsp:cNvSpPr/>
      </dsp:nvSpPr>
      <dsp:spPr>
        <a:xfrm>
          <a:off x="1505818" y="698841"/>
          <a:ext cx="293286" cy="343090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tint val="6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tint val="60000"/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>
        <a:off x="1505818" y="767459"/>
        <a:ext cx="205300" cy="205854"/>
      </dsp:txXfrm>
    </dsp:sp>
    <dsp:sp modelId="{080ECAF1-5CF1-E24D-AD74-FF86737C295B}">
      <dsp:nvSpPr>
        <dsp:cNvPr id="0" name=""/>
        <dsp:cNvSpPr/>
      </dsp:nvSpPr>
      <dsp:spPr>
        <a:xfrm>
          <a:off x="1937448" y="455357"/>
          <a:ext cx="1383428" cy="83005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Nails through wrists and feet</a:t>
          </a:r>
        </a:p>
      </dsp:txBody>
      <dsp:txXfrm>
        <a:off x="1961760" y="479669"/>
        <a:ext cx="1334804" cy="781432"/>
      </dsp:txXfrm>
    </dsp:sp>
    <dsp:sp modelId="{178CC923-32A6-D644-998E-A9CA695C7C53}">
      <dsp:nvSpPr>
        <dsp:cNvPr id="0" name=""/>
        <dsp:cNvSpPr/>
      </dsp:nvSpPr>
      <dsp:spPr>
        <a:xfrm rot="5400000">
          <a:off x="2482518" y="1382254"/>
          <a:ext cx="293286" cy="343090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tint val="6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tint val="60000"/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 rot="-5400000">
        <a:off x="2526234" y="1407156"/>
        <a:ext cx="205854" cy="205300"/>
      </dsp:txXfrm>
    </dsp:sp>
    <dsp:sp modelId="{EFF6C2BD-DF14-224F-BDF3-DCFA899AD223}">
      <dsp:nvSpPr>
        <dsp:cNvPr id="0" name=""/>
        <dsp:cNvSpPr/>
      </dsp:nvSpPr>
      <dsp:spPr>
        <a:xfrm>
          <a:off x="1937448" y="1838786"/>
          <a:ext cx="1383428" cy="83005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Cause of death:</a:t>
          </a:r>
        </a:p>
      </dsp:txBody>
      <dsp:txXfrm>
        <a:off x="1961760" y="1863098"/>
        <a:ext cx="1334804" cy="781432"/>
      </dsp:txXfrm>
    </dsp:sp>
    <dsp:sp modelId="{02F783A2-F64C-0A4D-9AD7-D4F75A6BDFC3}">
      <dsp:nvSpPr>
        <dsp:cNvPr id="0" name=""/>
        <dsp:cNvSpPr/>
      </dsp:nvSpPr>
      <dsp:spPr>
        <a:xfrm rot="10800000">
          <a:off x="1522419" y="2082269"/>
          <a:ext cx="293286" cy="343090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tint val="6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tint val="60000"/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 rot="10800000">
        <a:off x="1610405" y="2150887"/>
        <a:ext cx="205300" cy="205854"/>
      </dsp:txXfrm>
    </dsp:sp>
    <dsp:sp modelId="{32F45CE0-D15F-194E-8D5B-0BE6EA243918}">
      <dsp:nvSpPr>
        <dsp:cNvPr id="0" name=""/>
        <dsp:cNvSpPr/>
      </dsp:nvSpPr>
      <dsp:spPr>
        <a:xfrm>
          <a:off x="648" y="1838786"/>
          <a:ext cx="1383428" cy="83005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Hypovolemic shock + asphyxiation</a:t>
          </a:r>
        </a:p>
      </dsp:txBody>
      <dsp:txXfrm>
        <a:off x="24960" y="1863098"/>
        <a:ext cx="1334804" cy="78143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2CE377-824D-4E03-982D-2ED9964C4DE5}">
      <dsp:nvSpPr>
        <dsp:cNvPr id="0" name=""/>
        <dsp:cNvSpPr/>
      </dsp:nvSpPr>
      <dsp:spPr>
        <a:xfrm>
          <a:off x="702168" y="700492"/>
          <a:ext cx="968329" cy="96832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9D5F29-C190-4418-83A4-BFE2333CAFAC}">
      <dsp:nvSpPr>
        <dsp:cNvPr id="0" name=""/>
        <dsp:cNvSpPr/>
      </dsp:nvSpPr>
      <dsp:spPr>
        <a:xfrm>
          <a:off x="110411" y="1966943"/>
          <a:ext cx="215184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Faith vs evidence</a:t>
          </a:r>
        </a:p>
      </dsp:txBody>
      <dsp:txXfrm>
        <a:off x="110411" y="1966943"/>
        <a:ext cx="2151843" cy="720000"/>
      </dsp:txXfrm>
    </dsp:sp>
    <dsp:sp modelId="{5B565118-9F0F-4CD4-9E7D-FCEC2257564B}">
      <dsp:nvSpPr>
        <dsp:cNvPr id="0" name=""/>
        <dsp:cNvSpPr/>
      </dsp:nvSpPr>
      <dsp:spPr>
        <a:xfrm>
          <a:off x="3230585" y="700492"/>
          <a:ext cx="968329" cy="96832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CFBBAF-1508-4C27-8312-04C005998D24}">
      <dsp:nvSpPr>
        <dsp:cNvPr id="0" name=""/>
        <dsp:cNvSpPr/>
      </dsp:nvSpPr>
      <dsp:spPr>
        <a:xfrm>
          <a:off x="2638828" y="1966943"/>
          <a:ext cx="215184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Can science prove resurrection?</a:t>
          </a:r>
        </a:p>
      </dsp:txBody>
      <dsp:txXfrm>
        <a:off x="2638828" y="1966943"/>
        <a:ext cx="2151843" cy="720000"/>
      </dsp:txXfrm>
    </dsp:sp>
    <dsp:sp modelId="{F45E2BC6-5ACB-4F29-B162-6EC5F291D221}">
      <dsp:nvSpPr>
        <dsp:cNvPr id="0" name=""/>
        <dsp:cNvSpPr/>
      </dsp:nvSpPr>
      <dsp:spPr>
        <a:xfrm>
          <a:off x="5759001" y="700492"/>
          <a:ext cx="968329" cy="96832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8708A6-13D5-449C-946A-8A4658D0D33C}">
      <dsp:nvSpPr>
        <dsp:cNvPr id="0" name=""/>
        <dsp:cNvSpPr/>
      </dsp:nvSpPr>
      <dsp:spPr>
        <a:xfrm>
          <a:off x="5167244" y="1966943"/>
          <a:ext cx="215184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Limits of historical study</a:t>
          </a:r>
        </a:p>
      </dsp:txBody>
      <dsp:txXfrm>
        <a:off x="5167244" y="1966943"/>
        <a:ext cx="2151843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4BE69B-8820-45A3-BB49-7DB8A9767219}">
      <dsp:nvSpPr>
        <dsp:cNvPr id="0" name=""/>
        <dsp:cNvSpPr/>
      </dsp:nvSpPr>
      <dsp:spPr>
        <a:xfrm>
          <a:off x="702168" y="700492"/>
          <a:ext cx="968329" cy="96832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844564-6C0F-4BF7-9FE6-3017A4B9641F}">
      <dsp:nvSpPr>
        <dsp:cNvPr id="0" name=""/>
        <dsp:cNvSpPr/>
      </dsp:nvSpPr>
      <dsp:spPr>
        <a:xfrm>
          <a:off x="110411" y="1966943"/>
          <a:ext cx="215184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Crucifixion historically supported</a:t>
          </a:r>
        </a:p>
      </dsp:txBody>
      <dsp:txXfrm>
        <a:off x="110411" y="1966943"/>
        <a:ext cx="2151843" cy="720000"/>
      </dsp:txXfrm>
    </dsp:sp>
    <dsp:sp modelId="{AAFDF7D1-AC53-4951-B4E8-A4C34C76A2E1}">
      <dsp:nvSpPr>
        <dsp:cNvPr id="0" name=""/>
        <dsp:cNvSpPr/>
      </dsp:nvSpPr>
      <dsp:spPr>
        <a:xfrm>
          <a:off x="3230585" y="700492"/>
          <a:ext cx="968329" cy="96832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49880F-60D6-4E99-8E13-5C2CE7B38E5F}">
      <dsp:nvSpPr>
        <dsp:cNvPr id="0" name=""/>
        <dsp:cNvSpPr/>
      </dsp:nvSpPr>
      <dsp:spPr>
        <a:xfrm>
          <a:off x="2638828" y="1966943"/>
          <a:ext cx="215184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Medical evidence confirms death</a:t>
          </a:r>
        </a:p>
      </dsp:txBody>
      <dsp:txXfrm>
        <a:off x="2638828" y="1966943"/>
        <a:ext cx="2151843" cy="720000"/>
      </dsp:txXfrm>
    </dsp:sp>
    <dsp:sp modelId="{AAA6AB5C-5A62-4B86-BD5A-CB97B2FD3A16}">
      <dsp:nvSpPr>
        <dsp:cNvPr id="0" name=""/>
        <dsp:cNvSpPr/>
      </dsp:nvSpPr>
      <dsp:spPr>
        <a:xfrm>
          <a:off x="5759001" y="700492"/>
          <a:ext cx="968329" cy="96832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279B6C-1EFE-4A26-8515-2CD43BC4ED4A}">
      <dsp:nvSpPr>
        <dsp:cNvPr id="0" name=""/>
        <dsp:cNvSpPr/>
      </dsp:nvSpPr>
      <dsp:spPr>
        <a:xfrm>
          <a:off x="5167244" y="1966943"/>
          <a:ext cx="215184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Resurrection = faith question</a:t>
          </a:r>
        </a:p>
      </dsp:txBody>
      <dsp:txXfrm>
        <a:off x="5167244" y="1966943"/>
        <a:ext cx="2151843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7F0282-A21A-2140-A0C1-A086BB69CEE6}">
      <dsp:nvSpPr>
        <dsp:cNvPr id="0" name=""/>
        <dsp:cNvSpPr/>
      </dsp:nvSpPr>
      <dsp:spPr>
        <a:xfrm>
          <a:off x="0" y="413"/>
          <a:ext cx="74295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B94441-51DD-C949-A92E-3ED67FDB0089}">
      <dsp:nvSpPr>
        <dsp:cNvPr id="0" name=""/>
        <dsp:cNvSpPr/>
      </dsp:nvSpPr>
      <dsp:spPr>
        <a:xfrm>
          <a:off x="0" y="413"/>
          <a:ext cx="7429500" cy="483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The Bible (Matthew, Mark, Luke, John)</a:t>
          </a:r>
        </a:p>
      </dsp:txBody>
      <dsp:txXfrm>
        <a:off x="0" y="413"/>
        <a:ext cx="7429500" cy="483801"/>
      </dsp:txXfrm>
    </dsp:sp>
    <dsp:sp modelId="{BBEEAED1-03C5-6A4B-806D-D2F4BD56518F}">
      <dsp:nvSpPr>
        <dsp:cNvPr id="0" name=""/>
        <dsp:cNvSpPr/>
      </dsp:nvSpPr>
      <dsp:spPr>
        <a:xfrm>
          <a:off x="0" y="484214"/>
          <a:ext cx="7429500" cy="0"/>
        </a:xfrm>
        <a:prstGeom prst="line">
          <a:avLst/>
        </a:prstGeom>
        <a:solidFill>
          <a:schemeClr val="accent5">
            <a:hueOff val="-112661"/>
            <a:satOff val="-3016"/>
            <a:lumOff val="-1046"/>
            <a:alphaOff val="0"/>
          </a:schemeClr>
        </a:solidFill>
        <a:ln w="19050" cap="rnd" cmpd="sng" algn="ctr">
          <a:solidFill>
            <a:schemeClr val="accent5">
              <a:hueOff val="-112661"/>
              <a:satOff val="-3016"/>
              <a:lumOff val="-104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8BCC14-0150-D749-96D7-05120D4FA25C}">
      <dsp:nvSpPr>
        <dsp:cNvPr id="0" name=""/>
        <dsp:cNvSpPr/>
      </dsp:nvSpPr>
      <dsp:spPr>
        <a:xfrm>
          <a:off x="0" y="484214"/>
          <a:ext cx="7429500" cy="483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Tacitus, Annals</a:t>
          </a:r>
        </a:p>
      </dsp:txBody>
      <dsp:txXfrm>
        <a:off x="0" y="484214"/>
        <a:ext cx="7429500" cy="483801"/>
      </dsp:txXfrm>
    </dsp:sp>
    <dsp:sp modelId="{7BE00249-F63F-9B4F-9614-909488B14B7E}">
      <dsp:nvSpPr>
        <dsp:cNvPr id="0" name=""/>
        <dsp:cNvSpPr/>
      </dsp:nvSpPr>
      <dsp:spPr>
        <a:xfrm>
          <a:off x="0" y="968016"/>
          <a:ext cx="7429500" cy="0"/>
        </a:xfrm>
        <a:prstGeom prst="line">
          <a:avLst/>
        </a:prstGeom>
        <a:solidFill>
          <a:schemeClr val="accent5">
            <a:hueOff val="-225322"/>
            <a:satOff val="-6032"/>
            <a:lumOff val="-2092"/>
            <a:alphaOff val="0"/>
          </a:schemeClr>
        </a:solidFill>
        <a:ln w="19050" cap="rnd" cmpd="sng" algn="ctr">
          <a:solidFill>
            <a:schemeClr val="accent5">
              <a:hueOff val="-225322"/>
              <a:satOff val="-6032"/>
              <a:lumOff val="-209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3AC1C9-F596-8B4C-B8D1-55040B88CC89}">
      <dsp:nvSpPr>
        <dsp:cNvPr id="0" name=""/>
        <dsp:cNvSpPr/>
      </dsp:nvSpPr>
      <dsp:spPr>
        <a:xfrm>
          <a:off x="0" y="968016"/>
          <a:ext cx="7429500" cy="483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Josephus, Antiquities</a:t>
          </a:r>
        </a:p>
      </dsp:txBody>
      <dsp:txXfrm>
        <a:off x="0" y="968016"/>
        <a:ext cx="7429500" cy="483801"/>
      </dsp:txXfrm>
    </dsp:sp>
    <dsp:sp modelId="{0653706D-8EED-8E43-8A97-E5FDA6007345}">
      <dsp:nvSpPr>
        <dsp:cNvPr id="0" name=""/>
        <dsp:cNvSpPr/>
      </dsp:nvSpPr>
      <dsp:spPr>
        <a:xfrm>
          <a:off x="0" y="1451817"/>
          <a:ext cx="7429500" cy="0"/>
        </a:xfrm>
        <a:prstGeom prst="line">
          <a:avLst/>
        </a:prstGeom>
        <a:solidFill>
          <a:schemeClr val="accent5">
            <a:hueOff val="-337983"/>
            <a:satOff val="-9047"/>
            <a:lumOff val="-3139"/>
            <a:alphaOff val="0"/>
          </a:schemeClr>
        </a:solidFill>
        <a:ln w="19050" cap="rnd" cmpd="sng" algn="ctr">
          <a:solidFill>
            <a:schemeClr val="accent5">
              <a:hueOff val="-337983"/>
              <a:satOff val="-9047"/>
              <a:lumOff val="-313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A4D5E4-9DF7-4F4C-8FE0-B96391AFF1C5}">
      <dsp:nvSpPr>
        <dsp:cNvPr id="0" name=""/>
        <dsp:cNvSpPr/>
      </dsp:nvSpPr>
      <dsp:spPr>
        <a:xfrm>
          <a:off x="0" y="1451817"/>
          <a:ext cx="7429500" cy="483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Strobel, The Case for Christ</a:t>
          </a:r>
        </a:p>
      </dsp:txBody>
      <dsp:txXfrm>
        <a:off x="0" y="1451817"/>
        <a:ext cx="7429500" cy="483801"/>
      </dsp:txXfrm>
    </dsp:sp>
    <dsp:sp modelId="{08B6BA48-1096-F044-A98C-A9877216FE8F}">
      <dsp:nvSpPr>
        <dsp:cNvPr id="0" name=""/>
        <dsp:cNvSpPr/>
      </dsp:nvSpPr>
      <dsp:spPr>
        <a:xfrm>
          <a:off x="0" y="1935618"/>
          <a:ext cx="7429500" cy="0"/>
        </a:xfrm>
        <a:prstGeom prst="line">
          <a:avLst/>
        </a:prstGeom>
        <a:solidFill>
          <a:schemeClr val="accent5">
            <a:hueOff val="-450643"/>
            <a:satOff val="-12063"/>
            <a:lumOff val="-4185"/>
            <a:alphaOff val="0"/>
          </a:schemeClr>
        </a:solidFill>
        <a:ln w="19050" cap="rnd" cmpd="sng" algn="ctr">
          <a:solidFill>
            <a:schemeClr val="accent5">
              <a:hueOff val="-450643"/>
              <a:satOff val="-12063"/>
              <a:lumOff val="-418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414E12-F526-4A4B-A6AE-BFC37D9D5C3E}">
      <dsp:nvSpPr>
        <dsp:cNvPr id="0" name=""/>
        <dsp:cNvSpPr/>
      </dsp:nvSpPr>
      <dsp:spPr>
        <a:xfrm>
          <a:off x="0" y="1935618"/>
          <a:ext cx="7429500" cy="483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Edwards, W.D. (1986) JAMA</a:t>
          </a:r>
        </a:p>
      </dsp:txBody>
      <dsp:txXfrm>
        <a:off x="0" y="1935618"/>
        <a:ext cx="7429500" cy="483801"/>
      </dsp:txXfrm>
    </dsp:sp>
    <dsp:sp modelId="{8B16356F-71F2-8C41-824E-E346580BB1F0}">
      <dsp:nvSpPr>
        <dsp:cNvPr id="0" name=""/>
        <dsp:cNvSpPr/>
      </dsp:nvSpPr>
      <dsp:spPr>
        <a:xfrm>
          <a:off x="0" y="2419419"/>
          <a:ext cx="7429500" cy="0"/>
        </a:xfrm>
        <a:prstGeom prst="line">
          <a:avLst/>
        </a:prstGeom>
        <a:solidFill>
          <a:schemeClr val="accent5">
            <a:hueOff val="-563304"/>
            <a:satOff val="-15079"/>
            <a:lumOff val="-5231"/>
            <a:alphaOff val="0"/>
          </a:schemeClr>
        </a:solidFill>
        <a:ln w="19050" cap="rnd" cmpd="sng" algn="ctr">
          <a:solidFill>
            <a:schemeClr val="accent5">
              <a:hueOff val="-563304"/>
              <a:satOff val="-15079"/>
              <a:lumOff val="-52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1FAD51-7B45-0847-B6DB-A4BAC9EE801B}">
      <dsp:nvSpPr>
        <dsp:cNvPr id="0" name=""/>
        <dsp:cNvSpPr/>
      </dsp:nvSpPr>
      <dsp:spPr>
        <a:xfrm>
          <a:off x="0" y="2419419"/>
          <a:ext cx="7429500" cy="483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u="none" kern="1200" dirty="0"/>
            <a:t>Habermas, G. (n.d.) </a:t>
          </a:r>
          <a:r>
            <a:rPr lang="en-GB" sz="1300" b="0" i="1" u="none" kern="1200" dirty="0"/>
            <a:t>Faculty Profile</a:t>
          </a:r>
          <a:r>
            <a:rPr lang="en-GB" sz="1300" b="0" i="0" u="none" kern="1200" dirty="0"/>
            <a:t>. Liberty University</a:t>
          </a:r>
          <a:br>
            <a:rPr lang="en-GB" sz="1300" kern="1200" dirty="0"/>
          </a:br>
          <a:r>
            <a:rPr lang="en-GB" sz="1300" b="0" i="0" u="none" kern="1200" dirty="0"/>
            <a:t>Available at: </a:t>
          </a:r>
          <a:r>
            <a:rPr lang="en-GB" sz="1300" b="0" i="0" kern="1200" dirty="0">
              <a:hlinkClick xmlns:r="http://schemas.openxmlformats.org/officeDocument/2006/relationships" r:id="rId1"/>
            </a:rPr>
            <a:t>https://www.liberty.edu/divinity/seminary/faculty/gary-habermas/</a:t>
          </a:r>
          <a:endParaRPr lang="en-US" sz="1300" kern="1200" dirty="0"/>
        </a:p>
      </dsp:txBody>
      <dsp:txXfrm>
        <a:off x="0" y="2419419"/>
        <a:ext cx="7429500" cy="483801"/>
      </dsp:txXfrm>
    </dsp:sp>
    <dsp:sp modelId="{C388F46E-387E-3F4C-9B9C-5B5BDFA3A8D1}">
      <dsp:nvSpPr>
        <dsp:cNvPr id="0" name=""/>
        <dsp:cNvSpPr/>
      </dsp:nvSpPr>
      <dsp:spPr>
        <a:xfrm>
          <a:off x="0" y="2903221"/>
          <a:ext cx="7429500" cy="0"/>
        </a:xfrm>
        <a:prstGeom prst="line">
          <a:avLst/>
        </a:prstGeom>
        <a:solidFill>
          <a:schemeClr val="accent5">
            <a:hueOff val="-675965"/>
            <a:satOff val="-18095"/>
            <a:lumOff val="-6277"/>
            <a:alphaOff val="0"/>
          </a:schemeClr>
        </a:solidFill>
        <a:ln w="19050" cap="rnd" cmpd="sng" algn="ctr">
          <a:solidFill>
            <a:schemeClr val="accent5">
              <a:hueOff val="-675965"/>
              <a:satOff val="-18095"/>
              <a:lumOff val="-62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ED9B2D-E67B-C946-90A2-F71CD1300293}">
      <dsp:nvSpPr>
        <dsp:cNvPr id="0" name=""/>
        <dsp:cNvSpPr/>
      </dsp:nvSpPr>
      <dsp:spPr>
        <a:xfrm>
          <a:off x="0" y="2903221"/>
          <a:ext cx="7429500" cy="483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 dirty="0"/>
        </a:p>
      </dsp:txBody>
      <dsp:txXfrm>
        <a:off x="0" y="2903221"/>
        <a:ext cx="7429500" cy="4838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9314" y="596019"/>
            <a:ext cx="7510506" cy="3213982"/>
          </a:xfrm>
        </p:spPr>
        <p:txBody>
          <a:bodyPr anchor="b">
            <a:normAutofit/>
          </a:bodyPr>
          <a:lstStyle>
            <a:lvl1pPr algn="ctr">
              <a:defRPr sz="40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9314" y="3886200"/>
            <a:ext cx="7510506" cy="2219108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0" scaled="1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86274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10313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9314" y="3270698"/>
            <a:ext cx="7510506" cy="1823305"/>
          </a:xfrm>
        </p:spPr>
        <p:txBody>
          <a:bodyPr anchor="b">
            <a:normAutofit/>
          </a:bodyPr>
          <a:lstStyle>
            <a:lvl1pPr algn="r">
              <a:defRPr sz="28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9314" y="5103810"/>
            <a:ext cx="7510506" cy="99825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06349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347" y="2060898"/>
            <a:ext cx="3685073" cy="4031331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400"/>
            </a:lvl2pPr>
            <a:lvl3pPr>
              <a:defRPr sz="12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0580" y="2060898"/>
            <a:ext cx="3689239" cy="4031330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400"/>
            </a:lvl2pPr>
            <a:lvl3pPr>
              <a:defRPr sz="12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346728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6306" y="2060898"/>
            <a:ext cx="3397113" cy="733596"/>
          </a:xfrm>
        </p:spPr>
        <p:txBody>
          <a:bodyPr anchor="b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8347" y="2786027"/>
            <a:ext cx="3685073" cy="3316033"/>
          </a:xfrm>
        </p:spPr>
        <p:txBody>
          <a:bodyPr anchor="t">
            <a:normAutofit/>
          </a:bodyPr>
          <a:lstStyle>
            <a:lvl1pPr>
              <a:defRPr sz="1600"/>
            </a:lvl1pPr>
            <a:lvl2pPr>
              <a:defRPr sz="1400"/>
            </a:lvl2pPr>
            <a:lvl3pPr>
              <a:defRPr sz="12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150" y="2060898"/>
            <a:ext cx="3419670" cy="725129"/>
          </a:xfrm>
        </p:spPr>
        <p:txBody>
          <a:bodyPr anchor="b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65" y="2786027"/>
            <a:ext cx="3701520" cy="3316033"/>
          </a:xfrm>
        </p:spPr>
        <p:txBody>
          <a:bodyPr anchor="t">
            <a:normAutofit/>
          </a:bodyPr>
          <a:lstStyle>
            <a:lvl1pPr>
              <a:defRPr sz="1600"/>
            </a:lvl1pPr>
            <a:lvl2pPr>
              <a:defRPr sz="1400"/>
            </a:lvl2pPr>
            <a:lvl3pPr>
              <a:defRPr sz="12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00413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2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08750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71594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8347" y="1754928"/>
            <a:ext cx="2729523" cy="1371600"/>
          </a:xfrm>
        </p:spPr>
        <p:txBody>
          <a:bodyPr anchor="b">
            <a:normAutofit/>
          </a:bodyPr>
          <a:lstStyle>
            <a:lvl1pPr algn="l">
              <a:defRPr sz="22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28856" y="596018"/>
            <a:ext cx="4500964" cy="5506041"/>
          </a:xfrm>
        </p:spPr>
        <p:txBody>
          <a:bodyPr anchor="ctr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8347" y="3126528"/>
            <a:ext cx="2729523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922183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8347" y="1898269"/>
            <a:ext cx="4423803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15442" y="-18288"/>
            <a:ext cx="2500062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7318" y="3269869"/>
            <a:ext cx="4423803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23649" y="6181344"/>
            <a:ext cx="718502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3/23/26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18348" y="6181344"/>
            <a:ext cx="37053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24262" y="6181344"/>
            <a:ext cx="305186" cy="329250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1092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677" y="4377485"/>
            <a:ext cx="7413007" cy="907505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7678" y="996188"/>
            <a:ext cx="7301427" cy="298112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677" y="5284990"/>
            <a:ext cx="7413007" cy="81707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7678" y="6181344"/>
            <a:ext cx="533727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1257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8347" y="596018"/>
            <a:ext cx="7511474" cy="3137782"/>
          </a:xfrm>
        </p:spPr>
        <p:txBody>
          <a:bodyPr anchor="ctr">
            <a:normAutofit/>
          </a:bodyPr>
          <a:lstStyle>
            <a:lvl1pPr algn="l">
              <a:defRPr sz="28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8347" y="4343400"/>
            <a:ext cx="7511474" cy="1758660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02298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583818" y="86027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888822" y="29859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942" y="596018"/>
            <a:ext cx="6974115" cy="3044079"/>
          </a:xfrm>
        </p:spPr>
        <p:txBody>
          <a:bodyPr anchor="ctr">
            <a:normAutofit/>
          </a:bodyPr>
          <a:lstStyle>
            <a:lvl1pPr algn="l">
              <a:defRPr sz="28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256436" y="3650606"/>
            <a:ext cx="6631128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4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8347" y="4641206"/>
            <a:ext cx="7511473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0" scaled="1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62817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8347" y="3603566"/>
            <a:ext cx="7512338" cy="1468800"/>
          </a:xfrm>
        </p:spPr>
        <p:txBody>
          <a:bodyPr anchor="b">
            <a:normAutofit/>
          </a:bodyPr>
          <a:lstStyle>
            <a:lvl1pPr algn="l">
              <a:defRPr sz="28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1015" y="5072366"/>
            <a:ext cx="7512339" cy="102969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98491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/>
          <p:cNvSpPr txBox="1"/>
          <p:nvPr/>
        </p:nvSpPr>
        <p:spPr>
          <a:xfrm>
            <a:off x="583818" y="75385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887556" y="287949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942" y="596018"/>
            <a:ext cx="6974115" cy="2844369"/>
          </a:xfrm>
        </p:spPr>
        <p:txBody>
          <a:bodyPr anchor="ctr">
            <a:normAutofit/>
          </a:bodyPr>
          <a:lstStyle>
            <a:lvl1pPr algn="l">
              <a:defRPr sz="28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18347" y="3886200"/>
            <a:ext cx="7512338" cy="105366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0" scaled="1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8347" y="4939862"/>
            <a:ext cx="7512338" cy="1162198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62569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8346" y="596018"/>
            <a:ext cx="7511473" cy="2756783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18346" y="3682941"/>
            <a:ext cx="7511473" cy="1049283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8347" y="4732224"/>
            <a:ext cx="7511472" cy="1369836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75019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818347" y="596018"/>
            <a:ext cx="7511473" cy="131248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88576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1708" y="596018"/>
            <a:ext cx="1778112" cy="550604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8347" y="596018"/>
            <a:ext cx="5624137" cy="5506042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7882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8347" y="596018"/>
            <a:ext cx="7511473" cy="13124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8348" y="2060898"/>
            <a:ext cx="7511472" cy="40411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51708" y="6178260"/>
            <a:ext cx="12874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5BCAD085-E8A6-8845-BD4E-CB4CCA059FC4}" type="datetimeFigureOut">
              <a:rPr lang="en-US" smtClean="0"/>
              <a:t>3/23/26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18347" y="6178260"/>
            <a:ext cx="56241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17202" y="6178260"/>
            <a:ext cx="4134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514975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28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3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3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3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3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3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30000"/>
        <a:buFont typeface="Arial"/>
        <a:buChar char="•"/>
        <a:defRPr sz="11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30000"/>
        <a:buFont typeface="Arial"/>
        <a:buChar char="•"/>
        <a:defRPr sz="11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30000"/>
        <a:buFont typeface="Arial"/>
        <a:buChar char="•"/>
        <a:defRPr sz="11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1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11" Type="http://schemas.openxmlformats.org/officeDocument/2006/relationships/image" Target="../media/image11.png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10.png"/><Relationship Id="rId4" Type="http://schemas.openxmlformats.org/officeDocument/2006/relationships/diagramLayout" Target="../diagrams/layout2.xml"/><Relationship Id="rId9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12" Type="http://schemas.openxmlformats.org/officeDocument/2006/relationships/image" Target="../media/image16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11" Type="http://schemas.openxmlformats.org/officeDocument/2006/relationships/image" Target="../media/image15.png"/><Relationship Id="rId5" Type="http://schemas.openxmlformats.org/officeDocument/2006/relationships/diagramQuickStyle" Target="../diagrams/quickStyle3.xml"/><Relationship Id="rId10" Type="http://schemas.openxmlformats.org/officeDocument/2006/relationships/image" Target="../media/image14.png"/><Relationship Id="rId4" Type="http://schemas.openxmlformats.org/officeDocument/2006/relationships/diagramLayout" Target="../diagrams/layout3.xml"/><Relationship Id="rId9" Type="http://schemas.openxmlformats.org/officeDocument/2006/relationships/image" Target="../media/image13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9" y="4837098"/>
            <a:ext cx="7442825" cy="110245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600" dirty="0"/>
              <a:t>The Crucifixion of Jesus OF </a:t>
            </a:r>
            <a:r>
              <a:rPr lang="en-GB" sz="2600" dirty="0" err="1"/>
              <a:t>NAzareth</a:t>
            </a:r>
            <a:r>
              <a:rPr lang="en-GB" sz="2600" dirty="0"/>
              <a:t>: Historical and Medical Evidence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0587" y="714375"/>
            <a:ext cx="7448297" cy="3440657"/>
          </a:xfrm>
        </p:spPr>
        <p:txBody>
          <a:bodyPr anchor="b"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Lucie Jursova</a:t>
            </a:r>
          </a:p>
          <a:p>
            <a:r>
              <a:rPr lang="en-GB" dirty="0">
                <a:solidFill>
                  <a:schemeClr val="tx1"/>
                </a:solidFill>
              </a:rPr>
              <a:t>HPFY3012</a:t>
            </a:r>
          </a:p>
          <a:p>
            <a:r>
              <a:rPr lang="en-GB" dirty="0">
                <a:solidFill>
                  <a:schemeClr val="tx1"/>
                </a:solidFill>
              </a:rPr>
              <a:t>Date 24/03/2026</a:t>
            </a:r>
          </a:p>
        </p:txBody>
      </p:sp>
      <p:pic>
        <p:nvPicPr>
          <p:cNvPr id="5" name="Picture 4" descr="A painting of a crucifixion&#10;&#10;AI-generated content may be incorrect.">
            <a:extLst>
              <a:ext uri="{FF2B5EF4-FFF2-40B4-BE49-F238E27FC236}">
                <a16:creationId xmlns:a16="http://schemas.microsoft.com/office/drawing/2014/main" id="{E86426BD-8D9C-4A8B-6E0F-A7A2237620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1601" y="585402"/>
            <a:ext cx="3344562" cy="334456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Question marks in a line and one question mark is lit">
            <a:extLst>
              <a:ext uri="{FF2B5EF4-FFF2-40B4-BE49-F238E27FC236}">
                <a16:creationId xmlns:a16="http://schemas.microsoft.com/office/drawing/2014/main" id="{24461F98-2380-D2A1-70BC-5DFFD90E330E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15000"/>
          </a:blip>
          <a:srcRect r="10999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9" y="609600"/>
            <a:ext cx="7429499" cy="1905000"/>
          </a:xfrm>
        </p:spPr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6059" y="2666999"/>
            <a:ext cx="7429499" cy="3124201"/>
          </a:xfrm>
        </p:spPr>
        <p:txBody>
          <a:bodyPr>
            <a:normAutofit/>
          </a:bodyPr>
          <a:lstStyle/>
          <a:p>
            <a:r>
              <a:rPr lang="en-GB" sz="2800" dirty="0"/>
              <a:t>Who was Jesus?</a:t>
            </a:r>
          </a:p>
          <a:p>
            <a:r>
              <a:rPr lang="en-GB" sz="2800" dirty="0"/>
              <a:t>Crucifixion as a roman execution method</a:t>
            </a:r>
          </a:p>
          <a:p>
            <a:r>
              <a:rPr lang="en-GB" sz="2800" dirty="0"/>
              <a:t>Why this topic matter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9" y="609600"/>
            <a:ext cx="7429499" cy="1468582"/>
          </a:xfrm>
        </p:spPr>
        <p:txBody>
          <a:bodyPr>
            <a:normAutofit/>
          </a:bodyPr>
          <a:lstStyle/>
          <a:p>
            <a:r>
              <a:rPr lang="en-GB"/>
              <a:t>Historical Context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98AD90E4-C166-1940-93B5-8D41D2170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3764813"/>
              </p:ext>
            </p:extLst>
          </p:nvPr>
        </p:nvGraphicFramePr>
        <p:xfrm>
          <a:off x="856059" y="2286000"/>
          <a:ext cx="7429500" cy="33874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1514" y="609600"/>
            <a:ext cx="2331720" cy="2362610"/>
          </a:xfrm>
        </p:spPr>
        <p:txBody>
          <a:bodyPr>
            <a:normAutofit/>
          </a:bodyPr>
          <a:lstStyle/>
          <a:p>
            <a:pPr algn="r"/>
            <a:r>
              <a:rPr lang="en-GB" sz="2400"/>
              <a:t>Biblical Accounts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03442" y="609601"/>
            <a:ext cx="4971437" cy="2362610"/>
          </a:xfrm>
        </p:spPr>
        <p:txBody>
          <a:bodyPr>
            <a:noAutofit/>
          </a:bodyPr>
          <a:lstStyle/>
          <a:p>
            <a:r>
              <a:rPr lang="en-GB" sz="2000" dirty="0"/>
              <a:t>Four Gospels: Matthew, Mark, Luke, John</a:t>
            </a:r>
          </a:p>
          <a:p>
            <a:r>
              <a:rPr lang="en-GB" sz="2000" dirty="0"/>
              <a:t>Agreement:</a:t>
            </a:r>
          </a:p>
          <a:p>
            <a:pPr marL="0" indent="0">
              <a:buNone/>
            </a:pPr>
            <a:r>
              <a:rPr lang="en-GB" sz="2000" dirty="0"/>
              <a:t>Flogged</a:t>
            </a:r>
          </a:p>
          <a:p>
            <a:pPr marL="0" indent="0">
              <a:buNone/>
            </a:pPr>
            <a:r>
              <a:rPr lang="en-GB" sz="2000" dirty="0"/>
              <a:t>Crucified</a:t>
            </a:r>
          </a:p>
          <a:p>
            <a:pPr marL="0" indent="0">
              <a:buNone/>
            </a:pPr>
            <a:r>
              <a:rPr lang="en-GB" sz="2000" dirty="0"/>
              <a:t>Died</a:t>
            </a:r>
          </a:p>
        </p:txBody>
      </p:sp>
      <p:pic>
        <p:nvPicPr>
          <p:cNvPr id="11" name="Picture 10" descr="A piece of paper with writing on it&#10;&#10;AI-generated content may be incorrect.">
            <a:extLst>
              <a:ext uri="{FF2B5EF4-FFF2-40B4-BE49-F238E27FC236}">
                <a16:creationId xmlns:a16="http://schemas.microsoft.com/office/drawing/2014/main" id="{7ADDEDB4-958B-FC23-63A0-EFE712D515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709" y="3290553"/>
            <a:ext cx="1876120" cy="2651760"/>
          </a:xfrm>
          <a:prstGeom prst="rect">
            <a:avLst/>
          </a:prstGeom>
        </p:spPr>
      </p:pic>
      <p:pic>
        <p:nvPicPr>
          <p:cNvPr id="7" name="Picture 6" descr="A close-up of a book&#10;&#10;AI-generated content may be incorrect.">
            <a:extLst>
              <a:ext uri="{FF2B5EF4-FFF2-40B4-BE49-F238E27FC236}">
                <a16:creationId xmlns:a16="http://schemas.microsoft.com/office/drawing/2014/main" id="{B7CED9F8-AD9F-DB3A-4787-336C74D1D6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3746" y="3411410"/>
            <a:ext cx="2331720" cy="2410046"/>
          </a:xfrm>
          <a:prstGeom prst="rect">
            <a:avLst/>
          </a:prstGeom>
        </p:spPr>
      </p:pic>
      <p:pic>
        <p:nvPicPr>
          <p:cNvPr id="5" name="Picture 4" descr="A close-up of a papyrus&#10;&#10;AI-generated content may be incorrect.">
            <a:extLst>
              <a:ext uri="{FF2B5EF4-FFF2-40B4-BE49-F238E27FC236}">
                <a16:creationId xmlns:a16="http://schemas.microsoft.com/office/drawing/2014/main" id="{61F7EF1A-12DC-B527-5307-3504B4ABAE9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28584" y="3831151"/>
            <a:ext cx="2331720" cy="1535049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0" y="609599"/>
            <a:ext cx="4076820" cy="2009775"/>
          </a:xfrm>
        </p:spPr>
        <p:txBody>
          <a:bodyPr>
            <a:normAutofit/>
          </a:bodyPr>
          <a:lstStyle/>
          <a:p>
            <a:pPr algn="ctr"/>
            <a:r>
              <a:t>Non-Biblical Sources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735DFC1-B372-3995-D594-A0D46FBD98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71140902"/>
              </p:ext>
            </p:extLst>
          </p:nvPr>
        </p:nvGraphicFramePr>
        <p:xfrm>
          <a:off x="4572000" y="2774425"/>
          <a:ext cx="4076820" cy="32884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2" name="Picture 11" descr="A close-up of a book&#10;&#10;AI-generated content may be incorrect.">
            <a:extLst>
              <a:ext uri="{FF2B5EF4-FFF2-40B4-BE49-F238E27FC236}">
                <a16:creationId xmlns:a16="http://schemas.microsoft.com/office/drawing/2014/main" id="{0E29D898-C794-7126-957E-4E424B60FC1A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r="2701" b="7"/>
          <a:stretch>
            <a:fillRect/>
          </a:stretch>
        </p:blipFill>
        <p:spPr>
          <a:xfrm>
            <a:off x="516374" y="647472"/>
            <a:ext cx="1773705" cy="2632224"/>
          </a:xfrm>
          <a:custGeom>
            <a:avLst/>
            <a:gdLst/>
            <a:ahLst/>
            <a:cxnLst/>
            <a:rect l="l" t="t" r="r" b="b"/>
            <a:pathLst>
              <a:path w="2364940" h="2632224">
                <a:moveTo>
                  <a:pt x="129605" y="0"/>
                </a:moveTo>
                <a:lnTo>
                  <a:pt x="2364940" y="0"/>
                </a:lnTo>
                <a:lnTo>
                  <a:pt x="2364940" y="2632224"/>
                </a:lnTo>
                <a:lnTo>
                  <a:pt x="0" y="2632224"/>
                </a:lnTo>
                <a:lnTo>
                  <a:pt x="0" y="129605"/>
                </a:lnTo>
                <a:cubicBezTo>
                  <a:pt x="0" y="58026"/>
                  <a:pt x="58026" y="0"/>
                  <a:pt x="129605" y="0"/>
                </a:cubicBezTo>
                <a:close/>
              </a:path>
            </a:pathLst>
          </a:custGeom>
          <a:ln w="38100">
            <a:gradFill>
              <a:gsLst>
                <a:gs pos="0">
                  <a:srgbClr val="363D46"/>
                </a:gs>
                <a:gs pos="100000">
                  <a:srgbClr val="282E35"/>
                </a:gs>
              </a:gsLst>
              <a:lin ang="5400000" scaled="1"/>
            </a:gra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pic>
        <p:nvPicPr>
          <p:cNvPr id="10" name="Picture 9" descr="A person wearing a turban&#10;&#10;AI-generated content may be incorrect.">
            <a:extLst>
              <a:ext uri="{FF2B5EF4-FFF2-40B4-BE49-F238E27FC236}">
                <a16:creationId xmlns:a16="http://schemas.microsoft.com/office/drawing/2014/main" id="{A639267F-8E3F-72E4-4E8D-3FB52C7DAD06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12828" r="9975" b="-5"/>
          <a:stretch>
            <a:fillRect/>
          </a:stretch>
        </p:blipFill>
        <p:spPr>
          <a:xfrm>
            <a:off x="2410729" y="647472"/>
            <a:ext cx="1773705" cy="2632224"/>
          </a:xfrm>
          <a:custGeom>
            <a:avLst/>
            <a:gdLst/>
            <a:ahLst/>
            <a:cxnLst/>
            <a:rect l="l" t="t" r="r" b="b"/>
            <a:pathLst>
              <a:path w="2364940" h="2632224">
                <a:moveTo>
                  <a:pt x="0" y="0"/>
                </a:moveTo>
                <a:lnTo>
                  <a:pt x="2235335" y="0"/>
                </a:lnTo>
                <a:cubicBezTo>
                  <a:pt x="2306914" y="0"/>
                  <a:pt x="2364940" y="58026"/>
                  <a:pt x="2364940" y="129605"/>
                </a:cubicBezTo>
                <a:lnTo>
                  <a:pt x="2364940" y="2632224"/>
                </a:lnTo>
                <a:lnTo>
                  <a:pt x="0" y="2632224"/>
                </a:lnTo>
                <a:close/>
              </a:path>
            </a:pathLst>
          </a:custGeom>
          <a:ln w="38100">
            <a:gradFill>
              <a:gsLst>
                <a:gs pos="0">
                  <a:srgbClr val="363D46"/>
                </a:gs>
                <a:gs pos="100000">
                  <a:srgbClr val="282E35"/>
                </a:gs>
              </a:gsLst>
              <a:lin ang="5400000" scaled="1"/>
            </a:gra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pic>
        <p:nvPicPr>
          <p:cNvPr id="6" name="Picture 5" descr="A close-up of a bust of a person&#10;&#10;AI-generated content may be incorrect.">
            <a:extLst>
              <a:ext uri="{FF2B5EF4-FFF2-40B4-BE49-F238E27FC236}">
                <a16:creationId xmlns:a16="http://schemas.microsoft.com/office/drawing/2014/main" id="{DE7111BF-39A1-BD49-547F-3496261A8437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28840" r="12707" b="4"/>
          <a:stretch>
            <a:fillRect/>
          </a:stretch>
        </p:blipFill>
        <p:spPr>
          <a:xfrm>
            <a:off x="516374" y="3440562"/>
            <a:ext cx="1773705" cy="2632224"/>
          </a:xfrm>
          <a:custGeom>
            <a:avLst/>
            <a:gdLst/>
            <a:ahLst/>
            <a:cxnLst/>
            <a:rect l="l" t="t" r="r" b="b"/>
            <a:pathLst>
              <a:path w="2364940" h="2632224">
                <a:moveTo>
                  <a:pt x="0" y="0"/>
                </a:moveTo>
                <a:lnTo>
                  <a:pt x="2364940" y="0"/>
                </a:lnTo>
                <a:lnTo>
                  <a:pt x="2364940" y="2632224"/>
                </a:lnTo>
                <a:lnTo>
                  <a:pt x="129605" y="2632224"/>
                </a:lnTo>
                <a:cubicBezTo>
                  <a:pt x="58026" y="2632224"/>
                  <a:pt x="0" y="2574198"/>
                  <a:pt x="0" y="2502619"/>
                </a:cubicBezTo>
                <a:close/>
              </a:path>
            </a:pathLst>
          </a:custGeom>
          <a:ln w="38100">
            <a:gradFill>
              <a:gsLst>
                <a:gs pos="0">
                  <a:srgbClr val="363D46"/>
                </a:gs>
                <a:gs pos="100000">
                  <a:srgbClr val="282E35"/>
                </a:gs>
              </a:gsLst>
              <a:lin ang="5400000" scaled="1"/>
            </a:gra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pic>
        <p:nvPicPr>
          <p:cNvPr id="8" name="Picture 7" descr="A close up of a document&#10;&#10;AI-generated content may be incorrect.">
            <a:extLst>
              <a:ext uri="{FF2B5EF4-FFF2-40B4-BE49-F238E27FC236}">
                <a16:creationId xmlns:a16="http://schemas.microsoft.com/office/drawing/2014/main" id="{18974B3D-1AD9-3494-28B8-46483344B925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l="21666" r="10616" b="7"/>
          <a:stretch>
            <a:fillRect/>
          </a:stretch>
        </p:blipFill>
        <p:spPr>
          <a:xfrm>
            <a:off x="2410729" y="3440562"/>
            <a:ext cx="1773705" cy="2632224"/>
          </a:xfrm>
          <a:custGeom>
            <a:avLst/>
            <a:gdLst/>
            <a:ahLst/>
            <a:cxnLst/>
            <a:rect l="l" t="t" r="r" b="b"/>
            <a:pathLst>
              <a:path w="2364940" h="2632224">
                <a:moveTo>
                  <a:pt x="0" y="0"/>
                </a:moveTo>
                <a:lnTo>
                  <a:pt x="2364940" y="0"/>
                </a:lnTo>
                <a:lnTo>
                  <a:pt x="2364940" y="2502619"/>
                </a:lnTo>
                <a:cubicBezTo>
                  <a:pt x="2364940" y="2574198"/>
                  <a:pt x="2306914" y="2632224"/>
                  <a:pt x="2235335" y="2632224"/>
                </a:cubicBezTo>
                <a:lnTo>
                  <a:pt x="0" y="2632224"/>
                </a:lnTo>
                <a:close/>
              </a:path>
            </a:pathLst>
          </a:custGeom>
          <a:ln w="38100">
            <a:gradFill>
              <a:gsLst>
                <a:gs pos="0">
                  <a:srgbClr val="363D46"/>
                </a:gs>
                <a:gs pos="100000">
                  <a:srgbClr val="282E35"/>
                </a:gs>
              </a:gsLst>
              <a:lin ang="5400000" scaled="1"/>
            </a:gra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990" y="5535827"/>
            <a:ext cx="4052594" cy="1180190"/>
          </a:xfrm>
        </p:spPr>
        <p:txBody>
          <a:bodyPr>
            <a:normAutofit/>
          </a:bodyPr>
          <a:lstStyle/>
          <a:p>
            <a:r>
              <a:rPr lang="en-GB" dirty="0"/>
              <a:t>Medical Analysis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147FBC8-EBBE-9779-E6C4-A91AD5DCA2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0053277"/>
              </p:ext>
            </p:extLst>
          </p:nvPr>
        </p:nvGraphicFramePr>
        <p:xfrm>
          <a:off x="204664" y="3161269"/>
          <a:ext cx="3321525" cy="31242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8" name="Picture 7" descr="A diagram of a hand showing the anatomy of a heart&#10;&#10;AI-generated content may be incorrect.">
            <a:extLst>
              <a:ext uri="{FF2B5EF4-FFF2-40B4-BE49-F238E27FC236}">
                <a16:creationId xmlns:a16="http://schemas.microsoft.com/office/drawing/2014/main" id="{6A5C0E3E-EFBB-4D8B-98B4-4E28865B15EC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37269" r="22657"/>
          <a:stretch>
            <a:fillRect/>
          </a:stretch>
        </p:blipFill>
        <p:spPr>
          <a:xfrm>
            <a:off x="4696991" y="141984"/>
            <a:ext cx="2105026" cy="3217333"/>
          </a:xfrm>
          <a:prstGeom prst="rect">
            <a:avLst/>
          </a:prstGeom>
        </p:spPr>
      </p:pic>
      <p:pic>
        <p:nvPicPr>
          <p:cNvPr id="10" name="Picture 9" descr="A diagram of a foot&#10;&#10;AI-generated content may be incorrect.">
            <a:extLst>
              <a:ext uri="{FF2B5EF4-FFF2-40B4-BE49-F238E27FC236}">
                <a16:creationId xmlns:a16="http://schemas.microsoft.com/office/drawing/2014/main" id="{394A3673-4A83-50C2-09CD-E4DCCDF754A9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11978" r="1880" b="-2"/>
          <a:stretch>
            <a:fillRect/>
          </a:stretch>
        </p:blipFill>
        <p:spPr>
          <a:xfrm>
            <a:off x="6913604" y="141983"/>
            <a:ext cx="2105406" cy="3217333"/>
          </a:xfrm>
          <a:prstGeom prst="rect">
            <a:avLst/>
          </a:prstGeom>
        </p:spPr>
      </p:pic>
      <p:pic>
        <p:nvPicPr>
          <p:cNvPr id="14" name="Picture 13" descr="A drawing of a person carrying a cross&#10;&#10;AI-generated content may be incorrect.">
            <a:extLst>
              <a:ext uri="{FF2B5EF4-FFF2-40B4-BE49-F238E27FC236}">
                <a16:creationId xmlns:a16="http://schemas.microsoft.com/office/drawing/2014/main" id="{7892E09D-36C3-7DC6-3FDA-DA7DC1810CF4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10589" r="43938" b="-1"/>
          <a:stretch>
            <a:fillRect/>
          </a:stretch>
        </p:blipFill>
        <p:spPr>
          <a:xfrm>
            <a:off x="4696991" y="3498684"/>
            <a:ext cx="2105026" cy="3217333"/>
          </a:xfrm>
          <a:prstGeom prst="rect">
            <a:avLst/>
          </a:prstGeom>
        </p:spPr>
      </p:pic>
      <p:pic>
        <p:nvPicPr>
          <p:cNvPr id="16" name="Picture 15" descr="A diagram of a person on a cross&#10;&#10;AI-generated content may be incorrect.">
            <a:extLst>
              <a:ext uri="{FF2B5EF4-FFF2-40B4-BE49-F238E27FC236}">
                <a16:creationId xmlns:a16="http://schemas.microsoft.com/office/drawing/2014/main" id="{338F7CCA-D80D-E0F1-E33C-C4081B88B0B2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l="24273" r="26015" b="2"/>
          <a:stretch>
            <a:fillRect/>
          </a:stretch>
        </p:blipFill>
        <p:spPr>
          <a:xfrm>
            <a:off x="6913604" y="3497328"/>
            <a:ext cx="2105406" cy="3218688"/>
          </a:xfrm>
          <a:prstGeom prst="rect">
            <a:avLst/>
          </a:prstGeom>
        </p:spPr>
      </p:pic>
      <p:pic>
        <p:nvPicPr>
          <p:cNvPr id="18" name="Picture 17" descr="A diagram of a person's body&#10;&#10;AI-generated content may be incorrect.">
            <a:extLst>
              <a:ext uri="{FF2B5EF4-FFF2-40B4-BE49-F238E27FC236}">
                <a16:creationId xmlns:a16="http://schemas.microsoft.com/office/drawing/2014/main" id="{814B5C83-7F28-7395-7B93-AEAD23790845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9585" y="0"/>
            <a:ext cx="4485819" cy="3124202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79352" y="609600"/>
            <a:ext cx="4599335" cy="1905000"/>
          </a:xfrm>
        </p:spPr>
        <p:txBody>
          <a:bodyPr>
            <a:normAutofit/>
          </a:bodyPr>
          <a:lstStyle/>
          <a:p>
            <a:r>
              <a:rPr lang="en-GB"/>
              <a:t>Lee Strobel &amp; Medical Evidence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79353" y="2666999"/>
            <a:ext cx="4703693" cy="3395871"/>
          </a:xfrm>
        </p:spPr>
        <p:txBody>
          <a:bodyPr anchor="t">
            <a:normAutofit/>
          </a:bodyPr>
          <a:lstStyle/>
          <a:p>
            <a:r>
              <a:rPr lang="en-GB" dirty="0"/>
              <a:t>Investigative journalist</a:t>
            </a:r>
          </a:p>
          <a:p>
            <a:r>
              <a:rPr lang="en-GB" dirty="0"/>
              <a:t>Interviews medical experts</a:t>
            </a:r>
          </a:p>
          <a:p>
            <a:r>
              <a:rPr lang="en-GB" dirty="0"/>
              <a:t>Conclusion: death was certain</a:t>
            </a:r>
          </a:p>
        </p:txBody>
      </p:sp>
      <p:pic>
        <p:nvPicPr>
          <p:cNvPr id="9" name="Picture 8" descr="A book cover with text&#10;&#10;AI-generated content may be incorrect.">
            <a:extLst>
              <a:ext uri="{FF2B5EF4-FFF2-40B4-BE49-F238E27FC236}">
                <a16:creationId xmlns:a16="http://schemas.microsoft.com/office/drawing/2014/main" id="{46381356-E03B-B663-18FF-E7B7FAA379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5555" y="1358455"/>
            <a:ext cx="2562666" cy="3942563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394" y="609600"/>
            <a:ext cx="2732755" cy="1905000"/>
          </a:xfrm>
        </p:spPr>
        <p:txBody>
          <a:bodyPr>
            <a:normAutofit/>
          </a:bodyPr>
          <a:lstStyle/>
          <a:p>
            <a:r>
              <a:rPr lang="en-GB" sz="2400"/>
              <a:t>Was Jesus Really Dead?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2394" y="2666999"/>
            <a:ext cx="2732755" cy="3216276"/>
          </a:xfrm>
        </p:spPr>
        <p:txBody>
          <a:bodyPr anchor="t">
            <a:normAutofit/>
          </a:bodyPr>
          <a:lstStyle/>
          <a:p>
            <a:r>
              <a:rPr lang="en-GB" sz="1600"/>
              <a:t>Spear wound (blood and water)</a:t>
            </a:r>
          </a:p>
          <a:p>
            <a:r>
              <a:rPr lang="en-GB" sz="1600"/>
              <a:t>No medical treatment</a:t>
            </a:r>
          </a:p>
          <a:p>
            <a:r>
              <a:rPr lang="en-GB" sz="1600"/>
              <a:t>Roman execution ensured death</a:t>
            </a:r>
          </a:p>
        </p:txBody>
      </p:sp>
      <p:pic>
        <p:nvPicPr>
          <p:cNvPr id="5" name="Picture 4" descr="A diagram of a person's chest&#10;&#10;AI-generated content may be incorrect.">
            <a:extLst>
              <a:ext uri="{FF2B5EF4-FFF2-40B4-BE49-F238E27FC236}">
                <a16:creationId xmlns:a16="http://schemas.microsoft.com/office/drawing/2014/main" id="{A7A010EC-12FD-98B4-9D1F-4E0E789A45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3245" y="1563597"/>
            <a:ext cx="5187475" cy="3410764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394" y="609600"/>
            <a:ext cx="2732755" cy="1905000"/>
          </a:xfrm>
        </p:spPr>
        <p:txBody>
          <a:bodyPr>
            <a:normAutofit/>
          </a:bodyPr>
          <a:lstStyle/>
          <a:p>
            <a:r>
              <a:rPr lang="en-GB" sz="2400"/>
              <a:t>Shroud of Turin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2394" y="2666999"/>
            <a:ext cx="2732755" cy="3216276"/>
          </a:xfrm>
        </p:spPr>
        <p:txBody>
          <a:bodyPr>
            <a:normAutofit/>
          </a:bodyPr>
          <a:lstStyle/>
          <a:p>
            <a:r>
              <a:rPr lang="en-GB" sz="1600"/>
              <a:t>Image of crucified man</a:t>
            </a:r>
          </a:p>
          <a:p>
            <a:r>
              <a:rPr lang="en-GB" sz="1600"/>
              <a:t>Matches Gospel injuries</a:t>
            </a:r>
          </a:p>
        </p:txBody>
      </p:sp>
      <p:pic>
        <p:nvPicPr>
          <p:cNvPr id="5" name="Picture 4" descr="A close-up of a black and white photo of a person and person&#10;&#10;AI-generated content may be incorrect.">
            <a:extLst>
              <a:ext uri="{FF2B5EF4-FFF2-40B4-BE49-F238E27FC236}">
                <a16:creationId xmlns:a16="http://schemas.microsoft.com/office/drawing/2014/main" id="{1A4D563C-B7F5-A206-B042-D174DF6553C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249" r="26013" b="-2"/>
          <a:stretch>
            <a:fillRect/>
          </a:stretch>
        </p:blipFill>
        <p:spPr>
          <a:xfrm>
            <a:off x="3473245" y="645106"/>
            <a:ext cx="5187475" cy="5247747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9" y="609600"/>
            <a:ext cx="7429499" cy="1468582"/>
          </a:xfrm>
        </p:spPr>
        <p:txBody>
          <a:bodyPr>
            <a:normAutofit/>
          </a:bodyPr>
          <a:lstStyle/>
          <a:p>
            <a:r>
              <a:t>Critical Thinking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F4ECF27-673A-BC2C-D3F7-B3ABA0C080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5560864"/>
              </p:ext>
            </p:extLst>
          </p:nvPr>
        </p:nvGraphicFramePr>
        <p:xfrm>
          <a:off x="856059" y="2286000"/>
          <a:ext cx="7429500" cy="33874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9" y="609600"/>
            <a:ext cx="7429499" cy="1468582"/>
          </a:xfrm>
        </p:spPr>
        <p:txBody>
          <a:bodyPr>
            <a:normAutofit/>
          </a:bodyPr>
          <a:lstStyle/>
          <a:p>
            <a:r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9779975-F9B0-9E55-9E3E-A4D5914C5A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7476125"/>
              </p:ext>
            </p:extLst>
          </p:nvPr>
        </p:nvGraphicFramePr>
        <p:xfrm>
          <a:off x="856059" y="2286000"/>
          <a:ext cx="7429500" cy="33874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9" y="609600"/>
            <a:ext cx="7429499" cy="1468582"/>
          </a:xfrm>
        </p:spPr>
        <p:txBody>
          <a:bodyPr>
            <a:normAutofit/>
          </a:bodyPr>
          <a:lstStyle/>
          <a:p>
            <a:r>
              <a:t>References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E057EA7-6F74-35C5-CCF0-861E6BD81B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8282265"/>
              </p:ext>
            </p:extLst>
          </p:nvPr>
        </p:nvGraphicFramePr>
        <p:xfrm>
          <a:off x="856059" y="2286000"/>
          <a:ext cx="7429500" cy="33874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Mesh</Template>
  <TotalTime>1358</TotalTime>
  <Words>232</Words>
  <Application>Microsoft Macintosh PowerPoint</Application>
  <PresentationFormat>On-screen Show (4:3)</PresentationFormat>
  <Paragraphs>52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Century Gothic</vt:lpstr>
      <vt:lpstr>Mesh</vt:lpstr>
      <vt:lpstr>The Crucifixion of Jesus OF NAzareth: Historical and Medical Evidence</vt:lpstr>
      <vt:lpstr>Introduction</vt:lpstr>
      <vt:lpstr>Historical Context</vt:lpstr>
      <vt:lpstr>Biblical Accounts</vt:lpstr>
      <vt:lpstr>Non-Biblical Sources</vt:lpstr>
      <vt:lpstr>Medical Analysis</vt:lpstr>
      <vt:lpstr>Lee Strobel &amp; Medical Evidence</vt:lpstr>
      <vt:lpstr>Was Jesus Really Dead?</vt:lpstr>
      <vt:lpstr>Shroud of Turin</vt:lpstr>
      <vt:lpstr>Critical Thinking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Lucie Jursova (2418591)</cp:lastModifiedBy>
  <cp:revision>2</cp:revision>
  <dcterms:created xsi:type="dcterms:W3CDTF">2013-01-27T09:14:16Z</dcterms:created>
  <dcterms:modified xsi:type="dcterms:W3CDTF">2026-03-24T10:19:46Z</dcterms:modified>
  <cp:category/>
</cp:coreProperties>
</file>