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sldIdLst>
    <p:sldId id="259" r:id="rId2"/>
    <p:sldId id="256" r:id="rId3"/>
    <p:sldId id="257" r:id="rId4"/>
  </p:sldIdLst>
  <p:sldSz cx="15113000" cy="21374100"/>
  <p:notesSz cx="6858000" cy="9144000"/>
  <p:embeddedFontLst>
    <p:embeddedFont>
      <p:font typeface="Canva Sans" panose="020B0604020202020204" charset="0"/>
      <p:regular r:id="rId5"/>
    </p:embeddedFont>
    <p:embeddedFont>
      <p:font typeface="Canva Sans Bold" panose="020B0604020202020204" charset="0"/>
      <p:regular r:id="rId6"/>
    </p:embeddedFont>
    <p:embeddedFont>
      <p:font typeface="Trebuchet MS" panose="020B0603020202020204" pitchFamily="34" charset="0"/>
      <p:regular r:id="rId7"/>
      <p:bold r:id="rId8"/>
      <p:italic r:id="rId9"/>
      <p:boldItalic r:id="rId10"/>
    </p:embeddedFont>
    <p:embeddedFont>
      <p:font typeface="Wingdings 3" panose="05040102010807070707" pitchFamily="18" charset="2"/>
      <p:regular r:id="rId1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1" d="100"/>
          <a:sy n="21" d="100"/>
        </p:scale>
        <p:origin x="240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font" Target="fonts/font3.fntdata"/><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font" Target="fonts/font7.fntdata"/><Relationship Id="rId5" Type="http://schemas.openxmlformats.org/officeDocument/2006/relationships/font" Target="fonts/font1.fntdata"/><Relationship Id="rId15" Type="http://schemas.openxmlformats.org/officeDocument/2006/relationships/tableStyles" Target="tableStyles.xml"/><Relationship Id="rId10"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font" Target="fonts/font5.fntdata"/><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3992" y="-26391"/>
            <a:ext cx="15155648" cy="21426881"/>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868623" y="7494131"/>
            <a:ext cx="9630272" cy="5130975"/>
          </a:xfrm>
        </p:spPr>
        <p:txBody>
          <a:bodyPr anchor="b">
            <a:noAutofit/>
          </a:bodyPr>
          <a:lstStyle>
            <a:lvl1pPr algn="r">
              <a:defRPr sz="8925">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868623" y="12625101"/>
            <a:ext cx="9630272" cy="3418669"/>
          </a:xfrm>
        </p:spPr>
        <p:txBody>
          <a:bodyPr anchor="t"/>
          <a:lstStyle>
            <a:lvl1pPr marL="0" indent="0" algn="r">
              <a:buNone/>
              <a:defRPr>
                <a:solidFill>
                  <a:schemeClr val="tx1">
                    <a:lumMod val="50000"/>
                    <a:lumOff val="50000"/>
                  </a:schemeClr>
                </a:solidFill>
              </a:defRPr>
            </a:lvl1pPr>
            <a:lvl2pPr marL="755660" indent="0" algn="ctr">
              <a:buNone/>
              <a:defRPr>
                <a:solidFill>
                  <a:schemeClr val="tx1">
                    <a:tint val="75000"/>
                  </a:schemeClr>
                </a:solidFill>
              </a:defRPr>
            </a:lvl2pPr>
            <a:lvl3pPr marL="1511320" indent="0" algn="ctr">
              <a:buNone/>
              <a:defRPr>
                <a:solidFill>
                  <a:schemeClr val="tx1">
                    <a:tint val="75000"/>
                  </a:schemeClr>
                </a:solidFill>
              </a:defRPr>
            </a:lvl3pPr>
            <a:lvl4pPr marL="2266980" indent="0" algn="ctr">
              <a:buNone/>
              <a:defRPr>
                <a:solidFill>
                  <a:schemeClr val="tx1">
                    <a:tint val="75000"/>
                  </a:schemeClr>
                </a:solidFill>
              </a:defRPr>
            </a:lvl4pPr>
            <a:lvl5pPr marL="3022641" indent="0" algn="ctr">
              <a:buNone/>
              <a:defRPr>
                <a:solidFill>
                  <a:schemeClr val="tx1">
                    <a:tint val="75000"/>
                  </a:schemeClr>
                </a:solidFill>
              </a:defRPr>
            </a:lvl5pPr>
            <a:lvl6pPr marL="3778301" indent="0" algn="ctr">
              <a:buNone/>
              <a:defRPr>
                <a:solidFill>
                  <a:schemeClr val="tx1">
                    <a:tint val="75000"/>
                  </a:schemeClr>
                </a:solidFill>
              </a:defRPr>
            </a:lvl6pPr>
            <a:lvl7pPr marL="4533961" indent="0" algn="ctr">
              <a:buNone/>
              <a:defRPr>
                <a:solidFill>
                  <a:schemeClr val="tx1">
                    <a:tint val="75000"/>
                  </a:schemeClr>
                </a:solidFill>
              </a:defRPr>
            </a:lvl7pPr>
            <a:lvl8pPr marL="5289621" indent="0" algn="ctr">
              <a:buNone/>
              <a:defRPr>
                <a:solidFill>
                  <a:schemeClr val="tx1">
                    <a:tint val="75000"/>
                  </a:schemeClr>
                </a:solidFill>
              </a:defRPr>
            </a:lvl8pPr>
            <a:lvl9pPr marL="6045281"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92362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2657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7531" y="8417707"/>
            <a:ext cx="10491362" cy="5692844"/>
          </a:xfrm>
        </p:spPr>
        <p:txBody>
          <a:bodyPr anchor="b"/>
          <a:lstStyle>
            <a:lvl1pPr algn="l">
              <a:defRPr sz="6611" b="0" cap="none"/>
            </a:lvl1pPr>
          </a:lstStyle>
          <a:p>
            <a:r>
              <a:rPr lang="en-US"/>
              <a:t>Click to edit Master title style</a:t>
            </a:r>
            <a:endParaRPr lang="en-US" dirty="0"/>
          </a:p>
        </p:txBody>
      </p:sp>
      <p:sp>
        <p:nvSpPr>
          <p:cNvPr id="3" name="Text Placeholder 2"/>
          <p:cNvSpPr>
            <a:spLocks noGrp="1"/>
          </p:cNvSpPr>
          <p:nvPr>
            <p:ph type="body" idx="1"/>
          </p:nvPr>
        </p:nvSpPr>
        <p:spPr>
          <a:xfrm>
            <a:off x="1007531" y="14110546"/>
            <a:ext cx="10491362" cy="2681580"/>
          </a:xfrm>
        </p:spPr>
        <p:txBody>
          <a:bodyPr anchor="t"/>
          <a:lstStyle>
            <a:lvl1pPr marL="0" indent="0" algn="l">
              <a:buNone/>
              <a:defRPr sz="3306">
                <a:solidFill>
                  <a:schemeClr val="tx1">
                    <a:lumMod val="50000"/>
                    <a:lumOff val="50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72594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7533" y="1899920"/>
            <a:ext cx="10491361" cy="4116493"/>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07534" y="6733836"/>
            <a:ext cx="5103958" cy="12095073"/>
          </a:xfrm>
        </p:spPr>
        <p:txBody>
          <a:bodyPr>
            <a:normAutofit/>
          </a:bodyPr>
          <a:lstStyle>
            <a:lvl1pPr>
              <a:defRPr sz="2975"/>
            </a:lvl1pPr>
            <a:lvl2pPr>
              <a:defRPr sz="2644"/>
            </a:lvl2pPr>
            <a:lvl3pPr>
              <a:defRPr sz="2314"/>
            </a:lvl3pPr>
            <a:lvl4pPr>
              <a:defRPr sz="1983"/>
            </a:lvl4pPr>
            <a:lvl5pPr>
              <a:defRPr sz="1983"/>
            </a:lvl5pPr>
            <a:lvl6pPr>
              <a:defRPr sz="1983"/>
            </a:lvl6pPr>
            <a:lvl7pPr>
              <a:defRPr sz="1983"/>
            </a:lvl7pPr>
            <a:lvl8pPr>
              <a:defRPr sz="1983"/>
            </a:lvl8pPr>
            <a:lvl9pPr>
              <a:defRPr sz="198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94934" y="6733840"/>
            <a:ext cx="5103960" cy="12095076"/>
          </a:xfrm>
        </p:spPr>
        <p:txBody>
          <a:bodyPr>
            <a:normAutofit/>
          </a:bodyPr>
          <a:lstStyle>
            <a:lvl1pPr>
              <a:defRPr sz="2975"/>
            </a:lvl1pPr>
            <a:lvl2pPr>
              <a:defRPr sz="2644"/>
            </a:lvl2pPr>
            <a:lvl3pPr>
              <a:defRPr sz="2314"/>
            </a:lvl3pPr>
            <a:lvl4pPr>
              <a:defRPr sz="1983"/>
            </a:lvl4pPr>
            <a:lvl5pPr>
              <a:defRPr sz="1983"/>
            </a:lvl5pPr>
            <a:lvl6pPr>
              <a:defRPr sz="1983"/>
            </a:lvl6pPr>
            <a:lvl7pPr>
              <a:defRPr sz="1983"/>
            </a:lvl7pPr>
            <a:lvl8pPr>
              <a:defRPr sz="1983"/>
            </a:lvl8pPr>
            <a:lvl9pPr>
              <a:defRPr sz="198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63885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07533" y="1899920"/>
            <a:ext cx="10491359" cy="4116493"/>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7532" y="6735063"/>
            <a:ext cx="5108194" cy="1796017"/>
          </a:xfrm>
        </p:spPr>
        <p:txBody>
          <a:bodyPr anchor="b">
            <a:noAutofit/>
          </a:bodyPr>
          <a:lstStyle>
            <a:lvl1pPr marL="0" indent="0">
              <a:buNone/>
              <a:defRPr sz="3967" b="0"/>
            </a:lvl1pPr>
            <a:lvl2pPr marL="755660" indent="0">
              <a:buNone/>
              <a:defRPr sz="3306" b="1"/>
            </a:lvl2pPr>
            <a:lvl3pPr marL="1511320" indent="0">
              <a:buNone/>
              <a:defRPr sz="2975" b="1"/>
            </a:lvl3pPr>
            <a:lvl4pPr marL="2266980" indent="0">
              <a:buNone/>
              <a:defRPr sz="2644" b="1"/>
            </a:lvl4pPr>
            <a:lvl5pPr marL="3022641" indent="0">
              <a:buNone/>
              <a:defRPr sz="2644" b="1"/>
            </a:lvl5pPr>
            <a:lvl6pPr marL="3778301" indent="0">
              <a:buNone/>
              <a:defRPr sz="2644" b="1"/>
            </a:lvl6pPr>
            <a:lvl7pPr marL="4533961" indent="0">
              <a:buNone/>
              <a:defRPr sz="2644" b="1"/>
            </a:lvl7pPr>
            <a:lvl8pPr marL="5289621" indent="0">
              <a:buNone/>
              <a:defRPr sz="2644" b="1"/>
            </a:lvl8pPr>
            <a:lvl9pPr marL="6045281" indent="0">
              <a:buNone/>
              <a:defRPr sz="2644" b="1"/>
            </a:lvl9pPr>
          </a:lstStyle>
          <a:p>
            <a:pPr lvl="0"/>
            <a:r>
              <a:rPr lang="en-US"/>
              <a:t>Click to edit Master text styles</a:t>
            </a:r>
          </a:p>
        </p:txBody>
      </p:sp>
      <p:sp>
        <p:nvSpPr>
          <p:cNvPr id="4" name="Content Placeholder 3"/>
          <p:cNvSpPr>
            <a:spLocks noGrp="1"/>
          </p:cNvSpPr>
          <p:nvPr>
            <p:ph sz="half" idx="2"/>
          </p:nvPr>
        </p:nvSpPr>
        <p:spPr>
          <a:xfrm>
            <a:off x="1007532" y="8531085"/>
            <a:ext cx="5108194" cy="1029783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0697" y="6735063"/>
            <a:ext cx="5108194" cy="1796017"/>
          </a:xfrm>
        </p:spPr>
        <p:txBody>
          <a:bodyPr anchor="b">
            <a:noAutofit/>
          </a:bodyPr>
          <a:lstStyle>
            <a:lvl1pPr marL="0" indent="0">
              <a:buNone/>
              <a:defRPr sz="3967" b="0"/>
            </a:lvl1pPr>
            <a:lvl2pPr marL="755660" indent="0">
              <a:buNone/>
              <a:defRPr sz="3306" b="1"/>
            </a:lvl2pPr>
            <a:lvl3pPr marL="1511320" indent="0">
              <a:buNone/>
              <a:defRPr sz="2975" b="1"/>
            </a:lvl3pPr>
            <a:lvl4pPr marL="2266980" indent="0">
              <a:buNone/>
              <a:defRPr sz="2644" b="1"/>
            </a:lvl4pPr>
            <a:lvl5pPr marL="3022641" indent="0">
              <a:buNone/>
              <a:defRPr sz="2644" b="1"/>
            </a:lvl5pPr>
            <a:lvl6pPr marL="3778301" indent="0">
              <a:buNone/>
              <a:defRPr sz="2644" b="1"/>
            </a:lvl6pPr>
            <a:lvl7pPr marL="4533961" indent="0">
              <a:buNone/>
              <a:defRPr sz="2644" b="1"/>
            </a:lvl7pPr>
            <a:lvl8pPr marL="5289621" indent="0">
              <a:buNone/>
              <a:defRPr sz="2644" b="1"/>
            </a:lvl8pPr>
            <a:lvl9pPr marL="6045281" indent="0">
              <a:buNone/>
              <a:defRPr sz="2644" b="1"/>
            </a:lvl9pPr>
          </a:lstStyle>
          <a:p>
            <a:pPr lvl="0"/>
            <a:r>
              <a:rPr lang="en-US"/>
              <a:t>Click to edit Master text styles</a:t>
            </a:r>
          </a:p>
        </p:txBody>
      </p:sp>
      <p:sp>
        <p:nvSpPr>
          <p:cNvPr id="6" name="Content Placeholder 5"/>
          <p:cNvSpPr>
            <a:spLocks noGrp="1"/>
          </p:cNvSpPr>
          <p:nvPr>
            <p:ph sz="quarter" idx="4"/>
          </p:nvPr>
        </p:nvSpPr>
        <p:spPr>
          <a:xfrm>
            <a:off x="6390697" y="8531085"/>
            <a:ext cx="5108194" cy="1029783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71521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07532" y="1899920"/>
            <a:ext cx="10491361" cy="4116493"/>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27006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65198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532" y="4670649"/>
            <a:ext cx="4611551" cy="3984552"/>
          </a:xfrm>
        </p:spPr>
        <p:txBody>
          <a:bodyPr anchor="b">
            <a:normAutofit/>
          </a:bodyPr>
          <a:lstStyle>
            <a:lvl1pPr>
              <a:defRPr sz="3306"/>
            </a:lvl1pPr>
          </a:lstStyle>
          <a:p>
            <a:r>
              <a:rPr lang="en-US"/>
              <a:t>Click to edit Master title style</a:t>
            </a:r>
            <a:endParaRPr lang="en-US" dirty="0"/>
          </a:p>
        </p:txBody>
      </p:sp>
      <p:sp>
        <p:nvSpPr>
          <p:cNvPr id="3" name="Content Placeholder 2"/>
          <p:cNvSpPr>
            <a:spLocks noGrp="1"/>
          </p:cNvSpPr>
          <p:nvPr>
            <p:ph idx="1"/>
          </p:nvPr>
        </p:nvSpPr>
        <p:spPr>
          <a:xfrm>
            <a:off x="5902525" y="1604851"/>
            <a:ext cx="5596367" cy="1722406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07532" y="8655200"/>
            <a:ext cx="4611551" cy="8054866"/>
          </a:xfrm>
        </p:spPr>
        <p:txBody>
          <a:bodyPr>
            <a:normAutofit/>
          </a:bodyPr>
          <a:lstStyle>
            <a:lvl1pPr marL="0" indent="0">
              <a:buNone/>
              <a:defRPr sz="2314"/>
            </a:lvl1pPr>
            <a:lvl2pPr marL="566745" indent="0">
              <a:buNone/>
              <a:defRPr sz="1735"/>
            </a:lvl2pPr>
            <a:lvl3pPr marL="1133490" indent="0">
              <a:buNone/>
              <a:defRPr sz="1488"/>
            </a:lvl3pPr>
            <a:lvl4pPr marL="1700235" indent="0">
              <a:buNone/>
              <a:defRPr sz="1240"/>
            </a:lvl4pPr>
            <a:lvl5pPr marL="2266980" indent="0">
              <a:buNone/>
              <a:defRPr sz="1240"/>
            </a:lvl5pPr>
            <a:lvl6pPr marL="2833726" indent="0">
              <a:buNone/>
              <a:defRPr sz="1240"/>
            </a:lvl6pPr>
            <a:lvl7pPr marL="3400471" indent="0">
              <a:buNone/>
              <a:defRPr sz="1240"/>
            </a:lvl7pPr>
            <a:lvl8pPr marL="3967216" indent="0">
              <a:buNone/>
              <a:defRPr sz="1240"/>
            </a:lvl8pPr>
            <a:lvl9pPr marL="4533961" indent="0">
              <a:buNone/>
              <a:defRPr sz="124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4549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532" y="14961870"/>
            <a:ext cx="10491361" cy="1766333"/>
          </a:xfrm>
        </p:spPr>
        <p:txBody>
          <a:bodyPr anchor="b">
            <a:normAutofit/>
          </a:bodyPr>
          <a:lstStyle>
            <a:lvl1pPr algn="l">
              <a:defRPr sz="3967"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07532" y="1899920"/>
            <a:ext cx="10491361" cy="11985821"/>
          </a:xfrm>
        </p:spPr>
        <p:txBody>
          <a:bodyPr anchor="t">
            <a:normAutofit/>
          </a:bodyPr>
          <a:lstStyle>
            <a:lvl1pPr marL="0" indent="0" algn="ctr">
              <a:buNone/>
              <a:defRPr sz="2644"/>
            </a:lvl1pPr>
            <a:lvl2pPr marL="755660" indent="0">
              <a:buNone/>
              <a:defRPr sz="2644"/>
            </a:lvl2pPr>
            <a:lvl3pPr marL="1511320" indent="0">
              <a:buNone/>
              <a:defRPr sz="2644"/>
            </a:lvl3pPr>
            <a:lvl4pPr marL="2266980" indent="0">
              <a:buNone/>
              <a:defRPr sz="2644"/>
            </a:lvl4pPr>
            <a:lvl5pPr marL="3022641" indent="0">
              <a:buNone/>
              <a:defRPr sz="2644"/>
            </a:lvl5pPr>
            <a:lvl6pPr marL="3778301" indent="0">
              <a:buNone/>
              <a:defRPr sz="2644"/>
            </a:lvl6pPr>
            <a:lvl7pPr marL="4533961" indent="0">
              <a:buNone/>
              <a:defRPr sz="2644"/>
            </a:lvl7pPr>
            <a:lvl8pPr marL="5289621" indent="0">
              <a:buNone/>
              <a:defRPr sz="2644"/>
            </a:lvl8pPr>
            <a:lvl9pPr marL="6045281" indent="0">
              <a:buNone/>
              <a:defRPr sz="2644"/>
            </a:lvl9pPr>
          </a:lstStyle>
          <a:p>
            <a:r>
              <a:rPr lang="en-US"/>
              <a:t>Click icon to add picture</a:t>
            </a:r>
            <a:endParaRPr lang="en-US" dirty="0"/>
          </a:p>
        </p:txBody>
      </p:sp>
      <p:sp>
        <p:nvSpPr>
          <p:cNvPr id="4" name="Text Placeholder 3"/>
          <p:cNvSpPr>
            <a:spLocks noGrp="1"/>
          </p:cNvSpPr>
          <p:nvPr>
            <p:ph type="body" sz="half" idx="2"/>
          </p:nvPr>
        </p:nvSpPr>
        <p:spPr>
          <a:xfrm>
            <a:off x="1007532" y="16728204"/>
            <a:ext cx="10491361" cy="2100708"/>
          </a:xfrm>
        </p:spPr>
        <p:txBody>
          <a:bodyPr>
            <a:normAutofit/>
          </a:bodyPr>
          <a:lstStyle>
            <a:lvl1pPr marL="0" indent="0">
              <a:buNone/>
              <a:defRPr sz="1983"/>
            </a:lvl1pPr>
            <a:lvl2pPr marL="755660" indent="0">
              <a:buNone/>
              <a:defRPr sz="1983"/>
            </a:lvl2pPr>
            <a:lvl3pPr marL="1511320" indent="0">
              <a:buNone/>
              <a:defRPr sz="1653"/>
            </a:lvl3pPr>
            <a:lvl4pPr marL="2266980" indent="0">
              <a:buNone/>
              <a:defRPr sz="1488"/>
            </a:lvl4pPr>
            <a:lvl5pPr marL="3022641" indent="0">
              <a:buNone/>
              <a:defRPr sz="1488"/>
            </a:lvl5pPr>
            <a:lvl6pPr marL="3778301" indent="0">
              <a:buNone/>
              <a:defRPr sz="1488"/>
            </a:lvl6pPr>
            <a:lvl7pPr marL="4533961" indent="0">
              <a:buNone/>
              <a:defRPr sz="1488"/>
            </a:lvl7pPr>
            <a:lvl8pPr marL="5289621" indent="0">
              <a:buNone/>
              <a:defRPr sz="1488"/>
            </a:lvl8pPr>
            <a:lvl9pPr marL="6045281" indent="0">
              <a:buNone/>
              <a:defRPr sz="1488"/>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06382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533" y="1899920"/>
            <a:ext cx="10491361" cy="10607887"/>
          </a:xfrm>
        </p:spPr>
        <p:txBody>
          <a:bodyPr anchor="ctr">
            <a:normAutofit/>
          </a:bodyPr>
          <a:lstStyle>
            <a:lvl1pPr algn="l">
              <a:defRPr sz="7272" b="0" cap="none"/>
            </a:lvl1pPr>
          </a:lstStyle>
          <a:p>
            <a:r>
              <a:rPr lang="en-US"/>
              <a:t>Click to edit Master title style</a:t>
            </a:r>
            <a:endParaRPr lang="en-US" dirty="0"/>
          </a:p>
        </p:txBody>
      </p:sp>
      <p:sp>
        <p:nvSpPr>
          <p:cNvPr id="3" name="Text Placeholder 2"/>
          <p:cNvSpPr>
            <a:spLocks noGrp="1"/>
          </p:cNvSpPr>
          <p:nvPr>
            <p:ph type="body" idx="1"/>
          </p:nvPr>
        </p:nvSpPr>
        <p:spPr>
          <a:xfrm>
            <a:off x="1007533" y="13932747"/>
            <a:ext cx="10491361" cy="4896165"/>
          </a:xfrm>
        </p:spPr>
        <p:txBody>
          <a:bodyPr anchor="ctr">
            <a:normAutofit/>
          </a:bodyPr>
          <a:lstStyle>
            <a:lvl1pPr marL="0" indent="0" algn="l">
              <a:buNone/>
              <a:defRPr sz="2975">
                <a:solidFill>
                  <a:schemeClr val="tx1">
                    <a:lumMod val="75000"/>
                    <a:lumOff val="25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44616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80713" y="1899920"/>
            <a:ext cx="10035967" cy="9420437"/>
          </a:xfrm>
        </p:spPr>
        <p:txBody>
          <a:bodyPr anchor="ctr">
            <a:normAutofit/>
          </a:bodyPr>
          <a:lstStyle>
            <a:lvl1pPr algn="l">
              <a:defRPr sz="7272"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819830" y="11320357"/>
            <a:ext cx="8957732" cy="1187450"/>
          </a:xfrm>
        </p:spPr>
        <p:txBody>
          <a:bodyPr anchor="ctr">
            <a:noAutofit/>
          </a:bodyPr>
          <a:lstStyle>
            <a:lvl1pPr marL="0" indent="0">
              <a:buFontTx/>
              <a:buNone/>
              <a:defRPr sz="2644">
                <a:solidFill>
                  <a:schemeClr val="tx1">
                    <a:lumMod val="50000"/>
                    <a:lumOff val="50000"/>
                  </a:schemeClr>
                </a:solidFill>
              </a:defRPr>
            </a:lvl1pPr>
            <a:lvl2pPr marL="755660" indent="0">
              <a:buFontTx/>
              <a:buNone/>
              <a:defRPr/>
            </a:lvl2pPr>
            <a:lvl3pPr marL="1511320" indent="0">
              <a:buFontTx/>
              <a:buNone/>
              <a:defRPr/>
            </a:lvl3pPr>
            <a:lvl4pPr marL="2266980" indent="0">
              <a:buFontTx/>
              <a:buNone/>
              <a:defRPr/>
            </a:lvl4pPr>
            <a:lvl5pPr marL="3022641" indent="0">
              <a:buFontTx/>
              <a:buNone/>
              <a:defRPr/>
            </a:lvl5pPr>
          </a:lstStyle>
          <a:p>
            <a:pPr lvl="0"/>
            <a:r>
              <a:rPr lang="en-US"/>
              <a:t>Click to edit Master text styles</a:t>
            </a:r>
          </a:p>
        </p:txBody>
      </p:sp>
      <p:sp>
        <p:nvSpPr>
          <p:cNvPr id="3" name="Text Placeholder 2"/>
          <p:cNvSpPr>
            <a:spLocks noGrp="1"/>
          </p:cNvSpPr>
          <p:nvPr>
            <p:ph type="body" idx="1"/>
          </p:nvPr>
        </p:nvSpPr>
        <p:spPr>
          <a:xfrm>
            <a:off x="1007531" y="13932747"/>
            <a:ext cx="10491362" cy="4896165"/>
          </a:xfrm>
        </p:spPr>
        <p:txBody>
          <a:bodyPr anchor="ctr">
            <a:normAutofit/>
          </a:bodyPr>
          <a:lstStyle>
            <a:lvl1pPr marL="0" indent="0" algn="l">
              <a:buNone/>
              <a:defRPr sz="2975">
                <a:solidFill>
                  <a:schemeClr val="tx1">
                    <a:lumMod val="75000"/>
                    <a:lumOff val="25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797815" y="2463345"/>
            <a:ext cx="755847" cy="1822552"/>
          </a:xfrm>
          <a:prstGeom prst="rect">
            <a:avLst/>
          </a:prstGeom>
        </p:spPr>
        <p:txBody>
          <a:bodyPr vert="horz" lIns="151130" tIns="75565" rIns="151130" bIns="75565" rtlCol="0" anchor="ctr">
            <a:noAutofit/>
          </a:bodyPr>
          <a:lstStyle/>
          <a:p>
            <a:pPr lvl="0"/>
            <a:r>
              <a:rPr lang="en-US" sz="13222"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1152448" y="8996433"/>
            <a:ext cx="755847" cy="1822552"/>
          </a:xfrm>
          <a:prstGeom prst="rect">
            <a:avLst/>
          </a:prstGeom>
        </p:spPr>
        <p:txBody>
          <a:bodyPr vert="horz" lIns="151130" tIns="75565" rIns="151130" bIns="75565" rtlCol="0" anchor="ctr">
            <a:noAutofit/>
          </a:bodyPr>
          <a:lstStyle/>
          <a:p>
            <a:pPr lvl="0"/>
            <a:r>
              <a:rPr lang="en-US" sz="13222"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708101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07531" y="6021362"/>
            <a:ext cx="10491362" cy="8089184"/>
          </a:xfrm>
        </p:spPr>
        <p:txBody>
          <a:bodyPr anchor="b">
            <a:normAutofit/>
          </a:bodyPr>
          <a:lstStyle>
            <a:lvl1pPr algn="l">
              <a:defRPr sz="7272" b="0" cap="none"/>
            </a:lvl1pPr>
          </a:lstStyle>
          <a:p>
            <a:r>
              <a:rPr lang="en-US"/>
              <a:t>Click to edit Master title style</a:t>
            </a:r>
            <a:endParaRPr lang="en-US" dirty="0"/>
          </a:p>
        </p:txBody>
      </p:sp>
      <p:sp>
        <p:nvSpPr>
          <p:cNvPr id="3" name="Text Placeholder 2"/>
          <p:cNvSpPr>
            <a:spLocks noGrp="1"/>
          </p:cNvSpPr>
          <p:nvPr>
            <p:ph type="body" idx="1"/>
          </p:nvPr>
        </p:nvSpPr>
        <p:spPr>
          <a:xfrm>
            <a:off x="1007531" y="14110546"/>
            <a:ext cx="10491362" cy="4718365"/>
          </a:xfrm>
        </p:spPr>
        <p:txBody>
          <a:bodyPr anchor="t">
            <a:normAutofit/>
          </a:bodyPr>
          <a:lstStyle>
            <a:lvl1pPr marL="0" indent="0" algn="l">
              <a:buNone/>
              <a:defRPr sz="2975">
                <a:solidFill>
                  <a:schemeClr val="tx1">
                    <a:lumMod val="75000"/>
                    <a:lumOff val="25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458490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280713" y="1899920"/>
            <a:ext cx="10035967" cy="9420437"/>
          </a:xfrm>
        </p:spPr>
        <p:txBody>
          <a:bodyPr anchor="ctr">
            <a:normAutofit/>
          </a:bodyPr>
          <a:lstStyle>
            <a:lvl1pPr algn="l">
              <a:defRPr sz="7272"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07528" y="12507806"/>
            <a:ext cx="10491364" cy="1602740"/>
          </a:xfrm>
        </p:spPr>
        <p:txBody>
          <a:bodyPr anchor="b">
            <a:noAutofit/>
          </a:bodyPr>
          <a:lstStyle>
            <a:lvl1pPr marL="0" indent="0">
              <a:buFontTx/>
              <a:buNone/>
              <a:defRPr sz="3967">
                <a:solidFill>
                  <a:schemeClr val="tx1">
                    <a:lumMod val="75000"/>
                    <a:lumOff val="25000"/>
                  </a:schemeClr>
                </a:solidFill>
              </a:defRPr>
            </a:lvl1pPr>
            <a:lvl2pPr marL="755660" indent="0">
              <a:buFontTx/>
              <a:buNone/>
              <a:defRPr/>
            </a:lvl2pPr>
            <a:lvl3pPr marL="1511320" indent="0">
              <a:buFontTx/>
              <a:buNone/>
              <a:defRPr/>
            </a:lvl3pPr>
            <a:lvl4pPr marL="2266980" indent="0">
              <a:buFontTx/>
              <a:buNone/>
              <a:defRPr/>
            </a:lvl4pPr>
            <a:lvl5pPr marL="3022641" indent="0">
              <a:buFontTx/>
              <a:buNone/>
              <a:defRPr/>
            </a:lvl5pPr>
          </a:lstStyle>
          <a:p>
            <a:pPr lvl="0"/>
            <a:r>
              <a:rPr lang="en-US"/>
              <a:t>Click to edit Master text styles</a:t>
            </a:r>
          </a:p>
        </p:txBody>
      </p:sp>
      <p:sp>
        <p:nvSpPr>
          <p:cNvPr id="3" name="Text Placeholder 2"/>
          <p:cNvSpPr>
            <a:spLocks noGrp="1"/>
          </p:cNvSpPr>
          <p:nvPr>
            <p:ph type="body" idx="1"/>
          </p:nvPr>
        </p:nvSpPr>
        <p:spPr>
          <a:xfrm>
            <a:off x="1007531" y="14110546"/>
            <a:ext cx="10491362" cy="4718365"/>
          </a:xfrm>
        </p:spPr>
        <p:txBody>
          <a:bodyPr anchor="t">
            <a:normAutofit/>
          </a:bodyPr>
          <a:lstStyle>
            <a:lvl1pPr marL="0" indent="0" algn="l">
              <a:buNone/>
              <a:defRPr sz="2975">
                <a:solidFill>
                  <a:schemeClr val="tx1">
                    <a:lumMod val="50000"/>
                    <a:lumOff val="50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797815" y="2463345"/>
            <a:ext cx="755847" cy="1822552"/>
          </a:xfrm>
          <a:prstGeom prst="rect">
            <a:avLst/>
          </a:prstGeom>
        </p:spPr>
        <p:txBody>
          <a:bodyPr vert="horz" lIns="151130" tIns="75565" rIns="151130" bIns="75565" rtlCol="0" anchor="ctr">
            <a:noAutofit/>
          </a:bodyPr>
          <a:lstStyle/>
          <a:p>
            <a:pPr lvl="0"/>
            <a:r>
              <a:rPr lang="en-US" sz="13222"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1152448" y="8996433"/>
            <a:ext cx="755847" cy="1822552"/>
          </a:xfrm>
          <a:prstGeom prst="rect">
            <a:avLst/>
          </a:prstGeom>
        </p:spPr>
        <p:txBody>
          <a:bodyPr vert="horz" lIns="151130" tIns="75565" rIns="151130" bIns="75565" rtlCol="0" anchor="ctr">
            <a:noAutofit/>
          </a:bodyPr>
          <a:lstStyle/>
          <a:p>
            <a:pPr lvl="0"/>
            <a:r>
              <a:rPr lang="en-US" sz="13222"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481877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17861" y="1899920"/>
            <a:ext cx="10481032" cy="9420437"/>
          </a:xfrm>
        </p:spPr>
        <p:txBody>
          <a:bodyPr anchor="ctr">
            <a:normAutofit/>
          </a:bodyPr>
          <a:lstStyle>
            <a:lvl1pPr algn="l">
              <a:defRPr sz="7272"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07528" y="12507806"/>
            <a:ext cx="10491364" cy="1602740"/>
          </a:xfrm>
        </p:spPr>
        <p:txBody>
          <a:bodyPr anchor="b">
            <a:noAutofit/>
          </a:bodyPr>
          <a:lstStyle>
            <a:lvl1pPr marL="0" indent="0">
              <a:buFontTx/>
              <a:buNone/>
              <a:defRPr sz="3967">
                <a:solidFill>
                  <a:schemeClr val="accent1"/>
                </a:solidFill>
              </a:defRPr>
            </a:lvl1pPr>
            <a:lvl2pPr marL="755660" indent="0">
              <a:buFontTx/>
              <a:buNone/>
              <a:defRPr/>
            </a:lvl2pPr>
            <a:lvl3pPr marL="1511320" indent="0">
              <a:buFontTx/>
              <a:buNone/>
              <a:defRPr/>
            </a:lvl3pPr>
            <a:lvl4pPr marL="2266980" indent="0">
              <a:buFontTx/>
              <a:buNone/>
              <a:defRPr/>
            </a:lvl4pPr>
            <a:lvl5pPr marL="3022641" indent="0">
              <a:buFontTx/>
              <a:buNone/>
              <a:defRPr/>
            </a:lvl5pPr>
          </a:lstStyle>
          <a:p>
            <a:pPr lvl="0"/>
            <a:r>
              <a:rPr lang="en-US"/>
              <a:t>Click to edit Master text styles</a:t>
            </a:r>
          </a:p>
        </p:txBody>
      </p:sp>
      <p:sp>
        <p:nvSpPr>
          <p:cNvPr id="3" name="Text Placeholder 2"/>
          <p:cNvSpPr>
            <a:spLocks noGrp="1"/>
          </p:cNvSpPr>
          <p:nvPr>
            <p:ph type="body" idx="1"/>
          </p:nvPr>
        </p:nvSpPr>
        <p:spPr>
          <a:xfrm>
            <a:off x="1007531" y="14110546"/>
            <a:ext cx="10491362" cy="4718365"/>
          </a:xfrm>
        </p:spPr>
        <p:txBody>
          <a:bodyPr anchor="t">
            <a:normAutofit/>
          </a:bodyPr>
          <a:lstStyle>
            <a:lvl1pPr marL="0" indent="0" algn="l">
              <a:buNone/>
              <a:defRPr sz="2975">
                <a:solidFill>
                  <a:schemeClr val="tx1">
                    <a:lumMod val="50000"/>
                    <a:lumOff val="50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356807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784384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79168" y="1899922"/>
            <a:ext cx="1617759" cy="16367022"/>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007531" y="1899922"/>
            <a:ext cx="8586224" cy="163670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02919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13993" y="-26391"/>
            <a:ext cx="15155650" cy="21426881"/>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1007533" y="1899920"/>
            <a:ext cx="10491359" cy="411649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07532" y="6733840"/>
            <a:ext cx="10491361" cy="120950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33690" y="18828916"/>
            <a:ext cx="1130718" cy="1137973"/>
          </a:xfrm>
          <a:prstGeom prst="rect">
            <a:avLst/>
          </a:prstGeom>
        </p:spPr>
        <p:txBody>
          <a:bodyPr vert="horz" lIns="91440" tIns="45720" rIns="91440" bIns="45720" rtlCol="0" anchor="ctr"/>
          <a:lstStyle>
            <a:lvl1pPr algn="r">
              <a:defRPr sz="1488">
                <a:solidFill>
                  <a:schemeClr val="tx1">
                    <a:tint val="75000"/>
                  </a:schemeClr>
                </a:solidFill>
              </a:defRPr>
            </a:lvl1pPr>
          </a:lstStyle>
          <a:p>
            <a:fld id="{1D8BD707-D9CF-40AE-B4C6-C98DA3205C09}" type="datetimeFigureOut">
              <a:rPr lang="en-US" smtClean="0"/>
              <a:pPr/>
              <a:t>11/3/2025</a:t>
            </a:fld>
            <a:endParaRPr lang="en-US"/>
          </a:p>
        </p:txBody>
      </p:sp>
      <p:sp>
        <p:nvSpPr>
          <p:cNvPr id="5" name="Footer Placeholder 4"/>
          <p:cNvSpPr>
            <a:spLocks noGrp="1"/>
          </p:cNvSpPr>
          <p:nvPr>
            <p:ph type="ftr" sz="quarter" idx="3"/>
          </p:nvPr>
        </p:nvSpPr>
        <p:spPr>
          <a:xfrm>
            <a:off x="1007533" y="18828916"/>
            <a:ext cx="7640747" cy="1137973"/>
          </a:xfrm>
          <a:prstGeom prst="rect">
            <a:avLst/>
          </a:prstGeom>
        </p:spPr>
        <p:txBody>
          <a:bodyPr vert="horz" lIns="91440" tIns="45720" rIns="91440" bIns="45720" rtlCol="0" anchor="ctr"/>
          <a:lstStyle>
            <a:lvl1pPr algn="l">
              <a:defRPr sz="148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651617" y="18828916"/>
            <a:ext cx="847277" cy="1137973"/>
          </a:xfrm>
          <a:prstGeom prst="rect">
            <a:avLst/>
          </a:prstGeom>
        </p:spPr>
        <p:txBody>
          <a:bodyPr vert="horz" lIns="91440" tIns="45720" rIns="91440" bIns="45720" rtlCol="0" anchor="ctr"/>
          <a:lstStyle>
            <a:lvl1pPr algn="r">
              <a:defRPr sz="1488">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1073032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755660" rtl="0" eaLnBrk="1" latinLnBrk="0" hangingPunct="1">
        <a:spcBef>
          <a:spcPct val="0"/>
        </a:spcBef>
        <a:buNone/>
        <a:defRPr sz="595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66745" indent="-566745" algn="l" defTabSz="755660" rtl="0" eaLnBrk="1" latinLnBrk="0" hangingPunct="1">
        <a:spcBef>
          <a:spcPts val="1653"/>
        </a:spcBef>
        <a:spcAft>
          <a:spcPts val="0"/>
        </a:spcAft>
        <a:buClr>
          <a:schemeClr val="accent1"/>
        </a:buClr>
        <a:buSzPct val="80000"/>
        <a:buFont typeface="Wingdings 3" charset="2"/>
        <a:buChar char=""/>
        <a:defRPr sz="2975" kern="1200">
          <a:solidFill>
            <a:schemeClr val="tx1">
              <a:lumMod val="75000"/>
              <a:lumOff val="25000"/>
            </a:schemeClr>
          </a:solidFill>
          <a:latin typeface="+mn-lt"/>
          <a:ea typeface="+mn-ea"/>
          <a:cs typeface="+mn-cs"/>
        </a:defRPr>
      </a:lvl1pPr>
      <a:lvl2pPr marL="1227948" indent="-472288" algn="l" defTabSz="755660" rtl="0" eaLnBrk="1" latinLnBrk="0" hangingPunct="1">
        <a:spcBef>
          <a:spcPts val="1653"/>
        </a:spcBef>
        <a:spcAft>
          <a:spcPts val="0"/>
        </a:spcAft>
        <a:buClr>
          <a:schemeClr val="accent1"/>
        </a:buClr>
        <a:buSzPct val="80000"/>
        <a:buFont typeface="Wingdings 3" charset="2"/>
        <a:buChar char=""/>
        <a:defRPr sz="2644" kern="1200">
          <a:solidFill>
            <a:schemeClr val="tx1">
              <a:lumMod val="75000"/>
              <a:lumOff val="25000"/>
            </a:schemeClr>
          </a:solidFill>
          <a:latin typeface="+mn-lt"/>
          <a:ea typeface="+mn-ea"/>
          <a:cs typeface="+mn-cs"/>
        </a:defRPr>
      </a:lvl2pPr>
      <a:lvl3pPr marL="1889150" indent="-377830" algn="l" defTabSz="755660" rtl="0" eaLnBrk="1" latinLnBrk="0" hangingPunct="1">
        <a:spcBef>
          <a:spcPts val="1653"/>
        </a:spcBef>
        <a:spcAft>
          <a:spcPts val="0"/>
        </a:spcAft>
        <a:buClr>
          <a:schemeClr val="accent1"/>
        </a:buClr>
        <a:buSzPct val="80000"/>
        <a:buFont typeface="Wingdings 3" charset="2"/>
        <a:buChar char=""/>
        <a:defRPr sz="2314" kern="1200">
          <a:solidFill>
            <a:schemeClr val="tx1">
              <a:lumMod val="75000"/>
              <a:lumOff val="25000"/>
            </a:schemeClr>
          </a:solidFill>
          <a:latin typeface="+mn-lt"/>
          <a:ea typeface="+mn-ea"/>
          <a:cs typeface="+mn-cs"/>
        </a:defRPr>
      </a:lvl3pPr>
      <a:lvl4pPr marL="264481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4pPr>
      <a:lvl5pPr marL="340047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5pPr>
      <a:lvl6pPr marL="415613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6pPr>
      <a:lvl7pPr marL="491179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7pPr>
      <a:lvl8pPr marL="566745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8pPr>
      <a:lvl9pPr marL="642311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9pPr>
    </p:bodyStyle>
    <p:otherStyle>
      <a:defPPr>
        <a:defRPr lang="en-US"/>
      </a:defPPr>
      <a:lvl1pPr marL="0" algn="l" defTabSz="755660" rtl="0" eaLnBrk="1" latinLnBrk="0" hangingPunct="1">
        <a:defRPr sz="2975" kern="1200">
          <a:solidFill>
            <a:schemeClr val="tx1"/>
          </a:solidFill>
          <a:latin typeface="+mn-lt"/>
          <a:ea typeface="+mn-ea"/>
          <a:cs typeface="+mn-cs"/>
        </a:defRPr>
      </a:lvl1pPr>
      <a:lvl2pPr marL="755660" algn="l" defTabSz="755660" rtl="0" eaLnBrk="1" latinLnBrk="0" hangingPunct="1">
        <a:defRPr sz="2975" kern="1200">
          <a:solidFill>
            <a:schemeClr val="tx1"/>
          </a:solidFill>
          <a:latin typeface="+mn-lt"/>
          <a:ea typeface="+mn-ea"/>
          <a:cs typeface="+mn-cs"/>
        </a:defRPr>
      </a:lvl2pPr>
      <a:lvl3pPr marL="1511320" algn="l" defTabSz="755660" rtl="0" eaLnBrk="1" latinLnBrk="0" hangingPunct="1">
        <a:defRPr sz="2975" kern="1200">
          <a:solidFill>
            <a:schemeClr val="tx1"/>
          </a:solidFill>
          <a:latin typeface="+mn-lt"/>
          <a:ea typeface="+mn-ea"/>
          <a:cs typeface="+mn-cs"/>
        </a:defRPr>
      </a:lvl3pPr>
      <a:lvl4pPr marL="2266980" algn="l" defTabSz="755660" rtl="0" eaLnBrk="1" latinLnBrk="0" hangingPunct="1">
        <a:defRPr sz="2975" kern="1200">
          <a:solidFill>
            <a:schemeClr val="tx1"/>
          </a:solidFill>
          <a:latin typeface="+mn-lt"/>
          <a:ea typeface="+mn-ea"/>
          <a:cs typeface="+mn-cs"/>
        </a:defRPr>
      </a:lvl4pPr>
      <a:lvl5pPr marL="3022641" algn="l" defTabSz="755660" rtl="0" eaLnBrk="1" latinLnBrk="0" hangingPunct="1">
        <a:defRPr sz="2975" kern="1200">
          <a:solidFill>
            <a:schemeClr val="tx1"/>
          </a:solidFill>
          <a:latin typeface="+mn-lt"/>
          <a:ea typeface="+mn-ea"/>
          <a:cs typeface="+mn-cs"/>
        </a:defRPr>
      </a:lvl5pPr>
      <a:lvl6pPr marL="3778301" algn="l" defTabSz="755660" rtl="0" eaLnBrk="1" latinLnBrk="0" hangingPunct="1">
        <a:defRPr sz="2975" kern="1200">
          <a:solidFill>
            <a:schemeClr val="tx1"/>
          </a:solidFill>
          <a:latin typeface="+mn-lt"/>
          <a:ea typeface="+mn-ea"/>
          <a:cs typeface="+mn-cs"/>
        </a:defRPr>
      </a:lvl6pPr>
      <a:lvl7pPr marL="4533961" algn="l" defTabSz="755660" rtl="0" eaLnBrk="1" latinLnBrk="0" hangingPunct="1">
        <a:defRPr sz="2975" kern="1200">
          <a:solidFill>
            <a:schemeClr val="tx1"/>
          </a:solidFill>
          <a:latin typeface="+mn-lt"/>
          <a:ea typeface="+mn-ea"/>
          <a:cs typeface="+mn-cs"/>
        </a:defRPr>
      </a:lvl7pPr>
      <a:lvl8pPr marL="5289621" algn="l" defTabSz="755660" rtl="0" eaLnBrk="1" latinLnBrk="0" hangingPunct="1">
        <a:defRPr sz="2975" kern="1200">
          <a:solidFill>
            <a:schemeClr val="tx1"/>
          </a:solidFill>
          <a:latin typeface="+mn-lt"/>
          <a:ea typeface="+mn-ea"/>
          <a:cs typeface="+mn-cs"/>
        </a:defRPr>
      </a:lvl8pPr>
      <a:lvl9pPr marL="6045281" algn="l" defTabSz="755660" rtl="0" eaLnBrk="1" latinLnBrk="0" hangingPunct="1">
        <a:defRPr sz="297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4C10E-5C35-AF9D-4C02-E2F3252A97EB}"/>
              </a:ext>
            </a:extLst>
          </p:cNvPr>
          <p:cNvSpPr>
            <a:spLocks noGrp="1"/>
          </p:cNvSpPr>
          <p:nvPr>
            <p:ph type="title"/>
          </p:nvPr>
        </p:nvSpPr>
        <p:spPr>
          <a:xfrm>
            <a:off x="0" y="274638"/>
            <a:ext cx="15113000" cy="12698412"/>
          </a:xfrm>
        </p:spPr>
        <p:txBody>
          <a:bodyPr/>
          <a:lstStyle/>
          <a:p>
            <a:pPr>
              <a:lnSpc>
                <a:spcPct val="150000"/>
              </a:lnSpc>
              <a:spcAft>
                <a:spcPts val="800"/>
              </a:spcAft>
            </a:pPr>
            <a:br>
              <a:rPr lang="en-GB" sz="4000" kern="100" dirty="0">
                <a:effectLst/>
                <a:latin typeface="Arial" panose="020B0604020202020204" pitchFamily="34" charset="0"/>
                <a:ea typeface="Calibri" panose="020F0502020204030204" pitchFamily="34" charset="0"/>
                <a:cs typeface="Arial" panose="020B0604020202020204" pitchFamily="34" charset="0"/>
              </a:rPr>
            </a:br>
            <a:br>
              <a:rPr lang="en-GB" sz="4000" kern="100" dirty="0">
                <a:effectLst/>
                <a:latin typeface="Arial" panose="020B0604020202020204" pitchFamily="34" charset="0"/>
                <a:ea typeface="Calibri" panose="020F0502020204030204" pitchFamily="34" charset="0"/>
                <a:cs typeface="Arial" panose="020B0604020202020204" pitchFamily="34" charset="0"/>
              </a:rPr>
            </a:br>
            <a:br>
              <a:rPr lang="en-GB" sz="4000" kern="100" dirty="0">
                <a:effectLst/>
                <a:latin typeface="Arial" panose="020B0604020202020204" pitchFamily="34" charset="0"/>
                <a:ea typeface="Calibri" panose="020F0502020204030204" pitchFamily="34" charset="0"/>
                <a:cs typeface="Arial" panose="020B0604020202020204" pitchFamily="34" charset="0"/>
              </a:rPr>
            </a:br>
            <a:br>
              <a:rPr lang="en-GB" sz="4000" kern="100" dirty="0">
                <a:effectLst/>
                <a:latin typeface="Arial" panose="020B0604020202020204" pitchFamily="34" charset="0"/>
                <a:ea typeface="Calibri" panose="020F0502020204030204" pitchFamily="34" charset="0"/>
                <a:cs typeface="Arial" panose="020B0604020202020204" pitchFamily="34" charset="0"/>
              </a:rPr>
            </a:br>
            <a:r>
              <a:rPr lang="en-GB" sz="4000" kern="100" dirty="0">
                <a:effectLst/>
                <a:latin typeface="Arial" panose="020B0604020202020204" pitchFamily="34" charset="0"/>
                <a:ea typeface="Calibri" panose="020F0502020204030204" pitchFamily="34" charset="0"/>
                <a:cs typeface="Arial" panose="020B0604020202020204" pitchFamily="34" charset="0"/>
              </a:rPr>
              <a:t>Name of Student: JOE ANSAH</a:t>
            </a:r>
            <a:br>
              <a:rPr lang="en-GB" sz="4000" kern="100" dirty="0">
                <a:effectLst/>
                <a:latin typeface="Arial" panose="020B0604020202020204" pitchFamily="34" charset="0"/>
                <a:ea typeface="Calibri" panose="020F0502020204030204" pitchFamily="34" charset="0"/>
                <a:cs typeface="Arial" panose="020B0604020202020204" pitchFamily="34" charset="0"/>
              </a:rPr>
            </a:br>
            <a:r>
              <a:rPr lang="en-GB" sz="4000" kern="100" dirty="0">
                <a:effectLst/>
                <a:latin typeface="Arial" panose="020B0604020202020204" pitchFamily="34" charset="0"/>
                <a:ea typeface="Calibri" panose="020F0502020204030204" pitchFamily="34" charset="0"/>
                <a:cs typeface="Arial" panose="020B0604020202020204" pitchFamily="34" charset="0"/>
              </a:rPr>
              <a:t>Student Number: 2247737</a:t>
            </a:r>
            <a:br>
              <a:rPr lang="en-GB" sz="4000" kern="100" dirty="0">
                <a:effectLst/>
                <a:latin typeface="Arial" panose="020B0604020202020204" pitchFamily="34" charset="0"/>
                <a:ea typeface="Calibri" panose="020F0502020204030204" pitchFamily="34" charset="0"/>
                <a:cs typeface="Arial" panose="020B0604020202020204" pitchFamily="34" charset="0"/>
              </a:rPr>
            </a:br>
            <a:r>
              <a:rPr lang="en-GB" sz="4000" kern="100" dirty="0">
                <a:effectLst/>
                <a:latin typeface="Arial" panose="020B0604020202020204" pitchFamily="34" charset="0"/>
                <a:ea typeface="Calibri" panose="020F0502020204030204" pitchFamily="34" charset="0"/>
                <a:cs typeface="Arial" panose="020B0604020202020204" pitchFamily="34" charset="0"/>
              </a:rPr>
              <a:t>Module: Psychological Classifications and Provision</a:t>
            </a:r>
            <a:br>
              <a:rPr lang="en-GB" sz="4000" kern="100" dirty="0">
                <a:effectLst/>
                <a:latin typeface="Arial" panose="020B0604020202020204" pitchFamily="34" charset="0"/>
                <a:ea typeface="Calibri" panose="020F0502020204030204" pitchFamily="34" charset="0"/>
                <a:cs typeface="Arial" panose="020B0604020202020204" pitchFamily="34" charset="0"/>
              </a:rPr>
            </a:br>
            <a:r>
              <a:rPr lang="en-GB" sz="4000" kern="100" dirty="0">
                <a:effectLst/>
                <a:latin typeface="Arial" panose="020B0604020202020204" pitchFamily="34" charset="0"/>
                <a:ea typeface="Calibri" panose="020F0502020204030204" pitchFamily="34" charset="0"/>
                <a:cs typeface="Arial" panose="020B0604020202020204" pitchFamily="34" charset="0"/>
              </a:rPr>
              <a:t>Module Code: BMHP6029</a:t>
            </a:r>
            <a:br>
              <a:rPr lang="en-GB" sz="4000" kern="100" dirty="0">
                <a:latin typeface="Arial" panose="020B0604020202020204" pitchFamily="34" charset="0"/>
                <a:ea typeface="Calibri" panose="020F0502020204030204" pitchFamily="34" charset="0"/>
                <a:cs typeface="Arial" panose="020B0604020202020204" pitchFamily="34" charset="0"/>
              </a:rPr>
            </a:br>
            <a:r>
              <a:rPr lang="en-GB" sz="4000" kern="100" dirty="0">
                <a:effectLst/>
                <a:latin typeface="Arial" panose="020B0604020202020204" pitchFamily="34" charset="0"/>
                <a:ea typeface="Calibri" panose="020F0502020204030204" pitchFamily="34" charset="0"/>
                <a:cs typeface="Arial" panose="020B0604020202020204" pitchFamily="34" charset="0"/>
              </a:rPr>
              <a:t>Lecturer: Dr. Eleni Koutsogeorgou Andreou</a:t>
            </a:r>
            <a:br>
              <a:rPr lang="en-GB" sz="1800" kern="100" dirty="0">
                <a:effectLst/>
                <a:latin typeface="Arial" panose="020B0604020202020204" pitchFamily="34" charset="0"/>
                <a:ea typeface="Calibri" panose="020F050202020403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5130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8EE"/>
        </a:solidFill>
        <a:effectLst/>
      </p:bgPr>
    </p:bg>
    <p:spTree>
      <p:nvGrpSpPr>
        <p:cNvPr id="1" name=""/>
        <p:cNvGrpSpPr/>
        <p:nvPr/>
      </p:nvGrpSpPr>
      <p:grpSpPr>
        <a:xfrm>
          <a:off x="0" y="0"/>
          <a:ext cx="0" cy="0"/>
          <a:chOff x="0" y="0"/>
          <a:chExt cx="0" cy="0"/>
        </a:xfrm>
      </p:grpSpPr>
      <p:sp>
        <p:nvSpPr>
          <p:cNvPr id="2" name="AutoShape 2"/>
          <p:cNvSpPr/>
          <p:nvPr/>
        </p:nvSpPr>
        <p:spPr>
          <a:xfrm flipV="1">
            <a:off x="5069424" y="2891544"/>
            <a:ext cx="0" cy="15304484"/>
          </a:xfrm>
          <a:prstGeom prst="line">
            <a:avLst/>
          </a:prstGeom>
          <a:ln w="66675" cap="rnd">
            <a:solidFill>
              <a:srgbClr val="756479"/>
            </a:solidFill>
            <a:prstDash val="sysDot"/>
            <a:headEnd type="none" w="sm" len="sm"/>
            <a:tailEnd type="none" w="sm" len="sm"/>
          </a:ln>
        </p:spPr>
        <p:txBody>
          <a:bodyPr/>
          <a:lstStyle/>
          <a:p>
            <a:endParaRPr lang="en-GB"/>
          </a:p>
        </p:txBody>
      </p:sp>
      <p:sp>
        <p:nvSpPr>
          <p:cNvPr id="3" name="AutoShape 3"/>
          <p:cNvSpPr/>
          <p:nvPr/>
        </p:nvSpPr>
        <p:spPr>
          <a:xfrm flipV="1">
            <a:off x="10041105" y="2891544"/>
            <a:ext cx="0" cy="15304484"/>
          </a:xfrm>
          <a:prstGeom prst="line">
            <a:avLst/>
          </a:prstGeom>
          <a:ln w="66675" cap="rnd">
            <a:solidFill>
              <a:srgbClr val="756479"/>
            </a:solidFill>
            <a:prstDash val="sysDot"/>
            <a:headEnd type="none" w="sm" len="sm"/>
            <a:tailEnd type="none" w="sm" len="sm"/>
          </a:ln>
        </p:spPr>
        <p:txBody>
          <a:bodyPr/>
          <a:lstStyle/>
          <a:p>
            <a:endParaRPr lang="en-GB"/>
          </a:p>
        </p:txBody>
      </p:sp>
      <p:sp>
        <p:nvSpPr>
          <p:cNvPr id="4" name="AutoShape 4"/>
          <p:cNvSpPr/>
          <p:nvPr/>
        </p:nvSpPr>
        <p:spPr>
          <a:xfrm>
            <a:off x="420167" y="6890774"/>
            <a:ext cx="4352363" cy="0"/>
          </a:xfrm>
          <a:prstGeom prst="line">
            <a:avLst/>
          </a:prstGeom>
          <a:ln w="66675" cap="rnd">
            <a:solidFill>
              <a:srgbClr val="756479"/>
            </a:solidFill>
            <a:prstDash val="sysDot"/>
            <a:headEnd type="none" w="sm" len="sm"/>
            <a:tailEnd type="none" w="sm" len="sm"/>
          </a:ln>
        </p:spPr>
        <p:txBody>
          <a:bodyPr/>
          <a:lstStyle/>
          <a:p>
            <a:endParaRPr lang="en-GB"/>
          </a:p>
        </p:txBody>
      </p:sp>
      <p:sp>
        <p:nvSpPr>
          <p:cNvPr id="5" name="AutoShape 5"/>
          <p:cNvSpPr/>
          <p:nvPr/>
        </p:nvSpPr>
        <p:spPr>
          <a:xfrm>
            <a:off x="5379083" y="11651843"/>
            <a:ext cx="4352363" cy="0"/>
          </a:xfrm>
          <a:prstGeom prst="line">
            <a:avLst/>
          </a:prstGeom>
          <a:ln w="66675" cap="rnd">
            <a:solidFill>
              <a:srgbClr val="756479"/>
            </a:solidFill>
            <a:prstDash val="sysDot"/>
            <a:headEnd type="none" w="sm" len="sm"/>
            <a:tailEnd type="none" w="sm" len="sm"/>
          </a:ln>
        </p:spPr>
        <p:txBody>
          <a:bodyPr/>
          <a:lstStyle/>
          <a:p>
            <a:endParaRPr lang="en-GB"/>
          </a:p>
        </p:txBody>
      </p:sp>
      <p:sp>
        <p:nvSpPr>
          <p:cNvPr id="6" name="AutoShape 6"/>
          <p:cNvSpPr/>
          <p:nvPr/>
        </p:nvSpPr>
        <p:spPr>
          <a:xfrm>
            <a:off x="292511" y="2495578"/>
            <a:ext cx="14525507" cy="0"/>
          </a:xfrm>
          <a:prstGeom prst="line">
            <a:avLst/>
          </a:prstGeom>
          <a:ln w="57150" cap="rnd">
            <a:solidFill>
              <a:srgbClr val="756479"/>
            </a:solidFill>
            <a:prstDash val="solid"/>
            <a:headEnd type="none" w="sm" len="sm"/>
            <a:tailEnd type="none" w="sm" len="sm"/>
          </a:ln>
        </p:spPr>
        <p:txBody>
          <a:bodyPr/>
          <a:lstStyle/>
          <a:p>
            <a:endParaRPr lang="en-GB"/>
          </a:p>
        </p:txBody>
      </p:sp>
      <p:grpSp>
        <p:nvGrpSpPr>
          <p:cNvPr id="7" name="Group 7"/>
          <p:cNvGrpSpPr/>
          <p:nvPr/>
        </p:nvGrpSpPr>
        <p:grpSpPr>
          <a:xfrm>
            <a:off x="420167" y="2891544"/>
            <a:ext cx="4352363" cy="3731249"/>
            <a:chOff x="0" y="0"/>
            <a:chExt cx="779342" cy="668124"/>
          </a:xfrm>
        </p:grpSpPr>
        <p:sp>
          <p:nvSpPr>
            <p:cNvPr id="8" name="Freeform 8"/>
            <p:cNvSpPr/>
            <p:nvPr/>
          </p:nvSpPr>
          <p:spPr>
            <a:xfrm>
              <a:off x="0" y="0"/>
              <a:ext cx="779342" cy="668124"/>
            </a:xfrm>
            <a:custGeom>
              <a:avLst/>
              <a:gdLst/>
              <a:ahLst/>
              <a:cxnLst/>
              <a:rect l="l" t="t" r="r" b="b"/>
              <a:pathLst>
                <a:path w="779342" h="668124">
                  <a:moveTo>
                    <a:pt x="0" y="0"/>
                  </a:moveTo>
                  <a:lnTo>
                    <a:pt x="779342" y="0"/>
                  </a:lnTo>
                  <a:lnTo>
                    <a:pt x="779342" y="668124"/>
                  </a:lnTo>
                  <a:lnTo>
                    <a:pt x="0" y="668124"/>
                  </a:lnTo>
                  <a:close/>
                </a:path>
              </a:pathLst>
            </a:custGeom>
            <a:solidFill>
              <a:srgbClr val="C3ECDE"/>
            </a:solidFill>
          </p:spPr>
          <p:txBody>
            <a:bodyPr/>
            <a:lstStyle/>
            <a:p>
              <a:endParaRPr lang="en-GB"/>
            </a:p>
          </p:txBody>
        </p:sp>
        <p:sp>
          <p:nvSpPr>
            <p:cNvPr id="9" name="TextBox 9"/>
            <p:cNvSpPr txBox="1"/>
            <p:nvPr/>
          </p:nvSpPr>
          <p:spPr>
            <a:xfrm>
              <a:off x="0" y="-47625"/>
              <a:ext cx="779342" cy="715749"/>
            </a:xfrm>
            <a:prstGeom prst="rect">
              <a:avLst/>
            </a:prstGeom>
          </p:spPr>
          <p:txBody>
            <a:bodyPr lIns="46667" tIns="46667" rIns="46667" bIns="46667" rtlCol="0" anchor="ctr"/>
            <a:lstStyle/>
            <a:p>
              <a:pPr algn="ctr">
                <a:lnSpc>
                  <a:spcPts val="3986"/>
                </a:lnSpc>
                <a:spcBef>
                  <a:spcPct val="0"/>
                </a:spcBef>
              </a:pPr>
              <a:endParaRPr/>
            </a:p>
          </p:txBody>
        </p:sp>
      </p:grpSp>
      <p:grpSp>
        <p:nvGrpSpPr>
          <p:cNvPr id="10" name="Group 10"/>
          <p:cNvGrpSpPr/>
          <p:nvPr/>
        </p:nvGrpSpPr>
        <p:grpSpPr>
          <a:xfrm>
            <a:off x="5383818" y="6622793"/>
            <a:ext cx="4352363" cy="5641315"/>
            <a:chOff x="0" y="0"/>
            <a:chExt cx="779342" cy="1010144"/>
          </a:xfrm>
        </p:grpSpPr>
        <p:sp>
          <p:nvSpPr>
            <p:cNvPr id="11" name="Freeform 11"/>
            <p:cNvSpPr/>
            <p:nvPr/>
          </p:nvSpPr>
          <p:spPr>
            <a:xfrm>
              <a:off x="0" y="0"/>
              <a:ext cx="779342" cy="1010144"/>
            </a:xfrm>
            <a:custGeom>
              <a:avLst/>
              <a:gdLst/>
              <a:ahLst/>
              <a:cxnLst/>
              <a:rect l="l" t="t" r="r" b="b"/>
              <a:pathLst>
                <a:path w="779342" h="1010144">
                  <a:moveTo>
                    <a:pt x="0" y="0"/>
                  </a:moveTo>
                  <a:lnTo>
                    <a:pt x="779342" y="0"/>
                  </a:lnTo>
                  <a:lnTo>
                    <a:pt x="779342" y="1010144"/>
                  </a:lnTo>
                  <a:lnTo>
                    <a:pt x="0" y="1010144"/>
                  </a:lnTo>
                  <a:close/>
                </a:path>
              </a:pathLst>
            </a:custGeom>
            <a:solidFill>
              <a:srgbClr val="F5D7CF"/>
            </a:solidFill>
          </p:spPr>
          <p:txBody>
            <a:bodyPr/>
            <a:lstStyle/>
            <a:p>
              <a:endParaRPr lang="en-GB"/>
            </a:p>
          </p:txBody>
        </p:sp>
        <p:sp>
          <p:nvSpPr>
            <p:cNvPr id="12" name="TextBox 12"/>
            <p:cNvSpPr txBox="1"/>
            <p:nvPr/>
          </p:nvSpPr>
          <p:spPr>
            <a:xfrm>
              <a:off x="0" y="-47625"/>
              <a:ext cx="779342" cy="1057769"/>
            </a:xfrm>
            <a:prstGeom prst="rect">
              <a:avLst/>
            </a:prstGeom>
          </p:spPr>
          <p:txBody>
            <a:bodyPr lIns="46667" tIns="46667" rIns="46667" bIns="46667" rtlCol="0" anchor="ctr"/>
            <a:lstStyle/>
            <a:p>
              <a:pPr algn="ctr">
                <a:lnSpc>
                  <a:spcPts val="3986"/>
                </a:lnSpc>
                <a:spcBef>
                  <a:spcPct val="0"/>
                </a:spcBef>
              </a:pPr>
              <a:endParaRPr/>
            </a:p>
          </p:txBody>
        </p:sp>
      </p:grpSp>
      <p:grpSp>
        <p:nvGrpSpPr>
          <p:cNvPr id="13" name="Group 13"/>
          <p:cNvGrpSpPr/>
          <p:nvPr/>
        </p:nvGrpSpPr>
        <p:grpSpPr>
          <a:xfrm>
            <a:off x="10338816" y="2891544"/>
            <a:ext cx="4352363" cy="4995163"/>
            <a:chOff x="0" y="0"/>
            <a:chExt cx="779342" cy="894443"/>
          </a:xfrm>
        </p:grpSpPr>
        <p:sp>
          <p:nvSpPr>
            <p:cNvPr id="14" name="Freeform 14"/>
            <p:cNvSpPr/>
            <p:nvPr/>
          </p:nvSpPr>
          <p:spPr>
            <a:xfrm>
              <a:off x="0" y="0"/>
              <a:ext cx="779342" cy="894443"/>
            </a:xfrm>
            <a:custGeom>
              <a:avLst/>
              <a:gdLst/>
              <a:ahLst/>
              <a:cxnLst/>
              <a:rect l="l" t="t" r="r" b="b"/>
              <a:pathLst>
                <a:path w="779342" h="894443">
                  <a:moveTo>
                    <a:pt x="0" y="0"/>
                  </a:moveTo>
                  <a:lnTo>
                    <a:pt x="779342" y="0"/>
                  </a:lnTo>
                  <a:lnTo>
                    <a:pt x="779342" y="894443"/>
                  </a:lnTo>
                  <a:lnTo>
                    <a:pt x="0" y="894443"/>
                  </a:lnTo>
                  <a:close/>
                </a:path>
              </a:pathLst>
            </a:custGeom>
            <a:solidFill>
              <a:srgbClr val="E5D8DF"/>
            </a:solidFill>
          </p:spPr>
          <p:txBody>
            <a:bodyPr/>
            <a:lstStyle/>
            <a:p>
              <a:endParaRPr lang="en-GB"/>
            </a:p>
          </p:txBody>
        </p:sp>
        <p:sp>
          <p:nvSpPr>
            <p:cNvPr id="15" name="TextBox 15"/>
            <p:cNvSpPr txBox="1"/>
            <p:nvPr/>
          </p:nvSpPr>
          <p:spPr>
            <a:xfrm>
              <a:off x="0" y="-47625"/>
              <a:ext cx="779342" cy="942068"/>
            </a:xfrm>
            <a:prstGeom prst="rect">
              <a:avLst/>
            </a:prstGeom>
          </p:spPr>
          <p:txBody>
            <a:bodyPr lIns="46667" tIns="46667" rIns="46667" bIns="46667" rtlCol="0" anchor="ctr"/>
            <a:lstStyle/>
            <a:p>
              <a:pPr algn="ctr">
                <a:lnSpc>
                  <a:spcPts val="3986"/>
                </a:lnSpc>
                <a:spcBef>
                  <a:spcPct val="0"/>
                </a:spcBef>
              </a:pPr>
              <a:endParaRPr/>
            </a:p>
          </p:txBody>
        </p:sp>
      </p:grpSp>
      <p:grpSp>
        <p:nvGrpSpPr>
          <p:cNvPr id="16" name="Group 16"/>
          <p:cNvGrpSpPr/>
          <p:nvPr/>
        </p:nvGrpSpPr>
        <p:grpSpPr>
          <a:xfrm>
            <a:off x="419759" y="424209"/>
            <a:ext cx="14271012" cy="1641689"/>
            <a:chOff x="0" y="0"/>
            <a:chExt cx="2555393" cy="293964"/>
          </a:xfrm>
        </p:grpSpPr>
        <p:sp>
          <p:nvSpPr>
            <p:cNvPr id="17" name="Freeform 17"/>
            <p:cNvSpPr/>
            <p:nvPr/>
          </p:nvSpPr>
          <p:spPr>
            <a:xfrm>
              <a:off x="0" y="0"/>
              <a:ext cx="2555393" cy="293964"/>
            </a:xfrm>
            <a:custGeom>
              <a:avLst/>
              <a:gdLst/>
              <a:ahLst/>
              <a:cxnLst/>
              <a:rect l="l" t="t" r="r" b="b"/>
              <a:pathLst>
                <a:path w="2555393" h="293964">
                  <a:moveTo>
                    <a:pt x="0" y="0"/>
                  </a:moveTo>
                  <a:lnTo>
                    <a:pt x="2555393" y="0"/>
                  </a:lnTo>
                  <a:lnTo>
                    <a:pt x="2555393" y="293964"/>
                  </a:lnTo>
                  <a:lnTo>
                    <a:pt x="0" y="293964"/>
                  </a:lnTo>
                  <a:close/>
                </a:path>
              </a:pathLst>
            </a:custGeom>
            <a:solidFill>
              <a:srgbClr val="E69925"/>
            </a:solidFill>
          </p:spPr>
          <p:txBody>
            <a:bodyPr/>
            <a:lstStyle/>
            <a:p>
              <a:endParaRPr lang="en-GB"/>
            </a:p>
          </p:txBody>
        </p:sp>
        <p:sp>
          <p:nvSpPr>
            <p:cNvPr id="18" name="TextBox 18"/>
            <p:cNvSpPr txBox="1"/>
            <p:nvPr/>
          </p:nvSpPr>
          <p:spPr>
            <a:xfrm>
              <a:off x="0" y="-47625"/>
              <a:ext cx="2555393" cy="341589"/>
            </a:xfrm>
            <a:prstGeom prst="rect">
              <a:avLst/>
            </a:prstGeom>
          </p:spPr>
          <p:txBody>
            <a:bodyPr lIns="46667" tIns="46667" rIns="46667" bIns="46667" rtlCol="0" anchor="ctr"/>
            <a:lstStyle/>
            <a:p>
              <a:pPr algn="ctr">
                <a:lnSpc>
                  <a:spcPts val="3986"/>
                </a:lnSpc>
              </a:pPr>
              <a:endParaRPr/>
            </a:p>
          </p:txBody>
        </p:sp>
      </p:grpSp>
      <p:grpSp>
        <p:nvGrpSpPr>
          <p:cNvPr id="19" name="Group 19"/>
          <p:cNvGrpSpPr/>
          <p:nvPr/>
        </p:nvGrpSpPr>
        <p:grpSpPr>
          <a:xfrm>
            <a:off x="328480" y="16754170"/>
            <a:ext cx="4494751" cy="4035072"/>
            <a:chOff x="0" y="0"/>
            <a:chExt cx="1298802" cy="1165974"/>
          </a:xfrm>
        </p:grpSpPr>
        <p:sp>
          <p:nvSpPr>
            <p:cNvPr id="20" name="Freeform 20"/>
            <p:cNvSpPr/>
            <p:nvPr/>
          </p:nvSpPr>
          <p:spPr>
            <a:xfrm>
              <a:off x="0" y="0"/>
              <a:ext cx="1298803" cy="1165974"/>
            </a:xfrm>
            <a:custGeom>
              <a:avLst/>
              <a:gdLst/>
              <a:ahLst/>
              <a:cxnLst/>
              <a:rect l="l" t="t" r="r" b="b"/>
              <a:pathLst>
                <a:path w="1298803" h="1165974">
                  <a:moveTo>
                    <a:pt x="0" y="0"/>
                  </a:moveTo>
                  <a:lnTo>
                    <a:pt x="1298803" y="0"/>
                  </a:lnTo>
                  <a:lnTo>
                    <a:pt x="1298803" y="1165974"/>
                  </a:lnTo>
                  <a:lnTo>
                    <a:pt x="0" y="1165974"/>
                  </a:lnTo>
                  <a:close/>
                </a:path>
              </a:pathLst>
            </a:custGeom>
            <a:solidFill>
              <a:srgbClr val="E5D8DF"/>
            </a:solidFill>
          </p:spPr>
          <p:txBody>
            <a:bodyPr/>
            <a:lstStyle/>
            <a:p>
              <a:endParaRPr lang="en-GB"/>
            </a:p>
          </p:txBody>
        </p:sp>
        <p:sp>
          <p:nvSpPr>
            <p:cNvPr id="21" name="TextBox 21"/>
            <p:cNvSpPr txBox="1"/>
            <p:nvPr/>
          </p:nvSpPr>
          <p:spPr>
            <a:xfrm>
              <a:off x="0" y="-47625"/>
              <a:ext cx="1298802" cy="1213599"/>
            </a:xfrm>
            <a:prstGeom prst="rect">
              <a:avLst/>
            </a:prstGeom>
          </p:spPr>
          <p:txBody>
            <a:bodyPr lIns="46667" tIns="46667" rIns="46667" bIns="46667" rtlCol="0" anchor="ctr"/>
            <a:lstStyle/>
            <a:p>
              <a:pPr algn="ctr">
                <a:lnSpc>
                  <a:spcPts val="3986"/>
                </a:lnSpc>
                <a:spcBef>
                  <a:spcPct val="0"/>
                </a:spcBef>
              </a:pPr>
              <a:endParaRPr/>
            </a:p>
          </p:txBody>
        </p:sp>
      </p:grpSp>
      <p:grpSp>
        <p:nvGrpSpPr>
          <p:cNvPr id="22" name="Group 22"/>
          <p:cNvGrpSpPr/>
          <p:nvPr/>
        </p:nvGrpSpPr>
        <p:grpSpPr>
          <a:xfrm>
            <a:off x="10264942" y="17939384"/>
            <a:ext cx="4553076" cy="3001163"/>
            <a:chOff x="0" y="0"/>
            <a:chExt cx="1768903" cy="1165974"/>
          </a:xfrm>
        </p:grpSpPr>
        <p:sp>
          <p:nvSpPr>
            <p:cNvPr id="23" name="Freeform 23"/>
            <p:cNvSpPr/>
            <p:nvPr/>
          </p:nvSpPr>
          <p:spPr>
            <a:xfrm>
              <a:off x="0" y="0"/>
              <a:ext cx="1768903" cy="1165974"/>
            </a:xfrm>
            <a:custGeom>
              <a:avLst/>
              <a:gdLst/>
              <a:ahLst/>
              <a:cxnLst/>
              <a:rect l="l" t="t" r="r" b="b"/>
              <a:pathLst>
                <a:path w="1768903" h="1165974">
                  <a:moveTo>
                    <a:pt x="0" y="0"/>
                  </a:moveTo>
                  <a:lnTo>
                    <a:pt x="1768903" y="0"/>
                  </a:lnTo>
                  <a:lnTo>
                    <a:pt x="1768903" y="1165974"/>
                  </a:lnTo>
                  <a:lnTo>
                    <a:pt x="0" y="1165974"/>
                  </a:lnTo>
                  <a:close/>
                </a:path>
              </a:pathLst>
            </a:custGeom>
            <a:solidFill>
              <a:srgbClr val="AFD6FA"/>
            </a:solidFill>
          </p:spPr>
          <p:txBody>
            <a:bodyPr/>
            <a:lstStyle/>
            <a:p>
              <a:endParaRPr lang="en-GB"/>
            </a:p>
          </p:txBody>
        </p:sp>
        <p:sp>
          <p:nvSpPr>
            <p:cNvPr id="24" name="TextBox 24"/>
            <p:cNvSpPr txBox="1"/>
            <p:nvPr/>
          </p:nvSpPr>
          <p:spPr>
            <a:xfrm>
              <a:off x="0" y="-47625"/>
              <a:ext cx="1768903" cy="1213599"/>
            </a:xfrm>
            <a:prstGeom prst="rect">
              <a:avLst/>
            </a:prstGeom>
          </p:spPr>
          <p:txBody>
            <a:bodyPr lIns="46667" tIns="46667" rIns="46667" bIns="46667" rtlCol="0" anchor="ctr"/>
            <a:lstStyle/>
            <a:p>
              <a:pPr algn="ctr">
                <a:lnSpc>
                  <a:spcPts val="3986"/>
                </a:lnSpc>
                <a:spcBef>
                  <a:spcPct val="0"/>
                </a:spcBef>
              </a:pPr>
              <a:endParaRPr/>
            </a:p>
          </p:txBody>
        </p:sp>
      </p:grpSp>
      <p:sp>
        <p:nvSpPr>
          <p:cNvPr id="25" name="Freeform 25"/>
          <p:cNvSpPr/>
          <p:nvPr/>
        </p:nvSpPr>
        <p:spPr>
          <a:xfrm>
            <a:off x="328480" y="7162237"/>
            <a:ext cx="4444051" cy="2062640"/>
          </a:xfrm>
          <a:custGeom>
            <a:avLst/>
            <a:gdLst/>
            <a:ahLst/>
            <a:cxnLst/>
            <a:rect l="l" t="t" r="r" b="b"/>
            <a:pathLst>
              <a:path w="4444051" h="2062640">
                <a:moveTo>
                  <a:pt x="0" y="0"/>
                </a:moveTo>
                <a:lnTo>
                  <a:pt x="4444051" y="0"/>
                </a:lnTo>
                <a:lnTo>
                  <a:pt x="4444051" y="2062639"/>
                </a:lnTo>
                <a:lnTo>
                  <a:pt x="0" y="2062639"/>
                </a:lnTo>
                <a:lnTo>
                  <a:pt x="0" y="0"/>
                </a:lnTo>
                <a:close/>
              </a:path>
            </a:pathLst>
          </a:custGeom>
          <a:blipFill>
            <a:blip r:embed="rId2"/>
            <a:stretch>
              <a:fillRect/>
            </a:stretch>
          </a:blipFill>
        </p:spPr>
        <p:txBody>
          <a:bodyPr/>
          <a:lstStyle/>
          <a:p>
            <a:endParaRPr lang="en-GB"/>
          </a:p>
        </p:txBody>
      </p:sp>
      <p:sp>
        <p:nvSpPr>
          <p:cNvPr id="26" name="Freeform 26"/>
          <p:cNvSpPr/>
          <p:nvPr/>
        </p:nvSpPr>
        <p:spPr>
          <a:xfrm>
            <a:off x="5280043" y="3013453"/>
            <a:ext cx="4479056" cy="3390265"/>
          </a:xfrm>
          <a:custGeom>
            <a:avLst/>
            <a:gdLst/>
            <a:ahLst/>
            <a:cxnLst/>
            <a:rect l="l" t="t" r="r" b="b"/>
            <a:pathLst>
              <a:path w="4479056" h="3390265">
                <a:moveTo>
                  <a:pt x="0" y="0"/>
                </a:moveTo>
                <a:lnTo>
                  <a:pt x="4479056" y="0"/>
                </a:lnTo>
                <a:lnTo>
                  <a:pt x="4479056" y="3390265"/>
                </a:lnTo>
                <a:lnTo>
                  <a:pt x="0" y="3390265"/>
                </a:lnTo>
                <a:lnTo>
                  <a:pt x="0" y="0"/>
                </a:lnTo>
                <a:close/>
              </a:path>
            </a:pathLst>
          </a:custGeom>
          <a:blipFill>
            <a:blip r:embed="rId3"/>
            <a:stretch>
              <a:fillRect l="-3023" r="-3023"/>
            </a:stretch>
          </a:blipFill>
        </p:spPr>
        <p:txBody>
          <a:bodyPr/>
          <a:lstStyle/>
          <a:p>
            <a:endParaRPr lang="en-GB"/>
          </a:p>
        </p:txBody>
      </p:sp>
      <p:sp>
        <p:nvSpPr>
          <p:cNvPr id="27" name="Freeform 27"/>
          <p:cNvSpPr/>
          <p:nvPr/>
        </p:nvSpPr>
        <p:spPr>
          <a:xfrm>
            <a:off x="5383818" y="18121140"/>
            <a:ext cx="4558334" cy="3001163"/>
          </a:xfrm>
          <a:custGeom>
            <a:avLst/>
            <a:gdLst/>
            <a:ahLst/>
            <a:cxnLst/>
            <a:rect l="l" t="t" r="r" b="b"/>
            <a:pathLst>
              <a:path w="4558334" h="3001163">
                <a:moveTo>
                  <a:pt x="0" y="0"/>
                </a:moveTo>
                <a:lnTo>
                  <a:pt x="4558334" y="0"/>
                </a:lnTo>
                <a:lnTo>
                  <a:pt x="4558334" y="3001162"/>
                </a:lnTo>
                <a:lnTo>
                  <a:pt x="0" y="3001162"/>
                </a:lnTo>
                <a:lnTo>
                  <a:pt x="0" y="0"/>
                </a:lnTo>
                <a:close/>
              </a:path>
            </a:pathLst>
          </a:custGeom>
          <a:blipFill>
            <a:blip r:embed="rId4"/>
            <a:stretch>
              <a:fillRect t="-7363" b="-19848"/>
            </a:stretch>
          </a:blipFill>
        </p:spPr>
        <p:txBody>
          <a:bodyPr/>
          <a:lstStyle/>
          <a:p>
            <a:endParaRPr lang="en-GB"/>
          </a:p>
        </p:txBody>
      </p:sp>
      <p:sp>
        <p:nvSpPr>
          <p:cNvPr id="28" name="Freeform 28"/>
          <p:cNvSpPr/>
          <p:nvPr/>
        </p:nvSpPr>
        <p:spPr>
          <a:xfrm>
            <a:off x="10855492" y="8024188"/>
            <a:ext cx="3449989" cy="5467260"/>
          </a:xfrm>
          <a:custGeom>
            <a:avLst/>
            <a:gdLst/>
            <a:ahLst/>
            <a:cxnLst/>
            <a:rect l="l" t="t" r="r" b="b"/>
            <a:pathLst>
              <a:path w="3449989" h="5467260">
                <a:moveTo>
                  <a:pt x="0" y="0"/>
                </a:moveTo>
                <a:lnTo>
                  <a:pt x="3449990" y="0"/>
                </a:lnTo>
                <a:lnTo>
                  <a:pt x="3449990" y="5467260"/>
                </a:lnTo>
                <a:lnTo>
                  <a:pt x="0" y="5467260"/>
                </a:lnTo>
                <a:lnTo>
                  <a:pt x="0" y="0"/>
                </a:lnTo>
                <a:close/>
              </a:path>
            </a:pathLst>
          </a:custGeom>
          <a:blipFill>
            <a:blip r:embed="rId5"/>
            <a:stretch>
              <a:fillRect t="-12182"/>
            </a:stretch>
          </a:blipFill>
        </p:spPr>
        <p:txBody>
          <a:bodyPr/>
          <a:lstStyle/>
          <a:p>
            <a:endParaRPr lang="en-GB"/>
          </a:p>
        </p:txBody>
      </p:sp>
      <p:sp>
        <p:nvSpPr>
          <p:cNvPr id="29" name="TextBox 29"/>
          <p:cNvSpPr txBox="1"/>
          <p:nvPr/>
        </p:nvSpPr>
        <p:spPr>
          <a:xfrm>
            <a:off x="698907" y="3032503"/>
            <a:ext cx="3753896" cy="418906"/>
          </a:xfrm>
          <a:prstGeom prst="rect">
            <a:avLst/>
          </a:prstGeom>
        </p:spPr>
        <p:txBody>
          <a:bodyPr lIns="0" tIns="0" rIns="0" bIns="0" rtlCol="0" anchor="t">
            <a:spAutoFit/>
          </a:bodyPr>
          <a:lstStyle/>
          <a:p>
            <a:pPr algn="l">
              <a:lnSpc>
                <a:spcPts val="3358"/>
              </a:lnSpc>
            </a:pPr>
            <a:r>
              <a:rPr lang="en-US" sz="2920" b="1">
                <a:solidFill>
                  <a:srgbClr val="047157"/>
                </a:solidFill>
                <a:latin typeface="Canva Sans Bold"/>
                <a:ea typeface="Canva Sans Bold"/>
                <a:cs typeface="Canva Sans Bold"/>
                <a:sym typeface="Canva Sans Bold"/>
              </a:rPr>
              <a:t>Definition (ICD-11)</a:t>
            </a:r>
          </a:p>
        </p:txBody>
      </p:sp>
      <p:sp>
        <p:nvSpPr>
          <p:cNvPr id="30" name="TextBox 30"/>
          <p:cNvSpPr txBox="1"/>
          <p:nvPr/>
        </p:nvSpPr>
        <p:spPr>
          <a:xfrm>
            <a:off x="523708" y="3546448"/>
            <a:ext cx="4245466" cy="3076345"/>
          </a:xfrm>
          <a:prstGeom prst="rect">
            <a:avLst/>
          </a:prstGeom>
        </p:spPr>
        <p:txBody>
          <a:bodyPr lIns="0" tIns="0" rIns="0" bIns="0" rtlCol="0" anchor="t">
            <a:spAutoFit/>
          </a:bodyPr>
          <a:lstStyle/>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Depression is a mood disorder characterised by persistent sadness, loss of interest, low energy, and impaired functioning.</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ICD-11 recognises:</a:t>
            </a:r>
          </a:p>
          <a:p>
            <a:pPr marL="518160" lvl="2" indent="-172720" algn="l">
              <a:lnSpc>
                <a:spcPts val="1439"/>
              </a:lnSpc>
              <a:buFont typeface="Arial"/>
              <a:buChar char="⚬"/>
            </a:pPr>
            <a:r>
              <a:rPr lang="en-US" sz="1200">
                <a:solidFill>
                  <a:srgbClr val="000000"/>
                </a:solidFill>
                <a:latin typeface="Canva Sans"/>
                <a:ea typeface="Canva Sans"/>
                <a:cs typeface="Canva Sans"/>
                <a:sym typeface="Canva Sans"/>
              </a:rPr>
              <a:t>Single Depressive Episode – at least two weeks of symptoms.</a:t>
            </a:r>
          </a:p>
          <a:p>
            <a:pPr marL="518160" lvl="2" indent="-172720" algn="l">
              <a:lnSpc>
                <a:spcPts val="1439"/>
              </a:lnSpc>
              <a:buFont typeface="Arial"/>
              <a:buChar char="⚬"/>
            </a:pPr>
            <a:r>
              <a:rPr lang="en-US" sz="1200">
                <a:solidFill>
                  <a:srgbClr val="000000"/>
                </a:solidFill>
                <a:latin typeface="Canva Sans"/>
                <a:ea typeface="Canva Sans"/>
                <a:cs typeface="Canva Sans"/>
                <a:sym typeface="Canva Sans"/>
              </a:rPr>
              <a:t>Recurrent Depressive Disorder – repeated episodes across the lifespan.</a:t>
            </a:r>
          </a:p>
          <a:p>
            <a:pPr marL="518160" lvl="2" indent="-172720" algn="l">
              <a:lnSpc>
                <a:spcPts val="1439"/>
              </a:lnSpc>
              <a:buFont typeface="Arial"/>
              <a:buChar char="⚬"/>
            </a:pPr>
            <a:r>
              <a:rPr lang="en-US" sz="1200">
                <a:solidFill>
                  <a:srgbClr val="000000"/>
                </a:solidFill>
                <a:latin typeface="Canva Sans"/>
                <a:ea typeface="Canva Sans"/>
                <a:cs typeface="Canva Sans"/>
                <a:sym typeface="Canva Sans"/>
              </a:rPr>
              <a:t>Persistent Depressive Disorder (Dysthymia) – long-term, less severe but chronic low mood.</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ICD-11 framework improves clarity compared to ICD-10 by distinguishing subtypes and emphasising impairment.</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Depression frequently co-occurs with anxiety and chronic physical conditions, complicating both diagnosis and management.</a:t>
            </a:r>
          </a:p>
          <a:p>
            <a:pPr algn="l">
              <a:lnSpc>
                <a:spcPts val="1439"/>
              </a:lnSpc>
            </a:pPr>
            <a:endParaRPr lang="en-US" sz="1200">
              <a:solidFill>
                <a:srgbClr val="000000"/>
              </a:solidFill>
              <a:latin typeface="Canva Sans"/>
              <a:ea typeface="Canva Sans"/>
              <a:cs typeface="Canva Sans"/>
              <a:sym typeface="Canva Sans"/>
            </a:endParaRPr>
          </a:p>
        </p:txBody>
      </p:sp>
      <p:sp>
        <p:nvSpPr>
          <p:cNvPr id="31" name="TextBox 31"/>
          <p:cNvSpPr txBox="1"/>
          <p:nvPr/>
        </p:nvSpPr>
        <p:spPr>
          <a:xfrm>
            <a:off x="5351430" y="12502233"/>
            <a:ext cx="4407669" cy="408732"/>
          </a:xfrm>
          <a:prstGeom prst="rect">
            <a:avLst/>
          </a:prstGeom>
        </p:spPr>
        <p:txBody>
          <a:bodyPr lIns="0" tIns="0" rIns="0" bIns="0" rtlCol="0" anchor="t">
            <a:spAutoFit/>
          </a:bodyPr>
          <a:lstStyle/>
          <a:p>
            <a:pPr algn="l">
              <a:lnSpc>
                <a:spcPts val="3242"/>
              </a:lnSpc>
            </a:pPr>
            <a:r>
              <a:rPr lang="en-US" sz="2819" b="1">
                <a:solidFill>
                  <a:srgbClr val="000000"/>
                </a:solidFill>
                <a:latin typeface="Canva Sans Bold"/>
                <a:ea typeface="Canva Sans Bold"/>
                <a:cs typeface="Canva Sans Bold"/>
                <a:sym typeface="Canva Sans Bold"/>
              </a:rPr>
              <a:t>Critical Analysis</a:t>
            </a:r>
          </a:p>
        </p:txBody>
      </p:sp>
      <p:sp>
        <p:nvSpPr>
          <p:cNvPr id="32" name="TextBox 32"/>
          <p:cNvSpPr txBox="1"/>
          <p:nvPr/>
        </p:nvSpPr>
        <p:spPr>
          <a:xfrm>
            <a:off x="5297780" y="13071150"/>
            <a:ext cx="4407669" cy="5066921"/>
          </a:xfrm>
          <a:prstGeom prst="rect">
            <a:avLst/>
          </a:prstGeom>
        </p:spPr>
        <p:txBody>
          <a:bodyPr lIns="0" tIns="0" rIns="0" bIns="0" rtlCol="0" anchor="t">
            <a:spAutoFit/>
          </a:bodyPr>
          <a:lstStyle/>
          <a:p>
            <a:pPr algn="l">
              <a:lnSpc>
                <a:spcPts val="1439"/>
              </a:lnSpc>
            </a:pPr>
            <a:r>
              <a:rPr lang="en-US" sz="1200">
                <a:solidFill>
                  <a:srgbClr val="000000"/>
                </a:solidFill>
                <a:latin typeface="Canva Sans"/>
                <a:ea typeface="Canva Sans"/>
                <a:cs typeface="Canva Sans"/>
                <a:sym typeface="Canva Sans"/>
              </a:rPr>
              <a:t>Strengths in Current Provision</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ICD-11 provides greater clarity and standardisation for diagnosis.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NICE guidelines establish evidence-based, structured care.</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Range of options (psychological, pharmacological, neuromodulation) allows tailoring to severity and patient preference.</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Improved safeguards around ECT and ethical oversight prevent past abuses.</a:t>
            </a:r>
          </a:p>
          <a:p>
            <a:pPr algn="l">
              <a:lnSpc>
                <a:spcPts val="1439"/>
              </a:lnSpc>
            </a:pPr>
            <a:r>
              <a:rPr lang="en-US" sz="1200">
                <a:solidFill>
                  <a:srgbClr val="000000"/>
                </a:solidFill>
                <a:latin typeface="Canva Sans"/>
                <a:ea typeface="Canva Sans"/>
                <a:cs typeface="Canva Sans"/>
                <a:sym typeface="Canva Sans"/>
              </a:rPr>
              <a:t>Weaknesses and Ongoing Challenges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Access gap: Many patients wait months for therapy; underserved groups face higher barriers.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Treatment resistance: ~30% of patients do not respond to first-line treatments.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Over-reliance on pharmacology: Some areas underinvest in psychological services, leading to heavy dependence on SSRIs.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Health inequalities: Regional and socioeconomic disparities persist, undermining equality of provision.</a:t>
            </a:r>
          </a:p>
          <a:p>
            <a:pPr algn="l">
              <a:lnSpc>
                <a:spcPts val="1439"/>
              </a:lnSpc>
            </a:pPr>
            <a:r>
              <a:rPr lang="en-US" sz="1200">
                <a:solidFill>
                  <a:srgbClr val="000000"/>
                </a:solidFill>
                <a:latin typeface="Canva Sans"/>
                <a:ea typeface="Canva Sans"/>
                <a:cs typeface="Canva Sans"/>
                <a:sym typeface="Canva Sans"/>
              </a:rPr>
              <a:t>Learning from History</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Past harmful practices (e.g., lobotomy, unmodified ECT) highlight the need for strict ethical frameworks and patient consent.</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The shift from institutionalisation to community care illustrates progress but requires sustained investment in services.</a:t>
            </a:r>
          </a:p>
          <a:p>
            <a:pPr algn="l">
              <a:lnSpc>
                <a:spcPts val="1439"/>
              </a:lnSpc>
            </a:pPr>
            <a:endParaRPr lang="en-US" sz="1200">
              <a:solidFill>
                <a:srgbClr val="000000"/>
              </a:solidFill>
              <a:latin typeface="Canva Sans"/>
              <a:ea typeface="Canva Sans"/>
              <a:cs typeface="Canva Sans"/>
              <a:sym typeface="Canva Sans"/>
            </a:endParaRPr>
          </a:p>
        </p:txBody>
      </p:sp>
      <p:sp>
        <p:nvSpPr>
          <p:cNvPr id="33" name="TextBox 33"/>
          <p:cNvSpPr txBox="1"/>
          <p:nvPr/>
        </p:nvSpPr>
        <p:spPr>
          <a:xfrm>
            <a:off x="10541450" y="3022978"/>
            <a:ext cx="3764031" cy="917996"/>
          </a:xfrm>
          <a:prstGeom prst="rect">
            <a:avLst/>
          </a:prstGeom>
        </p:spPr>
        <p:txBody>
          <a:bodyPr lIns="0" tIns="0" rIns="0" bIns="0" rtlCol="0" anchor="t">
            <a:spAutoFit/>
          </a:bodyPr>
          <a:lstStyle/>
          <a:p>
            <a:pPr algn="l">
              <a:lnSpc>
                <a:spcPts val="2414"/>
              </a:lnSpc>
            </a:pPr>
            <a:r>
              <a:rPr lang="en-US" sz="2099" b="1">
                <a:solidFill>
                  <a:srgbClr val="9B70AE"/>
                </a:solidFill>
                <a:latin typeface="Canva Sans Bold"/>
                <a:ea typeface="Canva Sans Bold"/>
                <a:cs typeface="Canva Sans Bold"/>
                <a:sym typeface="Canva Sans Bold"/>
              </a:rPr>
              <a:t>Social, Cultural &amp; Political Dimensions</a:t>
            </a:r>
          </a:p>
          <a:p>
            <a:pPr algn="l">
              <a:lnSpc>
                <a:spcPts val="2414"/>
              </a:lnSpc>
            </a:pPr>
            <a:endParaRPr lang="en-US" sz="2099" b="1">
              <a:solidFill>
                <a:srgbClr val="9B70AE"/>
              </a:solidFill>
              <a:latin typeface="Canva Sans Bold"/>
              <a:ea typeface="Canva Sans Bold"/>
              <a:cs typeface="Canva Sans Bold"/>
              <a:sym typeface="Canva Sans Bold"/>
            </a:endParaRPr>
          </a:p>
        </p:txBody>
      </p:sp>
      <p:sp>
        <p:nvSpPr>
          <p:cNvPr id="34" name="TextBox 34"/>
          <p:cNvSpPr txBox="1"/>
          <p:nvPr/>
        </p:nvSpPr>
        <p:spPr>
          <a:xfrm>
            <a:off x="10541450" y="3724593"/>
            <a:ext cx="4149320" cy="4162114"/>
          </a:xfrm>
          <a:prstGeom prst="rect">
            <a:avLst/>
          </a:prstGeom>
        </p:spPr>
        <p:txBody>
          <a:bodyPr lIns="0" tIns="0" rIns="0" bIns="0" rtlCol="0" anchor="t">
            <a:spAutoFit/>
          </a:bodyPr>
          <a:lstStyle/>
          <a:p>
            <a:pPr algn="l">
              <a:lnSpc>
                <a:spcPts val="1439"/>
              </a:lnSpc>
            </a:pPr>
            <a:r>
              <a:rPr lang="en-US" sz="1200">
                <a:solidFill>
                  <a:srgbClr val="000000"/>
                </a:solidFill>
                <a:latin typeface="Canva Sans"/>
                <a:ea typeface="Canva Sans"/>
                <a:cs typeface="Canva Sans"/>
                <a:sym typeface="Canva Sans"/>
              </a:rPr>
              <a:t>Stigma &amp; Discrimination</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Negative stereotypes persist: depression seen as weakness, laziness, or lack of willpower.</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Stigma reduces help-seeking and contributes to social isolation.</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Anti-stigma campaigns (e.g., “Time to Change”) show progress, but discrimination remains.</a:t>
            </a:r>
          </a:p>
          <a:p>
            <a:pPr algn="l">
              <a:lnSpc>
                <a:spcPts val="1439"/>
              </a:lnSpc>
            </a:pPr>
            <a:r>
              <a:rPr lang="en-US" sz="1200">
                <a:solidFill>
                  <a:srgbClr val="000000"/>
                </a:solidFill>
                <a:latin typeface="Canva Sans"/>
                <a:ea typeface="Canva Sans"/>
                <a:cs typeface="Canva Sans"/>
                <a:sym typeface="Canva Sans"/>
              </a:rPr>
              <a:t>Social Inequalities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Higher prevalence in low-income groups due to stress, unemployment, and poor housing.</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Depression linked to physical ill-health, creating cycles of disadvantage.</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Women more affected, possibly due to gender-based violence, caregiving roles, and hormonal influences.</a:t>
            </a:r>
          </a:p>
          <a:p>
            <a:pPr algn="l">
              <a:lnSpc>
                <a:spcPts val="1439"/>
              </a:lnSpc>
            </a:pPr>
            <a:r>
              <a:rPr lang="en-US" sz="1200">
                <a:solidFill>
                  <a:srgbClr val="000000"/>
                </a:solidFill>
                <a:latin typeface="Canva Sans"/>
                <a:ea typeface="Canva Sans"/>
                <a:cs typeface="Canva Sans"/>
                <a:sym typeface="Canva Sans"/>
              </a:rPr>
              <a:t>Political &amp; Service Pressures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NHS faces long waiting times for therapy, leaving many untreated or reliant solely on medication.</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COVID-19 pandemic worsened mental health demand, stretching workforce capacity.</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Government initiatives pledge increased funding, but delivery lags behind need.</a:t>
            </a:r>
          </a:p>
          <a:p>
            <a:pPr algn="l">
              <a:lnSpc>
                <a:spcPts val="1439"/>
              </a:lnSpc>
            </a:pPr>
            <a:endParaRPr lang="en-US" sz="1200">
              <a:solidFill>
                <a:srgbClr val="000000"/>
              </a:solidFill>
              <a:latin typeface="Canva Sans"/>
              <a:ea typeface="Canva Sans"/>
              <a:cs typeface="Canva Sans"/>
              <a:sym typeface="Canva Sans"/>
            </a:endParaRPr>
          </a:p>
        </p:txBody>
      </p:sp>
      <p:sp>
        <p:nvSpPr>
          <p:cNvPr id="35" name="TextBox 35"/>
          <p:cNvSpPr txBox="1"/>
          <p:nvPr/>
        </p:nvSpPr>
        <p:spPr>
          <a:xfrm>
            <a:off x="554653" y="9412641"/>
            <a:ext cx="4217877" cy="788790"/>
          </a:xfrm>
          <a:prstGeom prst="rect">
            <a:avLst/>
          </a:prstGeom>
        </p:spPr>
        <p:txBody>
          <a:bodyPr lIns="0" tIns="0" rIns="0" bIns="0" rtlCol="0" anchor="t">
            <a:spAutoFit/>
          </a:bodyPr>
          <a:lstStyle/>
          <a:p>
            <a:pPr algn="l">
              <a:lnSpc>
                <a:spcPts val="3128"/>
              </a:lnSpc>
            </a:pPr>
            <a:r>
              <a:rPr lang="en-US" sz="2720" b="1">
                <a:solidFill>
                  <a:srgbClr val="000000"/>
                </a:solidFill>
                <a:latin typeface="Canva Sans Bold"/>
                <a:ea typeface="Canva Sans Bold"/>
                <a:cs typeface="Canva Sans Bold"/>
                <a:sym typeface="Canva Sans Bold"/>
              </a:rPr>
              <a:t>Historical Treatments &amp; Provisions</a:t>
            </a:r>
          </a:p>
        </p:txBody>
      </p:sp>
      <p:sp>
        <p:nvSpPr>
          <p:cNvPr id="36" name="TextBox 36"/>
          <p:cNvSpPr txBox="1"/>
          <p:nvPr/>
        </p:nvSpPr>
        <p:spPr>
          <a:xfrm>
            <a:off x="420167" y="10601480"/>
            <a:ext cx="4339694" cy="6152690"/>
          </a:xfrm>
          <a:prstGeom prst="rect">
            <a:avLst/>
          </a:prstGeom>
        </p:spPr>
        <p:txBody>
          <a:bodyPr lIns="0" tIns="0" rIns="0" bIns="0" rtlCol="0" anchor="t">
            <a:spAutoFit/>
          </a:bodyPr>
          <a:lstStyle/>
          <a:p>
            <a:pPr algn="l">
              <a:lnSpc>
                <a:spcPts val="1439"/>
              </a:lnSpc>
            </a:pPr>
            <a:r>
              <a:rPr lang="en-US" sz="1200">
                <a:solidFill>
                  <a:srgbClr val="000000"/>
                </a:solidFill>
                <a:latin typeface="Canva Sans"/>
                <a:ea typeface="Canva Sans"/>
                <a:cs typeface="Canva Sans"/>
                <a:sym typeface="Canva Sans"/>
              </a:rPr>
              <a:t>18th–19th century: Moral Treatment &amp; Asylums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“Melancholia” treated with rest, diet, and religious or moral interventions.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Asylums designed for protection but often became overcrowded and neglectful.</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Social stigma was high; mental illness seen as personal weakness.</a:t>
            </a:r>
          </a:p>
          <a:p>
            <a:pPr algn="l">
              <a:lnSpc>
                <a:spcPts val="1439"/>
              </a:lnSpc>
            </a:pPr>
            <a:r>
              <a:rPr lang="en-US" sz="1200">
                <a:solidFill>
                  <a:srgbClr val="000000"/>
                </a:solidFill>
                <a:latin typeface="Canva Sans"/>
                <a:ea typeface="Canva Sans"/>
                <a:cs typeface="Canva Sans"/>
                <a:sym typeface="Canva Sans"/>
              </a:rPr>
              <a:t>Early 20th century: Psychoanalysis &amp; Institutionalisation</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Freud’s psychoanalytic model: depression as unresolved grief or unconscious conflict.</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Talk therapies available mainly to the wealthy; most patients remained institutionalised.</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Stigma and segregation reinforced; little emphasis on recovery.</a:t>
            </a:r>
          </a:p>
          <a:p>
            <a:pPr algn="l">
              <a:lnSpc>
                <a:spcPts val="1439"/>
              </a:lnSpc>
            </a:pPr>
            <a:r>
              <a:rPr lang="en-US" sz="1200">
                <a:solidFill>
                  <a:srgbClr val="000000"/>
                </a:solidFill>
                <a:latin typeface="Canva Sans"/>
                <a:ea typeface="Canva Sans"/>
                <a:cs typeface="Canva Sans"/>
                <a:sym typeface="Canva Sans"/>
              </a:rPr>
              <a:t>Mid-20th century: Biological Interventions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Electroconvulsive Therapy (ECT): Introduced in 1930s; effective for severe cases but initially used without anaesthesia, leading to trauma and memory loss.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Psychosurgery (lobotomy): Applied for intractable depression but caused irreversible harm; abandoned due to ethical concerns.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Pharmacological advances: Tricyclic antidepressants (1950s) and monoamine oxidase inhibitors revolutionised treatment, though with significant side effects.</a:t>
            </a:r>
          </a:p>
          <a:p>
            <a:pPr algn="l">
              <a:lnSpc>
                <a:spcPts val="1439"/>
              </a:lnSpc>
            </a:pPr>
            <a:r>
              <a:rPr lang="en-US" sz="1200">
                <a:solidFill>
                  <a:srgbClr val="000000"/>
                </a:solidFill>
                <a:latin typeface="Canva Sans"/>
                <a:ea typeface="Canva Sans"/>
                <a:cs typeface="Canva Sans"/>
                <a:sym typeface="Canva Sans"/>
              </a:rPr>
              <a:t>Late 20th century: SSRIs &amp; Deinstitutionalisation</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SSRIs (e.g., fluoxetine, 1980s) offered safer, more tolerable treatment.</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Policy shift: deinstitutionalisation → closure of long-stay hospitals, community-based care expansion.</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Rise of cognitive behavioural therapy (CBT) and other structured psychotherapies with growing evidence base.</a:t>
            </a:r>
          </a:p>
          <a:p>
            <a:pPr algn="l">
              <a:lnSpc>
                <a:spcPts val="1439"/>
              </a:lnSpc>
            </a:pPr>
            <a:endParaRPr lang="en-US" sz="1200">
              <a:solidFill>
                <a:srgbClr val="000000"/>
              </a:solidFill>
              <a:latin typeface="Canva Sans"/>
              <a:ea typeface="Canva Sans"/>
              <a:cs typeface="Canva Sans"/>
              <a:sym typeface="Canva Sans"/>
            </a:endParaRPr>
          </a:p>
        </p:txBody>
      </p:sp>
      <p:sp>
        <p:nvSpPr>
          <p:cNvPr id="37" name="TextBox 37"/>
          <p:cNvSpPr txBox="1"/>
          <p:nvPr/>
        </p:nvSpPr>
        <p:spPr>
          <a:xfrm>
            <a:off x="5698047" y="6815814"/>
            <a:ext cx="4038135" cy="339048"/>
          </a:xfrm>
          <a:prstGeom prst="rect">
            <a:avLst/>
          </a:prstGeom>
        </p:spPr>
        <p:txBody>
          <a:bodyPr lIns="0" tIns="0" rIns="0" bIns="0" rtlCol="0" anchor="t">
            <a:spAutoFit/>
          </a:bodyPr>
          <a:lstStyle/>
          <a:p>
            <a:pPr algn="l">
              <a:lnSpc>
                <a:spcPts val="2759"/>
              </a:lnSpc>
            </a:pPr>
            <a:r>
              <a:rPr lang="en-US" sz="2399" b="1">
                <a:solidFill>
                  <a:srgbClr val="E7514C"/>
                </a:solidFill>
                <a:latin typeface="Canva Sans Bold"/>
                <a:ea typeface="Canva Sans Bold"/>
                <a:cs typeface="Canva Sans Bold"/>
                <a:sym typeface="Canva Sans Bold"/>
              </a:rPr>
              <a:t>Contemporary Provision</a:t>
            </a:r>
          </a:p>
        </p:txBody>
      </p:sp>
      <p:sp>
        <p:nvSpPr>
          <p:cNvPr id="38" name="TextBox 38"/>
          <p:cNvSpPr txBox="1"/>
          <p:nvPr/>
        </p:nvSpPr>
        <p:spPr>
          <a:xfrm>
            <a:off x="5540933" y="7378149"/>
            <a:ext cx="4004845" cy="4885959"/>
          </a:xfrm>
          <a:prstGeom prst="rect">
            <a:avLst/>
          </a:prstGeom>
        </p:spPr>
        <p:txBody>
          <a:bodyPr lIns="0" tIns="0" rIns="0" bIns="0" rtlCol="0" anchor="t">
            <a:spAutoFit/>
          </a:bodyPr>
          <a:lstStyle/>
          <a:p>
            <a:pPr algn="l">
              <a:lnSpc>
                <a:spcPts val="1439"/>
              </a:lnSpc>
            </a:pPr>
            <a:r>
              <a:rPr lang="en-US" sz="1200">
                <a:solidFill>
                  <a:srgbClr val="000000"/>
                </a:solidFill>
                <a:latin typeface="Canva Sans"/>
                <a:ea typeface="Canva Sans"/>
                <a:cs typeface="Canva Sans"/>
                <a:sym typeface="Canva Sans"/>
              </a:rPr>
              <a:t>Stepped Care Model (NICE NG222, 2022)</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Mild–Moderate: Guided self-help, online CBT, group therapy, lifestyle advice.</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Moderate–Severe: High-intensity psychological therapy (CBT, interpersonal therapy, behavioural activation) + antidepressants (SSRIs/SNRIs).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Treatment-Resistant Depression (TRD): Specialist options such as ECT (with safeguards), repetitive transcranial magnetic stimulation (rTMS), and emerging pharmacological agents (e.g., ketamine/esketamine).</a:t>
            </a:r>
          </a:p>
          <a:p>
            <a:pPr algn="l">
              <a:lnSpc>
                <a:spcPts val="1439"/>
              </a:lnSpc>
            </a:pPr>
            <a:r>
              <a:rPr lang="en-US" sz="1200">
                <a:solidFill>
                  <a:srgbClr val="000000"/>
                </a:solidFill>
                <a:latin typeface="Canva Sans"/>
                <a:ea typeface="Canva Sans"/>
                <a:cs typeface="Canva Sans"/>
                <a:sym typeface="Canva Sans"/>
              </a:rPr>
              <a:t>Delivery of Services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Primary Care: First point of contact; antidepressant prescribing common.</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IAPT Services: Expands access to talking therapies; still limited by regional inequalities.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Community Mental Health Teams: Multidisciplinary approach for severe cases.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Inpatient Units: Reserved for crisis intervention or suicide risk.</a:t>
            </a:r>
          </a:p>
          <a:p>
            <a:pPr algn="l">
              <a:lnSpc>
                <a:spcPts val="1439"/>
              </a:lnSpc>
            </a:pPr>
            <a:r>
              <a:rPr lang="en-US" sz="1200">
                <a:solidFill>
                  <a:srgbClr val="000000"/>
                </a:solidFill>
                <a:latin typeface="Canva Sans"/>
                <a:ea typeface="Canva Sans"/>
                <a:cs typeface="Canva Sans"/>
                <a:sym typeface="Canva Sans"/>
              </a:rPr>
              <a:t>Global &amp; National Context</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WHO recommends integrating mental health into primary care for accessibility.</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In the UK, NHS Long Term Plan promises parity between mental and physical health, but progress is uneven.</a:t>
            </a:r>
          </a:p>
          <a:p>
            <a:pPr algn="l">
              <a:lnSpc>
                <a:spcPts val="1439"/>
              </a:lnSpc>
            </a:pPr>
            <a:endParaRPr lang="en-US" sz="1200">
              <a:solidFill>
                <a:srgbClr val="000000"/>
              </a:solidFill>
              <a:latin typeface="Canva Sans"/>
              <a:ea typeface="Canva Sans"/>
              <a:cs typeface="Canva Sans"/>
              <a:sym typeface="Canva Sans"/>
            </a:endParaRPr>
          </a:p>
        </p:txBody>
      </p:sp>
      <p:sp>
        <p:nvSpPr>
          <p:cNvPr id="39" name="TextBox 39"/>
          <p:cNvSpPr txBox="1"/>
          <p:nvPr/>
        </p:nvSpPr>
        <p:spPr>
          <a:xfrm>
            <a:off x="10607842" y="13510498"/>
            <a:ext cx="3697639" cy="438182"/>
          </a:xfrm>
          <a:prstGeom prst="rect">
            <a:avLst/>
          </a:prstGeom>
        </p:spPr>
        <p:txBody>
          <a:bodyPr lIns="0" tIns="0" rIns="0" bIns="0" rtlCol="0" anchor="t">
            <a:spAutoFit/>
          </a:bodyPr>
          <a:lstStyle/>
          <a:p>
            <a:pPr algn="l">
              <a:lnSpc>
                <a:spcPts val="3450"/>
              </a:lnSpc>
            </a:pPr>
            <a:r>
              <a:rPr lang="en-US" sz="3000" b="1">
                <a:solidFill>
                  <a:srgbClr val="000000"/>
                </a:solidFill>
                <a:latin typeface="Canva Sans Bold"/>
                <a:ea typeface="Canva Sans Bold"/>
                <a:cs typeface="Canva Sans Bold"/>
                <a:sym typeface="Canva Sans Bold"/>
              </a:rPr>
              <a:t>Recommendations</a:t>
            </a:r>
          </a:p>
        </p:txBody>
      </p:sp>
      <p:sp>
        <p:nvSpPr>
          <p:cNvPr id="40" name="TextBox 40"/>
          <p:cNvSpPr txBox="1"/>
          <p:nvPr/>
        </p:nvSpPr>
        <p:spPr>
          <a:xfrm>
            <a:off x="10470159" y="14320155"/>
            <a:ext cx="4347859" cy="3619229"/>
          </a:xfrm>
          <a:prstGeom prst="rect">
            <a:avLst/>
          </a:prstGeom>
        </p:spPr>
        <p:txBody>
          <a:bodyPr lIns="0" tIns="0" rIns="0" bIns="0" rtlCol="0" anchor="t">
            <a:spAutoFit/>
          </a:bodyPr>
          <a:lstStyle/>
          <a:p>
            <a:pPr algn="l">
              <a:lnSpc>
                <a:spcPts val="1439"/>
              </a:lnSpc>
            </a:pPr>
            <a:r>
              <a:rPr lang="en-US" sz="1200">
                <a:solidFill>
                  <a:srgbClr val="000000"/>
                </a:solidFill>
                <a:latin typeface="Canva Sans"/>
                <a:ea typeface="Canva Sans"/>
                <a:cs typeface="Canva Sans"/>
                <a:sym typeface="Canva Sans"/>
              </a:rPr>
              <a:t>1. Expand Access to Psychological Therapies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Increase NHS workforce capacity in IAPT services.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Reduce waiting times for talking therapies.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Focus on younger populations, where prevalence is rising sharply.</a:t>
            </a:r>
          </a:p>
          <a:p>
            <a:pPr algn="l">
              <a:lnSpc>
                <a:spcPts val="1439"/>
              </a:lnSpc>
            </a:pPr>
            <a:r>
              <a:rPr lang="en-US" sz="1200">
                <a:solidFill>
                  <a:srgbClr val="000000"/>
                </a:solidFill>
                <a:latin typeface="Canva Sans"/>
                <a:ea typeface="Canva Sans"/>
                <a:cs typeface="Canva Sans"/>
                <a:sym typeface="Canva Sans"/>
              </a:rPr>
              <a:t>2. Strengthen Stepped Care and Integration</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Ensure smooth referral pathways from GP to specialist services.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Use outcome monitoring (e.g., PHQ-9 scores) to track progress.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Broaden access to newer treatments (rTMS, ketamine clinics) for treatment-resistant depression.</a:t>
            </a:r>
          </a:p>
          <a:p>
            <a:pPr algn="l">
              <a:lnSpc>
                <a:spcPts val="1439"/>
              </a:lnSpc>
            </a:pPr>
            <a:r>
              <a:rPr lang="en-US" sz="1200">
                <a:solidFill>
                  <a:srgbClr val="000000"/>
                </a:solidFill>
                <a:latin typeface="Canva Sans"/>
                <a:ea typeface="Canva Sans"/>
                <a:cs typeface="Canva Sans"/>
                <a:sym typeface="Canva Sans"/>
              </a:rPr>
              <a:t>3. Address Inequalities and Stigma</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Expand social prescribing initiatives, linking patients with community groups, exercise, and employment schemes.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Launch targeted interventions in deprived areas.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Continue public education to reduce stigma, ensuring cultural sensitivity in outreach.</a:t>
            </a:r>
          </a:p>
          <a:p>
            <a:pPr algn="l">
              <a:lnSpc>
                <a:spcPts val="1439"/>
              </a:lnSpc>
            </a:pPr>
            <a:endParaRPr lang="en-US" sz="1200">
              <a:solidFill>
                <a:srgbClr val="000000"/>
              </a:solidFill>
              <a:latin typeface="Canva Sans"/>
              <a:ea typeface="Canva Sans"/>
              <a:cs typeface="Canva Sans"/>
              <a:sym typeface="Canva Sans"/>
            </a:endParaRPr>
          </a:p>
        </p:txBody>
      </p:sp>
      <p:sp>
        <p:nvSpPr>
          <p:cNvPr id="41" name="TextBox 41"/>
          <p:cNvSpPr txBox="1"/>
          <p:nvPr/>
        </p:nvSpPr>
        <p:spPr>
          <a:xfrm>
            <a:off x="698498" y="678769"/>
            <a:ext cx="14075778" cy="1215679"/>
          </a:xfrm>
          <a:prstGeom prst="rect">
            <a:avLst/>
          </a:prstGeom>
        </p:spPr>
        <p:txBody>
          <a:bodyPr lIns="0" tIns="0" rIns="0" bIns="0" rtlCol="0" anchor="t">
            <a:spAutoFit/>
          </a:bodyPr>
          <a:lstStyle/>
          <a:p>
            <a:pPr algn="l">
              <a:lnSpc>
                <a:spcPts val="4798"/>
              </a:lnSpc>
            </a:pPr>
            <a:r>
              <a:rPr lang="en-US" sz="4172" b="1">
                <a:solidFill>
                  <a:srgbClr val="FFFFFF"/>
                </a:solidFill>
                <a:latin typeface="Canva Sans Bold"/>
                <a:ea typeface="Canva Sans Bold"/>
                <a:cs typeface="Canva Sans Bold"/>
                <a:sym typeface="Canva Sans Bold"/>
              </a:rPr>
              <a:t>Depressive Disorder (ICD-11): Historical Treatments, Contemporary Provision, and Future Directions</a:t>
            </a:r>
          </a:p>
        </p:txBody>
      </p:sp>
      <p:sp>
        <p:nvSpPr>
          <p:cNvPr id="42" name="TextBox 42"/>
          <p:cNvSpPr txBox="1"/>
          <p:nvPr/>
        </p:nvSpPr>
        <p:spPr>
          <a:xfrm>
            <a:off x="519643" y="16992295"/>
            <a:ext cx="4061724" cy="397622"/>
          </a:xfrm>
          <a:prstGeom prst="rect">
            <a:avLst/>
          </a:prstGeom>
        </p:spPr>
        <p:txBody>
          <a:bodyPr lIns="0" tIns="0" rIns="0" bIns="0" rtlCol="0" anchor="t">
            <a:spAutoFit/>
          </a:bodyPr>
          <a:lstStyle/>
          <a:p>
            <a:pPr algn="l">
              <a:lnSpc>
                <a:spcPts val="3012"/>
              </a:lnSpc>
            </a:pPr>
            <a:r>
              <a:rPr lang="en-US" sz="2619" b="1">
                <a:solidFill>
                  <a:srgbClr val="9B70AE"/>
                </a:solidFill>
                <a:latin typeface="Canva Sans Bold"/>
                <a:ea typeface="Canva Sans Bold"/>
                <a:cs typeface="Canva Sans Bold"/>
                <a:sym typeface="Canva Sans Bold"/>
              </a:rPr>
              <a:t>Epidemiology &amp; Burden</a:t>
            </a:r>
          </a:p>
        </p:txBody>
      </p:sp>
      <p:sp>
        <p:nvSpPr>
          <p:cNvPr id="43" name="TextBox 43"/>
          <p:cNvSpPr txBox="1"/>
          <p:nvPr/>
        </p:nvSpPr>
        <p:spPr>
          <a:xfrm>
            <a:off x="439411" y="17621633"/>
            <a:ext cx="4272889" cy="3076345"/>
          </a:xfrm>
          <a:prstGeom prst="rect">
            <a:avLst/>
          </a:prstGeom>
        </p:spPr>
        <p:txBody>
          <a:bodyPr lIns="0" tIns="0" rIns="0" bIns="0" rtlCol="0" anchor="t">
            <a:spAutoFit/>
          </a:bodyPr>
          <a:lstStyle/>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Global prevalence: ~5% of adults (WHO, 2023).</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UK prevalence: 1 in 6 adults report symptoms weekly (APMS, 2022).</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Gender differences: Women are almost twice as likely to be diagnosed, reflecting social, hormonal, and cultural factors.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Age groups: Young people increasingly affected, with NHS surveys reporting record levels of depression among adolescents.</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Suicide risk: Depression is a major contributor to suicide, one of the leading causes of death in under-35s in the UK.</a:t>
            </a:r>
          </a:p>
          <a:p>
            <a:pPr marL="259080" lvl="1" indent="-129540" algn="l">
              <a:lnSpc>
                <a:spcPts val="1439"/>
              </a:lnSpc>
              <a:buFont typeface="Arial"/>
              <a:buChar char="•"/>
            </a:pPr>
            <a:r>
              <a:rPr lang="en-US" sz="1200">
                <a:solidFill>
                  <a:srgbClr val="000000"/>
                </a:solidFill>
                <a:latin typeface="Canva Sans"/>
                <a:ea typeface="Canva Sans"/>
                <a:cs typeface="Canva Sans"/>
                <a:sym typeface="Canva Sans"/>
              </a:rPr>
              <a:t>Economic impact: Billions lost yearly through productivity, healthcare, and welfare support. Depression is a major driver of disability-adjusted life years (DALYs).</a:t>
            </a:r>
          </a:p>
          <a:p>
            <a:pPr algn="l">
              <a:lnSpc>
                <a:spcPts val="1439"/>
              </a:lnSpc>
            </a:pPr>
            <a:endParaRPr lang="en-US" sz="1200">
              <a:solidFill>
                <a:srgbClr val="000000"/>
              </a:solidFill>
              <a:latin typeface="Canva Sans"/>
              <a:ea typeface="Canva Sans"/>
              <a:cs typeface="Canva Sans"/>
              <a:sym typeface="Canva Sans"/>
            </a:endParaRPr>
          </a:p>
        </p:txBody>
      </p:sp>
      <p:sp>
        <p:nvSpPr>
          <p:cNvPr id="44" name="TextBox 44"/>
          <p:cNvSpPr txBox="1"/>
          <p:nvPr/>
        </p:nvSpPr>
        <p:spPr>
          <a:xfrm>
            <a:off x="10399447" y="18184589"/>
            <a:ext cx="4114430" cy="408621"/>
          </a:xfrm>
          <a:prstGeom prst="rect">
            <a:avLst/>
          </a:prstGeom>
        </p:spPr>
        <p:txBody>
          <a:bodyPr lIns="0" tIns="0" rIns="0" bIns="0" rtlCol="0" anchor="t">
            <a:spAutoFit/>
          </a:bodyPr>
          <a:lstStyle/>
          <a:p>
            <a:pPr algn="l">
              <a:lnSpc>
                <a:spcPts val="3275"/>
              </a:lnSpc>
            </a:pPr>
            <a:r>
              <a:rPr lang="en-US" sz="2848" b="1">
                <a:solidFill>
                  <a:srgbClr val="3D69DA"/>
                </a:solidFill>
                <a:latin typeface="Canva Sans Bold"/>
                <a:ea typeface="Canva Sans Bold"/>
                <a:cs typeface="Canva Sans Bold"/>
                <a:sym typeface="Canva Sans Bold"/>
              </a:rPr>
              <a:t>Conclusion</a:t>
            </a:r>
          </a:p>
        </p:txBody>
      </p:sp>
      <p:sp>
        <p:nvSpPr>
          <p:cNvPr id="45" name="TextBox 45"/>
          <p:cNvSpPr txBox="1"/>
          <p:nvPr/>
        </p:nvSpPr>
        <p:spPr>
          <a:xfrm>
            <a:off x="10377313" y="18593211"/>
            <a:ext cx="4301889" cy="2533460"/>
          </a:xfrm>
          <a:prstGeom prst="rect">
            <a:avLst/>
          </a:prstGeom>
        </p:spPr>
        <p:txBody>
          <a:bodyPr lIns="0" tIns="0" rIns="0" bIns="0" rtlCol="0" anchor="t">
            <a:spAutoFit/>
          </a:bodyPr>
          <a:lstStyle/>
          <a:p>
            <a:pPr algn="l">
              <a:lnSpc>
                <a:spcPts val="1439"/>
              </a:lnSpc>
            </a:pPr>
            <a:r>
              <a:rPr lang="en-US" sz="1200">
                <a:solidFill>
                  <a:srgbClr val="000000"/>
                </a:solidFill>
                <a:latin typeface="Canva Sans"/>
                <a:ea typeface="Canva Sans"/>
                <a:cs typeface="Canva Sans"/>
                <a:sym typeface="Canva Sans"/>
              </a:rPr>
              <a:t>Depression is a multifactorial condition that has been managed in diverse ways over time. Historical practices often reflected stigma and limited scientific understanding, while contemporary provision benefits from evidence-based guidelines and a variety of treatment options. Yet challenges remain, particularly in access, inequalities, and treatment-resistant cases. Future policy must focus on expanding access, strengthening integration of services, and tackling stigma at both societal and institutional levels. Learning from history while embracing modern science will ensure more effective, equitable, and humane care for individuals with depression.</a:t>
            </a:r>
          </a:p>
          <a:p>
            <a:pPr algn="l">
              <a:lnSpc>
                <a:spcPts val="1439"/>
              </a:lnSpc>
            </a:pPr>
            <a:endParaRPr lang="en-US" sz="1200">
              <a:solidFill>
                <a:srgbClr val="000000"/>
              </a:solidFill>
              <a:latin typeface="Canva Sans"/>
              <a:ea typeface="Canva Sans"/>
              <a:cs typeface="Canva Sans"/>
              <a:sym typeface="Canva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8EE"/>
        </a:solidFill>
        <a:effectLst/>
      </p:bgPr>
    </p:bg>
    <p:spTree>
      <p:nvGrpSpPr>
        <p:cNvPr id="1" name=""/>
        <p:cNvGrpSpPr/>
        <p:nvPr/>
      </p:nvGrpSpPr>
      <p:grpSpPr>
        <a:xfrm>
          <a:off x="0" y="0"/>
          <a:ext cx="0" cy="0"/>
          <a:chOff x="0" y="0"/>
          <a:chExt cx="0" cy="0"/>
        </a:xfrm>
      </p:grpSpPr>
      <p:sp>
        <p:nvSpPr>
          <p:cNvPr id="2" name="TextBox 2"/>
          <p:cNvSpPr txBox="1"/>
          <p:nvPr/>
        </p:nvSpPr>
        <p:spPr>
          <a:xfrm>
            <a:off x="1512000" y="1435800"/>
            <a:ext cx="12096000" cy="10219326"/>
          </a:xfrm>
          <a:prstGeom prst="rect">
            <a:avLst/>
          </a:prstGeom>
        </p:spPr>
        <p:txBody>
          <a:bodyPr lIns="0" tIns="0" rIns="0" bIns="0" rtlCol="0" anchor="t">
            <a:spAutoFit/>
          </a:bodyPr>
          <a:lstStyle/>
          <a:p>
            <a:pPr algn="ctr">
              <a:lnSpc>
                <a:spcPts val="5599"/>
              </a:lnSpc>
              <a:spcBef>
                <a:spcPct val="0"/>
              </a:spcBef>
            </a:pPr>
            <a:r>
              <a:rPr lang="en-US" sz="3999" b="1">
                <a:solidFill>
                  <a:srgbClr val="000000"/>
                </a:solidFill>
                <a:latin typeface="Canva Sans Bold"/>
                <a:ea typeface="Canva Sans Bold"/>
                <a:cs typeface="Canva Sans Bold"/>
                <a:sym typeface="Canva Sans Bold"/>
              </a:rPr>
              <a:t>References</a:t>
            </a:r>
            <a:r>
              <a:rPr lang="en-US" sz="3999">
                <a:solidFill>
                  <a:srgbClr val="000000"/>
                </a:solidFill>
                <a:latin typeface="Canva Sans"/>
                <a:ea typeface="Canva Sans"/>
                <a:cs typeface="Canva Sans"/>
                <a:sym typeface="Canva Sans"/>
              </a:rPr>
              <a:t> </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American Psychiatric Association (2013) Diagnostic and statistical manual of mental disorders: DSM-5. 5th edn. Washington, DC: APA.</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Cipriani, A., Furukawa, T.A., Salanti, G., Chaimani, A., Atkinson, L.Z., Ogawa, Y., Leucht, S., Ruhe, H.G. and Turner, E.H. (2018) ‘Comparative efficacy and acceptability of 21 antidepressant drugs for the acute treatment of adults with major depressive disorder: a systematic review and network meta-analysis’, The Lancet, 391(10128), pp. 1357–1366.</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Department of Health and Social Care (2023) Suicide prevention strategy for England. Available at: https://www.gov.uk </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Freud, S. (1917) Mourning and melancholia. Standard Edition, vol. XIV. London: Hogarth Press.</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Mental Health Foundation (2023) Mental health statistics: depression. Available at: https://www.mentalhealth.org.uk </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National Institute for Health and Care Excellence (NICE) (2022) Depression in adults: treatment and management (NG222). London: NICE.</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NHS Digital (2022) Adult Psychiatric Morbidity Survey (APMS): Survey of Mental Health and Wellbeing, England. Available at: https://digital.nhs.uk </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Office for National Statistics (2023) Suicides in England and Wales: 2022 registrations. Available at: https://www.ons.gov.uk </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Pagnin, D., de Queiroz, V., Pini, S. and Cassano, G.B. (2004) ‘Efficacy of ECT in depression: a meta-analytic review’, The Journal of ECT, 20(1), pp. 13–20.</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World Health Organization (2019) International classification of diseases for mortality and morbidity statistics (11th Revision). Geneva: WHO. Available at: https://icd.who.int </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World Health Organization (2023) Depression fact sheet. Available at: https://www.who.int </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Wykes, T., Haro, J.M., Belli, S.R., Obradors-Tarragó, C., Arango, C., Ayuso-Mateos, J.L., Bitter, I., Brunn, M., Chevreul, K., Demotes-Mainard, J., Elfeddali, I. and Evans-Lacko, S. (2015) ‘Mental health research priorities for Europe’, The Lancet Psychiatry, 2(11), pp. 1036–1042.</a:t>
            </a:r>
          </a:p>
          <a:p>
            <a:pPr algn="l">
              <a:lnSpc>
                <a:spcPts val="2800"/>
              </a:lnSpc>
              <a:spcBef>
                <a:spcPct val="0"/>
              </a:spcBef>
            </a:pPr>
            <a:endParaRPr lang="en-US" sz="2000">
              <a:solidFill>
                <a:srgbClr val="000000"/>
              </a:solidFill>
              <a:latin typeface="Canva Sans"/>
              <a:ea typeface="Canva Sans"/>
              <a:cs typeface="Canva Sans"/>
              <a:sym typeface="Canva Sans"/>
            </a:endParaRPr>
          </a:p>
          <a:p>
            <a:pPr algn="l">
              <a:lnSpc>
                <a:spcPts val="2800"/>
              </a:lnSpc>
              <a:spcBef>
                <a:spcPct val="0"/>
              </a:spcBef>
            </a:pPr>
            <a:r>
              <a:rPr lang="en-US" sz="2000">
                <a:solidFill>
                  <a:srgbClr val="000000"/>
                </a:solidFill>
                <a:latin typeface="Canva Sans"/>
                <a:ea typeface="Canva Sans"/>
                <a:cs typeface="Canva Sans"/>
                <a:sym typeface="Canva Sans"/>
              </a:rPr>
              <a:t> </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11</TotalTime>
  <Words>1629</Words>
  <Application>Microsoft Office PowerPoint</Application>
  <PresentationFormat>Custom</PresentationFormat>
  <Paragraphs>104</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Canva Sans Bold</vt:lpstr>
      <vt:lpstr>Canva Sans</vt:lpstr>
      <vt:lpstr>Arial</vt:lpstr>
      <vt:lpstr>Wingdings 3</vt:lpstr>
      <vt:lpstr>Trebuchet MS</vt:lpstr>
      <vt:lpstr>Facet</vt:lpstr>
      <vt:lpstr>    Name of Student: JOE ANSAH Student Number: 2247737 Module: Psychological Classifications and Provision Module Code: BMHP6029 Lecturer: Dr. Eleni Koutsogeorgou Andreou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Joe Ansah (2247737)</cp:lastModifiedBy>
  <cp:revision>3</cp:revision>
  <dcterms:created xsi:type="dcterms:W3CDTF">2006-08-16T00:00:00Z</dcterms:created>
  <dcterms:modified xsi:type="dcterms:W3CDTF">2025-11-03T16:05:52Z</dcterms:modified>
  <dc:identifier>DAGzs7mS8i4</dc:identifier>
</cp:coreProperties>
</file>