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sldIdLst>
    <p:sldId id="256" r:id="rId2"/>
    <p:sldId id="257" r:id="rId3"/>
    <p:sldId id="258" r:id="rId4"/>
    <p:sldId id="259" r:id="rId5"/>
    <p:sldId id="262" r:id="rId6"/>
    <p:sldId id="260" r:id="rId7"/>
    <p:sldId id="261" r:id="rId8"/>
    <p:sldId id="268" r:id="rId9"/>
    <p:sldId id="269" r:id="rId10"/>
    <p:sldId id="263" r:id="rId11"/>
    <p:sldId id="264" r:id="rId12"/>
    <p:sldId id="265" r:id="rId13"/>
    <p:sldId id="266"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632"/>
    <p:restoredTop sz="96018"/>
  </p:normalViewPr>
  <p:slideViewPr>
    <p:cSldViewPr snapToGrid="0" snapToObjects="1">
      <p:cViewPr varScale="1">
        <p:scale>
          <a:sx n="56" d="100"/>
          <a:sy n="56" d="100"/>
        </p:scale>
        <p:origin x="200" y="15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6.svg"/></Relationships>
</file>

<file path=ppt/diagrams/_rels/data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21.svg"/></Relationships>
</file>

<file path=ppt/diagrams/_rels/data7.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6.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21.svg"/></Relationships>
</file>

<file path=ppt/diagrams/_rels/drawing7.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89022F-7C4F-4893-92D4-A78CCCB577A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5DA1B43-6AA8-4688-95E4-68E319C4A766}">
      <dgm:prSet/>
      <dgm:spPr/>
      <dgm:t>
        <a:bodyPr/>
        <a:lstStyle/>
        <a:p>
          <a:r>
            <a:rPr lang="en-US"/>
            <a:t>Flight Foods Ltd is a business that manufactures and sales ready meals to Airlines </a:t>
          </a:r>
        </a:p>
      </dgm:t>
    </dgm:pt>
    <dgm:pt modelId="{708926C9-EDAD-46FF-891A-1290973645E9}" type="parTrans" cxnId="{AFD20EA8-8443-4A09-8E8E-C2588771188D}">
      <dgm:prSet/>
      <dgm:spPr/>
      <dgm:t>
        <a:bodyPr/>
        <a:lstStyle/>
        <a:p>
          <a:endParaRPr lang="en-US"/>
        </a:p>
      </dgm:t>
    </dgm:pt>
    <dgm:pt modelId="{4C41E363-FA2D-43EC-906C-333CB567E334}" type="sibTrans" cxnId="{AFD20EA8-8443-4A09-8E8E-C2588771188D}">
      <dgm:prSet/>
      <dgm:spPr/>
      <dgm:t>
        <a:bodyPr/>
        <a:lstStyle/>
        <a:p>
          <a:endParaRPr lang="en-US"/>
        </a:p>
      </dgm:t>
    </dgm:pt>
    <dgm:pt modelId="{F29B534F-6F1F-42C3-AA9A-8D127AD92520}">
      <dgm:prSet/>
      <dgm:spPr/>
      <dgm:t>
        <a:bodyPr/>
        <a:lstStyle/>
        <a:p>
          <a:r>
            <a:rPr lang="en-US"/>
            <a:t>Lately, the company has tried expand their business both in market share and profits, but it actually faced a regression of it.  </a:t>
          </a:r>
        </a:p>
      </dgm:t>
    </dgm:pt>
    <dgm:pt modelId="{8A6E3368-D3F7-4F93-97BE-D83706CA38D2}" type="parTrans" cxnId="{644FBC97-24F6-4AD1-9C62-49F16E0712FA}">
      <dgm:prSet/>
      <dgm:spPr/>
      <dgm:t>
        <a:bodyPr/>
        <a:lstStyle/>
        <a:p>
          <a:endParaRPr lang="en-US"/>
        </a:p>
      </dgm:t>
    </dgm:pt>
    <dgm:pt modelId="{9AF7CA45-1327-4024-ABD1-EFBE178BAA8F}" type="sibTrans" cxnId="{644FBC97-24F6-4AD1-9C62-49F16E0712FA}">
      <dgm:prSet/>
      <dgm:spPr/>
      <dgm:t>
        <a:bodyPr/>
        <a:lstStyle/>
        <a:p>
          <a:endParaRPr lang="en-US"/>
        </a:p>
      </dgm:t>
    </dgm:pt>
    <dgm:pt modelId="{58541DD8-72C6-462B-9BE3-5640F136BF24}">
      <dgm:prSet/>
      <dgm:spPr/>
      <dgm:t>
        <a:bodyPr/>
        <a:lstStyle/>
        <a:p>
          <a:r>
            <a:rPr lang="en-US"/>
            <a:t>The Airlines shared their opinion about Flights Foods Ltd and it was understood that  - </a:t>
          </a:r>
        </a:p>
      </dgm:t>
    </dgm:pt>
    <dgm:pt modelId="{1A5F8389-DBF1-42E0-864B-315AB1ACA007}" type="parTrans" cxnId="{E6888791-3620-40D2-AC27-0E68169722A9}">
      <dgm:prSet/>
      <dgm:spPr/>
      <dgm:t>
        <a:bodyPr/>
        <a:lstStyle/>
        <a:p>
          <a:endParaRPr lang="en-US"/>
        </a:p>
      </dgm:t>
    </dgm:pt>
    <dgm:pt modelId="{52523A5F-3C59-40B5-AF89-46ED2CF19072}" type="sibTrans" cxnId="{E6888791-3620-40D2-AC27-0E68169722A9}">
      <dgm:prSet/>
      <dgm:spPr/>
      <dgm:t>
        <a:bodyPr/>
        <a:lstStyle/>
        <a:p>
          <a:endParaRPr lang="en-US"/>
        </a:p>
      </dgm:t>
    </dgm:pt>
    <dgm:pt modelId="{EFCE0EF2-84A7-463C-B882-7EF9269BF708}">
      <dgm:prSet/>
      <dgm:spPr/>
      <dgm:t>
        <a:bodyPr/>
        <a:lstStyle/>
        <a:p>
          <a:r>
            <a:rPr lang="en-US"/>
            <a:t>The business provides poor food standards </a:t>
          </a:r>
        </a:p>
      </dgm:t>
    </dgm:pt>
    <dgm:pt modelId="{79D82F4D-F0D4-48E6-A67B-710017D86794}" type="parTrans" cxnId="{AF2AAC68-B268-4F54-980B-3B2E891D0F2F}">
      <dgm:prSet/>
      <dgm:spPr/>
      <dgm:t>
        <a:bodyPr/>
        <a:lstStyle/>
        <a:p>
          <a:endParaRPr lang="en-US"/>
        </a:p>
      </dgm:t>
    </dgm:pt>
    <dgm:pt modelId="{100CC253-18E1-457A-89E0-64741E560083}" type="sibTrans" cxnId="{AF2AAC68-B268-4F54-980B-3B2E891D0F2F}">
      <dgm:prSet/>
      <dgm:spPr/>
      <dgm:t>
        <a:bodyPr/>
        <a:lstStyle/>
        <a:p>
          <a:endParaRPr lang="en-US"/>
        </a:p>
      </dgm:t>
    </dgm:pt>
    <dgm:pt modelId="{3C42C83E-BD7F-4483-B97E-DC3038879E75}">
      <dgm:prSet/>
      <dgm:spPr/>
      <dgm:t>
        <a:bodyPr/>
        <a:lstStyle/>
        <a:p>
          <a:r>
            <a:rPr lang="en-US"/>
            <a:t>Undercooked food </a:t>
          </a:r>
        </a:p>
      </dgm:t>
    </dgm:pt>
    <dgm:pt modelId="{B47E235B-72AF-431A-9270-08CD4C16CF3E}" type="parTrans" cxnId="{9EEEE64F-AACA-482D-ABAC-DAD083E4BE5B}">
      <dgm:prSet/>
      <dgm:spPr/>
      <dgm:t>
        <a:bodyPr/>
        <a:lstStyle/>
        <a:p>
          <a:endParaRPr lang="en-US"/>
        </a:p>
      </dgm:t>
    </dgm:pt>
    <dgm:pt modelId="{81741325-5854-48D6-8300-4DF221131749}" type="sibTrans" cxnId="{9EEEE64F-AACA-482D-ABAC-DAD083E4BE5B}">
      <dgm:prSet/>
      <dgm:spPr/>
      <dgm:t>
        <a:bodyPr/>
        <a:lstStyle/>
        <a:p>
          <a:endParaRPr lang="en-US"/>
        </a:p>
      </dgm:t>
    </dgm:pt>
    <dgm:pt modelId="{59927006-8142-4AE4-B2B4-6F3F3D57EE61}">
      <dgm:prSet/>
      <dgm:spPr/>
      <dgm:t>
        <a:bodyPr/>
        <a:lstStyle/>
        <a:p>
          <a:r>
            <a:rPr lang="en-US"/>
            <a:t>Poor packaging </a:t>
          </a:r>
        </a:p>
      </dgm:t>
    </dgm:pt>
    <dgm:pt modelId="{87A61F9A-9FD5-4ADB-948B-CF04B8B3C25C}" type="parTrans" cxnId="{ADFC436D-C403-4988-BF26-F4EBD6CFF451}">
      <dgm:prSet/>
      <dgm:spPr/>
      <dgm:t>
        <a:bodyPr/>
        <a:lstStyle/>
        <a:p>
          <a:endParaRPr lang="en-US"/>
        </a:p>
      </dgm:t>
    </dgm:pt>
    <dgm:pt modelId="{20A16740-D86A-468F-B500-25187DB4F431}" type="sibTrans" cxnId="{ADFC436D-C403-4988-BF26-F4EBD6CFF451}">
      <dgm:prSet/>
      <dgm:spPr/>
      <dgm:t>
        <a:bodyPr/>
        <a:lstStyle/>
        <a:p>
          <a:endParaRPr lang="en-US"/>
        </a:p>
      </dgm:t>
    </dgm:pt>
    <dgm:pt modelId="{72A5AB83-A35C-43E3-A1E5-6BFDBF83834A}">
      <dgm:prSet/>
      <dgm:spPr/>
      <dgm:t>
        <a:bodyPr/>
        <a:lstStyle/>
        <a:p>
          <a:r>
            <a:rPr lang="en-US"/>
            <a:t>Meat found in vegetarian meals </a:t>
          </a:r>
        </a:p>
      </dgm:t>
    </dgm:pt>
    <dgm:pt modelId="{F0CBB6F2-E4CB-4278-A971-C40904F7494E}" type="parTrans" cxnId="{6C887F38-32AC-4173-A59D-3DD775132F1C}">
      <dgm:prSet/>
      <dgm:spPr/>
      <dgm:t>
        <a:bodyPr/>
        <a:lstStyle/>
        <a:p>
          <a:endParaRPr lang="en-US"/>
        </a:p>
      </dgm:t>
    </dgm:pt>
    <dgm:pt modelId="{82D7AC61-B8B0-4F5C-A17D-CCD4933E0875}" type="sibTrans" cxnId="{6C887F38-32AC-4173-A59D-3DD775132F1C}">
      <dgm:prSet/>
      <dgm:spPr/>
      <dgm:t>
        <a:bodyPr/>
        <a:lstStyle/>
        <a:p>
          <a:endParaRPr lang="en-US"/>
        </a:p>
      </dgm:t>
    </dgm:pt>
    <dgm:pt modelId="{4201F6EC-F999-4D9D-98BC-7BEF11B6C097}">
      <dgm:prSet/>
      <dgm:spPr/>
      <dgm:t>
        <a:bodyPr/>
        <a:lstStyle/>
        <a:p>
          <a:r>
            <a:rPr lang="en-US"/>
            <a:t>In plus, the consultancy firm that investigated the issues noted that – </a:t>
          </a:r>
        </a:p>
      </dgm:t>
    </dgm:pt>
    <dgm:pt modelId="{4B9AFF85-F704-4BDA-A0C7-5D538800AC3C}" type="parTrans" cxnId="{727641C8-7447-40E7-A7F8-E3FE4F21260E}">
      <dgm:prSet/>
      <dgm:spPr/>
      <dgm:t>
        <a:bodyPr/>
        <a:lstStyle/>
        <a:p>
          <a:endParaRPr lang="en-US"/>
        </a:p>
      </dgm:t>
    </dgm:pt>
    <dgm:pt modelId="{53D53154-B600-4A23-B271-5F721E4963FB}" type="sibTrans" cxnId="{727641C8-7447-40E7-A7F8-E3FE4F21260E}">
      <dgm:prSet/>
      <dgm:spPr/>
      <dgm:t>
        <a:bodyPr/>
        <a:lstStyle/>
        <a:p>
          <a:endParaRPr lang="en-US"/>
        </a:p>
      </dgm:t>
    </dgm:pt>
    <dgm:pt modelId="{495454BA-7F10-454D-8563-610C713EE6E7}">
      <dgm:prSet/>
      <dgm:spPr/>
      <dgm:t>
        <a:bodyPr/>
        <a:lstStyle/>
        <a:p>
          <a:r>
            <a:rPr lang="en-US"/>
            <a:t>There are old and noisy machines (although there is lots of space, good lighting and ventilation)</a:t>
          </a:r>
        </a:p>
      </dgm:t>
    </dgm:pt>
    <dgm:pt modelId="{D3CAD558-B9F9-47D0-B48E-C4A1D40A0C14}" type="parTrans" cxnId="{47B53461-F529-4F77-AA43-9780A240303F}">
      <dgm:prSet/>
      <dgm:spPr/>
      <dgm:t>
        <a:bodyPr/>
        <a:lstStyle/>
        <a:p>
          <a:endParaRPr lang="en-US"/>
        </a:p>
      </dgm:t>
    </dgm:pt>
    <dgm:pt modelId="{44133DEC-BBAF-4BF5-9952-AC00B47C161E}" type="sibTrans" cxnId="{47B53461-F529-4F77-AA43-9780A240303F}">
      <dgm:prSet/>
      <dgm:spPr/>
      <dgm:t>
        <a:bodyPr/>
        <a:lstStyle/>
        <a:p>
          <a:endParaRPr lang="en-US"/>
        </a:p>
      </dgm:t>
    </dgm:pt>
    <dgm:pt modelId="{03D1D0F1-6EB9-4B5C-B9AD-6F325766FDE7}">
      <dgm:prSet/>
      <dgm:spPr/>
      <dgm:t>
        <a:bodyPr/>
        <a:lstStyle/>
        <a:p>
          <a:r>
            <a:rPr lang="en-US"/>
            <a:t>Employees age range of 16-60</a:t>
          </a:r>
        </a:p>
      </dgm:t>
    </dgm:pt>
    <dgm:pt modelId="{E3109C4F-19F1-46AF-8AA5-C3FC7C4F2DA5}" type="parTrans" cxnId="{CA94B237-C00F-4454-8941-36D19D68FA3E}">
      <dgm:prSet/>
      <dgm:spPr/>
      <dgm:t>
        <a:bodyPr/>
        <a:lstStyle/>
        <a:p>
          <a:endParaRPr lang="en-US"/>
        </a:p>
      </dgm:t>
    </dgm:pt>
    <dgm:pt modelId="{7FA3071C-7166-4F19-B149-9C07F4E08444}" type="sibTrans" cxnId="{CA94B237-C00F-4454-8941-36D19D68FA3E}">
      <dgm:prSet/>
      <dgm:spPr/>
      <dgm:t>
        <a:bodyPr/>
        <a:lstStyle/>
        <a:p>
          <a:endParaRPr lang="en-US"/>
        </a:p>
      </dgm:t>
    </dgm:pt>
    <dgm:pt modelId="{C2081315-D068-4947-9560-955D34043178}">
      <dgm:prSet/>
      <dgm:spPr/>
      <dgm:t>
        <a:bodyPr/>
        <a:lstStyle/>
        <a:p>
          <a:r>
            <a:rPr lang="en-US" dirty="0"/>
            <a:t>Immigrants with 5 different backgrounds  (although this represents no issue in itself) but little to no English language knowledge</a:t>
          </a:r>
        </a:p>
      </dgm:t>
    </dgm:pt>
    <dgm:pt modelId="{F9EFD274-E946-4DDF-A95F-51CBF1741CAE}" type="parTrans" cxnId="{1A326BAC-3D27-4A0D-83F3-E19973027860}">
      <dgm:prSet/>
      <dgm:spPr/>
      <dgm:t>
        <a:bodyPr/>
        <a:lstStyle/>
        <a:p>
          <a:endParaRPr lang="en-US"/>
        </a:p>
      </dgm:t>
    </dgm:pt>
    <dgm:pt modelId="{4C55A500-38E3-4770-ADA7-1C8EFB6566D3}" type="sibTrans" cxnId="{1A326BAC-3D27-4A0D-83F3-E19973027860}">
      <dgm:prSet/>
      <dgm:spPr/>
      <dgm:t>
        <a:bodyPr/>
        <a:lstStyle/>
        <a:p>
          <a:endParaRPr lang="en-US"/>
        </a:p>
      </dgm:t>
    </dgm:pt>
    <dgm:pt modelId="{DE6994C5-1CA9-4DDF-995F-CC3E05663850}" type="pres">
      <dgm:prSet presAssocID="{0389022F-7C4F-4893-92D4-A78CCCB577A5}" presName="root" presStyleCnt="0">
        <dgm:presLayoutVars>
          <dgm:dir/>
          <dgm:resizeHandles val="exact"/>
        </dgm:presLayoutVars>
      </dgm:prSet>
      <dgm:spPr/>
    </dgm:pt>
    <dgm:pt modelId="{F0DE6B98-D06C-46B4-8B94-711F992CA434}" type="pres">
      <dgm:prSet presAssocID="{A5DA1B43-6AA8-4688-95E4-68E319C4A766}" presName="compNode" presStyleCnt="0"/>
      <dgm:spPr/>
    </dgm:pt>
    <dgm:pt modelId="{14F3EB77-B5A7-4F0D-86E8-97B0ABD9CACF}" type="pres">
      <dgm:prSet presAssocID="{A5DA1B43-6AA8-4688-95E4-68E319C4A766}" presName="bgRect" presStyleLbl="bgShp" presStyleIdx="0" presStyleCnt="4"/>
      <dgm:spPr/>
    </dgm:pt>
    <dgm:pt modelId="{664BB0E7-68F9-4233-8661-58BBDB51290F}" type="pres">
      <dgm:prSet presAssocID="{A5DA1B43-6AA8-4688-95E4-68E319C4A76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eroplane"/>
        </a:ext>
      </dgm:extLst>
    </dgm:pt>
    <dgm:pt modelId="{9D496878-4250-45EA-9D49-063FA9B2B82A}" type="pres">
      <dgm:prSet presAssocID="{A5DA1B43-6AA8-4688-95E4-68E319C4A766}" presName="spaceRect" presStyleCnt="0"/>
      <dgm:spPr/>
    </dgm:pt>
    <dgm:pt modelId="{0FECA81B-4C1C-4949-9DDB-813C70DC419D}" type="pres">
      <dgm:prSet presAssocID="{A5DA1B43-6AA8-4688-95E4-68E319C4A766}" presName="parTx" presStyleLbl="revTx" presStyleIdx="0" presStyleCnt="6">
        <dgm:presLayoutVars>
          <dgm:chMax val="0"/>
          <dgm:chPref val="0"/>
        </dgm:presLayoutVars>
      </dgm:prSet>
      <dgm:spPr/>
    </dgm:pt>
    <dgm:pt modelId="{A823B687-D040-4A52-A3CA-8510F4339AF9}" type="pres">
      <dgm:prSet presAssocID="{4C41E363-FA2D-43EC-906C-333CB567E334}" presName="sibTrans" presStyleCnt="0"/>
      <dgm:spPr/>
    </dgm:pt>
    <dgm:pt modelId="{635ECF22-9B2B-4C2F-9DA0-05C8E6485B15}" type="pres">
      <dgm:prSet presAssocID="{F29B534F-6F1F-42C3-AA9A-8D127AD92520}" presName="compNode" presStyleCnt="0"/>
      <dgm:spPr/>
    </dgm:pt>
    <dgm:pt modelId="{89B4BD9C-C0C0-48C6-B1B4-0F3338C3ADE9}" type="pres">
      <dgm:prSet presAssocID="{F29B534F-6F1F-42C3-AA9A-8D127AD92520}" presName="bgRect" presStyleLbl="bgShp" presStyleIdx="1" presStyleCnt="4"/>
      <dgm:spPr/>
    </dgm:pt>
    <dgm:pt modelId="{04F75AA4-A991-46A9-8259-B2047BE8E8B6}" type="pres">
      <dgm:prSet presAssocID="{F29B534F-6F1F-42C3-AA9A-8D127AD9252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18A17FC1-94BF-448A-9256-6B7CD3E1247A}" type="pres">
      <dgm:prSet presAssocID="{F29B534F-6F1F-42C3-AA9A-8D127AD92520}" presName="spaceRect" presStyleCnt="0"/>
      <dgm:spPr/>
    </dgm:pt>
    <dgm:pt modelId="{373D9EAF-A805-4F09-B0E6-B3E60E38E5A0}" type="pres">
      <dgm:prSet presAssocID="{F29B534F-6F1F-42C3-AA9A-8D127AD92520}" presName="parTx" presStyleLbl="revTx" presStyleIdx="1" presStyleCnt="6">
        <dgm:presLayoutVars>
          <dgm:chMax val="0"/>
          <dgm:chPref val="0"/>
        </dgm:presLayoutVars>
      </dgm:prSet>
      <dgm:spPr/>
    </dgm:pt>
    <dgm:pt modelId="{1E392D6D-E37B-4B01-8D8F-AA6A9FE4FDF7}" type="pres">
      <dgm:prSet presAssocID="{9AF7CA45-1327-4024-ABD1-EFBE178BAA8F}" presName="sibTrans" presStyleCnt="0"/>
      <dgm:spPr/>
    </dgm:pt>
    <dgm:pt modelId="{FED976B0-9F2C-440F-8D70-4DE9BBF900D7}" type="pres">
      <dgm:prSet presAssocID="{58541DD8-72C6-462B-9BE3-5640F136BF24}" presName="compNode" presStyleCnt="0"/>
      <dgm:spPr/>
    </dgm:pt>
    <dgm:pt modelId="{D2A99B18-5500-44E8-B34C-59E83850BD2C}" type="pres">
      <dgm:prSet presAssocID="{58541DD8-72C6-462B-9BE3-5640F136BF24}" presName="bgRect" presStyleLbl="bgShp" presStyleIdx="2" presStyleCnt="4"/>
      <dgm:spPr/>
    </dgm:pt>
    <dgm:pt modelId="{4626AD2F-74ED-43C7-9627-CD904480071A}" type="pres">
      <dgm:prSet presAssocID="{58541DD8-72C6-462B-9BE3-5640F136BF2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ilot"/>
        </a:ext>
      </dgm:extLst>
    </dgm:pt>
    <dgm:pt modelId="{EB54483A-9655-4AC7-B997-B7764ED1D5C8}" type="pres">
      <dgm:prSet presAssocID="{58541DD8-72C6-462B-9BE3-5640F136BF24}" presName="spaceRect" presStyleCnt="0"/>
      <dgm:spPr/>
    </dgm:pt>
    <dgm:pt modelId="{C67EC2EA-B719-4989-A6CE-164135AF09DB}" type="pres">
      <dgm:prSet presAssocID="{58541DD8-72C6-462B-9BE3-5640F136BF24}" presName="parTx" presStyleLbl="revTx" presStyleIdx="2" presStyleCnt="6">
        <dgm:presLayoutVars>
          <dgm:chMax val="0"/>
          <dgm:chPref val="0"/>
        </dgm:presLayoutVars>
      </dgm:prSet>
      <dgm:spPr/>
    </dgm:pt>
    <dgm:pt modelId="{A02D9818-7001-4E6A-8901-9870A1926D60}" type="pres">
      <dgm:prSet presAssocID="{58541DD8-72C6-462B-9BE3-5640F136BF24}" presName="desTx" presStyleLbl="revTx" presStyleIdx="3" presStyleCnt="6">
        <dgm:presLayoutVars/>
      </dgm:prSet>
      <dgm:spPr/>
    </dgm:pt>
    <dgm:pt modelId="{D0711C74-316A-4B97-893C-2D547552276B}" type="pres">
      <dgm:prSet presAssocID="{52523A5F-3C59-40B5-AF89-46ED2CF19072}" presName="sibTrans" presStyleCnt="0"/>
      <dgm:spPr/>
    </dgm:pt>
    <dgm:pt modelId="{D519D60D-251C-4D55-9DB4-F1C65390BB51}" type="pres">
      <dgm:prSet presAssocID="{4201F6EC-F999-4D9D-98BC-7BEF11B6C097}" presName="compNode" presStyleCnt="0"/>
      <dgm:spPr/>
    </dgm:pt>
    <dgm:pt modelId="{D2A8C6B9-058A-4C14-A9E1-F3F31B215BCF}" type="pres">
      <dgm:prSet presAssocID="{4201F6EC-F999-4D9D-98BC-7BEF11B6C097}" presName="bgRect" presStyleLbl="bgShp" presStyleIdx="3" presStyleCnt="4"/>
      <dgm:spPr/>
    </dgm:pt>
    <dgm:pt modelId="{3FDB5664-6116-4380-8D55-749535AEDE25}" type="pres">
      <dgm:prSet presAssocID="{4201F6EC-F999-4D9D-98BC-7BEF11B6C09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elder"/>
        </a:ext>
      </dgm:extLst>
    </dgm:pt>
    <dgm:pt modelId="{5B3B5266-1913-4B17-8D44-311C711251B8}" type="pres">
      <dgm:prSet presAssocID="{4201F6EC-F999-4D9D-98BC-7BEF11B6C097}" presName="spaceRect" presStyleCnt="0"/>
      <dgm:spPr/>
    </dgm:pt>
    <dgm:pt modelId="{DB1369C1-2DD7-4976-A998-389E62D73F64}" type="pres">
      <dgm:prSet presAssocID="{4201F6EC-F999-4D9D-98BC-7BEF11B6C097}" presName="parTx" presStyleLbl="revTx" presStyleIdx="4" presStyleCnt="6">
        <dgm:presLayoutVars>
          <dgm:chMax val="0"/>
          <dgm:chPref val="0"/>
        </dgm:presLayoutVars>
      </dgm:prSet>
      <dgm:spPr/>
    </dgm:pt>
    <dgm:pt modelId="{892D3E1D-BE25-45A6-89D5-68F7EF80713C}" type="pres">
      <dgm:prSet presAssocID="{4201F6EC-F999-4D9D-98BC-7BEF11B6C097}" presName="desTx" presStyleLbl="revTx" presStyleIdx="5" presStyleCnt="6">
        <dgm:presLayoutVars/>
      </dgm:prSet>
      <dgm:spPr/>
    </dgm:pt>
  </dgm:ptLst>
  <dgm:cxnLst>
    <dgm:cxn modelId="{65B3D203-7B24-4256-8DA0-CE93EBB437F0}" type="presOf" srcId="{72A5AB83-A35C-43E3-A1E5-6BFDBF83834A}" destId="{A02D9818-7001-4E6A-8901-9870A1926D60}" srcOrd="0" destOrd="3" presId="urn:microsoft.com/office/officeart/2018/2/layout/IconVerticalSolidList"/>
    <dgm:cxn modelId="{41C91711-A1E4-4034-B10A-CE20DFD089FF}" type="presOf" srcId="{4201F6EC-F999-4D9D-98BC-7BEF11B6C097}" destId="{DB1369C1-2DD7-4976-A998-389E62D73F64}" srcOrd="0" destOrd="0" presId="urn:microsoft.com/office/officeart/2018/2/layout/IconVerticalSolidList"/>
    <dgm:cxn modelId="{DFCB6118-D39A-4591-B281-313B38CC7870}" type="presOf" srcId="{EFCE0EF2-84A7-463C-B882-7EF9269BF708}" destId="{A02D9818-7001-4E6A-8901-9870A1926D60}" srcOrd="0" destOrd="0" presId="urn:microsoft.com/office/officeart/2018/2/layout/IconVerticalSolidList"/>
    <dgm:cxn modelId="{CA94B237-C00F-4454-8941-36D19D68FA3E}" srcId="{4201F6EC-F999-4D9D-98BC-7BEF11B6C097}" destId="{03D1D0F1-6EB9-4B5C-B9AD-6F325766FDE7}" srcOrd="1" destOrd="0" parTransId="{E3109C4F-19F1-46AF-8AA5-C3FC7C4F2DA5}" sibTransId="{7FA3071C-7166-4F19-B149-9C07F4E08444}"/>
    <dgm:cxn modelId="{6C887F38-32AC-4173-A59D-3DD775132F1C}" srcId="{58541DD8-72C6-462B-9BE3-5640F136BF24}" destId="{72A5AB83-A35C-43E3-A1E5-6BFDBF83834A}" srcOrd="3" destOrd="0" parTransId="{F0CBB6F2-E4CB-4278-A971-C40904F7494E}" sibTransId="{82D7AC61-B8B0-4F5C-A17D-CCD4933E0875}"/>
    <dgm:cxn modelId="{2F52BE38-7387-4C1B-815D-6500F3D17574}" type="presOf" srcId="{A5DA1B43-6AA8-4688-95E4-68E319C4A766}" destId="{0FECA81B-4C1C-4949-9DDB-813C70DC419D}" srcOrd="0" destOrd="0" presId="urn:microsoft.com/office/officeart/2018/2/layout/IconVerticalSolidList"/>
    <dgm:cxn modelId="{9EEEE64F-AACA-482D-ABAC-DAD083E4BE5B}" srcId="{58541DD8-72C6-462B-9BE3-5640F136BF24}" destId="{3C42C83E-BD7F-4483-B97E-DC3038879E75}" srcOrd="1" destOrd="0" parTransId="{B47E235B-72AF-431A-9270-08CD4C16CF3E}" sibTransId="{81741325-5854-48D6-8300-4DF221131749}"/>
    <dgm:cxn modelId="{875ACD58-50FB-497F-BD3B-57FD9FC85CF1}" type="presOf" srcId="{F29B534F-6F1F-42C3-AA9A-8D127AD92520}" destId="{373D9EAF-A805-4F09-B0E6-B3E60E38E5A0}" srcOrd="0" destOrd="0" presId="urn:microsoft.com/office/officeart/2018/2/layout/IconVerticalSolidList"/>
    <dgm:cxn modelId="{ABEAC060-A1B3-4F43-8E9F-A6D169C9B17F}" type="presOf" srcId="{03D1D0F1-6EB9-4B5C-B9AD-6F325766FDE7}" destId="{892D3E1D-BE25-45A6-89D5-68F7EF80713C}" srcOrd="0" destOrd="1" presId="urn:microsoft.com/office/officeart/2018/2/layout/IconVerticalSolidList"/>
    <dgm:cxn modelId="{47B53461-F529-4F77-AA43-9780A240303F}" srcId="{4201F6EC-F999-4D9D-98BC-7BEF11B6C097}" destId="{495454BA-7F10-454D-8563-610C713EE6E7}" srcOrd="0" destOrd="0" parTransId="{D3CAD558-B9F9-47D0-B48E-C4A1D40A0C14}" sibTransId="{44133DEC-BBAF-4BF5-9952-AC00B47C161E}"/>
    <dgm:cxn modelId="{AF2AAC68-B268-4F54-980B-3B2E891D0F2F}" srcId="{58541DD8-72C6-462B-9BE3-5640F136BF24}" destId="{EFCE0EF2-84A7-463C-B882-7EF9269BF708}" srcOrd="0" destOrd="0" parTransId="{79D82F4D-F0D4-48E6-A67B-710017D86794}" sibTransId="{100CC253-18E1-457A-89E0-64741E560083}"/>
    <dgm:cxn modelId="{ADFC436D-C403-4988-BF26-F4EBD6CFF451}" srcId="{58541DD8-72C6-462B-9BE3-5640F136BF24}" destId="{59927006-8142-4AE4-B2B4-6F3F3D57EE61}" srcOrd="2" destOrd="0" parTransId="{87A61F9A-9FD5-4ADB-948B-CF04B8B3C25C}" sibTransId="{20A16740-D86A-468F-B500-25187DB4F431}"/>
    <dgm:cxn modelId="{2C8FB185-2318-4BB5-B634-7535E1D0399A}" type="presOf" srcId="{3C42C83E-BD7F-4483-B97E-DC3038879E75}" destId="{A02D9818-7001-4E6A-8901-9870A1926D60}" srcOrd="0" destOrd="1" presId="urn:microsoft.com/office/officeart/2018/2/layout/IconVerticalSolidList"/>
    <dgm:cxn modelId="{E6888791-3620-40D2-AC27-0E68169722A9}" srcId="{0389022F-7C4F-4893-92D4-A78CCCB577A5}" destId="{58541DD8-72C6-462B-9BE3-5640F136BF24}" srcOrd="2" destOrd="0" parTransId="{1A5F8389-DBF1-42E0-864B-315AB1ACA007}" sibTransId="{52523A5F-3C59-40B5-AF89-46ED2CF19072}"/>
    <dgm:cxn modelId="{644FBC97-24F6-4AD1-9C62-49F16E0712FA}" srcId="{0389022F-7C4F-4893-92D4-A78CCCB577A5}" destId="{F29B534F-6F1F-42C3-AA9A-8D127AD92520}" srcOrd="1" destOrd="0" parTransId="{8A6E3368-D3F7-4F93-97BE-D83706CA38D2}" sibTransId="{9AF7CA45-1327-4024-ABD1-EFBE178BAA8F}"/>
    <dgm:cxn modelId="{AFD20EA8-8443-4A09-8E8E-C2588771188D}" srcId="{0389022F-7C4F-4893-92D4-A78CCCB577A5}" destId="{A5DA1B43-6AA8-4688-95E4-68E319C4A766}" srcOrd="0" destOrd="0" parTransId="{708926C9-EDAD-46FF-891A-1290973645E9}" sibTransId="{4C41E363-FA2D-43EC-906C-333CB567E334}"/>
    <dgm:cxn modelId="{1A326BAC-3D27-4A0D-83F3-E19973027860}" srcId="{4201F6EC-F999-4D9D-98BC-7BEF11B6C097}" destId="{C2081315-D068-4947-9560-955D34043178}" srcOrd="2" destOrd="0" parTransId="{F9EFD274-E946-4DDF-A95F-51CBF1741CAE}" sibTransId="{4C55A500-38E3-4770-ADA7-1C8EFB6566D3}"/>
    <dgm:cxn modelId="{80F1A7C4-1AD4-49A3-A1B0-7CE83F61499A}" type="presOf" srcId="{C2081315-D068-4947-9560-955D34043178}" destId="{892D3E1D-BE25-45A6-89D5-68F7EF80713C}" srcOrd="0" destOrd="2" presId="urn:microsoft.com/office/officeart/2018/2/layout/IconVerticalSolidList"/>
    <dgm:cxn modelId="{727641C8-7447-40E7-A7F8-E3FE4F21260E}" srcId="{0389022F-7C4F-4893-92D4-A78CCCB577A5}" destId="{4201F6EC-F999-4D9D-98BC-7BEF11B6C097}" srcOrd="3" destOrd="0" parTransId="{4B9AFF85-F704-4BDA-A0C7-5D538800AC3C}" sibTransId="{53D53154-B600-4A23-B271-5F721E4963FB}"/>
    <dgm:cxn modelId="{855202D0-D136-4560-ABD8-720C09F15224}" type="presOf" srcId="{0389022F-7C4F-4893-92D4-A78CCCB577A5}" destId="{DE6994C5-1CA9-4DDF-995F-CC3E05663850}" srcOrd="0" destOrd="0" presId="urn:microsoft.com/office/officeart/2018/2/layout/IconVerticalSolidList"/>
    <dgm:cxn modelId="{686520D4-B9FE-42A5-ADB8-CE64C2C69C64}" type="presOf" srcId="{495454BA-7F10-454D-8563-610C713EE6E7}" destId="{892D3E1D-BE25-45A6-89D5-68F7EF80713C}" srcOrd="0" destOrd="0" presId="urn:microsoft.com/office/officeart/2018/2/layout/IconVerticalSolidList"/>
    <dgm:cxn modelId="{10BA35D5-FEAD-4FC3-9C40-C1AE9C70834A}" type="presOf" srcId="{58541DD8-72C6-462B-9BE3-5640F136BF24}" destId="{C67EC2EA-B719-4989-A6CE-164135AF09DB}" srcOrd="0" destOrd="0" presId="urn:microsoft.com/office/officeart/2018/2/layout/IconVerticalSolidList"/>
    <dgm:cxn modelId="{1B1E1FF4-A26F-4382-A7D0-B888572EBFC3}" type="presOf" srcId="{59927006-8142-4AE4-B2B4-6F3F3D57EE61}" destId="{A02D9818-7001-4E6A-8901-9870A1926D60}" srcOrd="0" destOrd="2" presId="urn:microsoft.com/office/officeart/2018/2/layout/IconVerticalSolidList"/>
    <dgm:cxn modelId="{8C706FC8-0020-4C0C-A2A6-8C00C8CD9BDC}" type="presParOf" srcId="{DE6994C5-1CA9-4DDF-995F-CC3E05663850}" destId="{F0DE6B98-D06C-46B4-8B94-711F992CA434}" srcOrd="0" destOrd="0" presId="urn:microsoft.com/office/officeart/2018/2/layout/IconVerticalSolidList"/>
    <dgm:cxn modelId="{24635B58-FF62-4E6D-A639-AD00B786F781}" type="presParOf" srcId="{F0DE6B98-D06C-46B4-8B94-711F992CA434}" destId="{14F3EB77-B5A7-4F0D-86E8-97B0ABD9CACF}" srcOrd="0" destOrd="0" presId="urn:microsoft.com/office/officeart/2018/2/layout/IconVerticalSolidList"/>
    <dgm:cxn modelId="{82732FC7-D049-47D5-B4B4-28F1F05FFF23}" type="presParOf" srcId="{F0DE6B98-D06C-46B4-8B94-711F992CA434}" destId="{664BB0E7-68F9-4233-8661-58BBDB51290F}" srcOrd="1" destOrd="0" presId="urn:microsoft.com/office/officeart/2018/2/layout/IconVerticalSolidList"/>
    <dgm:cxn modelId="{64AF6079-12A1-4A32-84A3-85EC5616F206}" type="presParOf" srcId="{F0DE6B98-D06C-46B4-8B94-711F992CA434}" destId="{9D496878-4250-45EA-9D49-063FA9B2B82A}" srcOrd="2" destOrd="0" presId="urn:microsoft.com/office/officeart/2018/2/layout/IconVerticalSolidList"/>
    <dgm:cxn modelId="{0750454F-EDB2-4FF8-BD4E-43BA178B316A}" type="presParOf" srcId="{F0DE6B98-D06C-46B4-8B94-711F992CA434}" destId="{0FECA81B-4C1C-4949-9DDB-813C70DC419D}" srcOrd="3" destOrd="0" presId="urn:microsoft.com/office/officeart/2018/2/layout/IconVerticalSolidList"/>
    <dgm:cxn modelId="{E5565A34-F230-47E2-BDB3-513E2A3D21B2}" type="presParOf" srcId="{DE6994C5-1CA9-4DDF-995F-CC3E05663850}" destId="{A823B687-D040-4A52-A3CA-8510F4339AF9}" srcOrd="1" destOrd="0" presId="urn:microsoft.com/office/officeart/2018/2/layout/IconVerticalSolidList"/>
    <dgm:cxn modelId="{05CD8567-D4B9-48C7-B8E0-DDBBEC61529C}" type="presParOf" srcId="{DE6994C5-1CA9-4DDF-995F-CC3E05663850}" destId="{635ECF22-9B2B-4C2F-9DA0-05C8E6485B15}" srcOrd="2" destOrd="0" presId="urn:microsoft.com/office/officeart/2018/2/layout/IconVerticalSolidList"/>
    <dgm:cxn modelId="{7BFE0654-FB43-4FFE-A438-B04F17534869}" type="presParOf" srcId="{635ECF22-9B2B-4C2F-9DA0-05C8E6485B15}" destId="{89B4BD9C-C0C0-48C6-B1B4-0F3338C3ADE9}" srcOrd="0" destOrd="0" presId="urn:microsoft.com/office/officeart/2018/2/layout/IconVerticalSolidList"/>
    <dgm:cxn modelId="{59F6C91B-4453-4921-A1C3-AFB043D93B65}" type="presParOf" srcId="{635ECF22-9B2B-4C2F-9DA0-05C8E6485B15}" destId="{04F75AA4-A991-46A9-8259-B2047BE8E8B6}" srcOrd="1" destOrd="0" presId="urn:microsoft.com/office/officeart/2018/2/layout/IconVerticalSolidList"/>
    <dgm:cxn modelId="{A98A7F16-F989-441A-A35A-2854D2B46AA9}" type="presParOf" srcId="{635ECF22-9B2B-4C2F-9DA0-05C8E6485B15}" destId="{18A17FC1-94BF-448A-9256-6B7CD3E1247A}" srcOrd="2" destOrd="0" presId="urn:microsoft.com/office/officeart/2018/2/layout/IconVerticalSolidList"/>
    <dgm:cxn modelId="{16CBFA39-9AB0-4598-A9B7-8E0355847F5A}" type="presParOf" srcId="{635ECF22-9B2B-4C2F-9DA0-05C8E6485B15}" destId="{373D9EAF-A805-4F09-B0E6-B3E60E38E5A0}" srcOrd="3" destOrd="0" presId="urn:microsoft.com/office/officeart/2018/2/layout/IconVerticalSolidList"/>
    <dgm:cxn modelId="{23B8C24E-CAA1-44CE-B8B8-EF57EF15ED53}" type="presParOf" srcId="{DE6994C5-1CA9-4DDF-995F-CC3E05663850}" destId="{1E392D6D-E37B-4B01-8D8F-AA6A9FE4FDF7}" srcOrd="3" destOrd="0" presId="urn:microsoft.com/office/officeart/2018/2/layout/IconVerticalSolidList"/>
    <dgm:cxn modelId="{F8677523-4D80-4D29-8DBC-D08BAE4DBE2A}" type="presParOf" srcId="{DE6994C5-1CA9-4DDF-995F-CC3E05663850}" destId="{FED976B0-9F2C-440F-8D70-4DE9BBF900D7}" srcOrd="4" destOrd="0" presId="urn:microsoft.com/office/officeart/2018/2/layout/IconVerticalSolidList"/>
    <dgm:cxn modelId="{CD5E63FE-4EDA-4018-8C62-9F63B91B9A68}" type="presParOf" srcId="{FED976B0-9F2C-440F-8D70-4DE9BBF900D7}" destId="{D2A99B18-5500-44E8-B34C-59E83850BD2C}" srcOrd="0" destOrd="0" presId="urn:microsoft.com/office/officeart/2018/2/layout/IconVerticalSolidList"/>
    <dgm:cxn modelId="{ED627C94-C490-485D-BC32-761DCBECBF5B}" type="presParOf" srcId="{FED976B0-9F2C-440F-8D70-4DE9BBF900D7}" destId="{4626AD2F-74ED-43C7-9627-CD904480071A}" srcOrd="1" destOrd="0" presId="urn:microsoft.com/office/officeart/2018/2/layout/IconVerticalSolidList"/>
    <dgm:cxn modelId="{58442436-71D1-4603-BA9C-FDFD200ABCD0}" type="presParOf" srcId="{FED976B0-9F2C-440F-8D70-4DE9BBF900D7}" destId="{EB54483A-9655-4AC7-B997-B7764ED1D5C8}" srcOrd="2" destOrd="0" presId="urn:microsoft.com/office/officeart/2018/2/layout/IconVerticalSolidList"/>
    <dgm:cxn modelId="{C10486AF-AE4A-4B77-A4E4-C9916FC8BA81}" type="presParOf" srcId="{FED976B0-9F2C-440F-8D70-4DE9BBF900D7}" destId="{C67EC2EA-B719-4989-A6CE-164135AF09DB}" srcOrd="3" destOrd="0" presId="urn:microsoft.com/office/officeart/2018/2/layout/IconVerticalSolidList"/>
    <dgm:cxn modelId="{2DDA3744-6AE5-4911-8621-A0CA7C1B0B5B}" type="presParOf" srcId="{FED976B0-9F2C-440F-8D70-4DE9BBF900D7}" destId="{A02D9818-7001-4E6A-8901-9870A1926D60}" srcOrd="4" destOrd="0" presId="urn:microsoft.com/office/officeart/2018/2/layout/IconVerticalSolidList"/>
    <dgm:cxn modelId="{87D31089-ED8A-4A97-B154-4F2F107256CE}" type="presParOf" srcId="{DE6994C5-1CA9-4DDF-995F-CC3E05663850}" destId="{D0711C74-316A-4B97-893C-2D547552276B}" srcOrd="5" destOrd="0" presId="urn:microsoft.com/office/officeart/2018/2/layout/IconVerticalSolidList"/>
    <dgm:cxn modelId="{34C17F1B-F9C8-4B2E-9569-AC4C822A9A84}" type="presParOf" srcId="{DE6994C5-1CA9-4DDF-995F-CC3E05663850}" destId="{D519D60D-251C-4D55-9DB4-F1C65390BB51}" srcOrd="6" destOrd="0" presId="urn:microsoft.com/office/officeart/2018/2/layout/IconVerticalSolidList"/>
    <dgm:cxn modelId="{21D96A49-82E8-45D6-B012-1930FC424657}" type="presParOf" srcId="{D519D60D-251C-4D55-9DB4-F1C65390BB51}" destId="{D2A8C6B9-058A-4C14-A9E1-F3F31B215BCF}" srcOrd="0" destOrd="0" presId="urn:microsoft.com/office/officeart/2018/2/layout/IconVerticalSolidList"/>
    <dgm:cxn modelId="{F970FE92-4D9E-45EA-801A-099C02490757}" type="presParOf" srcId="{D519D60D-251C-4D55-9DB4-F1C65390BB51}" destId="{3FDB5664-6116-4380-8D55-749535AEDE25}" srcOrd="1" destOrd="0" presId="urn:microsoft.com/office/officeart/2018/2/layout/IconVerticalSolidList"/>
    <dgm:cxn modelId="{B362804D-8A0D-45F5-980E-65CE532A78A5}" type="presParOf" srcId="{D519D60D-251C-4D55-9DB4-F1C65390BB51}" destId="{5B3B5266-1913-4B17-8D44-311C711251B8}" srcOrd="2" destOrd="0" presId="urn:microsoft.com/office/officeart/2018/2/layout/IconVerticalSolidList"/>
    <dgm:cxn modelId="{937227E2-EC41-46BA-8731-94FE56C2434E}" type="presParOf" srcId="{D519D60D-251C-4D55-9DB4-F1C65390BB51}" destId="{DB1369C1-2DD7-4976-A998-389E62D73F64}" srcOrd="3" destOrd="0" presId="urn:microsoft.com/office/officeart/2018/2/layout/IconVerticalSolidList"/>
    <dgm:cxn modelId="{A0F6BB2E-09EF-4F9F-9A44-9CAB8FF1643E}" type="presParOf" srcId="{D519D60D-251C-4D55-9DB4-F1C65390BB51}" destId="{892D3E1D-BE25-45A6-89D5-68F7EF80713C}"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3C413D-1DDD-4E11-803C-9A69FE060D9A}" type="doc">
      <dgm:prSet loTypeId="urn:microsoft.com/office/officeart/2016/7/layout/LinearArrowProcessNumbered" loCatId="process" qsTypeId="urn:microsoft.com/office/officeart/2005/8/quickstyle/simple1" qsCatId="simple" csTypeId="urn:microsoft.com/office/officeart/2005/8/colors/accent1_2" csCatId="accent1" phldr="1"/>
      <dgm:spPr/>
      <dgm:t>
        <a:bodyPr/>
        <a:lstStyle/>
        <a:p>
          <a:endParaRPr lang="en-US"/>
        </a:p>
      </dgm:t>
    </dgm:pt>
    <dgm:pt modelId="{6DB3B1F4-15A4-4BE4-A999-E599C0F06ED7}">
      <dgm:prSet custT="1"/>
      <dgm:spPr/>
      <dgm:t>
        <a:bodyPr/>
        <a:lstStyle/>
        <a:p>
          <a:r>
            <a:rPr lang="en-US" sz="1600" dirty="0"/>
            <a:t>The communication is one of the key barriers as the employees: ”[…] speak their own language with a few English words thrown in.]” </a:t>
          </a:r>
        </a:p>
      </dgm:t>
    </dgm:pt>
    <dgm:pt modelId="{0072ACE9-C1DF-4A02-82A8-8C9734FDFFC1}" type="parTrans" cxnId="{5C55170D-A8DE-4E64-8BE0-178FEA10DD6E}">
      <dgm:prSet/>
      <dgm:spPr/>
      <dgm:t>
        <a:bodyPr/>
        <a:lstStyle/>
        <a:p>
          <a:endParaRPr lang="en-US" sz="2800"/>
        </a:p>
      </dgm:t>
    </dgm:pt>
    <dgm:pt modelId="{F48286A7-FC74-46F2-A79C-AA591DFE8649}" type="sibTrans" cxnId="{5C55170D-A8DE-4E64-8BE0-178FEA10DD6E}">
      <dgm:prSet phldrT="1" phldr="0" custT="1"/>
      <dgm:spPr/>
      <dgm:t>
        <a:bodyPr/>
        <a:lstStyle/>
        <a:p>
          <a:r>
            <a:rPr lang="en-US" sz="5400"/>
            <a:t>1</a:t>
          </a:r>
        </a:p>
      </dgm:t>
    </dgm:pt>
    <dgm:pt modelId="{A6D469B9-168A-4624-98C3-21CCE81C1525}">
      <dgm:prSet custT="1"/>
      <dgm:spPr/>
      <dgm:t>
        <a:bodyPr/>
        <a:lstStyle/>
        <a:p>
          <a:r>
            <a:rPr lang="en-US" sz="1600"/>
            <a:t>From this it can be understood that the floor manager, Gary, finds it very difficult to communicate with the team. </a:t>
          </a:r>
        </a:p>
      </dgm:t>
    </dgm:pt>
    <dgm:pt modelId="{B4BBC953-C3B8-4D7F-9CB5-518F35E683DA}" type="parTrans" cxnId="{EA769D82-8635-4A06-926A-E68E0799FDD4}">
      <dgm:prSet/>
      <dgm:spPr/>
      <dgm:t>
        <a:bodyPr/>
        <a:lstStyle/>
        <a:p>
          <a:endParaRPr lang="en-US" sz="2800"/>
        </a:p>
      </dgm:t>
    </dgm:pt>
    <dgm:pt modelId="{697297FC-40CE-4FF4-9C9F-9DD099BF24F5}" type="sibTrans" cxnId="{EA769D82-8635-4A06-926A-E68E0799FDD4}">
      <dgm:prSet phldrT="2" phldr="0" custT="1"/>
      <dgm:spPr/>
      <dgm:t>
        <a:bodyPr/>
        <a:lstStyle/>
        <a:p>
          <a:r>
            <a:rPr lang="en-US" sz="5400"/>
            <a:t>2</a:t>
          </a:r>
        </a:p>
      </dgm:t>
    </dgm:pt>
    <dgm:pt modelId="{8B7ADA64-2FA0-4101-B278-E742B9260CEF}">
      <dgm:prSet custT="1"/>
      <dgm:spPr/>
      <dgm:t>
        <a:bodyPr/>
        <a:lstStyle/>
        <a:p>
          <a:r>
            <a:rPr lang="en-US" sz="1600"/>
            <a:t>The staff has no experience or knowledge about the Food Hygiene and Safety. The manager finds it difficult to explain to them due to their poor English language skills. </a:t>
          </a:r>
        </a:p>
      </dgm:t>
    </dgm:pt>
    <dgm:pt modelId="{B55C6D7A-3765-4CAA-8666-5CCB88FF049F}" type="parTrans" cxnId="{A681E919-0593-443F-86B9-5A0EA49F3DA2}">
      <dgm:prSet/>
      <dgm:spPr/>
      <dgm:t>
        <a:bodyPr/>
        <a:lstStyle/>
        <a:p>
          <a:endParaRPr lang="en-US" sz="2800"/>
        </a:p>
      </dgm:t>
    </dgm:pt>
    <dgm:pt modelId="{E6B3DDCA-1A6A-4E93-A824-B9198802C953}" type="sibTrans" cxnId="{A681E919-0593-443F-86B9-5A0EA49F3DA2}">
      <dgm:prSet phldrT="3" phldr="0" custT="1"/>
      <dgm:spPr/>
      <dgm:t>
        <a:bodyPr/>
        <a:lstStyle/>
        <a:p>
          <a:r>
            <a:rPr lang="en-US" sz="5400"/>
            <a:t>3</a:t>
          </a:r>
        </a:p>
      </dgm:t>
    </dgm:pt>
    <dgm:pt modelId="{250FA0ED-3F9F-4144-95AB-6E56D7F9E674}">
      <dgm:prSet custT="1"/>
      <dgm:spPr/>
      <dgm:t>
        <a:bodyPr/>
        <a:lstStyle/>
        <a:p>
          <a:r>
            <a:rPr lang="en-US" sz="1550" dirty="0"/>
            <a:t>While the older employees seem to understand, the younger ones do not. </a:t>
          </a:r>
        </a:p>
        <a:p>
          <a:r>
            <a:rPr lang="en-US" sz="1550" dirty="0"/>
            <a:t>In addition, the noisy machineries can also represent a barrier. </a:t>
          </a:r>
        </a:p>
      </dgm:t>
    </dgm:pt>
    <dgm:pt modelId="{0FD1048B-1335-44B4-A7C6-F5676E162EDB}" type="parTrans" cxnId="{08C739AE-8AF4-4570-88C1-8D175633247C}">
      <dgm:prSet/>
      <dgm:spPr/>
      <dgm:t>
        <a:bodyPr/>
        <a:lstStyle/>
        <a:p>
          <a:endParaRPr lang="en-US" sz="2800"/>
        </a:p>
      </dgm:t>
    </dgm:pt>
    <dgm:pt modelId="{00FFABFD-475B-4A01-8921-AA4B8C658A11}" type="sibTrans" cxnId="{08C739AE-8AF4-4570-88C1-8D175633247C}">
      <dgm:prSet phldrT="4" phldr="0" custT="1"/>
      <dgm:spPr/>
      <dgm:t>
        <a:bodyPr/>
        <a:lstStyle/>
        <a:p>
          <a:r>
            <a:rPr lang="en-US" sz="5400"/>
            <a:t>4</a:t>
          </a:r>
        </a:p>
      </dgm:t>
    </dgm:pt>
    <dgm:pt modelId="{1E7F0C2B-EC8F-4741-8714-007B2C5F7B15}">
      <dgm:prSet custT="1"/>
      <dgm:spPr/>
      <dgm:t>
        <a:bodyPr/>
        <a:lstStyle/>
        <a:p>
          <a:r>
            <a:rPr lang="en-US" sz="1600" dirty="0"/>
            <a:t>With poor communication skills and understanding of each other it is very difficult for the people to work as a team and help the business thrive (Gordon, 2023).</a:t>
          </a:r>
        </a:p>
      </dgm:t>
    </dgm:pt>
    <dgm:pt modelId="{6F3FA9A4-9276-41F4-8D06-4281126FC773}" type="parTrans" cxnId="{152AC0DB-9827-49D7-9DE6-0917499248A8}">
      <dgm:prSet/>
      <dgm:spPr/>
      <dgm:t>
        <a:bodyPr/>
        <a:lstStyle/>
        <a:p>
          <a:endParaRPr lang="en-US" sz="2800"/>
        </a:p>
      </dgm:t>
    </dgm:pt>
    <dgm:pt modelId="{E4A14680-953D-4A63-BB9B-30BF464477A2}" type="sibTrans" cxnId="{152AC0DB-9827-49D7-9DE6-0917499248A8}">
      <dgm:prSet phldrT="5" phldr="0" custT="1"/>
      <dgm:spPr/>
      <dgm:t>
        <a:bodyPr/>
        <a:lstStyle/>
        <a:p>
          <a:r>
            <a:rPr lang="en-US" sz="5400"/>
            <a:t>5</a:t>
          </a:r>
        </a:p>
      </dgm:t>
    </dgm:pt>
    <dgm:pt modelId="{FF0E69F8-1392-8C44-B72A-1C92FE5C3E77}" type="pres">
      <dgm:prSet presAssocID="{AB3C413D-1DDD-4E11-803C-9A69FE060D9A}" presName="linearFlow" presStyleCnt="0">
        <dgm:presLayoutVars>
          <dgm:dir/>
          <dgm:animLvl val="lvl"/>
          <dgm:resizeHandles val="exact"/>
        </dgm:presLayoutVars>
      </dgm:prSet>
      <dgm:spPr/>
    </dgm:pt>
    <dgm:pt modelId="{CE1FC9C6-8511-B540-8D0F-7AA055AA57C4}" type="pres">
      <dgm:prSet presAssocID="{6DB3B1F4-15A4-4BE4-A999-E599C0F06ED7}" presName="compositeNode" presStyleCnt="0"/>
      <dgm:spPr/>
    </dgm:pt>
    <dgm:pt modelId="{28F69118-79BE-AF47-8508-7267B5DD150B}" type="pres">
      <dgm:prSet presAssocID="{6DB3B1F4-15A4-4BE4-A999-E599C0F06ED7}" presName="parTx" presStyleLbl="node1" presStyleIdx="0" presStyleCnt="0">
        <dgm:presLayoutVars>
          <dgm:chMax val="0"/>
          <dgm:chPref val="0"/>
          <dgm:bulletEnabled val="1"/>
        </dgm:presLayoutVars>
      </dgm:prSet>
      <dgm:spPr/>
    </dgm:pt>
    <dgm:pt modelId="{7E54D207-4048-4942-9090-CEA14B0ED241}" type="pres">
      <dgm:prSet presAssocID="{6DB3B1F4-15A4-4BE4-A999-E599C0F06ED7}" presName="parSh" presStyleCnt="0"/>
      <dgm:spPr/>
    </dgm:pt>
    <dgm:pt modelId="{488FDEAF-6D59-504C-B1DE-3970E2C304B1}" type="pres">
      <dgm:prSet presAssocID="{6DB3B1F4-15A4-4BE4-A999-E599C0F06ED7}" presName="lineNode" presStyleLbl="alignAccFollowNode1" presStyleIdx="0" presStyleCnt="15"/>
      <dgm:spPr/>
    </dgm:pt>
    <dgm:pt modelId="{F1DA1010-6995-684B-A4ED-D936B4A30313}" type="pres">
      <dgm:prSet presAssocID="{6DB3B1F4-15A4-4BE4-A999-E599C0F06ED7}" presName="lineArrowNode" presStyleLbl="alignAccFollowNode1" presStyleIdx="1" presStyleCnt="15"/>
      <dgm:spPr/>
    </dgm:pt>
    <dgm:pt modelId="{822D4EB7-3264-DA45-9A77-65D41FBE86C7}" type="pres">
      <dgm:prSet presAssocID="{F48286A7-FC74-46F2-A79C-AA591DFE8649}" presName="sibTransNodeCircle" presStyleLbl="alignNode1" presStyleIdx="0" presStyleCnt="5">
        <dgm:presLayoutVars>
          <dgm:chMax val="0"/>
          <dgm:bulletEnabled/>
        </dgm:presLayoutVars>
      </dgm:prSet>
      <dgm:spPr/>
    </dgm:pt>
    <dgm:pt modelId="{962FD5FF-5F58-D84B-A86E-4BFBFF7A0CC9}" type="pres">
      <dgm:prSet presAssocID="{F48286A7-FC74-46F2-A79C-AA591DFE8649}" presName="spacerBetweenCircleAndCallout" presStyleCnt="0">
        <dgm:presLayoutVars/>
      </dgm:prSet>
      <dgm:spPr/>
    </dgm:pt>
    <dgm:pt modelId="{34333C2C-8924-6340-8CEF-74522E539A59}" type="pres">
      <dgm:prSet presAssocID="{6DB3B1F4-15A4-4BE4-A999-E599C0F06ED7}" presName="nodeText" presStyleLbl="alignAccFollowNode1" presStyleIdx="2" presStyleCnt="15">
        <dgm:presLayoutVars>
          <dgm:bulletEnabled val="1"/>
        </dgm:presLayoutVars>
      </dgm:prSet>
      <dgm:spPr/>
    </dgm:pt>
    <dgm:pt modelId="{CDDD01BD-280D-604E-91C3-F0C669C7FC4D}" type="pres">
      <dgm:prSet presAssocID="{F48286A7-FC74-46F2-A79C-AA591DFE8649}" presName="sibTransComposite" presStyleCnt="0"/>
      <dgm:spPr/>
    </dgm:pt>
    <dgm:pt modelId="{4AB7EF56-B350-A443-89E8-6726201705A1}" type="pres">
      <dgm:prSet presAssocID="{A6D469B9-168A-4624-98C3-21CCE81C1525}" presName="compositeNode" presStyleCnt="0"/>
      <dgm:spPr/>
    </dgm:pt>
    <dgm:pt modelId="{79E46E8B-821E-0148-B3BE-246B474B5CFE}" type="pres">
      <dgm:prSet presAssocID="{A6D469B9-168A-4624-98C3-21CCE81C1525}" presName="parTx" presStyleLbl="node1" presStyleIdx="0" presStyleCnt="0">
        <dgm:presLayoutVars>
          <dgm:chMax val="0"/>
          <dgm:chPref val="0"/>
          <dgm:bulletEnabled val="1"/>
        </dgm:presLayoutVars>
      </dgm:prSet>
      <dgm:spPr/>
    </dgm:pt>
    <dgm:pt modelId="{638F246C-8913-D946-9181-4995407C3D29}" type="pres">
      <dgm:prSet presAssocID="{A6D469B9-168A-4624-98C3-21CCE81C1525}" presName="parSh" presStyleCnt="0"/>
      <dgm:spPr/>
    </dgm:pt>
    <dgm:pt modelId="{B1B17260-BD4E-B74D-9F66-87515E3A96E6}" type="pres">
      <dgm:prSet presAssocID="{A6D469B9-168A-4624-98C3-21CCE81C1525}" presName="lineNode" presStyleLbl="alignAccFollowNode1" presStyleIdx="3" presStyleCnt="15"/>
      <dgm:spPr/>
    </dgm:pt>
    <dgm:pt modelId="{71F6581D-99B8-B04F-B065-E476A6EB9FC5}" type="pres">
      <dgm:prSet presAssocID="{A6D469B9-168A-4624-98C3-21CCE81C1525}" presName="lineArrowNode" presStyleLbl="alignAccFollowNode1" presStyleIdx="4" presStyleCnt="15"/>
      <dgm:spPr/>
    </dgm:pt>
    <dgm:pt modelId="{A092DED8-8A00-C24C-A50A-2EDEB2D12862}" type="pres">
      <dgm:prSet presAssocID="{697297FC-40CE-4FF4-9C9F-9DD099BF24F5}" presName="sibTransNodeCircle" presStyleLbl="alignNode1" presStyleIdx="1" presStyleCnt="5">
        <dgm:presLayoutVars>
          <dgm:chMax val="0"/>
          <dgm:bulletEnabled/>
        </dgm:presLayoutVars>
      </dgm:prSet>
      <dgm:spPr/>
    </dgm:pt>
    <dgm:pt modelId="{B4FFBA27-3A67-364D-801D-3DD4704033D0}" type="pres">
      <dgm:prSet presAssocID="{697297FC-40CE-4FF4-9C9F-9DD099BF24F5}" presName="spacerBetweenCircleAndCallout" presStyleCnt="0">
        <dgm:presLayoutVars/>
      </dgm:prSet>
      <dgm:spPr/>
    </dgm:pt>
    <dgm:pt modelId="{0FB9F6CB-21AC-1E42-96BA-2F5F0F69A232}" type="pres">
      <dgm:prSet presAssocID="{A6D469B9-168A-4624-98C3-21CCE81C1525}" presName="nodeText" presStyleLbl="alignAccFollowNode1" presStyleIdx="5" presStyleCnt="15">
        <dgm:presLayoutVars>
          <dgm:bulletEnabled val="1"/>
        </dgm:presLayoutVars>
      </dgm:prSet>
      <dgm:spPr/>
    </dgm:pt>
    <dgm:pt modelId="{87A079E3-8AF8-7443-9E31-61278C996B35}" type="pres">
      <dgm:prSet presAssocID="{697297FC-40CE-4FF4-9C9F-9DD099BF24F5}" presName="sibTransComposite" presStyleCnt="0"/>
      <dgm:spPr/>
    </dgm:pt>
    <dgm:pt modelId="{F7263627-F7B3-8E4C-860B-270A57DB2044}" type="pres">
      <dgm:prSet presAssocID="{8B7ADA64-2FA0-4101-B278-E742B9260CEF}" presName="compositeNode" presStyleCnt="0"/>
      <dgm:spPr/>
    </dgm:pt>
    <dgm:pt modelId="{46814A0E-5D58-394F-99ED-F08831A5DFE2}" type="pres">
      <dgm:prSet presAssocID="{8B7ADA64-2FA0-4101-B278-E742B9260CEF}" presName="parTx" presStyleLbl="node1" presStyleIdx="0" presStyleCnt="0">
        <dgm:presLayoutVars>
          <dgm:chMax val="0"/>
          <dgm:chPref val="0"/>
          <dgm:bulletEnabled val="1"/>
        </dgm:presLayoutVars>
      </dgm:prSet>
      <dgm:spPr/>
    </dgm:pt>
    <dgm:pt modelId="{3C976D1E-7156-364A-89F3-A5653980A150}" type="pres">
      <dgm:prSet presAssocID="{8B7ADA64-2FA0-4101-B278-E742B9260CEF}" presName="parSh" presStyleCnt="0"/>
      <dgm:spPr/>
    </dgm:pt>
    <dgm:pt modelId="{EFC65ECF-599E-2B40-9073-F32141DD48E1}" type="pres">
      <dgm:prSet presAssocID="{8B7ADA64-2FA0-4101-B278-E742B9260CEF}" presName="lineNode" presStyleLbl="alignAccFollowNode1" presStyleIdx="6" presStyleCnt="15"/>
      <dgm:spPr/>
    </dgm:pt>
    <dgm:pt modelId="{EBF2F3FE-4466-9947-8D5B-1450AB83CCBB}" type="pres">
      <dgm:prSet presAssocID="{8B7ADA64-2FA0-4101-B278-E742B9260CEF}" presName="lineArrowNode" presStyleLbl="alignAccFollowNode1" presStyleIdx="7" presStyleCnt="15"/>
      <dgm:spPr/>
    </dgm:pt>
    <dgm:pt modelId="{BC9604E2-C826-D24C-B151-084373A39986}" type="pres">
      <dgm:prSet presAssocID="{E6B3DDCA-1A6A-4E93-A824-B9198802C953}" presName="sibTransNodeCircle" presStyleLbl="alignNode1" presStyleIdx="2" presStyleCnt="5">
        <dgm:presLayoutVars>
          <dgm:chMax val="0"/>
          <dgm:bulletEnabled/>
        </dgm:presLayoutVars>
      </dgm:prSet>
      <dgm:spPr/>
    </dgm:pt>
    <dgm:pt modelId="{3509370C-2D57-8644-AF9D-D0018C76D7B8}" type="pres">
      <dgm:prSet presAssocID="{E6B3DDCA-1A6A-4E93-A824-B9198802C953}" presName="spacerBetweenCircleAndCallout" presStyleCnt="0">
        <dgm:presLayoutVars/>
      </dgm:prSet>
      <dgm:spPr/>
    </dgm:pt>
    <dgm:pt modelId="{8F648327-C3E7-9246-93C8-07F39181A790}" type="pres">
      <dgm:prSet presAssocID="{8B7ADA64-2FA0-4101-B278-E742B9260CEF}" presName="nodeText" presStyleLbl="alignAccFollowNode1" presStyleIdx="8" presStyleCnt="15">
        <dgm:presLayoutVars>
          <dgm:bulletEnabled val="1"/>
        </dgm:presLayoutVars>
      </dgm:prSet>
      <dgm:spPr/>
    </dgm:pt>
    <dgm:pt modelId="{E89FE11D-25F7-704D-9F60-2CFC936B8AB0}" type="pres">
      <dgm:prSet presAssocID="{E6B3DDCA-1A6A-4E93-A824-B9198802C953}" presName="sibTransComposite" presStyleCnt="0"/>
      <dgm:spPr/>
    </dgm:pt>
    <dgm:pt modelId="{9859D5BC-6A70-9242-817D-63C4FF6D9149}" type="pres">
      <dgm:prSet presAssocID="{250FA0ED-3F9F-4144-95AB-6E56D7F9E674}" presName="compositeNode" presStyleCnt="0"/>
      <dgm:spPr/>
    </dgm:pt>
    <dgm:pt modelId="{3B641A1D-14E1-2442-B565-5E2B4DA8C01A}" type="pres">
      <dgm:prSet presAssocID="{250FA0ED-3F9F-4144-95AB-6E56D7F9E674}" presName="parTx" presStyleLbl="node1" presStyleIdx="0" presStyleCnt="0">
        <dgm:presLayoutVars>
          <dgm:chMax val="0"/>
          <dgm:chPref val="0"/>
          <dgm:bulletEnabled val="1"/>
        </dgm:presLayoutVars>
      </dgm:prSet>
      <dgm:spPr/>
    </dgm:pt>
    <dgm:pt modelId="{AF2CD571-4C4C-A84F-8E78-5F77EE273874}" type="pres">
      <dgm:prSet presAssocID="{250FA0ED-3F9F-4144-95AB-6E56D7F9E674}" presName="parSh" presStyleCnt="0"/>
      <dgm:spPr/>
    </dgm:pt>
    <dgm:pt modelId="{3AAB5498-1538-5F40-BAF2-CE84DC1BD9D6}" type="pres">
      <dgm:prSet presAssocID="{250FA0ED-3F9F-4144-95AB-6E56D7F9E674}" presName="lineNode" presStyleLbl="alignAccFollowNode1" presStyleIdx="9" presStyleCnt="15"/>
      <dgm:spPr/>
    </dgm:pt>
    <dgm:pt modelId="{EC5B2BA5-FA12-DA4F-93EE-8F08C1C40679}" type="pres">
      <dgm:prSet presAssocID="{250FA0ED-3F9F-4144-95AB-6E56D7F9E674}" presName="lineArrowNode" presStyleLbl="alignAccFollowNode1" presStyleIdx="10" presStyleCnt="15"/>
      <dgm:spPr/>
    </dgm:pt>
    <dgm:pt modelId="{048F3D80-D8BF-644B-A923-429DC7CF1F89}" type="pres">
      <dgm:prSet presAssocID="{00FFABFD-475B-4A01-8921-AA4B8C658A11}" presName="sibTransNodeCircle" presStyleLbl="alignNode1" presStyleIdx="3" presStyleCnt="5">
        <dgm:presLayoutVars>
          <dgm:chMax val="0"/>
          <dgm:bulletEnabled/>
        </dgm:presLayoutVars>
      </dgm:prSet>
      <dgm:spPr/>
    </dgm:pt>
    <dgm:pt modelId="{F6593AE2-DD52-A64E-98E5-D96DBB9D1EF6}" type="pres">
      <dgm:prSet presAssocID="{00FFABFD-475B-4A01-8921-AA4B8C658A11}" presName="spacerBetweenCircleAndCallout" presStyleCnt="0">
        <dgm:presLayoutVars/>
      </dgm:prSet>
      <dgm:spPr/>
    </dgm:pt>
    <dgm:pt modelId="{837F77C9-AD4B-8C42-9F24-AE51B7078E17}" type="pres">
      <dgm:prSet presAssocID="{250FA0ED-3F9F-4144-95AB-6E56D7F9E674}" presName="nodeText" presStyleLbl="alignAccFollowNode1" presStyleIdx="11" presStyleCnt="15">
        <dgm:presLayoutVars>
          <dgm:bulletEnabled val="1"/>
        </dgm:presLayoutVars>
      </dgm:prSet>
      <dgm:spPr/>
    </dgm:pt>
    <dgm:pt modelId="{9F1ED63B-1D40-174F-ADF7-E989371C98B5}" type="pres">
      <dgm:prSet presAssocID="{00FFABFD-475B-4A01-8921-AA4B8C658A11}" presName="sibTransComposite" presStyleCnt="0"/>
      <dgm:spPr/>
    </dgm:pt>
    <dgm:pt modelId="{0B534FD7-E922-6349-8B90-A5039C70E6AD}" type="pres">
      <dgm:prSet presAssocID="{1E7F0C2B-EC8F-4741-8714-007B2C5F7B15}" presName="compositeNode" presStyleCnt="0"/>
      <dgm:spPr/>
    </dgm:pt>
    <dgm:pt modelId="{96B458C1-A277-3544-8AFA-ED50F0931F62}" type="pres">
      <dgm:prSet presAssocID="{1E7F0C2B-EC8F-4741-8714-007B2C5F7B15}" presName="parTx" presStyleLbl="node1" presStyleIdx="0" presStyleCnt="0">
        <dgm:presLayoutVars>
          <dgm:chMax val="0"/>
          <dgm:chPref val="0"/>
          <dgm:bulletEnabled val="1"/>
        </dgm:presLayoutVars>
      </dgm:prSet>
      <dgm:spPr/>
    </dgm:pt>
    <dgm:pt modelId="{45C93AE1-A2E3-9C43-93A0-F15B445E3898}" type="pres">
      <dgm:prSet presAssocID="{1E7F0C2B-EC8F-4741-8714-007B2C5F7B15}" presName="parSh" presStyleCnt="0"/>
      <dgm:spPr/>
    </dgm:pt>
    <dgm:pt modelId="{D9E79E34-5E2F-714E-B601-28DA0D930024}" type="pres">
      <dgm:prSet presAssocID="{1E7F0C2B-EC8F-4741-8714-007B2C5F7B15}" presName="lineNode" presStyleLbl="alignAccFollowNode1" presStyleIdx="12" presStyleCnt="15"/>
      <dgm:spPr/>
    </dgm:pt>
    <dgm:pt modelId="{6EEB1210-E7E9-F94E-A0F9-6ED7D153EEAF}" type="pres">
      <dgm:prSet presAssocID="{1E7F0C2B-EC8F-4741-8714-007B2C5F7B15}" presName="lineArrowNode" presStyleLbl="alignAccFollowNode1" presStyleIdx="13" presStyleCnt="15"/>
      <dgm:spPr/>
    </dgm:pt>
    <dgm:pt modelId="{EBFDEDA9-1D19-5A40-BDA1-81A89813A632}" type="pres">
      <dgm:prSet presAssocID="{E4A14680-953D-4A63-BB9B-30BF464477A2}" presName="sibTransNodeCircle" presStyleLbl="alignNode1" presStyleIdx="4" presStyleCnt="5">
        <dgm:presLayoutVars>
          <dgm:chMax val="0"/>
          <dgm:bulletEnabled/>
        </dgm:presLayoutVars>
      </dgm:prSet>
      <dgm:spPr/>
    </dgm:pt>
    <dgm:pt modelId="{307FA71E-7951-AD41-A824-F97ECBF5D41F}" type="pres">
      <dgm:prSet presAssocID="{E4A14680-953D-4A63-BB9B-30BF464477A2}" presName="spacerBetweenCircleAndCallout" presStyleCnt="0">
        <dgm:presLayoutVars/>
      </dgm:prSet>
      <dgm:spPr/>
    </dgm:pt>
    <dgm:pt modelId="{972CC972-3FDA-3F41-A791-F2C55A17228B}" type="pres">
      <dgm:prSet presAssocID="{1E7F0C2B-EC8F-4741-8714-007B2C5F7B15}" presName="nodeText" presStyleLbl="alignAccFollowNode1" presStyleIdx="14" presStyleCnt="15">
        <dgm:presLayoutVars>
          <dgm:bulletEnabled val="1"/>
        </dgm:presLayoutVars>
      </dgm:prSet>
      <dgm:spPr/>
    </dgm:pt>
  </dgm:ptLst>
  <dgm:cxnLst>
    <dgm:cxn modelId="{5C55170D-A8DE-4E64-8BE0-178FEA10DD6E}" srcId="{AB3C413D-1DDD-4E11-803C-9A69FE060D9A}" destId="{6DB3B1F4-15A4-4BE4-A999-E599C0F06ED7}" srcOrd="0" destOrd="0" parTransId="{0072ACE9-C1DF-4A02-82A8-8C9734FDFFC1}" sibTransId="{F48286A7-FC74-46F2-A79C-AA591DFE8649}"/>
    <dgm:cxn modelId="{A681E919-0593-443F-86B9-5A0EA49F3DA2}" srcId="{AB3C413D-1DDD-4E11-803C-9A69FE060D9A}" destId="{8B7ADA64-2FA0-4101-B278-E742B9260CEF}" srcOrd="2" destOrd="0" parTransId="{B55C6D7A-3765-4CAA-8666-5CCB88FF049F}" sibTransId="{E6B3DDCA-1A6A-4E93-A824-B9198802C953}"/>
    <dgm:cxn modelId="{2257DD3E-5C98-B646-81F6-1D1B8AA8AF1F}" type="presOf" srcId="{00FFABFD-475B-4A01-8921-AA4B8C658A11}" destId="{048F3D80-D8BF-644B-A923-429DC7CF1F89}" srcOrd="0" destOrd="0" presId="urn:microsoft.com/office/officeart/2016/7/layout/LinearArrowProcessNumbered"/>
    <dgm:cxn modelId="{82AD624D-471D-C04F-8FE9-93D8AE5B759D}" type="presOf" srcId="{AB3C413D-1DDD-4E11-803C-9A69FE060D9A}" destId="{FF0E69F8-1392-8C44-B72A-1C92FE5C3E77}" srcOrd="0" destOrd="0" presId="urn:microsoft.com/office/officeart/2016/7/layout/LinearArrowProcessNumbered"/>
    <dgm:cxn modelId="{D3DE9A4E-7592-9C40-B475-4C395AE9A5D2}" type="presOf" srcId="{E4A14680-953D-4A63-BB9B-30BF464477A2}" destId="{EBFDEDA9-1D19-5A40-BDA1-81A89813A632}" srcOrd="0" destOrd="0" presId="urn:microsoft.com/office/officeart/2016/7/layout/LinearArrowProcessNumbered"/>
    <dgm:cxn modelId="{479C0D4F-5885-D64A-AED3-B4C8B9C2B47D}" type="presOf" srcId="{697297FC-40CE-4FF4-9C9F-9DD099BF24F5}" destId="{A092DED8-8A00-C24C-A50A-2EDEB2D12862}" srcOrd="0" destOrd="0" presId="urn:microsoft.com/office/officeart/2016/7/layout/LinearArrowProcessNumbered"/>
    <dgm:cxn modelId="{90E7685C-AC2E-8A4D-BF03-6150E80A76E0}" type="presOf" srcId="{F48286A7-FC74-46F2-A79C-AA591DFE8649}" destId="{822D4EB7-3264-DA45-9A77-65D41FBE86C7}" srcOrd="0" destOrd="0" presId="urn:microsoft.com/office/officeart/2016/7/layout/LinearArrowProcessNumbered"/>
    <dgm:cxn modelId="{D5E7EF7D-D7EE-4845-B808-E9CEE1593A1F}" type="presOf" srcId="{250FA0ED-3F9F-4144-95AB-6E56D7F9E674}" destId="{837F77C9-AD4B-8C42-9F24-AE51B7078E17}" srcOrd="0" destOrd="0" presId="urn:microsoft.com/office/officeart/2016/7/layout/LinearArrowProcessNumbered"/>
    <dgm:cxn modelId="{EA769D82-8635-4A06-926A-E68E0799FDD4}" srcId="{AB3C413D-1DDD-4E11-803C-9A69FE060D9A}" destId="{A6D469B9-168A-4624-98C3-21CCE81C1525}" srcOrd="1" destOrd="0" parTransId="{B4BBC953-C3B8-4D7F-9CB5-518F35E683DA}" sibTransId="{697297FC-40CE-4FF4-9C9F-9DD099BF24F5}"/>
    <dgm:cxn modelId="{D20F178B-81B4-704B-BF7B-BF908C2E43CD}" type="presOf" srcId="{6DB3B1F4-15A4-4BE4-A999-E599C0F06ED7}" destId="{34333C2C-8924-6340-8CEF-74522E539A59}" srcOrd="0" destOrd="0" presId="urn:microsoft.com/office/officeart/2016/7/layout/LinearArrowProcessNumbered"/>
    <dgm:cxn modelId="{D6039295-F562-3243-AF7A-F6B2972F8FBB}" type="presOf" srcId="{E6B3DDCA-1A6A-4E93-A824-B9198802C953}" destId="{BC9604E2-C826-D24C-B151-084373A39986}" srcOrd="0" destOrd="0" presId="urn:microsoft.com/office/officeart/2016/7/layout/LinearArrowProcessNumbered"/>
    <dgm:cxn modelId="{08C739AE-8AF4-4570-88C1-8D175633247C}" srcId="{AB3C413D-1DDD-4E11-803C-9A69FE060D9A}" destId="{250FA0ED-3F9F-4144-95AB-6E56D7F9E674}" srcOrd="3" destOrd="0" parTransId="{0FD1048B-1335-44B4-A7C6-F5676E162EDB}" sibTransId="{00FFABFD-475B-4A01-8921-AA4B8C658A11}"/>
    <dgm:cxn modelId="{1DF977D4-B13F-B44A-BA7A-E15AEB33E09F}" type="presOf" srcId="{A6D469B9-168A-4624-98C3-21CCE81C1525}" destId="{0FB9F6CB-21AC-1E42-96BA-2F5F0F69A232}" srcOrd="0" destOrd="0" presId="urn:microsoft.com/office/officeart/2016/7/layout/LinearArrowProcessNumbered"/>
    <dgm:cxn modelId="{152AC0DB-9827-49D7-9DE6-0917499248A8}" srcId="{AB3C413D-1DDD-4E11-803C-9A69FE060D9A}" destId="{1E7F0C2B-EC8F-4741-8714-007B2C5F7B15}" srcOrd="4" destOrd="0" parTransId="{6F3FA9A4-9276-41F4-8D06-4281126FC773}" sibTransId="{E4A14680-953D-4A63-BB9B-30BF464477A2}"/>
    <dgm:cxn modelId="{321E4DDD-AF78-3D45-9042-6A4AEB8D4D2C}" type="presOf" srcId="{1E7F0C2B-EC8F-4741-8714-007B2C5F7B15}" destId="{972CC972-3FDA-3F41-A791-F2C55A17228B}" srcOrd="0" destOrd="0" presId="urn:microsoft.com/office/officeart/2016/7/layout/LinearArrowProcessNumbered"/>
    <dgm:cxn modelId="{EE51BEEA-E653-624D-A17D-BD7E707AFE3C}" type="presOf" srcId="{8B7ADA64-2FA0-4101-B278-E742B9260CEF}" destId="{8F648327-C3E7-9246-93C8-07F39181A790}" srcOrd="0" destOrd="0" presId="urn:microsoft.com/office/officeart/2016/7/layout/LinearArrowProcessNumbered"/>
    <dgm:cxn modelId="{2319624B-CC52-B44D-A79D-97C30045CB80}" type="presParOf" srcId="{FF0E69F8-1392-8C44-B72A-1C92FE5C3E77}" destId="{CE1FC9C6-8511-B540-8D0F-7AA055AA57C4}" srcOrd="0" destOrd="0" presId="urn:microsoft.com/office/officeart/2016/7/layout/LinearArrowProcessNumbered"/>
    <dgm:cxn modelId="{12F7FEA6-0C9D-6D4D-8715-4893A6BC8669}" type="presParOf" srcId="{CE1FC9C6-8511-B540-8D0F-7AA055AA57C4}" destId="{28F69118-79BE-AF47-8508-7267B5DD150B}" srcOrd="0" destOrd="0" presId="urn:microsoft.com/office/officeart/2016/7/layout/LinearArrowProcessNumbered"/>
    <dgm:cxn modelId="{93686CCD-2998-3C45-A9F7-EE1A236228B3}" type="presParOf" srcId="{CE1FC9C6-8511-B540-8D0F-7AA055AA57C4}" destId="{7E54D207-4048-4942-9090-CEA14B0ED241}" srcOrd="1" destOrd="0" presId="urn:microsoft.com/office/officeart/2016/7/layout/LinearArrowProcessNumbered"/>
    <dgm:cxn modelId="{52608971-4FE4-8840-AB34-F43B31FEA1B0}" type="presParOf" srcId="{7E54D207-4048-4942-9090-CEA14B0ED241}" destId="{488FDEAF-6D59-504C-B1DE-3970E2C304B1}" srcOrd="0" destOrd="0" presId="urn:microsoft.com/office/officeart/2016/7/layout/LinearArrowProcessNumbered"/>
    <dgm:cxn modelId="{532CB293-E236-3941-934C-0C41F07B9345}" type="presParOf" srcId="{7E54D207-4048-4942-9090-CEA14B0ED241}" destId="{F1DA1010-6995-684B-A4ED-D936B4A30313}" srcOrd="1" destOrd="0" presId="urn:microsoft.com/office/officeart/2016/7/layout/LinearArrowProcessNumbered"/>
    <dgm:cxn modelId="{9B7CCA89-601A-2048-B969-6A2AC2578AF5}" type="presParOf" srcId="{7E54D207-4048-4942-9090-CEA14B0ED241}" destId="{822D4EB7-3264-DA45-9A77-65D41FBE86C7}" srcOrd="2" destOrd="0" presId="urn:microsoft.com/office/officeart/2016/7/layout/LinearArrowProcessNumbered"/>
    <dgm:cxn modelId="{29729A54-1DE6-694F-8B4A-75C2BE325DC7}" type="presParOf" srcId="{7E54D207-4048-4942-9090-CEA14B0ED241}" destId="{962FD5FF-5F58-D84B-A86E-4BFBFF7A0CC9}" srcOrd="3" destOrd="0" presId="urn:microsoft.com/office/officeart/2016/7/layout/LinearArrowProcessNumbered"/>
    <dgm:cxn modelId="{C5BBB5EA-01A4-DB49-A365-5F4511897DB5}" type="presParOf" srcId="{CE1FC9C6-8511-B540-8D0F-7AA055AA57C4}" destId="{34333C2C-8924-6340-8CEF-74522E539A59}" srcOrd="2" destOrd="0" presId="urn:microsoft.com/office/officeart/2016/7/layout/LinearArrowProcessNumbered"/>
    <dgm:cxn modelId="{7C84B8B6-9163-ED4E-A328-79BC8B935469}" type="presParOf" srcId="{FF0E69F8-1392-8C44-B72A-1C92FE5C3E77}" destId="{CDDD01BD-280D-604E-91C3-F0C669C7FC4D}" srcOrd="1" destOrd="0" presId="urn:microsoft.com/office/officeart/2016/7/layout/LinearArrowProcessNumbered"/>
    <dgm:cxn modelId="{706675D9-8495-2C44-B59A-81D667EB3737}" type="presParOf" srcId="{FF0E69F8-1392-8C44-B72A-1C92FE5C3E77}" destId="{4AB7EF56-B350-A443-89E8-6726201705A1}" srcOrd="2" destOrd="0" presId="urn:microsoft.com/office/officeart/2016/7/layout/LinearArrowProcessNumbered"/>
    <dgm:cxn modelId="{8DE2B9BF-E793-8F48-BCD2-07DF8761FF57}" type="presParOf" srcId="{4AB7EF56-B350-A443-89E8-6726201705A1}" destId="{79E46E8B-821E-0148-B3BE-246B474B5CFE}" srcOrd="0" destOrd="0" presId="urn:microsoft.com/office/officeart/2016/7/layout/LinearArrowProcessNumbered"/>
    <dgm:cxn modelId="{5258BE9D-FA6D-E146-9985-07EA691FAAFF}" type="presParOf" srcId="{4AB7EF56-B350-A443-89E8-6726201705A1}" destId="{638F246C-8913-D946-9181-4995407C3D29}" srcOrd="1" destOrd="0" presId="urn:microsoft.com/office/officeart/2016/7/layout/LinearArrowProcessNumbered"/>
    <dgm:cxn modelId="{FF2F78CA-C4EB-AA42-AD7A-7AE4772670F0}" type="presParOf" srcId="{638F246C-8913-D946-9181-4995407C3D29}" destId="{B1B17260-BD4E-B74D-9F66-87515E3A96E6}" srcOrd="0" destOrd="0" presId="urn:microsoft.com/office/officeart/2016/7/layout/LinearArrowProcessNumbered"/>
    <dgm:cxn modelId="{4CC041D3-8C0B-0544-A370-2239BF96E95B}" type="presParOf" srcId="{638F246C-8913-D946-9181-4995407C3D29}" destId="{71F6581D-99B8-B04F-B065-E476A6EB9FC5}" srcOrd="1" destOrd="0" presId="urn:microsoft.com/office/officeart/2016/7/layout/LinearArrowProcessNumbered"/>
    <dgm:cxn modelId="{765F65CC-051F-594E-9108-504C98C97E15}" type="presParOf" srcId="{638F246C-8913-D946-9181-4995407C3D29}" destId="{A092DED8-8A00-C24C-A50A-2EDEB2D12862}" srcOrd="2" destOrd="0" presId="urn:microsoft.com/office/officeart/2016/7/layout/LinearArrowProcessNumbered"/>
    <dgm:cxn modelId="{D5AB9900-BFEE-174B-A4EE-01E2DA47D5C4}" type="presParOf" srcId="{638F246C-8913-D946-9181-4995407C3D29}" destId="{B4FFBA27-3A67-364D-801D-3DD4704033D0}" srcOrd="3" destOrd="0" presId="urn:microsoft.com/office/officeart/2016/7/layout/LinearArrowProcessNumbered"/>
    <dgm:cxn modelId="{367437BF-91F7-7145-AAAA-EA92F9B357BC}" type="presParOf" srcId="{4AB7EF56-B350-A443-89E8-6726201705A1}" destId="{0FB9F6CB-21AC-1E42-96BA-2F5F0F69A232}" srcOrd="2" destOrd="0" presId="urn:microsoft.com/office/officeart/2016/7/layout/LinearArrowProcessNumbered"/>
    <dgm:cxn modelId="{F45F1F83-0F22-2E46-82D8-30915D438B36}" type="presParOf" srcId="{FF0E69F8-1392-8C44-B72A-1C92FE5C3E77}" destId="{87A079E3-8AF8-7443-9E31-61278C996B35}" srcOrd="3" destOrd="0" presId="urn:microsoft.com/office/officeart/2016/7/layout/LinearArrowProcessNumbered"/>
    <dgm:cxn modelId="{92FF1B5B-19CC-DA44-8F84-5F28A9F2E31D}" type="presParOf" srcId="{FF0E69F8-1392-8C44-B72A-1C92FE5C3E77}" destId="{F7263627-F7B3-8E4C-860B-270A57DB2044}" srcOrd="4" destOrd="0" presId="urn:microsoft.com/office/officeart/2016/7/layout/LinearArrowProcessNumbered"/>
    <dgm:cxn modelId="{5CF93AAA-82EC-9747-85F5-8994E68B26DB}" type="presParOf" srcId="{F7263627-F7B3-8E4C-860B-270A57DB2044}" destId="{46814A0E-5D58-394F-99ED-F08831A5DFE2}" srcOrd="0" destOrd="0" presId="urn:microsoft.com/office/officeart/2016/7/layout/LinearArrowProcessNumbered"/>
    <dgm:cxn modelId="{04B6AC62-22B3-FF4F-892F-39366B73C180}" type="presParOf" srcId="{F7263627-F7B3-8E4C-860B-270A57DB2044}" destId="{3C976D1E-7156-364A-89F3-A5653980A150}" srcOrd="1" destOrd="0" presId="urn:microsoft.com/office/officeart/2016/7/layout/LinearArrowProcessNumbered"/>
    <dgm:cxn modelId="{46F07F04-96E8-D84F-9EF9-F89691B18121}" type="presParOf" srcId="{3C976D1E-7156-364A-89F3-A5653980A150}" destId="{EFC65ECF-599E-2B40-9073-F32141DD48E1}" srcOrd="0" destOrd="0" presId="urn:microsoft.com/office/officeart/2016/7/layout/LinearArrowProcessNumbered"/>
    <dgm:cxn modelId="{3BCDC32D-CCAD-974E-B52F-1D6567338B1C}" type="presParOf" srcId="{3C976D1E-7156-364A-89F3-A5653980A150}" destId="{EBF2F3FE-4466-9947-8D5B-1450AB83CCBB}" srcOrd="1" destOrd="0" presId="urn:microsoft.com/office/officeart/2016/7/layout/LinearArrowProcessNumbered"/>
    <dgm:cxn modelId="{D6F3AE4C-CD9F-3E48-8EDE-D49FE794FCBB}" type="presParOf" srcId="{3C976D1E-7156-364A-89F3-A5653980A150}" destId="{BC9604E2-C826-D24C-B151-084373A39986}" srcOrd="2" destOrd="0" presId="urn:microsoft.com/office/officeart/2016/7/layout/LinearArrowProcessNumbered"/>
    <dgm:cxn modelId="{BBF5A09C-D451-404F-9925-552E26BD9B7C}" type="presParOf" srcId="{3C976D1E-7156-364A-89F3-A5653980A150}" destId="{3509370C-2D57-8644-AF9D-D0018C76D7B8}" srcOrd="3" destOrd="0" presId="urn:microsoft.com/office/officeart/2016/7/layout/LinearArrowProcessNumbered"/>
    <dgm:cxn modelId="{C51780CB-6489-F049-82DF-0695EA5898B9}" type="presParOf" srcId="{F7263627-F7B3-8E4C-860B-270A57DB2044}" destId="{8F648327-C3E7-9246-93C8-07F39181A790}" srcOrd="2" destOrd="0" presId="urn:microsoft.com/office/officeart/2016/7/layout/LinearArrowProcessNumbered"/>
    <dgm:cxn modelId="{895D624D-A69E-D346-8EA6-4067E8A9C7D9}" type="presParOf" srcId="{FF0E69F8-1392-8C44-B72A-1C92FE5C3E77}" destId="{E89FE11D-25F7-704D-9F60-2CFC936B8AB0}" srcOrd="5" destOrd="0" presId="urn:microsoft.com/office/officeart/2016/7/layout/LinearArrowProcessNumbered"/>
    <dgm:cxn modelId="{61F6FF3F-EB10-F64A-B106-8400D53B37F7}" type="presParOf" srcId="{FF0E69F8-1392-8C44-B72A-1C92FE5C3E77}" destId="{9859D5BC-6A70-9242-817D-63C4FF6D9149}" srcOrd="6" destOrd="0" presId="urn:microsoft.com/office/officeart/2016/7/layout/LinearArrowProcessNumbered"/>
    <dgm:cxn modelId="{58FDA85A-EF14-F745-8412-BD7359EF5D59}" type="presParOf" srcId="{9859D5BC-6A70-9242-817D-63C4FF6D9149}" destId="{3B641A1D-14E1-2442-B565-5E2B4DA8C01A}" srcOrd="0" destOrd="0" presId="urn:microsoft.com/office/officeart/2016/7/layout/LinearArrowProcessNumbered"/>
    <dgm:cxn modelId="{D42C11E3-9032-8A4D-A3F3-89965814E7CE}" type="presParOf" srcId="{9859D5BC-6A70-9242-817D-63C4FF6D9149}" destId="{AF2CD571-4C4C-A84F-8E78-5F77EE273874}" srcOrd="1" destOrd="0" presId="urn:microsoft.com/office/officeart/2016/7/layout/LinearArrowProcessNumbered"/>
    <dgm:cxn modelId="{49F5070D-6EEA-B947-80CB-A4234E4A21E5}" type="presParOf" srcId="{AF2CD571-4C4C-A84F-8E78-5F77EE273874}" destId="{3AAB5498-1538-5F40-BAF2-CE84DC1BD9D6}" srcOrd="0" destOrd="0" presId="urn:microsoft.com/office/officeart/2016/7/layout/LinearArrowProcessNumbered"/>
    <dgm:cxn modelId="{2C14456B-A2C6-2541-8C7E-A8142387AC4A}" type="presParOf" srcId="{AF2CD571-4C4C-A84F-8E78-5F77EE273874}" destId="{EC5B2BA5-FA12-DA4F-93EE-8F08C1C40679}" srcOrd="1" destOrd="0" presId="urn:microsoft.com/office/officeart/2016/7/layout/LinearArrowProcessNumbered"/>
    <dgm:cxn modelId="{5AA4CB6E-BB7E-3846-A87F-C2097512F8B6}" type="presParOf" srcId="{AF2CD571-4C4C-A84F-8E78-5F77EE273874}" destId="{048F3D80-D8BF-644B-A923-429DC7CF1F89}" srcOrd="2" destOrd="0" presId="urn:microsoft.com/office/officeart/2016/7/layout/LinearArrowProcessNumbered"/>
    <dgm:cxn modelId="{9A621CDF-005E-8F43-8394-A3069902F543}" type="presParOf" srcId="{AF2CD571-4C4C-A84F-8E78-5F77EE273874}" destId="{F6593AE2-DD52-A64E-98E5-D96DBB9D1EF6}" srcOrd="3" destOrd="0" presId="urn:microsoft.com/office/officeart/2016/7/layout/LinearArrowProcessNumbered"/>
    <dgm:cxn modelId="{53CDCF15-D8D5-644F-900B-0CFAC7245E87}" type="presParOf" srcId="{9859D5BC-6A70-9242-817D-63C4FF6D9149}" destId="{837F77C9-AD4B-8C42-9F24-AE51B7078E17}" srcOrd="2" destOrd="0" presId="urn:microsoft.com/office/officeart/2016/7/layout/LinearArrowProcessNumbered"/>
    <dgm:cxn modelId="{EB9BCFE6-316F-3C4A-8135-CB54D3AE6A6B}" type="presParOf" srcId="{FF0E69F8-1392-8C44-B72A-1C92FE5C3E77}" destId="{9F1ED63B-1D40-174F-ADF7-E989371C98B5}" srcOrd="7" destOrd="0" presId="urn:microsoft.com/office/officeart/2016/7/layout/LinearArrowProcessNumbered"/>
    <dgm:cxn modelId="{D3A64F73-0F3B-4B44-9F19-B3FA3027024F}" type="presParOf" srcId="{FF0E69F8-1392-8C44-B72A-1C92FE5C3E77}" destId="{0B534FD7-E922-6349-8B90-A5039C70E6AD}" srcOrd="8" destOrd="0" presId="urn:microsoft.com/office/officeart/2016/7/layout/LinearArrowProcessNumbered"/>
    <dgm:cxn modelId="{7D86520A-6BE1-6342-AA47-B5A2C0EBFA53}" type="presParOf" srcId="{0B534FD7-E922-6349-8B90-A5039C70E6AD}" destId="{96B458C1-A277-3544-8AFA-ED50F0931F62}" srcOrd="0" destOrd="0" presId="urn:microsoft.com/office/officeart/2016/7/layout/LinearArrowProcessNumbered"/>
    <dgm:cxn modelId="{CCF445BC-E497-904B-9857-891D6D14C891}" type="presParOf" srcId="{0B534FD7-E922-6349-8B90-A5039C70E6AD}" destId="{45C93AE1-A2E3-9C43-93A0-F15B445E3898}" srcOrd="1" destOrd="0" presId="urn:microsoft.com/office/officeart/2016/7/layout/LinearArrowProcessNumbered"/>
    <dgm:cxn modelId="{B546CAC5-D8BC-6A4C-8A86-D68DCFF6C8CD}" type="presParOf" srcId="{45C93AE1-A2E3-9C43-93A0-F15B445E3898}" destId="{D9E79E34-5E2F-714E-B601-28DA0D930024}" srcOrd="0" destOrd="0" presId="urn:microsoft.com/office/officeart/2016/7/layout/LinearArrowProcessNumbered"/>
    <dgm:cxn modelId="{AE154EFE-66E3-3447-A009-56D28E973AFA}" type="presParOf" srcId="{45C93AE1-A2E3-9C43-93A0-F15B445E3898}" destId="{6EEB1210-E7E9-F94E-A0F9-6ED7D153EEAF}" srcOrd="1" destOrd="0" presId="urn:microsoft.com/office/officeart/2016/7/layout/LinearArrowProcessNumbered"/>
    <dgm:cxn modelId="{C8E346A8-8F4F-3048-A0DF-86193EAE3204}" type="presParOf" srcId="{45C93AE1-A2E3-9C43-93A0-F15B445E3898}" destId="{EBFDEDA9-1D19-5A40-BDA1-81A89813A632}" srcOrd="2" destOrd="0" presId="urn:microsoft.com/office/officeart/2016/7/layout/LinearArrowProcessNumbered"/>
    <dgm:cxn modelId="{455A047B-4638-8346-990C-BC71FF282949}" type="presParOf" srcId="{45C93AE1-A2E3-9C43-93A0-F15B445E3898}" destId="{307FA71E-7951-AD41-A824-F97ECBF5D41F}" srcOrd="3" destOrd="0" presId="urn:microsoft.com/office/officeart/2016/7/layout/LinearArrowProcessNumbered"/>
    <dgm:cxn modelId="{F6226919-2D6F-D547-8604-80A450A09B19}" type="presParOf" srcId="{0B534FD7-E922-6349-8B90-A5039C70E6AD}" destId="{972CC972-3FDA-3F41-A791-F2C55A17228B}"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19ACFB0-E3DE-4245-8888-8F3669C730ED}"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BACE9D9D-E7F5-474D-A734-A49687611BC5}">
      <dgm:prSet custT="1"/>
      <dgm:spPr/>
      <dgm:t>
        <a:bodyPr/>
        <a:lstStyle/>
        <a:p>
          <a:r>
            <a:rPr lang="en-GB" sz="2000"/>
            <a:t>As the key barriers have been found, it is important to find ways on how to break or reduce them for the business' sake. </a:t>
          </a:r>
          <a:endParaRPr lang="en-US" sz="2000"/>
        </a:p>
      </dgm:t>
    </dgm:pt>
    <dgm:pt modelId="{10F8ACB6-20BD-4B41-A59D-525489C0F7E6}" type="parTrans" cxnId="{5BE06E44-727D-4DA4-B923-D7C85CE1A04C}">
      <dgm:prSet/>
      <dgm:spPr/>
      <dgm:t>
        <a:bodyPr/>
        <a:lstStyle/>
        <a:p>
          <a:endParaRPr lang="en-US" sz="2400"/>
        </a:p>
      </dgm:t>
    </dgm:pt>
    <dgm:pt modelId="{B7017B3F-E601-49B6-BA95-812EA241C7AF}" type="sibTrans" cxnId="{5BE06E44-727D-4DA4-B923-D7C85CE1A04C}">
      <dgm:prSet custT="1"/>
      <dgm:spPr/>
      <dgm:t>
        <a:bodyPr/>
        <a:lstStyle/>
        <a:p>
          <a:endParaRPr lang="en-US" sz="3200"/>
        </a:p>
      </dgm:t>
    </dgm:pt>
    <dgm:pt modelId="{9F337BEF-A861-4DF8-8A88-6BA3152428BC}">
      <dgm:prSet custT="1"/>
      <dgm:spPr/>
      <dgm:t>
        <a:bodyPr/>
        <a:lstStyle/>
        <a:p>
          <a:r>
            <a:rPr lang="en-GB" sz="1800" dirty="0"/>
            <a:t>To achieve the business’ goal of increased market share, Flight Foods must try and implement afferent approaches that will help with the communication between the team (Asana, 2025). </a:t>
          </a:r>
          <a:endParaRPr lang="en-US" sz="1800" dirty="0"/>
        </a:p>
      </dgm:t>
    </dgm:pt>
    <dgm:pt modelId="{61363934-761A-437D-BC11-13F0619A3601}" type="parTrans" cxnId="{410C32DD-5596-4F31-B965-AD1C507B82D3}">
      <dgm:prSet/>
      <dgm:spPr/>
      <dgm:t>
        <a:bodyPr/>
        <a:lstStyle/>
        <a:p>
          <a:endParaRPr lang="en-US" sz="2400"/>
        </a:p>
      </dgm:t>
    </dgm:pt>
    <dgm:pt modelId="{4BEAFE18-7697-4791-A671-1A39D10394FB}" type="sibTrans" cxnId="{410C32DD-5596-4F31-B965-AD1C507B82D3}">
      <dgm:prSet custT="1"/>
      <dgm:spPr/>
      <dgm:t>
        <a:bodyPr/>
        <a:lstStyle/>
        <a:p>
          <a:endParaRPr lang="en-US" sz="3200"/>
        </a:p>
      </dgm:t>
    </dgm:pt>
    <dgm:pt modelId="{56D17C9D-AB52-4B6C-A605-81E6E0C705B8}">
      <dgm:prSet custT="1"/>
      <dgm:spPr/>
      <dgm:t>
        <a:bodyPr/>
        <a:lstStyle/>
        <a:p>
          <a:r>
            <a:rPr lang="en-GB" sz="2000"/>
            <a:t>To do this, the company should consider the following two theoretical models – </a:t>
          </a:r>
          <a:endParaRPr lang="en-US" sz="2000"/>
        </a:p>
      </dgm:t>
    </dgm:pt>
    <dgm:pt modelId="{02B0C098-F1CC-4B61-9814-C763A6347125}" type="parTrans" cxnId="{148CBA31-AADA-40D4-96B9-133CEFB9BE89}">
      <dgm:prSet/>
      <dgm:spPr/>
      <dgm:t>
        <a:bodyPr/>
        <a:lstStyle/>
        <a:p>
          <a:endParaRPr lang="en-US" sz="2400"/>
        </a:p>
      </dgm:t>
    </dgm:pt>
    <dgm:pt modelId="{34C6090C-342D-4590-9D97-397D14513C4C}" type="sibTrans" cxnId="{148CBA31-AADA-40D4-96B9-133CEFB9BE89}">
      <dgm:prSet custT="1"/>
      <dgm:spPr/>
      <dgm:t>
        <a:bodyPr/>
        <a:lstStyle/>
        <a:p>
          <a:endParaRPr lang="en-US" sz="3200"/>
        </a:p>
      </dgm:t>
    </dgm:pt>
    <dgm:pt modelId="{11728B47-2E35-4FB9-9B17-D8FCC608F01E}">
      <dgm:prSet custT="1"/>
      <dgm:spPr/>
      <dgm:t>
        <a:bodyPr/>
        <a:lstStyle/>
        <a:p>
          <a:r>
            <a:rPr lang="en-GB" sz="2000" dirty="0"/>
            <a:t>Shannon and Weaver (1949). </a:t>
          </a:r>
          <a:endParaRPr lang="en-US" sz="2000" dirty="0"/>
        </a:p>
      </dgm:t>
    </dgm:pt>
    <dgm:pt modelId="{3576A671-5D89-4B0C-B920-0AF2E088194C}" type="parTrans" cxnId="{A351FD34-3E94-447A-BBE6-3196B09954CC}">
      <dgm:prSet/>
      <dgm:spPr/>
      <dgm:t>
        <a:bodyPr/>
        <a:lstStyle/>
        <a:p>
          <a:endParaRPr lang="en-US" sz="2400"/>
        </a:p>
      </dgm:t>
    </dgm:pt>
    <dgm:pt modelId="{3ADE6901-59F6-4C36-AF26-EB94F9A00AD2}" type="sibTrans" cxnId="{A351FD34-3E94-447A-BBE6-3196B09954CC}">
      <dgm:prSet custT="1"/>
      <dgm:spPr/>
      <dgm:t>
        <a:bodyPr/>
        <a:lstStyle/>
        <a:p>
          <a:endParaRPr lang="en-US" sz="3200"/>
        </a:p>
      </dgm:t>
    </dgm:pt>
    <dgm:pt modelId="{D008AD33-F681-46B5-8CA0-6019633CB968}">
      <dgm:prSet custT="1"/>
      <dgm:spPr/>
      <dgm:t>
        <a:bodyPr/>
        <a:lstStyle/>
        <a:p>
          <a:r>
            <a:rPr lang="en-GB" sz="2000"/>
            <a:t>Schramm and Berlo   </a:t>
          </a:r>
          <a:endParaRPr lang="en-US" sz="2000"/>
        </a:p>
      </dgm:t>
    </dgm:pt>
    <dgm:pt modelId="{4DE059AF-CC97-4B0C-8E7A-87074AF33892}" type="parTrans" cxnId="{0204A1EF-FC85-4FC8-A765-68C5ED350F39}">
      <dgm:prSet/>
      <dgm:spPr/>
      <dgm:t>
        <a:bodyPr/>
        <a:lstStyle/>
        <a:p>
          <a:endParaRPr lang="en-US" sz="2400"/>
        </a:p>
      </dgm:t>
    </dgm:pt>
    <dgm:pt modelId="{A1194221-D6DC-403B-BC33-84C13133F0A9}" type="sibTrans" cxnId="{0204A1EF-FC85-4FC8-A765-68C5ED350F39}">
      <dgm:prSet/>
      <dgm:spPr/>
      <dgm:t>
        <a:bodyPr/>
        <a:lstStyle/>
        <a:p>
          <a:endParaRPr lang="en-US" sz="2400"/>
        </a:p>
      </dgm:t>
    </dgm:pt>
    <dgm:pt modelId="{4ABF7D8F-07FB-5D40-AC5F-795CD251153E}" type="pres">
      <dgm:prSet presAssocID="{619ACFB0-E3DE-4245-8888-8F3669C730ED}" presName="outerComposite" presStyleCnt="0">
        <dgm:presLayoutVars>
          <dgm:chMax val="5"/>
          <dgm:dir/>
          <dgm:resizeHandles val="exact"/>
        </dgm:presLayoutVars>
      </dgm:prSet>
      <dgm:spPr/>
    </dgm:pt>
    <dgm:pt modelId="{ED65B5A9-11FF-9848-A523-08D7F5441E34}" type="pres">
      <dgm:prSet presAssocID="{619ACFB0-E3DE-4245-8888-8F3669C730ED}" presName="dummyMaxCanvas" presStyleCnt="0">
        <dgm:presLayoutVars/>
      </dgm:prSet>
      <dgm:spPr/>
    </dgm:pt>
    <dgm:pt modelId="{3F4C182D-3BF7-8845-B6CD-8C2157A62289}" type="pres">
      <dgm:prSet presAssocID="{619ACFB0-E3DE-4245-8888-8F3669C730ED}" presName="FiveNodes_1" presStyleLbl="node1" presStyleIdx="0" presStyleCnt="5">
        <dgm:presLayoutVars>
          <dgm:bulletEnabled val="1"/>
        </dgm:presLayoutVars>
      </dgm:prSet>
      <dgm:spPr/>
    </dgm:pt>
    <dgm:pt modelId="{64D5224C-BFD6-F44C-84A6-37D9A90108BE}" type="pres">
      <dgm:prSet presAssocID="{619ACFB0-E3DE-4245-8888-8F3669C730ED}" presName="FiveNodes_2" presStyleLbl="node1" presStyleIdx="1" presStyleCnt="5">
        <dgm:presLayoutVars>
          <dgm:bulletEnabled val="1"/>
        </dgm:presLayoutVars>
      </dgm:prSet>
      <dgm:spPr/>
    </dgm:pt>
    <dgm:pt modelId="{68A4D7F8-B173-B74D-BE6B-A4847F684EDC}" type="pres">
      <dgm:prSet presAssocID="{619ACFB0-E3DE-4245-8888-8F3669C730ED}" presName="FiveNodes_3" presStyleLbl="node1" presStyleIdx="2" presStyleCnt="5">
        <dgm:presLayoutVars>
          <dgm:bulletEnabled val="1"/>
        </dgm:presLayoutVars>
      </dgm:prSet>
      <dgm:spPr/>
    </dgm:pt>
    <dgm:pt modelId="{5F7A4A80-3209-1A4E-A60F-B1AEC1DED647}" type="pres">
      <dgm:prSet presAssocID="{619ACFB0-E3DE-4245-8888-8F3669C730ED}" presName="FiveNodes_4" presStyleLbl="node1" presStyleIdx="3" presStyleCnt="5">
        <dgm:presLayoutVars>
          <dgm:bulletEnabled val="1"/>
        </dgm:presLayoutVars>
      </dgm:prSet>
      <dgm:spPr/>
    </dgm:pt>
    <dgm:pt modelId="{A90670C1-D13F-7540-A9EC-1CB34672A9ED}" type="pres">
      <dgm:prSet presAssocID="{619ACFB0-E3DE-4245-8888-8F3669C730ED}" presName="FiveNodes_5" presStyleLbl="node1" presStyleIdx="4" presStyleCnt="5">
        <dgm:presLayoutVars>
          <dgm:bulletEnabled val="1"/>
        </dgm:presLayoutVars>
      </dgm:prSet>
      <dgm:spPr/>
    </dgm:pt>
    <dgm:pt modelId="{761A3737-1018-4642-92A2-C53203E95AA0}" type="pres">
      <dgm:prSet presAssocID="{619ACFB0-E3DE-4245-8888-8F3669C730ED}" presName="FiveConn_1-2" presStyleLbl="fgAccFollowNode1" presStyleIdx="0" presStyleCnt="4">
        <dgm:presLayoutVars>
          <dgm:bulletEnabled val="1"/>
        </dgm:presLayoutVars>
      </dgm:prSet>
      <dgm:spPr/>
    </dgm:pt>
    <dgm:pt modelId="{CCE5C3F4-F4EA-3447-8A35-B00A4120F14B}" type="pres">
      <dgm:prSet presAssocID="{619ACFB0-E3DE-4245-8888-8F3669C730ED}" presName="FiveConn_2-3" presStyleLbl="fgAccFollowNode1" presStyleIdx="1" presStyleCnt="4">
        <dgm:presLayoutVars>
          <dgm:bulletEnabled val="1"/>
        </dgm:presLayoutVars>
      </dgm:prSet>
      <dgm:spPr/>
    </dgm:pt>
    <dgm:pt modelId="{38203F93-A2B4-624C-A1A7-A2ABD24C8B79}" type="pres">
      <dgm:prSet presAssocID="{619ACFB0-E3DE-4245-8888-8F3669C730ED}" presName="FiveConn_3-4" presStyleLbl="fgAccFollowNode1" presStyleIdx="2" presStyleCnt="4">
        <dgm:presLayoutVars>
          <dgm:bulletEnabled val="1"/>
        </dgm:presLayoutVars>
      </dgm:prSet>
      <dgm:spPr/>
    </dgm:pt>
    <dgm:pt modelId="{578B9E97-36CE-2241-8F47-010640C5139E}" type="pres">
      <dgm:prSet presAssocID="{619ACFB0-E3DE-4245-8888-8F3669C730ED}" presName="FiveConn_4-5" presStyleLbl="fgAccFollowNode1" presStyleIdx="3" presStyleCnt="4">
        <dgm:presLayoutVars>
          <dgm:bulletEnabled val="1"/>
        </dgm:presLayoutVars>
      </dgm:prSet>
      <dgm:spPr/>
    </dgm:pt>
    <dgm:pt modelId="{F707CFDA-BEB7-BB42-B232-2BF922A2DB98}" type="pres">
      <dgm:prSet presAssocID="{619ACFB0-E3DE-4245-8888-8F3669C730ED}" presName="FiveNodes_1_text" presStyleLbl="node1" presStyleIdx="4" presStyleCnt="5">
        <dgm:presLayoutVars>
          <dgm:bulletEnabled val="1"/>
        </dgm:presLayoutVars>
      </dgm:prSet>
      <dgm:spPr/>
    </dgm:pt>
    <dgm:pt modelId="{23D0A27D-6233-194F-AD5F-B8ED4B1672CD}" type="pres">
      <dgm:prSet presAssocID="{619ACFB0-E3DE-4245-8888-8F3669C730ED}" presName="FiveNodes_2_text" presStyleLbl="node1" presStyleIdx="4" presStyleCnt="5">
        <dgm:presLayoutVars>
          <dgm:bulletEnabled val="1"/>
        </dgm:presLayoutVars>
      </dgm:prSet>
      <dgm:spPr/>
    </dgm:pt>
    <dgm:pt modelId="{21BD4A5A-7011-724C-A6EA-AA9096BC55EA}" type="pres">
      <dgm:prSet presAssocID="{619ACFB0-E3DE-4245-8888-8F3669C730ED}" presName="FiveNodes_3_text" presStyleLbl="node1" presStyleIdx="4" presStyleCnt="5">
        <dgm:presLayoutVars>
          <dgm:bulletEnabled val="1"/>
        </dgm:presLayoutVars>
      </dgm:prSet>
      <dgm:spPr/>
    </dgm:pt>
    <dgm:pt modelId="{AD1A9D1D-0E5C-AC42-A477-0A7C06CA66D4}" type="pres">
      <dgm:prSet presAssocID="{619ACFB0-E3DE-4245-8888-8F3669C730ED}" presName="FiveNodes_4_text" presStyleLbl="node1" presStyleIdx="4" presStyleCnt="5">
        <dgm:presLayoutVars>
          <dgm:bulletEnabled val="1"/>
        </dgm:presLayoutVars>
      </dgm:prSet>
      <dgm:spPr/>
    </dgm:pt>
    <dgm:pt modelId="{68907DB2-AFB7-B14B-84AD-79FA5E8AAA1A}" type="pres">
      <dgm:prSet presAssocID="{619ACFB0-E3DE-4245-8888-8F3669C730ED}" presName="FiveNodes_5_text" presStyleLbl="node1" presStyleIdx="4" presStyleCnt="5">
        <dgm:presLayoutVars>
          <dgm:bulletEnabled val="1"/>
        </dgm:presLayoutVars>
      </dgm:prSet>
      <dgm:spPr/>
    </dgm:pt>
  </dgm:ptLst>
  <dgm:cxnLst>
    <dgm:cxn modelId="{F06A2B1A-0EBA-2E40-865D-00FEE6E07A5D}" type="presOf" srcId="{11728B47-2E35-4FB9-9B17-D8FCC608F01E}" destId="{AD1A9D1D-0E5C-AC42-A477-0A7C06CA66D4}" srcOrd="1" destOrd="0" presId="urn:microsoft.com/office/officeart/2005/8/layout/vProcess5"/>
    <dgm:cxn modelId="{62E8D430-B312-4347-8F1A-3E2AED59F229}" type="presOf" srcId="{B7017B3F-E601-49B6-BA95-812EA241C7AF}" destId="{761A3737-1018-4642-92A2-C53203E95AA0}" srcOrd="0" destOrd="0" presId="urn:microsoft.com/office/officeart/2005/8/layout/vProcess5"/>
    <dgm:cxn modelId="{BA9A2231-FF9B-5C46-8872-8B8DAE25E727}" type="presOf" srcId="{56D17C9D-AB52-4B6C-A605-81E6E0C705B8}" destId="{21BD4A5A-7011-724C-A6EA-AA9096BC55EA}" srcOrd="1" destOrd="0" presId="urn:microsoft.com/office/officeart/2005/8/layout/vProcess5"/>
    <dgm:cxn modelId="{148CBA31-AADA-40D4-96B9-133CEFB9BE89}" srcId="{619ACFB0-E3DE-4245-8888-8F3669C730ED}" destId="{56D17C9D-AB52-4B6C-A605-81E6E0C705B8}" srcOrd="2" destOrd="0" parTransId="{02B0C098-F1CC-4B61-9814-C763A6347125}" sibTransId="{34C6090C-342D-4590-9D97-397D14513C4C}"/>
    <dgm:cxn modelId="{A351FD34-3E94-447A-BBE6-3196B09954CC}" srcId="{619ACFB0-E3DE-4245-8888-8F3669C730ED}" destId="{11728B47-2E35-4FB9-9B17-D8FCC608F01E}" srcOrd="3" destOrd="0" parTransId="{3576A671-5D89-4B0C-B920-0AF2E088194C}" sibTransId="{3ADE6901-59F6-4C36-AF26-EB94F9A00AD2}"/>
    <dgm:cxn modelId="{D40D173C-3B68-1547-A12B-20FFB5478A81}" type="presOf" srcId="{D008AD33-F681-46B5-8CA0-6019633CB968}" destId="{A90670C1-D13F-7540-A9EC-1CB34672A9ED}" srcOrd="0" destOrd="0" presId="urn:microsoft.com/office/officeart/2005/8/layout/vProcess5"/>
    <dgm:cxn modelId="{5BE06E44-727D-4DA4-B923-D7C85CE1A04C}" srcId="{619ACFB0-E3DE-4245-8888-8F3669C730ED}" destId="{BACE9D9D-E7F5-474D-A734-A49687611BC5}" srcOrd="0" destOrd="0" parTransId="{10F8ACB6-20BD-4B41-A59D-525489C0F7E6}" sibTransId="{B7017B3F-E601-49B6-BA95-812EA241C7AF}"/>
    <dgm:cxn modelId="{E4C07646-B012-234B-8E43-C6C73B7FAFAA}" type="presOf" srcId="{3ADE6901-59F6-4C36-AF26-EB94F9A00AD2}" destId="{578B9E97-36CE-2241-8F47-010640C5139E}" srcOrd="0" destOrd="0" presId="urn:microsoft.com/office/officeart/2005/8/layout/vProcess5"/>
    <dgm:cxn modelId="{EF84075A-044C-DB47-B222-AAFE843CBDA6}" type="presOf" srcId="{9F337BEF-A861-4DF8-8A88-6BA3152428BC}" destId="{23D0A27D-6233-194F-AD5F-B8ED4B1672CD}" srcOrd="1" destOrd="0" presId="urn:microsoft.com/office/officeart/2005/8/layout/vProcess5"/>
    <dgm:cxn modelId="{FB3FBE5E-3DA3-094A-8AAA-F8F225D4CED6}" type="presOf" srcId="{9F337BEF-A861-4DF8-8A88-6BA3152428BC}" destId="{64D5224C-BFD6-F44C-84A6-37D9A90108BE}" srcOrd="0" destOrd="0" presId="urn:microsoft.com/office/officeart/2005/8/layout/vProcess5"/>
    <dgm:cxn modelId="{EC58065F-C5CB-9346-B997-69EF28F8722E}" type="presOf" srcId="{BACE9D9D-E7F5-474D-A734-A49687611BC5}" destId="{3F4C182D-3BF7-8845-B6CD-8C2157A62289}" srcOrd="0" destOrd="0" presId="urn:microsoft.com/office/officeart/2005/8/layout/vProcess5"/>
    <dgm:cxn modelId="{291C8069-B044-A24B-AB52-F24AAE58B73B}" type="presOf" srcId="{34C6090C-342D-4590-9D97-397D14513C4C}" destId="{38203F93-A2B4-624C-A1A7-A2ABD24C8B79}" srcOrd="0" destOrd="0" presId="urn:microsoft.com/office/officeart/2005/8/layout/vProcess5"/>
    <dgm:cxn modelId="{94E5C96F-2F51-3F4F-A4B3-E40BF8260EC5}" type="presOf" srcId="{56D17C9D-AB52-4B6C-A605-81E6E0C705B8}" destId="{68A4D7F8-B173-B74D-BE6B-A4847F684EDC}" srcOrd="0" destOrd="0" presId="urn:microsoft.com/office/officeart/2005/8/layout/vProcess5"/>
    <dgm:cxn modelId="{1844F689-6BC6-E948-86FA-D813A2795584}" type="presOf" srcId="{619ACFB0-E3DE-4245-8888-8F3669C730ED}" destId="{4ABF7D8F-07FB-5D40-AC5F-795CD251153E}" srcOrd="0" destOrd="0" presId="urn:microsoft.com/office/officeart/2005/8/layout/vProcess5"/>
    <dgm:cxn modelId="{D1BF629D-E70E-194B-8D63-66AB8EEA0586}" type="presOf" srcId="{11728B47-2E35-4FB9-9B17-D8FCC608F01E}" destId="{5F7A4A80-3209-1A4E-A60F-B1AEC1DED647}" srcOrd="0" destOrd="0" presId="urn:microsoft.com/office/officeart/2005/8/layout/vProcess5"/>
    <dgm:cxn modelId="{9A12E5D5-96E0-6B4F-A0CC-3EAD67E650FD}" type="presOf" srcId="{BACE9D9D-E7F5-474D-A734-A49687611BC5}" destId="{F707CFDA-BEB7-BB42-B232-2BF922A2DB98}" srcOrd="1" destOrd="0" presId="urn:microsoft.com/office/officeart/2005/8/layout/vProcess5"/>
    <dgm:cxn modelId="{BC1CC4DC-38D9-1746-970F-85F1A7D31043}" type="presOf" srcId="{4BEAFE18-7697-4791-A671-1A39D10394FB}" destId="{CCE5C3F4-F4EA-3447-8A35-B00A4120F14B}" srcOrd="0" destOrd="0" presId="urn:microsoft.com/office/officeart/2005/8/layout/vProcess5"/>
    <dgm:cxn modelId="{410C32DD-5596-4F31-B965-AD1C507B82D3}" srcId="{619ACFB0-E3DE-4245-8888-8F3669C730ED}" destId="{9F337BEF-A861-4DF8-8A88-6BA3152428BC}" srcOrd="1" destOrd="0" parTransId="{61363934-761A-437D-BC11-13F0619A3601}" sibTransId="{4BEAFE18-7697-4791-A671-1A39D10394FB}"/>
    <dgm:cxn modelId="{566E52EE-4FCB-074C-ABD9-4ED8A02F5E06}" type="presOf" srcId="{D008AD33-F681-46B5-8CA0-6019633CB968}" destId="{68907DB2-AFB7-B14B-84AD-79FA5E8AAA1A}" srcOrd="1" destOrd="0" presId="urn:microsoft.com/office/officeart/2005/8/layout/vProcess5"/>
    <dgm:cxn modelId="{0204A1EF-FC85-4FC8-A765-68C5ED350F39}" srcId="{619ACFB0-E3DE-4245-8888-8F3669C730ED}" destId="{D008AD33-F681-46B5-8CA0-6019633CB968}" srcOrd="4" destOrd="0" parTransId="{4DE059AF-CC97-4B0C-8E7A-87074AF33892}" sibTransId="{A1194221-D6DC-403B-BC33-84C13133F0A9}"/>
    <dgm:cxn modelId="{B8A9F7C0-7BF6-4C42-A037-6212E03FF4EC}" type="presParOf" srcId="{4ABF7D8F-07FB-5D40-AC5F-795CD251153E}" destId="{ED65B5A9-11FF-9848-A523-08D7F5441E34}" srcOrd="0" destOrd="0" presId="urn:microsoft.com/office/officeart/2005/8/layout/vProcess5"/>
    <dgm:cxn modelId="{F4569862-32BD-AC4D-9ED6-214B3E12E808}" type="presParOf" srcId="{4ABF7D8F-07FB-5D40-AC5F-795CD251153E}" destId="{3F4C182D-3BF7-8845-B6CD-8C2157A62289}" srcOrd="1" destOrd="0" presId="urn:microsoft.com/office/officeart/2005/8/layout/vProcess5"/>
    <dgm:cxn modelId="{E8A12239-DF85-094E-9D9B-8C31DD5FFF25}" type="presParOf" srcId="{4ABF7D8F-07FB-5D40-AC5F-795CD251153E}" destId="{64D5224C-BFD6-F44C-84A6-37D9A90108BE}" srcOrd="2" destOrd="0" presId="urn:microsoft.com/office/officeart/2005/8/layout/vProcess5"/>
    <dgm:cxn modelId="{9DCEFE65-241F-614F-BD7D-752A103B5DC1}" type="presParOf" srcId="{4ABF7D8F-07FB-5D40-AC5F-795CD251153E}" destId="{68A4D7F8-B173-B74D-BE6B-A4847F684EDC}" srcOrd="3" destOrd="0" presId="urn:microsoft.com/office/officeart/2005/8/layout/vProcess5"/>
    <dgm:cxn modelId="{93C9B92A-C3AB-C640-AD60-1EE73CA9A2A2}" type="presParOf" srcId="{4ABF7D8F-07FB-5D40-AC5F-795CD251153E}" destId="{5F7A4A80-3209-1A4E-A60F-B1AEC1DED647}" srcOrd="4" destOrd="0" presId="urn:microsoft.com/office/officeart/2005/8/layout/vProcess5"/>
    <dgm:cxn modelId="{38081277-5F8F-D346-B47E-C0CE87079F33}" type="presParOf" srcId="{4ABF7D8F-07FB-5D40-AC5F-795CD251153E}" destId="{A90670C1-D13F-7540-A9EC-1CB34672A9ED}" srcOrd="5" destOrd="0" presId="urn:microsoft.com/office/officeart/2005/8/layout/vProcess5"/>
    <dgm:cxn modelId="{5BD010FC-AC1F-B94F-B903-BACB14398D1D}" type="presParOf" srcId="{4ABF7D8F-07FB-5D40-AC5F-795CD251153E}" destId="{761A3737-1018-4642-92A2-C53203E95AA0}" srcOrd="6" destOrd="0" presId="urn:microsoft.com/office/officeart/2005/8/layout/vProcess5"/>
    <dgm:cxn modelId="{B734FDD0-E0FF-5C48-AEFA-B6474D915932}" type="presParOf" srcId="{4ABF7D8F-07FB-5D40-AC5F-795CD251153E}" destId="{CCE5C3F4-F4EA-3447-8A35-B00A4120F14B}" srcOrd="7" destOrd="0" presId="urn:microsoft.com/office/officeart/2005/8/layout/vProcess5"/>
    <dgm:cxn modelId="{A170AB38-728C-7B4C-9C21-D1E27014BAE7}" type="presParOf" srcId="{4ABF7D8F-07FB-5D40-AC5F-795CD251153E}" destId="{38203F93-A2B4-624C-A1A7-A2ABD24C8B79}" srcOrd="8" destOrd="0" presId="urn:microsoft.com/office/officeart/2005/8/layout/vProcess5"/>
    <dgm:cxn modelId="{A1B68F4E-3877-CC49-A687-07BB10676F43}" type="presParOf" srcId="{4ABF7D8F-07FB-5D40-AC5F-795CD251153E}" destId="{578B9E97-36CE-2241-8F47-010640C5139E}" srcOrd="9" destOrd="0" presId="urn:microsoft.com/office/officeart/2005/8/layout/vProcess5"/>
    <dgm:cxn modelId="{5A064B0A-B95E-E240-A760-991B146820DF}" type="presParOf" srcId="{4ABF7D8F-07FB-5D40-AC5F-795CD251153E}" destId="{F707CFDA-BEB7-BB42-B232-2BF922A2DB98}" srcOrd="10" destOrd="0" presId="urn:microsoft.com/office/officeart/2005/8/layout/vProcess5"/>
    <dgm:cxn modelId="{D9D42EAD-A4FC-C94D-A59C-3387DE38307C}" type="presParOf" srcId="{4ABF7D8F-07FB-5D40-AC5F-795CD251153E}" destId="{23D0A27D-6233-194F-AD5F-B8ED4B1672CD}" srcOrd="11" destOrd="0" presId="urn:microsoft.com/office/officeart/2005/8/layout/vProcess5"/>
    <dgm:cxn modelId="{FEA611CD-CA32-5A4E-A320-9A79CD6EE444}" type="presParOf" srcId="{4ABF7D8F-07FB-5D40-AC5F-795CD251153E}" destId="{21BD4A5A-7011-724C-A6EA-AA9096BC55EA}" srcOrd="12" destOrd="0" presId="urn:microsoft.com/office/officeart/2005/8/layout/vProcess5"/>
    <dgm:cxn modelId="{F29FD1B2-EFB6-9B47-9204-604E43B74AC9}" type="presParOf" srcId="{4ABF7D8F-07FB-5D40-AC5F-795CD251153E}" destId="{AD1A9D1D-0E5C-AC42-A477-0A7C06CA66D4}" srcOrd="13" destOrd="0" presId="urn:microsoft.com/office/officeart/2005/8/layout/vProcess5"/>
    <dgm:cxn modelId="{D0DC2270-2D5B-5B40-AAF5-F2B9A1957ECE}" type="presParOf" srcId="{4ABF7D8F-07FB-5D40-AC5F-795CD251153E}" destId="{68907DB2-AFB7-B14B-84AD-79FA5E8AAA1A}"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D70358A-3400-4BEF-A195-40F83F8D0E3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BA00DC2E-A0D0-4AFD-ACA7-DCEED3457257}">
      <dgm:prSet custT="1"/>
      <dgm:spPr/>
      <dgm:t>
        <a:bodyPr/>
        <a:lstStyle/>
        <a:p>
          <a:r>
            <a:rPr lang="en-US" sz="2000"/>
            <a:t>For the company, the five parts can be translated as – </a:t>
          </a:r>
        </a:p>
      </dgm:t>
    </dgm:pt>
    <dgm:pt modelId="{AA522748-0537-4432-A689-905E4635266E}" type="parTrans" cxnId="{AC510EB5-39C9-4099-9DCE-87E9745B5032}">
      <dgm:prSet/>
      <dgm:spPr/>
      <dgm:t>
        <a:bodyPr/>
        <a:lstStyle/>
        <a:p>
          <a:endParaRPr lang="en-US" sz="3200"/>
        </a:p>
      </dgm:t>
    </dgm:pt>
    <dgm:pt modelId="{9E9ECBAE-CF9D-419D-9343-BE4AB3AC2DA5}" type="sibTrans" cxnId="{AC510EB5-39C9-4099-9DCE-87E9745B5032}">
      <dgm:prSet/>
      <dgm:spPr/>
      <dgm:t>
        <a:bodyPr/>
        <a:lstStyle/>
        <a:p>
          <a:endParaRPr lang="en-US" sz="3200"/>
        </a:p>
      </dgm:t>
    </dgm:pt>
    <dgm:pt modelId="{D6AD1DCC-CC49-4477-9AC5-8882C9D8918B}">
      <dgm:prSet custT="1"/>
      <dgm:spPr/>
      <dgm:t>
        <a:bodyPr/>
        <a:lstStyle/>
        <a:p>
          <a:r>
            <a:rPr lang="en-US" sz="2000" dirty="0"/>
            <a:t>	Sender: Gary, the floor manager </a:t>
          </a:r>
        </a:p>
      </dgm:t>
    </dgm:pt>
    <dgm:pt modelId="{2E9D88A5-3FBF-4CF2-8968-19AA6B55FA68}" type="parTrans" cxnId="{85940CDD-AD8D-4746-AE3B-EF90168E3238}">
      <dgm:prSet/>
      <dgm:spPr/>
      <dgm:t>
        <a:bodyPr/>
        <a:lstStyle/>
        <a:p>
          <a:endParaRPr lang="en-US" sz="3200"/>
        </a:p>
      </dgm:t>
    </dgm:pt>
    <dgm:pt modelId="{A701C09A-4D14-464E-8717-61A3AE1BDB8B}" type="sibTrans" cxnId="{85940CDD-AD8D-4746-AE3B-EF90168E3238}">
      <dgm:prSet/>
      <dgm:spPr/>
      <dgm:t>
        <a:bodyPr/>
        <a:lstStyle/>
        <a:p>
          <a:endParaRPr lang="en-US" sz="3200"/>
        </a:p>
      </dgm:t>
    </dgm:pt>
    <dgm:pt modelId="{B05D0532-0028-4386-AB63-41E2BD33326E}">
      <dgm:prSet custT="1"/>
      <dgm:spPr/>
      <dgm:t>
        <a:bodyPr/>
        <a:lstStyle/>
        <a:p>
          <a:r>
            <a:rPr lang="en-US" sz="2000" dirty="0"/>
            <a:t>	Encoder: Gary, using his voice </a:t>
          </a:r>
        </a:p>
      </dgm:t>
    </dgm:pt>
    <dgm:pt modelId="{1A0D175E-F438-4689-A482-81A8566C1DBB}" type="parTrans" cxnId="{24F9745D-8634-4FB2-B47A-07FF9CA164F3}">
      <dgm:prSet/>
      <dgm:spPr/>
      <dgm:t>
        <a:bodyPr/>
        <a:lstStyle/>
        <a:p>
          <a:endParaRPr lang="en-US" sz="3200"/>
        </a:p>
      </dgm:t>
    </dgm:pt>
    <dgm:pt modelId="{0E4BF182-BA44-4288-A7B9-579AF0F1266D}" type="sibTrans" cxnId="{24F9745D-8634-4FB2-B47A-07FF9CA164F3}">
      <dgm:prSet/>
      <dgm:spPr/>
      <dgm:t>
        <a:bodyPr/>
        <a:lstStyle/>
        <a:p>
          <a:endParaRPr lang="en-US" sz="3200"/>
        </a:p>
      </dgm:t>
    </dgm:pt>
    <dgm:pt modelId="{07A734C2-1695-4555-A354-E96A143FC512}">
      <dgm:prSet custT="1"/>
      <dgm:spPr/>
      <dgm:t>
        <a:bodyPr/>
        <a:lstStyle/>
        <a:p>
          <a:r>
            <a:rPr lang="en-US" sz="2000" dirty="0"/>
            <a:t>	Channel: voice </a:t>
          </a:r>
        </a:p>
      </dgm:t>
    </dgm:pt>
    <dgm:pt modelId="{5902E3B1-DB41-4E3C-BDE7-2DDE78485EC7}" type="parTrans" cxnId="{694ACCF0-5CF0-40B7-92BD-3A3AF6F8FE5D}">
      <dgm:prSet/>
      <dgm:spPr/>
      <dgm:t>
        <a:bodyPr/>
        <a:lstStyle/>
        <a:p>
          <a:endParaRPr lang="en-US" sz="3200"/>
        </a:p>
      </dgm:t>
    </dgm:pt>
    <dgm:pt modelId="{A7049E67-02EF-4D55-BA35-0A4A5B8A0E7E}" type="sibTrans" cxnId="{694ACCF0-5CF0-40B7-92BD-3A3AF6F8FE5D}">
      <dgm:prSet/>
      <dgm:spPr/>
      <dgm:t>
        <a:bodyPr/>
        <a:lstStyle/>
        <a:p>
          <a:endParaRPr lang="en-US" sz="3200"/>
        </a:p>
      </dgm:t>
    </dgm:pt>
    <dgm:pt modelId="{120FCC6E-F2EF-4E2B-A642-3D5E09BA8F13}">
      <dgm:prSet custT="1"/>
      <dgm:spPr/>
      <dgm:t>
        <a:bodyPr/>
        <a:lstStyle/>
        <a:p>
          <a:r>
            <a:rPr lang="en-US" sz="2000" dirty="0"/>
            <a:t>	Noise: the interference created by the old noisy machinery or distraction in his voice (other than the language 	differences)</a:t>
          </a:r>
        </a:p>
      </dgm:t>
    </dgm:pt>
    <dgm:pt modelId="{6EECE27A-1331-49E2-AA69-64163918E224}" type="parTrans" cxnId="{95C3AAC5-C180-4A4A-9AB7-46F16C481005}">
      <dgm:prSet/>
      <dgm:spPr/>
      <dgm:t>
        <a:bodyPr/>
        <a:lstStyle/>
        <a:p>
          <a:endParaRPr lang="en-US" sz="3200"/>
        </a:p>
      </dgm:t>
    </dgm:pt>
    <dgm:pt modelId="{8B82A556-4EB5-4804-94C8-A8DADFD53571}" type="sibTrans" cxnId="{95C3AAC5-C180-4A4A-9AB7-46F16C481005}">
      <dgm:prSet/>
      <dgm:spPr/>
      <dgm:t>
        <a:bodyPr/>
        <a:lstStyle/>
        <a:p>
          <a:endParaRPr lang="en-US" sz="3200"/>
        </a:p>
      </dgm:t>
    </dgm:pt>
    <dgm:pt modelId="{D13350B3-ABA3-4E07-B28F-519ACBB24060}">
      <dgm:prSet custT="1"/>
      <dgm:spPr/>
      <dgm:t>
        <a:bodyPr/>
        <a:lstStyle/>
        <a:p>
          <a:r>
            <a:rPr lang="en-US" sz="2000" dirty="0"/>
            <a:t>	Reception: the employees (ears, directly from face-to-face communication)</a:t>
          </a:r>
        </a:p>
      </dgm:t>
    </dgm:pt>
    <dgm:pt modelId="{86AF4B52-0015-43FA-A813-9ACC7A732BE8}" type="parTrans" cxnId="{0DC6949D-8A8F-430B-A940-E8000368140F}">
      <dgm:prSet/>
      <dgm:spPr/>
      <dgm:t>
        <a:bodyPr/>
        <a:lstStyle/>
        <a:p>
          <a:endParaRPr lang="en-US" sz="3200"/>
        </a:p>
      </dgm:t>
    </dgm:pt>
    <dgm:pt modelId="{3E85ADA8-42D5-43A3-AE72-F9781E47D652}" type="sibTrans" cxnId="{0DC6949D-8A8F-430B-A940-E8000368140F}">
      <dgm:prSet/>
      <dgm:spPr/>
      <dgm:t>
        <a:bodyPr/>
        <a:lstStyle/>
        <a:p>
          <a:endParaRPr lang="en-US" sz="3200"/>
        </a:p>
      </dgm:t>
    </dgm:pt>
    <dgm:pt modelId="{4818DDFC-84B3-4386-B6A6-B9CB379DB417}">
      <dgm:prSet custT="1"/>
      <dgm:spPr/>
      <dgm:t>
        <a:bodyPr/>
        <a:lstStyle/>
        <a:p>
          <a:r>
            <a:rPr lang="en-US" sz="2000" dirty="0"/>
            <a:t>	Receiver: the employees </a:t>
          </a:r>
        </a:p>
      </dgm:t>
    </dgm:pt>
    <dgm:pt modelId="{B5AD5798-0B05-44F6-A39E-6117E04F6134}" type="parTrans" cxnId="{E588C5E3-6A30-4409-8CD6-10ECFA258688}">
      <dgm:prSet/>
      <dgm:spPr/>
      <dgm:t>
        <a:bodyPr/>
        <a:lstStyle/>
        <a:p>
          <a:endParaRPr lang="en-US" sz="3200"/>
        </a:p>
      </dgm:t>
    </dgm:pt>
    <dgm:pt modelId="{6C0EB471-44E7-4C4D-82DF-9B6366EDEAF7}" type="sibTrans" cxnId="{E588C5E3-6A30-4409-8CD6-10ECFA258688}">
      <dgm:prSet/>
      <dgm:spPr/>
      <dgm:t>
        <a:bodyPr/>
        <a:lstStyle/>
        <a:p>
          <a:endParaRPr lang="en-US" sz="3200"/>
        </a:p>
      </dgm:t>
    </dgm:pt>
    <dgm:pt modelId="{8ACE6FD8-F1D9-4FE6-9819-A3EAC0051088}">
      <dgm:prSet custT="1"/>
      <dgm:spPr/>
      <dgm:t>
        <a:bodyPr/>
        <a:lstStyle/>
        <a:p>
          <a:r>
            <a:rPr lang="en-US" sz="2000" dirty="0"/>
            <a:t>This approach is linear and more technical, rather than interactive – means that the information can suffer from distortion and the receiver fails to understand the essence (Pure, 2025). </a:t>
          </a:r>
        </a:p>
      </dgm:t>
    </dgm:pt>
    <dgm:pt modelId="{EABDE218-C2E2-43DC-9333-38D070F38AD0}" type="parTrans" cxnId="{CB44D3D5-3156-430E-8C81-3C0507E54A38}">
      <dgm:prSet/>
      <dgm:spPr/>
      <dgm:t>
        <a:bodyPr/>
        <a:lstStyle/>
        <a:p>
          <a:endParaRPr lang="en-US" sz="3200"/>
        </a:p>
      </dgm:t>
    </dgm:pt>
    <dgm:pt modelId="{ECD9EB2D-4B31-45BF-84DB-FA8F6DC02E64}" type="sibTrans" cxnId="{CB44D3D5-3156-430E-8C81-3C0507E54A38}">
      <dgm:prSet/>
      <dgm:spPr/>
      <dgm:t>
        <a:bodyPr/>
        <a:lstStyle/>
        <a:p>
          <a:endParaRPr lang="en-US" sz="3200"/>
        </a:p>
      </dgm:t>
    </dgm:pt>
    <dgm:pt modelId="{A1428264-F3C5-4508-919E-B7FE3B0ADB87}">
      <dgm:prSet custT="1"/>
      <dgm:spPr/>
      <dgm:t>
        <a:bodyPr/>
        <a:lstStyle/>
        <a:p>
          <a:r>
            <a:rPr lang="en-US" sz="2000"/>
            <a:t>Although it is straightforward, the consequences of being too rigid and not allowing for feedback might further enlarge the key barriers of communication for Flight Foods Ltd. </a:t>
          </a:r>
        </a:p>
      </dgm:t>
    </dgm:pt>
    <dgm:pt modelId="{D3505553-3BB3-41DF-832A-0BCE7B7D9957}" type="parTrans" cxnId="{85912302-14AC-414D-A6D6-5848AD51BB2B}">
      <dgm:prSet/>
      <dgm:spPr/>
      <dgm:t>
        <a:bodyPr/>
        <a:lstStyle/>
        <a:p>
          <a:endParaRPr lang="en-US" sz="3200"/>
        </a:p>
      </dgm:t>
    </dgm:pt>
    <dgm:pt modelId="{16857286-CE29-482E-87A8-1E65772EB940}" type="sibTrans" cxnId="{85912302-14AC-414D-A6D6-5848AD51BB2B}">
      <dgm:prSet/>
      <dgm:spPr/>
      <dgm:t>
        <a:bodyPr/>
        <a:lstStyle/>
        <a:p>
          <a:endParaRPr lang="en-US" sz="3200"/>
        </a:p>
      </dgm:t>
    </dgm:pt>
    <dgm:pt modelId="{A0C2C231-B1EC-4AFC-9583-E0993EFB2D43}">
      <dgm:prSet custT="1"/>
      <dgm:spPr/>
      <dgm:t>
        <a:bodyPr/>
        <a:lstStyle/>
        <a:p>
          <a:r>
            <a:rPr lang="en-US" sz="2000"/>
            <a:t>However, a solution to this would be for Gary to share the information with the employees when the environment is suitable i.e., quiet, far from the machineries. </a:t>
          </a:r>
        </a:p>
      </dgm:t>
    </dgm:pt>
    <dgm:pt modelId="{BB01D933-76DC-4037-93CD-440911821B21}" type="parTrans" cxnId="{F25E032B-E61B-4EC8-BA53-BAFC2C9EF294}">
      <dgm:prSet/>
      <dgm:spPr/>
      <dgm:t>
        <a:bodyPr/>
        <a:lstStyle/>
        <a:p>
          <a:endParaRPr lang="en-US" sz="3200"/>
        </a:p>
      </dgm:t>
    </dgm:pt>
    <dgm:pt modelId="{279845C5-A637-460F-B90E-8D1364C62F10}" type="sibTrans" cxnId="{F25E032B-E61B-4EC8-BA53-BAFC2C9EF294}">
      <dgm:prSet/>
      <dgm:spPr/>
      <dgm:t>
        <a:bodyPr/>
        <a:lstStyle/>
        <a:p>
          <a:endParaRPr lang="en-US" sz="3200"/>
        </a:p>
      </dgm:t>
    </dgm:pt>
    <dgm:pt modelId="{EA47841F-5494-E348-A1F8-0039832EA9C3}" type="pres">
      <dgm:prSet presAssocID="{AD70358A-3400-4BEF-A195-40F83F8D0E32}" presName="linear" presStyleCnt="0">
        <dgm:presLayoutVars>
          <dgm:animLvl val="lvl"/>
          <dgm:resizeHandles val="exact"/>
        </dgm:presLayoutVars>
      </dgm:prSet>
      <dgm:spPr/>
    </dgm:pt>
    <dgm:pt modelId="{DB3B7BD5-DACF-1C42-B6A3-F15B1A33C8BE}" type="pres">
      <dgm:prSet presAssocID="{BA00DC2E-A0D0-4AFD-ACA7-DCEED3457257}" presName="parentText" presStyleLbl="node1" presStyleIdx="0" presStyleCnt="10">
        <dgm:presLayoutVars>
          <dgm:chMax val="0"/>
          <dgm:bulletEnabled val="1"/>
        </dgm:presLayoutVars>
      </dgm:prSet>
      <dgm:spPr/>
    </dgm:pt>
    <dgm:pt modelId="{52CD741F-A8DA-F84E-8335-8DE50ADA4CE3}" type="pres">
      <dgm:prSet presAssocID="{9E9ECBAE-CF9D-419D-9343-BE4AB3AC2DA5}" presName="spacer" presStyleCnt="0"/>
      <dgm:spPr/>
    </dgm:pt>
    <dgm:pt modelId="{0EF9F95C-A01A-D947-85D5-391714E8B64E}" type="pres">
      <dgm:prSet presAssocID="{D6AD1DCC-CC49-4477-9AC5-8882C9D8918B}" presName="parentText" presStyleLbl="node1" presStyleIdx="1" presStyleCnt="10">
        <dgm:presLayoutVars>
          <dgm:chMax val="0"/>
          <dgm:bulletEnabled val="1"/>
        </dgm:presLayoutVars>
      </dgm:prSet>
      <dgm:spPr/>
    </dgm:pt>
    <dgm:pt modelId="{4E9E601F-FE04-A046-91B7-C4BD92FAC7C3}" type="pres">
      <dgm:prSet presAssocID="{A701C09A-4D14-464E-8717-61A3AE1BDB8B}" presName="spacer" presStyleCnt="0"/>
      <dgm:spPr/>
    </dgm:pt>
    <dgm:pt modelId="{144302A1-B29C-6C4B-8E65-2C55946C3FBE}" type="pres">
      <dgm:prSet presAssocID="{B05D0532-0028-4386-AB63-41E2BD33326E}" presName="parentText" presStyleLbl="node1" presStyleIdx="2" presStyleCnt="10">
        <dgm:presLayoutVars>
          <dgm:chMax val="0"/>
          <dgm:bulletEnabled val="1"/>
        </dgm:presLayoutVars>
      </dgm:prSet>
      <dgm:spPr/>
    </dgm:pt>
    <dgm:pt modelId="{8A9717B7-A989-284F-A2E6-63F3FD745E55}" type="pres">
      <dgm:prSet presAssocID="{0E4BF182-BA44-4288-A7B9-579AF0F1266D}" presName="spacer" presStyleCnt="0"/>
      <dgm:spPr/>
    </dgm:pt>
    <dgm:pt modelId="{8CC029F7-A81D-8E4E-8853-90A0B55F1448}" type="pres">
      <dgm:prSet presAssocID="{07A734C2-1695-4555-A354-E96A143FC512}" presName="parentText" presStyleLbl="node1" presStyleIdx="3" presStyleCnt="10">
        <dgm:presLayoutVars>
          <dgm:chMax val="0"/>
          <dgm:bulletEnabled val="1"/>
        </dgm:presLayoutVars>
      </dgm:prSet>
      <dgm:spPr/>
    </dgm:pt>
    <dgm:pt modelId="{0A1BD3BC-8351-ED44-94F7-72F80781CEA2}" type="pres">
      <dgm:prSet presAssocID="{A7049E67-02EF-4D55-BA35-0A4A5B8A0E7E}" presName="spacer" presStyleCnt="0"/>
      <dgm:spPr/>
    </dgm:pt>
    <dgm:pt modelId="{5B06DF4D-25B9-2346-9230-56EBEFAD0F5B}" type="pres">
      <dgm:prSet presAssocID="{120FCC6E-F2EF-4E2B-A642-3D5E09BA8F13}" presName="parentText" presStyleLbl="node1" presStyleIdx="4" presStyleCnt="10">
        <dgm:presLayoutVars>
          <dgm:chMax val="0"/>
          <dgm:bulletEnabled val="1"/>
        </dgm:presLayoutVars>
      </dgm:prSet>
      <dgm:spPr/>
    </dgm:pt>
    <dgm:pt modelId="{582110A9-97EF-E24E-ACA8-E60CDE70E7DB}" type="pres">
      <dgm:prSet presAssocID="{8B82A556-4EB5-4804-94C8-A8DADFD53571}" presName="spacer" presStyleCnt="0"/>
      <dgm:spPr/>
    </dgm:pt>
    <dgm:pt modelId="{876142F3-7182-294A-9106-A5D297780A59}" type="pres">
      <dgm:prSet presAssocID="{D13350B3-ABA3-4E07-B28F-519ACBB24060}" presName="parentText" presStyleLbl="node1" presStyleIdx="5" presStyleCnt="10">
        <dgm:presLayoutVars>
          <dgm:chMax val="0"/>
          <dgm:bulletEnabled val="1"/>
        </dgm:presLayoutVars>
      </dgm:prSet>
      <dgm:spPr/>
    </dgm:pt>
    <dgm:pt modelId="{2EE4BF6F-735D-C549-ACC3-88B999EDE13A}" type="pres">
      <dgm:prSet presAssocID="{3E85ADA8-42D5-43A3-AE72-F9781E47D652}" presName="spacer" presStyleCnt="0"/>
      <dgm:spPr/>
    </dgm:pt>
    <dgm:pt modelId="{61857CBF-F754-A74A-A540-1957730303B8}" type="pres">
      <dgm:prSet presAssocID="{4818DDFC-84B3-4386-B6A6-B9CB379DB417}" presName="parentText" presStyleLbl="node1" presStyleIdx="6" presStyleCnt="10">
        <dgm:presLayoutVars>
          <dgm:chMax val="0"/>
          <dgm:bulletEnabled val="1"/>
        </dgm:presLayoutVars>
      </dgm:prSet>
      <dgm:spPr/>
    </dgm:pt>
    <dgm:pt modelId="{A8A564B8-CFAE-5545-AB5B-9C405C917756}" type="pres">
      <dgm:prSet presAssocID="{6C0EB471-44E7-4C4D-82DF-9B6366EDEAF7}" presName="spacer" presStyleCnt="0"/>
      <dgm:spPr/>
    </dgm:pt>
    <dgm:pt modelId="{0A2A36CB-DDD6-5345-80F5-792E52F3E3E0}" type="pres">
      <dgm:prSet presAssocID="{8ACE6FD8-F1D9-4FE6-9819-A3EAC0051088}" presName="parentText" presStyleLbl="node1" presStyleIdx="7" presStyleCnt="10">
        <dgm:presLayoutVars>
          <dgm:chMax val="0"/>
          <dgm:bulletEnabled val="1"/>
        </dgm:presLayoutVars>
      </dgm:prSet>
      <dgm:spPr/>
    </dgm:pt>
    <dgm:pt modelId="{F4A497EB-0798-8346-A744-731FD300FA8F}" type="pres">
      <dgm:prSet presAssocID="{ECD9EB2D-4B31-45BF-84DB-FA8F6DC02E64}" presName="spacer" presStyleCnt="0"/>
      <dgm:spPr/>
    </dgm:pt>
    <dgm:pt modelId="{9B262817-0A59-144D-B6C1-4A9C566D2F65}" type="pres">
      <dgm:prSet presAssocID="{A1428264-F3C5-4508-919E-B7FE3B0ADB87}" presName="parentText" presStyleLbl="node1" presStyleIdx="8" presStyleCnt="10">
        <dgm:presLayoutVars>
          <dgm:chMax val="0"/>
          <dgm:bulletEnabled val="1"/>
        </dgm:presLayoutVars>
      </dgm:prSet>
      <dgm:spPr/>
    </dgm:pt>
    <dgm:pt modelId="{5D67C4D2-0464-C240-9CFA-406383D9E99C}" type="pres">
      <dgm:prSet presAssocID="{16857286-CE29-482E-87A8-1E65772EB940}" presName="spacer" presStyleCnt="0"/>
      <dgm:spPr/>
    </dgm:pt>
    <dgm:pt modelId="{CD9ED662-9F9D-8F4B-A3BC-D000693AA4D1}" type="pres">
      <dgm:prSet presAssocID="{A0C2C231-B1EC-4AFC-9583-E0993EFB2D43}" presName="parentText" presStyleLbl="node1" presStyleIdx="9" presStyleCnt="10">
        <dgm:presLayoutVars>
          <dgm:chMax val="0"/>
          <dgm:bulletEnabled val="1"/>
        </dgm:presLayoutVars>
      </dgm:prSet>
      <dgm:spPr/>
    </dgm:pt>
  </dgm:ptLst>
  <dgm:cxnLst>
    <dgm:cxn modelId="{85912302-14AC-414D-A6D6-5848AD51BB2B}" srcId="{AD70358A-3400-4BEF-A195-40F83F8D0E32}" destId="{A1428264-F3C5-4508-919E-B7FE3B0ADB87}" srcOrd="8" destOrd="0" parTransId="{D3505553-3BB3-41DF-832A-0BCE7B7D9957}" sibTransId="{16857286-CE29-482E-87A8-1E65772EB940}"/>
    <dgm:cxn modelId="{C7F7DB06-1EBF-E34E-9185-056A4021312B}" type="presOf" srcId="{BA00DC2E-A0D0-4AFD-ACA7-DCEED3457257}" destId="{DB3B7BD5-DACF-1C42-B6A3-F15B1A33C8BE}" srcOrd="0" destOrd="0" presId="urn:microsoft.com/office/officeart/2005/8/layout/vList2"/>
    <dgm:cxn modelId="{F25E032B-E61B-4EC8-BA53-BAFC2C9EF294}" srcId="{AD70358A-3400-4BEF-A195-40F83F8D0E32}" destId="{A0C2C231-B1EC-4AFC-9583-E0993EFB2D43}" srcOrd="9" destOrd="0" parTransId="{BB01D933-76DC-4037-93CD-440911821B21}" sibTransId="{279845C5-A637-460F-B90E-8D1364C62F10}"/>
    <dgm:cxn modelId="{8D80822B-D7AA-FC46-B4D2-689E1B39DD6F}" type="presOf" srcId="{D13350B3-ABA3-4E07-B28F-519ACBB24060}" destId="{876142F3-7182-294A-9106-A5D297780A59}" srcOrd="0" destOrd="0" presId="urn:microsoft.com/office/officeart/2005/8/layout/vList2"/>
    <dgm:cxn modelId="{E27DDD42-DCD1-9140-AD81-8F670835FCEB}" type="presOf" srcId="{A1428264-F3C5-4508-919E-B7FE3B0ADB87}" destId="{9B262817-0A59-144D-B6C1-4A9C566D2F65}" srcOrd="0" destOrd="0" presId="urn:microsoft.com/office/officeart/2005/8/layout/vList2"/>
    <dgm:cxn modelId="{FE24CD53-7878-C946-BAE9-5A3D7A3F5E0B}" type="presOf" srcId="{8ACE6FD8-F1D9-4FE6-9819-A3EAC0051088}" destId="{0A2A36CB-DDD6-5345-80F5-792E52F3E3E0}" srcOrd="0" destOrd="0" presId="urn:microsoft.com/office/officeart/2005/8/layout/vList2"/>
    <dgm:cxn modelId="{17535E54-F6BB-F141-BBF3-E4AB9E0B3C2D}" type="presOf" srcId="{AD70358A-3400-4BEF-A195-40F83F8D0E32}" destId="{EA47841F-5494-E348-A1F8-0039832EA9C3}" srcOrd="0" destOrd="0" presId="urn:microsoft.com/office/officeart/2005/8/layout/vList2"/>
    <dgm:cxn modelId="{0FE5705C-4D61-C048-9C1A-B7D259D22D3E}" type="presOf" srcId="{120FCC6E-F2EF-4E2B-A642-3D5E09BA8F13}" destId="{5B06DF4D-25B9-2346-9230-56EBEFAD0F5B}" srcOrd="0" destOrd="0" presId="urn:microsoft.com/office/officeart/2005/8/layout/vList2"/>
    <dgm:cxn modelId="{24F9745D-8634-4FB2-B47A-07FF9CA164F3}" srcId="{AD70358A-3400-4BEF-A195-40F83F8D0E32}" destId="{B05D0532-0028-4386-AB63-41E2BD33326E}" srcOrd="2" destOrd="0" parTransId="{1A0D175E-F438-4689-A482-81A8566C1DBB}" sibTransId="{0E4BF182-BA44-4288-A7B9-579AF0F1266D}"/>
    <dgm:cxn modelId="{945D3F62-D0BC-F446-8D2C-484BEBD8C001}" type="presOf" srcId="{D6AD1DCC-CC49-4477-9AC5-8882C9D8918B}" destId="{0EF9F95C-A01A-D947-85D5-391714E8B64E}" srcOrd="0" destOrd="0" presId="urn:microsoft.com/office/officeart/2005/8/layout/vList2"/>
    <dgm:cxn modelId="{0DC6949D-8A8F-430B-A940-E8000368140F}" srcId="{AD70358A-3400-4BEF-A195-40F83F8D0E32}" destId="{D13350B3-ABA3-4E07-B28F-519ACBB24060}" srcOrd="5" destOrd="0" parTransId="{86AF4B52-0015-43FA-A813-9ACC7A732BE8}" sibTransId="{3E85ADA8-42D5-43A3-AE72-F9781E47D652}"/>
    <dgm:cxn modelId="{AC510EB5-39C9-4099-9DCE-87E9745B5032}" srcId="{AD70358A-3400-4BEF-A195-40F83F8D0E32}" destId="{BA00DC2E-A0D0-4AFD-ACA7-DCEED3457257}" srcOrd="0" destOrd="0" parTransId="{AA522748-0537-4432-A689-905E4635266E}" sibTransId="{9E9ECBAE-CF9D-419D-9343-BE4AB3AC2DA5}"/>
    <dgm:cxn modelId="{95C3AAC5-C180-4A4A-9AB7-46F16C481005}" srcId="{AD70358A-3400-4BEF-A195-40F83F8D0E32}" destId="{120FCC6E-F2EF-4E2B-A642-3D5E09BA8F13}" srcOrd="4" destOrd="0" parTransId="{6EECE27A-1331-49E2-AA69-64163918E224}" sibTransId="{8B82A556-4EB5-4804-94C8-A8DADFD53571}"/>
    <dgm:cxn modelId="{8206E2D0-D653-6B4E-81AA-DB090A6E4831}" type="presOf" srcId="{A0C2C231-B1EC-4AFC-9583-E0993EFB2D43}" destId="{CD9ED662-9F9D-8F4B-A3BC-D000693AA4D1}" srcOrd="0" destOrd="0" presId="urn:microsoft.com/office/officeart/2005/8/layout/vList2"/>
    <dgm:cxn modelId="{CB44D3D5-3156-430E-8C81-3C0507E54A38}" srcId="{AD70358A-3400-4BEF-A195-40F83F8D0E32}" destId="{8ACE6FD8-F1D9-4FE6-9819-A3EAC0051088}" srcOrd="7" destOrd="0" parTransId="{EABDE218-C2E2-43DC-9333-38D070F38AD0}" sibTransId="{ECD9EB2D-4B31-45BF-84DB-FA8F6DC02E64}"/>
    <dgm:cxn modelId="{85940CDD-AD8D-4746-AE3B-EF90168E3238}" srcId="{AD70358A-3400-4BEF-A195-40F83F8D0E32}" destId="{D6AD1DCC-CC49-4477-9AC5-8882C9D8918B}" srcOrd="1" destOrd="0" parTransId="{2E9D88A5-3FBF-4CF2-8968-19AA6B55FA68}" sibTransId="{A701C09A-4D14-464E-8717-61A3AE1BDB8B}"/>
    <dgm:cxn modelId="{E588C5E3-6A30-4409-8CD6-10ECFA258688}" srcId="{AD70358A-3400-4BEF-A195-40F83F8D0E32}" destId="{4818DDFC-84B3-4386-B6A6-B9CB379DB417}" srcOrd="6" destOrd="0" parTransId="{B5AD5798-0B05-44F6-A39E-6117E04F6134}" sibTransId="{6C0EB471-44E7-4C4D-82DF-9B6366EDEAF7}"/>
    <dgm:cxn modelId="{694ACCF0-5CF0-40B7-92BD-3A3AF6F8FE5D}" srcId="{AD70358A-3400-4BEF-A195-40F83F8D0E32}" destId="{07A734C2-1695-4555-A354-E96A143FC512}" srcOrd="3" destOrd="0" parTransId="{5902E3B1-DB41-4E3C-BDE7-2DDE78485EC7}" sibTransId="{A7049E67-02EF-4D55-BA35-0A4A5B8A0E7E}"/>
    <dgm:cxn modelId="{3D789BF2-2EEB-9946-A047-B947089D9E54}" type="presOf" srcId="{4818DDFC-84B3-4386-B6A6-B9CB379DB417}" destId="{61857CBF-F754-A74A-A540-1957730303B8}" srcOrd="0" destOrd="0" presId="urn:microsoft.com/office/officeart/2005/8/layout/vList2"/>
    <dgm:cxn modelId="{4F03ACF9-ECC1-C148-8BB8-7EB36BF90D77}" type="presOf" srcId="{B05D0532-0028-4386-AB63-41E2BD33326E}" destId="{144302A1-B29C-6C4B-8E65-2C55946C3FBE}" srcOrd="0" destOrd="0" presId="urn:microsoft.com/office/officeart/2005/8/layout/vList2"/>
    <dgm:cxn modelId="{511720FA-555A-1B4E-ABFE-AD9696297410}" type="presOf" srcId="{07A734C2-1695-4555-A354-E96A143FC512}" destId="{8CC029F7-A81D-8E4E-8853-90A0B55F1448}" srcOrd="0" destOrd="0" presId="urn:microsoft.com/office/officeart/2005/8/layout/vList2"/>
    <dgm:cxn modelId="{9246C0CF-7417-A541-868F-ECCC9C737E07}" type="presParOf" srcId="{EA47841F-5494-E348-A1F8-0039832EA9C3}" destId="{DB3B7BD5-DACF-1C42-B6A3-F15B1A33C8BE}" srcOrd="0" destOrd="0" presId="urn:microsoft.com/office/officeart/2005/8/layout/vList2"/>
    <dgm:cxn modelId="{61EDFD84-1948-024B-AA39-D64AC928E5E6}" type="presParOf" srcId="{EA47841F-5494-E348-A1F8-0039832EA9C3}" destId="{52CD741F-A8DA-F84E-8335-8DE50ADA4CE3}" srcOrd="1" destOrd="0" presId="urn:microsoft.com/office/officeart/2005/8/layout/vList2"/>
    <dgm:cxn modelId="{F31EDC95-E622-6E47-9B56-B650EBE6580A}" type="presParOf" srcId="{EA47841F-5494-E348-A1F8-0039832EA9C3}" destId="{0EF9F95C-A01A-D947-85D5-391714E8B64E}" srcOrd="2" destOrd="0" presId="urn:microsoft.com/office/officeart/2005/8/layout/vList2"/>
    <dgm:cxn modelId="{11730239-3DFB-EF4C-A4EA-037B23704E2A}" type="presParOf" srcId="{EA47841F-5494-E348-A1F8-0039832EA9C3}" destId="{4E9E601F-FE04-A046-91B7-C4BD92FAC7C3}" srcOrd="3" destOrd="0" presId="urn:microsoft.com/office/officeart/2005/8/layout/vList2"/>
    <dgm:cxn modelId="{21B348FB-D450-9D49-81D6-89483FCD87CF}" type="presParOf" srcId="{EA47841F-5494-E348-A1F8-0039832EA9C3}" destId="{144302A1-B29C-6C4B-8E65-2C55946C3FBE}" srcOrd="4" destOrd="0" presId="urn:microsoft.com/office/officeart/2005/8/layout/vList2"/>
    <dgm:cxn modelId="{0911F19F-86D9-0043-BF91-47AA907AE4EF}" type="presParOf" srcId="{EA47841F-5494-E348-A1F8-0039832EA9C3}" destId="{8A9717B7-A989-284F-A2E6-63F3FD745E55}" srcOrd="5" destOrd="0" presId="urn:microsoft.com/office/officeart/2005/8/layout/vList2"/>
    <dgm:cxn modelId="{DE8DBDF8-0153-7941-B9A4-74868FBBD3A9}" type="presParOf" srcId="{EA47841F-5494-E348-A1F8-0039832EA9C3}" destId="{8CC029F7-A81D-8E4E-8853-90A0B55F1448}" srcOrd="6" destOrd="0" presId="urn:microsoft.com/office/officeart/2005/8/layout/vList2"/>
    <dgm:cxn modelId="{10837554-4781-EF43-9C36-2DFE9EE72D82}" type="presParOf" srcId="{EA47841F-5494-E348-A1F8-0039832EA9C3}" destId="{0A1BD3BC-8351-ED44-94F7-72F80781CEA2}" srcOrd="7" destOrd="0" presId="urn:microsoft.com/office/officeart/2005/8/layout/vList2"/>
    <dgm:cxn modelId="{AF222A0E-B6A9-4A44-A68A-66CD6FD1DFE0}" type="presParOf" srcId="{EA47841F-5494-E348-A1F8-0039832EA9C3}" destId="{5B06DF4D-25B9-2346-9230-56EBEFAD0F5B}" srcOrd="8" destOrd="0" presId="urn:microsoft.com/office/officeart/2005/8/layout/vList2"/>
    <dgm:cxn modelId="{F7508196-BAA9-024F-801F-7B10AE2FCC0B}" type="presParOf" srcId="{EA47841F-5494-E348-A1F8-0039832EA9C3}" destId="{582110A9-97EF-E24E-ACA8-E60CDE70E7DB}" srcOrd="9" destOrd="0" presId="urn:microsoft.com/office/officeart/2005/8/layout/vList2"/>
    <dgm:cxn modelId="{D859D93A-8E0C-D749-A493-9302E8E4A72E}" type="presParOf" srcId="{EA47841F-5494-E348-A1F8-0039832EA9C3}" destId="{876142F3-7182-294A-9106-A5D297780A59}" srcOrd="10" destOrd="0" presId="urn:microsoft.com/office/officeart/2005/8/layout/vList2"/>
    <dgm:cxn modelId="{1F0015A6-95A1-6548-8AE0-A1DE9108C7CE}" type="presParOf" srcId="{EA47841F-5494-E348-A1F8-0039832EA9C3}" destId="{2EE4BF6F-735D-C549-ACC3-88B999EDE13A}" srcOrd="11" destOrd="0" presId="urn:microsoft.com/office/officeart/2005/8/layout/vList2"/>
    <dgm:cxn modelId="{DB714339-9948-2B49-9227-82B53409851D}" type="presParOf" srcId="{EA47841F-5494-E348-A1F8-0039832EA9C3}" destId="{61857CBF-F754-A74A-A540-1957730303B8}" srcOrd="12" destOrd="0" presId="urn:microsoft.com/office/officeart/2005/8/layout/vList2"/>
    <dgm:cxn modelId="{30BC07A6-7459-0D41-8230-755A46F9CD97}" type="presParOf" srcId="{EA47841F-5494-E348-A1F8-0039832EA9C3}" destId="{A8A564B8-CFAE-5545-AB5B-9C405C917756}" srcOrd="13" destOrd="0" presId="urn:microsoft.com/office/officeart/2005/8/layout/vList2"/>
    <dgm:cxn modelId="{3FBB5B5A-4B49-4743-B4A8-62811969F2CE}" type="presParOf" srcId="{EA47841F-5494-E348-A1F8-0039832EA9C3}" destId="{0A2A36CB-DDD6-5345-80F5-792E52F3E3E0}" srcOrd="14" destOrd="0" presId="urn:microsoft.com/office/officeart/2005/8/layout/vList2"/>
    <dgm:cxn modelId="{C69D4057-B205-FB42-9718-0F76952FEED6}" type="presParOf" srcId="{EA47841F-5494-E348-A1F8-0039832EA9C3}" destId="{F4A497EB-0798-8346-A744-731FD300FA8F}" srcOrd="15" destOrd="0" presId="urn:microsoft.com/office/officeart/2005/8/layout/vList2"/>
    <dgm:cxn modelId="{F0CC3E20-2B3D-9346-8ED0-8017E6F6F509}" type="presParOf" srcId="{EA47841F-5494-E348-A1F8-0039832EA9C3}" destId="{9B262817-0A59-144D-B6C1-4A9C566D2F65}" srcOrd="16" destOrd="0" presId="urn:microsoft.com/office/officeart/2005/8/layout/vList2"/>
    <dgm:cxn modelId="{BE4AA6CC-9801-F447-A99C-8C0F187CDF50}" type="presParOf" srcId="{EA47841F-5494-E348-A1F8-0039832EA9C3}" destId="{5D67C4D2-0464-C240-9CFA-406383D9E99C}" srcOrd="17" destOrd="0" presId="urn:microsoft.com/office/officeart/2005/8/layout/vList2"/>
    <dgm:cxn modelId="{0A62840A-A41A-EA4B-AA28-669DDC621A12}" type="presParOf" srcId="{EA47841F-5494-E348-A1F8-0039832EA9C3}" destId="{CD9ED662-9F9D-8F4B-A3BC-D000693AA4D1}"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35ED19A-B9B2-4BAB-8870-6A677299D70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CC8CF6F-0DAA-4797-A202-5CE447ADE820}">
      <dgm:prSet custT="1"/>
      <dgm:spPr/>
      <dgm:t>
        <a:bodyPr/>
        <a:lstStyle/>
        <a:p>
          <a:r>
            <a:rPr lang="en-US" sz="2400" dirty="0"/>
            <a:t>Similar to Shannon and Weaver’s model, Berlo is still linear and limited to feedback; however, it is more human-centered (Wrench, 2025). </a:t>
          </a:r>
        </a:p>
      </dgm:t>
    </dgm:pt>
    <dgm:pt modelId="{BE5B0232-172F-4FF7-9E5A-4AA911808CD9}" type="parTrans" cxnId="{68F14B4E-05CB-4A7D-AD8F-2AD167EEBC15}">
      <dgm:prSet/>
      <dgm:spPr/>
      <dgm:t>
        <a:bodyPr/>
        <a:lstStyle/>
        <a:p>
          <a:endParaRPr lang="en-US" sz="2000"/>
        </a:p>
      </dgm:t>
    </dgm:pt>
    <dgm:pt modelId="{D21A1DB5-7EEB-48C9-8457-CF371D18E7B1}" type="sibTrans" cxnId="{68F14B4E-05CB-4A7D-AD8F-2AD167EEBC15}">
      <dgm:prSet/>
      <dgm:spPr/>
      <dgm:t>
        <a:bodyPr/>
        <a:lstStyle/>
        <a:p>
          <a:endParaRPr lang="en-US" sz="2000"/>
        </a:p>
      </dgm:t>
    </dgm:pt>
    <dgm:pt modelId="{D9F0288A-E133-4CD6-8DBB-4FDB21B89473}">
      <dgm:prSet custT="1"/>
      <dgm:spPr/>
      <dgm:t>
        <a:bodyPr/>
        <a:lstStyle/>
        <a:p>
          <a:r>
            <a:rPr lang="en-US" sz="2400"/>
            <a:t>The main take from the Berlo model is that equal communication abilities and skills are needed for success between the source (Gary, the floor manager) and the receiver (the employees). </a:t>
          </a:r>
        </a:p>
      </dgm:t>
    </dgm:pt>
    <dgm:pt modelId="{56D1DA12-FD7E-4A07-93D9-FEBDB9F209AB}" type="parTrans" cxnId="{C7BD1098-E9E9-429F-B319-1CD960C5F4CC}">
      <dgm:prSet/>
      <dgm:spPr/>
      <dgm:t>
        <a:bodyPr/>
        <a:lstStyle/>
        <a:p>
          <a:endParaRPr lang="en-US" sz="2000"/>
        </a:p>
      </dgm:t>
    </dgm:pt>
    <dgm:pt modelId="{3ABCB9BF-7DD6-423D-BA97-C274464BEF8D}" type="sibTrans" cxnId="{C7BD1098-E9E9-429F-B319-1CD960C5F4CC}">
      <dgm:prSet/>
      <dgm:spPr/>
      <dgm:t>
        <a:bodyPr/>
        <a:lstStyle/>
        <a:p>
          <a:endParaRPr lang="en-US" sz="2000"/>
        </a:p>
      </dgm:t>
    </dgm:pt>
    <dgm:pt modelId="{B6F2A6A0-DA98-43AD-98D8-E005C7E325BD}">
      <dgm:prSet custT="1"/>
      <dgm:spPr/>
      <dgm:t>
        <a:bodyPr/>
        <a:lstStyle/>
        <a:p>
          <a:r>
            <a:rPr lang="en-US" sz="2400"/>
            <a:t>For Flight Foods Ltd here arises the issue – the source and the receiver do no possess the same communication skills and abilities, as the manager is English and the employees are immigrants with almost no English language skills. </a:t>
          </a:r>
        </a:p>
      </dgm:t>
    </dgm:pt>
    <dgm:pt modelId="{073E0A5D-AF79-40BA-BB53-C81391E7FAAA}" type="parTrans" cxnId="{70359E07-5EDA-4097-924B-4203CBC6705C}">
      <dgm:prSet/>
      <dgm:spPr/>
      <dgm:t>
        <a:bodyPr/>
        <a:lstStyle/>
        <a:p>
          <a:endParaRPr lang="en-US" sz="2000"/>
        </a:p>
      </dgm:t>
    </dgm:pt>
    <dgm:pt modelId="{814D5D6C-1BAA-4D0A-BA98-F3A98B3F060A}" type="sibTrans" cxnId="{70359E07-5EDA-4097-924B-4203CBC6705C}">
      <dgm:prSet/>
      <dgm:spPr/>
      <dgm:t>
        <a:bodyPr/>
        <a:lstStyle/>
        <a:p>
          <a:endParaRPr lang="en-US" sz="2000"/>
        </a:p>
      </dgm:t>
    </dgm:pt>
    <dgm:pt modelId="{232CAB67-ECE8-4C4A-B640-6A22ECF76339}" type="pres">
      <dgm:prSet presAssocID="{B35ED19A-B9B2-4BAB-8870-6A677299D70A}" presName="root" presStyleCnt="0">
        <dgm:presLayoutVars>
          <dgm:dir/>
          <dgm:resizeHandles val="exact"/>
        </dgm:presLayoutVars>
      </dgm:prSet>
      <dgm:spPr/>
    </dgm:pt>
    <dgm:pt modelId="{571FB096-BE17-4813-AFE7-6CC1889CAA81}" type="pres">
      <dgm:prSet presAssocID="{0CC8CF6F-0DAA-4797-A202-5CE447ADE820}" presName="compNode" presStyleCnt="0"/>
      <dgm:spPr/>
    </dgm:pt>
    <dgm:pt modelId="{25DBBA64-FAB4-4610-8962-C4FD3903FC25}" type="pres">
      <dgm:prSet presAssocID="{0CC8CF6F-0DAA-4797-A202-5CE447ADE820}" presName="bgRect" presStyleLbl="bgShp" presStyleIdx="0" presStyleCnt="3" custLinFactNeighborX="16438" custLinFactNeighborY="1944"/>
      <dgm:spPr/>
    </dgm:pt>
    <dgm:pt modelId="{732CD5F4-94B3-4C2E-8313-9EBC3857D002}" type="pres">
      <dgm:prSet presAssocID="{0CC8CF6F-0DAA-4797-A202-5CE447ADE82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lowchart"/>
        </a:ext>
      </dgm:extLst>
    </dgm:pt>
    <dgm:pt modelId="{3EF04ED9-68CF-4F4E-B7DB-118711DC72AA}" type="pres">
      <dgm:prSet presAssocID="{0CC8CF6F-0DAA-4797-A202-5CE447ADE820}" presName="spaceRect" presStyleCnt="0"/>
      <dgm:spPr/>
    </dgm:pt>
    <dgm:pt modelId="{592FD6E6-BEC1-4C93-9828-922A5CB09AE1}" type="pres">
      <dgm:prSet presAssocID="{0CC8CF6F-0DAA-4797-A202-5CE447ADE820}" presName="parTx" presStyleLbl="revTx" presStyleIdx="0" presStyleCnt="3">
        <dgm:presLayoutVars>
          <dgm:chMax val="0"/>
          <dgm:chPref val="0"/>
        </dgm:presLayoutVars>
      </dgm:prSet>
      <dgm:spPr/>
    </dgm:pt>
    <dgm:pt modelId="{BC7139CE-E283-46D0-A4A7-9EA37FE87335}" type="pres">
      <dgm:prSet presAssocID="{D21A1DB5-7EEB-48C9-8457-CF371D18E7B1}" presName="sibTrans" presStyleCnt="0"/>
      <dgm:spPr/>
    </dgm:pt>
    <dgm:pt modelId="{81C4DAD8-3623-4280-AFF2-02B7D2990DA2}" type="pres">
      <dgm:prSet presAssocID="{D9F0288A-E133-4CD6-8DBB-4FDB21B89473}" presName="compNode" presStyleCnt="0"/>
      <dgm:spPr/>
    </dgm:pt>
    <dgm:pt modelId="{B3E5220D-452A-4322-B60A-74B20FE6378C}" type="pres">
      <dgm:prSet presAssocID="{D9F0288A-E133-4CD6-8DBB-4FDB21B89473}" presName="bgRect" presStyleLbl="bgShp" presStyleIdx="1" presStyleCnt="3"/>
      <dgm:spPr/>
    </dgm:pt>
    <dgm:pt modelId="{2D6F777E-BB60-4908-B8F4-3BD542A4A856}" type="pres">
      <dgm:prSet presAssocID="{D9F0288A-E133-4CD6-8DBB-4FDB21B8947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Network"/>
        </a:ext>
      </dgm:extLst>
    </dgm:pt>
    <dgm:pt modelId="{2D83351E-1888-4179-B4E2-0EA0A97F36B9}" type="pres">
      <dgm:prSet presAssocID="{D9F0288A-E133-4CD6-8DBB-4FDB21B89473}" presName="spaceRect" presStyleCnt="0"/>
      <dgm:spPr/>
    </dgm:pt>
    <dgm:pt modelId="{2071725F-A44E-410C-AC24-30FD203A4BD6}" type="pres">
      <dgm:prSet presAssocID="{D9F0288A-E133-4CD6-8DBB-4FDB21B89473}" presName="parTx" presStyleLbl="revTx" presStyleIdx="1" presStyleCnt="3">
        <dgm:presLayoutVars>
          <dgm:chMax val="0"/>
          <dgm:chPref val="0"/>
        </dgm:presLayoutVars>
      </dgm:prSet>
      <dgm:spPr/>
    </dgm:pt>
    <dgm:pt modelId="{A0B26EDE-E63D-4AA7-9663-15C607E53A48}" type="pres">
      <dgm:prSet presAssocID="{3ABCB9BF-7DD6-423D-BA97-C274464BEF8D}" presName="sibTrans" presStyleCnt="0"/>
      <dgm:spPr/>
    </dgm:pt>
    <dgm:pt modelId="{81902890-B94F-4268-94EB-EE2080576651}" type="pres">
      <dgm:prSet presAssocID="{B6F2A6A0-DA98-43AD-98D8-E005C7E325BD}" presName="compNode" presStyleCnt="0"/>
      <dgm:spPr/>
    </dgm:pt>
    <dgm:pt modelId="{2F4E09F2-5404-43AC-B2F1-88E4B450FD74}" type="pres">
      <dgm:prSet presAssocID="{B6F2A6A0-DA98-43AD-98D8-E005C7E325BD}" presName="bgRect" presStyleLbl="bgShp" presStyleIdx="2" presStyleCnt="3"/>
      <dgm:spPr/>
    </dgm:pt>
    <dgm:pt modelId="{BAEB32DC-8392-4177-8E5F-B6122592B062}" type="pres">
      <dgm:prSet presAssocID="{B6F2A6A0-DA98-43AD-98D8-E005C7E325B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ilot"/>
        </a:ext>
      </dgm:extLst>
    </dgm:pt>
    <dgm:pt modelId="{7D9E29C2-D047-48D5-AD9F-48B4FBD22206}" type="pres">
      <dgm:prSet presAssocID="{B6F2A6A0-DA98-43AD-98D8-E005C7E325BD}" presName="spaceRect" presStyleCnt="0"/>
      <dgm:spPr/>
    </dgm:pt>
    <dgm:pt modelId="{B4E70028-50AD-48A2-8E42-B43A6894BF04}" type="pres">
      <dgm:prSet presAssocID="{B6F2A6A0-DA98-43AD-98D8-E005C7E325BD}" presName="parTx" presStyleLbl="revTx" presStyleIdx="2" presStyleCnt="3">
        <dgm:presLayoutVars>
          <dgm:chMax val="0"/>
          <dgm:chPref val="0"/>
        </dgm:presLayoutVars>
      </dgm:prSet>
      <dgm:spPr/>
    </dgm:pt>
  </dgm:ptLst>
  <dgm:cxnLst>
    <dgm:cxn modelId="{70359E07-5EDA-4097-924B-4203CBC6705C}" srcId="{B35ED19A-B9B2-4BAB-8870-6A677299D70A}" destId="{B6F2A6A0-DA98-43AD-98D8-E005C7E325BD}" srcOrd="2" destOrd="0" parTransId="{073E0A5D-AF79-40BA-BB53-C81391E7FAAA}" sibTransId="{814D5D6C-1BAA-4D0A-BA98-F3A98B3F060A}"/>
    <dgm:cxn modelId="{4277A72C-D956-40AB-A682-CA578B682EEF}" type="presOf" srcId="{B35ED19A-B9B2-4BAB-8870-6A677299D70A}" destId="{232CAB67-ECE8-4C4A-B640-6A22ECF76339}" srcOrd="0" destOrd="0" presId="urn:microsoft.com/office/officeart/2018/2/layout/IconVerticalSolidList"/>
    <dgm:cxn modelId="{68F14B4E-05CB-4A7D-AD8F-2AD167EEBC15}" srcId="{B35ED19A-B9B2-4BAB-8870-6A677299D70A}" destId="{0CC8CF6F-0DAA-4797-A202-5CE447ADE820}" srcOrd="0" destOrd="0" parTransId="{BE5B0232-172F-4FF7-9E5A-4AA911808CD9}" sibTransId="{D21A1DB5-7EEB-48C9-8457-CF371D18E7B1}"/>
    <dgm:cxn modelId="{28960A6F-0091-4B2C-A7EA-87F0186CC0A2}" type="presOf" srcId="{D9F0288A-E133-4CD6-8DBB-4FDB21B89473}" destId="{2071725F-A44E-410C-AC24-30FD203A4BD6}" srcOrd="0" destOrd="0" presId="urn:microsoft.com/office/officeart/2018/2/layout/IconVerticalSolidList"/>
    <dgm:cxn modelId="{28F08D8D-0687-4880-9726-3A0C750D84C6}" type="presOf" srcId="{B6F2A6A0-DA98-43AD-98D8-E005C7E325BD}" destId="{B4E70028-50AD-48A2-8E42-B43A6894BF04}" srcOrd="0" destOrd="0" presId="urn:microsoft.com/office/officeart/2018/2/layout/IconVerticalSolidList"/>
    <dgm:cxn modelId="{C7BD1098-E9E9-429F-B319-1CD960C5F4CC}" srcId="{B35ED19A-B9B2-4BAB-8870-6A677299D70A}" destId="{D9F0288A-E133-4CD6-8DBB-4FDB21B89473}" srcOrd="1" destOrd="0" parTransId="{56D1DA12-FD7E-4A07-93D9-FEBDB9F209AB}" sibTransId="{3ABCB9BF-7DD6-423D-BA97-C274464BEF8D}"/>
    <dgm:cxn modelId="{61EC59F0-C477-4F18-AEB8-CD57B4F06B16}" type="presOf" srcId="{0CC8CF6F-0DAA-4797-A202-5CE447ADE820}" destId="{592FD6E6-BEC1-4C93-9828-922A5CB09AE1}" srcOrd="0" destOrd="0" presId="urn:microsoft.com/office/officeart/2018/2/layout/IconVerticalSolidList"/>
    <dgm:cxn modelId="{5454E1A2-43A1-4DDE-A7C0-72D1E5BD3CC7}" type="presParOf" srcId="{232CAB67-ECE8-4C4A-B640-6A22ECF76339}" destId="{571FB096-BE17-4813-AFE7-6CC1889CAA81}" srcOrd="0" destOrd="0" presId="urn:microsoft.com/office/officeart/2018/2/layout/IconVerticalSolidList"/>
    <dgm:cxn modelId="{BA77D513-D061-4CB3-9F74-5C80BD44F6BA}" type="presParOf" srcId="{571FB096-BE17-4813-AFE7-6CC1889CAA81}" destId="{25DBBA64-FAB4-4610-8962-C4FD3903FC25}" srcOrd="0" destOrd="0" presId="urn:microsoft.com/office/officeart/2018/2/layout/IconVerticalSolidList"/>
    <dgm:cxn modelId="{D70A40E3-4DE0-4929-85B6-C1BFC11D1FC8}" type="presParOf" srcId="{571FB096-BE17-4813-AFE7-6CC1889CAA81}" destId="{732CD5F4-94B3-4C2E-8313-9EBC3857D002}" srcOrd="1" destOrd="0" presId="urn:microsoft.com/office/officeart/2018/2/layout/IconVerticalSolidList"/>
    <dgm:cxn modelId="{EAE61DC3-E999-41FB-BE91-A27E090806CE}" type="presParOf" srcId="{571FB096-BE17-4813-AFE7-6CC1889CAA81}" destId="{3EF04ED9-68CF-4F4E-B7DB-118711DC72AA}" srcOrd="2" destOrd="0" presId="urn:microsoft.com/office/officeart/2018/2/layout/IconVerticalSolidList"/>
    <dgm:cxn modelId="{A20EA970-6311-4C29-8A05-FA46FEDCAB9F}" type="presParOf" srcId="{571FB096-BE17-4813-AFE7-6CC1889CAA81}" destId="{592FD6E6-BEC1-4C93-9828-922A5CB09AE1}" srcOrd="3" destOrd="0" presId="urn:microsoft.com/office/officeart/2018/2/layout/IconVerticalSolidList"/>
    <dgm:cxn modelId="{2ACD7F94-659A-414B-833E-4C1FCDFE63AC}" type="presParOf" srcId="{232CAB67-ECE8-4C4A-B640-6A22ECF76339}" destId="{BC7139CE-E283-46D0-A4A7-9EA37FE87335}" srcOrd="1" destOrd="0" presId="urn:microsoft.com/office/officeart/2018/2/layout/IconVerticalSolidList"/>
    <dgm:cxn modelId="{174A8A7E-77CF-4837-BB65-7A91966112CC}" type="presParOf" srcId="{232CAB67-ECE8-4C4A-B640-6A22ECF76339}" destId="{81C4DAD8-3623-4280-AFF2-02B7D2990DA2}" srcOrd="2" destOrd="0" presId="urn:microsoft.com/office/officeart/2018/2/layout/IconVerticalSolidList"/>
    <dgm:cxn modelId="{F8EEBC04-C64E-49A7-A9DE-ACF4892C5EB6}" type="presParOf" srcId="{81C4DAD8-3623-4280-AFF2-02B7D2990DA2}" destId="{B3E5220D-452A-4322-B60A-74B20FE6378C}" srcOrd="0" destOrd="0" presId="urn:microsoft.com/office/officeart/2018/2/layout/IconVerticalSolidList"/>
    <dgm:cxn modelId="{2DC7BBD0-B9D9-414F-8EB3-645849E70200}" type="presParOf" srcId="{81C4DAD8-3623-4280-AFF2-02B7D2990DA2}" destId="{2D6F777E-BB60-4908-B8F4-3BD542A4A856}" srcOrd="1" destOrd="0" presId="urn:microsoft.com/office/officeart/2018/2/layout/IconVerticalSolidList"/>
    <dgm:cxn modelId="{81F72374-AA37-4AD0-9684-812F05F679AF}" type="presParOf" srcId="{81C4DAD8-3623-4280-AFF2-02B7D2990DA2}" destId="{2D83351E-1888-4179-B4E2-0EA0A97F36B9}" srcOrd="2" destOrd="0" presId="urn:microsoft.com/office/officeart/2018/2/layout/IconVerticalSolidList"/>
    <dgm:cxn modelId="{3EB8684D-5C09-4BA1-8C19-664FA2725911}" type="presParOf" srcId="{81C4DAD8-3623-4280-AFF2-02B7D2990DA2}" destId="{2071725F-A44E-410C-AC24-30FD203A4BD6}" srcOrd="3" destOrd="0" presId="urn:microsoft.com/office/officeart/2018/2/layout/IconVerticalSolidList"/>
    <dgm:cxn modelId="{33DE00C5-B264-4AFD-ADB7-2151FDCF7675}" type="presParOf" srcId="{232CAB67-ECE8-4C4A-B640-6A22ECF76339}" destId="{A0B26EDE-E63D-4AA7-9663-15C607E53A48}" srcOrd="3" destOrd="0" presId="urn:microsoft.com/office/officeart/2018/2/layout/IconVerticalSolidList"/>
    <dgm:cxn modelId="{54249B9C-2775-4C84-83FA-074365467670}" type="presParOf" srcId="{232CAB67-ECE8-4C4A-B640-6A22ECF76339}" destId="{81902890-B94F-4268-94EB-EE2080576651}" srcOrd="4" destOrd="0" presId="urn:microsoft.com/office/officeart/2018/2/layout/IconVerticalSolidList"/>
    <dgm:cxn modelId="{CB289039-5EBA-4793-9EAD-9A801A4073C6}" type="presParOf" srcId="{81902890-B94F-4268-94EB-EE2080576651}" destId="{2F4E09F2-5404-43AC-B2F1-88E4B450FD74}" srcOrd="0" destOrd="0" presId="urn:microsoft.com/office/officeart/2018/2/layout/IconVerticalSolidList"/>
    <dgm:cxn modelId="{E1E39EA5-6AFF-4689-86AB-428088F76BD9}" type="presParOf" srcId="{81902890-B94F-4268-94EB-EE2080576651}" destId="{BAEB32DC-8392-4177-8E5F-B6122592B062}" srcOrd="1" destOrd="0" presId="urn:microsoft.com/office/officeart/2018/2/layout/IconVerticalSolidList"/>
    <dgm:cxn modelId="{6C66F4E2-A49E-4914-894E-F66BCCE3294E}" type="presParOf" srcId="{81902890-B94F-4268-94EB-EE2080576651}" destId="{7D9E29C2-D047-48D5-AD9F-48B4FBD22206}" srcOrd="2" destOrd="0" presId="urn:microsoft.com/office/officeart/2018/2/layout/IconVerticalSolidList"/>
    <dgm:cxn modelId="{BE5FC999-F999-4034-844D-B079906CA9BF}" type="presParOf" srcId="{81902890-B94F-4268-94EB-EE2080576651}" destId="{B4E70028-50AD-48A2-8E42-B43A6894BF0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54800D8-5670-459F-AB4C-CCA10B7476C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338768D-EE2D-49B1-B845-8C530BD154C9}">
      <dgm:prSet/>
      <dgm:spPr/>
      <dgm:t>
        <a:bodyPr/>
        <a:lstStyle/>
        <a:p>
          <a:r>
            <a:rPr lang="en-US"/>
            <a:t>Based on this model, the only successful way for the communication to be effective is if both parties, the sender and the receiver, have a shared ground, including language, culture and knowledge.  </a:t>
          </a:r>
        </a:p>
      </dgm:t>
    </dgm:pt>
    <dgm:pt modelId="{B6F91CF9-08B5-4CDE-B690-C5BA047AF474}" type="parTrans" cxnId="{F393B83A-ED54-4B8D-BBF5-9F7FD9CB76B9}">
      <dgm:prSet/>
      <dgm:spPr/>
      <dgm:t>
        <a:bodyPr/>
        <a:lstStyle/>
        <a:p>
          <a:endParaRPr lang="en-US"/>
        </a:p>
      </dgm:t>
    </dgm:pt>
    <dgm:pt modelId="{C391059D-B8D6-49F7-80E8-5D1641096AE8}" type="sibTrans" cxnId="{F393B83A-ED54-4B8D-BBF5-9F7FD9CB76B9}">
      <dgm:prSet/>
      <dgm:spPr/>
      <dgm:t>
        <a:bodyPr/>
        <a:lstStyle/>
        <a:p>
          <a:endParaRPr lang="en-US"/>
        </a:p>
      </dgm:t>
    </dgm:pt>
    <dgm:pt modelId="{188E4A9B-E86A-49A6-986B-9A60CB0E5428}">
      <dgm:prSet/>
      <dgm:spPr/>
      <dgm:t>
        <a:bodyPr/>
        <a:lstStyle/>
        <a:p>
          <a:r>
            <a:rPr lang="en-US"/>
            <a:t>For the business this is more or less applicable as the language is a huge barrier and so is the knowledge about food hygiene</a:t>
          </a:r>
        </a:p>
      </dgm:t>
    </dgm:pt>
    <dgm:pt modelId="{E66DE6DC-9B6E-40E7-904D-BDDB90D28EBD}" type="parTrans" cxnId="{BF4754CE-2977-4295-B9C2-BD05F611EF77}">
      <dgm:prSet/>
      <dgm:spPr/>
      <dgm:t>
        <a:bodyPr/>
        <a:lstStyle/>
        <a:p>
          <a:endParaRPr lang="en-US"/>
        </a:p>
      </dgm:t>
    </dgm:pt>
    <dgm:pt modelId="{058C5ADA-8C9A-4FE3-9AEE-A5D48DE2630C}" type="sibTrans" cxnId="{BF4754CE-2977-4295-B9C2-BD05F611EF77}">
      <dgm:prSet/>
      <dgm:spPr/>
      <dgm:t>
        <a:bodyPr/>
        <a:lstStyle/>
        <a:p>
          <a:endParaRPr lang="en-US"/>
        </a:p>
      </dgm:t>
    </dgm:pt>
    <dgm:pt modelId="{8EF2AD29-0B2D-478C-A4E6-9B5EB999B52F}">
      <dgm:prSet/>
      <dgm:spPr/>
      <dgm:t>
        <a:bodyPr/>
        <a:lstStyle/>
        <a:p>
          <a:r>
            <a:rPr lang="en-US"/>
            <a:t>However, this theory also notes that communication is interactive, which for the Flight Foods is important - both Gary and the employees can listen and feel listened this way. </a:t>
          </a:r>
        </a:p>
      </dgm:t>
    </dgm:pt>
    <dgm:pt modelId="{5B406545-8A94-4E8C-AD59-D231832158DC}" type="parTrans" cxnId="{6881AD5F-967C-467A-90B2-6E5C7EF8A20B}">
      <dgm:prSet/>
      <dgm:spPr/>
      <dgm:t>
        <a:bodyPr/>
        <a:lstStyle/>
        <a:p>
          <a:endParaRPr lang="en-US"/>
        </a:p>
      </dgm:t>
    </dgm:pt>
    <dgm:pt modelId="{780700CE-19B5-49B2-86D0-21A5550AF59C}" type="sibTrans" cxnId="{6881AD5F-967C-467A-90B2-6E5C7EF8A20B}">
      <dgm:prSet/>
      <dgm:spPr/>
      <dgm:t>
        <a:bodyPr/>
        <a:lstStyle/>
        <a:p>
          <a:endParaRPr lang="en-US"/>
        </a:p>
      </dgm:t>
    </dgm:pt>
    <dgm:pt modelId="{345BD3D2-A408-476D-ABF9-67EAF342FF01}" type="pres">
      <dgm:prSet presAssocID="{D54800D8-5670-459F-AB4C-CCA10B7476C5}" presName="root" presStyleCnt="0">
        <dgm:presLayoutVars>
          <dgm:dir/>
          <dgm:resizeHandles val="exact"/>
        </dgm:presLayoutVars>
      </dgm:prSet>
      <dgm:spPr/>
    </dgm:pt>
    <dgm:pt modelId="{A3F34E15-0D02-4FF7-8838-472557746E1B}" type="pres">
      <dgm:prSet presAssocID="{1338768D-EE2D-49B1-B845-8C530BD154C9}" presName="compNode" presStyleCnt="0"/>
      <dgm:spPr/>
    </dgm:pt>
    <dgm:pt modelId="{2F73B9BD-9300-4D26-BCDE-2CDE801EEF37}" type="pres">
      <dgm:prSet presAssocID="{1338768D-EE2D-49B1-B845-8C530BD154C9}" presName="bgRect" presStyleLbl="bgShp" presStyleIdx="0" presStyleCnt="3"/>
      <dgm:spPr/>
    </dgm:pt>
    <dgm:pt modelId="{D9BD9AA9-21AD-42C0-88D2-46F8EE11B9BE}" type="pres">
      <dgm:prSet presAssocID="{1338768D-EE2D-49B1-B845-8C530BD154C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ireless"/>
        </a:ext>
      </dgm:extLst>
    </dgm:pt>
    <dgm:pt modelId="{573B0CF5-57D9-4CB8-8167-DC21453F8B71}" type="pres">
      <dgm:prSet presAssocID="{1338768D-EE2D-49B1-B845-8C530BD154C9}" presName="spaceRect" presStyleCnt="0"/>
      <dgm:spPr/>
    </dgm:pt>
    <dgm:pt modelId="{9E6606C1-E38C-4ADB-8820-9EC69F48C4B3}" type="pres">
      <dgm:prSet presAssocID="{1338768D-EE2D-49B1-B845-8C530BD154C9}" presName="parTx" presStyleLbl="revTx" presStyleIdx="0" presStyleCnt="3">
        <dgm:presLayoutVars>
          <dgm:chMax val="0"/>
          <dgm:chPref val="0"/>
        </dgm:presLayoutVars>
      </dgm:prSet>
      <dgm:spPr/>
    </dgm:pt>
    <dgm:pt modelId="{6C2C9BB2-40EA-4CA9-90CC-063AFEF0A954}" type="pres">
      <dgm:prSet presAssocID="{C391059D-B8D6-49F7-80E8-5D1641096AE8}" presName="sibTrans" presStyleCnt="0"/>
      <dgm:spPr/>
    </dgm:pt>
    <dgm:pt modelId="{B6C267A7-D164-4CCE-94B0-62000668EB2D}" type="pres">
      <dgm:prSet presAssocID="{188E4A9B-E86A-49A6-986B-9A60CB0E5428}" presName="compNode" presStyleCnt="0"/>
      <dgm:spPr/>
    </dgm:pt>
    <dgm:pt modelId="{B73CC3E2-576B-46A7-A823-DB40942995D1}" type="pres">
      <dgm:prSet presAssocID="{188E4A9B-E86A-49A6-986B-9A60CB0E5428}" presName="bgRect" presStyleLbl="bgShp" presStyleIdx="1" presStyleCnt="3"/>
      <dgm:spPr/>
    </dgm:pt>
    <dgm:pt modelId="{B318665F-7951-4888-A553-578593C057F5}" type="pres">
      <dgm:prSet presAssocID="{188E4A9B-E86A-49A6-986B-9A60CB0E542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iter"/>
        </a:ext>
      </dgm:extLst>
    </dgm:pt>
    <dgm:pt modelId="{59770718-2942-436F-9178-0EA07FFFE22E}" type="pres">
      <dgm:prSet presAssocID="{188E4A9B-E86A-49A6-986B-9A60CB0E5428}" presName="spaceRect" presStyleCnt="0"/>
      <dgm:spPr/>
    </dgm:pt>
    <dgm:pt modelId="{8B0F8691-D3FF-472F-831F-9E484F7E7A7A}" type="pres">
      <dgm:prSet presAssocID="{188E4A9B-E86A-49A6-986B-9A60CB0E5428}" presName="parTx" presStyleLbl="revTx" presStyleIdx="1" presStyleCnt="3">
        <dgm:presLayoutVars>
          <dgm:chMax val="0"/>
          <dgm:chPref val="0"/>
        </dgm:presLayoutVars>
      </dgm:prSet>
      <dgm:spPr/>
    </dgm:pt>
    <dgm:pt modelId="{24FAC987-E4FA-40E2-9F35-E242CF1C0405}" type="pres">
      <dgm:prSet presAssocID="{058C5ADA-8C9A-4FE3-9AEE-A5D48DE2630C}" presName="sibTrans" presStyleCnt="0"/>
      <dgm:spPr/>
    </dgm:pt>
    <dgm:pt modelId="{997CEBF5-762B-4071-8080-921D002DC280}" type="pres">
      <dgm:prSet presAssocID="{8EF2AD29-0B2D-478C-A4E6-9B5EB999B52F}" presName="compNode" presStyleCnt="0"/>
      <dgm:spPr/>
    </dgm:pt>
    <dgm:pt modelId="{5ABABEAB-FE75-42B5-B8D8-BE288579E981}" type="pres">
      <dgm:prSet presAssocID="{8EF2AD29-0B2D-478C-A4E6-9B5EB999B52F}" presName="bgRect" presStyleLbl="bgShp" presStyleIdx="2" presStyleCnt="3"/>
      <dgm:spPr/>
    </dgm:pt>
    <dgm:pt modelId="{6FCD8E0E-A14E-4828-B6F9-FAE554D13794}" type="pres">
      <dgm:prSet presAssocID="{8EF2AD29-0B2D-478C-A4E6-9B5EB999B52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ilot"/>
        </a:ext>
      </dgm:extLst>
    </dgm:pt>
    <dgm:pt modelId="{2499452F-64C1-4EE1-A32D-6A854E2F7EFD}" type="pres">
      <dgm:prSet presAssocID="{8EF2AD29-0B2D-478C-A4E6-9B5EB999B52F}" presName="spaceRect" presStyleCnt="0"/>
      <dgm:spPr/>
    </dgm:pt>
    <dgm:pt modelId="{9BBF321B-A856-4B6C-9042-D358B808EB5C}" type="pres">
      <dgm:prSet presAssocID="{8EF2AD29-0B2D-478C-A4E6-9B5EB999B52F}" presName="parTx" presStyleLbl="revTx" presStyleIdx="2" presStyleCnt="3">
        <dgm:presLayoutVars>
          <dgm:chMax val="0"/>
          <dgm:chPref val="0"/>
        </dgm:presLayoutVars>
      </dgm:prSet>
      <dgm:spPr/>
    </dgm:pt>
  </dgm:ptLst>
  <dgm:cxnLst>
    <dgm:cxn modelId="{F0AA2804-4D5D-4806-9264-AE877FEDB4ED}" type="presOf" srcId="{188E4A9B-E86A-49A6-986B-9A60CB0E5428}" destId="{8B0F8691-D3FF-472F-831F-9E484F7E7A7A}" srcOrd="0" destOrd="0" presId="urn:microsoft.com/office/officeart/2018/2/layout/IconVerticalSolidList"/>
    <dgm:cxn modelId="{F393B83A-ED54-4B8D-BBF5-9F7FD9CB76B9}" srcId="{D54800D8-5670-459F-AB4C-CCA10B7476C5}" destId="{1338768D-EE2D-49B1-B845-8C530BD154C9}" srcOrd="0" destOrd="0" parTransId="{B6F91CF9-08B5-4CDE-B690-C5BA047AF474}" sibTransId="{C391059D-B8D6-49F7-80E8-5D1641096AE8}"/>
    <dgm:cxn modelId="{6881AD5F-967C-467A-90B2-6E5C7EF8A20B}" srcId="{D54800D8-5670-459F-AB4C-CCA10B7476C5}" destId="{8EF2AD29-0B2D-478C-A4E6-9B5EB999B52F}" srcOrd="2" destOrd="0" parTransId="{5B406545-8A94-4E8C-AD59-D231832158DC}" sibTransId="{780700CE-19B5-49B2-86D0-21A5550AF59C}"/>
    <dgm:cxn modelId="{08ED6961-D2C0-43E5-ACFD-5E22FB3CA4E0}" type="presOf" srcId="{D54800D8-5670-459F-AB4C-CCA10B7476C5}" destId="{345BD3D2-A408-476D-ABF9-67EAF342FF01}" srcOrd="0" destOrd="0" presId="urn:microsoft.com/office/officeart/2018/2/layout/IconVerticalSolidList"/>
    <dgm:cxn modelId="{F300A0A7-C6CB-4505-B470-31910154B9E4}" type="presOf" srcId="{1338768D-EE2D-49B1-B845-8C530BD154C9}" destId="{9E6606C1-E38C-4ADB-8820-9EC69F48C4B3}" srcOrd="0" destOrd="0" presId="urn:microsoft.com/office/officeart/2018/2/layout/IconVerticalSolidList"/>
    <dgm:cxn modelId="{BF4754CE-2977-4295-B9C2-BD05F611EF77}" srcId="{D54800D8-5670-459F-AB4C-CCA10B7476C5}" destId="{188E4A9B-E86A-49A6-986B-9A60CB0E5428}" srcOrd="1" destOrd="0" parTransId="{E66DE6DC-9B6E-40E7-904D-BDDB90D28EBD}" sibTransId="{058C5ADA-8C9A-4FE3-9AEE-A5D48DE2630C}"/>
    <dgm:cxn modelId="{F58EAED9-37C3-43BF-A34A-264F27B40DCE}" type="presOf" srcId="{8EF2AD29-0B2D-478C-A4E6-9B5EB999B52F}" destId="{9BBF321B-A856-4B6C-9042-D358B808EB5C}" srcOrd="0" destOrd="0" presId="urn:microsoft.com/office/officeart/2018/2/layout/IconVerticalSolidList"/>
    <dgm:cxn modelId="{A43E1DF3-F801-4683-8C22-9889AC3FCE97}" type="presParOf" srcId="{345BD3D2-A408-476D-ABF9-67EAF342FF01}" destId="{A3F34E15-0D02-4FF7-8838-472557746E1B}" srcOrd="0" destOrd="0" presId="urn:microsoft.com/office/officeart/2018/2/layout/IconVerticalSolidList"/>
    <dgm:cxn modelId="{E274767A-5F00-4EDD-B048-D6D6C826186D}" type="presParOf" srcId="{A3F34E15-0D02-4FF7-8838-472557746E1B}" destId="{2F73B9BD-9300-4D26-BCDE-2CDE801EEF37}" srcOrd="0" destOrd="0" presId="urn:microsoft.com/office/officeart/2018/2/layout/IconVerticalSolidList"/>
    <dgm:cxn modelId="{80077EE2-C9DB-49D2-9670-F1D9BE1B3913}" type="presParOf" srcId="{A3F34E15-0D02-4FF7-8838-472557746E1B}" destId="{D9BD9AA9-21AD-42C0-88D2-46F8EE11B9BE}" srcOrd="1" destOrd="0" presId="urn:microsoft.com/office/officeart/2018/2/layout/IconVerticalSolidList"/>
    <dgm:cxn modelId="{1A80A6C8-C10A-4925-88F4-C812ECD43D60}" type="presParOf" srcId="{A3F34E15-0D02-4FF7-8838-472557746E1B}" destId="{573B0CF5-57D9-4CB8-8167-DC21453F8B71}" srcOrd="2" destOrd="0" presId="urn:microsoft.com/office/officeart/2018/2/layout/IconVerticalSolidList"/>
    <dgm:cxn modelId="{DC7EDB6D-960A-4309-BA29-08F55DA40847}" type="presParOf" srcId="{A3F34E15-0D02-4FF7-8838-472557746E1B}" destId="{9E6606C1-E38C-4ADB-8820-9EC69F48C4B3}" srcOrd="3" destOrd="0" presId="urn:microsoft.com/office/officeart/2018/2/layout/IconVerticalSolidList"/>
    <dgm:cxn modelId="{889AC195-6E93-46ED-BD0B-AD180316E1FC}" type="presParOf" srcId="{345BD3D2-A408-476D-ABF9-67EAF342FF01}" destId="{6C2C9BB2-40EA-4CA9-90CC-063AFEF0A954}" srcOrd="1" destOrd="0" presId="urn:microsoft.com/office/officeart/2018/2/layout/IconVerticalSolidList"/>
    <dgm:cxn modelId="{12237F96-4899-4FDF-B2AF-985BAF9319A9}" type="presParOf" srcId="{345BD3D2-A408-476D-ABF9-67EAF342FF01}" destId="{B6C267A7-D164-4CCE-94B0-62000668EB2D}" srcOrd="2" destOrd="0" presId="urn:microsoft.com/office/officeart/2018/2/layout/IconVerticalSolidList"/>
    <dgm:cxn modelId="{6B9D9893-3FA7-4594-924B-5C7917FADD22}" type="presParOf" srcId="{B6C267A7-D164-4CCE-94B0-62000668EB2D}" destId="{B73CC3E2-576B-46A7-A823-DB40942995D1}" srcOrd="0" destOrd="0" presId="urn:microsoft.com/office/officeart/2018/2/layout/IconVerticalSolidList"/>
    <dgm:cxn modelId="{0DE11B3F-AD4F-4D37-8931-A128F7A492A1}" type="presParOf" srcId="{B6C267A7-D164-4CCE-94B0-62000668EB2D}" destId="{B318665F-7951-4888-A553-578593C057F5}" srcOrd="1" destOrd="0" presId="urn:microsoft.com/office/officeart/2018/2/layout/IconVerticalSolidList"/>
    <dgm:cxn modelId="{6924E965-D413-49C8-84B0-82746ED8ACDB}" type="presParOf" srcId="{B6C267A7-D164-4CCE-94B0-62000668EB2D}" destId="{59770718-2942-436F-9178-0EA07FFFE22E}" srcOrd="2" destOrd="0" presId="urn:microsoft.com/office/officeart/2018/2/layout/IconVerticalSolidList"/>
    <dgm:cxn modelId="{10275989-9C29-4224-A7B7-8A31246AB8DE}" type="presParOf" srcId="{B6C267A7-D164-4CCE-94B0-62000668EB2D}" destId="{8B0F8691-D3FF-472F-831F-9E484F7E7A7A}" srcOrd="3" destOrd="0" presId="urn:microsoft.com/office/officeart/2018/2/layout/IconVerticalSolidList"/>
    <dgm:cxn modelId="{F22D674C-000F-4613-BC0F-9A7AAB20B134}" type="presParOf" srcId="{345BD3D2-A408-476D-ABF9-67EAF342FF01}" destId="{24FAC987-E4FA-40E2-9F35-E242CF1C0405}" srcOrd="3" destOrd="0" presId="urn:microsoft.com/office/officeart/2018/2/layout/IconVerticalSolidList"/>
    <dgm:cxn modelId="{61BAC4FC-1A5B-43C4-AE5A-BCC2C7A92D68}" type="presParOf" srcId="{345BD3D2-A408-476D-ABF9-67EAF342FF01}" destId="{997CEBF5-762B-4071-8080-921D002DC280}" srcOrd="4" destOrd="0" presId="urn:microsoft.com/office/officeart/2018/2/layout/IconVerticalSolidList"/>
    <dgm:cxn modelId="{49EBC2B6-1150-44F9-BDEF-3EC24B56881B}" type="presParOf" srcId="{997CEBF5-762B-4071-8080-921D002DC280}" destId="{5ABABEAB-FE75-42B5-B8D8-BE288579E981}" srcOrd="0" destOrd="0" presId="urn:microsoft.com/office/officeart/2018/2/layout/IconVerticalSolidList"/>
    <dgm:cxn modelId="{35950BED-730D-4303-885E-249B36C8F7E6}" type="presParOf" srcId="{997CEBF5-762B-4071-8080-921D002DC280}" destId="{6FCD8E0E-A14E-4828-B6F9-FAE554D13794}" srcOrd="1" destOrd="0" presId="urn:microsoft.com/office/officeart/2018/2/layout/IconVerticalSolidList"/>
    <dgm:cxn modelId="{0B151D1D-9487-41C9-BA6F-7A83B5AF63E1}" type="presParOf" srcId="{997CEBF5-762B-4071-8080-921D002DC280}" destId="{2499452F-64C1-4EE1-A32D-6A854E2F7EFD}" srcOrd="2" destOrd="0" presId="urn:microsoft.com/office/officeart/2018/2/layout/IconVerticalSolidList"/>
    <dgm:cxn modelId="{E7F0E475-076D-4CDC-B541-FE75608B629B}" type="presParOf" srcId="{997CEBF5-762B-4071-8080-921D002DC280}" destId="{9BBF321B-A856-4B6C-9042-D358B808EB5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C2160D9-E8E1-418E-BE65-E658A63BD5D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F054446-0F6A-48A5-B5FC-5665C191A5A0}">
      <dgm:prSet/>
      <dgm:spPr/>
      <dgm:t>
        <a:bodyPr/>
        <a:lstStyle/>
        <a:p>
          <a:pPr>
            <a:lnSpc>
              <a:spcPct val="100000"/>
            </a:lnSpc>
          </a:pPr>
          <a:r>
            <a:rPr lang="en-US"/>
            <a:t>There are multiple suggestions on how to reduce these barriers, but it takes effort and patience from both parties. </a:t>
          </a:r>
        </a:p>
      </dgm:t>
    </dgm:pt>
    <dgm:pt modelId="{5B74D2D4-D1FE-4483-848E-B0653EDCB210}" type="parTrans" cxnId="{C46A2D60-3813-4095-AFD7-3B50E3A2429F}">
      <dgm:prSet/>
      <dgm:spPr/>
      <dgm:t>
        <a:bodyPr/>
        <a:lstStyle/>
        <a:p>
          <a:endParaRPr lang="en-US"/>
        </a:p>
      </dgm:t>
    </dgm:pt>
    <dgm:pt modelId="{F534E117-07F0-4869-9E5F-F82540863257}" type="sibTrans" cxnId="{C46A2D60-3813-4095-AFD7-3B50E3A2429F}">
      <dgm:prSet/>
      <dgm:spPr/>
      <dgm:t>
        <a:bodyPr/>
        <a:lstStyle/>
        <a:p>
          <a:endParaRPr lang="en-US"/>
        </a:p>
      </dgm:t>
    </dgm:pt>
    <dgm:pt modelId="{1650E21B-B27B-4B60-AB14-8B43462705D7}">
      <dgm:prSet/>
      <dgm:spPr/>
      <dgm:t>
        <a:bodyPr/>
        <a:lstStyle/>
        <a:p>
          <a:pPr>
            <a:lnSpc>
              <a:spcPct val="100000"/>
            </a:lnSpc>
          </a:pPr>
          <a:r>
            <a:rPr lang="en-US"/>
            <a:t>Applying  Shannon and Weaver model, the communication can happen when the machineries are not working so the noise will not interfere with it. </a:t>
          </a:r>
        </a:p>
      </dgm:t>
    </dgm:pt>
    <dgm:pt modelId="{D645C5C0-15E6-4F98-AD47-C11794C47BEA}" type="parTrans" cxnId="{C067D86C-759E-4B7B-853F-1596F79A79FD}">
      <dgm:prSet/>
      <dgm:spPr/>
      <dgm:t>
        <a:bodyPr/>
        <a:lstStyle/>
        <a:p>
          <a:endParaRPr lang="en-US"/>
        </a:p>
      </dgm:t>
    </dgm:pt>
    <dgm:pt modelId="{80DF92C4-4F3A-4EC4-84BF-CA3B5B342AB9}" type="sibTrans" cxnId="{C067D86C-759E-4B7B-853F-1596F79A79FD}">
      <dgm:prSet/>
      <dgm:spPr/>
      <dgm:t>
        <a:bodyPr/>
        <a:lstStyle/>
        <a:p>
          <a:endParaRPr lang="en-US"/>
        </a:p>
      </dgm:t>
    </dgm:pt>
    <dgm:pt modelId="{AB9950D4-8116-457B-8394-53F8D7B6E264}">
      <dgm:prSet/>
      <dgm:spPr/>
      <dgm:t>
        <a:bodyPr/>
        <a:lstStyle/>
        <a:p>
          <a:pPr>
            <a:lnSpc>
              <a:spcPct val="100000"/>
            </a:lnSpc>
          </a:pPr>
          <a:r>
            <a:rPr lang="en-US"/>
            <a:t>Using Schramm model, Gary may ask the employees for feedback – they can use google translate to assist or relevant help. </a:t>
          </a:r>
        </a:p>
      </dgm:t>
    </dgm:pt>
    <dgm:pt modelId="{274BBC98-FB95-43E5-97C4-97F110A9DFE7}" type="parTrans" cxnId="{3EB344B7-393F-47E7-A413-2E3DC634DEA6}">
      <dgm:prSet/>
      <dgm:spPr/>
      <dgm:t>
        <a:bodyPr/>
        <a:lstStyle/>
        <a:p>
          <a:endParaRPr lang="en-US"/>
        </a:p>
      </dgm:t>
    </dgm:pt>
    <dgm:pt modelId="{C0A4D063-4E9C-4A1B-B5F8-C19D889EE178}" type="sibTrans" cxnId="{3EB344B7-393F-47E7-A413-2E3DC634DEA6}">
      <dgm:prSet/>
      <dgm:spPr/>
      <dgm:t>
        <a:bodyPr/>
        <a:lstStyle/>
        <a:p>
          <a:endParaRPr lang="en-US"/>
        </a:p>
      </dgm:t>
    </dgm:pt>
    <dgm:pt modelId="{A4D4024E-1BAF-4637-8387-A7D93DACF4C2}">
      <dgm:prSet/>
      <dgm:spPr/>
      <dgm:t>
        <a:bodyPr/>
        <a:lstStyle/>
        <a:p>
          <a:pPr>
            <a:lnSpc>
              <a:spcPct val="100000"/>
            </a:lnSpc>
          </a:pPr>
          <a:r>
            <a:rPr lang="en-US"/>
            <a:t>Berlo model suggests that a similar level of knowledge is important – the employees may make an effort to develop their English language skills and the food hygiene standard. </a:t>
          </a:r>
        </a:p>
      </dgm:t>
    </dgm:pt>
    <dgm:pt modelId="{08EE7E56-B3AD-4EF1-B1D3-000A6E71657D}" type="parTrans" cxnId="{563D773D-20FD-4F1F-8A15-E3ED83D7914B}">
      <dgm:prSet/>
      <dgm:spPr/>
      <dgm:t>
        <a:bodyPr/>
        <a:lstStyle/>
        <a:p>
          <a:endParaRPr lang="en-US"/>
        </a:p>
      </dgm:t>
    </dgm:pt>
    <dgm:pt modelId="{3EDEC892-6987-4FF6-B3B1-2255729A105B}" type="sibTrans" cxnId="{563D773D-20FD-4F1F-8A15-E3ED83D7914B}">
      <dgm:prSet/>
      <dgm:spPr/>
      <dgm:t>
        <a:bodyPr/>
        <a:lstStyle/>
        <a:p>
          <a:endParaRPr lang="en-US"/>
        </a:p>
      </dgm:t>
    </dgm:pt>
    <dgm:pt modelId="{9181CBBB-12AE-4D8D-B3AA-DBEC41A34BAA}">
      <dgm:prSet/>
      <dgm:spPr/>
      <dgm:t>
        <a:bodyPr/>
        <a:lstStyle/>
        <a:p>
          <a:pPr>
            <a:lnSpc>
              <a:spcPct val="100000"/>
            </a:lnSpc>
          </a:pPr>
          <a:r>
            <a:rPr lang="en-US"/>
            <a:t>The manager may hire a translator that can help for the starters </a:t>
          </a:r>
        </a:p>
      </dgm:t>
    </dgm:pt>
    <dgm:pt modelId="{5AEAD1BB-7E1F-42DA-9247-B475FBC59CAC}" type="parTrans" cxnId="{AFDFB13C-F6A1-4BFE-A8DF-926AB9AE0232}">
      <dgm:prSet/>
      <dgm:spPr/>
      <dgm:t>
        <a:bodyPr/>
        <a:lstStyle/>
        <a:p>
          <a:endParaRPr lang="en-US"/>
        </a:p>
      </dgm:t>
    </dgm:pt>
    <dgm:pt modelId="{9B19B2DF-F723-40A7-AF1C-B1A2C673C48B}" type="sibTrans" cxnId="{AFDFB13C-F6A1-4BFE-A8DF-926AB9AE0232}">
      <dgm:prSet/>
      <dgm:spPr/>
      <dgm:t>
        <a:bodyPr/>
        <a:lstStyle/>
        <a:p>
          <a:endParaRPr lang="en-US"/>
        </a:p>
      </dgm:t>
    </dgm:pt>
    <dgm:pt modelId="{312F9CA6-DADC-47D1-9CD1-9CD0753E205D}">
      <dgm:prSet/>
      <dgm:spPr/>
      <dgm:t>
        <a:bodyPr/>
        <a:lstStyle/>
        <a:p>
          <a:pPr>
            <a:lnSpc>
              <a:spcPct val="100000"/>
            </a:lnSpc>
          </a:pPr>
          <a:r>
            <a:rPr lang="en-US"/>
            <a:t>Another suggestion to ensure that Food Hygiene knowledge is in place is through implementing online courses available in the languages that employees know best. </a:t>
          </a:r>
        </a:p>
      </dgm:t>
    </dgm:pt>
    <dgm:pt modelId="{8C798F6E-4DB2-447A-93E0-08CAC5CD7247}" type="parTrans" cxnId="{7068AF41-83A8-4EC7-8EA2-8991A53FC8F9}">
      <dgm:prSet/>
      <dgm:spPr/>
      <dgm:t>
        <a:bodyPr/>
        <a:lstStyle/>
        <a:p>
          <a:endParaRPr lang="en-US"/>
        </a:p>
      </dgm:t>
    </dgm:pt>
    <dgm:pt modelId="{566E5FF4-2701-4212-A3CA-2B4938222B6A}" type="sibTrans" cxnId="{7068AF41-83A8-4EC7-8EA2-8991A53FC8F9}">
      <dgm:prSet/>
      <dgm:spPr/>
      <dgm:t>
        <a:bodyPr/>
        <a:lstStyle/>
        <a:p>
          <a:endParaRPr lang="en-US"/>
        </a:p>
      </dgm:t>
    </dgm:pt>
    <dgm:pt modelId="{270A9AAB-100F-4250-BBB1-ED58B615D8EE}" type="pres">
      <dgm:prSet presAssocID="{7C2160D9-E8E1-418E-BE65-E658A63BD5DB}" presName="root" presStyleCnt="0">
        <dgm:presLayoutVars>
          <dgm:dir/>
          <dgm:resizeHandles val="exact"/>
        </dgm:presLayoutVars>
      </dgm:prSet>
      <dgm:spPr/>
    </dgm:pt>
    <dgm:pt modelId="{2A150526-7B25-4105-B9BC-A6C9D5886DCD}" type="pres">
      <dgm:prSet presAssocID="{2F054446-0F6A-48A5-B5FC-5665C191A5A0}" presName="compNode" presStyleCnt="0"/>
      <dgm:spPr/>
    </dgm:pt>
    <dgm:pt modelId="{CF7E755D-FDF8-451B-889B-B677B3B52F3F}" type="pres">
      <dgm:prSet presAssocID="{2F054446-0F6A-48A5-B5FC-5665C191A5A0}" presName="bgRect" presStyleLbl="bgShp" presStyleIdx="0" presStyleCnt="6"/>
      <dgm:spPr/>
    </dgm:pt>
    <dgm:pt modelId="{2E5F3811-4E1C-4971-A610-595FF2B8C7C3}" type="pres">
      <dgm:prSet presAssocID="{2F054446-0F6A-48A5-B5FC-5665C191A5A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Irritant"/>
        </a:ext>
      </dgm:extLst>
    </dgm:pt>
    <dgm:pt modelId="{CDC37CA3-4D49-4591-B911-1210A75A39F2}" type="pres">
      <dgm:prSet presAssocID="{2F054446-0F6A-48A5-B5FC-5665C191A5A0}" presName="spaceRect" presStyleCnt="0"/>
      <dgm:spPr/>
    </dgm:pt>
    <dgm:pt modelId="{16B57D51-0EFC-4023-8AF6-7DADEE093A67}" type="pres">
      <dgm:prSet presAssocID="{2F054446-0F6A-48A5-B5FC-5665C191A5A0}" presName="parTx" presStyleLbl="revTx" presStyleIdx="0" presStyleCnt="6">
        <dgm:presLayoutVars>
          <dgm:chMax val="0"/>
          <dgm:chPref val="0"/>
        </dgm:presLayoutVars>
      </dgm:prSet>
      <dgm:spPr/>
    </dgm:pt>
    <dgm:pt modelId="{949D081F-678F-4DBF-812A-A91AD04EF6BF}" type="pres">
      <dgm:prSet presAssocID="{F534E117-07F0-4869-9E5F-F82540863257}" presName="sibTrans" presStyleCnt="0"/>
      <dgm:spPr/>
    </dgm:pt>
    <dgm:pt modelId="{420581B5-726C-4E1C-9C99-CBBE2C328B4D}" type="pres">
      <dgm:prSet presAssocID="{1650E21B-B27B-4B60-AB14-8B43462705D7}" presName="compNode" presStyleCnt="0"/>
      <dgm:spPr/>
    </dgm:pt>
    <dgm:pt modelId="{064F4BB2-6B15-40E5-9557-4D140DA70E27}" type="pres">
      <dgm:prSet presAssocID="{1650E21B-B27B-4B60-AB14-8B43462705D7}" presName="bgRect" presStyleLbl="bgShp" presStyleIdx="1" presStyleCnt="6"/>
      <dgm:spPr/>
    </dgm:pt>
    <dgm:pt modelId="{24FD3C8C-1A42-43BD-BC21-09DF24509633}" type="pres">
      <dgm:prSet presAssocID="{1650E21B-B27B-4B60-AB14-8B43462705D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lowchart"/>
        </a:ext>
      </dgm:extLst>
    </dgm:pt>
    <dgm:pt modelId="{53110F82-8595-46F8-A5A4-5E3EBC876CE6}" type="pres">
      <dgm:prSet presAssocID="{1650E21B-B27B-4B60-AB14-8B43462705D7}" presName="spaceRect" presStyleCnt="0"/>
      <dgm:spPr/>
    </dgm:pt>
    <dgm:pt modelId="{7C32F145-6FF9-4C4A-8F8B-A1C95D75EB4C}" type="pres">
      <dgm:prSet presAssocID="{1650E21B-B27B-4B60-AB14-8B43462705D7}" presName="parTx" presStyleLbl="revTx" presStyleIdx="1" presStyleCnt="6">
        <dgm:presLayoutVars>
          <dgm:chMax val="0"/>
          <dgm:chPref val="0"/>
        </dgm:presLayoutVars>
      </dgm:prSet>
      <dgm:spPr/>
    </dgm:pt>
    <dgm:pt modelId="{842A68CC-17AB-45CE-BDB7-B75B66CE00A4}" type="pres">
      <dgm:prSet presAssocID="{80DF92C4-4F3A-4EC4-84BF-CA3B5B342AB9}" presName="sibTrans" presStyleCnt="0"/>
      <dgm:spPr/>
    </dgm:pt>
    <dgm:pt modelId="{846CA087-5A24-4A6C-9EEB-CB707907D943}" type="pres">
      <dgm:prSet presAssocID="{AB9950D4-8116-457B-8394-53F8D7B6E264}" presName="compNode" presStyleCnt="0"/>
      <dgm:spPr/>
    </dgm:pt>
    <dgm:pt modelId="{40C7119E-8DEE-4F66-8AC8-B0D6E79C0DC9}" type="pres">
      <dgm:prSet presAssocID="{AB9950D4-8116-457B-8394-53F8D7B6E264}" presName="bgRect" presStyleLbl="bgShp" presStyleIdx="2" presStyleCnt="6"/>
      <dgm:spPr/>
    </dgm:pt>
    <dgm:pt modelId="{F49C8CE7-516E-414C-B208-3C19CDE485C3}" type="pres">
      <dgm:prSet presAssocID="{AB9950D4-8116-457B-8394-53F8D7B6E264}"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Questions"/>
        </a:ext>
      </dgm:extLst>
    </dgm:pt>
    <dgm:pt modelId="{CCF7D97D-DC6D-4DEA-91EC-1F0DA630E2EC}" type="pres">
      <dgm:prSet presAssocID="{AB9950D4-8116-457B-8394-53F8D7B6E264}" presName="spaceRect" presStyleCnt="0"/>
      <dgm:spPr/>
    </dgm:pt>
    <dgm:pt modelId="{79EAF3DE-CFA7-44C6-BA10-309AFD73DDCC}" type="pres">
      <dgm:prSet presAssocID="{AB9950D4-8116-457B-8394-53F8D7B6E264}" presName="parTx" presStyleLbl="revTx" presStyleIdx="2" presStyleCnt="6">
        <dgm:presLayoutVars>
          <dgm:chMax val="0"/>
          <dgm:chPref val="0"/>
        </dgm:presLayoutVars>
      </dgm:prSet>
      <dgm:spPr/>
    </dgm:pt>
    <dgm:pt modelId="{9574383A-F4F4-4F58-BB2B-24FBA41E1810}" type="pres">
      <dgm:prSet presAssocID="{C0A4D063-4E9C-4A1B-B5F8-C19D889EE178}" presName="sibTrans" presStyleCnt="0"/>
      <dgm:spPr/>
    </dgm:pt>
    <dgm:pt modelId="{07BDECFF-84BD-4E29-85AE-8E0003E9ADE9}" type="pres">
      <dgm:prSet presAssocID="{A4D4024E-1BAF-4637-8387-A7D93DACF4C2}" presName="compNode" presStyleCnt="0"/>
      <dgm:spPr/>
    </dgm:pt>
    <dgm:pt modelId="{2D812174-3536-41B7-A36D-ECB321E071A2}" type="pres">
      <dgm:prSet presAssocID="{A4D4024E-1BAF-4637-8387-A7D93DACF4C2}" presName="bgRect" presStyleLbl="bgShp" presStyleIdx="3" presStyleCnt="6"/>
      <dgm:spPr/>
    </dgm:pt>
    <dgm:pt modelId="{E48DB1C6-79FE-4502-A8FD-946541936E59}" type="pres">
      <dgm:prSet presAssocID="{A4D4024E-1BAF-4637-8387-A7D93DACF4C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lassroom"/>
        </a:ext>
      </dgm:extLst>
    </dgm:pt>
    <dgm:pt modelId="{04246A8C-CED2-41C8-99F9-2D8A4B571277}" type="pres">
      <dgm:prSet presAssocID="{A4D4024E-1BAF-4637-8387-A7D93DACF4C2}" presName="spaceRect" presStyleCnt="0"/>
      <dgm:spPr/>
    </dgm:pt>
    <dgm:pt modelId="{75BF7729-AA61-4BA7-8E32-62585D13831A}" type="pres">
      <dgm:prSet presAssocID="{A4D4024E-1BAF-4637-8387-A7D93DACF4C2}" presName="parTx" presStyleLbl="revTx" presStyleIdx="3" presStyleCnt="6">
        <dgm:presLayoutVars>
          <dgm:chMax val="0"/>
          <dgm:chPref val="0"/>
        </dgm:presLayoutVars>
      </dgm:prSet>
      <dgm:spPr/>
    </dgm:pt>
    <dgm:pt modelId="{08238F80-04DD-4C76-9645-5FCB94BA115A}" type="pres">
      <dgm:prSet presAssocID="{3EDEC892-6987-4FF6-B3B1-2255729A105B}" presName="sibTrans" presStyleCnt="0"/>
      <dgm:spPr/>
    </dgm:pt>
    <dgm:pt modelId="{2ED9ED9D-C4C5-4F4E-B8B0-526025016999}" type="pres">
      <dgm:prSet presAssocID="{9181CBBB-12AE-4D8D-B3AA-DBEC41A34BAA}" presName="compNode" presStyleCnt="0"/>
      <dgm:spPr/>
    </dgm:pt>
    <dgm:pt modelId="{EC9E11CF-CCA1-43CA-9C79-37D920E1B475}" type="pres">
      <dgm:prSet presAssocID="{9181CBBB-12AE-4D8D-B3AA-DBEC41A34BAA}" presName="bgRect" presStyleLbl="bgShp" presStyleIdx="4" presStyleCnt="6"/>
      <dgm:spPr/>
    </dgm:pt>
    <dgm:pt modelId="{1E5C9061-C5A1-4FF0-87A0-9879E0862572}" type="pres">
      <dgm:prSet presAssocID="{9181CBBB-12AE-4D8D-B3AA-DBEC41A34BA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User"/>
        </a:ext>
      </dgm:extLst>
    </dgm:pt>
    <dgm:pt modelId="{6EAAD673-8721-45D2-B33B-DC94D723B2A6}" type="pres">
      <dgm:prSet presAssocID="{9181CBBB-12AE-4D8D-B3AA-DBEC41A34BAA}" presName="spaceRect" presStyleCnt="0"/>
      <dgm:spPr/>
    </dgm:pt>
    <dgm:pt modelId="{23158EF5-B2BA-49CA-ADA9-3AB2F55758DE}" type="pres">
      <dgm:prSet presAssocID="{9181CBBB-12AE-4D8D-B3AA-DBEC41A34BAA}" presName="parTx" presStyleLbl="revTx" presStyleIdx="4" presStyleCnt="6">
        <dgm:presLayoutVars>
          <dgm:chMax val="0"/>
          <dgm:chPref val="0"/>
        </dgm:presLayoutVars>
      </dgm:prSet>
      <dgm:spPr/>
    </dgm:pt>
    <dgm:pt modelId="{AC0B4804-0A02-4440-83D0-E60CC80988D6}" type="pres">
      <dgm:prSet presAssocID="{9B19B2DF-F723-40A7-AF1C-B1A2C673C48B}" presName="sibTrans" presStyleCnt="0"/>
      <dgm:spPr/>
    </dgm:pt>
    <dgm:pt modelId="{D1B18388-E9D8-4817-AEC9-4C1517370E47}" type="pres">
      <dgm:prSet presAssocID="{312F9CA6-DADC-47D1-9CD1-9CD0753E205D}" presName="compNode" presStyleCnt="0"/>
      <dgm:spPr/>
    </dgm:pt>
    <dgm:pt modelId="{67DF89E9-8E49-4E02-B367-6FCEEC507950}" type="pres">
      <dgm:prSet presAssocID="{312F9CA6-DADC-47D1-9CD1-9CD0753E205D}" presName="bgRect" presStyleLbl="bgShp" presStyleIdx="5" presStyleCnt="6"/>
      <dgm:spPr/>
    </dgm:pt>
    <dgm:pt modelId="{ADD11020-E85B-4242-9AFC-104C18101327}" type="pres">
      <dgm:prSet presAssocID="{312F9CA6-DADC-47D1-9CD1-9CD0753E205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Fork and knife"/>
        </a:ext>
      </dgm:extLst>
    </dgm:pt>
    <dgm:pt modelId="{6D5BF823-4FA5-4FAE-AFDC-2D74B4D65EE7}" type="pres">
      <dgm:prSet presAssocID="{312F9CA6-DADC-47D1-9CD1-9CD0753E205D}" presName="spaceRect" presStyleCnt="0"/>
      <dgm:spPr/>
    </dgm:pt>
    <dgm:pt modelId="{86597DE0-1847-4651-87F8-06F592CDF0C7}" type="pres">
      <dgm:prSet presAssocID="{312F9CA6-DADC-47D1-9CD1-9CD0753E205D}" presName="parTx" presStyleLbl="revTx" presStyleIdx="5" presStyleCnt="6">
        <dgm:presLayoutVars>
          <dgm:chMax val="0"/>
          <dgm:chPref val="0"/>
        </dgm:presLayoutVars>
      </dgm:prSet>
      <dgm:spPr/>
    </dgm:pt>
  </dgm:ptLst>
  <dgm:cxnLst>
    <dgm:cxn modelId="{AFDFB13C-F6A1-4BFE-A8DF-926AB9AE0232}" srcId="{7C2160D9-E8E1-418E-BE65-E658A63BD5DB}" destId="{9181CBBB-12AE-4D8D-B3AA-DBEC41A34BAA}" srcOrd="4" destOrd="0" parTransId="{5AEAD1BB-7E1F-42DA-9247-B475FBC59CAC}" sibTransId="{9B19B2DF-F723-40A7-AF1C-B1A2C673C48B}"/>
    <dgm:cxn modelId="{563D773D-20FD-4F1F-8A15-E3ED83D7914B}" srcId="{7C2160D9-E8E1-418E-BE65-E658A63BD5DB}" destId="{A4D4024E-1BAF-4637-8387-A7D93DACF4C2}" srcOrd="3" destOrd="0" parTransId="{08EE7E56-B3AD-4EF1-B1D3-000A6E71657D}" sibTransId="{3EDEC892-6987-4FF6-B3B1-2255729A105B}"/>
    <dgm:cxn modelId="{7068AF41-83A8-4EC7-8EA2-8991A53FC8F9}" srcId="{7C2160D9-E8E1-418E-BE65-E658A63BD5DB}" destId="{312F9CA6-DADC-47D1-9CD1-9CD0753E205D}" srcOrd="5" destOrd="0" parTransId="{8C798F6E-4DB2-447A-93E0-08CAC5CD7247}" sibTransId="{566E5FF4-2701-4212-A3CA-2B4938222B6A}"/>
    <dgm:cxn modelId="{0E312244-3467-4EC8-AF39-D07312087FAA}" type="presOf" srcId="{7C2160D9-E8E1-418E-BE65-E658A63BD5DB}" destId="{270A9AAB-100F-4250-BBB1-ED58B615D8EE}" srcOrd="0" destOrd="0" presId="urn:microsoft.com/office/officeart/2018/2/layout/IconVerticalSolidList"/>
    <dgm:cxn modelId="{C46A2D60-3813-4095-AFD7-3B50E3A2429F}" srcId="{7C2160D9-E8E1-418E-BE65-E658A63BD5DB}" destId="{2F054446-0F6A-48A5-B5FC-5665C191A5A0}" srcOrd="0" destOrd="0" parTransId="{5B74D2D4-D1FE-4483-848E-B0653EDCB210}" sibTransId="{F534E117-07F0-4869-9E5F-F82540863257}"/>
    <dgm:cxn modelId="{C067D86C-759E-4B7B-853F-1596F79A79FD}" srcId="{7C2160D9-E8E1-418E-BE65-E658A63BD5DB}" destId="{1650E21B-B27B-4B60-AB14-8B43462705D7}" srcOrd="1" destOrd="0" parTransId="{D645C5C0-15E6-4F98-AD47-C11794C47BEA}" sibTransId="{80DF92C4-4F3A-4EC4-84BF-CA3B5B342AB9}"/>
    <dgm:cxn modelId="{D0A4A97D-8C20-4789-8B81-CC6D6EAE9593}" type="presOf" srcId="{A4D4024E-1BAF-4637-8387-A7D93DACF4C2}" destId="{75BF7729-AA61-4BA7-8E32-62585D13831A}" srcOrd="0" destOrd="0" presId="urn:microsoft.com/office/officeart/2018/2/layout/IconVerticalSolidList"/>
    <dgm:cxn modelId="{7BA762A8-4F91-4BE0-ABA3-1C7D6511575A}" type="presOf" srcId="{AB9950D4-8116-457B-8394-53F8D7B6E264}" destId="{79EAF3DE-CFA7-44C6-BA10-309AFD73DDCC}" srcOrd="0" destOrd="0" presId="urn:microsoft.com/office/officeart/2018/2/layout/IconVerticalSolidList"/>
    <dgm:cxn modelId="{3EB344B7-393F-47E7-A413-2E3DC634DEA6}" srcId="{7C2160D9-E8E1-418E-BE65-E658A63BD5DB}" destId="{AB9950D4-8116-457B-8394-53F8D7B6E264}" srcOrd="2" destOrd="0" parTransId="{274BBC98-FB95-43E5-97C4-97F110A9DFE7}" sibTransId="{C0A4D063-4E9C-4A1B-B5F8-C19D889EE178}"/>
    <dgm:cxn modelId="{8331F2B7-73AA-4A10-88EF-499D7D0FE0B8}" type="presOf" srcId="{312F9CA6-DADC-47D1-9CD1-9CD0753E205D}" destId="{86597DE0-1847-4651-87F8-06F592CDF0C7}" srcOrd="0" destOrd="0" presId="urn:microsoft.com/office/officeart/2018/2/layout/IconVerticalSolidList"/>
    <dgm:cxn modelId="{7715C8BA-B6B9-42AA-809E-CE6FD38416D9}" type="presOf" srcId="{2F054446-0F6A-48A5-B5FC-5665C191A5A0}" destId="{16B57D51-0EFC-4023-8AF6-7DADEE093A67}" srcOrd="0" destOrd="0" presId="urn:microsoft.com/office/officeart/2018/2/layout/IconVerticalSolidList"/>
    <dgm:cxn modelId="{06158BCF-B0F8-4FC9-A660-80790BA0EF8E}" type="presOf" srcId="{9181CBBB-12AE-4D8D-B3AA-DBEC41A34BAA}" destId="{23158EF5-B2BA-49CA-ADA9-3AB2F55758DE}" srcOrd="0" destOrd="0" presId="urn:microsoft.com/office/officeart/2018/2/layout/IconVerticalSolidList"/>
    <dgm:cxn modelId="{17F1D9F5-C610-4C8D-AE7C-9D8132E800C6}" type="presOf" srcId="{1650E21B-B27B-4B60-AB14-8B43462705D7}" destId="{7C32F145-6FF9-4C4A-8F8B-A1C95D75EB4C}" srcOrd="0" destOrd="0" presId="urn:microsoft.com/office/officeart/2018/2/layout/IconVerticalSolidList"/>
    <dgm:cxn modelId="{A2467BB4-491E-4BCA-BA4D-3F93605A0274}" type="presParOf" srcId="{270A9AAB-100F-4250-BBB1-ED58B615D8EE}" destId="{2A150526-7B25-4105-B9BC-A6C9D5886DCD}" srcOrd="0" destOrd="0" presId="urn:microsoft.com/office/officeart/2018/2/layout/IconVerticalSolidList"/>
    <dgm:cxn modelId="{0088EBF6-B461-4F60-8302-CBBF1B9E4310}" type="presParOf" srcId="{2A150526-7B25-4105-B9BC-A6C9D5886DCD}" destId="{CF7E755D-FDF8-451B-889B-B677B3B52F3F}" srcOrd="0" destOrd="0" presId="urn:microsoft.com/office/officeart/2018/2/layout/IconVerticalSolidList"/>
    <dgm:cxn modelId="{F669FB11-FBC3-4799-A09C-80AB0722040F}" type="presParOf" srcId="{2A150526-7B25-4105-B9BC-A6C9D5886DCD}" destId="{2E5F3811-4E1C-4971-A610-595FF2B8C7C3}" srcOrd="1" destOrd="0" presId="urn:microsoft.com/office/officeart/2018/2/layout/IconVerticalSolidList"/>
    <dgm:cxn modelId="{658828E7-289D-4315-A059-478D4A2638C0}" type="presParOf" srcId="{2A150526-7B25-4105-B9BC-A6C9D5886DCD}" destId="{CDC37CA3-4D49-4591-B911-1210A75A39F2}" srcOrd="2" destOrd="0" presId="urn:microsoft.com/office/officeart/2018/2/layout/IconVerticalSolidList"/>
    <dgm:cxn modelId="{64FB9F59-7D39-432B-A5D3-02467FF0D475}" type="presParOf" srcId="{2A150526-7B25-4105-B9BC-A6C9D5886DCD}" destId="{16B57D51-0EFC-4023-8AF6-7DADEE093A67}" srcOrd="3" destOrd="0" presId="urn:microsoft.com/office/officeart/2018/2/layout/IconVerticalSolidList"/>
    <dgm:cxn modelId="{6F381ECC-1895-4FD3-8624-D27557A9F05D}" type="presParOf" srcId="{270A9AAB-100F-4250-BBB1-ED58B615D8EE}" destId="{949D081F-678F-4DBF-812A-A91AD04EF6BF}" srcOrd="1" destOrd="0" presId="urn:microsoft.com/office/officeart/2018/2/layout/IconVerticalSolidList"/>
    <dgm:cxn modelId="{655937EE-D395-4E0D-ADAE-90870DED83EF}" type="presParOf" srcId="{270A9AAB-100F-4250-BBB1-ED58B615D8EE}" destId="{420581B5-726C-4E1C-9C99-CBBE2C328B4D}" srcOrd="2" destOrd="0" presId="urn:microsoft.com/office/officeart/2018/2/layout/IconVerticalSolidList"/>
    <dgm:cxn modelId="{DE27527B-58CE-4822-B284-E8ECF41F1061}" type="presParOf" srcId="{420581B5-726C-4E1C-9C99-CBBE2C328B4D}" destId="{064F4BB2-6B15-40E5-9557-4D140DA70E27}" srcOrd="0" destOrd="0" presId="urn:microsoft.com/office/officeart/2018/2/layout/IconVerticalSolidList"/>
    <dgm:cxn modelId="{EBF6ACA9-209D-4709-BCE5-AE49B781ABDA}" type="presParOf" srcId="{420581B5-726C-4E1C-9C99-CBBE2C328B4D}" destId="{24FD3C8C-1A42-43BD-BC21-09DF24509633}" srcOrd="1" destOrd="0" presId="urn:microsoft.com/office/officeart/2018/2/layout/IconVerticalSolidList"/>
    <dgm:cxn modelId="{975B3A81-D75A-429D-B2BF-5EF133528C1A}" type="presParOf" srcId="{420581B5-726C-4E1C-9C99-CBBE2C328B4D}" destId="{53110F82-8595-46F8-A5A4-5E3EBC876CE6}" srcOrd="2" destOrd="0" presId="urn:microsoft.com/office/officeart/2018/2/layout/IconVerticalSolidList"/>
    <dgm:cxn modelId="{5BA459C9-6583-4F84-B074-FA0E99884D99}" type="presParOf" srcId="{420581B5-726C-4E1C-9C99-CBBE2C328B4D}" destId="{7C32F145-6FF9-4C4A-8F8B-A1C95D75EB4C}" srcOrd="3" destOrd="0" presId="urn:microsoft.com/office/officeart/2018/2/layout/IconVerticalSolidList"/>
    <dgm:cxn modelId="{488F3E4C-0264-4D2A-AC2B-BF088365206F}" type="presParOf" srcId="{270A9AAB-100F-4250-BBB1-ED58B615D8EE}" destId="{842A68CC-17AB-45CE-BDB7-B75B66CE00A4}" srcOrd="3" destOrd="0" presId="urn:microsoft.com/office/officeart/2018/2/layout/IconVerticalSolidList"/>
    <dgm:cxn modelId="{17BA033C-B211-4F47-AE72-19B2F829186D}" type="presParOf" srcId="{270A9AAB-100F-4250-BBB1-ED58B615D8EE}" destId="{846CA087-5A24-4A6C-9EEB-CB707907D943}" srcOrd="4" destOrd="0" presId="urn:microsoft.com/office/officeart/2018/2/layout/IconVerticalSolidList"/>
    <dgm:cxn modelId="{3F1E51C4-1166-40B7-A5A4-3EBF948A71C5}" type="presParOf" srcId="{846CA087-5A24-4A6C-9EEB-CB707907D943}" destId="{40C7119E-8DEE-4F66-8AC8-B0D6E79C0DC9}" srcOrd="0" destOrd="0" presId="urn:microsoft.com/office/officeart/2018/2/layout/IconVerticalSolidList"/>
    <dgm:cxn modelId="{2AEEDF3F-3A21-471A-86F1-C09781CA35C3}" type="presParOf" srcId="{846CA087-5A24-4A6C-9EEB-CB707907D943}" destId="{F49C8CE7-516E-414C-B208-3C19CDE485C3}" srcOrd="1" destOrd="0" presId="urn:microsoft.com/office/officeart/2018/2/layout/IconVerticalSolidList"/>
    <dgm:cxn modelId="{413E35AF-11AF-4AB7-97E7-D0B408707E6E}" type="presParOf" srcId="{846CA087-5A24-4A6C-9EEB-CB707907D943}" destId="{CCF7D97D-DC6D-4DEA-91EC-1F0DA630E2EC}" srcOrd="2" destOrd="0" presId="urn:microsoft.com/office/officeart/2018/2/layout/IconVerticalSolidList"/>
    <dgm:cxn modelId="{777602F5-B28E-4A9E-AC81-6B4276F1234C}" type="presParOf" srcId="{846CA087-5A24-4A6C-9EEB-CB707907D943}" destId="{79EAF3DE-CFA7-44C6-BA10-309AFD73DDCC}" srcOrd="3" destOrd="0" presId="urn:microsoft.com/office/officeart/2018/2/layout/IconVerticalSolidList"/>
    <dgm:cxn modelId="{936B0C30-7DFB-4CEB-8D12-277FD465D7A2}" type="presParOf" srcId="{270A9AAB-100F-4250-BBB1-ED58B615D8EE}" destId="{9574383A-F4F4-4F58-BB2B-24FBA41E1810}" srcOrd="5" destOrd="0" presId="urn:microsoft.com/office/officeart/2018/2/layout/IconVerticalSolidList"/>
    <dgm:cxn modelId="{2592E899-F98E-44DC-B94B-11438E3D43AF}" type="presParOf" srcId="{270A9AAB-100F-4250-BBB1-ED58B615D8EE}" destId="{07BDECFF-84BD-4E29-85AE-8E0003E9ADE9}" srcOrd="6" destOrd="0" presId="urn:microsoft.com/office/officeart/2018/2/layout/IconVerticalSolidList"/>
    <dgm:cxn modelId="{AE1878EE-202C-4155-9E1D-ADA2E12D0AC4}" type="presParOf" srcId="{07BDECFF-84BD-4E29-85AE-8E0003E9ADE9}" destId="{2D812174-3536-41B7-A36D-ECB321E071A2}" srcOrd="0" destOrd="0" presId="urn:microsoft.com/office/officeart/2018/2/layout/IconVerticalSolidList"/>
    <dgm:cxn modelId="{75436DE1-35E8-4ED5-B4A6-E4864DCBBA51}" type="presParOf" srcId="{07BDECFF-84BD-4E29-85AE-8E0003E9ADE9}" destId="{E48DB1C6-79FE-4502-A8FD-946541936E59}" srcOrd="1" destOrd="0" presId="urn:microsoft.com/office/officeart/2018/2/layout/IconVerticalSolidList"/>
    <dgm:cxn modelId="{CAC05128-3C7F-4EF8-88D4-DD982400F774}" type="presParOf" srcId="{07BDECFF-84BD-4E29-85AE-8E0003E9ADE9}" destId="{04246A8C-CED2-41C8-99F9-2D8A4B571277}" srcOrd="2" destOrd="0" presId="urn:microsoft.com/office/officeart/2018/2/layout/IconVerticalSolidList"/>
    <dgm:cxn modelId="{F37E9397-8B95-478F-AD49-384D4E4D173C}" type="presParOf" srcId="{07BDECFF-84BD-4E29-85AE-8E0003E9ADE9}" destId="{75BF7729-AA61-4BA7-8E32-62585D13831A}" srcOrd="3" destOrd="0" presId="urn:microsoft.com/office/officeart/2018/2/layout/IconVerticalSolidList"/>
    <dgm:cxn modelId="{843B2BC2-A618-423A-BA78-79D2DB962DE8}" type="presParOf" srcId="{270A9AAB-100F-4250-BBB1-ED58B615D8EE}" destId="{08238F80-04DD-4C76-9645-5FCB94BA115A}" srcOrd="7" destOrd="0" presId="urn:microsoft.com/office/officeart/2018/2/layout/IconVerticalSolidList"/>
    <dgm:cxn modelId="{E093D6BF-08CA-44DC-BE2E-583F20A1AFFE}" type="presParOf" srcId="{270A9AAB-100F-4250-BBB1-ED58B615D8EE}" destId="{2ED9ED9D-C4C5-4F4E-B8B0-526025016999}" srcOrd="8" destOrd="0" presId="urn:microsoft.com/office/officeart/2018/2/layout/IconVerticalSolidList"/>
    <dgm:cxn modelId="{45B4D492-0924-4FCE-A79C-0F3D173E3B22}" type="presParOf" srcId="{2ED9ED9D-C4C5-4F4E-B8B0-526025016999}" destId="{EC9E11CF-CCA1-43CA-9C79-37D920E1B475}" srcOrd="0" destOrd="0" presId="urn:microsoft.com/office/officeart/2018/2/layout/IconVerticalSolidList"/>
    <dgm:cxn modelId="{B531034F-DE4F-43D4-86CB-5F6D1015F8C2}" type="presParOf" srcId="{2ED9ED9D-C4C5-4F4E-B8B0-526025016999}" destId="{1E5C9061-C5A1-4FF0-87A0-9879E0862572}" srcOrd="1" destOrd="0" presId="urn:microsoft.com/office/officeart/2018/2/layout/IconVerticalSolidList"/>
    <dgm:cxn modelId="{7D253C21-D26C-43E2-B7CA-56533011CCEA}" type="presParOf" srcId="{2ED9ED9D-C4C5-4F4E-B8B0-526025016999}" destId="{6EAAD673-8721-45D2-B33B-DC94D723B2A6}" srcOrd="2" destOrd="0" presId="urn:microsoft.com/office/officeart/2018/2/layout/IconVerticalSolidList"/>
    <dgm:cxn modelId="{3B1C2FFB-CA67-4696-9149-57E880310BDF}" type="presParOf" srcId="{2ED9ED9D-C4C5-4F4E-B8B0-526025016999}" destId="{23158EF5-B2BA-49CA-ADA9-3AB2F55758DE}" srcOrd="3" destOrd="0" presId="urn:microsoft.com/office/officeart/2018/2/layout/IconVerticalSolidList"/>
    <dgm:cxn modelId="{8951C631-B37B-498C-8412-1703465953FE}" type="presParOf" srcId="{270A9AAB-100F-4250-BBB1-ED58B615D8EE}" destId="{AC0B4804-0A02-4440-83D0-E60CC80988D6}" srcOrd="9" destOrd="0" presId="urn:microsoft.com/office/officeart/2018/2/layout/IconVerticalSolidList"/>
    <dgm:cxn modelId="{A2F689C7-F547-4099-A2D5-79D0649BB320}" type="presParOf" srcId="{270A9AAB-100F-4250-BBB1-ED58B615D8EE}" destId="{D1B18388-E9D8-4817-AEC9-4C1517370E47}" srcOrd="10" destOrd="0" presId="urn:microsoft.com/office/officeart/2018/2/layout/IconVerticalSolidList"/>
    <dgm:cxn modelId="{CB2C379B-D001-48CD-85A1-C22018C7E777}" type="presParOf" srcId="{D1B18388-E9D8-4817-AEC9-4C1517370E47}" destId="{67DF89E9-8E49-4E02-B367-6FCEEC507950}" srcOrd="0" destOrd="0" presId="urn:microsoft.com/office/officeart/2018/2/layout/IconVerticalSolidList"/>
    <dgm:cxn modelId="{F12F8BF4-9A8C-4B6E-8AE4-8BC67D3802EC}" type="presParOf" srcId="{D1B18388-E9D8-4817-AEC9-4C1517370E47}" destId="{ADD11020-E85B-4242-9AFC-104C18101327}" srcOrd="1" destOrd="0" presId="urn:microsoft.com/office/officeart/2018/2/layout/IconVerticalSolidList"/>
    <dgm:cxn modelId="{0C73675E-4B10-4FF7-B4BA-F3D9F8B4DB5A}" type="presParOf" srcId="{D1B18388-E9D8-4817-AEC9-4C1517370E47}" destId="{6D5BF823-4FA5-4FAE-AFDC-2D74B4D65EE7}" srcOrd="2" destOrd="0" presId="urn:microsoft.com/office/officeart/2018/2/layout/IconVerticalSolidList"/>
    <dgm:cxn modelId="{2C15163B-EF5F-4CB9-83DB-F43E89B1734A}" type="presParOf" srcId="{D1B18388-E9D8-4817-AEC9-4C1517370E47}" destId="{86597DE0-1847-4651-87F8-06F592CDF0C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DD4F0E0-78B4-4F9C-8434-3EA7759500A9}"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E73B5A90-4598-4B7B-876F-D63222C8A68E}">
      <dgm:prSet custT="1"/>
      <dgm:spPr/>
      <dgm:t>
        <a:bodyPr/>
        <a:lstStyle/>
        <a:p>
          <a:r>
            <a:rPr lang="en-US" sz="1400"/>
            <a:t>Effective communication and teamworking skills are very important for the success of the business, but also for personal development. </a:t>
          </a:r>
        </a:p>
      </dgm:t>
    </dgm:pt>
    <dgm:pt modelId="{85306065-B454-4F74-85ED-A4997843ABDA}" type="parTrans" cxnId="{29408D49-B76F-4C4A-974C-7AC4902CE237}">
      <dgm:prSet/>
      <dgm:spPr/>
      <dgm:t>
        <a:bodyPr/>
        <a:lstStyle/>
        <a:p>
          <a:endParaRPr lang="en-US" sz="2000"/>
        </a:p>
      </dgm:t>
    </dgm:pt>
    <dgm:pt modelId="{F1A2DB81-F3E6-4342-9A37-60B1A635577C}" type="sibTrans" cxnId="{29408D49-B76F-4C4A-974C-7AC4902CE237}">
      <dgm:prSet/>
      <dgm:spPr/>
      <dgm:t>
        <a:bodyPr/>
        <a:lstStyle/>
        <a:p>
          <a:endParaRPr lang="en-US" sz="2000"/>
        </a:p>
      </dgm:t>
    </dgm:pt>
    <dgm:pt modelId="{21552426-C169-4A94-8E27-15DD0AF3F08A}">
      <dgm:prSet custT="1"/>
      <dgm:spPr/>
      <dgm:t>
        <a:bodyPr/>
        <a:lstStyle/>
        <a:p>
          <a:r>
            <a:rPr lang="en-US" sz="1400"/>
            <a:t>There are many ways to improve, including by learning and approaching suitable methods, such as the ones presented here. </a:t>
          </a:r>
        </a:p>
      </dgm:t>
    </dgm:pt>
    <dgm:pt modelId="{305F2E58-F05D-4F51-9321-4BB12C9C0E10}" type="parTrans" cxnId="{9D906D76-F131-4A6D-B7A5-BB678C7E7E45}">
      <dgm:prSet/>
      <dgm:spPr/>
      <dgm:t>
        <a:bodyPr/>
        <a:lstStyle/>
        <a:p>
          <a:endParaRPr lang="en-US" sz="2000"/>
        </a:p>
      </dgm:t>
    </dgm:pt>
    <dgm:pt modelId="{0E7A96D9-F8EF-4BAB-8B87-C85DB98863AD}" type="sibTrans" cxnId="{9D906D76-F131-4A6D-B7A5-BB678C7E7E45}">
      <dgm:prSet/>
      <dgm:spPr/>
      <dgm:t>
        <a:bodyPr/>
        <a:lstStyle/>
        <a:p>
          <a:endParaRPr lang="en-US" sz="2000"/>
        </a:p>
      </dgm:t>
    </dgm:pt>
    <dgm:pt modelId="{5EE4F141-37BF-4D21-8C4F-A7C2CFC79361}">
      <dgm:prSet custT="1"/>
      <dgm:spPr/>
      <dgm:t>
        <a:bodyPr/>
        <a:lstStyle/>
        <a:p>
          <a:r>
            <a:rPr lang="en-US" sz="1400"/>
            <a:t>Flights Foods Ltd has a lot of potential and by improving the communication between the employees and managers the food standards can be raised </a:t>
          </a:r>
        </a:p>
      </dgm:t>
    </dgm:pt>
    <dgm:pt modelId="{0E7DA938-0B78-4DFA-A41A-3BE8C492E058}" type="parTrans" cxnId="{0CB5F3FB-81FF-4241-9556-C0D211C78396}">
      <dgm:prSet/>
      <dgm:spPr/>
      <dgm:t>
        <a:bodyPr/>
        <a:lstStyle/>
        <a:p>
          <a:endParaRPr lang="en-US" sz="2000"/>
        </a:p>
      </dgm:t>
    </dgm:pt>
    <dgm:pt modelId="{EA713961-85D1-4411-A323-ED6E36006586}" type="sibTrans" cxnId="{0CB5F3FB-81FF-4241-9556-C0D211C78396}">
      <dgm:prSet/>
      <dgm:spPr/>
      <dgm:t>
        <a:bodyPr/>
        <a:lstStyle/>
        <a:p>
          <a:endParaRPr lang="en-US" sz="2000"/>
        </a:p>
      </dgm:t>
    </dgm:pt>
    <dgm:pt modelId="{844EDCD4-C83A-478D-98F5-23D0F8F8BBA9}">
      <dgm:prSet custT="1"/>
      <dgm:spPr/>
      <dgm:t>
        <a:bodyPr/>
        <a:lstStyle/>
        <a:p>
          <a:r>
            <a:rPr lang="en-US" sz="1400"/>
            <a:t>By doing this, the poor food standards, undercooked food, poor packaging and meat found in vegetarian meals can be solved. </a:t>
          </a:r>
        </a:p>
      </dgm:t>
    </dgm:pt>
    <dgm:pt modelId="{DC12F501-B6CF-421B-88F7-F69197DF950B}" type="parTrans" cxnId="{77F5CADB-93D5-4409-91B3-0133BFAEF239}">
      <dgm:prSet/>
      <dgm:spPr/>
      <dgm:t>
        <a:bodyPr/>
        <a:lstStyle/>
        <a:p>
          <a:endParaRPr lang="en-US" sz="2000"/>
        </a:p>
      </dgm:t>
    </dgm:pt>
    <dgm:pt modelId="{052F1D00-4CD1-49F6-9FA6-E46CF8363135}" type="sibTrans" cxnId="{77F5CADB-93D5-4409-91B3-0133BFAEF239}">
      <dgm:prSet/>
      <dgm:spPr/>
      <dgm:t>
        <a:bodyPr/>
        <a:lstStyle/>
        <a:p>
          <a:endParaRPr lang="en-US" sz="2000"/>
        </a:p>
      </dgm:t>
    </dgm:pt>
    <dgm:pt modelId="{E4DBC63D-FF0B-9047-8878-9436A7270849}" type="pres">
      <dgm:prSet presAssocID="{9DD4F0E0-78B4-4F9C-8434-3EA7759500A9}" presName="hierChild1" presStyleCnt="0">
        <dgm:presLayoutVars>
          <dgm:chPref val="1"/>
          <dgm:dir/>
          <dgm:animOne val="branch"/>
          <dgm:animLvl val="lvl"/>
          <dgm:resizeHandles/>
        </dgm:presLayoutVars>
      </dgm:prSet>
      <dgm:spPr/>
    </dgm:pt>
    <dgm:pt modelId="{49F22F08-7671-EF40-91CC-403F6194C89B}" type="pres">
      <dgm:prSet presAssocID="{E73B5A90-4598-4B7B-876F-D63222C8A68E}" presName="hierRoot1" presStyleCnt="0"/>
      <dgm:spPr/>
    </dgm:pt>
    <dgm:pt modelId="{ED59B2AD-3394-2F47-9DC9-7DB4B2E015DD}" type="pres">
      <dgm:prSet presAssocID="{E73B5A90-4598-4B7B-876F-D63222C8A68E}" presName="composite" presStyleCnt="0"/>
      <dgm:spPr/>
    </dgm:pt>
    <dgm:pt modelId="{EDD2EB48-1AC0-CE40-87B2-AF886D5856A0}" type="pres">
      <dgm:prSet presAssocID="{E73B5A90-4598-4B7B-876F-D63222C8A68E}" presName="background" presStyleLbl="node0" presStyleIdx="0" presStyleCnt="4"/>
      <dgm:spPr/>
    </dgm:pt>
    <dgm:pt modelId="{3AF57F7F-B74E-C541-9C63-A70DB8C419E0}" type="pres">
      <dgm:prSet presAssocID="{E73B5A90-4598-4B7B-876F-D63222C8A68E}" presName="text" presStyleLbl="fgAcc0" presStyleIdx="0" presStyleCnt="4">
        <dgm:presLayoutVars>
          <dgm:chPref val="3"/>
        </dgm:presLayoutVars>
      </dgm:prSet>
      <dgm:spPr/>
    </dgm:pt>
    <dgm:pt modelId="{61625FA2-7F36-3C48-883F-A7F40DB6F7C3}" type="pres">
      <dgm:prSet presAssocID="{E73B5A90-4598-4B7B-876F-D63222C8A68E}" presName="hierChild2" presStyleCnt="0"/>
      <dgm:spPr/>
    </dgm:pt>
    <dgm:pt modelId="{DFEAE701-0A64-0A44-880E-B3EDF7A3AAD4}" type="pres">
      <dgm:prSet presAssocID="{21552426-C169-4A94-8E27-15DD0AF3F08A}" presName="hierRoot1" presStyleCnt="0"/>
      <dgm:spPr/>
    </dgm:pt>
    <dgm:pt modelId="{8A7879E0-7D88-1D46-AD88-A7C031E0167C}" type="pres">
      <dgm:prSet presAssocID="{21552426-C169-4A94-8E27-15DD0AF3F08A}" presName="composite" presStyleCnt="0"/>
      <dgm:spPr/>
    </dgm:pt>
    <dgm:pt modelId="{68EE85AD-5EF9-204C-BE6A-13961C28D446}" type="pres">
      <dgm:prSet presAssocID="{21552426-C169-4A94-8E27-15DD0AF3F08A}" presName="background" presStyleLbl="node0" presStyleIdx="1" presStyleCnt="4"/>
      <dgm:spPr/>
    </dgm:pt>
    <dgm:pt modelId="{0B1FC544-50E1-E741-B15B-44283DA1418B}" type="pres">
      <dgm:prSet presAssocID="{21552426-C169-4A94-8E27-15DD0AF3F08A}" presName="text" presStyleLbl="fgAcc0" presStyleIdx="1" presStyleCnt="4">
        <dgm:presLayoutVars>
          <dgm:chPref val="3"/>
        </dgm:presLayoutVars>
      </dgm:prSet>
      <dgm:spPr/>
    </dgm:pt>
    <dgm:pt modelId="{B9B854EC-BFA9-F444-A27B-761D1F5F3BEF}" type="pres">
      <dgm:prSet presAssocID="{21552426-C169-4A94-8E27-15DD0AF3F08A}" presName="hierChild2" presStyleCnt="0"/>
      <dgm:spPr/>
    </dgm:pt>
    <dgm:pt modelId="{25889F06-17FC-6340-B499-FBCBCA795500}" type="pres">
      <dgm:prSet presAssocID="{5EE4F141-37BF-4D21-8C4F-A7C2CFC79361}" presName="hierRoot1" presStyleCnt="0"/>
      <dgm:spPr/>
    </dgm:pt>
    <dgm:pt modelId="{8CE36E19-76E4-D747-856C-12CB5C53DCEB}" type="pres">
      <dgm:prSet presAssocID="{5EE4F141-37BF-4D21-8C4F-A7C2CFC79361}" presName="composite" presStyleCnt="0"/>
      <dgm:spPr/>
    </dgm:pt>
    <dgm:pt modelId="{F9432DF3-7FE4-BE4E-93CA-01D44E5CEB31}" type="pres">
      <dgm:prSet presAssocID="{5EE4F141-37BF-4D21-8C4F-A7C2CFC79361}" presName="background" presStyleLbl="node0" presStyleIdx="2" presStyleCnt="4"/>
      <dgm:spPr/>
    </dgm:pt>
    <dgm:pt modelId="{629E1615-F31C-BA4B-B882-41B41C453D96}" type="pres">
      <dgm:prSet presAssocID="{5EE4F141-37BF-4D21-8C4F-A7C2CFC79361}" presName="text" presStyleLbl="fgAcc0" presStyleIdx="2" presStyleCnt="4">
        <dgm:presLayoutVars>
          <dgm:chPref val="3"/>
        </dgm:presLayoutVars>
      </dgm:prSet>
      <dgm:spPr/>
    </dgm:pt>
    <dgm:pt modelId="{B84A0782-D02E-8440-B139-4E019F33B083}" type="pres">
      <dgm:prSet presAssocID="{5EE4F141-37BF-4D21-8C4F-A7C2CFC79361}" presName="hierChild2" presStyleCnt="0"/>
      <dgm:spPr/>
    </dgm:pt>
    <dgm:pt modelId="{47CE2ED5-FF0E-C144-8810-0012BB33E337}" type="pres">
      <dgm:prSet presAssocID="{844EDCD4-C83A-478D-98F5-23D0F8F8BBA9}" presName="hierRoot1" presStyleCnt="0"/>
      <dgm:spPr/>
    </dgm:pt>
    <dgm:pt modelId="{953FF939-EC40-A340-8A8D-0442C057C2A1}" type="pres">
      <dgm:prSet presAssocID="{844EDCD4-C83A-478D-98F5-23D0F8F8BBA9}" presName="composite" presStyleCnt="0"/>
      <dgm:spPr/>
    </dgm:pt>
    <dgm:pt modelId="{28ADBA75-1075-344F-B672-49D8BD3A2032}" type="pres">
      <dgm:prSet presAssocID="{844EDCD4-C83A-478D-98F5-23D0F8F8BBA9}" presName="background" presStyleLbl="node0" presStyleIdx="3" presStyleCnt="4"/>
      <dgm:spPr/>
    </dgm:pt>
    <dgm:pt modelId="{8C92BACC-635E-B148-853D-7E9C9B0E00A2}" type="pres">
      <dgm:prSet presAssocID="{844EDCD4-C83A-478D-98F5-23D0F8F8BBA9}" presName="text" presStyleLbl="fgAcc0" presStyleIdx="3" presStyleCnt="4">
        <dgm:presLayoutVars>
          <dgm:chPref val="3"/>
        </dgm:presLayoutVars>
      </dgm:prSet>
      <dgm:spPr/>
    </dgm:pt>
    <dgm:pt modelId="{599F7F19-BC92-F045-BF8F-140E8B156C4C}" type="pres">
      <dgm:prSet presAssocID="{844EDCD4-C83A-478D-98F5-23D0F8F8BBA9}" presName="hierChild2" presStyleCnt="0"/>
      <dgm:spPr/>
    </dgm:pt>
  </dgm:ptLst>
  <dgm:cxnLst>
    <dgm:cxn modelId="{03406E1D-21EF-744D-B25B-353CFF4B8702}" type="presOf" srcId="{9DD4F0E0-78B4-4F9C-8434-3EA7759500A9}" destId="{E4DBC63D-FF0B-9047-8878-9436A7270849}" srcOrd="0" destOrd="0" presId="urn:microsoft.com/office/officeart/2005/8/layout/hierarchy1"/>
    <dgm:cxn modelId="{29408D49-B76F-4C4A-974C-7AC4902CE237}" srcId="{9DD4F0E0-78B4-4F9C-8434-3EA7759500A9}" destId="{E73B5A90-4598-4B7B-876F-D63222C8A68E}" srcOrd="0" destOrd="0" parTransId="{85306065-B454-4F74-85ED-A4997843ABDA}" sibTransId="{F1A2DB81-F3E6-4342-9A37-60B1A635577C}"/>
    <dgm:cxn modelId="{CE815857-CC62-5C42-9806-3C7D308F223D}" type="presOf" srcId="{5EE4F141-37BF-4D21-8C4F-A7C2CFC79361}" destId="{629E1615-F31C-BA4B-B882-41B41C453D96}" srcOrd="0" destOrd="0" presId="urn:microsoft.com/office/officeart/2005/8/layout/hierarchy1"/>
    <dgm:cxn modelId="{C780FC58-E9CD-304C-8B52-437E0FDEED8F}" type="presOf" srcId="{E73B5A90-4598-4B7B-876F-D63222C8A68E}" destId="{3AF57F7F-B74E-C541-9C63-A70DB8C419E0}" srcOrd="0" destOrd="0" presId="urn:microsoft.com/office/officeart/2005/8/layout/hierarchy1"/>
    <dgm:cxn modelId="{60A8335F-0628-644F-90CB-FE2BCEEDF07A}" type="presOf" srcId="{844EDCD4-C83A-478D-98F5-23D0F8F8BBA9}" destId="{8C92BACC-635E-B148-853D-7E9C9B0E00A2}" srcOrd="0" destOrd="0" presId="urn:microsoft.com/office/officeart/2005/8/layout/hierarchy1"/>
    <dgm:cxn modelId="{9D906D76-F131-4A6D-B7A5-BB678C7E7E45}" srcId="{9DD4F0E0-78B4-4F9C-8434-3EA7759500A9}" destId="{21552426-C169-4A94-8E27-15DD0AF3F08A}" srcOrd="1" destOrd="0" parTransId="{305F2E58-F05D-4F51-9321-4BB12C9C0E10}" sibTransId="{0E7A96D9-F8EF-4BAB-8B87-C85DB98863AD}"/>
    <dgm:cxn modelId="{7D7684A6-75BE-AC4B-B9B5-BD97527381A1}" type="presOf" srcId="{21552426-C169-4A94-8E27-15DD0AF3F08A}" destId="{0B1FC544-50E1-E741-B15B-44283DA1418B}" srcOrd="0" destOrd="0" presId="urn:microsoft.com/office/officeart/2005/8/layout/hierarchy1"/>
    <dgm:cxn modelId="{77F5CADB-93D5-4409-91B3-0133BFAEF239}" srcId="{9DD4F0E0-78B4-4F9C-8434-3EA7759500A9}" destId="{844EDCD4-C83A-478D-98F5-23D0F8F8BBA9}" srcOrd="3" destOrd="0" parTransId="{DC12F501-B6CF-421B-88F7-F69197DF950B}" sibTransId="{052F1D00-4CD1-49F6-9FA6-E46CF8363135}"/>
    <dgm:cxn modelId="{0CB5F3FB-81FF-4241-9556-C0D211C78396}" srcId="{9DD4F0E0-78B4-4F9C-8434-3EA7759500A9}" destId="{5EE4F141-37BF-4D21-8C4F-A7C2CFC79361}" srcOrd="2" destOrd="0" parTransId="{0E7DA938-0B78-4DFA-A41A-3BE8C492E058}" sibTransId="{EA713961-85D1-4411-A323-ED6E36006586}"/>
    <dgm:cxn modelId="{59E7862F-8646-E94B-9A62-4B688DBF882F}" type="presParOf" srcId="{E4DBC63D-FF0B-9047-8878-9436A7270849}" destId="{49F22F08-7671-EF40-91CC-403F6194C89B}" srcOrd="0" destOrd="0" presId="urn:microsoft.com/office/officeart/2005/8/layout/hierarchy1"/>
    <dgm:cxn modelId="{F013F79D-2F31-2F42-97F8-D7FD34D953ED}" type="presParOf" srcId="{49F22F08-7671-EF40-91CC-403F6194C89B}" destId="{ED59B2AD-3394-2F47-9DC9-7DB4B2E015DD}" srcOrd="0" destOrd="0" presId="urn:microsoft.com/office/officeart/2005/8/layout/hierarchy1"/>
    <dgm:cxn modelId="{986CDC94-7E79-DB4F-86BA-2323C334877B}" type="presParOf" srcId="{ED59B2AD-3394-2F47-9DC9-7DB4B2E015DD}" destId="{EDD2EB48-1AC0-CE40-87B2-AF886D5856A0}" srcOrd="0" destOrd="0" presId="urn:microsoft.com/office/officeart/2005/8/layout/hierarchy1"/>
    <dgm:cxn modelId="{08218D0A-3272-8B4C-9F15-E345E62C632F}" type="presParOf" srcId="{ED59B2AD-3394-2F47-9DC9-7DB4B2E015DD}" destId="{3AF57F7F-B74E-C541-9C63-A70DB8C419E0}" srcOrd="1" destOrd="0" presId="urn:microsoft.com/office/officeart/2005/8/layout/hierarchy1"/>
    <dgm:cxn modelId="{8A79F91F-5BE1-9A4E-B156-8C35639EE49D}" type="presParOf" srcId="{49F22F08-7671-EF40-91CC-403F6194C89B}" destId="{61625FA2-7F36-3C48-883F-A7F40DB6F7C3}" srcOrd="1" destOrd="0" presId="urn:microsoft.com/office/officeart/2005/8/layout/hierarchy1"/>
    <dgm:cxn modelId="{8E1CB134-8C1E-FB48-A05D-21BF62F26A20}" type="presParOf" srcId="{E4DBC63D-FF0B-9047-8878-9436A7270849}" destId="{DFEAE701-0A64-0A44-880E-B3EDF7A3AAD4}" srcOrd="1" destOrd="0" presId="urn:microsoft.com/office/officeart/2005/8/layout/hierarchy1"/>
    <dgm:cxn modelId="{17F05F2A-367C-AE45-B0E5-CB679B02BEFF}" type="presParOf" srcId="{DFEAE701-0A64-0A44-880E-B3EDF7A3AAD4}" destId="{8A7879E0-7D88-1D46-AD88-A7C031E0167C}" srcOrd="0" destOrd="0" presId="urn:microsoft.com/office/officeart/2005/8/layout/hierarchy1"/>
    <dgm:cxn modelId="{C877E4C3-0319-7740-9A80-8733A2D9EA4A}" type="presParOf" srcId="{8A7879E0-7D88-1D46-AD88-A7C031E0167C}" destId="{68EE85AD-5EF9-204C-BE6A-13961C28D446}" srcOrd="0" destOrd="0" presId="urn:microsoft.com/office/officeart/2005/8/layout/hierarchy1"/>
    <dgm:cxn modelId="{5FCCD84A-2AF0-E947-9FA3-EE982885E7FC}" type="presParOf" srcId="{8A7879E0-7D88-1D46-AD88-A7C031E0167C}" destId="{0B1FC544-50E1-E741-B15B-44283DA1418B}" srcOrd="1" destOrd="0" presId="urn:microsoft.com/office/officeart/2005/8/layout/hierarchy1"/>
    <dgm:cxn modelId="{E858C40F-02B4-9C40-A2B9-62EDCE479B63}" type="presParOf" srcId="{DFEAE701-0A64-0A44-880E-B3EDF7A3AAD4}" destId="{B9B854EC-BFA9-F444-A27B-761D1F5F3BEF}" srcOrd="1" destOrd="0" presId="urn:microsoft.com/office/officeart/2005/8/layout/hierarchy1"/>
    <dgm:cxn modelId="{BFAE604D-91A3-A948-8E92-762C5B971896}" type="presParOf" srcId="{E4DBC63D-FF0B-9047-8878-9436A7270849}" destId="{25889F06-17FC-6340-B499-FBCBCA795500}" srcOrd="2" destOrd="0" presId="urn:microsoft.com/office/officeart/2005/8/layout/hierarchy1"/>
    <dgm:cxn modelId="{EA0C8855-8003-8144-A224-FE252444D73A}" type="presParOf" srcId="{25889F06-17FC-6340-B499-FBCBCA795500}" destId="{8CE36E19-76E4-D747-856C-12CB5C53DCEB}" srcOrd="0" destOrd="0" presId="urn:microsoft.com/office/officeart/2005/8/layout/hierarchy1"/>
    <dgm:cxn modelId="{9F7D07F2-74DB-DE4C-A4CA-BA31C7111E67}" type="presParOf" srcId="{8CE36E19-76E4-D747-856C-12CB5C53DCEB}" destId="{F9432DF3-7FE4-BE4E-93CA-01D44E5CEB31}" srcOrd="0" destOrd="0" presId="urn:microsoft.com/office/officeart/2005/8/layout/hierarchy1"/>
    <dgm:cxn modelId="{0619D92F-159A-C840-8DE7-148C68A3135C}" type="presParOf" srcId="{8CE36E19-76E4-D747-856C-12CB5C53DCEB}" destId="{629E1615-F31C-BA4B-B882-41B41C453D96}" srcOrd="1" destOrd="0" presId="urn:microsoft.com/office/officeart/2005/8/layout/hierarchy1"/>
    <dgm:cxn modelId="{72BBA46E-9FAC-474F-AAD3-6EC3D316F278}" type="presParOf" srcId="{25889F06-17FC-6340-B499-FBCBCA795500}" destId="{B84A0782-D02E-8440-B139-4E019F33B083}" srcOrd="1" destOrd="0" presId="urn:microsoft.com/office/officeart/2005/8/layout/hierarchy1"/>
    <dgm:cxn modelId="{2EBEBAD7-D37E-B949-B2C0-58095786D74C}" type="presParOf" srcId="{E4DBC63D-FF0B-9047-8878-9436A7270849}" destId="{47CE2ED5-FF0E-C144-8810-0012BB33E337}" srcOrd="3" destOrd="0" presId="urn:microsoft.com/office/officeart/2005/8/layout/hierarchy1"/>
    <dgm:cxn modelId="{5DB6870E-08DC-2544-B074-FF9AF765B1EB}" type="presParOf" srcId="{47CE2ED5-FF0E-C144-8810-0012BB33E337}" destId="{953FF939-EC40-A340-8A8D-0442C057C2A1}" srcOrd="0" destOrd="0" presId="urn:microsoft.com/office/officeart/2005/8/layout/hierarchy1"/>
    <dgm:cxn modelId="{232C9557-854F-8F4A-87F6-21778EEAD694}" type="presParOf" srcId="{953FF939-EC40-A340-8A8D-0442C057C2A1}" destId="{28ADBA75-1075-344F-B672-49D8BD3A2032}" srcOrd="0" destOrd="0" presId="urn:microsoft.com/office/officeart/2005/8/layout/hierarchy1"/>
    <dgm:cxn modelId="{5197A883-A1EB-0543-96D2-703536B20F04}" type="presParOf" srcId="{953FF939-EC40-A340-8A8D-0442C057C2A1}" destId="{8C92BACC-635E-B148-853D-7E9C9B0E00A2}" srcOrd="1" destOrd="0" presId="urn:microsoft.com/office/officeart/2005/8/layout/hierarchy1"/>
    <dgm:cxn modelId="{81ABB391-BEA9-D44D-B26A-EA8DA847ECC1}" type="presParOf" srcId="{47CE2ED5-FF0E-C144-8810-0012BB33E337}" destId="{599F7F19-BC92-F045-BF8F-140E8B156C4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F3EB77-B5A7-4F0D-86E8-97B0ABD9CACF}">
      <dsp:nvSpPr>
        <dsp:cNvPr id="0" name=""/>
        <dsp:cNvSpPr/>
      </dsp:nvSpPr>
      <dsp:spPr>
        <a:xfrm>
          <a:off x="0" y="4426"/>
          <a:ext cx="10890929" cy="10302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4BB0E7-68F9-4233-8661-58BBDB51290F}">
      <dsp:nvSpPr>
        <dsp:cNvPr id="0" name=""/>
        <dsp:cNvSpPr/>
      </dsp:nvSpPr>
      <dsp:spPr>
        <a:xfrm>
          <a:off x="311643" y="236227"/>
          <a:ext cx="566624" cy="5666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ECA81B-4C1C-4949-9DDB-813C70DC419D}">
      <dsp:nvSpPr>
        <dsp:cNvPr id="0" name=""/>
        <dsp:cNvSpPr/>
      </dsp:nvSpPr>
      <dsp:spPr>
        <a:xfrm>
          <a:off x="1189910" y="4426"/>
          <a:ext cx="9699855" cy="10302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032" tIns="109032" rIns="109032" bIns="109032" numCol="1" spcCol="1270" anchor="ctr" anchorCtr="0">
          <a:noAutofit/>
        </a:bodyPr>
        <a:lstStyle/>
        <a:p>
          <a:pPr marL="0" lvl="0" indent="0" algn="l" defTabSz="844550">
            <a:lnSpc>
              <a:spcPct val="90000"/>
            </a:lnSpc>
            <a:spcBef>
              <a:spcPct val="0"/>
            </a:spcBef>
            <a:spcAft>
              <a:spcPct val="35000"/>
            </a:spcAft>
            <a:buNone/>
          </a:pPr>
          <a:r>
            <a:rPr lang="en-US" sz="1900" kern="1200"/>
            <a:t>Flight Foods Ltd is a business that manufactures and sales ready meals to Airlines </a:t>
          </a:r>
        </a:p>
      </dsp:txBody>
      <dsp:txXfrm>
        <a:off x="1189910" y="4426"/>
        <a:ext cx="9699855" cy="1030225"/>
      </dsp:txXfrm>
    </dsp:sp>
    <dsp:sp modelId="{89B4BD9C-C0C0-48C6-B1B4-0F3338C3ADE9}">
      <dsp:nvSpPr>
        <dsp:cNvPr id="0" name=""/>
        <dsp:cNvSpPr/>
      </dsp:nvSpPr>
      <dsp:spPr>
        <a:xfrm>
          <a:off x="0" y="1292208"/>
          <a:ext cx="10890929" cy="10302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F75AA4-A991-46A9-8259-B2047BE8E8B6}">
      <dsp:nvSpPr>
        <dsp:cNvPr id="0" name=""/>
        <dsp:cNvSpPr/>
      </dsp:nvSpPr>
      <dsp:spPr>
        <a:xfrm>
          <a:off x="311643" y="1524009"/>
          <a:ext cx="566624" cy="5666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3D9EAF-A805-4F09-B0E6-B3E60E38E5A0}">
      <dsp:nvSpPr>
        <dsp:cNvPr id="0" name=""/>
        <dsp:cNvSpPr/>
      </dsp:nvSpPr>
      <dsp:spPr>
        <a:xfrm>
          <a:off x="1189910" y="1292208"/>
          <a:ext cx="9699855" cy="10302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032" tIns="109032" rIns="109032" bIns="109032" numCol="1" spcCol="1270" anchor="ctr" anchorCtr="0">
          <a:noAutofit/>
        </a:bodyPr>
        <a:lstStyle/>
        <a:p>
          <a:pPr marL="0" lvl="0" indent="0" algn="l" defTabSz="844550">
            <a:lnSpc>
              <a:spcPct val="90000"/>
            </a:lnSpc>
            <a:spcBef>
              <a:spcPct val="0"/>
            </a:spcBef>
            <a:spcAft>
              <a:spcPct val="35000"/>
            </a:spcAft>
            <a:buNone/>
          </a:pPr>
          <a:r>
            <a:rPr lang="en-US" sz="1900" kern="1200"/>
            <a:t>Lately, the company has tried expand their business both in market share and profits, but it actually faced a regression of it.  </a:t>
          </a:r>
        </a:p>
      </dsp:txBody>
      <dsp:txXfrm>
        <a:off x="1189910" y="1292208"/>
        <a:ext cx="9699855" cy="1030225"/>
      </dsp:txXfrm>
    </dsp:sp>
    <dsp:sp modelId="{D2A99B18-5500-44E8-B34C-59E83850BD2C}">
      <dsp:nvSpPr>
        <dsp:cNvPr id="0" name=""/>
        <dsp:cNvSpPr/>
      </dsp:nvSpPr>
      <dsp:spPr>
        <a:xfrm>
          <a:off x="0" y="2579991"/>
          <a:ext cx="10890929" cy="10302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26AD2F-74ED-43C7-9627-CD904480071A}">
      <dsp:nvSpPr>
        <dsp:cNvPr id="0" name=""/>
        <dsp:cNvSpPr/>
      </dsp:nvSpPr>
      <dsp:spPr>
        <a:xfrm>
          <a:off x="311643" y="2811792"/>
          <a:ext cx="566624" cy="5666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7EC2EA-B719-4989-A6CE-164135AF09DB}">
      <dsp:nvSpPr>
        <dsp:cNvPr id="0" name=""/>
        <dsp:cNvSpPr/>
      </dsp:nvSpPr>
      <dsp:spPr>
        <a:xfrm>
          <a:off x="1189910" y="2579991"/>
          <a:ext cx="4900918" cy="10302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032" tIns="109032" rIns="109032" bIns="109032" numCol="1" spcCol="1270" anchor="ctr" anchorCtr="0">
          <a:noAutofit/>
        </a:bodyPr>
        <a:lstStyle/>
        <a:p>
          <a:pPr marL="0" lvl="0" indent="0" algn="l" defTabSz="844550">
            <a:lnSpc>
              <a:spcPct val="90000"/>
            </a:lnSpc>
            <a:spcBef>
              <a:spcPct val="0"/>
            </a:spcBef>
            <a:spcAft>
              <a:spcPct val="35000"/>
            </a:spcAft>
            <a:buNone/>
          </a:pPr>
          <a:r>
            <a:rPr lang="en-US" sz="1900" kern="1200"/>
            <a:t>The Airlines shared their opinion about Flights Foods Ltd and it was understood that  - </a:t>
          </a:r>
        </a:p>
      </dsp:txBody>
      <dsp:txXfrm>
        <a:off x="1189910" y="2579991"/>
        <a:ext cx="4900918" cy="1030225"/>
      </dsp:txXfrm>
    </dsp:sp>
    <dsp:sp modelId="{A02D9818-7001-4E6A-8901-9870A1926D60}">
      <dsp:nvSpPr>
        <dsp:cNvPr id="0" name=""/>
        <dsp:cNvSpPr/>
      </dsp:nvSpPr>
      <dsp:spPr>
        <a:xfrm>
          <a:off x="6090829" y="2579991"/>
          <a:ext cx="4798937" cy="10302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032" tIns="109032" rIns="109032" bIns="109032" numCol="1" spcCol="1270" anchor="ctr" anchorCtr="0">
          <a:noAutofit/>
        </a:bodyPr>
        <a:lstStyle/>
        <a:p>
          <a:pPr marL="0" lvl="0" indent="0" algn="l" defTabSz="488950">
            <a:lnSpc>
              <a:spcPct val="90000"/>
            </a:lnSpc>
            <a:spcBef>
              <a:spcPct val="0"/>
            </a:spcBef>
            <a:spcAft>
              <a:spcPct val="35000"/>
            </a:spcAft>
            <a:buNone/>
          </a:pPr>
          <a:r>
            <a:rPr lang="en-US" sz="1100" kern="1200"/>
            <a:t>The business provides poor food standards </a:t>
          </a:r>
        </a:p>
        <a:p>
          <a:pPr marL="0" lvl="0" indent="0" algn="l" defTabSz="488950">
            <a:lnSpc>
              <a:spcPct val="90000"/>
            </a:lnSpc>
            <a:spcBef>
              <a:spcPct val="0"/>
            </a:spcBef>
            <a:spcAft>
              <a:spcPct val="35000"/>
            </a:spcAft>
            <a:buNone/>
          </a:pPr>
          <a:r>
            <a:rPr lang="en-US" sz="1100" kern="1200"/>
            <a:t>Undercooked food </a:t>
          </a:r>
        </a:p>
        <a:p>
          <a:pPr marL="0" lvl="0" indent="0" algn="l" defTabSz="488950">
            <a:lnSpc>
              <a:spcPct val="90000"/>
            </a:lnSpc>
            <a:spcBef>
              <a:spcPct val="0"/>
            </a:spcBef>
            <a:spcAft>
              <a:spcPct val="35000"/>
            </a:spcAft>
            <a:buNone/>
          </a:pPr>
          <a:r>
            <a:rPr lang="en-US" sz="1100" kern="1200"/>
            <a:t>Poor packaging </a:t>
          </a:r>
        </a:p>
        <a:p>
          <a:pPr marL="0" lvl="0" indent="0" algn="l" defTabSz="488950">
            <a:lnSpc>
              <a:spcPct val="90000"/>
            </a:lnSpc>
            <a:spcBef>
              <a:spcPct val="0"/>
            </a:spcBef>
            <a:spcAft>
              <a:spcPct val="35000"/>
            </a:spcAft>
            <a:buNone/>
          </a:pPr>
          <a:r>
            <a:rPr lang="en-US" sz="1100" kern="1200"/>
            <a:t>Meat found in vegetarian meals </a:t>
          </a:r>
        </a:p>
      </dsp:txBody>
      <dsp:txXfrm>
        <a:off x="6090829" y="2579991"/>
        <a:ext cx="4798937" cy="1030225"/>
      </dsp:txXfrm>
    </dsp:sp>
    <dsp:sp modelId="{D2A8C6B9-058A-4C14-A9E1-F3F31B215BCF}">
      <dsp:nvSpPr>
        <dsp:cNvPr id="0" name=""/>
        <dsp:cNvSpPr/>
      </dsp:nvSpPr>
      <dsp:spPr>
        <a:xfrm>
          <a:off x="0" y="3867773"/>
          <a:ext cx="10890929" cy="10302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DB5664-6116-4380-8D55-749535AEDE25}">
      <dsp:nvSpPr>
        <dsp:cNvPr id="0" name=""/>
        <dsp:cNvSpPr/>
      </dsp:nvSpPr>
      <dsp:spPr>
        <a:xfrm>
          <a:off x="311643" y="4099574"/>
          <a:ext cx="566624" cy="5666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1369C1-2DD7-4976-A998-389E62D73F64}">
      <dsp:nvSpPr>
        <dsp:cNvPr id="0" name=""/>
        <dsp:cNvSpPr/>
      </dsp:nvSpPr>
      <dsp:spPr>
        <a:xfrm>
          <a:off x="1189910" y="3867773"/>
          <a:ext cx="4900918" cy="10302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032" tIns="109032" rIns="109032" bIns="109032" numCol="1" spcCol="1270" anchor="ctr" anchorCtr="0">
          <a:noAutofit/>
        </a:bodyPr>
        <a:lstStyle/>
        <a:p>
          <a:pPr marL="0" lvl="0" indent="0" algn="l" defTabSz="844550">
            <a:lnSpc>
              <a:spcPct val="90000"/>
            </a:lnSpc>
            <a:spcBef>
              <a:spcPct val="0"/>
            </a:spcBef>
            <a:spcAft>
              <a:spcPct val="35000"/>
            </a:spcAft>
            <a:buNone/>
          </a:pPr>
          <a:r>
            <a:rPr lang="en-US" sz="1900" kern="1200"/>
            <a:t>In plus, the consultancy firm that investigated the issues noted that – </a:t>
          </a:r>
        </a:p>
      </dsp:txBody>
      <dsp:txXfrm>
        <a:off x="1189910" y="3867773"/>
        <a:ext cx="4900918" cy="1030225"/>
      </dsp:txXfrm>
    </dsp:sp>
    <dsp:sp modelId="{892D3E1D-BE25-45A6-89D5-68F7EF80713C}">
      <dsp:nvSpPr>
        <dsp:cNvPr id="0" name=""/>
        <dsp:cNvSpPr/>
      </dsp:nvSpPr>
      <dsp:spPr>
        <a:xfrm>
          <a:off x="6090829" y="3867773"/>
          <a:ext cx="4798937" cy="10302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032" tIns="109032" rIns="109032" bIns="109032" numCol="1" spcCol="1270" anchor="ctr" anchorCtr="0">
          <a:noAutofit/>
        </a:bodyPr>
        <a:lstStyle/>
        <a:p>
          <a:pPr marL="0" lvl="0" indent="0" algn="l" defTabSz="488950">
            <a:lnSpc>
              <a:spcPct val="90000"/>
            </a:lnSpc>
            <a:spcBef>
              <a:spcPct val="0"/>
            </a:spcBef>
            <a:spcAft>
              <a:spcPct val="35000"/>
            </a:spcAft>
            <a:buNone/>
          </a:pPr>
          <a:r>
            <a:rPr lang="en-US" sz="1100" kern="1200"/>
            <a:t>There are old and noisy machines (although there is lots of space, good lighting and ventilation)</a:t>
          </a:r>
        </a:p>
        <a:p>
          <a:pPr marL="0" lvl="0" indent="0" algn="l" defTabSz="488950">
            <a:lnSpc>
              <a:spcPct val="90000"/>
            </a:lnSpc>
            <a:spcBef>
              <a:spcPct val="0"/>
            </a:spcBef>
            <a:spcAft>
              <a:spcPct val="35000"/>
            </a:spcAft>
            <a:buNone/>
          </a:pPr>
          <a:r>
            <a:rPr lang="en-US" sz="1100" kern="1200"/>
            <a:t>Employees age range of 16-60</a:t>
          </a:r>
        </a:p>
        <a:p>
          <a:pPr marL="0" lvl="0" indent="0" algn="l" defTabSz="488950">
            <a:lnSpc>
              <a:spcPct val="90000"/>
            </a:lnSpc>
            <a:spcBef>
              <a:spcPct val="0"/>
            </a:spcBef>
            <a:spcAft>
              <a:spcPct val="35000"/>
            </a:spcAft>
            <a:buNone/>
          </a:pPr>
          <a:r>
            <a:rPr lang="en-US" sz="1100" kern="1200" dirty="0"/>
            <a:t>Immigrants with 5 different backgrounds  (although this represents no issue in itself) but little to no English language knowledge</a:t>
          </a:r>
        </a:p>
      </dsp:txBody>
      <dsp:txXfrm>
        <a:off x="6090829" y="3867773"/>
        <a:ext cx="4798937" cy="10302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8FDEAF-6D59-504C-B1DE-3970E2C304B1}">
      <dsp:nvSpPr>
        <dsp:cNvPr id="0" name=""/>
        <dsp:cNvSpPr/>
      </dsp:nvSpPr>
      <dsp:spPr>
        <a:xfrm>
          <a:off x="1094409" y="1214393"/>
          <a:ext cx="870210"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1DA1010-6995-684B-A4ED-D936B4A30313}">
      <dsp:nvSpPr>
        <dsp:cNvPr id="0" name=""/>
        <dsp:cNvSpPr/>
      </dsp:nvSpPr>
      <dsp:spPr>
        <a:xfrm>
          <a:off x="2016833" y="1141260"/>
          <a:ext cx="100074" cy="188148"/>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22D4EB7-3264-DA45-9A77-65D41FBE86C7}">
      <dsp:nvSpPr>
        <dsp:cNvPr id="0" name=""/>
        <dsp:cNvSpPr/>
      </dsp:nvSpPr>
      <dsp:spPr>
        <a:xfrm>
          <a:off x="545796" y="774592"/>
          <a:ext cx="879673" cy="879673"/>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36" tIns="34136" rIns="34136" bIns="34136" numCol="1" spcCol="1270" anchor="ctr" anchorCtr="0">
          <a:noAutofit/>
        </a:bodyPr>
        <a:lstStyle/>
        <a:p>
          <a:pPr marL="0" lvl="0" indent="0" algn="ctr" defTabSz="2400300">
            <a:lnSpc>
              <a:spcPct val="90000"/>
            </a:lnSpc>
            <a:spcBef>
              <a:spcPct val="0"/>
            </a:spcBef>
            <a:spcAft>
              <a:spcPct val="35000"/>
            </a:spcAft>
            <a:buNone/>
          </a:pPr>
          <a:r>
            <a:rPr lang="en-US" sz="5400" kern="1200"/>
            <a:t>1</a:t>
          </a:r>
        </a:p>
      </dsp:txBody>
      <dsp:txXfrm>
        <a:off x="674621" y="903417"/>
        <a:ext cx="622023" cy="622023"/>
      </dsp:txXfrm>
    </dsp:sp>
    <dsp:sp modelId="{34333C2C-8924-6340-8CEF-74522E539A59}">
      <dsp:nvSpPr>
        <dsp:cNvPr id="0" name=""/>
        <dsp:cNvSpPr/>
      </dsp:nvSpPr>
      <dsp:spPr>
        <a:xfrm>
          <a:off x="6645" y="1819866"/>
          <a:ext cx="1957974" cy="27027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4447" tIns="165100" rIns="154447" bIns="165100" numCol="1" spcCol="1270" anchor="t" anchorCtr="0">
          <a:noAutofit/>
        </a:bodyPr>
        <a:lstStyle/>
        <a:p>
          <a:pPr marL="0" lvl="0" indent="0" algn="l" defTabSz="711200">
            <a:lnSpc>
              <a:spcPct val="90000"/>
            </a:lnSpc>
            <a:spcBef>
              <a:spcPct val="0"/>
            </a:spcBef>
            <a:spcAft>
              <a:spcPct val="35000"/>
            </a:spcAft>
            <a:buNone/>
          </a:pPr>
          <a:r>
            <a:rPr lang="en-US" sz="1600" kern="1200" dirty="0"/>
            <a:t>The communication is one of the key barriers as the employees: ”[…] speak their own language with a few English words thrown in.]” </a:t>
          </a:r>
        </a:p>
      </dsp:txBody>
      <dsp:txXfrm>
        <a:off x="6645" y="2211461"/>
        <a:ext cx="1957974" cy="2311105"/>
      </dsp:txXfrm>
    </dsp:sp>
    <dsp:sp modelId="{B1B17260-BD4E-B74D-9F66-87515E3A96E6}">
      <dsp:nvSpPr>
        <dsp:cNvPr id="0" name=""/>
        <dsp:cNvSpPr/>
      </dsp:nvSpPr>
      <dsp:spPr>
        <a:xfrm>
          <a:off x="2182173" y="1214393"/>
          <a:ext cx="1957974"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1F6581D-99B8-B04F-B065-E476A6EB9FC5}">
      <dsp:nvSpPr>
        <dsp:cNvPr id="0" name=""/>
        <dsp:cNvSpPr/>
      </dsp:nvSpPr>
      <dsp:spPr>
        <a:xfrm>
          <a:off x="4192360" y="1141260"/>
          <a:ext cx="100074" cy="188149"/>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092DED8-8A00-C24C-A50A-2EDEB2D12862}">
      <dsp:nvSpPr>
        <dsp:cNvPr id="0" name=""/>
        <dsp:cNvSpPr/>
      </dsp:nvSpPr>
      <dsp:spPr>
        <a:xfrm>
          <a:off x="2721323" y="774592"/>
          <a:ext cx="879673" cy="879673"/>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36" tIns="34136" rIns="34136" bIns="34136" numCol="1" spcCol="1270" anchor="ctr" anchorCtr="0">
          <a:noAutofit/>
        </a:bodyPr>
        <a:lstStyle/>
        <a:p>
          <a:pPr marL="0" lvl="0" indent="0" algn="ctr" defTabSz="2400300">
            <a:lnSpc>
              <a:spcPct val="90000"/>
            </a:lnSpc>
            <a:spcBef>
              <a:spcPct val="0"/>
            </a:spcBef>
            <a:spcAft>
              <a:spcPct val="35000"/>
            </a:spcAft>
            <a:buNone/>
          </a:pPr>
          <a:r>
            <a:rPr lang="en-US" sz="5400" kern="1200"/>
            <a:t>2</a:t>
          </a:r>
        </a:p>
      </dsp:txBody>
      <dsp:txXfrm>
        <a:off x="2850148" y="903417"/>
        <a:ext cx="622023" cy="622023"/>
      </dsp:txXfrm>
    </dsp:sp>
    <dsp:sp modelId="{0FB9F6CB-21AC-1E42-96BA-2F5F0F69A232}">
      <dsp:nvSpPr>
        <dsp:cNvPr id="0" name=""/>
        <dsp:cNvSpPr/>
      </dsp:nvSpPr>
      <dsp:spPr>
        <a:xfrm>
          <a:off x="2182173" y="1819866"/>
          <a:ext cx="1957974" cy="27027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4447" tIns="165100" rIns="154447" bIns="165100" numCol="1" spcCol="1270" anchor="t" anchorCtr="0">
          <a:noAutofit/>
        </a:bodyPr>
        <a:lstStyle/>
        <a:p>
          <a:pPr marL="0" lvl="0" indent="0" algn="l" defTabSz="711200">
            <a:lnSpc>
              <a:spcPct val="90000"/>
            </a:lnSpc>
            <a:spcBef>
              <a:spcPct val="0"/>
            </a:spcBef>
            <a:spcAft>
              <a:spcPct val="35000"/>
            </a:spcAft>
            <a:buNone/>
          </a:pPr>
          <a:r>
            <a:rPr lang="en-US" sz="1600" kern="1200"/>
            <a:t>From this it can be understood that the floor manager, Gary, finds it very difficult to communicate with the team. </a:t>
          </a:r>
        </a:p>
      </dsp:txBody>
      <dsp:txXfrm>
        <a:off x="2182173" y="2211461"/>
        <a:ext cx="1957974" cy="2311105"/>
      </dsp:txXfrm>
    </dsp:sp>
    <dsp:sp modelId="{EFC65ECF-599E-2B40-9073-F32141DD48E1}">
      <dsp:nvSpPr>
        <dsp:cNvPr id="0" name=""/>
        <dsp:cNvSpPr/>
      </dsp:nvSpPr>
      <dsp:spPr>
        <a:xfrm>
          <a:off x="4357700" y="1214393"/>
          <a:ext cx="1957974"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BF2F3FE-4466-9947-8D5B-1450AB83CCBB}">
      <dsp:nvSpPr>
        <dsp:cNvPr id="0" name=""/>
        <dsp:cNvSpPr/>
      </dsp:nvSpPr>
      <dsp:spPr>
        <a:xfrm>
          <a:off x="6367888" y="1141260"/>
          <a:ext cx="100074" cy="188149"/>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C9604E2-C826-D24C-B151-084373A39986}">
      <dsp:nvSpPr>
        <dsp:cNvPr id="0" name=""/>
        <dsp:cNvSpPr/>
      </dsp:nvSpPr>
      <dsp:spPr>
        <a:xfrm>
          <a:off x="4896851" y="774592"/>
          <a:ext cx="879673" cy="879673"/>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36" tIns="34136" rIns="34136" bIns="34136" numCol="1" spcCol="1270" anchor="ctr" anchorCtr="0">
          <a:noAutofit/>
        </a:bodyPr>
        <a:lstStyle/>
        <a:p>
          <a:pPr marL="0" lvl="0" indent="0" algn="ctr" defTabSz="2400300">
            <a:lnSpc>
              <a:spcPct val="90000"/>
            </a:lnSpc>
            <a:spcBef>
              <a:spcPct val="0"/>
            </a:spcBef>
            <a:spcAft>
              <a:spcPct val="35000"/>
            </a:spcAft>
            <a:buNone/>
          </a:pPr>
          <a:r>
            <a:rPr lang="en-US" sz="5400" kern="1200"/>
            <a:t>3</a:t>
          </a:r>
        </a:p>
      </dsp:txBody>
      <dsp:txXfrm>
        <a:off x="5025676" y="903417"/>
        <a:ext cx="622023" cy="622023"/>
      </dsp:txXfrm>
    </dsp:sp>
    <dsp:sp modelId="{8F648327-C3E7-9246-93C8-07F39181A790}">
      <dsp:nvSpPr>
        <dsp:cNvPr id="0" name=""/>
        <dsp:cNvSpPr/>
      </dsp:nvSpPr>
      <dsp:spPr>
        <a:xfrm>
          <a:off x="4357700" y="1819866"/>
          <a:ext cx="1957974" cy="27027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4447" tIns="165100" rIns="154447" bIns="165100" numCol="1" spcCol="1270" anchor="t" anchorCtr="0">
          <a:noAutofit/>
        </a:bodyPr>
        <a:lstStyle/>
        <a:p>
          <a:pPr marL="0" lvl="0" indent="0" algn="l" defTabSz="711200">
            <a:lnSpc>
              <a:spcPct val="90000"/>
            </a:lnSpc>
            <a:spcBef>
              <a:spcPct val="0"/>
            </a:spcBef>
            <a:spcAft>
              <a:spcPct val="35000"/>
            </a:spcAft>
            <a:buNone/>
          </a:pPr>
          <a:r>
            <a:rPr lang="en-US" sz="1600" kern="1200"/>
            <a:t>The staff has no experience or knowledge about the Food Hygiene and Safety. The manager finds it difficult to explain to them due to their poor English language skills. </a:t>
          </a:r>
        </a:p>
      </dsp:txBody>
      <dsp:txXfrm>
        <a:off x="4357700" y="2211461"/>
        <a:ext cx="1957974" cy="2311105"/>
      </dsp:txXfrm>
    </dsp:sp>
    <dsp:sp modelId="{3AAB5498-1538-5F40-BAF2-CE84DC1BD9D6}">
      <dsp:nvSpPr>
        <dsp:cNvPr id="0" name=""/>
        <dsp:cNvSpPr/>
      </dsp:nvSpPr>
      <dsp:spPr>
        <a:xfrm>
          <a:off x="6533228" y="1214393"/>
          <a:ext cx="1957974"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5B2BA5-FA12-DA4F-93EE-8F08C1C40679}">
      <dsp:nvSpPr>
        <dsp:cNvPr id="0" name=""/>
        <dsp:cNvSpPr/>
      </dsp:nvSpPr>
      <dsp:spPr>
        <a:xfrm>
          <a:off x="8543415" y="1141260"/>
          <a:ext cx="100074" cy="188149"/>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48F3D80-D8BF-644B-A923-429DC7CF1F89}">
      <dsp:nvSpPr>
        <dsp:cNvPr id="0" name=""/>
        <dsp:cNvSpPr/>
      </dsp:nvSpPr>
      <dsp:spPr>
        <a:xfrm>
          <a:off x="7072378" y="774592"/>
          <a:ext cx="879673" cy="879673"/>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36" tIns="34136" rIns="34136" bIns="34136" numCol="1" spcCol="1270" anchor="ctr" anchorCtr="0">
          <a:noAutofit/>
        </a:bodyPr>
        <a:lstStyle/>
        <a:p>
          <a:pPr marL="0" lvl="0" indent="0" algn="ctr" defTabSz="2400300">
            <a:lnSpc>
              <a:spcPct val="90000"/>
            </a:lnSpc>
            <a:spcBef>
              <a:spcPct val="0"/>
            </a:spcBef>
            <a:spcAft>
              <a:spcPct val="35000"/>
            </a:spcAft>
            <a:buNone/>
          </a:pPr>
          <a:r>
            <a:rPr lang="en-US" sz="5400" kern="1200"/>
            <a:t>4</a:t>
          </a:r>
        </a:p>
      </dsp:txBody>
      <dsp:txXfrm>
        <a:off x="7201203" y="903417"/>
        <a:ext cx="622023" cy="622023"/>
      </dsp:txXfrm>
    </dsp:sp>
    <dsp:sp modelId="{837F77C9-AD4B-8C42-9F24-AE51B7078E17}">
      <dsp:nvSpPr>
        <dsp:cNvPr id="0" name=""/>
        <dsp:cNvSpPr/>
      </dsp:nvSpPr>
      <dsp:spPr>
        <a:xfrm>
          <a:off x="6533228" y="1819866"/>
          <a:ext cx="1957974" cy="27027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4447" tIns="165100" rIns="154447" bIns="165100" numCol="1" spcCol="1270" anchor="t" anchorCtr="0">
          <a:noAutofit/>
        </a:bodyPr>
        <a:lstStyle/>
        <a:p>
          <a:pPr marL="0" lvl="0" indent="0" algn="l" defTabSz="688975">
            <a:lnSpc>
              <a:spcPct val="90000"/>
            </a:lnSpc>
            <a:spcBef>
              <a:spcPct val="0"/>
            </a:spcBef>
            <a:spcAft>
              <a:spcPct val="35000"/>
            </a:spcAft>
            <a:buNone/>
          </a:pPr>
          <a:r>
            <a:rPr lang="en-US" sz="1550" kern="1200" dirty="0"/>
            <a:t>While the older employees seem to understand, the younger ones do not. </a:t>
          </a:r>
        </a:p>
        <a:p>
          <a:pPr marL="0" lvl="0" indent="0" algn="l" defTabSz="688975">
            <a:lnSpc>
              <a:spcPct val="90000"/>
            </a:lnSpc>
            <a:spcBef>
              <a:spcPct val="0"/>
            </a:spcBef>
            <a:spcAft>
              <a:spcPct val="35000"/>
            </a:spcAft>
            <a:buNone/>
          </a:pPr>
          <a:r>
            <a:rPr lang="en-US" sz="1550" kern="1200" dirty="0"/>
            <a:t>In addition, the noisy machineries can also represent a barrier. </a:t>
          </a:r>
        </a:p>
      </dsp:txBody>
      <dsp:txXfrm>
        <a:off x="6533228" y="2211461"/>
        <a:ext cx="1957974" cy="2311105"/>
      </dsp:txXfrm>
    </dsp:sp>
    <dsp:sp modelId="{D9E79E34-5E2F-714E-B601-28DA0D930024}">
      <dsp:nvSpPr>
        <dsp:cNvPr id="0" name=""/>
        <dsp:cNvSpPr/>
      </dsp:nvSpPr>
      <dsp:spPr>
        <a:xfrm>
          <a:off x="8708755" y="1214393"/>
          <a:ext cx="978987"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BFDEDA9-1D19-5A40-BDA1-81A89813A632}">
      <dsp:nvSpPr>
        <dsp:cNvPr id="0" name=""/>
        <dsp:cNvSpPr/>
      </dsp:nvSpPr>
      <dsp:spPr>
        <a:xfrm>
          <a:off x="9247905" y="774592"/>
          <a:ext cx="879673" cy="879673"/>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36" tIns="34136" rIns="34136" bIns="34136" numCol="1" spcCol="1270" anchor="ctr" anchorCtr="0">
          <a:noAutofit/>
        </a:bodyPr>
        <a:lstStyle/>
        <a:p>
          <a:pPr marL="0" lvl="0" indent="0" algn="ctr" defTabSz="2400300">
            <a:lnSpc>
              <a:spcPct val="90000"/>
            </a:lnSpc>
            <a:spcBef>
              <a:spcPct val="0"/>
            </a:spcBef>
            <a:spcAft>
              <a:spcPct val="35000"/>
            </a:spcAft>
            <a:buNone/>
          </a:pPr>
          <a:r>
            <a:rPr lang="en-US" sz="5400" kern="1200"/>
            <a:t>5</a:t>
          </a:r>
        </a:p>
      </dsp:txBody>
      <dsp:txXfrm>
        <a:off x="9376730" y="903417"/>
        <a:ext cx="622023" cy="622023"/>
      </dsp:txXfrm>
    </dsp:sp>
    <dsp:sp modelId="{972CC972-3FDA-3F41-A791-F2C55A17228B}">
      <dsp:nvSpPr>
        <dsp:cNvPr id="0" name=""/>
        <dsp:cNvSpPr/>
      </dsp:nvSpPr>
      <dsp:spPr>
        <a:xfrm>
          <a:off x="8708755" y="1819866"/>
          <a:ext cx="1957974" cy="27027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4447" tIns="165100" rIns="154447" bIns="165100" numCol="1" spcCol="1270" anchor="t" anchorCtr="0">
          <a:noAutofit/>
        </a:bodyPr>
        <a:lstStyle/>
        <a:p>
          <a:pPr marL="0" lvl="0" indent="0" algn="l" defTabSz="711200">
            <a:lnSpc>
              <a:spcPct val="90000"/>
            </a:lnSpc>
            <a:spcBef>
              <a:spcPct val="0"/>
            </a:spcBef>
            <a:spcAft>
              <a:spcPct val="35000"/>
            </a:spcAft>
            <a:buNone/>
          </a:pPr>
          <a:r>
            <a:rPr lang="en-US" sz="1600" kern="1200" dirty="0"/>
            <a:t>With poor communication skills and understanding of each other it is very difficult for the people to work as a team and help the business thrive (Gordon, 2023).</a:t>
          </a:r>
        </a:p>
      </dsp:txBody>
      <dsp:txXfrm>
        <a:off x="8708755" y="2211461"/>
        <a:ext cx="1957974" cy="23111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4C182D-3BF7-8845-B6CD-8C2157A62289}">
      <dsp:nvSpPr>
        <dsp:cNvPr id="0" name=""/>
        <dsp:cNvSpPr/>
      </dsp:nvSpPr>
      <dsp:spPr>
        <a:xfrm>
          <a:off x="0" y="0"/>
          <a:ext cx="8220707" cy="88673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As the key barriers have been found, it is important to find ways on how to break or reduce them for the business' sake. </a:t>
          </a:r>
          <a:endParaRPr lang="en-US" sz="2000" kern="1200"/>
        </a:p>
      </dsp:txBody>
      <dsp:txXfrm>
        <a:off x="25972" y="25972"/>
        <a:ext cx="7160100" cy="834793"/>
      </dsp:txXfrm>
    </dsp:sp>
    <dsp:sp modelId="{64D5224C-BFD6-F44C-84A6-37D9A90108BE}">
      <dsp:nvSpPr>
        <dsp:cNvPr id="0" name=""/>
        <dsp:cNvSpPr/>
      </dsp:nvSpPr>
      <dsp:spPr>
        <a:xfrm>
          <a:off x="613884" y="1009895"/>
          <a:ext cx="8220707" cy="886737"/>
        </a:xfrm>
        <a:prstGeom prst="roundRect">
          <a:avLst>
            <a:gd name="adj" fmla="val 10000"/>
          </a:avLst>
        </a:prstGeom>
        <a:solidFill>
          <a:schemeClr val="accent2">
            <a:hueOff val="1768024"/>
            <a:satOff val="-6660"/>
            <a:lumOff val="5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To achieve the business’ goal of increased market share, Flight Foods must try and implement afferent approaches that will help with the communication between the team (Asana, 2025). </a:t>
          </a:r>
          <a:endParaRPr lang="en-US" sz="1800" kern="1200" dirty="0"/>
        </a:p>
      </dsp:txBody>
      <dsp:txXfrm>
        <a:off x="639856" y="1035867"/>
        <a:ext cx="6978500" cy="834793"/>
      </dsp:txXfrm>
    </dsp:sp>
    <dsp:sp modelId="{68A4D7F8-B173-B74D-BE6B-A4847F684EDC}">
      <dsp:nvSpPr>
        <dsp:cNvPr id="0" name=""/>
        <dsp:cNvSpPr/>
      </dsp:nvSpPr>
      <dsp:spPr>
        <a:xfrm>
          <a:off x="1227768" y="2019790"/>
          <a:ext cx="8220707" cy="886737"/>
        </a:xfrm>
        <a:prstGeom prst="roundRect">
          <a:avLst>
            <a:gd name="adj" fmla="val 10000"/>
          </a:avLst>
        </a:prstGeom>
        <a:solidFill>
          <a:schemeClr val="accent2">
            <a:hueOff val="3536049"/>
            <a:satOff val="-13319"/>
            <a:lumOff val="1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To do this, the company should consider the following two theoretical models – </a:t>
          </a:r>
          <a:endParaRPr lang="en-US" sz="2000" kern="1200"/>
        </a:p>
      </dsp:txBody>
      <dsp:txXfrm>
        <a:off x="1253740" y="2045762"/>
        <a:ext cx="6978500" cy="834793"/>
      </dsp:txXfrm>
    </dsp:sp>
    <dsp:sp modelId="{5F7A4A80-3209-1A4E-A60F-B1AEC1DED647}">
      <dsp:nvSpPr>
        <dsp:cNvPr id="0" name=""/>
        <dsp:cNvSpPr/>
      </dsp:nvSpPr>
      <dsp:spPr>
        <a:xfrm>
          <a:off x="1841652" y="3029685"/>
          <a:ext cx="8220707" cy="886737"/>
        </a:xfrm>
        <a:prstGeom prst="roundRect">
          <a:avLst>
            <a:gd name="adj" fmla="val 10000"/>
          </a:avLst>
        </a:prstGeom>
        <a:solidFill>
          <a:schemeClr val="accent2">
            <a:hueOff val="5304073"/>
            <a:satOff val="-19979"/>
            <a:lumOff val="16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Shannon and Weaver (1949). </a:t>
          </a:r>
          <a:endParaRPr lang="en-US" sz="2000" kern="1200" dirty="0"/>
        </a:p>
      </dsp:txBody>
      <dsp:txXfrm>
        <a:off x="1867624" y="3055657"/>
        <a:ext cx="6978500" cy="834793"/>
      </dsp:txXfrm>
    </dsp:sp>
    <dsp:sp modelId="{A90670C1-D13F-7540-A9EC-1CB34672A9ED}">
      <dsp:nvSpPr>
        <dsp:cNvPr id="0" name=""/>
        <dsp:cNvSpPr/>
      </dsp:nvSpPr>
      <dsp:spPr>
        <a:xfrm>
          <a:off x="2455536" y="4039580"/>
          <a:ext cx="8220707" cy="886737"/>
        </a:xfrm>
        <a:prstGeom prst="roundRect">
          <a:avLst>
            <a:gd name="adj" fmla="val 10000"/>
          </a:avLst>
        </a:prstGeom>
        <a:solidFill>
          <a:schemeClr val="accent2">
            <a:hueOff val="7072097"/>
            <a:satOff val="-26638"/>
            <a:lumOff val="2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Schramm and Berlo   </a:t>
          </a:r>
          <a:endParaRPr lang="en-US" sz="2000" kern="1200"/>
        </a:p>
      </dsp:txBody>
      <dsp:txXfrm>
        <a:off x="2481508" y="4065552"/>
        <a:ext cx="6978500" cy="834793"/>
      </dsp:txXfrm>
    </dsp:sp>
    <dsp:sp modelId="{761A3737-1018-4642-92A2-C53203E95AA0}">
      <dsp:nvSpPr>
        <dsp:cNvPr id="0" name=""/>
        <dsp:cNvSpPr/>
      </dsp:nvSpPr>
      <dsp:spPr>
        <a:xfrm>
          <a:off x="7644328" y="647810"/>
          <a:ext cx="576379" cy="57637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7774013" y="647810"/>
        <a:ext cx="317009" cy="433725"/>
      </dsp:txXfrm>
    </dsp:sp>
    <dsp:sp modelId="{CCE5C3F4-F4EA-3447-8A35-B00A4120F14B}">
      <dsp:nvSpPr>
        <dsp:cNvPr id="0" name=""/>
        <dsp:cNvSpPr/>
      </dsp:nvSpPr>
      <dsp:spPr>
        <a:xfrm>
          <a:off x="8258212" y="1657706"/>
          <a:ext cx="576379" cy="576379"/>
        </a:xfrm>
        <a:prstGeom prst="downArrow">
          <a:avLst>
            <a:gd name="adj1" fmla="val 55000"/>
            <a:gd name="adj2" fmla="val 45000"/>
          </a:avLst>
        </a:prstGeom>
        <a:solidFill>
          <a:schemeClr val="accent2">
            <a:tint val="40000"/>
            <a:alpha val="90000"/>
            <a:hueOff val="2471626"/>
            <a:satOff val="-2469"/>
            <a:lumOff val="1138"/>
            <a:alphaOff val="0"/>
          </a:schemeClr>
        </a:solidFill>
        <a:ln w="12700" cap="flat" cmpd="sng" algn="ctr">
          <a:solidFill>
            <a:schemeClr val="accent2">
              <a:tint val="40000"/>
              <a:alpha val="90000"/>
              <a:hueOff val="2471626"/>
              <a:satOff val="-2469"/>
              <a:lumOff val="11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387897" y="1657706"/>
        <a:ext cx="317009" cy="433725"/>
      </dsp:txXfrm>
    </dsp:sp>
    <dsp:sp modelId="{38203F93-A2B4-624C-A1A7-A2ABD24C8B79}">
      <dsp:nvSpPr>
        <dsp:cNvPr id="0" name=""/>
        <dsp:cNvSpPr/>
      </dsp:nvSpPr>
      <dsp:spPr>
        <a:xfrm>
          <a:off x="8872096" y="2652822"/>
          <a:ext cx="576379" cy="576379"/>
        </a:xfrm>
        <a:prstGeom prst="downArrow">
          <a:avLst>
            <a:gd name="adj1" fmla="val 55000"/>
            <a:gd name="adj2" fmla="val 45000"/>
          </a:avLst>
        </a:prstGeom>
        <a:solidFill>
          <a:schemeClr val="accent2">
            <a:tint val="40000"/>
            <a:alpha val="90000"/>
            <a:hueOff val="4943252"/>
            <a:satOff val="-4937"/>
            <a:lumOff val="2276"/>
            <a:alphaOff val="0"/>
          </a:schemeClr>
        </a:solidFill>
        <a:ln w="12700" cap="flat" cmpd="sng" algn="ctr">
          <a:solidFill>
            <a:schemeClr val="accent2">
              <a:tint val="40000"/>
              <a:alpha val="90000"/>
              <a:hueOff val="4943252"/>
              <a:satOff val="-4937"/>
              <a:lumOff val="227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9001781" y="2652822"/>
        <a:ext cx="317009" cy="433725"/>
      </dsp:txXfrm>
    </dsp:sp>
    <dsp:sp modelId="{578B9E97-36CE-2241-8F47-010640C5139E}">
      <dsp:nvSpPr>
        <dsp:cNvPr id="0" name=""/>
        <dsp:cNvSpPr/>
      </dsp:nvSpPr>
      <dsp:spPr>
        <a:xfrm>
          <a:off x="9485980" y="3672570"/>
          <a:ext cx="576379" cy="576379"/>
        </a:xfrm>
        <a:prstGeom prst="downArrow">
          <a:avLst>
            <a:gd name="adj1" fmla="val 55000"/>
            <a:gd name="adj2" fmla="val 45000"/>
          </a:avLst>
        </a:prstGeom>
        <a:solidFill>
          <a:schemeClr val="accent2">
            <a:tint val="40000"/>
            <a:alpha val="90000"/>
            <a:hueOff val="7414877"/>
            <a:satOff val="-7406"/>
            <a:lumOff val="3414"/>
            <a:alphaOff val="0"/>
          </a:schemeClr>
        </a:solidFill>
        <a:ln w="12700" cap="flat" cmpd="sng" algn="ctr">
          <a:solidFill>
            <a:schemeClr val="accent2">
              <a:tint val="40000"/>
              <a:alpha val="90000"/>
              <a:hueOff val="7414877"/>
              <a:satOff val="-7406"/>
              <a:lumOff val="341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9615665" y="3672570"/>
        <a:ext cx="317009" cy="4337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3B7BD5-DACF-1C42-B6A3-F15B1A33C8BE}">
      <dsp:nvSpPr>
        <dsp:cNvPr id="0" name=""/>
        <dsp:cNvSpPr/>
      </dsp:nvSpPr>
      <dsp:spPr>
        <a:xfrm>
          <a:off x="0" y="501"/>
          <a:ext cx="12052852" cy="56331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For the company, the five parts can be translated as – </a:t>
          </a:r>
        </a:p>
      </dsp:txBody>
      <dsp:txXfrm>
        <a:off x="27499" y="28000"/>
        <a:ext cx="11997854" cy="508321"/>
      </dsp:txXfrm>
    </dsp:sp>
    <dsp:sp modelId="{0EF9F95C-A01A-D947-85D5-391714E8B64E}">
      <dsp:nvSpPr>
        <dsp:cNvPr id="0" name=""/>
        <dsp:cNvSpPr/>
      </dsp:nvSpPr>
      <dsp:spPr>
        <a:xfrm>
          <a:off x="0" y="574227"/>
          <a:ext cx="12052852" cy="563319"/>
        </a:xfrm>
        <a:prstGeom prst="roundRect">
          <a:avLst/>
        </a:prstGeom>
        <a:solidFill>
          <a:schemeClr val="accent2">
            <a:hueOff val="785789"/>
            <a:satOff val="-2960"/>
            <a:lumOff val="24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	Sender: Gary, the floor manager </a:t>
          </a:r>
        </a:p>
      </dsp:txBody>
      <dsp:txXfrm>
        <a:off x="27499" y="601726"/>
        <a:ext cx="11997854" cy="508321"/>
      </dsp:txXfrm>
    </dsp:sp>
    <dsp:sp modelId="{144302A1-B29C-6C4B-8E65-2C55946C3FBE}">
      <dsp:nvSpPr>
        <dsp:cNvPr id="0" name=""/>
        <dsp:cNvSpPr/>
      </dsp:nvSpPr>
      <dsp:spPr>
        <a:xfrm>
          <a:off x="0" y="1147953"/>
          <a:ext cx="12052852" cy="563319"/>
        </a:xfrm>
        <a:prstGeom prst="roundRect">
          <a:avLst/>
        </a:prstGeom>
        <a:solidFill>
          <a:schemeClr val="accent2">
            <a:hueOff val="1571577"/>
            <a:satOff val="-5920"/>
            <a:lumOff val="496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	Encoder: Gary, using his voice </a:t>
          </a:r>
        </a:p>
      </dsp:txBody>
      <dsp:txXfrm>
        <a:off x="27499" y="1175452"/>
        <a:ext cx="11997854" cy="508321"/>
      </dsp:txXfrm>
    </dsp:sp>
    <dsp:sp modelId="{8CC029F7-A81D-8E4E-8853-90A0B55F1448}">
      <dsp:nvSpPr>
        <dsp:cNvPr id="0" name=""/>
        <dsp:cNvSpPr/>
      </dsp:nvSpPr>
      <dsp:spPr>
        <a:xfrm>
          <a:off x="0" y="1721678"/>
          <a:ext cx="12052852" cy="563319"/>
        </a:xfrm>
        <a:prstGeom prst="roundRect">
          <a:avLst/>
        </a:prstGeom>
        <a:solidFill>
          <a:schemeClr val="accent2">
            <a:hueOff val="2357366"/>
            <a:satOff val="-8879"/>
            <a:lumOff val="7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	Channel: voice </a:t>
          </a:r>
        </a:p>
      </dsp:txBody>
      <dsp:txXfrm>
        <a:off x="27499" y="1749177"/>
        <a:ext cx="11997854" cy="508321"/>
      </dsp:txXfrm>
    </dsp:sp>
    <dsp:sp modelId="{5B06DF4D-25B9-2346-9230-56EBEFAD0F5B}">
      <dsp:nvSpPr>
        <dsp:cNvPr id="0" name=""/>
        <dsp:cNvSpPr/>
      </dsp:nvSpPr>
      <dsp:spPr>
        <a:xfrm>
          <a:off x="0" y="2295404"/>
          <a:ext cx="12052852" cy="563319"/>
        </a:xfrm>
        <a:prstGeom prst="roundRect">
          <a:avLst/>
        </a:prstGeom>
        <a:solidFill>
          <a:schemeClr val="accent2">
            <a:hueOff val="3143154"/>
            <a:satOff val="-11839"/>
            <a:lumOff val="99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	Noise: the interference created by the old noisy machinery or distraction in his voice (other than the language 	differences)</a:t>
          </a:r>
        </a:p>
      </dsp:txBody>
      <dsp:txXfrm>
        <a:off x="27499" y="2322903"/>
        <a:ext cx="11997854" cy="508321"/>
      </dsp:txXfrm>
    </dsp:sp>
    <dsp:sp modelId="{876142F3-7182-294A-9106-A5D297780A59}">
      <dsp:nvSpPr>
        <dsp:cNvPr id="0" name=""/>
        <dsp:cNvSpPr/>
      </dsp:nvSpPr>
      <dsp:spPr>
        <a:xfrm>
          <a:off x="0" y="2869130"/>
          <a:ext cx="12052852" cy="563319"/>
        </a:xfrm>
        <a:prstGeom prst="roundRect">
          <a:avLst/>
        </a:prstGeom>
        <a:solidFill>
          <a:schemeClr val="accent2">
            <a:hueOff val="3928943"/>
            <a:satOff val="-14799"/>
            <a:lumOff val="124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	Reception: the employees (ears, directly from face-to-face communication)</a:t>
          </a:r>
        </a:p>
      </dsp:txBody>
      <dsp:txXfrm>
        <a:off x="27499" y="2896629"/>
        <a:ext cx="11997854" cy="508321"/>
      </dsp:txXfrm>
    </dsp:sp>
    <dsp:sp modelId="{61857CBF-F754-A74A-A540-1957730303B8}">
      <dsp:nvSpPr>
        <dsp:cNvPr id="0" name=""/>
        <dsp:cNvSpPr/>
      </dsp:nvSpPr>
      <dsp:spPr>
        <a:xfrm>
          <a:off x="0" y="3442856"/>
          <a:ext cx="12052852" cy="563319"/>
        </a:xfrm>
        <a:prstGeom prst="roundRect">
          <a:avLst/>
        </a:prstGeom>
        <a:solidFill>
          <a:schemeClr val="accent2">
            <a:hueOff val="4714731"/>
            <a:satOff val="-17759"/>
            <a:lumOff val="1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	Receiver: the employees </a:t>
          </a:r>
        </a:p>
      </dsp:txBody>
      <dsp:txXfrm>
        <a:off x="27499" y="3470355"/>
        <a:ext cx="11997854" cy="508321"/>
      </dsp:txXfrm>
    </dsp:sp>
    <dsp:sp modelId="{0A2A36CB-DDD6-5345-80F5-792E52F3E3E0}">
      <dsp:nvSpPr>
        <dsp:cNvPr id="0" name=""/>
        <dsp:cNvSpPr/>
      </dsp:nvSpPr>
      <dsp:spPr>
        <a:xfrm>
          <a:off x="0" y="4016582"/>
          <a:ext cx="12052852" cy="563319"/>
        </a:xfrm>
        <a:prstGeom prst="roundRect">
          <a:avLst/>
        </a:prstGeom>
        <a:solidFill>
          <a:schemeClr val="accent2">
            <a:hueOff val="5500520"/>
            <a:satOff val="-20718"/>
            <a:lumOff val="1738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This approach is linear and more technical, rather than interactive – means that the information can suffer from distortion and the receiver fails to understand the essence (Pure, 2025). </a:t>
          </a:r>
        </a:p>
      </dsp:txBody>
      <dsp:txXfrm>
        <a:off x="27499" y="4044081"/>
        <a:ext cx="11997854" cy="508321"/>
      </dsp:txXfrm>
    </dsp:sp>
    <dsp:sp modelId="{9B262817-0A59-144D-B6C1-4A9C566D2F65}">
      <dsp:nvSpPr>
        <dsp:cNvPr id="0" name=""/>
        <dsp:cNvSpPr/>
      </dsp:nvSpPr>
      <dsp:spPr>
        <a:xfrm>
          <a:off x="0" y="4590308"/>
          <a:ext cx="12052852" cy="563319"/>
        </a:xfrm>
        <a:prstGeom prst="roundRect">
          <a:avLst/>
        </a:prstGeom>
        <a:solidFill>
          <a:schemeClr val="accent2">
            <a:hueOff val="6286309"/>
            <a:satOff val="-23678"/>
            <a:lumOff val="198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Although it is straightforward, the consequences of being too rigid and not allowing for feedback might further enlarge the key barriers of communication for Flight Foods Ltd. </a:t>
          </a:r>
        </a:p>
      </dsp:txBody>
      <dsp:txXfrm>
        <a:off x="27499" y="4617807"/>
        <a:ext cx="11997854" cy="508321"/>
      </dsp:txXfrm>
    </dsp:sp>
    <dsp:sp modelId="{CD9ED662-9F9D-8F4B-A3BC-D000693AA4D1}">
      <dsp:nvSpPr>
        <dsp:cNvPr id="0" name=""/>
        <dsp:cNvSpPr/>
      </dsp:nvSpPr>
      <dsp:spPr>
        <a:xfrm>
          <a:off x="0" y="5164033"/>
          <a:ext cx="12052852" cy="563319"/>
        </a:xfrm>
        <a:prstGeom prst="roundRect">
          <a:avLst/>
        </a:prstGeom>
        <a:solidFill>
          <a:schemeClr val="accent2">
            <a:hueOff val="7072097"/>
            <a:satOff val="-26638"/>
            <a:lumOff val="2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However, a solution to this would be for Gary to share the information with the employees when the environment is suitable i.e., quiet, far from the machineries. </a:t>
          </a:r>
        </a:p>
      </dsp:txBody>
      <dsp:txXfrm>
        <a:off x="27499" y="5191532"/>
        <a:ext cx="11997854" cy="50832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DBBA64-FAB4-4610-8962-C4FD3903FC25}">
      <dsp:nvSpPr>
        <dsp:cNvPr id="0" name=""/>
        <dsp:cNvSpPr/>
      </dsp:nvSpPr>
      <dsp:spPr>
        <a:xfrm>
          <a:off x="0" y="33137"/>
          <a:ext cx="10847496" cy="14744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2CD5F4-94B3-4C2E-8313-9EBC3857D002}">
      <dsp:nvSpPr>
        <dsp:cNvPr id="0" name=""/>
        <dsp:cNvSpPr/>
      </dsp:nvSpPr>
      <dsp:spPr>
        <a:xfrm>
          <a:off x="446016" y="336222"/>
          <a:ext cx="811731" cy="8109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2FD6E6-BEC1-4C93-9828-922A5CB09AE1}">
      <dsp:nvSpPr>
        <dsp:cNvPr id="0" name=""/>
        <dsp:cNvSpPr/>
      </dsp:nvSpPr>
      <dsp:spPr>
        <a:xfrm>
          <a:off x="1703763" y="4474"/>
          <a:ext cx="9031296" cy="1475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197" tIns="156197" rIns="156197" bIns="156197" numCol="1" spcCol="1270" anchor="ctr" anchorCtr="0">
          <a:noAutofit/>
        </a:bodyPr>
        <a:lstStyle/>
        <a:p>
          <a:pPr marL="0" lvl="0" indent="0" algn="l" defTabSz="1066800">
            <a:lnSpc>
              <a:spcPct val="90000"/>
            </a:lnSpc>
            <a:spcBef>
              <a:spcPct val="0"/>
            </a:spcBef>
            <a:spcAft>
              <a:spcPct val="35000"/>
            </a:spcAft>
            <a:buNone/>
          </a:pPr>
          <a:r>
            <a:rPr lang="en-US" sz="2400" kern="1200" dirty="0"/>
            <a:t>Similar to Shannon and Weaver’s model, Berlo is still linear and limited to feedback; however, it is more human-centered (Wrench, 2025). </a:t>
          </a:r>
        </a:p>
      </dsp:txBody>
      <dsp:txXfrm>
        <a:off x="1703763" y="4474"/>
        <a:ext cx="9031296" cy="1475874"/>
      </dsp:txXfrm>
    </dsp:sp>
    <dsp:sp modelId="{B3E5220D-452A-4322-B60A-74B20FE6378C}">
      <dsp:nvSpPr>
        <dsp:cNvPr id="0" name=""/>
        <dsp:cNvSpPr/>
      </dsp:nvSpPr>
      <dsp:spPr>
        <a:xfrm>
          <a:off x="0" y="1817692"/>
          <a:ext cx="10847496" cy="14744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6F777E-BB60-4908-B8F4-3BD542A4A856}">
      <dsp:nvSpPr>
        <dsp:cNvPr id="0" name=""/>
        <dsp:cNvSpPr/>
      </dsp:nvSpPr>
      <dsp:spPr>
        <a:xfrm>
          <a:off x="446016" y="2149440"/>
          <a:ext cx="811731" cy="8109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71725F-A44E-410C-AC24-30FD203A4BD6}">
      <dsp:nvSpPr>
        <dsp:cNvPr id="0" name=""/>
        <dsp:cNvSpPr/>
      </dsp:nvSpPr>
      <dsp:spPr>
        <a:xfrm>
          <a:off x="1703763" y="1817692"/>
          <a:ext cx="9031296" cy="1475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197" tIns="156197" rIns="156197" bIns="156197" numCol="1" spcCol="1270" anchor="ctr" anchorCtr="0">
          <a:noAutofit/>
        </a:bodyPr>
        <a:lstStyle/>
        <a:p>
          <a:pPr marL="0" lvl="0" indent="0" algn="l" defTabSz="1066800">
            <a:lnSpc>
              <a:spcPct val="90000"/>
            </a:lnSpc>
            <a:spcBef>
              <a:spcPct val="0"/>
            </a:spcBef>
            <a:spcAft>
              <a:spcPct val="35000"/>
            </a:spcAft>
            <a:buNone/>
          </a:pPr>
          <a:r>
            <a:rPr lang="en-US" sz="2400" kern="1200"/>
            <a:t>The main take from the Berlo model is that equal communication abilities and skills are needed for success between the source (Gary, the floor manager) and the receiver (the employees). </a:t>
          </a:r>
        </a:p>
      </dsp:txBody>
      <dsp:txXfrm>
        <a:off x="1703763" y="1817692"/>
        <a:ext cx="9031296" cy="1475874"/>
      </dsp:txXfrm>
    </dsp:sp>
    <dsp:sp modelId="{2F4E09F2-5404-43AC-B2F1-88E4B450FD74}">
      <dsp:nvSpPr>
        <dsp:cNvPr id="0" name=""/>
        <dsp:cNvSpPr/>
      </dsp:nvSpPr>
      <dsp:spPr>
        <a:xfrm>
          <a:off x="0" y="3630910"/>
          <a:ext cx="10847496" cy="14744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EB32DC-8392-4177-8E5F-B6122592B062}">
      <dsp:nvSpPr>
        <dsp:cNvPr id="0" name=""/>
        <dsp:cNvSpPr/>
      </dsp:nvSpPr>
      <dsp:spPr>
        <a:xfrm>
          <a:off x="446452" y="3962657"/>
          <a:ext cx="811731" cy="8109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E70028-50AD-48A2-8E42-B43A6894BF04}">
      <dsp:nvSpPr>
        <dsp:cNvPr id="0" name=""/>
        <dsp:cNvSpPr/>
      </dsp:nvSpPr>
      <dsp:spPr>
        <a:xfrm>
          <a:off x="1704635" y="3630910"/>
          <a:ext cx="9031296" cy="1475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197" tIns="156197" rIns="156197" bIns="156197" numCol="1" spcCol="1270" anchor="ctr" anchorCtr="0">
          <a:noAutofit/>
        </a:bodyPr>
        <a:lstStyle/>
        <a:p>
          <a:pPr marL="0" lvl="0" indent="0" algn="l" defTabSz="1066800">
            <a:lnSpc>
              <a:spcPct val="90000"/>
            </a:lnSpc>
            <a:spcBef>
              <a:spcPct val="0"/>
            </a:spcBef>
            <a:spcAft>
              <a:spcPct val="35000"/>
            </a:spcAft>
            <a:buNone/>
          </a:pPr>
          <a:r>
            <a:rPr lang="en-US" sz="2400" kern="1200"/>
            <a:t>For Flight Foods Ltd here arises the issue – the source and the receiver do no possess the same communication skills and abilities, as the manager is English and the employees are immigrants with almost no English language skills. </a:t>
          </a:r>
        </a:p>
      </dsp:txBody>
      <dsp:txXfrm>
        <a:off x="1704635" y="3630910"/>
        <a:ext cx="9031296" cy="147587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73B9BD-9300-4D26-BCDE-2CDE801EEF37}">
      <dsp:nvSpPr>
        <dsp:cNvPr id="0" name=""/>
        <dsp:cNvSpPr/>
      </dsp:nvSpPr>
      <dsp:spPr>
        <a:xfrm>
          <a:off x="0" y="623"/>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BD9AA9-21AD-42C0-88D2-46F8EE11B9BE}">
      <dsp:nvSpPr>
        <dsp:cNvPr id="0" name=""/>
        <dsp:cNvSpPr/>
      </dsp:nvSpPr>
      <dsp:spPr>
        <a:xfrm>
          <a:off x="441651" y="329124"/>
          <a:ext cx="803001" cy="8030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6606C1-E38C-4ADB-8820-9EC69F48C4B3}">
      <dsp:nvSpPr>
        <dsp:cNvPr id="0" name=""/>
        <dsp:cNvSpPr/>
      </dsp:nvSpPr>
      <dsp:spPr>
        <a:xfrm>
          <a:off x="1686304" y="623"/>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800100">
            <a:lnSpc>
              <a:spcPct val="90000"/>
            </a:lnSpc>
            <a:spcBef>
              <a:spcPct val="0"/>
            </a:spcBef>
            <a:spcAft>
              <a:spcPct val="35000"/>
            </a:spcAft>
            <a:buNone/>
          </a:pPr>
          <a:r>
            <a:rPr lang="en-US" sz="1800" kern="1200"/>
            <a:t>Based on this model, the only successful way for the communication to be effective is if both parties, the sender and the receiver, have a shared ground, including language, culture and knowledge.  </a:t>
          </a:r>
        </a:p>
      </dsp:txBody>
      <dsp:txXfrm>
        <a:off x="1686304" y="623"/>
        <a:ext cx="5530111" cy="1460003"/>
      </dsp:txXfrm>
    </dsp:sp>
    <dsp:sp modelId="{B73CC3E2-576B-46A7-A823-DB40942995D1}">
      <dsp:nvSpPr>
        <dsp:cNvPr id="0" name=""/>
        <dsp:cNvSpPr/>
      </dsp:nvSpPr>
      <dsp:spPr>
        <a:xfrm>
          <a:off x="0" y="1825628"/>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18665F-7951-4888-A553-578593C057F5}">
      <dsp:nvSpPr>
        <dsp:cNvPr id="0" name=""/>
        <dsp:cNvSpPr/>
      </dsp:nvSpPr>
      <dsp:spPr>
        <a:xfrm>
          <a:off x="441651" y="2154129"/>
          <a:ext cx="803001" cy="8030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0F8691-D3FF-472F-831F-9E484F7E7A7A}">
      <dsp:nvSpPr>
        <dsp:cNvPr id="0" name=""/>
        <dsp:cNvSpPr/>
      </dsp:nvSpPr>
      <dsp:spPr>
        <a:xfrm>
          <a:off x="1686304" y="1825628"/>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800100">
            <a:lnSpc>
              <a:spcPct val="90000"/>
            </a:lnSpc>
            <a:spcBef>
              <a:spcPct val="0"/>
            </a:spcBef>
            <a:spcAft>
              <a:spcPct val="35000"/>
            </a:spcAft>
            <a:buNone/>
          </a:pPr>
          <a:r>
            <a:rPr lang="en-US" sz="1800" kern="1200"/>
            <a:t>For the business this is more or less applicable as the language is a huge barrier and so is the knowledge about food hygiene</a:t>
          </a:r>
        </a:p>
      </dsp:txBody>
      <dsp:txXfrm>
        <a:off x="1686304" y="1825628"/>
        <a:ext cx="5530111" cy="1460003"/>
      </dsp:txXfrm>
    </dsp:sp>
    <dsp:sp modelId="{5ABABEAB-FE75-42B5-B8D8-BE288579E981}">
      <dsp:nvSpPr>
        <dsp:cNvPr id="0" name=""/>
        <dsp:cNvSpPr/>
      </dsp:nvSpPr>
      <dsp:spPr>
        <a:xfrm>
          <a:off x="0" y="3650632"/>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CD8E0E-A14E-4828-B6F9-FAE554D13794}">
      <dsp:nvSpPr>
        <dsp:cNvPr id="0" name=""/>
        <dsp:cNvSpPr/>
      </dsp:nvSpPr>
      <dsp:spPr>
        <a:xfrm>
          <a:off x="441651" y="3979133"/>
          <a:ext cx="803001" cy="8030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BF321B-A856-4B6C-9042-D358B808EB5C}">
      <dsp:nvSpPr>
        <dsp:cNvPr id="0" name=""/>
        <dsp:cNvSpPr/>
      </dsp:nvSpPr>
      <dsp:spPr>
        <a:xfrm>
          <a:off x="1686304" y="3650632"/>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800100">
            <a:lnSpc>
              <a:spcPct val="90000"/>
            </a:lnSpc>
            <a:spcBef>
              <a:spcPct val="0"/>
            </a:spcBef>
            <a:spcAft>
              <a:spcPct val="35000"/>
            </a:spcAft>
            <a:buNone/>
          </a:pPr>
          <a:r>
            <a:rPr lang="en-US" sz="1800" kern="1200"/>
            <a:t>However, this theory also notes that communication is interactive, which for the Flight Foods is important - both Gary and the employees can listen and feel listened this way. </a:t>
          </a:r>
        </a:p>
      </dsp:txBody>
      <dsp:txXfrm>
        <a:off x="1686304" y="3650632"/>
        <a:ext cx="5530111" cy="146000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7E755D-FDF8-451B-889B-B677B3B52F3F}">
      <dsp:nvSpPr>
        <dsp:cNvPr id="0" name=""/>
        <dsp:cNvSpPr/>
      </dsp:nvSpPr>
      <dsp:spPr>
        <a:xfrm>
          <a:off x="0" y="1700"/>
          <a:ext cx="11452860" cy="72474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5F3811-4E1C-4971-A610-595FF2B8C7C3}">
      <dsp:nvSpPr>
        <dsp:cNvPr id="0" name=""/>
        <dsp:cNvSpPr/>
      </dsp:nvSpPr>
      <dsp:spPr>
        <a:xfrm>
          <a:off x="219235" y="164768"/>
          <a:ext cx="398609" cy="3986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B57D51-0EFC-4023-8AF6-7DADEE093A67}">
      <dsp:nvSpPr>
        <dsp:cNvPr id="0" name=""/>
        <dsp:cNvSpPr/>
      </dsp:nvSpPr>
      <dsp:spPr>
        <a:xfrm>
          <a:off x="837080" y="1700"/>
          <a:ext cx="10615779" cy="724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02" tIns="76702" rIns="76702" bIns="76702" numCol="1" spcCol="1270" anchor="ctr" anchorCtr="0">
          <a:noAutofit/>
        </a:bodyPr>
        <a:lstStyle/>
        <a:p>
          <a:pPr marL="0" lvl="0" indent="0" algn="l" defTabSz="800100">
            <a:lnSpc>
              <a:spcPct val="100000"/>
            </a:lnSpc>
            <a:spcBef>
              <a:spcPct val="0"/>
            </a:spcBef>
            <a:spcAft>
              <a:spcPct val="35000"/>
            </a:spcAft>
            <a:buNone/>
          </a:pPr>
          <a:r>
            <a:rPr lang="en-US" sz="1800" kern="1200"/>
            <a:t>There are multiple suggestions on how to reduce these barriers, but it takes effort and patience from both parties. </a:t>
          </a:r>
        </a:p>
      </dsp:txBody>
      <dsp:txXfrm>
        <a:off x="837080" y="1700"/>
        <a:ext cx="10615779" cy="724744"/>
      </dsp:txXfrm>
    </dsp:sp>
    <dsp:sp modelId="{064F4BB2-6B15-40E5-9557-4D140DA70E27}">
      <dsp:nvSpPr>
        <dsp:cNvPr id="0" name=""/>
        <dsp:cNvSpPr/>
      </dsp:nvSpPr>
      <dsp:spPr>
        <a:xfrm>
          <a:off x="0" y="907631"/>
          <a:ext cx="11452860" cy="72474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FD3C8C-1A42-43BD-BC21-09DF24509633}">
      <dsp:nvSpPr>
        <dsp:cNvPr id="0" name=""/>
        <dsp:cNvSpPr/>
      </dsp:nvSpPr>
      <dsp:spPr>
        <a:xfrm>
          <a:off x="219235" y="1070699"/>
          <a:ext cx="398609" cy="3986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32F145-6FF9-4C4A-8F8B-A1C95D75EB4C}">
      <dsp:nvSpPr>
        <dsp:cNvPr id="0" name=""/>
        <dsp:cNvSpPr/>
      </dsp:nvSpPr>
      <dsp:spPr>
        <a:xfrm>
          <a:off x="837080" y="907631"/>
          <a:ext cx="10615779" cy="724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02" tIns="76702" rIns="76702" bIns="76702" numCol="1" spcCol="1270" anchor="ctr" anchorCtr="0">
          <a:noAutofit/>
        </a:bodyPr>
        <a:lstStyle/>
        <a:p>
          <a:pPr marL="0" lvl="0" indent="0" algn="l" defTabSz="800100">
            <a:lnSpc>
              <a:spcPct val="100000"/>
            </a:lnSpc>
            <a:spcBef>
              <a:spcPct val="0"/>
            </a:spcBef>
            <a:spcAft>
              <a:spcPct val="35000"/>
            </a:spcAft>
            <a:buNone/>
          </a:pPr>
          <a:r>
            <a:rPr lang="en-US" sz="1800" kern="1200"/>
            <a:t>Applying  Shannon and Weaver model, the communication can happen when the machineries are not working so the noise will not interfere with it. </a:t>
          </a:r>
        </a:p>
      </dsp:txBody>
      <dsp:txXfrm>
        <a:off x="837080" y="907631"/>
        <a:ext cx="10615779" cy="724744"/>
      </dsp:txXfrm>
    </dsp:sp>
    <dsp:sp modelId="{40C7119E-8DEE-4F66-8AC8-B0D6E79C0DC9}">
      <dsp:nvSpPr>
        <dsp:cNvPr id="0" name=""/>
        <dsp:cNvSpPr/>
      </dsp:nvSpPr>
      <dsp:spPr>
        <a:xfrm>
          <a:off x="0" y="1813562"/>
          <a:ext cx="11452860" cy="72474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9C8CE7-516E-414C-B208-3C19CDE485C3}">
      <dsp:nvSpPr>
        <dsp:cNvPr id="0" name=""/>
        <dsp:cNvSpPr/>
      </dsp:nvSpPr>
      <dsp:spPr>
        <a:xfrm>
          <a:off x="219235" y="1976629"/>
          <a:ext cx="398609" cy="3986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EAF3DE-CFA7-44C6-BA10-309AFD73DDCC}">
      <dsp:nvSpPr>
        <dsp:cNvPr id="0" name=""/>
        <dsp:cNvSpPr/>
      </dsp:nvSpPr>
      <dsp:spPr>
        <a:xfrm>
          <a:off x="837080" y="1813562"/>
          <a:ext cx="10615779" cy="724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02" tIns="76702" rIns="76702" bIns="76702" numCol="1" spcCol="1270" anchor="ctr" anchorCtr="0">
          <a:noAutofit/>
        </a:bodyPr>
        <a:lstStyle/>
        <a:p>
          <a:pPr marL="0" lvl="0" indent="0" algn="l" defTabSz="800100">
            <a:lnSpc>
              <a:spcPct val="100000"/>
            </a:lnSpc>
            <a:spcBef>
              <a:spcPct val="0"/>
            </a:spcBef>
            <a:spcAft>
              <a:spcPct val="35000"/>
            </a:spcAft>
            <a:buNone/>
          </a:pPr>
          <a:r>
            <a:rPr lang="en-US" sz="1800" kern="1200"/>
            <a:t>Using Schramm model, Gary may ask the employees for feedback – they can use google translate to assist or relevant help. </a:t>
          </a:r>
        </a:p>
      </dsp:txBody>
      <dsp:txXfrm>
        <a:off x="837080" y="1813562"/>
        <a:ext cx="10615779" cy="724744"/>
      </dsp:txXfrm>
    </dsp:sp>
    <dsp:sp modelId="{2D812174-3536-41B7-A36D-ECB321E071A2}">
      <dsp:nvSpPr>
        <dsp:cNvPr id="0" name=""/>
        <dsp:cNvSpPr/>
      </dsp:nvSpPr>
      <dsp:spPr>
        <a:xfrm>
          <a:off x="0" y="2719493"/>
          <a:ext cx="11452860" cy="72474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8DB1C6-79FE-4502-A8FD-946541936E59}">
      <dsp:nvSpPr>
        <dsp:cNvPr id="0" name=""/>
        <dsp:cNvSpPr/>
      </dsp:nvSpPr>
      <dsp:spPr>
        <a:xfrm>
          <a:off x="219235" y="2882560"/>
          <a:ext cx="398609" cy="3986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BF7729-AA61-4BA7-8E32-62585D13831A}">
      <dsp:nvSpPr>
        <dsp:cNvPr id="0" name=""/>
        <dsp:cNvSpPr/>
      </dsp:nvSpPr>
      <dsp:spPr>
        <a:xfrm>
          <a:off x="837080" y="2719493"/>
          <a:ext cx="10615779" cy="724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02" tIns="76702" rIns="76702" bIns="76702" numCol="1" spcCol="1270" anchor="ctr" anchorCtr="0">
          <a:noAutofit/>
        </a:bodyPr>
        <a:lstStyle/>
        <a:p>
          <a:pPr marL="0" lvl="0" indent="0" algn="l" defTabSz="800100">
            <a:lnSpc>
              <a:spcPct val="100000"/>
            </a:lnSpc>
            <a:spcBef>
              <a:spcPct val="0"/>
            </a:spcBef>
            <a:spcAft>
              <a:spcPct val="35000"/>
            </a:spcAft>
            <a:buNone/>
          </a:pPr>
          <a:r>
            <a:rPr lang="en-US" sz="1800" kern="1200"/>
            <a:t>Berlo model suggests that a similar level of knowledge is important – the employees may make an effort to develop their English language skills and the food hygiene standard. </a:t>
          </a:r>
        </a:p>
      </dsp:txBody>
      <dsp:txXfrm>
        <a:off x="837080" y="2719493"/>
        <a:ext cx="10615779" cy="724744"/>
      </dsp:txXfrm>
    </dsp:sp>
    <dsp:sp modelId="{EC9E11CF-CCA1-43CA-9C79-37D920E1B475}">
      <dsp:nvSpPr>
        <dsp:cNvPr id="0" name=""/>
        <dsp:cNvSpPr/>
      </dsp:nvSpPr>
      <dsp:spPr>
        <a:xfrm>
          <a:off x="0" y="3625423"/>
          <a:ext cx="11452860" cy="72474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5C9061-C5A1-4FF0-87A0-9879E0862572}">
      <dsp:nvSpPr>
        <dsp:cNvPr id="0" name=""/>
        <dsp:cNvSpPr/>
      </dsp:nvSpPr>
      <dsp:spPr>
        <a:xfrm>
          <a:off x="219235" y="3788491"/>
          <a:ext cx="398609" cy="39860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158EF5-B2BA-49CA-ADA9-3AB2F55758DE}">
      <dsp:nvSpPr>
        <dsp:cNvPr id="0" name=""/>
        <dsp:cNvSpPr/>
      </dsp:nvSpPr>
      <dsp:spPr>
        <a:xfrm>
          <a:off x="837080" y="3625423"/>
          <a:ext cx="10615779" cy="724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02" tIns="76702" rIns="76702" bIns="76702" numCol="1" spcCol="1270" anchor="ctr" anchorCtr="0">
          <a:noAutofit/>
        </a:bodyPr>
        <a:lstStyle/>
        <a:p>
          <a:pPr marL="0" lvl="0" indent="0" algn="l" defTabSz="800100">
            <a:lnSpc>
              <a:spcPct val="100000"/>
            </a:lnSpc>
            <a:spcBef>
              <a:spcPct val="0"/>
            </a:spcBef>
            <a:spcAft>
              <a:spcPct val="35000"/>
            </a:spcAft>
            <a:buNone/>
          </a:pPr>
          <a:r>
            <a:rPr lang="en-US" sz="1800" kern="1200"/>
            <a:t>The manager may hire a translator that can help for the starters </a:t>
          </a:r>
        </a:p>
      </dsp:txBody>
      <dsp:txXfrm>
        <a:off x="837080" y="3625423"/>
        <a:ext cx="10615779" cy="724744"/>
      </dsp:txXfrm>
    </dsp:sp>
    <dsp:sp modelId="{67DF89E9-8E49-4E02-B367-6FCEEC507950}">
      <dsp:nvSpPr>
        <dsp:cNvPr id="0" name=""/>
        <dsp:cNvSpPr/>
      </dsp:nvSpPr>
      <dsp:spPr>
        <a:xfrm>
          <a:off x="0" y="4531354"/>
          <a:ext cx="11452860" cy="72474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D11020-E85B-4242-9AFC-104C18101327}">
      <dsp:nvSpPr>
        <dsp:cNvPr id="0" name=""/>
        <dsp:cNvSpPr/>
      </dsp:nvSpPr>
      <dsp:spPr>
        <a:xfrm>
          <a:off x="219235" y="4694422"/>
          <a:ext cx="398609" cy="39860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597DE0-1847-4651-87F8-06F592CDF0C7}">
      <dsp:nvSpPr>
        <dsp:cNvPr id="0" name=""/>
        <dsp:cNvSpPr/>
      </dsp:nvSpPr>
      <dsp:spPr>
        <a:xfrm>
          <a:off x="837080" y="4531354"/>
          <a:ext cx="10615779" cy="724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02" tIns="76702" rIns="76702" bIns="76702" numCol="1" spcCol="1270" anchor="ctr" anchorCtr="0">
          <a:noAutofit/>
        </a:bodyPr>
        <a:lstStyle/>
        <a:p>
          <a:pPr marL="0" lvl="0" indent="0" algn="l" defTabSz="800100">
            <a:lnSpc>
              <a:spcPct val="100000"/>
            </a:lnSpc>
            <a:spcBef>
              <a:spcPct val="0"/>
            </a:spcBef>
            <a:spcAft>
              <a:spcPct val="35000"/>
            </a:spcAft>
            <a:buNone/>
          </a:pPr>
          <a:r>
            <a:rPr lang="en-US" sz="1800" kern="1200"/>
            <a:t>Another suggestion to ensure that Food Hygiene knowledge is in place is through implementing online courses available in the languages that employees know best. </a:t>
          </a:r>
        </a:p>
      </dsp:txBody>
      <dsp:txXfrm>
        <a:off x="837080" y="4531354"/>
        <a:ext cx="10615779" cy="72474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D2EB48-1AC0-CE40-87B2-AF886D5856A0}">
      <dsp:nvSpPr>
        <dsp:cNvPr id="0" name=""/>
        <dsp:cNvSpPr/>
      </dsp:nvSpPr>
      <dsp:spPr>
        <a:xfrm>
          <a:off x="3082" y="1134433"/>
          <a:ext cx="2201243" cy="13977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F57F7F-B74E-C541-9C63-A70DB8C419E0}">
      <dsp:nvSpPr>
        <dsp:cNvPr id="0" name=""/>
        <dsp:cNvSpPr/>
      </dsp:nvSpPr>
      <dsp:spPr>
        <a:xfrm>
          <a:off x="247665" y="1366787"/>
          <a:ext cx="2201243" cy="139778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Effective communication and teamworking skills are very important for the success of the business, but also for personal development. </a:t>
          </a:r>
        </a:p>
      </dsp:txBody>
      <dsp:txXfrm>
        <a:off x="288605" y="1407727"/>
        <a:ext cx="2119363" cy="1315909"/>
      </dsp:txXfrm>
    </dsp:sp>
    <dsp:sp modelId="{68EE85AD-5EF9-204C-BE6A-13961C28D446}">
      <dsp:nvSpPr>
        <dsp:cNvPr id="0" name=""/>
        <dsp:cNvSpPr/>
      </dsp:nvSpPr>
      <dsp:spPr>
        <a:xfrm>
          <a:off x="2693492" y="1134433"/>
          <a:ext cx="2201243" cy="13977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1FC544-50E1-E741-B15B-44283DA1418B}">
      <dsp:nvSpPr>
        <dsp:cNvPr id="0" name=""/>
        <dsp:cNvSpPr/>
      </dsp:nvSpPr>
      <dsp:spPr>
        <a:xfrm>
          <a:off x="2938074" y="1366787"/>
          <a:ext cx="2201243" cy="139778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There are many ways to improve, including by learning and approaching suitable methods, such as the ones presented here. </a:t>
          </a:r>
        </a:p>
      </dsp:txBody>
      <dsp:txXfrm>
        <a:off x="2979014" y="1407727"/>
        <a:ext cx="2119363" cy="1315909"/>
      </dsp:txXfrm>
    </dsp:sp>
    <dsp:sp modelId="{F9432DF3-7FE4-BE4E-93CA-01D44E5CEB31}">
      <dsp:nvSpPr>
        <dsp:cNvPr id="0" name=""/>
        <dsp:cNvSpPr/>
      </dsp:nvSpPr>
      <dsp:spPr>
        <a:xfrm>
          <a:off x="5383901" y="1134433"/>
          <a:ext cx="2201243" cy="13977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9E1615-F31C-BA4B-B882-41B41C453D96}">
      <dsp:nvSpPr>
        <dsp:cNvPr id="0" name=""/>
        <dsp:cNvSpPr/>
      </dsp:nvSpPr>
      <dsp:spPr>
        <a:xfrm>
          <a:off x="5628483" y="1366787"/>
          <a:ext cx="2201243" cy="139778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Flights Foods Ltd has a lot of potential and by improving the communication between the employees and managers the food standards can be raised </a:t>
          </a:r>
        </a:p>
      </dsp:txBody>
      <dsp:txXfrm>
        <a:off x="5669423" y="1407727"/>
        <a:ext cx="2119363" cy="1315909"/>
      </dsp:txXfrm>
    </dsp:sp>
    <dsp:sp modelId="{28ADBA75-1075-344F-B672-49D8BD3A2032}">
      <dsp:nvSpPr>
        <dsp:cNvPr id="0" name=""/>
        <dsp:cNvSpPr/>
      </dsp:nvSpPr>
      <dsp:spPr>
        <a:xfrm>
          <a:off x="8074310" y="1134433"/>
          <a:ext cx="2201243" cy="13977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92BACC-635E-B148-853D-7E9C9B0E00A2}">
      <dsp:nvSpPr>
        <dsp:cNvPr id="0" name=""/>
        <dsp:cNvSpPr/>
      </dsp:nvSpPr>
      <dsp:spPr>
        <a:xfrm>
          <a:off x="8318893" y="1366787"/>
          <a:ext cx="2201243" cy="139778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By doing this, the poor food standards, undercooked food, poor packaging and meat found in vegetarian meals can be solved. </a:t>
          </a:r>
        </a:p>
      </dsp:txBody>
      <dsp:txXfrm>
        <a:off x="8359833" y="1407727"/>
        <a:ext cx="2119363" cy="131590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11/8/25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047381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11/8/25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57615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11/8/25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4482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11/8/25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83621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11/8/25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543800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11/8/25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67800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11/8/25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62024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11/8/25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92907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11/8/25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091730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11/8/25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05735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11/8/25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67726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11/8/25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9050962"/>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8" Type="http://schemas.openxmlformats.org/officeDocument/2006/relationships/hyperlink" Target="https://socialsci.libretexts.org/Courses/Pueblo_Community_College/Interpersonal_Communication_-_A_Mindful_Approach_to_Relationships_(Wrench_et_al.)/02%3A_Overview_of_Interpersonal_Communication/2.04%3A_Models_of_Interpersonal_Communication" TargetMode="External"/><Relationship Id="rId3" Type="http://schemas.openxmlformats.org/officeDocument/2006/relationships/hyperlink" Target="https://www.communicationtheory.org/shannon-and-weaver-model-of-communication/" TargetMode="External"/><Relationship Id="rId7" Type="http://schemas.openxmlformats.org/officeDocument/2006/relationships/hyperlink" Target="https://portal.raisethebar.co.uk/wp-content/uploads/2021/07/Schramm-Communication-Model.pdf" TargetMode="External"/><Relationship Id="rId2" Type="http://schemas.openxmlformats.org/officeDocument/2006/relationships/hyperlink" Target="https://asana.com/resources/team-communication" TargetMode="External"/><Relationship Id="rId1" Type="http://schemas.openxmlformats.org/officeDocument/2006/relationships/slideLayout" Target="../slideLayouts/slideLayout2.xml"/><Relationship Id="rId6" Type="http://schemas.openxmlformats.org/officeDocument/2006/relationships/hyperlink" Target="https://pure.mpg.de/rest/items/item_2383164_3/component/file_2383163/content" TargetMode="External"/><Relationship Id="rId5" Type="http://schemas.openxmlformats.org/officeDocument/2006/relationships/hyperlink" Target="https://www.managementstudyguide.com/berlo-model-of-communication.htm" TargetMode="External"/><Relationship Id="rId4" Type="http://schemas.openxmlformats.org/officeDocument/2006/relationships/hyperlink" Target="https://www.apu.apus.edu/area-of-study/business-and-management/resources/why-it-is-necessary-to-improve-team-communi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Variety of fresh salads">
            <a:extLst>
              <a:ext uri="{FF2B5EF4-FFF2-40B4-BE49-F238E27FC236}">
                <a16:creationId xmlns:a16="http://schemas.microsoft.com/office/drawing/2014/main" id="{0FDD35A1-46CC-4F73-5587-9D609316B6DB}"/>
              </a:ext>
            </a:extLst>
          </p:cNvPr>
          <p:cNvPicPr>
            <a:picLocks noChangeAspect="1"/>
          </p:cNvPicPr>
          <p:nvPr/>
        </p:nvPicPr>
        <p:blipFill>
          <a:blip r:embed="rId2"/>
          <a:srcRect t="14047" b="1684"/>
          <a:stretch>
            <a:fillRect/>
          </a:stretch>
        </p:blipFill>
        <p:spPr>
          <a:xfrm>
            <a:off x="1" y="10"/>
            <a:ext cx="12192000" cy="6857990"/>
          </a:xfrm>
          <a:prstGeom prst="rect">
            <a:avLst/>
          </a:prstGeom>
        </p:spPr>
      </p:pic>
      <p:sp useBgFill="1">
        <p:nvSpPr>
          <p:cNvPr id="11" name="Rectangle 10">
            <a:extLst>
              <a:ext uri="{FF2B5EF4-FFF2-40B4-BE49-F238E27FC236}">
                <a16:creationId xmlns:a16="http://schemas.microsoft.com/office/drawing/2014/main" id="{36136311-C81B-47C5-AE0A-5641A5A59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24436" y="1066800"/>
            <a:ext cx="4389120" cy="47244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BD9FC2-5211-674E-8634-299674007C4A}"/>
              </a:ext>
            </a:extLst>
          </p:cNvPr>
          <p:cNvSpPr>
            <a:spLocks noGrp="1"/>
          </p:cNvSpPr>
          <p:nvPr>
            <p:ph type="ctrTitle"/>
          </p:nvPr>
        </p:nvSpPr>
        <p:spPr>
          <a:xfrm>
            <a:off x="7730487" y="1460419"/>
            <a:ext cx="3551402" cy="2738530"/>
          </a:xfrm>
        </p:spPr>
        <p:txBody>
          <a:bodyPr anchor="t">
            <a:normAutofit fontScale="90000"/>
          </a:bodyPr>
          <a:lstStyle/>
          <a:p>
            <a:pPr algn="ctr"/>
            <a:r>
              <a:rPr lang="en-US" sz="3600" dirty="0"/>
              <a:t>Flight Foods Ltd.</a:t>
            </a:r>
            <a:br>
              <a:rPr lang="en-US" sz="3600" dirty="0"/>
            </a:br>
            <a:br>
              <a:rPr lang="en-US" sz="3600" dirty="0"/>
            </a:br>
            <a:r>
              <a:rPr lang="en-US" sz="2700" i="1" dirty="0"/>
              <a:t>Effective Teamwork and Communication – LCLM4003</a:t>
            </a:r>
            <a:br>
              <a:rPr lang="en-US" sz="4800" dirty="0"/>
            </a:br>
            <a:r>
              <a:rPr lang="en-US" sz="4800" dirty="0"/>
              <a:t>______________ </a:t>
            </a:r>
          </a:p>
        </p:txBody>
      </p:sp>
      <p:sp>
        <p:nvSpPr>
          <p:cNvPr id="3" name="Subtitle 2">
            <a:extLst>
              <a:ext uri="{FF2B5EF4-FFF2-40B4-BE49-F238E27FC236}">
                <a16:creationId xmlns:a16="http://schemas.microsoft.com/office/drawing/2014/main" id="{A2016CFD-080E-E147-8C60-E24EA076FEFA}"/>
              </a:ext>
            </a:extLst>
          </p:cNvPr>
          <p:cNvSpPr>
            <a:spLocks noGrp="1"/>
          </p:cNvSpPr>
          <p:nvPr>
            <p:ph type="subTitle" idx="1"/>
          </p:nvPr>
        </p:nvSpPr>
        <p:spPr>
          <a:xfrm>
            <a:off x="7730487" y="4742236"/>
            <a:ext cx="3579790" cy="875824"/>
          </a:xfrm>
        </p:spPr>
        <p:txBody>
          <a:bodyPr>
            <a:normAutofit fontScale="25000" lnSpcReduction="20000"/>
          </a:bodyPr>
          <a:lstStyle/>
          <a:p>
            <a:pPr algn="ctr"/>
            <a:r>
              <a:rPr lang="en-US" sz="4800" dirty="0"/>
              <a:t>Claudiu scripcariuc 2433194 </a:t>
            </a:r>
          </a:p>
          <a:p>
            <a:pPr algn="ctr"/>
            <a:r>
              <a:rPr lang="en-US" sz="4800" dirty="0"/>
              <a:t>Cristian ionita 2433196</a:t>
            </a:r>
          </a:p>
          <a:p>
            <a:pPr algn="ctr"/>
            <a:r>
              <a:rPr lang="en-US" sz="4800" dirty="0"/>
              <a:t>Melissa Ferreira 2440080</a:t>
            </a:r>
          </a:p>
          <a:p>
            <a:pPr algn="ctr"/>
            <a:r>
              <a:rPr lang="en-US" sz="4800" dirty="0"/>
              <a:t>vasile Stanica 2424143</a:t>
            </a:r>
          </a:p>
          <a:p>
            <a:endParaRPr lang="en-US" dirty="0"/>
          </a:p>
        </p:txBody>
      </p:sp>
      <p:cxnSp>
        <p:nvCxnSpPr>
          <p:cNvPr id="13" name="Straight Connector 12">
            <a:extLst>
              <a:ext uri="{FF2B5EF4-FFF2-40B4-BE49-F238E27FC236}">
                <a16:creationId xmlns:a16="http://schemas.microsoft.com/office/drawing/2014/main" id="{7CC73A33-65FF-41A9-A3B0-006753CD10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24436" y="5780876"/>
            <a:ext cx="4389120"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3715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E029E-5073-4498-8104-8427AA98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4BEBBFCE-71E3-F944-A59F-23F6C1FC7DD8}"/>
              </a:ext>
            </a:extLst>
          </p:cNvPr>
          <p:cNvSpPr>
            <a:spLocks noGrp="1"/>
          </p:cNvSpPr>
          <p:nvPr>
            <p:ph type="title"/>
          </p:nvPr>
        </p:nvSpPr>
        <p:spPr>
          <a:xfrm>
            <a:off x="660991" y="3429000"/>
            <a:ext cx="4306824" cy="1984094"/>
          </a:xfrm>
        </p:spPr>
        <p:txBody>
          <a:bodyPr anchor="b">
            <a:normAutofit/>
          </a:bodyPr>
          <a:lstStyle/>
          <a:p>
            <a:r>
              <a:rPr lang="en-US" sz="5400" dirty="0"/>
              <a:t>Overview </a:t>
            </a:r>
          </a:p>
        </p:txBody>
      </p:sp>
      <p:cxnSp>
        <p:nvCxnSpPr>
          <p:cNvPr id="11" name="Straight Connector 10">
            <a:extLst>
              <a:ext uri="{FF2B5EF4-FFF2-40B4-BE49-F238E27FC236}">
                <a16:creationId xmlns:a16="http://schemas.microsoft.com/office/drawing/2014/main" id="{BEFF515C-2521-4964-9DAC-2BFB8EC86A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67512"/>
            <a:ext cx="4946904" cy="1"/>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5" name="Picture 4" descr="A 3D pattern of ring shapes connected by lines">
            <a:extLst>
              <a:ext uri="{FF2B5EF4-FFF2-40B4-BE49-F238E27FC236}">
                <a16:creationId xmlns:a16="http://schemas.microsoft.com/office/drawing/2014/main" id="{27071D09-571C-63A9-57A4-E11B7EB43373}"/>
              </a:ext>
            </a:extLst>
          </p:cNvPr>
          <p:cNvPicPr>
            <a:picLocks noChangeAspect="1"/>
          </p:cNvPicPr>
          <p:nvPr/>
        </p:nvPicPr>
        <p:blipFill>
          <a:blip r:embed="rId2"/>
          <a:srcRect r="11187" b="-2"/>
          <a:stretch>
            <a:fillRect/>
          </a:stretch>
        </p:blipFill>
        <p:spPr>
          <a:xfrm>
            <a:off x="20" y="703983"/>
            <a:ext cx="4946886" cy="3133200"/>
          </a:xfrm>
          <a:prstGeom prst="rect">
            <a:avLst/>
          </a:prstGeom>
        </p:spPr>
      </p:pic>
      <p:sp>
        <p:nvSpPr>
          <p:cNvPr id="3" name="Content Placeholder 2">
            <a:extLst>
              <a:ext uri="{FF2B5EF4-FFF2-40B4-BE49-F238E27FC236}">
                <a16:creationId xmlns:a16="http://schemas.microsoft.com/office/drawing/2014/main" id="{7C434CF4-6456-F04C-A172-793FD437DD8A}"/>
              </a:ext>
            </a:extLst>
          </p:cNvPr>
          <p:cNvSpPr>
            <a:spLocks noGrp="1"/>
          </p:cNvSpPr>
          <p:nvPr>
            <p:ph idx="1"/>
          </p:nvPr>
        </p:nvSpPr>
        <p:spPr>
          <a:xfrm>
            <a:off x="5641848" y="665018"/>
            <a:ext cx="5889161" cy="5974322"/>
          </a:xfrm>
        </p:spPr>
        <p:txBody>
          <a:bodyPr>
            <a:normAutofit fontScale="55000" lnSpcReduction="20000"/>
          </a:bodyPr>
          <a:lstStyle/>
          <a:p>
            <a:pPr>
              <a:lnSpc>
                <a:spcPct val="110000"/>
              </a:lnSpc>
            </a:pPr>
            <a:r>
              <a:rPr lang="en-US" sz="3800" dirty="0"/>
              <a:t>This presentation will cover a detailed ground of how to achieve effective communication by breaking or at least reducing the existing barriers within the given case study. </a:t>
            </a:r>
          </a:p>
          <a:p>
            <a:pPr>
              <a:lnSpc>
                <a:spcPct val="110000"/>
              </a:lnSpc>
            </a:pPr>
            <a:r>
              <a:rPr lang="en-US" sz="3800" dirty="0"/>
              <a:t>Within this presentation, a background of the business will be provided </a:t>
            </a:r>
          </a:p>
          <a:p>
            <a:pPr>
              <a:lnSpc>
                <a:spcPct val="110000"/>
              </a:lnSpc>
            </a:pPr>
            <a:r>
              <a:rPr lang="en-US" sz="3800" dirty="0"/>
              <a:t>Followed by the key barriers and how to improve them, including appropriate theoretical models, such as – </a:t>
            </a:r>
          </a:p>
          <a:p>
            <a:pPr>
              <a:lnSpc>
                <a:spcPct val="110000"/>
              </a:lnSpc>
            </a:pPr>
            <a:r>
              <a:rPr lang="en-US" sz="3800" dirty="0"/>
              <a:t>Shannon and Weaver and its application </a:t>
            </a:r>
          </a:p>
          <a:p>
            <a:pPr>
              <a:lnSpc>
                <a:spcPct val="110000"/>
              </a:lnSpc>
            </a:pPr>
            <a:r>
              <a:rPr lang="en-US" sz="3800" dirty="0"/>
              <a:t>Schramm and Berlo and its application </a:t>
            </a:r>
          </a:p>
          <a:p>
            <a:pPr>
              <a:lnSpc>
                <a:spcPct val="110000"/>
              </a:lnSpc>
            </a:pPr>
            <a:r>
              <a:rPr lang="en-US" sz="3800" dirty="0"/>
              <a:t>At the end, a list of recommendations on how to reduce these barriers will be provided</a:t>
            </a:r>
          </a:p>
          <a:p>
            <a:pPr>
              <a:lnSpc>
                <a:spcPct val="110000"/>
              </a:lnSpc>
            </a:pPr>
            <a:r>
              <a:rPr lang="en-US" sz="3800" dirty="0"/>
              <a:t>Conclusion </a:t>
            </a:r>
          </a:p>
          <a:p>
            <a:pPr>
              <a:lnSpc>
                <a:spcPct val="110000"/>
              </a:lnSpc>
            </a:pPr>
            <a:r>
              <a:rPr lang="en-US" sz="3800" dirty="0"/>
              <a:t>Reference list </a:t>
            </a:r>
          </a:p>
          <a:p>
            <a:pPr>
              <a:lnSpc>
                <a:spcPct val="110000"/>
              </a:lnSpc>
            </a:pPr>
            <a:endParaRPr lang="en-US" sz="1700" dirty="0"/>
          </a:p>
        </p:txBody>
      </p:sp>
    </p:spTree>
    <p:extLst>
      <p:ext uri="{BB962C8B-B14F-4D97-AF65-F5344CB8AC3E}">
        <p14:creationId xmlns:p14="http://schemas.microsoft.com/office/powerpoint/2010/main" val="24090648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1C69525-1BE4-4BA0-A23C-3BB6C162E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F35E43-85F2-5944-884F-642BFBBF0A53}"/>
              </a:ext>
            </a:extLst>
          </p:cNvPr>
          <p:cNvSpPr>
            <a:spLocks noGrp="1"/>
          </p:cNvSpPr>
          <p:nvPr>
            <p:ph type="title"/>
          </p:nvPr>
        </p:nvSpPr>
        <p:spPr>
          <a:xfrm>
            <a:off x="640078" y="149106"/>
            <a:ext cx="10890929" cy="1097280"/>
          </a:xfrm>
        </p:spPr>
        <p:txBody>
          <a:bodyPr>
            <a:normAutofit/>
          </a:bodyPr>
          <a:lstStyle/>
          <a:p>
            <a:r>
              <a:rPr lang="en-US" dirty="0"/>
              <a:t>About Flight Foods Ltd </a:t>
            </a:r>
          </a:p>
        </p:txBody>
      </p:sp>
      <p:cxnSp>
        <p:nvCxnSpPr>
          <p:cNvPr id="11" name="Straight Connector 10">
            <a:extLst>
              <a:ext uri="{FF2B5EF4-FFF2-40B4-BE49-F238E27FC236}">
                <a16:creationId xmlns:a16="http://schemas.microsoft.com/office/drawing/2014/main" id="{B68AF875-C18B-4B48-AE4C-A63FD3CEFB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CF541C6-1F6E-D3CB-13B4-1FF44CC807E0}"/>
              </a:ext>
            </a:extLst>
          </p:cNvPr>
          <p:cNvGraphicFramePr>
            <a:graphicFrameLocks noGrp="1"/>
          </p:cNvGraphicFramePr>
          <p:nvPr>
            <p:ph idx="1"/>
            <p:extLst>
              <p:ext uri="{D42A27DB-BD31-4B8C-83A1-F6EECF244321}">
                <p14:modId xmlns:p14="http://schemas.microsoft.com/office/powerpoint/2010/main" val="3288060218"/>
              </p:ext>
            </p:extLst>
          </p:nvPr>
        </p:nvGraphicFramePr>
        <p:xfrm>
          <a:off x="650535" y="1395492"/>
          <a:ext cx="10890930" cy="4902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5621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F67C4-AA6B-F446-825D-7AAF0C034C7B}"/>
              </a:ext>
            </a:extLst>
          </p:cNvPr>
          <p:cNvSpPr>
            <a:spLocks noGrp="1"/>
          </p:cNvSpPr>
          <p:nvPr>
            <p:ph type="title"/>
          </p:nvPr>
        </p:nvSpPr>
        <p:spPr>
          <a:xfrm>
            <a:off x="640079" y="109728"/>
            <a:ext cx="10890929" cy="1097280"/>
          </a:xfrm>
        </p:spPr>
        <p:txBody>
          <a:bodyPr/>
          <a:lstStyle/>
          <a:p>
            <a:r>
              <a:rPr lang="en-US" dirty="0"/>
              <a:t>The Key Barriers </a:t>
            </a:r>
          </a:p>
        </p:txBody>
      </p:sp>
      <p:graphicFrame>
        <p:nvGraphicFramePr>
          <p:cNvPr id="5" name="Content Placeholder 2">
            <a:extLst>
              <a:ext uri="{FF2B5EF4-FFF2-40B4-BE49-F238E27FC236}">
                <a16:creationId xmlns:a16="http://schemas.microsoft.com/office/drawing/2014/main" id="{6C9F3F66-FF97-4B70-DBBC-90EF23D7904A}"/>
              </a:ext>
            </a:extLst>
          </p:cNvPr>
          <p:cNvGraphicFramePr>
            <a:graphicFrameLocks noGrp="1"/>
          </p:cNvGraphicFramePr>
          <p:nvPr>
            <p:ph idx="1"/>
            <p:extLst>
              <p:ext uri="{D42A27DB-BD31-4B8C-83A1-F6EECF244321}">
                <p14:modId xmlns:p14="http://schemas.microsoft.com/office/powerpoint/2010/main" val="3174421735"/>
              </p:ext>
            </p:extLst>
          </p:nvPr>
        </p:nvGraphicFramePr>
        <p:xfrm>
          <a:off x="640079" y="1451113"/>
          <a:ext cx="10890929" cy="52971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5665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37580D-1176-4083-A9A1-BD8ED0899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94A691-06D1-E448-B693-564524E87789}"/>
              </a:ext>
            </a:extLst>
          </p:cNvPr>
          <p:cNvSpPr>
            <a:spLocks noGrp="1"/>
          </p:cNvSpPr>
          <p:nvPr>
            <p:ph type="title"/>
          </p:nvPr>
        </p:nvSpPr>
        <p:spPr>
          <a:xfrm>
            <a:off x="660991" y="178905"/>
            <a:ext cx="5879990" cy="4150811"/>
          </a:xfrm>
        </p:spPr>
        <p:txBody>
          <a:bodyPr>
            <a:normAutofit/>
          </a:bodyPr>
          <a:lstStyle/>
          <a:p>
            <a:r>
              <a:rPr lang="en-US" sz="3400" dirty="0"/>
              <a:t>Breaking the Barriers </a:t>
            </a:r>
          </a:p>
        </p:txBody>
      </p:sp>
      <p:cxnSp>
        <p:nvCxnSpPr>
          <p:cNvPr id="11" name="Straight Connector 10">
            <a:extLst>
              <a:ext uri="{FF2B5EF4-FFF2-40B4-BE49-F238E27FC236}">
                <a16:creationId xmlns:a16="http://schemas.microsoft.com/office/drawing/2014/main" id="{1A85A180-17F0-9F5F-51D9-6D242E7884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63B5733-4B24-2525-8A9A-A4C3837B9B95}"/>
              </a:ext>
            </a:extLst>
          </p:cNvPr>
          <p:cNvGraphicFramePr>
            <a:graphicFrameLocks noGrp="1"/>
          </p:cNvGraphicFramePr>
          <p:nvPr>
            <p:ph idx="1"/>
            <p:extLst>
              <p:ext uri="{D42A27DB-BD31-4B8C-83A1-F6EECF244321}">
                <p14:modId xmlns:p14="http://schemas.microsoft.com/office/powerpoint/2010/main" val="344422898"/>
              </p:ext>
            </p:extLst>
          </p:nvPr>
        </p:nvGraphicFramePr>
        <p:xfrm>
          <a:off x="854765" y="1371600"/>
          <a:ext cx="10676244" cy="4926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88114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92F76D-8847-1447-876B-B5A64746C43E}"/>
              </a:ext>
            </a:extLst>
          </p:cNvPr>
          <p:cNvSpPr>
            <a:spLocks noGrp="1"/>
          </p:cNvSpPr>
          <p:nvPr>
            <p:ph type="title"/>
          </p:nvPr>
        </p:nvSpPr>
        <p:spPr>
          <a:xfrm>
            <a:off x="640080" y="121057"/>
            <a:ext cx="10890928" cy="971550"/>
          </a:xfrm>
        </p:spPr>
        <p:txBody>
          <a:bodyPr anchor="t">
            <a:normAutofit/>
          </a:bodyPr>
          <a:lstStyle/>
          <a:p>
            <a:r>
              <a:rPr lang="en-US" dirty="0"/>
              <a:t>Shannon and Weaver Model of Communication</a:t>
            </a:r>
          </a:p>
        </p:txBody>
      </p:sp>
      <p:cxnSp>
        <p:nvCxnSpPr>
          <p:cNvPr id="1033" name="Straight Connector 1032">
            <a:extLst>
              <a:ext uri="{FF2B5EF4-FFF2-40B4-BE49-F238E27FC236}">
                <a16:creationId xmlns:a16="http://schemas.microsoft.com/office/drawing/2014/main" id="{39AA7464-1EB7-A869-C7D3-AA680BBA98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1026" name="Picture 2" descr="A diagram of communication with arrows&#10;&#10;Description automatically generated with medium confidence">
            <a:extLst>
              <a:ext uri="{FF2B5EF4-FFF2-40B4-BE49-F238E27FC236}">
                <a16:creationId xmlns:a16="http://schemas.microsoft.com/office/drawing/2014/main" id="{C3C8A538-5091-D748-9D5D-4304876C997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40509" y="2506908"/>
            <a:ext cx="5642308" cy="2934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38DD326-0872-DF42-B51B-6DECFAFD7262}"/>
              </a:ext>
            </a:extLst>
          </p:cNvPr>
          <p:cNvSpPr>
            <a:spLocks noGrp="1"/>
          </p:cNvSpPr>
          <p:nvPr>
            <p:ph idx="1"/>
          </p:nvPr>
        </p:nvSpPr>
        <p:spPr>
          <a:xfrm>
            <a:off x="5882817" y="1092607"/>
            <a:ext cx="5944748" cy="5644335"/>
          </a:xfrm>
        </p:spPr>
        <p:txBody>
          <a:bodyPr anchor="t">
            <a:normAutofit fontScale="92500"/>
          </a:bodyPr>
          <a:lstStyle/>
          <a:p>
            <a:pPr>
              <a:lnSpc>
                <a:spcPct val="110000"/>
              </a:lnSpc>
            </a:pPr>
            <a:r>
              <a:rPr lang="en-US" sz="1800" dirty="0"/>
              <a:t>The model developed by the two scientists helped to understand how effective communication works between the sender and the receiver (Shannon and Weaver, 1949). </a:t>
            </a:r>
          </a:p>
          <a:p>
            <a:pPr>
              <a:lnSpc>
                <a:spcPct val="110000"/>
              </a:lnSpc>
            </a:pPr>
            <a:r>
              <a:rPr lang="en-US" sz="1800" dirty="0"/>
              <a:t>They understood that there are some interferences between the sender and the receiver. </a:t>
            </a:r>
          </a:p>
          <a:p>
            <a:pPr>
              <a:lnSpc>
                <a:spcPct val="110000"/>
              </a:lnSpc>
            </a:pPr>
            <a:r>
              <a:rPr lang="en-US" sz="1800" dirty="0"/>
              <a:t>There are five different phases from the sender to the destination – </a:t>
            </a:r>
          </a:p>
          <a:p>
            <a:pPr lvl="1">
              <a:lnSpc>
                <a:spcPct val="110000"/>
              </a:lnSpc>
            </a:pPr>
            <a:r>
              <a:rPr lang="en-US" dirty="0"/>
              <a:t>1. the sender (the information source)</a:t>
            </a:r>
          </a:p>
          <a:p>
            <a:pPr lvl="1">
              <a:lnSpc>
                <a:spcPct val="110000"/>
              </a:lnSpc>
            </a:pPr>
            <a:r>
              <a:rPr lang="en-US" dirty="0"/>
              <a:t>2. the encoder (the transmitter) </a:t>
            </a:r>
          </a:p>
          <a:p>
            <a:pPr lvl="1">
              <a:lnSpc>
                <a:spcPct val="110000"/>
              </a:lnSpc>
            </a:pPr>
            <a:r>
              <a:rPr lang="en-US" dirty="0"/>
              <a:t>3. the channel (where the noise can occur and interfere) </a:t>
            </a:r>
          </a:p>
          <a:p>
            <a:pPr lvl="1">
              <a:lnSpc>
                <a:spcPct val="110000"/>
              </a:lnSpc>
            </a:pPr>
            <a:r>
              <a:rPr lang="en-US" dirty="0"/>
              <a:t>4. the decoder (reception) </a:t>
            </a:r>
          </a:p>
          <a:p>
            <a:pPr lvl="1">
              <a:lnSpc>
                <a:spcPct val="110000"/>
              </a:lnSpc>
            </a:pPr>
            <a:r>
              <a:rPr lang="en-US" dirty="0"/>
              <a:t>5. the receiver (destination)</a:t>
            </a:r>
          </a:p>
          <a:p>
            <a:pPr>
              <a:lnSpc>
                <a:spcPct val="110000"/>
              </a:lnSpc>
            </a:pPr>
            <a:r>
              <a:rPr lang="en-US" sz="1800" dirty="0"/>
              <a:t>This easy model suggests that the channel used for information to be transmitted can suffer from “noise” which can negatively impact how the message arrives to the destination (Communication Theory, 2025). </a:t>
            </a:r>
          </a:p>
        </p:txBody>
      </p:sp>
    </p:spTree>
    <p:extLst>
      <p:ext uri="{BB962C8B-B14F-4D97-AF65-F5344CB8AC3E}">
        <p14:creationId xmlns:p14="http://schemas.microsoft.com/office/powerpoint/2010/main" val="24239455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4F98CE-74E4-2A4A-8CE8-B06C94BE64C5}"/>
              </a:ext>
            </a:extLst>
          </p:cNvPr>
          <p:cNvSpPr>
            <a:spLocks noGrp="1"/>
          </p:cNvSpPr>
          <p:nvPr>
            <p:ph type="title"/>
          </p:nvPr>
        </p:nvSpPr>
        <p:spPr>
          <a:xfrm>
            <a:off x="672252" y="88259"/>
            <a:ext cx="9358685" cy="993912"/>
          </a:xfrm>
        </p:spPr>
        <p:txBody>
          <a:bodyPr anchor="t">
            <a:normAutofit/>
          </a:bodyPr>
          <a:lstStyle/>
          <a:p>
            <a:r>
              <a:rPr lang="en-US" sz="3600" dirty="0"/>
              <a:t>Application of Shannon and Weaver </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BC52F52-AF41-559B-33EF-C0EE32C6CDD8}"/>
              </a:ext>
            </a:extLst>
          </p:cNvPr>
          <p:cNvGraphicFramePr>
            <a:graphicFrameLocks noGrp="1"/>
          </p:cNvGraphicFramePr>
          <p:nvPr>
            <p:ph idx="1"/>
            <p:extLst>
              <p:ext uri="{D42A27DB-BD31-4B8C-83A1-F6EECF244321}">
                <p14:modId xmlns:p14="http://schemas.microsoft.com/office/powerpoint/2010/main" val="3297157322"/>
              </p:ext>
            </p:extLst>
          </p:nvPr>
        </p:nvGraphicFramePr>
        <p:xfrm>
          <a:off x="139148" y="891605"/>
          <a:ext cx="12052852" cy="57278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5823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798FCE-AB5B-1F43-A121-68EC1ED0DB22}"/>
              </a:ext>
            </a:extLst>
          </p:cNvPr>
          <p:cNvSpPr>
            <a:spLocks noGrp="1"/>
          </p:cNvSpPr>
          <p:nvPr>
            <p:ph type="title"/>
          </p:nvPr>
        </p:nvSpPr>
        <p:spPr>
          <a:xfrm>
            <a:off x="0" y="175944"/>
            <a:ext cx="10847494" cy="1171069"/>
          </a:xfrm>
        </p:spPr>
        <p:txBody>
          <a:bodyPr anchor="t">
            <a:normAutofit/>
          </a:bodyPr>
          <a:lstStyle/>
          <a:p>
            <a:r>
              <a:rPr lang="en-US" dirty="0"/>
              <a:t>Berlo Model – SMCR Model</a:t>
            </a:r>
          </a:p>
        </p:txBody>
      </p:sp>
      <p:pic>
        <p:nvPicPr>
          <p:cNvPr id="2050" name="Picture 2" descr="A diagram of a message&#10;&#10;Description automatically generated">
            <a:extLst>
              <a:ext uri="{FF2B5EF4-FFF2-40B4-BE49-F238E27FC236}">
                <a16:creationId xmlns:a16="http://schemas.microsoft.com/office/drawing/2014/main" id="{8B4FA5BE-23AA-B24B-9611-8D5422C6EC4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1681" y="1932228"/>
            <a:ext cx="5648193" cy="299354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34B6B3D-F3A0-B044-B6A8-97FCC3EE91B2}"/>
              </a:ext>
            </a:extLst>
          </p:cNvPr>
          <p:cNvSpPr>
            <a:spLocks noGrp="1"/>
          </p:cNvSpPr>
          <p:nvPr>
            <p:ph idx="1"/>
          </p:nvPr>
        </p:nvSpPr>
        <p:spPr>
          <a:xfrm>
            <a:off x="5871555" y="947828"/>
            <a:ext cx="6208764" cy="5431531"/>
          </a:xfrm>
        </p:spPr>
        <p:txBody>
          <a:bodyPr anchor="t">
            <a:normAutofit/>
          </a:bodyPr>
          <a:lstStyle/>
          <a:p>
            <a:pPr>
              <a:lnSpc>
                <a:spcPct val="110000"/>
              </a:lnSpc>
            </a:pPr>
            <a:r>
              <a:rPr lang="en-US" sz="1600" dirty="0"/>
              <a:t>Berlo argued that there are 3 main parts – communication, subject and listener </a:t>
            </a:r>
          </a:p>
          <a:p>
            <a:pPr>
              <a:lnSpc>
                <a:spcPct val="110000"/>
              </a:lnSpc>
            </a:pPr>
            <a:r>
              <a:rPr lang="en-US" sz="1600" dirty="0"/>
              <a:t>In his theory, the listener is the person that gives the meaning to the message </a:t>
            </a:r>
          </a:p>
          <a:p>
            <a:pPr>
              <a:lnSpc>
                <a:spcPct val="110000"/>
              </a:lnSpc>
            </a:pPr>
            <a:r>
              <a:rPr lang="en-US" sz="1600" dirty="0"/>
              <a:t>The SMCR stands for source, message, channel and receiver with each of them having importance on its own – </a:t>
            </a:r>
          </a:p>
          <a:p>
            <a:pPr>
              <a:lnSpc>
                <a:spcPct val="110000"/>
              </a:lnSpc>
            </a:pPr>
            <a:r>
              <a:rPr lang="en-US" sz="1600" dirty="0"/>
              <a:t>The source must have communication skills, afferent attitude, knowledge of the subject and understanding of the culture </a:t>
            </a:r>
          </a:p>
          <a:p>
            <a:pPr>
              <a:lnSpc>
                <a:spcPct val="110000"/>
              </a:lnSpc>
            </a:pPr>
            <a:r>
              <a:rPr lang="en-US" sz="1600" dirty="0"/>
              <a:t>The message contains the elements/contents which should be structured for the audience or receiver to understand </a:t>
            </a:r>
          </a:p>
          <a:p>
            <a:pPr>
              <a:lnSpc>
                <a:spcPct val="110000"/>
              </a:lnSpc>
            </a:pPr>
            <a:r>
              <a:rPr lang="en-US" sz="1600" dirty="0"/>
              <a:t>The channel can vary, from seeing to hearing, smelling or even tasting or touching. </a:t>
            </a:r>
          </a:p>
          <a:p>
            <a:pPr>
              <a:lnSpc>
                <a:spcPct val="110000"/>
              </a:lnSpc>
            </a:pPr>
            <a:r>
              <a:rPr lang="en-US" sz="1600" dirty="0"/>
              <a:t>The receiver has the exact same attributes as the source – very importantly, the source and the receiver should have similar communication skills, attitudes, knowledge and culture to understand (MSG, 2025).</a:t>
            </a:r>
          </a:p>
        </p:txBody>
      </p:sp>
      <p:cxnSp>
        <p:nvCxnSpPr>
          <p:cNvPr id="2057" name="Straight Connector 2056">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3654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2767D7-1870-5449-B24B-CF68DFE84167}"/>
              </a:ext>
            </a:extLst>
          </p:cNvPr>
          <p:cNvSpPr>
            <a:spLocks noGrp="1"/>
          </p:cNvSpPr>
          <p:nvPr>
            <p:ph type="title"/>
          </p:nvPr>
        </p:nvSpPr>
        <p:spPr>
          <a:xfrm>
            <a:off x="672252" y="139428"/>
            <a:ext cx="7635240" cy="1234439"/>
          </a:xfrm>
        </p:spPr>
        <p:txBody>
          <a:bodyPr anchor="t">
            <a:normAutofit/>
          </a:bodyPr>
          <a:lstStyle/>
          <a:p>
            <a:r>
              <a:rPr lang="en-US" sz="3600" dirty="0"/>
              <a:t>Application of the Berlo SMCR Model </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58B69D8-40B3-4E24-A8DB-BB983E224450}"/>
              </a:ext>
            </a:extLst>
          </p:cNvPr>
          <p:cNvGraphicFramePr>
            <a:graphicFrameLocks noGrp="1"/>
          </p:cNvGraphicFramePr>
          <p:nvPr>
            <p:ph idx="1"/>
            <p:extLst>
              <p:ext uri="{D42A27DB-BD31-4B8C-83A1-F6EECF244321}">
                <p14:modId xmlns:p14="http://schemas.microsoft.com/office/powerpoint/2010/main" val="1202414116"/>
              </p:ext>
            </p:extLst>
          </p:nvPr>
        </p:nvGraphicFramePr>
        <p:xfrm>
          <a:off x="672252" y="891606"/>
          <a:ext cx="1084749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27503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8C0BEC-6827-0E43-9DA7-F38135CDE3C5}"/>
              </a:ext>
            </a:extLst>
          </p:cNvPr>
          <p:cNvSpPr>
            <a:spLocks noGrp="1"/>
          </p:cNvSpPr>
          <p:nvPr>
            <p:ph type="title"/>
          </p:nvPr>
        </p:nvSpPr>
        <p:spPr>
          <a:xfrm>
            <a:off x="636997" y="113966"/>
            <a:ext cx="4876801" cy="1569516"/>
          </a:xfrm>
        </p:spPr>
        <p:txBody>
          <a:bodyPr anchor="t">
            <a:normAutofit/>
          </a:bodyPr>
          <a:lstStyle/>
          <a:p>
            <a:r>
              <a:rPr lang="en-US" dirty="0"/>
              <a:t>Schramm Model</a:t>
            </a:r>
          </a:p>
        </p:txBody>
      </p:sp>
      <p:pic>
        <p:nvPicPr>
          <p:cNvPr id="3074" name="Picture 2" descr="A close-up of two people talking&#10;&#10;Description automatically generated">
            <a:extLst>
              <a:ext uri="{FF2B5EF4-FFF2-40B4-BE49-F238E27FC236}">
                <a16:creationId xmlns:a16="http://schemas.microsoft.com/office/drawing/2014/main" id="{68830E18-06F6-724A-9AF8-08D026DDA25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48334" y="2263002"/>
            <a:ext cx="4988689" cy="250681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3E2725E-24D2-6D47-AE66-2F341C6E25C2}"/>
              </a:ext>
            </a:extLst>
          </p:cNvPr>
          <p:cNvSpPr>
            <a:spLocks noGrp="1"/>
          </p:cNvSpPr>
          <p:nvPr>
            <p:ph idx="1"/>
          </p:nvPr>
        </p:nvSpPr>
        <p:spPr>
          <a:xfrm>
            <a:off x="5513798" y="282738"/>
            <a:ext cx="6182724" cy="5807419"/>
          </a:xfrm>
        </p:spPr>
        <p:txBody>
          <a:bodyPr>
            <a:normAutofit fontScale="92500" lnSpcReduction="20000"/>
          </a:bodyPr>
          <a:lstStyle/>
          <a:p>
            <a:pPr>
              <a:lnSpc>
                <a:spcPct val="110000"/>
              </a:lnSpc>
            </a:pPr>
            <a:r>
              <a:rPr lang="en-US" sz="2400" dirty="0"/>
              <a:t>This model was criticized based on the assumption that communication is always linear, like the ones discussed before (RTB, 2025).</a:t>
            </a:r>
          </a:p>
          <a:p>
            <a:pPr>
              <a:lnSpc>
                <a:spcPct val="110000"/>
              </a:lnSpc>
            </a:pPr>
            <a:r>
              <a:rPr lang="en-US" sz="2400" dirty="0"/>
              <a:t>However, Schramm noted that it is very important to ensure that there is feedback upon receiving the message sent by the sender and that this is the proof the message was delivered – otherwise incomplete (Wrench, 2025). </a:t>
            </a:r>
          </a:p>
          <a:p>
            <a:pPr>
              <a:lnSpc>
                <a:spcPct val="110000"/>
              </a:lnSpc>
            </a:pPr>
            <a:r>
              <a:rPr lang="en-US" sz="2400" dirty="0"/>
              <a:t>He also sustains that the background, experience and knowledge are factors which impact the interpretation. </a:t>
            </a:r>
          </a:p>
          <a:p>
            <a:pPr>
              <a:lnSpc>
                <a:spcPct val="110000"/>
              </a:lnSpc>
            </a:pPr>
            <a:r>
              <a:rPr lang="en-US" sz="2400" dirty="0"/>
              <a:t>He considers ineffective communication if the encoding and decoding or feedback do not happen. </a:t>
            </a:r>
          </a:p>
        </p:txBody>
      </p:sp>
      <p:cxnSp>
        <p:nvCxnSpPr>
          <p:cNvPr id="3081" name="Straight Connector 3080">
            <a:extLst>
              <a:ext uri="{FF2B5EF4-FFF2-40B4-BE49-F238E27FC236}">
                <a16:creationId xmlns:a16="http://schemas.microsoft.com/office/drawing/2014/main" id="{540DBD50-3CB1-A513-2321-1891E3F095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98918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8859C83-92AD-A842-BFC4-B6D5B3D34A94}"/>
              </a:ext>
            </a:extLst>
          </p:cNvPr>
          <p:cNvSpPr>
            <a:spLocks noGrp="1"/>
          </p:cNvSpPr>
          <p:nvPr>
            <p:ph type="title"/>
          </p:nvPr>
        </p:nvSpPr>
        <p:spPr>
          <a:xfrm>
            <a:off x="630493" y="2571751"/>
            <a:ext cx="3000587" cy="1714498"/>
          </a:xfrm>
        </p:spPr>
        <p:txBody>
          <a:bodyPr anchor="t">
            <a:normAutofit/>
          </a:bodyPr>
          <a:lstStyle/>
          <a:p>
            <a:r>
              <a:rPr lang="en-US" sz="3600" dirty="0"/>
              <a:t>Application of Schramm</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85406F3-5182-E88D-8C01-7282111E201F}"/>
              </a:ext>
            </a:extLst>
          </p:cNvPr>
          <p:cNvGraphicFramePr>
            <a:graphicFrameLocks noGrp="1"/>
          </p:cNvGraphicFramePr>
          <p:nvPr>
            <p:ph idx="1"/>
            <p:extLst>
              <p:ext uri="{D42A27DB-BD31-4B8C-83A1-F6EECF244321}">
                <p14:modId xmlns:p14="http://schemas.microsoft.com/office/powerpoint/2010/main" val="1490924514"/>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10696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CB24F-181E-B744-A2D0-A6B3C047A7CD}"/>
              </a:ext>
            </a:extLst>
          </p:cNvPr>
          <p:cNvSpPr>
            <a:spLocks noGrp="1"/>
          </p:cNvSpPr>
          <p:nvPr>
            <p:ph type="title"/>
          </p:nvPr>
        </p:nvSpPr>
        <p:spPr>
          <a:xfrm>
            <a:off x="365760" y="205740"/>
            <a:ext cx="10890929" cy="1097280"/>
          </a:xfrm>
        </p:spPr>
        <p:txBody>
          <a:bodyPr/>
          <a:lstStyle/>
          <a:p>
            <a:r>
              <a:rPr lang="en-US" dirty="0"/>
              <a:t>Recommendations </a:t>
            </a:r>
          </a:p>
        </p:txBody>
      </p:sp>
      <p:graphicFrame>
        <p:nvGraphicFramePr>
          <p:cNvPr id="5" name="Content Placeholder 2">
            <a:extLst>
              <a:ext uri="{FF2B5EF4-FFF2-40B4-BE49-F238E27FC236}">
                <a16:creationId xmlns:a16="http://schemas.microsoft.com/office/drawing/2014/main" id="{DE8A6B8D-9896-D652-CCCA-963491D4EA95}"/>
              </a:ext>
            </a:extLst>
          </p:cNvPr>
          <p:cNvGraphicFramePr>
            <a:graphicFrameLocks noGrp="1"/>
          </p:cNvGraphicFramePr>
          <p:nvPr>
            <p:ph idx="1"/>
          </p:nvPr>
        </p:nvGraphicFramePr>
        <p:xfrm>
          <a:off x="365760" y="1303020"/>
          <a:ext cx="11452860" cy="5257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82325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37580D-1176-4083-A9A1-BD8ED0899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0E36F1-5810-3C4A-BD12-05037B848BD6}"/>
              </a:ext>
            </a:extLst>
          </p:cNvPr>
          <p:cNvSpPr>
            <a:spLocks noGrp="1"/>
          </p:cNvSpPr>
          <p:nvPr>
            <p:ph type="title"/>
          </p:nvPr>
        </p:nvSpPr>
        <p:spPr>
          <a:xfrm>
            <a:off x="914400" y="1793106"/>
            <a:ext cx="10360152" cy="1139911"/>
          </a:xfrm>
        </p:spPr>
        <p:txBody>
          <a:bodyPr>
            <a:normAutofit/>
          </a:bodyPr>
          <a:lstStyle/>
          <a:p>
            <a:r>
              <a:rPr lang="en-US" dirty="0"/>
              <a:t>Conclusion </a:t>
            </a:r>
          </a:p>
        </p:txBody>
      </p:sp>
      <p:cxnSp>
        <p:nvCxnSpPr>
          <p:cNvPr id="11" name="Straight Connector 10">
            <a:extLst>
              <a:ext uri="{FF2B5EF4-FFF2-40B4-BE49-F238E27FC236}">
                <a16:creationId xmlns:a16="http://schemas.microsoft.com/office/drawing/2014/main" id="{B9C96FDC-E4C2-7D8A-44BA-572E7CD9E8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1585" y="1027306"/>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F8968F1-8967-185E-C8FE-69C853D3CB68}"/>
              </a:ext>
            </a:extLst>
          </p:cNvPr>
          <p:cNvGraphicFramePr>
            <a:graphicFrameLocks noGrp="1"/>
          </p:cNvGraphicFramePr>
          <p:nvPr>
            <p:ph idx="1"/>
            <p:extLst>
              <p:ext uri="{D42A27DB-BD31-4B8C-83A1-F6EECF244321}">
                <p14:modId xmlns:p14="http://schemas.microsoft.com/office/powerpoint/2010/main" val="3364716917"/>
              </p:ext>
            </p:extLst>
          </p:nvPr>
        </p:nvGraphicFramePr>
        <p:xfrm>
          <a:off x="754380" y="2398907"/>
          <a:ext cx="10523220" cy="38990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23279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B5DB6-7E91-3948-86D2-65AF727C829D}"/>
              </a:ext>
            </a:extLst>
          </p:cNvPr>
          <p:cNvSpPr>
            <a:spLocks noGrp="1"/>
          </p:cNvSpPr>
          <p:nvPr>
            <p:ph type="title"/>
          </p:nvPr>
        </p:nvSpPr>
        <p:spPr>
          <a:xfrm>
            <a:off x="650535" y="109728"/>
            <a:ext cx="10890929" cy="1097280"/>
          </a:xfrm>
        </p:spPr>
        <p:txBody>
          <a:bodyPr/>
          <a:lstStyle/>
          <a:p>
            <a:r>
              <a:rPr lang="en-US" dirty="0"/>
              <a:t>Reference List</a:t>
            </a:r>
          </a:p>
        </p:txBody>
      </p:sp>
      <p:sp>
        <p:nvSpPr>
          <p:cNvPr id="3" name="Content Placeholder 2">
            <a:extLst>
              <a:ext uri="{FF2B5EF4-FFF2-40B4-BE49-F238E27FC236}">
                <a16:creationId xmlns:a16="http://schemas.microsoft.com/office/drawing/2014/main" id="{59B6D177-3BFE-C745-AB4C-451B999D19E6}"/>
              </a:ext>
            </a:extLst>
          </p:cNvPr>
          <p:cNvSpPr>
            <a:spLocks noGrp="1"/>
          </p:cNvSpPr>
          <p:nvPr>
            <p:ph idx="1"/>
          </p:nvPr>
        </p:nvSpPr>
        <p:spPr>
          <a:xfrm>
            <a:off x="640079" y="1371600"/>
            <a:ext cx="10890929" cy="4828032"/>
          </a:xfrm>
        </p:spPr>
        <p:txBody>
          <a:bodyPr>
            <a:normAutofit fontScale="70000" lnSpcReduction="20000"/>
          </a:bodyPr>
          <a:lstStyle/>
          <a:p>
            <a:r>
              <a:rPr lang="en-US" dirty="0"/>
              <a:t>Asana, (2025), </a:t>
            </a:r>
            <a:r>
              <a:rPr lang="en-US" i="1" dirty="0"/>
              <a:t>‘’How to improve team communication: 6 strategies and tips’’, </a:t>
            </a:r>
            <a:r>
              <a:rPr lang="en-US" dirty="0"/>
              <a:t>[online] available on: </a:t>
            </a:r>
            <a:r>
              <a:rPr lang="en-US" dirty="0">
                <a:hlinkClick r:id="rId2">
                  <a:extLst>
                    <a:ext uri="{A12FA001-AC4F-418D-AE19-62706E023703}">
                      <ahyp:hlinkClr xmlns:ahyp="http://schemas.microsoft.com/office/drawing/2018/hyperlinkcolor" val="tx"/>
                    </a:ext>
                  </a:extLst>
                </a:hlinkClick>
              </a:rPr>
              <a:t>https://asana.com/resources/team-communication</a:t>
            </a:r>
            <a:r>
              <a:rPr lang="en-US" dirty="0"/>
              <a:t> , </a:t>
            </a:r>
            <a:r>
              <a:rPr lang="en-US" i="1" dirty="0"/>
              <a:t>last accessed on </a:t>
            </a:r>
            <a:r>
              <a:rPr lang="en-US" dirty="0"/>
              <a:t>8 November 2025. </a:t>
            </a:r>
          </a:p>
          <a:p>
            <a:r>
              <a:rPr lang="en-US" dirty="0"/>
              <a:t>Communication Theory, (2025), </a:t>
            </a:r>
            <a:r>
              <a:rPr lang="en-US" i="1" dirty="0"/>
              <a:t>‘’Shannon and Weaver Model of Communication’’, </a:t>
            </a:r>
            <a:r>
              <a:rPr lang="en-US" dirty="0"/>
              <a:t>[online] available on: </a:t>
            </a:r>
            <a:r>
              <a:rPr lang="en-US" dirty="0">
                <a:hlinkClick r:id="rId3">
                  <a:extLst>
                    <a:ext uri="{A12FA001-AC4F-418D-AE19-62706E023703}">
                      <ahyp:hlinkClr xmlns:ahyp="http://schemas.microsoft.com/office/drawing/2018/hyperlinkcolor" val="tx"/>
                    </a:ext>
                  </a:extLst>
                </a:hlinkClick>
              </a:rPr>
              <a:t>https://www.communicationtheory.org/shannon-and-weaver-model-of-communication/</a:t>
            </a:r>
            <a:r>
              <a:rPr lang="en-US" dirty="0"/>
              <a:t> , </a:t>
            </a:r>
            <a:r>
              <a:rPr lang="en-US" i="1" dirty="0"/>
              <a:t>last accessed on </a:t>
            </a:r>
            <a:r>
              <a:rPr lang="en-US" dirty="0"/>
              <a:t>8 November 2025. </a:t>
            </a:r>
          </a:p>
          <a:p>
            <a:r>
              <a:rPr lang="en-US" dirty="0"/>
              <a:t>Gordon, R., (2023), </a:t>
            </a:r>
            <a:r>
              <a:rPr lang="en-US" i="1" dirty="0"/>
              <a:t>‘’Why it’s necessary to improve team communication’’, </a:t>
            </a:r>
            <a:r>
              <a:rPr lang="en-US" dirty="0"/>
              <a:t>[online] available on: </a:t>
            </a:r>
            <a:r>
              <a:rPr lang="en-US" dirty="0">
                <a:hlinkClick r:id="rId4">
                  <a:extLst>
                    <a:ext uri="{A12FA001-AC4F-418D-AE19-62706E023703}">
                      <ahyp:hlinkClr xmlns:ahyp="http://schemas.microsoft.com/office/drawing/2018/hyperlinkcolor" val="tx"/>
                    </a:ext>
                  </a:extLst>
                </a:hlinkClick>
              </a:rPr>
              <a:t>https://www.apu.apus.edu/area-of-study/business-and-management/resources/why-it-is-necessary-to-improve-team-communication/</a:t>
            </a:r>
            <a:r>
              <a:rPr lang="en-US" dirty="0"/>
              <a:t> , </a:t>
            </a:r>
            <a:r>
              <a:rPr lang="en-US" i="1" dirty="0"/>
              <a:t>last accessed on 8 November 2025. </a:t>
            </a:r>
          </a:p>
          <a:p>
            <a:r>
              <a:rPr lang="en-US" dirty="0"/>
              <a:t>MSG, (2025), </a:t>
            </a:r>
            <a:r>
              <a:rPr lang="en-US" i="1" dirty="0"/>
              <a:t>‘’</a:t>
            </a:r>
            <a:r>
              <a:rPr lang="en-US" i="1" dirty="0" err="1"/>
              <a:t>Berlo’s</a:t>
            </a:r>
            <a:r>
              <a:rPr lang="en-US" i="1" dirty="0"/>
              <a:t> Model of Communication’’ </a:t>
            </a:r>
            <a:r>
              <a:rPr lang="en-US" dirty="0"/>
              <a:t>[online] available on: </a:t>
            </a:r>
            <a:r>
              <a:rPr lang="en-US" dirty="0">
                <a:hlinkClick r:id="rId5">
                  <a:extLst>
                    <a:ext uri="{A12FA001-AC4F-418D-AE19-62706E023703}">
                      <ahyp:hlinkClr xmlns:ahyp="http://schemas.microsoft.com/office/drawing/2018/hyperlinkcolor" val="tx"/>
                    </a:ext>
                  </a:extLst>
                </a:hlinkClick>
              </a:rPr>
              <a:t>https://www.managementstudyguide.com/berlo-model-of-communication.htm</a:t>
            </a:r>
            <a:r>
              <a:rPr lang="en-US" dirty="0"/>
              <a:t> , </a:t>
            </a:r>
            <a:r>
              <a:rPr lang="en-US" i="1" dirty="0"/>
              <a:t>last accessed on </a:t>
            </a:r>
            <a:r>
              <a:rPr lang="en-US" dirty="0"/>
              <a:t>8 November 2025. </a:t>
            </a:r>
          </a:p>
          <a:p>
            <a:r>
              <a:rPr lang="en-US" dirty="0"/>
              <a:t>Pure, (2025), </a:t>
            </a:r>
            <a:r>
              <a:rPr lang="en-US" i="1" dirty="0"/>
              <a:t>‘’The Mathematical Theory of Communication’’, </a:t>
            </a:r>
            <a:r>
              <a:rPr lang="en-US" dirty="0"/>
              <a:t>[online] available on: </a:t>
            </a:r>
            <a:r>
              <a:rPr lang="en-US" dirty="0">
                <a:hlinkClick r:id="rId6">
                  <a:extLst>
                    <a:ext uri="{A12FA001-AC4F-418D-AE19-62706E023703}">
                      <ahyp:hlinkClr xmlns:ahyp="http://schemas.microsoft.com/office/drawing/2018/hyperlinkcolor" val="tx"/>
                    </a:ext>
                  </a:extLst>
                </a:hlinkClick>
              </a:rPr>
              <a:t>https://pure.mpg.de/rest/items/item_2383164_3/component/file_2383163/content</a:t>
            </a:r>
            <a:r>
              <a:rPr lang="en-US" dirty="0"/>
              <a:t> , </a:t>
            </a:r>
            <a:r>
              <a:rPr lang="en-US" i="1" dirty="0"/>
              <a:t>last accessed on </a:t>
            </a:r>
            <a:r>
              <a:rPr lang="en-US" dirty="0"/>
              <a:t>8 November 2026. </a:t>
            </a:r>
          </a:p>
          <a:p>
            <a:r>
              <a:rPr lang="en-US" dirty="0"/>
              <a:t>RTB, (2025), </a:t>
            </a:r>
            <a:r>
              <a:rPr lang="en-US" i="1" dirty="0"/>
              <a:t>‘’Schramm Communication Mode’’, </a:t>
            </a:r>
            <a:r>
              <a:rPr lang="en-US" dirty="0"/>
              <a:t>[online] available on: </a:t>
            </a:r>
            <a:r>
              <a:rPr lang="en-US" dirty="0">
                <a:hlinkClick r:id="rId7">
                  <a:extLst>
                    <a:ext uri="{A12FA001-AC4F-418D-AE19-62706E023703}">
                      <ahyp:hlinkClr xmlns:ahyp="http://schemas.microsoft.com/office/drawing/2018/hyperlinkcolor" val="tx"/>
                    </a:ext>
                  </a:extLst>
                </a:hlinkClick>
              </a:rPr>
              <a:t>https://portal.raisethebar.co.uk/wp-content/uploads/2021/07/Schramm-Communication-Model.pdf</a:t>
            </a:r>
            <a:r>
              <a:rPr lang="en-US" dirty="0"/>
              <a:t> , </a:t>
            </a:r>
            <a:r>
              <a:rPr lang="en-US" i="1" dirty="0"/>
              <a:t>last accessed on </a:t>
            </a:r>
            <a:r>
              <a:rPr lang="en-US" dirty="0"/>
              <a:t>8 November 2025. </a:t>
            </a:r>
          </a:p>
          <a:p>
            <a:r>
              <a:rPr lang="en-US" dirty="0"/>
              <a:t>Shannon, E.C., Weaver, W., (1949) </a:t>
            </a:r>
            <a:r>
              <a:rPr lang="en-US" i="1" dirty="0"/>
              <a:t>“The Mathematical Theory of Communication”  Illini Books edition. </a:t>
            </a:r>
          </a:p>
          <a:p>
            <a:r>
              <a:rPr lang="en-US" dirty="0"/>
              <a:t>Wrench, J., (2025), </a:t>
            </a:r>
            <a:r>
              <a:rPr lang="en-US" i="1" dirty="0"/>
              <a:t>‘’Models of Interpersonal Communication’’, </a:t>
            </a:r>
            <a:r>
              <a:rPr lang="en-US" dirty="0"/>
              <a:t>[online] available on: </a:t>
            </a:r>
            <a:r>
              <a:rPr lang="en-US" dirty="0">
                <a:hlinkClick r:id="rId8">
                  <a:extLst>
                    <a:ext uri="{A12FA001-AC4F-418D-AE19-62706E023703}">
                      <ahyp:hlinkClr xmlns:ahyp="http://schemas.microsoft.com/office/drawing/2018/hyperlinkcolor" val="tx"/>
                    </a:ext>
                  </a:extLst>
                </a:hlinkClick>
              </a:rPr>
              <a:t>https://socialsci.libretexts.org/Courses/Pueblo_Community_College/Interpersonal_Communication_-_A_Mindful_Approach_to_Relationships_(Wrench_et_al.)/02%3A_Overview_of_Interpersonal_Communication/2.04%3A_Models_of_Interpersonal_Communication</a:t>
            </a:r>
            <a:r>
              <a:rPr lang="en-US" dirty="0"/>
              <a:t> , </a:t>
            </a:r>
            <a:r>
              <a:rPr lang="en-US" i="1" dirty="0"/>
              <a:t>last accessed on 8 November 2025. </a:t>
            </a:r>
            <a:endParaRPr lang="en-US" dirty="0"/>
          </a:p>
        </p:txBody>
      </p:sp>
    </p:spTree>
    <p:extLst>
      <p:ext uri="{BB962C8B-B14F-4D97-AF65-F5344CB8AC3E}">
        <p14:creationId xmlns:p14="http://schemas.microsoft.com/office/powerpoint/2010/main" val="754652473"/>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otalTime>1628</TotalTime>
  <Words>1835</Words>
  <Application>Microsoft Macintosh PowerPoint</Application>
  <PresentationFormat>Widescreen</PresentationFormat>
  <Paragraphs>107</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Grandview Display</vt:lpstr>
      <vt:lpstr>DashVTI</vt:lpstr>
      <vt:lpstr>Flight Foods Ltd.  Effective Teamwork and Communication – LCLM4003 ______________ </vt:lpstr>
      <vt:lpstr>Overview </vt:lpstr>
      <vt:lpstr>About Flight Foods Ltd </vt:lpstr>
      <vt:lpstr>The Key Barriers </vt:lpstr>
      <vt:lpstr>Breaking the Barriers </vt:lpstr>
      <vt:lpstr>Shannon and Weaver Model of Communication</vt:lpstr>
      <vt:lpstr>Application of Shannon and Weaver </vt:lpstr>
      <vt:lpstr>Berlo Model – SMCR Model</vt:lpstr>
      <vt:lpstr>Application of the Berlo SMCR Model </vt:lpstr>
      <vt:lpstr>Schramm Model</vt:lpstr>
      <vt:lpstr>Application of Schramm</vt:lpstr>
      <vt:lpstr>Recommendations </vt:lpstr>
      <vt:lpstr>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Flight Foods Ltd.  Effective Teamwork and Communication – LCLM4003 ______________ </dc:title>
  <dc:creator>Anne-Alexa Stanica</dc:creator>
  <cp:lastModifiedBy>Anne-Alexa Stanica</cp:lastModifiedBy>
  <cp:revision>40</cp:revision>
  <dcterms:created xsi:type="dcterms:W3CDTF">2025-11-08T12:38:16Z</dcterms:created>
  <dcterms:modified xsi:type="dcterms:W3CDTF">2025-11-09T15:46:59Z</dcterms:modified>
</cp:coreProperties>
</file>