
<file path=[Content_Types].xml><?xml version="1.0" encoding="utf-8"?>
<Types xmlns="http://schemas.openxmlformats.org/package/2006/content-types">
  <Default Extension="rels" ContentType="application/vnd.openxmlformats-package.relationships+xml"/>
  <Override PartName="/ppt/slideLayouts/slideLayout1.xml" ContentType="application/vnd.openxmlformats-officedocument.presentationml.slideLayout+xml"/>
  <Default Extension="png" ContentType="image/png"/>
  <Override PartName="/ppt/slides/slide11.xml" ContentType="application/vnd.openxmlformats-officedocument.presentationml.slide+xml"/>
  <Default Extension="xml" ContentType="application/xml"/>
  <Override PartName="/ppt/slides/slide9.xml" ContentType="application/vnd.openxmlformats-officedocument.presentationml.slide+xml"/>
  <Override PartName="/ppt/slideLayouts/slideLayout16.xml" ContentType="application/vnd.openxmlformats-officedocument.presentationml.slideLayout+xml"/>
  <Default Extension="jpeg" ContentType="image/jpeg"/>
  <Override PartName="/ppt/tableStyles.xml" ContentType="application/vnd.openxmlformats-officedocument.presentationml.tableStyles+xml"/>
  <Override PartName="/ppt/slideLayouts/slideLayout8.xml" ContentType="application/vnd.openxmlformats-officedocument.presentationml.slideLayout+xml"/>
  <Override PartName="/ppt/slides/slide7.xml" ContentType="application/vnd.openxmlformats-officedocument.presentationml.slide+xml"/>
  <Override PartName="/ppt/slideLayouts/slideLayout1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5.xml" ContentType="application/vnd.openxmlformats-officedocument.presentationml.slide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slideMasters/slideMaster1.xml" ContentType="application/vnd.openxmlformats-officedocument.presentationml.slideMaster+xml"/>
  <Override PartName="/ppt/slideLayouts/slideLayout4.xml" ContentType="application/vnd.openxmlformats-officedocument.presentationml.slideLayout+xml"/>
  <Override PartName="/ppt/slides/slide3.xml" ContentType="application/vnd.openxmlformats-officedocument.presentationml.slide+xml"/>
  <Override PartName="/ppt/slideLayouts/slideLayout10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ppt/slideLayouts/slideLayout2.xml" ContentType="application/vnd.openxmlformats-officedocument.presentationml.slideLayout+xml"/>
  <Override PartName="/ppt/slides/slide1.xml" ContentType="application/vnd.openxmlformats-officedocument.presentationml.slide+xml"/>
  <Default Extension="bin" ContentType="application/vnd.openxmlformats-officedocument.presentationml.printerSettings"/>
  <Override PartName="/ppt/slideLayouts/slideLayout17.xml" ContentType="application/vnd.openxmlformats-officedocument.presentationml.slideLayout+xml"/>
  <Override PartName="/ppt/slides/slide10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slides/slide8.xml" ContentType="application/vnd.openxmlformats-officedocument.presentationml.slide+xml"/>
  <Override PartName="/ppt/presentation.xml" ContentType="application/vnd.openxmlformats-officedocument.presentationml.presentation.main+xml"/>
  <Override PartName="/ppt/slideLayouts/slideLayout15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s/slide6.xml" ContentType="application/vnd.openxmlformats-officedocument.presentationml.slide+xml"/>
  <Override PartName="/ppt/slideLayouts/slideLayout13.xml" ContentType="application/vnd.openxmlformats-officedocument.presentationml.slideLayout+xml"/>
  <Override PartName="/ppt/notesMasters/notesMaster1.xml" ContentType="application/vnd.openxmlformats-officedocument.presentationml.notesMaster+xml"/>
  <Override PartName="/ppt/slideLayouts/slideLayout5.xml" ContentType="application/vnd.openxmlformats-officedocument.presentationml.slideLayout+xml"/>
  <Override PartName="/ppt/slides/slide4.xml" ContentType="application/vnd.openxmlformats-officedocument.presentationml.slide+xml"/>
  <Override PartName="/ppt/slideLayouts/slideLayout11.xml" ContentType="application/vnd.openxmlformats-officedocument.presentationml.slideLayout+xml"/>
  <Override PartName="/ppt/theme/theme1.xml" ContentType="application/vnd.openxmlformats-officedocument.theme+xml"/>
  <Override PartName="/ppt/presProps.xml" ContentType="application/vnd.openxmlformats-officedocument.presentationml.presProps+xml"/>
  <Override PartName="/ppt/slideLayouts/slideLayout3.xml" ContentType="application/vnd.openxmlformats-officedocument.presentationml.slideLayout+xml"/>
  <Override PartName="/ppt/slides/slide2.xml" ContentType="application/vnd.openxmlformats-officedocument.presentationml.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saveSubsetFonts="1" autoCompressPictures="0">
  <p:sldMasterIdLst>
    <p:sldMasterId id="2147483676" r:id="rId1"/>
  </p:sldMasterIdLst>
  <p:notesMasterIdLst>
    <p:notesMasterId r:id="rId13"/>
  </p:notesMasterIdLst>
  <p:sldIdLst>
    <p:sldId id="256" r:id="rId2"/>
    <p:sldId id="257" r:id="rId3"/>
    <p:sldId id="327" r:id="rId4"/>
    <p:sldId id="324" r:id="rId5"/>
    <p:sldId id="330" r:id="rId6"/>
    <p:sldId id="305" r:id="rId7"/>
    <p:sldId id="331" r:id="rId8"/>
    <p:sldId id="333" r:id="rId9"/>
    <p:sldId id="335" r:id="rId10"/>
    <p:sldId id="322" r:id="rId11"/>
    <p:sldId id="328" r:id="rId12"/>
  </p:sldIdLst>
  <p:sldSz cx="9144000" cy="6858000" type="screen4x3"/>
  <p:notesSz cx="6858000" cy="9144000"/>
  <p:defaultTextStyle>
    <a:defPPr>
      <a:defRPr lang="en-GB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lastView="sldThumbnailView">
  <p:normalViewPr>
    <p:restoredLeft sz="15407" autoAdjust="0"/>
    <p:restoredTop sz="98495" autoAdjust="0"/>
  </p:normalViewPr>
  <p:slideViewPr>
    <p:cSldViewPr snapToGrid="0" snapToObjects="1">
      <p:cViewPr>
        <p:scale>
          <a:sx n="75" d="100"/>
          <a:sy n="75" d="100"/>
        </p:scale>
        <p:origin x="-1312" y="-39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notesMaster" Target="notesMasters/notesMaster1.xml"/><Relationship Id="rId14" Type="http://schemas.openxmlformats.org/officeDocument/2006/relationships/printerSettings" Target="printerSettings/printerSettings1.bin"/><Relationship Id="rId15" Type="http://schemas.openxmlformats.org/officeDocument/2006/relationships/presProps" Target="presProps.xml"/><Relationship Id="rId16" Type="http://schemas.openxmlformats.org/officeDocument/2006/relationships/viewProps" Target="viewProps.xml"/><Relationship Id="rId17" Type="http://schemas.openxmlformats.org/officeDocument/2006/relationships/theme" Target="theme/theme1.xml"/><Relationship Id="rId18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9" Type="http://schemas.openxmlformats.org/officeDocument/2006/relationships/slide" Target="slides/slide8.xml"/><Relationship Id="rId10" Type="http://schemas.openxmlformats.org/officeDocument/2006/relationships/slide" Target="slides/slide9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6C6915D-16A3-3843-9190-7105A244C8FD}" type="datetimeFigureOut">
              <a:rPr lang="en-GB" smtClean="0"/>
              <a:pPr/>
              <a:t>11/17/16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5EAD4DA-9C38-B04E-B000-78B385EB842B}" type="slidenum">
              <a:rPr lang="en-GB" smtClean="0"/>
              <a:pPr/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0" y="2157319"/>
            <a:ext cx="8915400" cy="877824"/>
          </a:xfrm>
        </p:spPr>
        <p:txBody>
          <a:bodyPr/>
          <a:lstStyle/>
          <a:p>
            <a:r>
              <a:rPr lang="en-GB" smtClean="0"/>
              <a:t>Click to edit Master title style</a:t>
            </a:r>
            <a:endParaRPr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914400" y="3034553"/>
            <a:ext cx="8001000" cy="3823447"/>
          </a:xfrm>
          <a:solidFill>
            <a:schemeClr val="bg2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lIns="292608" tIns="91440" rIns="274320" bIns="91440" rtlCol="0" anchor="t" anchorCtr="0">
            <a:normAutofit/>
          </a:bodyPr>
          <a:lstStyle>
            <a:lvl1pPr marL="0" indent="0" algn="l" defTabSz="914400" rtl="0" eaLnBrk="1" latinLnBrk="0" hangingPunct="1">
              <a:spcBef>
                <a:spcPts val="2000"/>
              </a:spcBef>
              <a:buClr>
                <a:schemeClr val="accent1"/>
              </a:buClr>
              <a:buFont typeface="Wingdings 2" pitchFamily="18" charset="2"/>
              <a:buNone/>
              <a:defRPr sz="18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GB" smtClean="0"/>
              <a:t>Click to edit Master subtitle style</a:t>
            </a:r>
            <a:endParaRPr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221613-FC8C-C44B-BFBE-147BDD7921BC}" type="datetimeFigureOut">
              <a:rPr lang="en-GB" smtClean="0"/>
              <a:pPr/>
              <a:t>11/17/16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5C682B-6CCC-4744-8690-F36B0030AFD4}" type="slidenum">
              <a:rPr lang="en-GB" smtClean="0"/>
              <a:pPr/>
              <a:t>‹#›</a:t>
            </a:fld>
            <a:endParaRPr lang="en-GB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221613-FC8C-C44B-BFBE-147BDD7921BC}" type="datetimeFigureOut">
              <a:rPr lang="en-GB" smtClean="0"/>
              <a:pPr/>
              <a:t>11/17/16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5C682B-6CCC-4744-8690-F36B0030AFD4}" type="slidenum">
              <a:rPr lang="en-GB" smtClean="0"/>
              <a:pPr/>
              <a:t>‹#›</a:t>
            </a:fld>
            <a:endParaRPr lang="en-GB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preserve="1">
  <p:cSld name="Title Slide with Pictu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0" y="5025435"/>
            <a:ext cx="8915400" cy="914400"/>
          </a:xfrm>
        </p:spPr>
        <p:txBody>
          <a:bodyPr/>
          <a:lstStyle/>
          <a:p>
            <a:r>
              <a:rPr lang="en-GB" smtClean="0"/>
              <a:t>Click to edit Master title style</a:t>
            </a:r>
            <a:endParaRPr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914400" y="5943600"/>
            <a:ext cx="8001000" cy="914400"/>
          </a:xfrm>
          <a:solidFill>
            <a:schemeClr val="bg2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292608" tIns="91440" rIns="274320" bIns="91440" rtlCol="0" anchor="t" anchorCtr="0"/>
          <a:lstStyle>
            <a:lvl1pPr marL="0" indent="0" algn="l" defTabSz="914400" rtl="0" eaLnBrk="1" latinLnBrk="0" hangingPunct="1">
              <a:spcBef>
                <a:spcPts val="300"/>
              </a:spcBef>
              <a:buNone/>
              <a:defRPr sz="18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GB" smtClean="0"/>
              <a:t>Click to edit Master subtitle style</a:t>
            </a:r>
            <a:endParaRPr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221613-FC8C-C44B-BFBE-147BDD7921BC}" type="datetimeFigureOut">
              <a:rPr lang="en-GB" smtClean="0"/>
              <a:pPr/>
              <a:t>11/17/16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9" name="Picture Placeholder 8"/>
          <p:cNvSpPr>
            <a:spLocks noGrp="1"/>
          </p:cNvSpPr>
          <p:nvPr>
            <p:ph type="pic" sz="quarter" idx="13"/>
          </p:nvPr>
        </p:nvSpPr>
        <p:spPr>
          <a:xfrm>
            <a:off x="927100" y="1129553"/>
            <a:ext cx="7988300" cy="3886200"/>
          </a:xfrm>
        </p:spPr>
        <p:txBody>
          <a:bodyPr>
            <a:normAutofit/>
          </a:bodyPr>
          <a:lstStyle>
            <a:lvl1pPr marL="0" indent="0">
              <a:buNone/>
              <a:defRPr sz="1800"/>
            </a:lvl1pPr>
          </a:lstStyle>
          <a:p>
            <a:r>
              <a:rPr lang="en-GB" dirty="0" smtClean="0"/>
              <a:t>Click icon to add picture</a:t>
            </a:r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3200399"/>
            <a:ext cx="8915400" cy="2286000"/>
          </a:xfrm>
          <a:solidFill>
            <a:schemeClr val="tx2"/>
          </a:solidFill>
        </p:spPr>
        <p:txBody>
          <a:bodyPr vert="horz" lIns="1188720" tIns="45720" rIns="274320" bIns="45720" rtlCol="0" anchor="b" anchorCtr="0">
            <a:normAutofit/>
          </a:bodyPr>
          <a:lstStyle>
            <a:lvl1pPr marL="0" indent="0" algn="l" defTabSz="9144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mtClean="0"/>
              <a:t>Click to edit Master title style</a:t>
            </a:r>
            <a:endParaRPr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4400" y="5484607"/>
            <a:ext cx="8001000" cy="777240"/>
          </a:xfrm>
          <a:solidFill>
            <a:schemeClr val="bg2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lIns="292608" tIns="91440" rIns="274320" bIns="91440" rtlCol="0" anchor="ctr" anchorCtr="0">
            <a:normAutofit/>
          </a:bodyPr>
          <a:lstStyle>
            <a:lvl1pPr marL="0" indent="0" algn="l" defTabSz="914400" rtl="0" eaLnBrk="1" latinLnBrk="0" hangingPunct="1">
              <a:spcBef>
                <a:spcPts val="300"/>
              </a:spcBef>
              <a:buClr>
                <a:schemeClr val="accent1"/>
              </a:buClr>
              <a:buFont typeface="Wingdings 2" pitchFamily="18" charset="2"/>
              <a:buNone/>
              <a:defRPr sz="18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221613-FC8C-C44B-BFBE-147BDD7921BC}" type="datetimeFigureOut">
              <a:rPr lang="en-GB" smtClean="0"/>
              <a:pPr/>
              <a:t>11/17/16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5C682B-6CCC-4744-8690-F36B0030AFD4}" type="slidenum">
              <a:rPr lang="en-GB" smtClean="0"/>
              <a:pPr/>
              <a:t>‹#›</a:t>
            </a:fld>
            <a:endParaRPr lang="en-GB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17600" y="2595563"/>
            <a:ext cx="3566160" cy="3681412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147534" y="2595563"/>
            <a:ext cx="3566160" cy="3681412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6580094" y="188259"/>
            <a:ext cx="2133600" cy="365125"/>
          </a:xfrm>
        </p:spPr>
        <p:txBody>
          <a:bodyPr/>
          <a:lstStyle/>
          <a:p>
            <a:fld id="{83221613-FC8C-C44B-BFBE-147BDD7921BC}" type="datetimeFigureOut">
              <a:rPr lang="en-GB" smtClean="0"/>
              <a:pPr/>
              <a:t>11/17/16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5C682B-6CCC-4744-8690-F36B0030AFD4}" type="slidenum">
              <a:rPr lang="en-GB" smtClean="0"/>
              <a:pPr/>
              <a:t>‹#›</a:t>
            </a:fld>
            <a:endParaRPr lang="en-GB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smtClean="0"/>
              <a:t>Click to edit Master title style</a:t>
            </a:r>
            <a:endParaRPr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20588" y="2017713"/>
            <a:ext cx="3566160" cy="877887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20588" y="3065929"/>
            <a:ext cx="3566160" cy="3211046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147534" y="2017713"/>
            <a:ext cx="3566160" cy="877887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147534" y="3065929"/>
            <a:ext cx="3566160" cy="3211046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6580094" y="188259"/>
            <a:ext cx="2133600" cy="365125"/>
          </a:xfrm>
        </p:spPr>
        <p:txBody>
          <a:bodyPr/>
          <a:lstStyle/>
          <a:p>
            <a:fld id="{83221613-FC8C-C44B-BFBE-147BDD7921BC}" type="datetimeFigureOut">
              <a:rPr lang="en-GB" smtClean="0"/>
              <a:pPr/>
              <a:t>11/17/16</a:t>
            </a:fld>
            <a:endParaRPr lang="en-GB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1120588" y="188259"/>
            <a:ext cx="2895600" cy="365125"/>
          </a:xfrm>
        </p:spPr>
        <p:txBody>
          <a:bodyPr/>
          <a:lstStyle/>
          <a:p>
            <a:endParaRPr lang="en-GB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5C682B-6CCC-4744-8690-F36B0030AFD4}" type="slidenum">
              <a:rPr lang="en-GB" smtClean="0"/>
              <a:pPr/>
              <a:t>‹#›</a:t>
            </a:fld>
            <a:endParaRPr lang="en-GB" dirty="0"/>
          </a:p>
        </p:txBody>
      </p:sp>
      <p:cxnSp>
        <p:nvCxnSpPr>
          <p:cNvPr id="11" name="Straight Connector 10"/>
          <p:cNvCxnSpPr/>
          <p:nvPr/>
        </p:nvCxnSpPr>
        <p:spPr>
          <a:xfrm>
            <a:off x="1212028" y="2904565"/>
            <a:ext cx="3383280" cy="1588"/>
          </a:xfrm>
          <a:prstGeom prst="line">
            <a:avLst/>
          </a:prstGeom>
          <a:ln w="38100">
            <a:solidFill>
              <a:schemeClr val="bg2">
                <a:lumMod val="60000"/>
                <a:lumOff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Connector 11"/>
          <p:cNvCxnSpPr/>
          <p:nvPr/>
        </p:nvCxnSpPr>
        <p:spPr>
          <a:xfrm>
            <a:off x="5238974" y="2904565"/>
            <a:ext cx="3383280" cy="1588"/>
          </a:xfrm>
          <a:prstGeom prst="line">
            <a:avLst/>
          </a:prstGeom>
          <a:ln w="38100">
            <a:solidFill>
              <a:schemeClr val="bg2">
                <a:lumMod val="60000"/>
                <a:lumOff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2"/>
          <p:cNvCxnSpPr/>
          <p:nvPr/>
        </p:nvCxnSpPr>
        <p:spPr>
          <a:xfrm>
            <a:off x="1212028" y="2904565"/>
            <a:ext cx="3383280" cy="1588"/>
          </a:xfrm>
          <a:prstGeom prst="line">
            <a:avLst/>
          </a:prstGeom>
          <a:ln w="38100">
            <a:solidFill>
              <a:schemeClr val="bg2">
                <a:lumMod val="60000"/>
                <a:lumOff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Connector 13"/>
          <p:cNvCxnSpPr/>
          <p:nvPr/>
        </p:nvCxnSpPr>
        <p:spPr>
          <a:xfrm>
            <a:off x="5238974" y="2904565"/>
            <a:ext cx="3383280" cy="1588"/>
          </a:xfrm>
          <a:prstGeom prst="line">
            <a:avLst/>
          </a:prstGeom>
          <a:ln w="38100">
            <a:solidFill>
              <a:schemeClr val="bg2">
                <a:lumMod val="60000"/>
                <a:lumOff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Straight Connector 14"/>
          <p:cNvCxnSpPr/>
          <p:nvPr/>
        </p:nvCxnSpPr>
        <p:spPr>
          <a:xfrm>
            <a:off x="1212028" y="2904565"/>
            <a:ext cx="3383280" cy="1588"/>
          </a:xfrm>
          <a:prstGeom prst="line">
            <a:avLst/>
          </a:prstGeom>
          <a:ln w="38100">
            <a:solidFill>
              <a:schemeClr val="bg2">
                <a:lumMod val="60000"/>
                <a:lumOff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Straight Connector 15"/>
          <p:cNvCxnSpPr/>
          <p:nvPr/>
        </p:nvCxnSpPr>
        <p:spPr>
          <a:xfrm>
            <a:off x="5238974" y="2904565"/>
            <a:ext cx="3383280" cy="1588"/>
          </a:xfrm>
          <a:prstGeom prst="line">
            <a:avLst/>
          </a:prstGeom>
          <a:ln w="38100">
            <a:solidFill>
              <a:schemeClr val="bg2">
                <a:lumMod val="60000"/>
                <a:lumOff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221613-FC8C-C44B-BFBE-147BDD7921BC}" type="datetimeFigureOut">
              <a:rPr lang="en-GB" smtClean="0"/>
              <a:pPr/>
              <a:t>11/17/16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5C682B-6CCC-4744-8690-F36B0030AFD4}" type="slidenum">
              <a:rPr lang="en-GB" smtClean="0"/>
              <a:pPr/>
              <a:t>‹#›</a:t>
            </a:fld>
            <a:endParaRPr lang="en-GB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221613-FC8C-C44B-BFBE-147BDD7921BC}" type="datetimeFigureOut">
              <a:rPr lang="en-GB" smtClean="0"/>
              <a:pPr/>
              <a:t>11/17/16</a:t>
            </a:fld>
            <a:endParaRPr lang="en-GB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5C682B-6CCC-4744-8690-F36B0030AFD4}" type="slidenum">
              <a:rPr lang="en-GB" smtClean="0"/>
              <a:pPr/>
              <a:t>‹#›</a:t>
            </a:fld>
            <a:endParaRPr lang="en-GB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1124712"/>
            <a:ext cx="8915400" cy="914400"/>
          </a:xfrm>
          <a:solidFill>
            <a:schemeClr val="tx2"/>
          </a:solidFill>
        </p:spPr>
        <p:txBody>
          <a:bodyPr vert="horz" lIns="1188720" tIns="45720" rIns="274320" bIns="45720" rtlCol="0" anchor="ctr">
            <a:normAutofit/>
          </a:bodyPr>
          <a:lstStyle>
            <a:lvl1pPr marL="0" indent="0" algn="l" defTabSz="9144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mtClean="0"/>
              <a:t>Click to edit Master title style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47534" y="2590800"/>
            <a:ext cx="3566160" cy="3686175"/>
          </a:xfrm>
        </p:spPr>
        <p:txBody>
          <a:bodyPr/>
          <a:lstStyle>
            <a:lvl1pPr>
              <a:defRPr sz="18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00952" y="2039111"/>
            <a:ext cx="3566160" cy="4224528"/>
          </a:xfrm>
          <a:solidFill>
            <a:schemeClr val="bg2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lIns="292608" tIns="274320" rIns="274320" bIns="274320" rtlCol="0" anchor="t" anchorCtr="0">
            <a:normAutofit/>
          </a:bodyPr>
          <a:lstStyle>
            <a:lvl1pPr marL="0" indent="0" algn="l" defTabSz="914400" rtl="0" eaLnBrk="1" latinLnBrk="0" hangingPunct="1">
              <a:spcBef>
                <a:spcPts val="2000"/>
              </a:spcBef>
              <a:buClr>
                <a:schemeClr val="accent1"/>
              </a:buClr>
              <a:buFont typeface="Wingdings 2" pitchFamily="18" charset="2"/>
              <a:buNone/>
              <a:defRPr sz="18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6580094" y="188259"/>
            <a:ext cx="2133600" cy="365125"/>
          </a:xfrm>
        </p:spPr>
        <p:txBody>
          <a:bodyPr/>
          <a:lstStyle/>
          <a:p>
            <a:fld id="{83221613-FC8C-C44B-BFBE-147BDD7921BC}" type="datetimeFigureOut">
              <a:rPr lang="en-GB" smtClean="0"/>
              <a:pPr/>
              <a:t>11/17/16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5C682B-6CCC-4744-8690-F36B0030AFD4}" type="slidenum">
              <a:rPr lang="en-GB" smtClean="0"/>
              <a:pPr/>
              <a:t>‹#›</a:t>
            </a:fld>
            <a:endParaRPr lang="en-GB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1124712"/>
            <a:ext cx="8915400" cy="914400"/>
          </a:xfrm>
          <a:solidFill>
            <a:schemeClr val="tx2"/>
          </a:solidFill>
        </p:spPr>
        <p:txBody>
          <a:bodyPr vert="horz" lIns="1188720" tIns="45720" rIns="274320" bIns="45720" rtlCol="0" anchor="ctr">
            <a:normAutofit/>
          </a:bodyPr>
          <a:lstStyle>
            <a:lvl1pPr marL="0" indent="0" algn="l" defTabSz="9144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mtClean="0"/>
              <a:t>Click to edit Master title style</a:t>
            </a:r>
            <a:endParaRPr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487987" y="2048256"/>
            <a:ext cx="3427413" cy="4206240"/>
          </a:xfrm>
        </p:spPr>
        <p:txBody>
          <a:bodyPr>
            <a:normAutofit/>
          </a:bodyPr>
          <a:lstStyle>
            <a:lvl1pPr marL="0" indent="0">
              <a:buNone/>
              <a:defRPr sz="24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GB" dirty="0" smtClean="0"/>
              <a:t>Click icon to add picture</a:t>
            </a:r>
            <a:endParaRPr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4400" y="2039112"/>
            <a:ext cx="4572000" cy="4224528"/>
          </a:xfrm>
          <a:solidFill>
            <a:schemeClr val="bg2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lIns="292608" tIns="274320" rIns="274320" bIns="274320" rtlCol="0" anchor="t" anchorCtr="0">
            <a:normAutofit/>
          </a:bodyPr>
          <a:lstStyle>
            <a:lvl1pPr marL="0" indent="0">
              <a:buNone/>
              <a:defRPr sz="18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marL="0" lvl="0" indent="0" algn="l" defTabSz="914400" rtl="0" eaLnBrk="1" latinLnBrk="0" hangingPunct="1">
              <a:spcBef>
                <a:spcPts val="2000"/>
              </a:spcBef>
              <a:buClr>
                <a:schemeClr val="accent1"/>
              </a:buClr>
              <a:buFont typeface="Wingdings 2" pitchFamily="18" charset="2"/>
              <a:buNone/>
            </a:pPr>
            <a:r>
              <a:rPr lang="en-GB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6580094" y="188259"/>
            <a:ext cx="2133600" cy="365125"/>
          </a:xfrm>
        </p:spPr>
        <p:txBody>
          <a:bodyPr/>
          <a:lstStyle/>
          <a:p>
            <a:fld id="{83221613-FC8C-C44B-BFBE-147BDD7921BC}" type="datetimeFigureOut">
              <a:rPr lang="en-GB" smtClean="0"/>
              <a:pPr/>
              <a:t>11/17/16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5C682B-6CCC-4744-8690-F36B0030AFD4}" type="slidenum">
              <a:rPr lang="en-GB" smtClean="0"/>
              <a:pPr/>
              <a:t>‹#›</a:t>
            </a:fld>
            <a:endParaRPr lang="en-GB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preserve="1">
  <p:cSld name="Picture above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0" y="4114800"/>
            <a:ext cx="8915400" cy="877824"/>
          </a:xfrm>
        </p:spPr>
        <p:txBody>
          <a:bodyPr tIns="137160" bIns="137160" anchor="b" anchorCtr="0">
            <a:normAutofit/>
          </a:bodyPr>
          <a:lstStyle>
            <a:lvl1pPr>
              <a:defRPr sz="2400"/>
            </a:lvl1pPr>
          </a:lstStyle>
          <a:p>
            <a:r>
              <a:rPr lang="en-GB" smtClean="0"/>
              <a:t>Click to edit Master title style</a:t>
            </a:r>
            <a:endParaRPr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914400" y="5002305"/>
            <a:ext cx="8001000" cy="1855695"/>
          </a:xfrm>
          <a:solidFill>
            <a:schemeClr val="bg2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292608" tIns="137160" rIns="274320" bIns="137160" rtlCol="0" anchor="t" anchorCtr="0">
            <a:normAutofit/>
          </a:bodyPr>
          <a:lstStyle>
            <a:lvl1pPr marL="0" indent="0" algn="l" defTabSz="914400" rtl="0" eaLnBrk="1" latinLnBrk="0" hangingPunct="1">
              <a:buNone/>
              <a:defRPr sz="16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GB" smtClean="0"/>
              <a:t>Click to edit Master subtitle style</a:t>
            </a:r>
            <a:endParaRPr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221613-FC8C-C44B-BFBE-147BDD7921BC}" type="datetimeFigureOut">
              <a:rPr lang="en-GB" smtClean="0"/>
              <a:pPr/>
              <a:t>11/17/16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9" name="Picture Placeholder 8"/>
          <p:cNvSpPr>
            <a:spLocks noGrp="1"/>
          </p:cNvSpPr>
          <p:nvPr>
            <p:ph type="pic" sz="quarter" idx="13"/>
          </p:nvPr>
        </p:nvSpPr>
        <p:spPr>
          <a:xfrm>
            <a:off x="927100" y="1129553"/>
            <a:ext cx="7988300" cy="2980944"/>
          </a:xfrm>
        </p:spPr>
        <p:txBody>
          <a:bodyPr>
            <a:normAutofit/>
          </a:bodyPr>
          <a:lstStyle>
            <a:lvl1pPr marL="0" indent="0">
              <a:buNone/>
              <a:defRPr sz="1800"/>
            </a:lvl1pPr>
          </a:lstStyle>
          <a:p>
            <a:r>
              <a:rPr lang="en-GB" dirty="0" smtClean="0"/>
              <a:t>Click icon to add picture</a:t>
            </a:r>
            <a:endParaRPr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preserve="1">
  <p:cSld name="2 Pictures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0" y="4114800"/>
            <a:ext cx="8915400" cy="877824"/>
          </a:xfrm>
        </p:spPr>
        <p:txBody>
          <a:bodyPr tIns="137160" bIns="137160" anchor="b" anchorCtr="0">
            <a:normAutofit/>
          </a:bodyPr>
          <a:lstStyle>
            <a:lvl1pPr>
              <a:defRPr sz="2400"/>
            </a:lvl1pPr>
          </a:lstStyle>
          <a:p>
            <a:r>
              <a:rPr lang="en-GB" smtClean="0"/>
              <a:t>Click to edit Master title style</a:t>
            </a:r>
            <a:endParaRPr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914400" y="5002305"/>
            <a:ext cx="8001000" cy="1855695"/>
          </a:xfrm>
          <a:solidFill>
            <a:schemeClr val="bg2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292608" tIns="137160" rIns="274320" bIns="137160" rtlCol="0" anchor="t" anchorCtr="0">
            <a:normAutofit/>
          </a:bodyPr>
          <a:lstStyle>
            <a:lvl1pPr marL="0" indent="0" algn="l" defTabSz="914400" rtl="0" eaLnBrk="1" latinLnBrk="0" hangingPunct="1">
              <a:buNone/>
              <a:defRPr sz="16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GB" smtClean="0"/>
              <a:t>Click to edit Master subtitle style</a:t>
            </a:r>
            <a:endParaRPr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580094" y="188259"/>
            <a:ext cx="2133600" cy="365125"/>
          </a:xfrm>
        </p:spPr>
        <p:txBody>
          <a:bodyPr/>
          <a:lstStyle/>
          <a:p>
            <a:fld id="{83221613-FC8C-C44B-BFBE-147BDD7921BC}" type="datetimeFigureOut">
              <a:rPr lang="en-GB" smtClean="0"/>
              <a:pPr/>
              <a:t>11/17/16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9" name="Picture Placeholder 8"/>
          <p:cNvSpPr>
            <a:spLocks noGrp="1"/>
          </p:cNvSpPr>
          <p:nvPr>
            <p:ph type="pic" sz="quarter" idx="13"/>
          </p:nvPr>
        </p:nvSpPr>
        <p:spPr>
          <a:xfrm>
            <a:off x="927100" y="1129553"/>
            <a:ext cx="3986784" cy="2980944"/>
          </a:xfrm>
        </p:spPr>
        <p:txBody>
          <a:bodyPr>
            <a:normAutofit/>
          </a:bodyPr>
          <a:lstStyle>
            <a:lvl1pPr marL="0" indent="0">
              <a:buNone/>
              <a:defRPr sz="1800"/>
            </a:lvl1pPr>
          </a:lstStyle>
          <a:p>
            <a:r>
              <a:rPr lang="en-GB" dirty="0" smtClean="0"/>
              <a:t>Click icon to add picture</a:t>
            </a:r>
            <a:endParaRPr/>
          </a:p>
        </p:txBody>
      </p:sp>
      <p:sp>
        <p:nvSpPr>
          <p:cNvPr id="7" name="Picture Placeholder 8"/>
          <p:cNvSpPr>
            <a:spLocks noGrp="1"/>
          </p:cNvSpPr>
          <p:nvPr>
            <p:ph type="pic" sz="quarter" idx="14"/>
          </p:nvPr>
        </p:nvSpPr>
        <p:spPr>
          <a:xfrm>
            <a:off x="4928616" y="1129553"/>
            <a:ext cx="3986784" cy="2980944"/>
          </a:xfrm>
        </p:spPr>
        <p:txBody>
          <a:bodyPr>
            <a:normAutofit/>
          </a:bodyPr>
          <a:lstStyle>
            <a:lvl1pPr marL="0" indent="0">
              <a:buNone/>
              <a:defRPr sz="1800"/>
            </a:lvl1pPr>
          </a:lstStyle>
          <a:p>
            <a:r>
              <a:rPr lang="en-GB" dirty="0" smtClean="0"/>
              <a:t>Click icon to add picture</a:t>
            </a:r>
            <a:endParaRPr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preserve="1">
  <p:cSld name="3 Pictures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0" y="4114800"/>
            <a:ext cx="8915400" cy="877824"/>
          </a:xfrm>
        </p:spPr>
        <p:txBody>
          <a:bodyPr tIns="137160" bIns="137160" anchor="b" anchorCtr="0">
            <a:normAutofit/>
          </a:bodyPr>
          <a:lstStyle>
            <a:lvl1pPr>
              <a:defRPr sz="2400"/>
            </a:lvl1pPr>
          </a:lstStyle>
          <a:p>
            <a:r>
              <a:rPr lang="en-GB" smtClean="0"/>
              <a:t>Click to edit Master title style</a:t>
            </a:r>
            <a:endParaRPr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914400" y="5002305"/>
            <a:ext cx="8001000" cy="1855695"/>
          </a:xfrm>
          <a:solidFill>
            <a:schemeClr val="bg2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292608" tIns="137160" rIns="274320" bIns="137160" rtlCol="0" anchor="t" anchorCtr="0">
            <a:normAutofit/>
          </a:bodyPr>
          <a:lstStyle>
            <a:lvl1pPr marL="0" indent="0" algn="l" defTabSz="914400" rtl="0" eaLnBrk="1" latinLnBrk="0" hangingPunct="1">
              <a:buNone/>
              <a:defRPr sz="16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GB" smtClean="0"/>
              <a:t>Click to edit Master subtitle style</a:t>
            </a:r>
            <a:endParaRPr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580094" y="188259"/>
            <a:ext cx="2133600" cy="365125"/>
          </a:xfrm>
        </p:spPr>
        <p:txBody>
          <a:bodyPr/>
          <a:lstStyle/>
          <a:p>
            <a:fld id="{83221613-FC8C-C44B-BFBE-147BDD7921BC}" type="datetimeFigureOut">
              <a:rPr lang="en-GB" smtClean="0"/>
              <a:pPr/>
              <a:t>11/17/16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9" name="Picture Placeholder 8"/>
          <p:cNvSpPr>
            <a:spLocks noGrp="1"/>
          </p:cNvSpPr>
          <p:nvPr>
            <p:ph type="pic" sz="quarter" idx="13"/>
          </p:nvPr>
        </p:nvSpPr>
        <p:spPr>
          <a:xfrm>
            <a:off x="927100" y="1129553"/>
            <a:ext cx="6601968" cy="2980944"/>
          </a:xfrm>
        </p:spPr>
        <p:txBody>
          <a:bodyPr>
            <a:normAutofit/>
          </a:bodyPr>
          <a:lstStyle>
            <a:lvl1pPr marL="0" indent="0">
              <a:buNone/>
              <a:defRPr sz="1800"/>
            </a:lvl1pPr>
          </a:lstStyle>
          <a:p>
            <a:r>
              <a:rPr lang="en-GB" dirty="0" smtClean="0"/>
              <a:t>Click icon to add picture</a:t>
            </a:r>
            <a:endParaRPr/>
          </a:p>
        </p:txBody>
      </p:sp>
      <p:sp>
        <p:nvSpPr>
          <p:cNvPr id="7" name="Picture Placeholder 8"/>
          <p:cNvSpPr>
            <a:spLocks noGrp="1"/>
          </p:cNvSpPr>
          <p:nvPr>
            <p:ph type="pic" sz="quarter" idx="14"/>
          </p:nvPr>
        </p:nvSpPr>
        <p:spPr>
          <a:xfrm>
            <a:off x="7543800" y="1129553"/>
            <a:ext cx="1371600" cy="1481328"/>
          </a:xfrm>
        </p:spPr>
        <p:txBody>
          <a:bodyPr>
            <a:normAutofit/>
          </a:bodyPr>
          <a:lstStyle>
            <a:lvl1pPr marL="0" indent="0">
              <a:buNone/>
              <a:defRPr sz="1800"/>
            </a:lvl1pPr>
          </a:lstStyle>
          <a:p>
            <a:r>
              <a:rPr lang="en-GB" dirty="0" smtClean="0"/>
              <a:t>Click icon to add picture</a:t>
            </a:r>
            <a:endParaRPr/>
          </a:p>
        </p:txBody>
      </p:sp>
      <p:sp>
        <p:nvSpPr>
          <p:cNvPr id="8" name="Picture Placeholder 8"/>
          <p:cNvSpPr>
            <a:spLocks noGrp="1"/>
          </p:cNvSpPr>
          <p:nvPr>
            <p:ph type="pic" sz="quarter" idx="15"/>
          </p:nvPr>
        </p:nvSpPr>
        <p:spPr>
          <a:xfrm>
            <a:off x="7543800" y="2629169"/>
            <a:ext cx="1371600" cy="1481328"/>
          </a:xfrm>
        </p:spPr>
        <p:txBody>
          <a:bodyPr>
            <a:normAutofit/>
          </a:bodyPr>
          <a:lstStyle>
            <a:lvl1pPr marL="0" indent="0">
              <a:buNone/>
              <a:defRPr sz="1800"/>
            </a:lvl1pPr>
          </a:lstStyle>
          <a:p>
            <a:r>
              <a:rPr lang="en-GB" dirty="0" smtClean="0"/>
              <a:t>Click icon to add picture</a:t>
            </a:r>
            <a:endParaRPr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221613-FC8C-C44B-BFBE-147BDD7921BC}" type="datetimeFigureOut">
              <a:rPr lang="en-GB" smtClean="0"/>
              <a:pPr/>
              <a:t>11/17/16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5C682B-6CCC-4744-8690-F36B0030AFD4}" type="slidenum">
              <a:rPr lang="en-GB" smtClean="0"/>
              <a:pPr/>
              <a:t>‹#›</a:t>
            </a:fld>
            <a:endParaRPr lang="en-GB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87553" y="1129554"/>
            <a:ext cx="914400" cy="5533278"/>
          </a:xfrm>
        </p:spPr>
        <p:txBody>
          <a:bodyPr vert="eaVert" lIns="274320" tIns="685800" bIns="685800"/>
          <a:lstStyle/>
          <a:p>
            <a:r>
              <a:rPr lang="en-GB" smtClean="0"/>
              <a:t>Click to edit Master title style</a:t>
            </a:r>
            <a:endParaRPr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17600" y="1734671"/>
            <a:ext cx="6426200" cy="4542304"/>
          </a:xfrm>
        </p:spPr>
        <p:txBody>
          <a:bodyPr vert="eaVert"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221613-FC8C-C44B-BFBE-147BDD7921BC}" type="datetimeFigureOut">
              <a:rPr lang="en-GB" smtClean="0"/>
              <a:pPr/>
              <a:t>11/17/16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5C682B-6CCC-4744-8690-F36B0030AFD4}" type="slidenum">
              <a:rPr lang="en-GB" smtClean="0"/>
              <a:pPr/>
              <a:t>‹#›</a:t>
            </a:fld>
            <a:endParaRPr lang="en-GB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txAndObj">
  <p:cSld name="Title, Text,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</p:spPr>
        <p:txBody>
          <a:bodyPr/>
          <a:lstStyle>
            <a:lvl1pPr>
              <a:defRPr smtClean="0"/>
            </a:lvl1pPr>
          </a:lstStyle>
          <a:p>
            <a:fld id="{AD439F1E-FAB3-4C48-A82D-7FC4B80BECB0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txAndTwoObj">
  <p:cSld name="Title, Text,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quarter" idx="2"/>
          </p:nvPr>
        </p:nvSpPr>
        <p:spPr>
          <a:xfrm>
            <a:off x="4648200" y="1600200"/>
            <a:ext cx="4038600" cy="21859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Content Placeholder 4"/>
          <p:cNvSpPr>
            <a:spLocks noGrp="1"/>
          </p:cNvSpPr>
          <p:nvPr>
            <p:ph sz="quarter" idx="3"/>
          </p:nvPr>
        </p:nvSpPr>
        <p:spPr>
          <a:xfrm>
            <a:off x="4648200" y="3938588"/>
            <a:ext cx="4038600" cy="2187575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Date Placeholder 5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</p:spPr>
        <p:txBody>
          <a:bodyPr/>
          <a:lstStyle>
            <a:lvl1pPr>
              <a:defRPr smtClean="0"/>
            </a:lvl1pPr>
          </a:lstStyle>
          <a:p>
            <a:fld id="{CF293202-4C99-314B-A920-7C9A8094968F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slideLayout" Target="../slideLayouts/slideLayout12.xml"/><Relationship Id="rId13" Type="http://schemas.openxmlformats.org/officeDocument/2006/relationships/slideLayout" Target="../slideLayouts/slideLayout13.xml"/><Relationship Id="rId14" Type="http://schemas.openxmlformats.org/officeDocument/2006/relationships/slideLayout" Target="../slideLayouts/slideLayout14.xml"/><Relationship Id="rId15" Type="http://schemas.openxmlformats.org/officeDocument/2006/relationships/slideLayout" Target="../slideLayouts/slideLayout15.xml"/><Relationship Id="rId16" Type="http://schemas.openxmlformats.org/officeDocument/2006/relationships/slideLayout" Target="../slideLayouts/slideLayout16.xml"/><Relationship Id="rId17" Type="http://schemas.openxmlformats.org/officeDocument/2006/relationships/slideLayout" Target="../slideLayouts/slideLayout17.xml"/><Relationship Id="rId18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0" y="1123856"/>
            <a:ext cx="8913813" cy="914400"/>
          </a:xfrm>
          <a:prstGeom prst="rect">
            <a:avLst/>
          </a:prstGeom>
          <a:solidFill>
            <a:schemeClr val="tx2"/>
          </a:solidFill>
        </p:spPr>
        <p:txBody>
          <a:bodyPr vert="horz" lIns="1188720" tIns="45720" rIns="274320" bIns="45720" rtlCol="0" anchor="ctr">
            <a:normAutofit/>
          </a:bodyPr>
          <a:lstStyle/>
          <a:p>
            <a:r>
              <a:rPr lang="en-GB" smtClean="0"/>
              <a:t>Click to edit Master title style</a:t>
            </a:r>
            <a:endParaRPr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14424" y="2595562"/>
            <a:ext cx="7610476" cy="367076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580094" y="188259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fld id="{83221613-FC8C-C44B-BFBE-147BDD7921BC}" type="datetimeFigureOut">
              <a:rPr lang="en-GB" smtClean="0"/>
              <a:pPr/>
              <a:t>11/17/16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120588" y="188259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789894" y="6569075"/>
            <a:ext cx="457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fld id="{8E5C682B-6CCC-4744-8690-F36B0030AFD4}" type="slidenum">
              <a:rPr lang="en-GB" smtClean="0"/>
              <a:pPr/>
              <a:t>‹#›</a:t>
            </a:fld>
            <a:endParaRPr lang="en-GB" dirty="0"/>
          </a:p>
        </p:txBody>
      </p:sp>
      <p:sp>
        <p:nvSpPr>
          <p:cNvPr id="7" name="Rectangle 6"/>
          <p:cNvSpPr/>
          <p:nvPr/>
        </p:nvSpPr>
        <p:spPr>
          <a:xfrm>
            <a:off x="914400" y="0"/>
            <a:ext cx="7999413" cy="182880"/>
          </a:xfrm>
          <a:prstGeom prst="rect">
            <a:avLst/>
          </a:prstGeom>
          <a:solidFill>
            <a:schemeClr val="bg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8" name="Rectangle 7"/>
          <p:cNvSpPr/>
          <p:nvPr/>
        </p:nvSpPr>
        <p:spPr>
          <a:xfrm>
            <a:off x="914400" y="6675120"/>
            <a:ext cx="7999413" cy="182880"/>
          </a:xfrm>
          <a:prstGeom prst="rect">
            <a:avLst/>
          </a:prstGeom>
          <a:solidFill>
            <a:schemeClr val="bg2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77" r:id="rId1"/>
    <p:sldLayoutId id="2147483678" r:id="rId2"/>
    <p:sldLayoutId id="2147483679" r:id="rId3"/>
    <p:sldLayoutId id="2147483680" r:id="rId4"/>
    <p:sldLayoutId id="2147483681" r:id="rId5"/>
    <p:sldLayoutId id="2147483682" r:id="rId6"/>
    <p:sldLayoutId id="2147483683" r:id="rId7"/>
    <p:sldLayoutId id="2147483684" r:id="rId8"/>
    <p:sldLayoutId id="2147483685" r:id="rId9"/>
    <p:sldLayoutId id="2147483686" r:id="rId10"/>
    <p:sldLayoutId id="2147483687" r:id="rId11"/>
    <p:sldLayoutId id="2147483688" r:id="rId12"/>
    <p:sldLayoutId id="2147483689" r:id="rId13"/>
    <p:sldLayoutId id="2147483690" r:id="rId14"/>
    <p:sldLayoutId id="2147483691" r:id="rId15"/>
    <p:sldLayoutId id="2147483692" r:id="rId16"/>
    <p:sldLayoutId id="2147483693" r:id="rId17"/>
  </p:sldLayoutIdLst>
  <p:txStyles>
    <p:titleStyle>
      <a:lvl1pPr marL="0" indent="0" algn="l" defTabSz="914400" rtl="0" eaLnBrk="1" latinLnBrk="0" hangingPunct="1">
        <a:spcBef>
          <a:spcPct val="0"/>
        </a:spcBef>
        <a:buNone/>
        <a:defRPr sz="3600" kern="1200">
          <a:solidFill>
            <a:schemeClr val="bg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ts val="2000"/>
        </a:spcBef>
        <a:buClr>
          <a:schemeClr val="accent1"/>
        </a:buClr>
        <a:buFont typeface="Wingdings 2" pitchFamily="18" charset="2"/>
        <a:buChar char=""/>
        <a:defRPr sz="20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1pPr>
      <a:lvl2pPr marL="685800" indent="-336550" algn="l" defTabSz="914400" rtl="0" eaLnBrk="1" latinLnBrk="0" hangingPunct="1">
        <a:spcBef>
          <a:spcPts val="600"/>
        </a:spcBef>
        <a:buClr>
          <a:schemeClr val="accent1">
            <a:lumMod val="50000"/>
          </a:schemeClr>
        </a:buClr>
        <a:buFont typeface="Wingdings 2" pitchFamily="18" charset="2"/>
        <a:buChar char=""/>
        <a:defRPr sz="18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2pPr>
      <a:lvl3pPr marL="1035050" indent="-349250" algn="l" defTabSz="914400" rtl="0" eaLnBrk="1" latinLnBrk="0" hangingPunct="1">
        <a:spcBef>
          <a:spcPts val="600"/>
        </a:spcBef>
        <a:buClr>
          <a:schemeClr val="accent1"/>
        </a:buClr>
        <a:buFont typeface="Wingdings 2" pitchFamily="18" charset="2"/>
        <a:buChar char=""/>
        <a:defRPr sz="18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3pPr>
      <a:lvl4pPr marL="1371600" indent="-336550" algn="l" defTabSz="914400" rtl="0" eaLnBrk="1" latinLnBrk="0" hangingPunct="1">
        <a:spcBef>
          <a:spcPts val="600"/>
        </a:spcBef>
        <a:buClr>
          <a:schemeClr val="accent1">
            <a:lumMod val="50000"/>
          </a:schemeClr>
        </a:buClr>
        <a:buFont typeface="Wingdings 2" pitchFamily="18" charset="2"/>
        <a:buChar char=""/>
        <a:defRPr sz="18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4pPr>
      <a:lvl5pPr marL="1720850" indent="-349250" algn="l" defTabSz="914400" rtl="0" eaLnBrk="1" latinLnBrk="0" hangingPunct="1">
        <a:spcBef>
          <a:spcPts val="600"/>
        </a:spcBef>
        <a:buClr>
          <a:schemeClr val="accent1"/>
        </a:buClr>
        <a:buFont typeface="Wingdings 2" pitchFamily="18" charset="2"/>
        <a:buChar char=""/>
        <a:defRPr sz="18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1.pn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2.png"/><Relationship Id="rId3" Type="http://schemas.openxmlformats.org/officeDocument/2006/relationships/image" Target="../media/image3.pn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4.pn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0" y="1279495"/>
            <a:ext cx="8915400" cy="877824"/>
          </a:xfrm>
        </p:spPr>
        <p:txBody>
          <a:bodyPr>
            <a:normAutofit/>
          </a:bodyPr>
          <a:lstStyle/>
          <a:p>
            <a:r>
              <a:rPr lang="en-GB" dirty="0" smtClean="0"/>
              <a:t>Bourdieu, Taste and Class</a:t>
            </a:r>
            <a:endParaRPr lang="en-GB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lvl="0"/>
            <a:r>
              <a:rPr lang="en-GB" dirty="0" smtClean="0">
                <a:latin typeface="Times New Roman"/>
                <a:ea typeface="Cambria"/>
                <a:cs typeface="Times New Roman"/>
              </a:rPr>
              <a:t/>
            </a:r>
            <a:br>
              <a:rPr lang="en-GB" dirty="0" smtClean="0">
                <a:latin typeface="Times New Roman"/>
                <a:ea typeface="Cambria"/>
                <a:cs typeface="Times New Roman"/>
              </a:rPr>
            </a:br>
            <a:r>
              <a:rPr lang="en-GB" dirty="0" smtClean="0">
                <a:ea typeface="Cambria"/>
                <a:cs typeface="Times New Roman"/>
              </a:rPr>
              <a:t>Key Themes </a:t>
            </a:r>
            <a:r>
              <a:rPr lang="en-GB" dirty="0" smtClean="0">
                <a:latin typeface="Times New Roman"/>
                <a:ea typeface="Cambria"/>
                <a:cs typeface="Times New Roman"/>
              </a:rPr>
              <a:t/>
            </a:r>
            <a:br>
              <a:rPr lang="en-GB" dirty="0" smtClean="0">
                <a:latin typeface="Times New Roman"/>
                <a:ea typeface="Cambria"/>
                <a:cs typeface="Times New Roman"/>
              </a:rPr>
            </a:b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14424" y="2365079"/>
            <a:ext cx="7610476" cy="3917187"/>
          </a:xfrm>
        </p:spPr>
        <p:txBody>
          <a:bodyPr>
            <a:normAutofit/>
          </a:bodyPr>
          <a:lstStyle/>
          <a:p>
            <a:pPr lvl="0"/>
            <a:r>
              <a:rPr lang="en-GB" dirty="0" smtClean="0"/>
              <a:t>How is class performed through</a:t>
            </a:r>
            <a:r>
              <a:rPr lang="en-GB" dirty="0" smtClean="0"/>
              <a:t> food consumption</a:t>
            </a:r>
            <a:r>
              <a:rPr lang="en-GB" dirty="0" smtClean="0"/>
              <a:t>,</a:t>
            </a:r>
            <a:r>
              <a:rPr lang="en-GB" dirty="0" smtClean="0"/>
              <a:t> amongst other lifestyle activities</a:t>
            </a:r>
          </a:p>
          <a:p>
            <a:pPr lvl="0"/>
            <a:r>
              <a:rPr lang="en-GB" dirty="0" smtClean="0"/>
              <a:t>Notions of conspicuous consumption and display</a:t>
            </a:r>
          </a:p>
          <a:p>
            <a:pPr lvl="0"/>
            <a:r>
              <a:rPr lang="en-GB" dirty="0" smtClean="0"/>
              <a:t>Class as</a:t>
            </a:r>
          </a:p>
          <a:p>
            <a:pPr lvl="1"/>
            <a:r>
              <a:rPr lang="en-GB" dirty="0" smtClean="0"/>
              <a:t>Distinction</a:t>
            </a:r>
          </a:p>
          <a:p>
            <a:pPr lvl="1"/>
            <a:r>
              <a:rPr lang="en-GB" dirty="0" smtClean="0"/>
              <a:t>Taste</a:t>
            </a:r>
            <a:r>
              <a:rPr lang="en-GB" dirty="0" smtClean="0"/>
              <a:t> </a:t>
            </a:r>
          </a:p>
          <a:p>
            <a:r>
              <a:rPr lang="en-GB" dirty="0" smtClean="0"/>
              <a:t>In what ways does food create distinctions between us and them? </a:t>
            </a:r>
          </a:p>
          <a:p>
            <a:pPr lvl="1"/>
            <a:r>
              <a:rPr lang="en-GB" dirty="0" smtClean="0"/>
              <a:t>How can we apply Bourdieu? </a:t>
            </a:r>
            <a:endParaRPr lang="en-GB" dirty="0" smtClean="0"/>
          </a:p>
          <a:p>
            <a:pPr>
              <a:buNone/>
            </a:pPr>
            <a:endParaRPr lang="en-GB" dirty="0" smtClean="0"/>
          </a:p>
          <a:p>
            <a:pPr lvl="0"/>
            <a:endParaRPr lang="en-GB" dirty="0" smtClean="0"/>
          </a:p>
          <a:p>
            <a:endParaRPr lang="en-GB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Veblen (1994), The Leisure Class</a:t>
            </a:r>
            <a:endParaRPr lang="en-GB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728133" y="2370667"/>
            <a:ext cx="3955627" cy="3906308"/>
          </a:xfrm>
        </p:spPr>
        <p:txBody>
          <a:bodyPr/>
          <a:lstStyle/>
          <a:p>
            <a:r>
              <a:rPr lang="en-GB" dirty="0" smtClean="0"/>
              <a:t>Conspicuous consumption and its relation to class</a:t>
            </a:r>
          </a:p>
          <a:p>
            <a:r>
              <a:rPr lang="en-GB" dirty="0" smtClean="0"/>
              <a:t>Spending for the sake of prestige </a:t>
            </a:r>
          </a:p>
          <a:p>
            <a:r>
              <a:rPr lang="en-GB" dirty="0" smtClean="0"/>
              <a:t>Symbolic, over the utilitarian, role of goods</a:t>
            </a:r>
          </a:p>
          <a:p>
            <a:r>
              <a:rPr lang="en-GB" dirty="0" smtClean="0"/>
              <a:t>The way that the elite ‘leisure class’ differentiated themselves from the working class</a:t>
            </a:r>
            <a:endParaRPr lang="en-GB" dirty="0"/>
          </a:p>
        </p:txBody>
      </p:sp>
      <p:sp>
        <p:nvSpPr>
          <p:cNvPr id="5" name="Content Placeholder 4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147534" y="2595563"/>
            <a:ext cx="3566160" cy="3681412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Emulation</a:t>
            </a:r>
            <a:endParaRPr lang="en-GB" dirty="0"/>
          </a:p>
        </p:txBody>
      </p:sp>
      <p:sp>
        <p:nvSpPr>
          <p:cNvPr id="8" name="Content Placeholder 7"/>
          <p:cNvSpPr>
            <a:spLocks noGrp="1"/>
          </p:cNvSpPr>
          <p:nvPr>
            <p:ph idx="1"/>
          </p:nvPr>
        </p:nvSpPr>
        <p:spPr>
          <a:xfrm>
            <a:off x="1114424" y="2641599"/>
            <a:ext cx="7610476" cy="3149601"/>
          </a:xfrm>
        </p:spPr>
        <p:txBody>
          <a:bodyPr>
            <a:normAutofit/>
          </a:bodyPr>
          <a:lstStyle/>
          <a:p>
            <a:r>
              <a:rPr lang="en-GB" sz="2000" dirty="0" smtClean="0"/>
              <a:t>The leisure class set the social standard</a:t>
            </a:r>
          </a:p>
          <a:p>
            <a:r>
              <a:rPr lang="en-GB" dirty="0" smtClean="0"/>
              <a:t>Working class aspire to attain that standard</a:t>
            </a:r>
          </a:p>
          <a:p>
            <a:r>
              <a:rPr lang="en-GB" dirty="0" smtClean="0"/>
              <a:t>“the possession of goods …becomes the conventional basis of reputability” (Veblen 1994 : 37)</a:t>
            </a:r>
          </a:p>
          <a:p>
            <a:pPr>
              <a:buNone/>
            </a:pPr>
            <a:endParaRPr lang="en-GB" sz="2000" dirty="0" smtClean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Or in other words…..</a:t>
            </a:r>
            <a:endParaRPr lang="en-GB" dirty="0"/>
          </a:p>
        </p:txBody>
      </p:sp>
      <p:sp>
        <p:nvSpPr>
          <p:cNvPr id="5" name="Content Placeholder 4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09599" y="2319867"/>
            <a:ext cx="3369733" cy="3957108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436533" y="2319867"/>
            <a:ext cx="4277161" cy="4059766"/>
          </a:xfrm>
          <a:prstGeom prst="rect">
            <a:avLst/>
          </a:prstGeo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dirty="0" smtClean="0"/>
              <a:t>Bourdieu (1984) Distinction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‘Taste’ among the French bourgeoisie </a:t>
            </a:r>
          </a:p>
          <a:p>
            <a:r>
              <a:rPr lang="en-GB" dirty="0" smtClean="0"/>
              <a:t>They distinguish themselves from other classes through their everyday consumption of household items, </a:t>
            </a:r>
          </a:p>
          <a:p>
            <a:pPr lvl="1"/>
            <a:r>
              <a:rPr lang="en-GB" dirty="0" smtClean="0"/>
              <a:t>such as furniture, clothing and food </a:t>
            </a:r>
          </a:p>
          <a:p>
            <a:r>
              <a:rPr lang="en-GB" dirty="0" smtClean="0"/>
              <a:t>Different social groups inhabit differentiated social spaces </a:t>
            </a:r>
          </a:p>
          <a:p>
            <a:r>
              <a:rPr lang="en-GB" dirty="0" smtClean="0"/>
              <a:t>These are characterised by distinct lifestyles </a:t>
            </a:r>
            <a:endParaRPr lang="en-GB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Cultural Capital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14424" y="2595562"/>
            <a:ext cx="7610476" cy="3534305"/>
          </a:xfrm>
        </p:spPr>
        <p:txBody>
          <a:bodyPr>
            <a:normAutofit/>
          </a:bodyPr>
          <a:lstStyle/>
          <a:p>
            <a:r>
              <a:rPr lang="en-GB" dirty="0" smtClean="0"/>
              <a:t>The difference between cultural and economic capital</a:t>
            </a:r>
          </a:p>
          <a:p>
            <a:r>
              <a:rPr lang="en-GB" dirty="0" smtClean="0"/>
              <a:t>‘Taste’ is a mode of social and class distinction  </a:t>
            </a:r>
          </a:p>
          <a:p>
            <a:r>
              <a:rPr lang="en-GB" dirty="0" smtClean="0"/>
              <a:t>The cultured elites are distinguished from the newly-wealthy, </a:t>
            </a:r>
          </a:p>
          <a:p>
            <a:pPr lvl="1"/>
            <a:r>
              <a:rPr lang="en-GB" dirty="0" smtClean="0"/>
              <a:t>not in terms of their material resources</a:t>
            </a:r>
          </a:p>
          <a:p>
            <a:pPr lvl="1"/>
            <a:r>
              <a:rPr lang="en-GB" dirty="0" smtClean="0"/>
              <a:t>but in the expression and articulation of their preferred everyday ‘tastes’ 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Broadcasting Class </a:t>
            </a:r>
            <a:endParaRPr lang="en-GB" dirty="0"/>
          </a:p>
        </p:txBody>
      </p:sp>
      <p:sp>
        <p:nvSpPr>
          <p:cNvPr id="6" name="Content Placeholder 5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Taste performs a social orientation role </a:t>
            </a:r>
          </a:p>
          <a:p>
            <a:r>
              <a:rPr lang="en-GB" dirty="0" smtClean="0"/>
              <a:t>Gives a ‘sense of one’s place’ </a:t>
            </a:r>
          </a:p>
          <a:p>
            <a:r>
              <a:rPr lang="en-GB" dirty="0" smtClean="0"/>
              <a:t>Possession of certain ‘prestige’ commodities becomes a means for an individual to acquire and express social status </a:t>
            </a:r>
          </a:p>
          <a:p>
            <a:r>
              <a:rPr lang="en-GB" dirty="0" smtClean="0"/>
              <a:t>Aesthetic judgements are culturally and socially determined </a:t>
            </a:r>
          </a:p>
          <a:p>
            <a:endParaRPr lang="en-GB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i="1" dirty="0" err="1" smtClean="0"/>
              <a:t>Habitus</a:t>
            </a:r>
            <a:r>
              <a:rPr lang="en-GB" dirty="0" smtClean="0"/>
              <a:t>, Emulation and Trajectories 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Tastes change and the goal posts move</a:t>
            </a:r>
          </a:p>
          <a:p>
            <a:r>
              <a:rPr lang="en-GB" dirty="0" smtClean="0"/>
              <a:t>Trajectory Effect</a:t>
            </a:r>
          </a:p>
          <a:p>
            <a:pPr lvl="1"/>
            <a:r>
              <a:rPr lang="en-GB" dirty="0" smtClean="0"/>
              <a:t>Practices of a given group (</a:t>
            </a:r>
            <a:r>
              <a:rPr lang="en-GB" dirty="0" err="1" smtClean="0"/>
              <a:t>habitus</a:t>
            </a:r>
            <a:r>
              <a:rPr lang="en-GB" dirty="0" smtClean="0"/>
              <a:t>)</a:t>
            </a:r>
          </a:p>
          <a:p>
            <a:pPr lvl="1"/>
            <a:r>
              <a:rPr lang="en-GB" dirty="0" smtClean="0"/>
              <a:t>Objective possibilities that are open to them</a:t>
            </a:r>
          </a:p>
          <a:p>
            <a:r>
              <a:rPr lang="en-GB" dirty="0" smtClean="0"/>
              <a:t>Relationship is not static</a:t>
            </a:r>
          </a:p>
          <a:p>
            <a:r>
              <a:rPr lang="en-GB" dirty="0" smtClean="0"/>
              <a:t>Symbolic boundaries are social boundaries </a:t>
            </a:r>
          </a:p>
          <a:p>
            <a:r>
              <a:rPr lang="en-GB" dirty="0" smtClean="0"/>
              <a:t>Struggle over ‘tastes’ are political struggles</a:t>
            </a:r>
          </a:p>
          <a:p>
            <a:endParaRPr lang="en-GB" dirty="0" smtClean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dirty="0" smtClean="0"/>
              <a:t>Roseberry (1996), Yuppie Coffees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/>
        <p:txBody>
          <a:bodyPr>
            <a:normAutofit/>
          </a:bodyPr>
          <a:lstStyle/>
          <a:p>
            <a:r>
              <a:rPr lang="en-GB" dirty="0" smtClean="0"/>
              <a:t>The emergence of gourmet coffee market in the US</a:t>
            </a:r>
          </a:p>
          <a:p>
            <a:r>
              <a:rPr lang="en-GB" dirty="0" smtClean="0"/>
              <a:t>Backdrop of declining sales</a:t>
            </a:r>
          </a:p>
          <a:p>
            <a:r>
              <a:rPr lang="en-GB" dirty="0" smtClean="0"/>
              <a:t>Shift from mass market to segmentation</a:t>
            </a:r>
          </a:p>
          <a:p>
            <a:r>
              <a:rPr lang="en-GB" dirty="0" smtClean="0"/>
              <a:t>Imagines, but also reflects existing, class and generational relations</a:t>
            </a:r>
          </a:p>
          <a:p>
            <a:endParaRPr lang="en-GB" dirty="0" smtClean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147534" y="2595563"/>
            <a:ext cx="3566160" cy="3681412"/>
          </a:xfrm>
          <a:prstGeom prst="rect">
            <a:avLst/>
          </a:prstGeom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Are you an individual or a ‘Joel’?</a:t>
            </a:r>
            <a:endParaRPr lang="en-GB" dirty="0"/>
          </a:p>
        </p:txBody>
      </p:sp>
      <p:sp>
        <p:nvSpPr>
          <p:cNvPr id="6" name="Content Placeholder 5"/>
          <p:cNvSpPr>
            <a:spLocks noGrp="1"/>
          </p:cNvSpPr>
          <p:nvPr>
            <p:ph idx="1"/>
          </p:nvPr>
        </p:nvSpPr>
        <p:spPr>
          <a:xfrm>
            <a:off x="1114424" y="2370668"/>
            <a:ext cx="7610476" cy="3895662"/>
          </a:xfrm>
        </p:spPr>
        <p:txBody>
          <a:bodyPr/>
          <a:lstStyle/>
          <a:p>
            <a:r>
              <a:rPr lang="en-GB" dirty="0" smtClean="0"/>
              <a:t>We may think of ourselves as actors and individuals</a:t>
            </a:r>
          </a:p>
          <a:p>
            <a:r>
              <a:rPr lang="en-GB" dirty="0" smtClean="0"/>
              <a:t>But our ‘choices’ are shaped along class lines</a:t>
            </a:r>
          </a:p>
          <a:p>
            <a:r>
              <a:rPr lang="en-GB" dirty="0" smtClean="0"/>
              <a:t>Not an orchestrated conspiracy by big business </a:t>
            </a:r>
          </a:p>
          <a:p>
            <a:r>
              <a:rPr lang="en-GB" dirty="0" smtClean="0"/>
              <a:t>Small and medium players, and new entrants to the market</a:t>
            </a:r>
          </a:p>
          <a:p>
            <a:r>
              <a:rPr lang="en-GB" dirty="0" smtClean="0"/>
              <a:t>Bumbling experimentation and stumbling upon strategies</a:t>
            </a:r>
          </a:p>
          <a:p>
            <a:pPr lvl="1">
              <a:buNone/>
            </a:pPr>
            <a:endParaRPr lang="en-GB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Perspective">
  <a:themeElements>
    <a:clrScheme name="Spectrum">
      <a:dk1>
        <a:sysClr val="windowText" lastClr="000000"/>
      </a:dk1>
      <a:lt1>
        <a:sysClr val="window" lastClr="FFFFFF"/>
      </a:lt1>
      <a:dk2>
        <a:srgbClr val="252731"/>
      </a:dk2>
      <a:lt2>
        <a:srgbClr val="EAE7E4"/>
      </a:lt2>
      <a:accent1>
        <a:srgbClr val="990000"/>
      </a:accent1>
      <a:accent2>
        <a:srgbClr val="FF6600"/>
      </a:accent2>
      <a:accent3>
        <a:srgbClr val="FFBA00"/>
      </a:accent3>
      <a:accent4>
        <a:srgbClr val="99CC00"/>
      </a:accent4>
      <a:accent5>
        <a:srgbClr val="528A02"/>
      </a:accent5>
      <a:accent6>
        <a:srgbClr val="333333"/>
      </a:accent6>
      <a:hlink>
        <a:srgbClr val="660000"/>
      </a:hlink>
      <a:folHlink>
        <a:srgbClr val="CC3300"/>
      </a:folHlink>
    </a:clrScheme>
    <a:fontScheme name="Perspective">
      <a:majorFont>
        <a:latin typeface="Century Gothic"/>
        <a:ea typeface=""/>
        <a:cs typeface=""/>
        <a:font script="Jpan" typeface="メイリオ"/>
      </a:majorFont>
      <a:minorFont>
        <a:latin typeface="Century Gothic"/>
        <a:ea typeface=""/>
        <a:cs typeface=""/>
        <a:font script="Jpan" typeface="メイリオ"/>
      </a:minorFont>
    </a:fontScheme>
    <a:fmtScheme name="Perspective">
      <a:fillStyleLst>
        <a:solidFill>
          <a:schemeClr val="phClr"/>
        </a:solidFill>
        <a:solidFill>
          <a:schemeClr val="phClr">
            <a:shade val="90000"/>
          </a:schemeClr>
        </a:solidFill>
        <a:solidFill>
          <a:schemeClr val="phClr">
            <a:shade val="80000"/>
          </a:schemeClr>
        </a:solidFill>
      </a:fillStyleLst>
      <a:lnStyleLst>
        <a:ln w="12700" cap="flat" cmpd="sng" algn="ctr">
          <a:solidFill>
            <a:schemeClr val="phClr"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>
              <a:alpha val="80000"/>
            </a:schemeClr>
          </a:solidFill>
          <a:prstDash val="solid"/>
        </a:ln>
      </a:lnStyleLst>
      <a:effectStyleLst>
        <a:effectStyle>
          <a:effectLst/>
        </a:effectStyle>
        <a:effectStyle>
          <a:effectLst/>
          <a:scene3d>
            <a:camera prst="obliqueTopRight"/>
            <a:lightRig rig="threePt" dir="tl"/>
          </a:scene3d>
          <a:sp3d>
            <a:bevelT w="25400" h="25400"/>
          </a:sp3d>
        </a:effectStyle>
        <a:effectStyle>
          <a:effectLst/>
          <a:scene3d>
            <a:camera prst="perspectiveFront" fov="4200000"/>
            <a:lightRig rig="balanced" dir="tl">
              <a:rot lat="0" lon="0" rev="18600000"/>
            </a:lightRig>
          </a:scene3d>
          <a:sp3d prstMaterial="metal">
            <a:bevelT w="63500" h="50800" prst="angle"/>
          </a:sp3d>
        </a:effectStyle>
      </a:effectStyleLst>
      <a:bgFillStyleLst>
        <a:solidFill>
          <a:schemeClr val="phClr">
            <a:tint val="90000"/>
          </a:schemeClr>
        </a:solidFill>
        <a:solidFill>
          <a:schemeClr val="phClr">
            <a:tint val="50000"/>
          </a:schemeClr>
        </a:solidFill>
        <a:solidFill>
          <a:schemeClr val="phClr">
            <a:shade val="60000"/>
          </a:schemeClr>
        </a:solidFill>
      </a:bgFillStyleLst>
    </a:fmtScheme>
  </a:themeElements>
  <a:objectDefaults>
    <a:spDef>
      <a:spPr/>
      <a:bodyPr rtlCol="0" anchor="ctr"/>
      <a:lstStyle>
        <a:defPPr algn="ctr">
          <a:defRPr/>
        </a:defPPr>
      </a:lstStyle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Perspective.thmx</Template>
  <TotalTime>1160</TotalTime>
  <Words>410</Words>
  <Application>Microsoft Macintosh PowerPoint</Application>
  <PresentationFormat>On-screen Show (4:3)</PresentationFormat>
  <Paragraphs>56</Paragraphs>
  <Slides>11</Slides>
  <Notes>0</Notes>
  <HiddenSlides>0</HiddenSlides>
  <MMClips>0</MMClips>
  <ScaleCrop>false</ScaleCrop>
  <HeadingPairs>
    <vt:vector size="4" baseType="variant">
      <vt:variant>
        <vt:lpstr>Design Template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2" baseType="lpstr">
      <vt:lpstr>Perspective</vt:lpstr>
      <vt:lpstr>Bourdieu, Taste and Class</vt:lpstr>
      <vt:lpstr> Key Themes  </vt:lpstr>
      <vt:lpstr>Veblen (1994), The Leisure Class</vt:lpstr>
      <vt:lpstr>Emulation</vt:lpstr>
      <vt:lpstr>Or in other words…..</vt:lpstr>
      <vt:lpstr>Bourdieu (1984) Distinction</vt:lpstr>
      <vt:lpstr>Cultural Capital</vt:lpstr>
      <vt:lpstr>Broadcasting Class </vt:lpstr>
      <vt:lpstr>Habitus, Emulation and Trajectories </vt:lpstr>
      <vt:lpstr>Roseberry (1996), Yuppie Coffees</vt:lpstr>
      <vt:lpstr>Are you an individual or a ‘Joel’?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(Trans)Nationalism &amp; Regionalism</dc:title>
  <dc:creator>Emma-Jayne Abbots</dc:creator>
  <cp:lastModifiedBy>Emma-Jayne Abbots</cp:lastModifiedBy>
  <cp:revision>118</cp:revision>
  <dcterms:created xsi:type="dcterms:W3CDTF">2016-11-17T09:32:09Z</dcterms:created>
  <dcterms:modified xsi:type="dcterms:W3CDTF">2016-11-17T09:37:29Z</dcterms:modified>
</cp:coreProperties>
</file>