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96" r:id="rId2"/>
    <p:sldMasterId id="2147483858" r:id="rId3"/>
    <p:sldMasterId id="2147483870" r:id="rId4"/>
    <p:sldMasterId id="2147483882" r:id="rId5"/>
    <p:sldMasterId id="2147483906" r:id="rId6"/>
    <p:sldMasterId id="2147483918" r:id="rId7"/>
    <p:sldMasterId id="2147483930" r:id="rId8"/>
    <p:sldMasterId id="2147483942" r:id="rId9"/>
  </p:sldMasterIdLst>
  <p:notesMasterIdLst>
    <p:notesMasterId r:id="rId46"/>
  </p:notesMasterIdLst>
  <p:sldIdLst>
    <p:sldId id="256" r:id="rId10"/>
    <p:sldId id="257" r:id="rId11"/>
    <p:sldId id="259" r:id="rId12"/>
    <p:sldId id="266" r:id="rId13"/>
    <p:sldId id="267" r:id="rId14"/>
    <p:sldId id="268" r:id="rId15"/>
    <p:sldId id="279" r:id="rId16"/>
    <p:sldId id="285" r:id="rId17"/>
    <p:sldId id="284" r:id="rId18"/>
    <p:sldId id="306" r:id="rId19"/>
    <p:sldId id="280" r:id="rId20"/>
    <p:sldId id="307" r:id="rId21"/>
    <p:sldId id="310" r:id="rId22"/>
    <p:sldId id="282" r:id="rId23"/>
    <p:sldId id="298" r:id="rId24"/>
    <p:sldId id="299" r:id="rId25"/>
    <p:sldId id="311" r:id="rId26"/>
    <p:sldId id="321" r:id="rId27"/>
    <p:sldId id="326" r:id="rId28"/>
    <p:sldId id="327" r:id="rId29"/>
    <p:sldId id="328" r:id="rId30"/>
    <p:sldId id="317" r:id="rId31"/>
    <p:sldId id="318" r:id="rId32"/>
    <p:sldId id="302" r:id="rId33"/>
    <p:sldId id="339" r:id="rId34"/>
    <p:sldId id="304" r:id="rId35"/>
    <p:sldId id="336" r:id="rId36"/>
    <p:sldId id="337" r:id="rId37"/>
    <p:sldId id="338" r:id="rId38"/>
    <p:sldId id="329" r:id="rId39"/>
    <p:sldId id="330" r:id="rId40"/>
    <p:sldId id="331" r:id="rId41"/>
    <p:sldId id="332" r:id="rId42"/>
    <p:sldId id="333" r:id="rId43"/>
    <p:sldId id="334" r:id="rId44"/>
    <p:sldId id="33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366" autoAdjust="0"/>
  </p:normalViewPr>
  <p:slideViewPr>
    <p:cSldViewPr snapToGrid="0">
      <p:cViewPr varScale="1">
        <p:scale>
          <a:sx n="80" d="100"/>
          <a:sy n="80" d="100"/>
        </p:scale>
        <p:origin x="1758" y="60"/>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customXml" Target="../customXml/item2.xml"/><Relationship Id="rId5" Type="http://schemas.openxmlformats.org/officeDocument/2006/relationships/slideMaster" Target="slideMasters/slideMaster5.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customXml" Target="../customXml/item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viewProps" Target="viewProps.xml"/><Relationship Id="rId8" Type="http://schemas.openxmlformats.org/officeDocument/2006/relationships/slideMaster" Target="slideMasters/slideMaster8.xml"/><Relationship Id="rId51"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notesMaster" Target="notesMasters/notesMaster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134351 (Shane Clement)" userId="00a64e01-e81a-4d45-bec3-3283f3fac839" providerId="ADAL" clId="{A040F8FE-EC11-4B91-B316-88123EB248BE}"/>
    <pc:docChg chg="undo redo custSel addSld delSld modSld">
      <pc:chgData name="134351 (Shane Clement)" userId="00a64e01-e81a-4d45-bec3-3283f3fac839" providerId="ADAL" clId="{A040F8FE-EC11-4B91-B316-88123EB248BE}" dt="2024-04-12T14:49:23.296" v="910" actId="20577"/>
      <pc:docMkLst>
        <pc:docMk/>
      </pc:docMkLst>
      <pc:sldChg chg="modSp mod">
        <pc:chgData name="134351 (Shane Clement)" userId="00a64e01-e81a-4d45-bec3-3283f3fac839" providerId="ADAL" clId="{A040F8FE-EC11-4B91-B316-88123EB248BE}" dt="2024-04-12T13:49:37.707" v="428" actId="20577"/>
        <pc:sldMkLst>
          <pc:docMk/>
          <pc:sldMk cId="2315307971" sldId="271"/>
        </pc:sldMkLst>
        <pc:spChg chg="mod">
          <ac:chgData name="134351 (Shane Clement)" userId="00a64e01-e81a-4d45-bec3-3283f3fac839" providerId="ADAL" clId="{A040F8FE-EC11-4B91-B316-88123EB248BE}" dt="2024-04-12T13:49:37.707" v="428" actId="20577"/>
          <ac:spMkLst>
            <pc:docMk/>
            <pc:sldMk cId="2315307971" sldId="271"/>
            <ac:spMk id="3" creationId="{997D019C-A873-7510-BC45-A54B9B9AD050}"/>
          </ac:spMkLst>
        </pc:spChg>
      </pc:sldChg>
      <pc:sldChg chg="modNotesTx">
        <pc:chgData name="134351 (Shane Clement)" userId="00a64e01-e81a-4d45-bec3-3283f3fac839" providerId="ADAL" clId="{A040F8FE-EC11-4B91-B316-88123EB248BE}" dt="2024-04-12T13:15:49.559" v="25" actId="20577"/>
        <pc:sldMkLst>
          <pc:docMk/>
          <pc:sldMk cId="3670854075" sldId="281"/>
        </pc:sldMkLst>
      </pc:sldChg>
      <pc:sldChg chg="del">
        <pc:chgData name="134351 (Shane Clement)" userId="00a64e01-e81a-4d45-bec3-3283f3fac839" providerId="ADAL" clId="{A040F8FE-EC11-4B91-B316-88123EB248BE}" dt="2024-04-12T13:56:48.877" v="429" actId="47"/>
        <pc:sldMkLst>
          <pc:docMk/>
          <pc:sldMk cId="3930896546" sldId="297"/>
        </pc:sldMkLst>
      </pc:sldChg>
      <pc:sldChg chg="addSp delSp modSp mod modNotesTx">
        <pc:chgData name="134351 (Shane Clement)" userId="00a64e01-e81a-4d45-bec3-3283f3fac839" providerId="ADAL" clId="{A040F8FE-EC11-4B91-B316-88123EB248BE}" dt="2024-04-12T14:49:23.296" v="910" actId="20577"/>
        <pc:sldMkLst>
          <pc:docMk/>
          <pc:sldMk cId="1075134357" sldId="298"/>
        </pc:sldMkLst>
        <pc:spChg chg="del">
          <ac:chgData name="134351 (Shane Clement)" userId="00a64e01-e81a-4d45-bec3-3283f3fac839" providerId="ADAL" clId="{A040F8FE-EC11-4B91-B316-88123EB248BE}" dt="2024-04-12T14:03:20.565" v="434" actId="478"/>
          <ac:spMkLst>
            <pc:docMk/>
            <pc:sldMk cId="1075134357" sldId="298"/>
            <ac:spMk id="3" creationId="{6829AA65-C92B-DEAD-43A7-7087F02DD02A}"/>
          </ac:spMkLst>
        </pc:spChg>
        <pc:spChg chg="add mod">
          <ac:chgData name="134351 (Shane Clement)" userId="00a64e01-e81a-4d45-bec3-3283f3fac839" providerId="ADAL" clId="{A040F8FE-EC11-4B91-B316-88123EB248BE}" dt="2024-04-12T14:32:51.358" v="657" actId="403"/>
          <ac:spMkLst>
            <pc:docMk/>
            <pc:sldMk cId="1075134357" sldId="298"/>
            <ac:spMk id="5" creationId="{1D9AA24B-619B-860F-AB69-744E935A537B}"/>
          </ac:spMkLst>
        </pc:spChg>
        <pc:picChg chg="add del mod">
          <ac:chgData name="134351 (Shane Clement)" userId="00a64e01-e81a-4d45-bec3-3283f3fac839" providerId="ADAL" clId="{A040F8FE-EC11-4B91-B316-88123EB248BE}" dt="2024-04-12T14:04:25.344" v="438" actId="21"/>
          <ac:picMkLst>
            <pc:docMk/>
            <pc:sldMk cId="1075134357" sldId="298"/>
            <ac:picMk id="4" creationId="{5DEEC4B2-6F37-339C-C27A-619A9A1E6327}"/>
          </ac:picMkLst>
        </pc:picChg>
        <pc:picChg chg="add mod">
          <ac:chgData name="134351 (Shane Clement)" userId="00a64e01-e81a-4d45-bec3-3283f3fac839" providerId="ADAL" clId="{A040F8FE-EC11-4B91-B316-88123EB248BE}" dt="2024-04-12T14:27:35.667" v="443" actId="1076"/>
          <ac:picMkLst>
            <pc:docMk/>
            <pc:sldMk cId="1075134357" sldId="298"/>
            <ac:picMk id="1026" creationId="{240DCF6D-EE01-822F-39FF-FBBED88F16E8}"/>
          </ac:picMkLst>
        </pc:picChg>
      </pc:sldChg>
      <pc:sldChg chg="addSp delSp modSp mod modNotesTx">
        <pc:chgData name="134351 (Shane Clement)" userId="00a64e01-e81a-4d45-bec3-3283f3fac839" providerId="ADAL" clId="{A040F8FE-EC11-4B91-B316-88123EB248BE}" dt="2024-04-12T14:33:50.911" v="659"/>
        <pc:sldMkLst>
          <pc:docMk/>
          <pc:sldMk cId="4040747790" sldId="299"/>
        </pc:sldMkLst>
        <pc:spChg chg="del">
          <ac:chgData name="134351 (Shane Clement)" userId="00a64e01-e81a-4d45-bec3-3283f3fac839" providerId="ADAL" clId="{A040F8FE-EC11-4B91-B316-88123EB248BE}" dt="2024-04-12T14:04:30.020" v="439" actId="478"/>
          <ac:spMkLst>
            <pc:docMk/>
            <pc:sldMk cId="4040747790" sldId="299"/>
            <ac:spMk id="3" creationId="{F35E7871-9682-24B2-C821-04837BA6B42F}"/>
          </ac:spMkLst>
        </pc:spChg>
        <pc:picChg chg="add mod">
          <ac:chgData name="134351 (Shane Clement)" userId="00a64e01-e81a-4d45-bec3-3283f3fac839" providerId="ADAL" clId="{A040F8FE-EC11-4B91-B316-88123EB248BE}" dt="2024-04-12T14:04:31.466" v="440"/>
          <ac:picMkLst>
            <pc:docMk/>
            <pc:sldMk cId="4040747790" sldId="299"/>
            <ac:picMk id="4" creationId="{5DEEC4B2-6F37-339C-C27A-619A9A1E6327}"/>
          </ac:picMkLst>
        </pc:picChg>
      </pc:sldChg>
      <pc:sldChg chg="addSp delSp modSp mod">
        <pc:chgData name="134351 (Shane Clement)" userId="00a64e01-e81a-4d45-bec3-3283f3fac839" providerId="ADAL" clId="{A040F8FE-EC11-4B91-B316-88123EB248BE}" dt="2024-04-12T14:48:14.225" v="900" actId="1076"/>
        <pc:sldMkLst>
          <pc:docMk/>
          <pc:sldMk cId="4177260256" sldId="300"/>
        </pc:sldMkLst>
        <pc:spChg chg="mod">
          <ac:chgData name="134351 (Shane Clement)" userId="00a64e01-e81a-4d45-bec3-3283f3fac839" providerId="ADAL" clId="{A040F8FE-EC11-4B91-B316-88123EB248BE}" dt="2024-04-12T14:34:39.456" v="673" actId="20577"/>
          <ac:spMkLst>
            <pc:docMk/>
            <pc:sldMk cId="4177260256" sldId="300"/>
            <ac:spMk id="2" creationId="{F4326F9B-B0E1-117F-C237-74162E6812F2}"/>
          </ac:spMkLst>
        </pc:spChg>
        <pc:spChg chg="del">
          <ac:chgData name="134351 (Shane Clement)" userId="00a64e01-e81a-4d45-bec3-3283f3fac839" providerId="ADAL" clId="{A040F8FE-EC11-4B91-B316-88123EB248BE}" dt="2024-04-12T14:36:16.892" v="674" actId="478"/>
          <ac:spMkLst>
            <pc:docMk/>
            <pc:sldMk cId="4177260256" sldId="300"/>
            <ac:spMk id="3" creationId="{12B29FFC-5CA1-0FF7-9CAE-28FD7EC9C3AC}"/>
          </ac:spMkLst>
        </pc:spChg>
        <pc:spChg chg="add del mod">
          <ac:chgData name="134351 (Shane Clement)" userId="00a64e01-e81a-4d45-bec3-3283f3fac839" providerId="ADAL" clId="{A040F8FE-EC11-4B91-B316-88123EB248BE}" dt="2024-04-12T14:43:34.156" v="842" actId="478"/>
          <ac:spMkLst>
            <pc:docMk/>
            <pc:sldMk cId="4177260256" sldId="300"/>
            <ac:spMk id="5" creationId="{B0A29A51-CC8A-209C-CC81-C46A91450B34}"/>
          </ac:spMkLst>
        </pc:spChg>
        <pc:spChg chg="add del mod">
          <ac:chgData name="134351 (Shane Clement)" userId="00a64e01-e81a-4d45-bec3-3283f3fac839" providerId="ADAL" clId="{A040F8FE-EC11-4B91-B316-88123EB248BE}" dt="2024-04-12T14:43:33.396" v="841" actId="478"/>
          <ac:spMkLst>
            <pc:docMk/>
            <pc:sldMk cId="4177260256" sldId="300"/>
            <ac:spMk id="6" creationId="{4E55B083-79A4-BEA3-E73C-85032E69F4FA}"/>
          </ac:spMkLst>
        </pc:spChg>
        <pc:picChg chg="add del mod">
          <ac:chgData name="134351 (Shane Clement)" userId="00a64e01-e81a-4d45-bec3-3283f3fac839" providerId="ADAL" clId="{A040F8FE-EC11-4B91-B316-88123EB248BE}" dt="2024-04-12T14:43:34.859" v="843" actId="478"/>
          <ac:picMkLst>
            <pc:docMk/>
            <pc:sldMk cId="4177260256" sldId="300"/>
            <ac:picMk id="4" creationId="{6DD077A8-9517-F4CD-B66F-5385A1ABE4A0}"/>
          </ac:picMkLst>
        </pc:picChg>
        <pc:picChg chg="add del mod">
          <ac:chgData name="134351 (Shane Clement)" userId="00a64e01-e81a-4d45-bec3-3283f3fac839" providerId="ADAL" clId="{A040F8FE-EC11-4B91-B316-88123EB248BE}" dt="2024-04-12T14:46:55.610" v="877" actId="478"/>
          <ac:picMkLst>
            <pc:docMk/>
            <pc:sldMk cId="4177260256" sldId="300"/>
            <ac:picMk id="7" creationId="{FB016893-6622-20D4-C326-737BD7725C91}"/>
          </ac:picMkLst>
        </pc:picChg>
        <pc:picChg chg="add mod">
          <ac:chgData name="134351 (Shane Clement)" userId="00a64e01-e81a-4d45-bec3-3283f3fac839" providerId="ADAL" clId="{A040F8FE-EC11-4B91-B316-88123EB248BE}" dt="2024-04-12T14:47:52.225" v="890" actId="14100"/>
          <ac:picMkLst>
            <pc:docMk/>
            <pc:sldMk cId="4177260256" sldId="300"/>
            <ac:picMk id="8" creationId="{0AF41E04-7251-4DA0-DB33-C6114BD9965B}"/>
          </ac:picMkLst>
        </pc:picChg>
        <pc:picChg chg="add mod">
          <ac:chgData name="134351 (Shane Clement)" userId="00a64e01-e81a-4d45-bec3-3283f3fac839" providerId="ADAL" clId="{A040F8FE-EC11-4B91-B316-88123EB248BE}" dt="2024-04-12T14:47:58.904" v="893" actId="1076"/>
          <ac:picMkLst>
            <pc:docMk/>
            <pc:sldMk cId="4177260256" sldId="300"/>
            <ac:picMk id="9" creationId="{2CE8E808-964A-F21D-383C-FE8FFBD10257}"/>
          </ac:picMkLst>
        </pc:picChg>
        <pc:picChg chg="add del mod">
          <ac:chgData name="134351 (Shane Clement)" userId="00a64e01-e81a-4d45-bec3-3283f3fac839" providerId="ADAL" clId="{A040F8FE-EC11-4B91-B316-88123EB248BE}" dt="2024-04-12T14:46:51.130" v="876" actId="478"/>
          <ac:picMkLst>
            <pc:docMk/>
            <pc:sldMk cId="4177260256" sldId="300"/>
            <ac:picMk id="10" creationId="{C53251E1-F77D-B27B-C80C-D982AE8CBF03}"/>
          </ac:picMkLst>
        </pc:picChg>
        <pc:picChg chg="add mod">
          <ac:chgData name="134351 (Shane Clement)" userId="00a64e01-e81a-4d45-bec3-3283f3fac839" providerId="ADAL" clId="{A040F8FE-EC11-4B91-B316-88123EB248BE}" dt="2024-04-12T14:47:14.114" v="881" actId="14100"/>
          <ac:picMkLst>
            <pc:docMk/>
            <pc:sldMk cId="4177260256" sldId="300"/>
            <ac:picMk id="11" creationId="{C4513844-AD40-63A0-0731-EC719ED04F5A}"/>
          </ac:picMkLst>
        </pc:picChg>
        <pc:picChg chg="add mod">
          <ac:chgData name="134351 (Shane Clement)" userId="00a64e01-e81a-4d45-bec3-3283f3fac839" providerId="ADAL" clId="{A040F8FE-EC11-4B91-B316-88123EB248BE}" dt="2024-04-12T14:47:22.482" v="884" actId="1076"/>
          <ac:picMkLst>
            <pc:docMk/>
            <pc:sldMk cId="4177260256" sldId="300"/>
            <ac:picMk id="12" creationId="{34AAC10C-9781-F72C-2BCF-C93875187297}"/>
          </ac:picMkLst>
        </pc:picChg>
        <pc:picChg chg="add mod">
          <ac:chgData name="134351 (Shane Clement)" userId="00a64e01-e81a-4d45-bec3-3283f3fac839" providerId="ADAL" clId="{A040F8FE-EC11-4B91-B316-88123EB248BE}" dt="2024-04-12T14:48:13.041" v="899" actId="1076"/>
          <ac:picMkLst>
            <pc:docMk/>
            <pc:sldMk cId="4177260256" sldId="300"/>
            <ac:picMk id="13" creationId="{1A2349DB-A36E-C22B-9092-E7F0665E7596}"/>
          </ac:picMkLst>
        </pc:picChg>
        <pc:picChg chg="add mod">
          <ac:chgData name="134351 (Shane Clement)" userId="00a64e01-e81a-4d45-bec3-3283f3fac839" providerId="ADAL" clId="{A040F8FE-EC11-4B91-B316-88123EB248BE}" dt="2024-04-12T14:48:14.225" v="900" actId="1076"/>
          <ac:picMkLst>
            <pc:docMk/>
            <pc:sldMk cId="4177260256" sldId="300"/>
            <ac:picMk id="14" creationId="{FC2F1537-BFB2-212B-0425-0F7206755765}"/>
          </ac:picMkLst>
        </pc:picChg>
      </pc:sldChg>
      <pc:sldChg chg="addSp delSp modSp new mod">
        <pc:chgData name="134351 (Shane Clement)" userId="00a64e01-e81a-4d45-bec3-3283f3fac839" providerId="ADAL" clId="{A040F8FE-EC11-4B91-B316-88123EB248BE}" dt="2024-04-12T13:16:21.274" v="29" actId="1076"/>
        <pc:sldMkLst>
          <pc:docMk/>
          <pc:sldMk cId="740997221" sldId="306"/>
        </pc:sldMkLst>
        <pc:spChg chg="mod">
          <ac:chgData name="134351 (Shane Clement)" userId="00a64e01-e81a-4d45-bec3-3283f3fac839" providerId="ADAL" clId="{A040F8FE-EC11-4B91-B316-88123EB248BE}" dt="2024-04-12T13:15:25.011" v="24" actId="20577"/>
          <ac:spMkLst>
            <pc:docMk/>
            <pc:sldMk cId="740997221" sldId="306"/>
            <ac:spMk id="2" creationId="{563082E3-C846-5FE3-134B-13DD26C8D166}"/>
          </ac:spMkLst>
        </pc:spChg>
        <pc:spChg chg="del">
          <ac:chgData name="134351 (Shane Clement)" userId="00a64e01-e81a-4d45-bec3-3283f3fac839" providerId="ADAL" clId="{A040F8FE-EC11-4B91-B316-88123EB248BE}" dt="2024-04-12T13:16:14.906" v="26"/>
          <ac:spMkLst>
            <pc:docMk/>
            <pc:sldMk cId="740997221" sldId="306"/>
            <ac:spMk id="3" creationId="{8EA355E2-7969-CBBE-37C0-9183F288BE95}"/>
          </ac:spMkLst>
        </pc:spChg>
        <pc:picChg chg="add mod">
          <ac:chgData name="134351 (Shane Clement)" userId="00a64e01-e81a-4d45-bec3-3283f3fac839" providerId="ADAL" clId="{A040F8FE-EC11-4B91-B316-88123EB248BE}" dt="2024-04-12T13:16:21.274" v="29" actId="1076"/>
          <ac:picMkLst>
            <pc:docMk/>
            <pc:sldMk cId="740997221" sldId="306"/>
            <ac:picMk id="4" creationId="{2CF20B7A-8780-C77A-A3A5-1A1057565E9D}"/>
          </ac:picMkLst>
        </pc:picChg>
      </pc:sldChg>
      <pc:sldChg chg="addSp delSp modSp new mod modNotesTx">
        <pc:chgData name="134351 (Shane Clement)" userId="00a64e01-e81a-4d45-bec3-3283f3fac839" providerId="ADAL" clId="{A040F8FE-EC11-4B91-B316-88123EB248BE}" dt="2024-04-12T13:59:44.684" v="433" actId="20577"/>
        <pc:sldMkLst>
          <pc:docMk/>
          <pc:sldMk cId="4173928897" sldId="307"/>
        </pc:sldMkLst>
        <pc:spChg chg="mod">
          <ac:chgData name="134351 (Shane Clement)" userId="00a64e01-e81a-4d45-bec3-3283f3fac839" providerId="ADAL" clId="{A040F8FE-EC11-4B91-B316-88123EB248BE}" dt="2024-04-12T13:59:44.684" v="433" actId="20577"/>
          <ac:spMkLst>
            <pc:docMk/>
            <pc:sldMk cId="4173928897" sldId="307"/>
            <ac:spMk id="2" creationId="{F069BF39-175D-C3C1-C4B1-E0E5A7CB6F58}"/>
          </ac:spMkLst>
        </pc:spChg>
        <pc:spChg chg="add del">
          <ac:chgData name="134351 (Shane Clement)" userId="00a64e01-e81a-4d45-bec3-3283f3fac839" providerId="ADAL" clId="{A040F8FE-EC11-4B91-B316-88123EB248BE}" dt="2024-04-12T13:19:12.363" v="78" actId="478"/>
          <ac:spMkLst>
            <pc:docMk/>
            <pc:sldMk cId="4173928897" sldId="307"/>
            <ac:spMk id="3" creationId="{6C178B8B-0E55-4237-E16C-956D9B37D3D9}"/>
          </ac:spMkLst>
        </pc:spChg>
        <pc:spChg chg="add del mod">
          <ac:chgData name="134351 (Shane Clement)" userId="00a64e01-e81a-4d45-bec3-3283f3fac839" providerId="ADAL" clId="{A040F8FE-EC11-4B91-B316-88123EB248BE}" dt="2024-04-12T13:26:49.389" v="106"/>
          <ac:spMkLst>
            <pc:docMk/>
            <pc:sldMk cId="4173928897" sldId="307"/>
            <ac:spMk id="11" creationId="{F9CF5945-826C-D183-537F-FAB898028B82}"/>
          </ac:spMkLst>
        </pc:spChg>
        <pc:spChg chg="add mod">
          <ac:chgData name="134351 (Shane Clement)" userId="00a64e01-e81a-4d45-bec3-3283f3fac839" providerId="ADAL" clId="{A040F8FE-EC11-4B91-B316-88123EB248BE}" dt="2024-04-12T13:32:48.876" v="234" actId="113"/>
          <ac:spMkLst>
            <pc:docMk/>
            <pc:sldMk cId="4173928897" sldId="307"/>
            <ac:spMk id="12" creationId="{14F5023A-B007-BFB5-8DBD-56891765DD2C}"/>
          </ac:spMkLst>
        </pc:spChg>
        <pc:spChg chg="add mod">
          <ac:chgData name="134351 (Shane Clement)" userId="00a64e01-e81a-4d45-bec3-3283f3fac839" providerId="ADAL" clId="{A040F8FE-EC11-4B91-B316-88123EB248BE}" dt="2024-04-12T13:32:48.876" v="234" actId="113"/>
          <ac:spMkLst>
            <pc:docMk/>
            <pc:sldMk cId="4173928897" sldId="307"/>
            <ac:spMk id="13" creationId="{D20F8ED2-8007-0A5C-FA63-CCC26E0A2BEC}"/>
          </ac:spMkLst>
        </pc:spChg>
        <pc:spChg chg="add mod">
          <ac:chgData name="134351 (Shane Clement)" userId="00a64e01-e81a-4d45-bec3-3283f3fac839" providerId="ADAL" clId="{A040F8FE-EC11-4B91-B316-88123EB248BE}" dt="2024-04-12T13:33:26.673" v="238" actId="1076"/>
          <ac:spMkLst>
            <pc:docMk/>
            <pc:sldMk cId="4173928897" sldId="307"/>
            <ac:spMk id="14" creationId="{7168C45F-7D9D-4138-297D-311F030297B8}"/>
          </ac:spMkLst>
        </pc:spChg>
        <pc:spChg chg="add mod">
          <ac:chgData name="134351 (Shane Clement)" userId="00a64e01-e81a-4d45-bec3-3283f3fac839" providerId="ADAL" clId="{A040F8FE-EC11-4B91-B316-88123EB248BE}" dt="2024-04-12T13:32:48.876" v="234" actId="113"/>
          <ac:spMkLst>
            <pc:docMk/>
            <pc:sldMk cId="4173928897" sldId="307"/>
            <ac:spMk id="15" creationId="{F0B9F640-B6D2-D221-DA14-0C380F7224EA}"/>
          </ac:spMkLst>
        </pc:spChg>
        <pc:spChg chg="add mod ord">
          <ac:chgData name="134351 (Shane Clement)" userId="00a64e01-e81a-4d45-bec3-3283f3fac839" providerId="ADAL" clId="{A040F8FE-EC11-4B91-B316-88123EB248BE}" dt="2024-04-12T13:30:14.393" v="205" actId="207"/>
          <ac:spMkLst>
            <pc:docMk/>
            <pc:sldMk cId="4173928897" sldId="307"/>
            <ac:spMk id="16" creationId="{6DAD697B-E34F-9EF9-2504-E256C955B769}"/>
          </ac:spMkLst>
        </pc:spChg>
        <pc:spChg chg="add mod ord">
          <ac:chgData name="134351 (Shane Clement)" userId="00a64e01-e81a-4d45-bec3-3283f3fac839" providerId="ADAL" clId="{A040F8FE-EC11-4B91-B316-88123EB248BE}" dt="2024-04-12T13:33:26.673" v="238" actId="1076"/>
          <ac:spMkLst>
            <pc:docMk/>
            <pc:sldMk cId="4173928897" sldId="307"/>
            <ac:spMk id="17" creationId="{7EE2EC96-9623-2425-606E-564582505E56}"/>
          </ac:spMkLst>
        </pc:spChg>
        <pc:spChg chg="add mod ord">
          <ac:chgData name="134351 (Shane Clement)" userId="00a64e01-e81a-4d45-bec3-3283f3fac839" providerId="ADAL" clId="{A040F8FE-EC11-4B91-B316-88123EB248BE}" dt="2024-04-12T13:33:38.305" v="239" actId="14100"/>
          <ac:spMkLst>
            <pc:docMk/>
            <pc:sldMk cId="4173928897" sldId="307"/>
            <ac:spMk id="18" creationId="{0A8AC492-B68E-1DF1-42AA-0F55E42F4D00}"/>
          </ac:spMkLst>
        </pc:spChg>
        <pc:spChg chg="add mod ord">
          <ac:chgData name="134351 (Shane Clement)" userId="00a64e01-e81a-4d45-bec3-3283f3fac839" providerId="ADAL" clId="{A040F8FE-EC11-4B91-B316-88123EB248BE}" dt="2024-04-12T13:32:01.012" v="227" actId="167"/>
          <ac:spMkLst>
            <pc:docMk/>
            <pc:sldMk cId="4173928897" sldId="307"/>
            <ac:spMk id="19" creationId="{EF4815FA-3A7F-67C1-A970-E72C041BB976}"/>
          </ac:spMkLst>
        </pc:spChg>
        <pc:picChg chg="add del mod">
          <ac:chgData name="134351 (Shane Clement)" userId="00a64e01-e81a-4d45-bec3-3283f3fac839" providerId="ADAL" clId="{A040F8FE-EC11-4B91-B316-88123EB248BE}" dt="2024-04-12T13:21:39.089" v="97" actId="478"/>
          <ac:picMkLst>
            <pc:docMk/>
            <pc:sldMk cId="4173928897" sldId="307"/>
            <ac:picMk id="4" creationId="{1DDD1CE8-8C97-C37B-6BA9-8620706CF8F0}"/>
          </ac:picMkLst>
        </pc:picChg>
        <pc:picChg chg="add mod">
          <ac:chgData name="134351 (Shane Clement)" userId="00a64e01-e81a-4d45-bec3-3283f3fac839" providerId="ADAL" clId="{A040F8FE-EC11-4B91-B316-88123EB248BE}" dt="2024-04-12T13:17:51.156" v="55"/>
          <ac:picMkLst>
            <pc:docMk/>
            <pc:sldMk cId="4173928897" sldId="307"/>
            <ac:picMk id="5" creationId="{19A2AE92-1EA1-2B85-302F-787D80B08806}"/>
          </ac:picMkLst>
        </pc:picChg>
        <pc:picChg chg="add mod">
          <ac:chgData name="134351 (Shane Clement)" userId="00a64e01-e81a-4d45-bec3-3283f3fac839" providerId="ADAL" clId="{A040F8FE-EC11-4B91-B316-88123EB248BE}" dt="2024-04-12T13:33:26.673" v="238" actId="1076"/>
          <ac:picMkLst>
            <pc:docMk/>
            <pc:sldMk cId="4173928897" sldId="307"/>
            <ac:picMk id="6" creationId="{B7CC6EAC-FB74-0513-42AE-87924E80B5FE}"/>
          </ac:picMkLst>
        </pc:picChg>
        <pc:picChg chg="add mod">
          <ac:chgData name="134351 (Shane Clement)" userId="00a64e01-e81a-4d45-bec3-3283f3fac839" providerId="ADAL" clId="{A040F8FE-EC11-4B91-B316-88123EB248BE}" dt="2024-04-12T13:32:22.329" v="231" actId="14100"/>
          <ac:picMkLst>
            <pc:docMk/>
            <pc:sldMk cId="4173928897" sldId="307"/>
            <ac:picMk id="7" creationId="{6B36D841-3D4A-D2E2-F946-21A7D172D59F}"/>
          </ac:picMkLst>
        </pc:picChg>
        <pc:picChg chg="add mod">
          <ac:chgData name="134351 (Shane Clement)" userId="00a64e01-e81a-4d45-bec3-3283f3fac839" providerId="ADAL" clId="{A040F8FE-EC11-4B91-B316-88123EB248BE}" dt="2024-04-12T13:29:55.642" v="204" actId="1076"/>
          <ac:picMkLst>
            <pc:docMk/>
            <pc:sldMk cId="4173928897" sldId="307"/>
            <ac:picMk id="8" creationId="{EC8BF584-2F01-2EBA-60FF-EB819E7F44B3}"/>
          </ac:picMkLst>
        </pc:picChg>
        <pc:picChg chg="add mod">
          <ac:chgData name="134351 (Shane Clement)" userId="00a64e01-e81a-4d45-bec3-3283f3fac839" providerId="ADAL" clId="{A040F8FE-EC11-4B91-B316-88123EB248BE}" dt="2024-04-12T13:33:42.569" v="240" actId="1076"/>
          <ac:picMkLst>
            <pc:docMk/>
            <pc:sldMk cId="4173928897" sldId="307"/>
            <ac:picMk id="10" creationId="{FE82F25B-405A-0EC7-27FC-3C7979022221}"/>
          </ac:picMkLst>
        </pc:picChg>
      </pc:sldChg>
      <pc:sldChg chg="modSp add mod">
        <pc:chgData name="134351 (Shane Clement)" userId="00a64e01-e81a-4d45-bec3-3283f3fac839" providerId="ADAL" clId="{A040F8FE-EC11-4B91-B316-88123EB248BE}" dt="2024-04-12T14:42:17.723" v="810" actId="20577"/>
        <pc:sldMkLst>
          <pc:docMk/>
          <pc:sldMk cId="1146108668" sldId="308"/>
        </pc:sldMkLst>
        <pc:spChg chg="mod">
          <ac:chgData name="134351 (Shane Clement)" userId="00a64e01-e81a-4d45-bec3-3283f3fac839" providerId="ADAL" clId="{A040F8FE-EC11-4B91-B316-88123EB248BE}" dt="2024-04-12T14:42:17.723" v="810" actId="20577"/>
          <ac:spMkLst>
            <pc:docMk/>
            <pc:sldMk cId="1146108668" sldId="308"/>
            <ac:spMk id="2" creationId="{F4326F9B-B0E1-117F-C237-74162E6812F2}"/>
          </ac:spMkLst>
        </pc:spChg>
      </pc:sldChg>
      <pc:sldChg chg="addSp delSp modSp add mod">
        <pc:chgData name="134351 (Shane Clement)" userId="00a64e01-e81a-4d45-bec3-3283f3fac839" providerId="ADAL" clId="{A040F8FE-EC11-4B91-B316-88123EB248BE}" dt="2024-04-12T14:43:24.828" v="839" actId="1076"/>
        <pc:sldMkLst>
          <pc:docMk/>
          <pc:sldMk cId="2377944695" sldId="309"/>
        </pc:sldMkLst>
        <pc:spChg chg="mod">
          <ac:chgData name="134351 (Shane Clement)" userId="00a64e01-e81a-4d45-bec3-3283f3fac839" providerId="ADAL" clId="{A040F8FE-EC11-4B91-B316-88123EB248BE}" dt="2024-04-12T14:42:41.260" v="832" actId="20577"/>
          <ac:spMkLst>
            <pc:docMk/>
            <pc:sldMk cId="2377944695" sldId="309"/>
            <ac:spMk id="2" creationId="{F4326F9B-B0E1-117F-C237-74162E6812F2}"/>
          </ac:spMkLst>
        </pc:spChg>
        <pc:spChg chg="del">
          <ac:chgData name="134351 (Shane Clement)" userId="00a64e01-e81a-4d45-bec3-3283f3fac839" providerId="ADAL" clId="{A040F8FE-EC11-4B91-B316-88123EB248BE}" dt="2024-04-12T14:42:55.747" v="834" actId="478"/>
          <ac:spMkLst>
            <pc:docMk/>
            <pc:sldMk cId="2377944695" sldId="309"/>
            <ac:spMk id="5" creationId="{B0A29A51-CC8A-209C-CC81-C46A91450B34}"/>
          </ac:spMkLst>
        </pc:spChg>
        <pc:spChg chg="del">
          <ac:chgData name="134351 (Shane Clement)" userId="00a64e01-e81a-4d45-bec3-3283f3fac839" providerId="ADAL" clId="{A040F8FE-EC11-4B91-B316-88123EB248BE}" dt="2024-04-12T14:42:54.388" v="833" actId="478"/>
          <ac:spMkLst>
            <pc:docMk/>
            <pc:sldMk cId="2377944695" sldId="309"/>
            <ac:spMk id="6" creationId="{4E55B083-79A4-BEA3-E73C-85032E69F4FA}"/>
          </ac:spMkLst>
        </pc:spChg>
        <pc:picChg chg="add mod">
          <ac:chgData name="134351 (Shane Clement)" userId="00a64e01-e81a-4d45-bec3-3283f3fac839" providerId="ADAL" clId="{A040F8FE-EC11-4B91-B316-88123EB248BE}" dt="2024-04-12T14:43:24.828" v="839" actId="1076"/>
          <ac:picMkLst>
            <pc:docMk/>
            <pc:sldMk cId="2377944695" sldId="309"/>
            <ac:picMk id="3" creationId="{2B400173-FA49-A607-7613-054768874CD5}"/>
          </ac:picMkLst>
        </pc:picChg>
        <pc:picChg chg="del">
          <ac:chgData name="134351 (Shane Clement)" userId="00a64e01-e81a-4d45-bec3-3283f3fac839" providerId="ADAL" clId="{A040F8FE-EC11-4B91-B316-88123EB248BE}" dt="2024-04-12T14:42:56.827" v="835" actId="478"/>
          <ac:picMkLst>
            <pc:docMk/>
            <pc:sldMk cId="2377944695" sldId="309"/>
            <ac:picMk id="4" creationId="{6DD077A8-9517-F4CD-B66F-5385A1ABE4A0}"/>
          </ac:picMkLst>
        </pc:picChg>
      </pc:sldChg>
    </pc:docChg>
  </pc:docChgLst>
  <pc:docChgLst>
    <pc:chgData name="134351 (Shane Clement)" userId="00a64e01-e81a-4d45-bec3-3283f3fac839" providerId="ADAL" clId="{654C9FF0-E65E-4433-8091-116F195E837D}"/>
    <pc:docChg chg="undo redo custSel addSld delSld modSld sldOrd delMainMaster">
      <pc:chgData name="134351 (Shane Clement)" userId="00a64e01-e81a-4d45-bec3-3283f3fac839" providerId="ADAL" clId="{654C9FF0-E65E-4433-8091-116F195E837D}" dt="2024-04-20T18:30:35.160" v="1203" actId="47"/>
      <pc:docMkLst>
        <pc:docMk/>
      </pc:docMkLst>
      <pc:sldChg chg="modSp mod">
        <pc:chgData name="134351 (Shane Clement)" userId="00a64e01-e81a-4d45-bec3-3283f3fac839" providerId="ADAL" clId="{654C9FF0-E65E-4433-8091-116F195E837D}" dt="2024-04-20T16:40:06.710" v="716" actId="404"/>
        <pc:sldMkLst>
          <pc:docMk/>
          <pc:sldMk cId="132681316" sldId="259"/>
        </pc:sldMkLst>
        <pc:spChg chg="mod">
          <ac:chgData name="134351 (Shane Clement)" userId="00a64e01-e81a-4d45-bec3-3283f3fac839" providerId="ADAL" clId="{654C9FF0-E65E-4433-8091-116F195E837D}" dt="2024-04-20T16:40:06.710" v="716" actId="404"/>
          <ac:spMkLst>
            <pc:docMk/>
            <pc:sldMk cId="132681316" sldId="259"/>
            <ac:spMk id="3" creationId="{F4DAC8E1-6E7B-7003-66B2-9AA294AE0F7A}"/>
          </ac:spMkLst>
        </pc:spChg>
      </pc:sldChg>
      <pc:sldChg chg="del">
        <pc:chgData name="134351 (Shane Clement)" userId="00a64e01-e81a-4d45-bec3-3283f3fac839" providerId="ADAL" clId="{654C9FF0-E65E-4433-8091-116F195E837D}" dt="2024-04-20T09:46:57.738" v="38" actId="47"/>
        <pc:sldMkLst>
          <pc:docMk/>
          <pc:sldMk cId="2315307971" sldId="271"/>
        </pc:sldMkLst>
      </pc:sldChg>
      <pc:sldChg chg="addSp delSp modSp mod delAnim modAnim modNotesTx">
        <pc:chgData name="134351 (Shane Clement)" userId="00a64e01-e81a-4d45-bec3-3283f3fac839" providerId="ADAL" clId="{654C9FF0-E65E-4433-8091-116F195E837D}" dt="2024-04-20T17:54:23.330" v="1009" actId="20577"/>
        <pc:sldMkLst>
          <pc:docMk/>
          <pc:sldMk cId="3685215205" sldId="279"/>
        </pc:sldMkLst>
        <pc:spChg chg="mod">
          <ac:chgData name="134351 (Shane Clement)" userId="00a64e01-e81a-4d45-bec3-3283f3fac839" providerId="ADAL" clId="{654C9FF0-E65E-4433-8091-116F195E837D}" dt="2024-04-20T17:31:47.430" v="844" actId="20577"/>
          <ac:spMkLst>
            <pc:docMk/>
            <pc:sldMk cId="3685215205" sldId="279"/>
            <ac:spMk id="3" creationId="{5F21F303-3B12-E4AE-8952-DE7F124360DF}"/>
          </ac:spMkLst>
        </pc:spChg>
        <pc:spChg chg="mod">
          <ac:chgData name="134351 (Shane Clement)" userId="00a64e01-e81a-4d45-bec3-3283f3fac839" providerId="ADAL" clId="{654C9FF0-E65E-4433-8091-116F195E837D}" dt="2024-04-20T17:52:49.515" v="997" actId="20577"/>
          <ac:spMkLst>
            <pc:docMk/>
            <pc:sldMk cId="3685215205" sldId="279"/>
            <ac:spMk id="7" creationId="{DFC98BDF-947E-F56F-D1BB-2D6B9E71706D}"/>
          </ac:spMkLst>
        </pc:spChg>
        <pc:spChg chg="mod">
          <ac:chgData name="134351 (Shane Clement)" userId="00a64e01-e81a-4d45-bec3-3283f3fac839" providerId="ADAL" clId="{654C9FF0-E65E-4433-8091-116F195E837D}" dt="2024-04-20T17:30:35.635" v="839" actId="1076"/>
          <ac:spMkLst>
            <pc:docMk/>
            <pc:sldMk cId="3685215205" sldId="279"/>
            <ac:spMk id="9" creationId="{0CA389AB-5E67-6D6E-1141-3DA3E12A22DD}"/>
          </ac:spMkLst>
        </pc:spChg>
        <pc:spChg chg="add mod">
          <ac:chgData name="134351 (Shane Clement)" userId="00a64e01-e81a-4d45-bec3-3283f3fac839" providerId="ADAL" clId="{654C9FF0-E65E-4433-8091-116F195E837D}" dt="2024-04-20T17:52:44.784" v="996" actId="1076"/>
          <ac:spMkLst>
            <pc:docMk/>
            <pc:sldMk cId="3685215205" sldId="279"/>
            <ac:spMk id="11" creationId="{0889058A-0443-B832-2463-0D633BFE29B0}"/>
          </ac:spMkLst>
        </pc:spChg>
        <pc:grpChg chg="del mod">
          <ac:chgData name="134351 (Shane Clement)" userId="00a64e01-e81a-4d45-bec3-3283f3fac839" providerId="ADAL" clId="{654C9FF0-E65E-4433-8091-116F195E837D}" dt="2024-04-20T17:31:37.804" v="842" actId="478"/>
          <ac:grpSpMkLst>
            <pc:docMk/>
            <pc:sldMk cId="3685215205" sldId="279"/>
            <ac:grpSpMk id="10" creationId="{C0AE9137-DF71-E0B2-EEAC-A8D874A53F32}"/>
          </ac:grpSpMkLst>
        </pc:grpChg>
      </pc:sldChg>
      <pc:sldChg chg="modSp mod modNotesTx">
        <pc:chgData name="134351 (Shane Clement)" userId="00a64e01-e81a-4d45-bec3-3283f3fac839" providerId="ADAL" clId="{654C9FF0-E65E-4433-8091-116F195E837D}" dt="2024-04-20T17:57:33.534" v="1053" actId="20577"/>
        <pc:sldMkLst>
          <pc:docMk/>
          <pc:sldMk cId="1182449835" sldId="280"/>
        </pc:sldMkLst>
        <pc:spChg chg="mod">
          <ac:chgData name="134351 (Shane Clement)" userId="00a64e01-e81a-4d45-bec3-3283f3fac839" providerId="ADAL" clId="{654C9FF0-E65E-4433-8091-116F195E837D}" dt="2024-04-20T17:39:51.773" v="896" actId="20577"/>
          <ac:spMkLst>
            <pc:docMk/>
            <pc:sldMk cId="1182449835" sldId="280"/>
            <ac:spMk id="3" creationId="{BE44D4E2-2DFA-CBD3-E294-E7B7462576FB}"/>
          </ac:spMkLst>
        </pc:spChg>
        <pc:spChg chg="mod">
          <ac:chgData name="134351 (Shane Clement)" userId="00a64e01-e81a-4d45-bec3-3283f3fac839" providerId="ADAL" clId="{654C9FF0-E65E-4433-8091-116F195E837D}" dt="2024-04-20T17:57:30.068" v="1051" actId="20577"/>
          <ac:spMkLst>
            <pc:docMk/>
            <pc:sldMk cId="1182449835" sldId="280"/>
            <ac:spMk id="5" creationId="{A1A09E97-6CEE-7690-5F7B-B0E34F0E7DDB}"/>
          </ac:spMkLst>
        </pc:spChg>
      </pc:sldChg>
      <pc:sldChg chg="modSp mod modNotesTx">
        <pc:chgData name="134351 (Shane Clement)" userId="00a64e01-e81a-4d45-bec3-3283f3fac839" providerId="ADAL" clId="{654C9FF0-E65E-4433-8091-116F195E837D}" dt="2024-04-20T18:01:29.333" v="1107" actId="20577"/>
        <pc:sldMkLst>
          <pc:docMk/>
          <pc:sldMk cId="2587841516" sldId="282"/>
        </pc:sldMkLst>
        <pc:spChg chg="mod">
          <ac:chgData name="134351 (Shane Clement)" userId="00a64e01-e81a-4d45-bec3-3283f3fac839" providerId="ADAL" clId="{654C9FF0-E65E-4433-8091-116F195E837D}" dt="2024-04-20T17:44:33.283" v="930" actId="20577"/>
          <ac:spMkLst>
            <pc:docMk/>
            <pc:sldMk cId="2587841516" sldId="282"/>
            <ac:spMk id="3" creationId="{4CDABB33-DAB0-8755-43EB-6EE140F66C31}"/>
          </ac:spMkLst>
        </pc:spChg>
        <pc:spChg chg="mod">
          <ac:chgData name="134351 (Shane Clement)" userId="00a64e01-e81a-4d45-bec3-3283f3fac839" providerId="ADAL" clId="{654C9FF0-E65E-4433-8091-116F195E837D}" dt="2024-04-20T18:01:24.389" v="1105" actId="20577"/>
          <ac:spMkLst>
            <pc:docMk/>
            <pc:sldMk cId="2587841516" sldId="282"/>
            <ac:spMk id="4" creationId="{C5CB6A53-6487-5C5E-EC22-CA0166EC0623}"/>
          </ac:spMkLst>
        </pc:spChg>
      </pc:sldChg>
      <pc:sldChg chg="delSp modSp mod modNotesTx">
        <pc:chgData name="134351 (Shane Clement)" userId="00a64e01-e81a-4d45-bec3-3283f3fac839" providerId="ADAL" clId="{654C9FF0-E65E-4433-8091-116F195E837D}" dt="2024-04-20T17:56:46.346" v="1042" actId="20577"/>
        <pc:sldMkLst>
          <pc:docMk/>
          <pc:sldMk cId="448030281" sldId="284"/>
        </pc:sldMkLst>
        <pc:spChg chg="del mod">
          <ac:chgData name="134351 (Shane Clement)" userId="00a64e01-e81a-4d45-bec3-3283f3fac839" providerId="ADAL" clId="{654C9FF0-E65E-4433-8091-116F195E837D}" dt="2024-04-20T17:55:55.736" v="1033" actId="478"/>
          <ac:spMkLst>
            <pc:docMk/>
            <pc:sldMk cId="448030281" sldId="284"/>
            <ac:spMk id="2" creationId="{D57F0E3E-F6AC-C2EA-9C02-A684E5D71720}"/>
          </ac:spMkLst>
        </pc:spChg>
        <pc:spChg chg="mod">
          <ac:chgData name="134351 (Shane Clement)" userId="00a64e01-e81a-4d45-bec3-3283f3fac839" providerId="ADAL" clId="{654C9FF0-E65E-4433-8091-116F195E837D}" dt="2024-04-20T17:56:00.097" v="1034" actId="14100"/>
          <ac:spMkLst>
            <pc:docMk/>
            <pc:sldMk cId="448030281" sldId="284"/>
            <ac:spMk id="3" creationId="{5F21F303-3B12-E4AE-8952-DE7F124360DF}"/>
          </ac:spMkLst>
        </pc:spChg>
        <pc:spChg chg="mod">
          <ac:chgData name="134351 (Shane Clement)" userId="00a64e01-e81a-4d45-bec3-3283f3fac839" providerId="ADAL" clId="{654C9FF0-E65E-4433-8091-116F195E837D}" dt="2024-04-20T17:56:19.871" v="1038" actId="1076"/>
          <ac:spMkLst>
            <pc:docMk/>
            <pc:sldMk cId="448030281" sldId="284"/>
            <ac:spMk id="6" creationId="{A054AB3B-F38B-4C7D-07E2-23322C3FA90D}"/>
          </ac:spMkLst>
        </pc:spChg>
        <pc:picChg chg="del">
          <ac:chgData name="134351 (Shane Clement)" userId="00a64e01-e81a-4d45-bec3-3283f3fac839" providerId="ADAL" clId="{654C9FF0-E65E-4433-8091-116F195E837D}" dt="2024-04-20T17:55:53.035" v="1031" actId="478"/>
          <ac:picMkLst>
            <pc:docMk/>
            <pc:sldMk cId="448030281" sldId="284"/>
            <ac:picMk id="4" creationId="{F0CF30B0-FA1D-6FF4-E708-44DED1E53CDD}"/>
          </ac:picMkLst>
        </pc:picChg>
        <pc:picChg chg="mod">
          <ac:chgData name="134351 (Shane Clement)" userId="00a64e01-e81a-4d45-bec3-3283f3fac839" providerId="ADAL" clId="{654C9FF0-E65E-4433-8091-116F195E837D}" dt="2024-04-20T17:56:02.903" v="1035" actId="1076"/>
          <ac:picMkLst>
            <pc:docMk/>
            <pc:sldMk cId="448030281" sldId="284"/>
            <ac:picMk id="5" creationId="{AED4C80F-7301-FC3C-8E58-6B42DA0B27C5}"/>
          </ac:picMkLst>
        </pc:picChg>
      </pc:sldChg>
      <pc:sldChg chg="modSp mod modNotesTx">
        <pc:chgData name="134351 (Shane Clement)" userId="00a64e01-e81a-4d45-bec3-3283f3fac839" providerId="ADAL" clId="{654C9FF0-E65E-4433-8091-116F195E837D}" dt="2024-04-20T17:55:20.766" v="1029" actId="20577"/>
        <pc:sldMkLst>
          <pc:docMk/>
          <pc:sldMk cId="1329413423" sldId="285"/>
        </pc:sldMkLst>
        <pc:spChg chg="mod">
          <ac:chgData name="134351 (Shane Clement)" userId="00a64e01-e81a-4d45-bec3-3283f3fac839" providerId="ADAL" clId="{654C9FF0-E65E-4433-8091-116F195E837D}" dt="2024-04-20T17:54:34.045" v="1010" actId="20577"/>
          <ac:spMkLst>
            <pc:docMk/>
            <pc:sldMk cId="1329413423" sldId="285"/>
            <ac:spMk id="2" creationId="{A3D4350C-EC02-8E1F-AAFF-6F8B644D12A5}"/>
          </ac:spMkLst>
        </pc:spChg>
        <pc:spChg chg="mod">
          <ac:chgData name="134351 (Shane Clement)" userId="00a64e01-e81a-4d45-bec3-3283f3fac839" providerId="ADAL" clId="{654C9FF0-E65E-4433-8091-116F195E837D}" dt="2024-04-20T17:35:22.728" v="853" actId="20577"/>
          <ac:spMkLst>
            <pc:docMk/>
            <pc:sldMk cId="1329413423" sldId="285"/>
            <ac:spMk id="3" creationId="{5F21F303-3B12-E4AE-8952-DE7F124360DF}"/>
          </ac:spMkLst>
        </pc:spChg>
        <pc:spChg chg="mod">
          <ac:chgData name="134351 (Shane Clement)" userId="00a64e01-e81a-4d45-bec3-3283f3fac839" providerId="ADAL" clId="{654C9FF0-E65E-4433-8091-116F195E837D}" dt="2024-04-20T17:54:37.120" v="1011" actId="20577"/>
          <ac:spMkLst>
            <pc:docMk/>
            <pc:sldMk cId="1329413423" sldId="285"/>
            <ac:spMk id="4" creationId="{C33E0B97-CB1D-C4D4-D1EC-6DCBB96DC7FC}"/>
          </ac:spMkLst>
        </pc:spChg>
        <pc:spChg chg="mod">
          <ac:chgData name="134351 (Shane Clement)" userId="00a64e01-e81a-4d45-bec3-3283f3fac839" providerId="ADAL" clId="{654C9FF0-E65E-4433-8091-116F195E837D}" dt="2024-04-20T17:54:42.873" v="1013" actId="20577"/>
          <ac:spMkLst>
            <pc:docMk/>
            <pc:sldMk cId="1329413423" sldId="285"/>
            <ac:spMk id="5" creationId="{0A5B9EDE-D7AB-4921-3965-E4E260BE7B76}"/>
          </ac:spMkLst>
        </pc:spChg>
      </pc:sldChg>
      <pc:sldChg chg="modSp del mod">
        <pc:chgData name="134351 (Shane Clement)" userId="00a64e01-e81a-4d45-bec3-3283f3fac839" providerId="ADAL" clId="{654C9FF0-E65E-4433-8091-116F195E837D}" dt="2024-04-20T18:22:57.063" v="1173" actId="47"/>
        <pc:sldMkLst>
          <pc:docMk/>
          <pc:sldMk cId="2746702070" sldId="292"/>
        </pc:sldMkLst>
        <pc:spChg chg="mod">
          <ac:chgData name="134351 (Shane Clement)" userId="00a64e01-e81a-4d45-bec3-3283f3fac839" providerId="ADAL" clId="{654C9FF0-E65E-4433-8091-116F195E837D}" dt="2024-04-20T17:50:32.483" v="981" actId="27636"/>
          <ac:spMkLst>
            <pc:docMk/>
            <pc:sldMk cId="2746702070" sldId="292"/>
            <ac:spMk id="3" creationId="{DE009CA3-D742-47E2-27CA-F07FB0342D39}"/>
          </ac:spMkLst>
        </pc:spChg>
      </pc:sldChg>
      <pc:sldChg chg="modSp add del mod">
        <pc:chgData name="134351 (Shane Clement)" userId="00a64e01-e81a-4d45-bec3-3283f3fac839" providerId="ADAL" clId="{654C9FF0-E65E-4433-8091-116F195E837D}" dt="2024-04-20T18:28:52.146" v="1184" actId="47"/>
        <pc:sldMkLst>
          <pc:docMk/>
          <pc:sldMk cId="3824602176" sldId="293"/>
        </pc:sldMkLst>
        <pc:spChg chg="mod">
          <ac:chgData name="134351 (Shane Clement)" userId="00a64e01-e81a-4d45-bec3-3283f3fac839" providerId="ADAL" clId="{654C9FF0-E65E-4433-8091-116F195E837D}" dt="2024-04-20T17:51:04.784" v="982" actId="11"/>
          <ac:spMkLst>
            <pc:docMk/>
            <pc:sldMk cId="3824602176" sldId="293"/>
            <ac:spMk id="3" creationId="{DE009CA3-D742-47E2-27CA-F07FB0342D39}"/>
          </ac:spMkLst>
        </pc:spChg>
      </pc:sldChg>
      <pc:sldChg chg="modSp add del mod">
        <pc:chgData name="134351 (Shane Clement)" userId="00a64e01-e81a-4d45-bec3-3283f3fac839" providerId="ADAL" clId="{654C9FF0-E65E-4433-8091-116F195E837D}" dt="2024-04-20T18:30:35.160" v="1203" actId="47"/>
        <pc:sldMkLst>
          <pc:docMk/>
          <pc:sldMk cId="3364601722" sldId="294"/>
        </pc:sldMkLst>
        <pc:spChg chg="mod">
          <ac:chgData name="134351 (Shane Clement)" userId="00a64e01-e81a-4d45-bec3-3283f3fac839" providerId="ADAL" clId="{654C9FF0-E65E-4433-8091-116F195E837D}" dt="2024-04-20T18:00:39.831" v="1091" actId="20577"/>
          <ac:spMkLst>
            <pc:docMk/>
            <pc:sldMk cId="3364601722" sldId="294"/>
            <ac:spMk id="3" creationId="{097B5B3F-8013-D7D8-4A5D-7F36B68BDE67}"/>
          </ac:spMkLst>
        </pc:spChg>
      </pc:sldChg>
      <pc:sldChg chg="modSp mod modNotesTx">
        <pc:chgData name="134351 (Shane Clement)" userId="00a64e01-e81a-4d45-bec3-3283f3fac839" providerId="ADAL" clId="{654C9FF0-E65E-4433-8091-116F195E837D}" dt="2024-04-20T18:02:20.279" v="1118" actId="20577"/>
        <pc:sldMkLst>
          <pc:docMk/>
          <pc:sldMk cId="1075134357" sldId="298"/>
        </pc:sldMkLst>
        <pc:spChg chg="mod">
          <ac:chgData name="134351 (Shane Clement)" userId="00a64e01-e81a-4d45-bec3-3283f3fac839" providerId="ADAL" clId="{654C9FF0-E65E-4433-8091-116F195E837D}" dt="2024-04-20T18:01:45.831" v="1109" actId="20577"/>
          <ac:spMkLst>
            <pc:docMk/>
            <pc:sldMk cId="1075134357" sldId="298"/>
            <ac:spMk id="3" creationId="{E744D99A-6947-EE01-015C-F922C0F09783}"/>
          </ac:spMkLst>
        </pc:spChg>
        <pc:spChg chg="mod">
          <ac:chgData name="134351 (Shane Clement)" userId="00a64e01-e81a-4d45-bec3-3283f3fac839" providerId="ADAL" clId="{654C9FF0-E65E-4433-8091-116F195E837D}" dt="2024-04-20T17:45:03.916" v="937" actId="20577"/>
          <ac:spMkLst>
            <pc:docMk/>
            <pc:sldMk cId="1075134357" sldId="298"/>
            <ac:spMk id="5" creationId="{1D9AA24B-619B-860F-AB69-744E935A537B}"/>
          </ac:spMkLst>
        </pc:spChg>
      </pc:sldChg>
      <pc:sldChg chg="modSp mod modNotesTx">
        <pc:chgData name="134351 (Shane Clement)" userId="00a64e01-e81a-4d45-bec3-3283f3fac839" providerId="ADAL" clId="{654C9FF0-E65E-4433-8091-116F195E837D}" dt="2024-04-20T18:02:33.854" v="1122" actId="20577"/>
        <pc:sldMkLst>
          <pc:docMk/>
          <pc:sldMk cId="4040747790" sldId="299"/>
        </pc:sldMkLst>
        <pc:spChg chg="mod">
          <ac:chgData name="134351 (Shane Clement)" userId="00a64e01-e81a-4d45-bec3-3283f3fac839" providerId="ADAL" clId="{654C9FF0-E65E-4433-8091-116F195E837D}" dt="2024-04-20T17:46:22.770" v="953" actId="20577"/>
          <ac:spMkLst>
            <pc:docMk/>
            <pc:sldMk cId="4040747790" sldId="299"/>
            <ac:spMk id="3" creationId="{1AB58B9C-9FC9-C060-B735-3DB58D989B91}"/>
          </ac:spMkLst>
        </pc:spChg>
        <pc:spChg chg="mod">
          <ac:chgData name="134351 (Shane Clement)" userId="00a64e01-e81a-4d45-bec3-3283f3fac839" providerId="ADAL" clId="{654C9FF0-E65E-4433-8091-116F195E837D}" dt="2024-04-20T18:02:24.562" v="1120" actId="20577"/>
          <ac:spMkLst>
            <pc:docMk/>
            <pc:sldMk cId="4040747790" sldId="299"/>
            <ac:spMk id="5" creationId="{94C4A850-8961-56E6-5A62-284D65600B24}"/>
          </ac:spMkLst>
        </pc:spChg>
      </pc:sldChg>
      <pc:sldChg chg="addSp delSp modSp mod modNotesTx">
        <pc:chgData name="134351 (Shane Clement)" userId="00a64e01-e81a-4d45-bec3-3283f3fac839" providerId="ADAL" clId="{654C9FF0-E65E-4433-8091-116F195E837D}" dt="2024-04-20T18:28:21.759" v="1177"/>
        <pc:sldMkLst>
          <pc:docMk/>
          <pc:sldMk cId="4254632462" sldId="302"/>
        </pc:sldMkLst>
        <pc:spChg chg="mod">
          <ac:chgData name="134351 (Shane Clement)" userId="00a64e01-e81a-4d45-bec3-3283f3fac839" providerId="ADAL" clId="{654C9FF0-E65E-4433-8091-116F195E837D}" dt="2024-04-20T18:28:21.759" v="1177"/>
          <ac:spMkLst>
            <pc:docMk/>
            <pc:sldMk cId="4254632462" sldId="302"/>
            <ac:spMk id="2" creationId="{72C0C4C2-3725-3152-34CA-53380C925E85}"/>
          </ac:spMkLst>
        </pc:spChg>
        <pc:spChg chg="add mod">
          <ac:chgData name="134351 (Shane Clement)" userId="00a64e01-e81a-4d45-bec3-3283f3fac839" providerId="ADAL" clId="{654C9FF0-E65E-4433-8091-116F195E837D}" dt="2024-04-20T10:41:56.493" v="607" actId="27636"/>
          <ac:spMkLst>
            <pc:docMk/>
            <pc:sldMk cId="4254632462" sldId="302"/>
            <ac:spMk id="3" creationId="{91A0BA34-37CC-1FE8-E974-CE5FCEEA0F7B}"/>
          </ac:spMkLst>
        </pc:spChg>
        <pc:spChg chg="mod">
          <ac:chgData name="134351 (Shane Clement)" userId="00a64e01-e81a-4d45-bec3-3283f3fac839" providerId="ADAL" clId="{654C9FF0-E65E-4433-8091-116F195E837D}" dt="2024-04-20T17:49:55.177" v="974" actId="20577"/>
          <ac:spMkLst>
            <pc:docMk/>
            <pc:sldMk cId="4254632462" sldId="302"/>
            <ac:spMk id="4" creationId="{7F268049-E4A4-3D6A-44E1-ACC852FFDEE3}"/>
          </ac:spMkLst>
        </pc:spChg>
        <pc:cxnChg chg="add del">
          <ac:chgData name="134351 (Shane Clement)" userId="00a64e01-e81a-4d45-bec3-3283f3fac839" providerId="ADAL" clId="{654C9FF0-E65E-4433-8091-116F195E837D}" dt="2024-04-20T13:15:17.191" v="683" actId="11529"/>
          <ac:cxnSpMkLst>
            <pc:docMk/>
            <pc:sldMk cId="4254632462" sldId="302"/>
            <ac:cxnSpMk id="6" creationId="{D9F00132-D4F9-6891-5AC9-275E0933A179}"/>
          </ac:cxnSpMkLst>
        </pc:cxnChg>
      </pc:sldChg>
      <pc:sldChg chg="modSp del mod modNotesTx">
        <pc:chgData name="134351 (Shane Clement)" userId="00a64e01-e81a-4d45-bec3-3283f3fac839" providerId="ADAL" clId="{654C9FF0-E65E-4433-8091-116F195E837D}" dt="2024-04-20T18:30:30.153" v="1202" actId="47"/>
        <pc:sldMkLst>
          <pc:docMk/>
          <pc:sldMk cId="2325123441" sldId="303"/>
        </pc:sldMkLst>
        <pc:spChg chg="mod">
          <ac:chgData name="134351 (Shane Clement)" userId="00a64e01-e81a-4d45-bec3-3283f3fac839" providerId="ADAL" clId="{654C9FF0-E65E-4433-8091-116F195E837D}" dt="2024-04-20T18:29:26.713" v="1190"/>
          <ac:spMkLst>
            <pc:docMk/>
            <pc:sldMk cId="2325123441" sldId="303"/>
            <ac:spMk id="2" creationId="{4C2E1AC1-5E8E-6B36-6601-75A874114974}"/>
          </ac:spMkLst>
        </pc:spChg>
        <pc:spChg chg="mod">
          <ac:chgData name="134351 (Shane Clement)" userId="00a64e01-e81a-4d45-bec3-3283f3fac839" providerId="ADAL" clId="{654C9FF0-E65E-4433-8091-116F195E837D}" dt="2024-04-20T09:55:07.600" v="105" actId="27636"/>
          <ac:spMkLst>
            <pc:docMk/>
            <pc:sldMk cId="2325123441" sldId="303"/>
            <ac:spMk id="5" creationId="{92CB1546-5056-3E34-EA94-AA73A4BB105F}"/>
          </ac:spMkLst>
        </pc:spChg>
      </pc:sldChg>
      <pc:sldChg chg="modSp">
        <pc:chgData name="134351 (Shane Clement)" userId="00a64e01-e81a-4d45-bec3-3283f3fac839" providerId="ADAL" clId="{654C9FF0-E65E-4433-8091-116F195E837D}" dt="2024-04-20T18:28:21.759" v="1177"/>
        <pc:sldMkLst>
          <pc:docMk/>
          <pc:sldMk cId="3753611967" sldId="304"/>
        </pc:sldMkLst>
        <pc:spChg chg="mod">
          <ac:chgData name="134351 (Shane Clement)" userId="00a64e01-e81a-4d45-bec3-3283f3fac839" providerId="ADAL" clId="{654C9FF0-E65E-4433-8091-116F195E837D}" dt="2024-04-20T18:28:21.759" v="1177"/>
          <ac:spMkLst>
            <pc:docMk/>
            <pc:sldMk cId="3753611967" sldId="304"/>
            <ac:spMk id="2" creationId="{1F615167-FDED-3D8F-2714-30AB0276F93B}"/>
          </ac:spMkLst>
        </pc:spChg>
      </pc:sldChg>
      <pc:sldChg chg="modSp">
        <pc:chgData name="134351 (Shane Clement)" userId="00a64e01-e81a-4d45-bec3-3283f3fac839" providerId="ADAL" clId="{654C9FF0-E65E-4433-8091-116F195E837D}" dt="2024-04-20T18:28:21.759" v="1177"/>
        <pc:sldMkLst>
          <pc:docMk/>
          <pc:sldMk cId="1473110854" sldId="305"/>
        </pc:sldMkLst>
        <pc:spChg chg="mod">
          <ac:chgData name="134351 (Shane Clement)" userId="00a64e01-e81a-4d45-bec3-3283f3fac839" providerId="ADAL" clId="{654C9FF0-E65E-4433-8091-116F195E837D}" dt="2024-04-20T18:28:21.759" v="1177"/>
          <ac:spMkLst>
            <pc:docMk/>
            <pc:sldMk cId="1473110854" sldId="305"/>
            <ac:spMk id="2" creationId="{DEB4A8DB-4377-771F-39B4-B86030A0D383}"/>
          </ac:spMkLst>
        </pc:spChg>
      </pc:sldChg>
      <pc:sldChg chg="modSp mod modNotesTx">
        <pc:chgData name="134351 (Shane Clement)" userId="00a64e01-e81a-4d45-bec3-3283f3fac839" providerId="ADAL" clId="{654C9FF0-E65E-4433-8091-116F195E837D}" dt="2024-04-20T17:57:24.635" v="1049" actId="20577"/>
        <pc:sldMkLst>
          <pc:docMk/>
          <pc:sldMk cId="740997221" sldId="306"/>
        </pc:sldMkLst>
        <pc:spChg chg="mod">
          <ac:chgData name="134351 (Shane Clement)" userId="00a64e01-e81a-4d45-bec3-3283f3fac839" providerId="ADAL" clId="{654C9FF0-E65E-4433-8091-116F195E837D}" dt="2024-04-20T17:38:20.502" v="883" actId="20577"/>
          <ac:spMkLst>
            <pc:docMk/>
            <pc:sldMk cId="740997221" sldId="306"/>
            <ac:spMk id="6" creationId="{7EEFF482-D2F9-D93F-A7AA-28852F733AAC}"/>
          </ac:spMkLst>
        </pc:spChg>
        <pc:spChg chg="mod">
          <ac:chgData name="134351 (Shane Clement)" userId="00a64e01-e81a-4d45-bec3-3283f3fac839" providerId="ADAL" clId="{654C9FF0-E65E-4433-8091-116F195E837D}" dt="2024-04-20T17:57:11.846" v="1045" actId="20577"/>
          <ac:spMkLst>
            <pc:docMk/>
            <pc:sldMk cId="740997221" sldId="306"/>
            <ac:spMk id="7" creationId="{CA9EAB62-A87F-3FC2-3F35-4E5964D04189}"/>
          </ac:spMkLst>
        </pc:spChg>
      </pc:sldChg>
      <pc:sldChg chg="addSp delSp modSp mod modNotesTx">
        <pc:chgData name="134351 (Shane Clement)" userId="00a64e01-e81a-4d45-bec3-3283f3fac839" providerId="ADAL" clId="{654C9FF0-E65E-4433-8091-116F195E837D}" dt="2024-04-20T18:06:36.643" v="1133" actId="20577"/>
        <pc:sldMkLst>
          <pc:docMk/>
          <pc:sldMk cId="4173928897" sldId="307"/>
        </pc:sldMkLst>
        <pc:spChg chg="del mod">
          <ac:chgData name="134351 (Shane Clement)" userId="00a64e01-e81a-4d45-bec3-3283f3fac839" providerId="ADAL" clId="{654C9FF0-E65E-4433-8091-116F195E837D}" dt="2024-04-20T17:57:56.656" v="1058" actId="478"/>
          <ac:spMkLst>
            <pc:docMk/>
            <pc:sldMk cId="4173928897" sldId="307"/>
            <ac:spMk id="3" creationId="{FAF8D382-BD7A-E5D2-1146-91D099ED0FD2}"/>
          </ac:spMkLst>
        </pc:spChg>
        <pc:spChg chg="mod">
          <ac:chgData name="134351 (Shane Clement)" userId="00a64e01-e81a-4d45-bec3-3283f3fac839" providerId="ADAL" clId="{654C9FF0-E65E-4433-8091-116F195E837D}" dt="2024-04-20T17:59:33.628" v="1080" actId="20577"/>
          <ac:spMkLst>
            <pc:docMk/>
            <pc:sldMk cId="4173928897" sldId="307"/>
            <ac:spMk id="4" creationId="{3D0DA882-4686-7467-8155-0FE60ABD1E21}"/>
          </ac:spMkLst>
        </pc:spChg>
        <pc:spChg chg="mod">
          <ac:chgData name="134351 (Shane Clement)" userId="00a64e01-e81a-4d45-bec3-3283f3fac839" providerId="ADAL" clId="{654C9FF0-E65E-4433-8091-116F195E837D}" dt="2024-04-20T17:59:37.022" v="1082" actId="20577"/>
          <ac:spMkLst>
            <pc:docMk/>
            <pc:sldMk cId="4173928897" sldId="307"/>
            <ac:spMk id="5" creationId="{D04C36B0-065E-6255-957F-0E25F31FFACC}"/>
          </ac:spMkLst>
        </pc:spChg>
        <pc:spChg chg="mod">
          <ac:chgData name="134351 (Shane Clement)" userId="00a64e01-e81a-4d45-bec3-3283f3fac839" providerId="ADAL" clId="{654C9FF0-E65E-4433-8091-116F195E837D}" dt="2024-04-20T17:59:29.091" v="1078" actId="20577"/>
          <ac:spMkLst>
            <pc:docMk/>
            <pc:sldMk cId="4173928897" sldId="307"/>
            <ac:spMk id="9" creationId="{F7BA65DD-C254-72F2-4868-E0F259BEBEED}"/>
          </ac:spMkLst>
        </pc:spChg>
        <pc:spChg chg="del">
          <ac:chgData name="134351 (Shane Clement)" userId="00a64e01-e81a-4d45-bec3-3283f3fac839" providerId="ADAL" clId="{654C9FF0-E65E-4433-8091-116F195E837D}" dt="2024-04-20T17:57:51.786" v="1056" actId="478"/>
          <ac:spMkLst>
            <pc:docMk/>
            <pc:sldMk cId="4173928897" sldId="307"/>
            <ac:spMk id="12" creationId="{14F5023A-B007-BFB5-8DBD-56891765DD2C}"/>
          </ac:spMkLst>
        </pc:spChg>
        <pc:spChg chg="mod">
          <ac:chgData name="134351 (Shane Clement)" userId="00a64e01-e81a-4d45-bec3-3283f3fac839" providerId="ADAL" clId="{654C9FF0-E65E-4433-8091-116F195E837D}" dt="2024-04-20T17:59:16.769" v="1076" actId="1076"/>
          <ac:spMkLst>
            <pc:docMk/>
            <pc:sldMk cId="4173928897" sldId="307"/>
            <ac:spMk id="13" creationId="{D20F8ED2-8007-0A5C-FA63-CCC26E0A2BEC}"/>
          </ac:spMkLst>
        </pc:spChg>
        <pc:spChg chg="mod">
          <ac:chgData name="134351 (Shane Clement)" userId="00a64e01-e81a-4d45-bec3-3283f3fac839" providerId="ADAL" clId="{654C9FF0-E65E-4433-8091-116F195E837D}" dt="2024-04-20T17:59:02.373" v="1075" actId="1076"/>
          <ac:spMkLst>
            <pc:docMk/>
            <pc:sldMk cId="4173928897" sldId="307"/>
            <ac:spMk id="14" creationId="{7168C45F-7D9D-4138-297D-311F030297B8}"/>
          </ac:spMkLst>
        </pc:spChg>
        <pc:spChg chg="del">
          <ac:chgData name="134351 (Shane Clement)" userId="00a64e01-e81a-4d45-bec3-3283f3fac839" providerId="ADAL" clId="{654C9FF0-E65E-4433-8091-116F195E837D}" dt="2024-04-20T17:57:50.887" v="1055" actId="478"/>
          <ac:spMkLst>
            <pc:docMk/>
            <pc:sldMk cId="4173928897" sldId="307"/>
            <ac:spMk id="16" creationId="{6DAD697B-E34F-9EF9-2504-E256C955B769}"/>
          </ac:spMkLst>
        </pc:spChg>
        <pc:spChg chg="add del mod">
          <ac:chgData name="134351 (Shane Clement)" userId="00a64e01-e81a-4d45-bec3-3283f3fac839" providerId="ADAL" clId="{654C9FF0-E65E-4433-8091-116F195E837D}" dt="2024-04-20T17:59:02.373" v="1075" actId="1076"/>
          <ac:spMkLst>
            <pc:docMk/>
            <pc:sldMk cId="4173928897" sldId="307"/>
            <ac:spMk id="17" creationId="{7EE2EC96-9623-2425-606E-564582505E56}"/>
          </ac:spMkLst>
        </pc:spChg>
        <pc:spChg chg="mod">
          <ac:chgData name="134351 (Shane Clement)" userId="00a64e01-e81a-4d45-bec3-3283f3fac839" providerId="ADAL" clId="{654C9FF0-E65E-4433-8091-116F195E837D}" dt="2024-04-20T17:59:16.769" v="1076" actId="1076"/>
          <ac:spMkLst>
            <pc:docMk/>
            <pc:sldMk cId="4173928897" sldId="307"/>
            <ac:spMk id="18" creationId="{0A8AC492-B68E-1DF1-42AA-0F55E42F4D00}"/>
          </ac:spMkLst>
        </pc:spChg>
        <pc:picChg chg="mod">
          <ac:chgData name="134351 (Shane Clement)" userId="00a64e01-e81a-4d45-bec3-3283f3fac839" providerId="ADAL" clId="{654C9FF0-E65E-4433-8091-116F195E837D}" dt="2024-04-20T17:59:02.373" v="1075" actId="1076"/>
          <ac:picMkLst>
            <pc:docMk/>
            <pc:sldMk cId="4173928897" sldId="307"/>
            <ac:picMk id="6" creationId="{B7CC6EAC-FB74-0513-42AE-87924E80B5FE}"/>
          </ac:picMkLst>
        </pc:picChg>
        <pc:picChg chg="del">
          <ac:chgData name="134351 (Shane Clement)" userId="00a64e01-e81a-4d45-bec3-3283f3fac839" providerId="ADAL" clId="{654C9FF0-E65E-4433-8091-116F195E837D}" dt="2024-04-20T17:57:48.817" v="1054" actId="478"/>
          <ac:picMkLst>
            <pc:docMk/>
            <pc:sldMk cId="4173928897" sldId="307"/>
            <ac:picMk id="8" creationId="{EC8BF584-2F01-2EBA-60FF-EB819E7F44B3}"/>
          </ac:picMkLst>
        </pc:picChg>
        <pc:picChg chg="mod">
          <ac:chgData name="134351 (Shane Clement)" userId="00a64e01-e81a-4d45-bec3-3283f3fac839" providerId="ADAL" clId="{654C9FF0-E65E-4433-8091-116F195E837D}" dt="2024-04-20T17:59:16.769" v="1076" actId="1076"/>
          <ac:picMkLst>
            <pc:docMk/>
            <pc:sldMk cId="4173928897" sldId="307"/>
            <ac:picMk id="10" creationId="{FE82F25B-405A-0EC7-27FC-3C7979022221}"/>
          </ac:picMkLst>
        </pc:picChg>
      </pc:sldChg>
      <pc:sldChg chg="modSp mod modNotesTx">
        <pc:chgData name="134351 (Shane Clement)" userId="00a64e01-e81a-4d45-bec3-3283f3fac839" providerId="ADAL" clId="{654C9FF0-E65E-4433-8091-116F195E837D}" dt="2024-04-20T18:01:13.731" v="1103" actId="20577"/>
        <pc:sldMkLst>
          <pc:docMk/>
          <pc:sldMk cId="255988413" sldId="310"/>
        </pc:sldMkLst>
        <pc:spChg chg="mod">
          <ac:chgData name="134351 (Shane Clement)" userId="00a64e01-e81a-4d45-bec3-3283f3fac839" providerId="ADAL" clId="{654C9FF0-E65E-4433-8091-116F195E837D}" dt="2024-04-20T17:43:28.520" v="915" actId="27636"/>
          <ac:spMkLst>
            <pc:docMk/>
            <pc:sldMk cId="255988413" sldId="310"/>
            <ac:spMk id="3" creationId="{021C0CDB-7382-A3DC-DD68-0F101CFEFC9A}"/>
          </ac:spMkLst>
        </pc:spChg>
        <pc:spChg chg="mod">
          <ac:chgData name="134351 (Shane Clement)" userId="00a64e01-e81a-4d45-bec3-3283f3fac839" providerId="ADAL" clId="{654C9FF0-E65E-4433-8091-116F195E837D}" dt="2024-04-20T18:01:02.652" v="1097" actId="20577"/>
          <ac:spMkLst>
            <pc:docMk/>
            <pc:sldMk cId="255988413" sldId="310"/>
            <ac:spMk id="7" creationId="{6ED1F4F5-C345-B2AD-5A5C-6BE80DD6093F}"/>
          </ac:spMkLst>
        </pc:spChg>
        <pc:spChg chg="mod">
          <ac:chgData name="134351 (Shane Clement)" userId="00a64e01-e81a-4d45-bec3-3283f3fac839" providerId="ADAL" clId="{654C9FF0-E65E-4433-8091-116F195E837D}" dt="2024-04-20T18:00:56.553" v="1095" actId="20577"/>
          <ac:spMkLst>
            <pc:docMk/>
            <pc:sldMk cId="255988413" sldId="310"/>
            <ac:spMk id="8" creationId="{EA21A0A5-C3E6-87ED-6E1C-D555993ED91C}"/>
          </ac:spMkLst>
        </pc:spChg>
        <pc:spChg chg="mod">
          <ac:chgData name="134351 (Shane Clement)" userId="00a64e01-e81a-4d45-bec3-3283f3fac839" providerId="ADAL" clId="{654C9FF0-E65E-4433-8091-116F195E837D}" dt="2024-04-20T18:00:53.588" v="1093" actId="20577"/>
          <ac:spMkLst>
            <pc:docMk/>
            <pc:sldMk cId="255988413" sldId="310"/>
            <ac:spMk id="9" creationId="{5FD8172D-46BF-DDE5-D6A7-0237B2EBA909}"/>
          </ac:spMkLst>
        </pc:spChg>
      </pc:sldChg>
      <pc:sldChg chg="modSp mod">
        <pc:chgData name="134351 (Shane Clement)" userId="00a64e01-e81a-4d45-bec3-3283f3fac839" providerId="ADAL" clId="{654C9FF0-E65E-4433-8091-116F195E837D}" dt="2024-04-20T11:21:24.671" v="620"/>
        <pc:sldMkLst>
          <pc:docMk/>
          <pc:sldMk cId="1638856522" sldId="317"/>
        </pc:sldMkLst>
        <pc:spChg chg="mod">
          <ac:chgData name="134351 (Shane Clement)" userId="00a64e01-e81a-4d45-bec3-3283f3fac839" providerId="ADAL" clId="{654C9FF0-E65E-4433-8091-116F195E837D}" dt="2024-04-20T11:21:24.671" v="620"/>
          <ac:spMkLst>
            <pc:docMk/>
            <pc:sldMk cId="1638856522" sldId="317"/>
            <ac:spMk id="2" creationId="{DA751163-F30D-442B-DC1E-8B635EA86481}"/>
          </ac:spMkLst>
        </pc:spChg>
        <pc:picChg chg="mod">
          <ac:chgData name="134351 (Shane Clement)" userId="00a64e01-e81a-4d45-bec3-3283f3fac839" providerId="ADAL" clId="{654C9FF0-E65E-4433-8091-116F195E837D}" dt="2024-04-20T09:50:12.413" v="51" actId="1037"/>
          <ac:picMkLst>
            <pc:docMk/>
            <pc:sldMk cId="1638856522" sldId="317"/>
            <ac:picMk id="5" creationId="{819F7561-BC30-7D25-8C61-59E370D0A187}"/>
          </ac:picMkLst>
        </pc:picChg>
      </pc:sldChg>
      <pc:sldChg chg="modSp mod">
        <pc:chgData name="134351 (Shane Clement)" userId="00a64e01-e81a-4d45-bec3-3283f3fac839" providerId="ADAL" clId="{654C9FF0-E65E-4433-8091-116F195E837D}" dt="2024-04-20T11:21:24.671" v="620"/>
        <pc:sldMkLst>
          <pc:docMk/>
          <pc:sldMk cId="4182009728" sldId="318"/>
        </pc:sldMkLst>
        <pc:spChg chg="mod">
          <ac:chgData name="134351 (Shane Clement)" userId="00a64e01-e81a-4d45-bec3-3283f3fac839" providerId="ADAL" clId="{654C9FF0-E65E-4433-8091-116F195E837D}" dt="2024-04-20T11:21:24.671" v="620"/>
          <ac:spMkLst>
            <pc:docMk/>
            <pc:sldMk cId="4182009728" sldId="318"/>
            <ac:spMk id="2" creationId="{DA751163-F30D-442B-DC1E-8B635EA86481}"/>
          </ac:spMkLst>
        </pc:spChg>
        <pc:picChg chg="mod">
          <ac:chgData name="134351 (Shane Clement)" userId="00a64e01-e81a-4d45-bec3-3283f3fac839" providerId="ADAL" clId="{654C9FF0-E65E-4433-8091-116F195E837D}" dt="2024-04-20T09:50:31.039" v="52" actId="1036"/>
          <ac:picMkLst>
            <pc:docMk/>
            <pc:sldMk cId="4182009728" sldId="318"/>
            <ac:picMk id="3" creationId="{DD2B3939-C246-A0D8-09FB-5ABB03ABFF4D}"/>
          </ac:picMkLst>
        </pc:picChg>
      </pc:sldChg>
      <pc:sldChg chg="modSp">
        <pc:chgData name="134351 (Shane Clement)" userId="00a64e01-e81a-4d45-bec3-3283f3fac839" providerId="ADAL" clId="{654C9FF0-E65E-4433-8091-116F195E837D}" dt="2024-04-20T11:21:24.671" v="620"/>
        <pc:sldMkLst>
          <pc:docMk/>
          <pc:sldMk cId="979466772" sldId="326"/>
        </pc:sldMkLst>
        <pc:spChg chg="mod">
          <ac:chgData name="134351 (Shane Clement)" userId="00a64e01-e81a-4d45-bec3-3283f3fac839" providerId="ADAL" clId="{654C9FF0-E65E-4433-8091-116F195E837D}" dt="2024-04-20T11:21:24.671" v="620"/>
          <ac:spMkLst>
            <pc:docMk/>
            <pc:sldMk cId="979466772" sldId="326"/>
            <ac:spMk id="2" creationId="{DA751163-F30D-442B-DC1E-8B635EA86481}"/>
          </ac:spMkLst>
        </pc:spChg>
      </pc:sldChg>
      <pc:sldChg chg="modSp">
        <pc:chgData name="134351 (Shane Clement)" userId="00a64e01-e81a-4d45-bec3-3283f3fac839" providerId="ADAL" clId="{654C9FF0-E65E-4433-8091-116F195E837D}" dt="2024-04-20T11:21:24.671" v="620"/>
        <pc:sldMkLst>
          <pc:docMk/>
          <pc:sldMk cId="1514379318" sldId="327"/>
        </pc:sldMkLst>
        <pc:spChg chg="mod">
          <ac:chgData name="134351 (Shane Clement)" userId="00a64e01-e81a-4d45-bec3-3283f3fac839" providerId="ADAL" clId="{654C9FF0-E65E-4433-8091-116F195E837D}" dt="2024-04-20T11:21:24.671" v="620"/>
          <ac:spMkLst>
            <pc:docMk/>
            <pc:sldMk cId="1514379318" sldId="327"/>
            <ac:spMk id="2" creationId="{DA751163-F30D-442B-DC1E-8B635EA86481}"/>
          </ac:spMkLst>
        </pc:spChg>
      </pc:sldChg>
      <pc:sldChg chg="addSp delSp modSp add mod setBg modAnim">
        <pc:chgData name="134351 (Shane Clement)" userId="00a64e01-e81a-4d45-bec3-3283f3fac839" providerId="ADAL" clId="{654C9FF0-E65E-4433-8091-116F195E837D}" dt="2024-04-20T11:22:26.072" v="657" actId="14100"/>
        <pc:sldMkLst>
          <pc:docMk/>
          <pc:sldMk cId="272843306" sldId="328"/>
        </pc:sldMkLst>
        <pc:spChg chg="mod">
          <ac:chgData name="134351 (Shane Clement)" userId="00a64e01-e81a-4d45-bec3-3283f3fac839" providerId="ADAL" clId="{654C9FF0-E65E-4433-8091-116F195E837D}" dt="2024-04-20T11:21:24.671" v="620"/>
          <ac:spMkLst>
            <pc:docMk/>
            <pc:sldMk cId="272843306" sldId="328"/>
            <ac:spMk id="2" creationId="{DA751163-F30D-442B-DC1E-8B635EA86481}"/>
          </ac:spMkLst>
        </pc:spChg>
        <pc:picChg chg="add mod">
          <ac:chgData name="134351 (Shane Clement)" userId="00a64e01-e81a-4d45-bec3-3283f3fac839" providerId="ADAL" clId="{654C9FF0-E65E-4433-8091-116F195E837D}" dt="2024-04-20T11:22:26.072" v="657" actId="14100"/>
          <ac:picMkLst>
            <pc:docMk/>
            <pc:sldMk cId="272843306" sldId="328"/>
            <ac:picMk id="3" creationId="{4E5754CD-5A5F-7B16-0348-C341CDC04CC4}"/>
          </ac:picMkLst>
        </pc:picChg>
        <pc:picChg chg="del">
          <ac:chgData name="134351 (Shane Clement)" userId="00a64e01-e81a-4d45-bec3-3283f3fac839" providerId="ADAL" clId="{654C9FF0-E65E-4433-8091-116F195E837D}" dt="2024-04-20T11:19:57.766" v="611" actId="478"/>
          <ac:picMkLst>
            <pc:docMk/>
            <pc:sldMk cId="272843306" sldId="328"/>
            <ac:picMk id="5" creationId="{87418B98-7ABA-0B2A-75B4-327D5AFF0E4B}"/>
          </ac:picMkLst>
        </pc:picChg>
        <pc:picChg chg="del">
          <ac:chgData name="134351 (Shane Clement)" userId="00a64e01-e81a-4d45-bec3-3283f3fac839" providerId="ADAL" clId="{654C9FF0-E65E-4433-8091-116F195E837D}" dt="2024-04-20T11:19:57.157" v="610" actId="478"/>
          <ac:picMkLst>
            <pc:docMk/>
            <pc:sldMk cId="272843306" sldId="328"/>
            <ac:picMk id="12" creationId="{F897E190-B17F-DB51-6624-617C082974B5}"/>
          </ac:picMkLst>
        </pc:picChg>
        <pc:picChg chg="del">
          <ac:chgData name="134351 (Shane Clement)" userId="00a64e01-e81a-4d45-bec3-3283f3fac839" providerId="ADAL" clId="{654C9FF0-E65E-4433-8091-116F195E837D}" dt="2024-04-20T11:19:56.551" v="609" actId="478"/>
          <ac:picMkLst>
            <pc:docMk/>
            <pc:sldMk cId="272843306" sldId="328"/>
            <ac:picMk id="13" creationId="{3304ED77-591D-1AE8-C5A2-6200D1BF3D54}"/>
          </ac:picMkLst>
        </pc:picChg>
      </pc:sldChg>
      <pc:sldChg chg="modSp new del">
        <pc:chgData name="134351 (Shane Clement)" userId="00a64e01-e81a-4d45-bec3-3283f3fac839" providerId="ADAL" clId="{654C9FF0-E65E-4433-8091-116F195E837D}" dt="2024-04-20T11:22:54.927" v="658" actId="47"/>
        <pc:sldMkLst>
          <pc:docMk/>
          <pc:sldMk cId="871591487" sldId="329"/>
        </pc:sldMkLst>
        <pc:spChg chg="mod">
          <ac:chgData name="134351 (Shane Clement)" userId="00a64e01-e81a-4d45-bec3-3283f3fac839" providerId="ADAL" clId="{654C9FF0-E65E-4433-8091-116F195E837D}" dt="2024-04-20T11:21:24.671" v="620"/>
          <ac:spMkLst>
            <pc:docMk/>
            <pc:sldMk cId="871591487" sldId="329"/>
            <ac:spMk id="2" creationId="{CA07BA00-25F5-6BED-F653-FA3B4E77415B}"/>
          </ac:spMkLst>
        </pc:spChg>
        <pc:spChg chg="mod">
          <ac:chgData name="134351 (Shane Clement)" userId="00a64e01-e81a-4d45-bec3-3283f3fac839" providerId="ADAL" clId="{654C9FF0-E65E-4433-8091-116F195E837D}" dt="2024-04-20T11:21:24.671" v="620"/>
          <ac:spMkLst>
            <pc:docMk/>
            <pc:sldMk cId="871591487" sldId="329"/>
            <ac:spMk id="3" creationId="{B471BFFB-F605-AA3C-13FE-DEFEF08A805A}"/>
          </ac:spMkLst>
        </pc:spChg>
      </pc:sldChg>
      <pc:sldChg chg="addSp delSp modSp add mod ord modNotesTx">
        <pc:chgData name="134351 (Shane Clement)" userId="00a64e01-e81a-4d45-bec3-3283f3fac839" providerId="ADAL" clId="{654C9FF0-E65E-4433-8091-116F195E837D}" dt="2024-04-20T18:28:21.759" v="1177"/>
        <pc:sldMkLst>
          <pc:docMk/>
          <pc:sldMk cId="4255614677" sldId="329"/>
        </pc:sldMkLst>
        <pc:spChg chg="mod">
          <ac:chgData name="134351 (Shane Clement)" userId="00a64e01-e81a-4d45-bec3-3283f3fac839" providerId="ADAL" clId="{654C9FF0-E65E-4433-8091-116F195E837D}" dt="2024-04-20T18:28:21.759" v="1177"/>
          <ac:spMkLst>
            <pc:docMk/>
            <pc:sldMk cId="4255614677" sldId="329"/>
            <ac:spMk id="2" creationId="{DEB4A8DB-4377-771F-39B4-B86030A0D383}"/>
          </ac:spMkLst>
        </pc:spChg>
        <pc:spChg chg="del mod">
          <ac:chgData name="134351 (Shane Clement)" userId="00a64e01-e81a-4d45-bec3-3283f3fac839" providerId="ADAL" clId="{654C9FF0-E65E-4433-8091-116F195E837D}" dt="2024-04-20T16:52:46.784" v="741" actId="478"/>
          <ac:spMkLst>
            <pc:docMk/>
            <pc:sldMk cId="4255614677" sldId="329"/>
            <ac:spMk id="4" creationId="{1C84DB90-48AB-7255-3D65-63831C7E3558}"/>
          </ac:spMkLst>
        </pc:spChg>
        <pc:spChg chg="del">
          <ac:chgData name="134351 (Shane Clement)" userId="00a64e01-e81a-4d45-bec3-3283f3fac839" providerId="ADAL" clId="{654C9FF0-E65E-4433-8091-116F195E837D}" dt="2024-04-20T16:52:48.449" v="742" actId="478"/>
          <ac:spMkLst>
            <pc:docMk/>
            <pc:sldMk cId="4255614677" sldId="329"/>
            <ac:spMk id="5" creationId="{1ADE04F6-2347-07C1-B536-535EA67B667D}"/>
          </ac:spMkLst>
        </pc:spChg>
        <pc:picChg chg="add mod">
          <ac:chgData name="134351 (Shane Clement)" userId="00a64e01-e81a-4d45-bec3-3283f3fac839" providerId="ADAL" clId="{654C9FF0-E65E-4433-8091-116F195E837D}" dt="2024-04-20T16:53:20.934" v="745" actId="1076"/>
          <ac:picMkLst>
            <pc:docMk/>
            <pc:sldMk cId="4255614677" sldId="329"/>
            <ac:picMk id="3" creationId="{0E6B62AC-312F-7D13-62C6-2BE2FF59A5E2}"/>
          </ac:picMkLst>
        </pc:picChg>
      </pc:sldChg>
      <pc:sldChg chg="addSp delSp modSp add mod">
        <pc:chgData name="134351 (Shane Clement)" userId="00a64e01-e81a-4d45-bec3-3283f3fac839" providerId="ADAL" clId="{654C9FF0-E65E-4433-8091-116F195E837D}" dt="2024-04-20T18:28:21.759" v="1177"/>
        <pc:sldMkLst>
          <pc:docMk/>
          <pc:sldMk cId="70663216" sldId="330"/>
        </pc:sldMkLst>
        <pc:spChg chg="mod">
          <ac:chgData name="134351 (Shane Clement)" userId="00a64e01-e81a-4d45-bec3-3283f3fac839" providerId="ADAL" clId="{654C9FF0-E65E-4433-8091-116F195E837D}" dt="2024-04-20T18:28:21.759" v="1177"/>
          <ac:spMkLst>
            <pc:docMk/>
            <pc:sldMk cId="70663216" sldId="330"/>
            <ac:spMk id="2" creationId="{DEB4A8DB-4377-771F-39B4-B86030A0D383}"/>
          </ac:spMkLst>
        </pc:spChg>
        <pc:picChg chg="del">
          <ac:chgData name="134351 (Shane Clement)" userId="00a64e01-e81a-4d45-bec3-3283f3fac839" providerId="ADAL" clId="{654C9FF0-E65E-4433-8091-116F195E837D}" dt="2024-04-20T16:53:33.212" v="747" actId="478"/>
          <ac:picMkLst>
            <pc:docMk/>
            <pc:sldMk cId="70663216" sldId="330"/>
            <ac:picMk id="3" creationId="{0E6B62AC-312F-7D13-62C6-2BE2FF59A5E2}"/>
          </ac:picMkLst>
        </pc:picChg>
        <pc:picChg chg="add mod">
          <ac:chgData name="134351 (Shane Clement)" userId="00a64e01-e81a-4d45-bec3-3283f3fac839" providerId="ADAL" clId="{654C9FF0-E65E-4433-8091-116F195E837D}" dt="2024-04-20T16:53:42.803" v="749" actId="1076"/>
          <ac:picMkLst>
            <pc:docMk/>
            <pc:sldMk cId="70663216" sldId="330"/>
            <ac:picMk id="4" creationId="{10E4F7A1-F9CE-3873-7010-D03D847F7A69}"/>
          </ac:picMkLst>
        </pc:picChg>
      </pc:sldChg>
      <pc:sldChg chg="add del">
        <pc:chgData name="134351 (Shane Clement)" userId="00a64e01-e81a-4d45-bec3-3283f3fac839" providerId="ADAL" clId="{654C9FF0-E65E-4433-8091-116F195E837D}" dt="2024-04-20T16:52:30.067" v="725" actId="47"/>
        <pc:sldMkLst>
          <pc:docMk/>
          <pc:sldMk cId="1226699483" sldId="330"/>
        </pc:sldMkLst>
      </pc:sldChg>
      <pc:sldChg chg="add del">
        <pc:chgData name="134351 (Shane Clement)" userId="00a64e01-e81a-4d45-bec3-3283f3fac839" providerId="ADAL" clId="{654C9FF0-E65E-4433-8091-116F195E837D}" dt="2024-04-20T16:52:30.991" v="726" actId="47"/>
        <pc:sldMkLst>
          <pc:docMk/>
          <pc:sldMk cId="1152353599" sldId="331"/>
        </pc:sldMkLst>
      </pc:sldChg>
      <pc:sldChg chg="addSp delSp modSp add mod">
        <pc:chgData name="134351 (Shane Clement)" userId="00a64e01-e81a-4d45-bec3-3283f3fac839" providerId="ADAL" clId="{654C9FF0-E65E-4433-8091-116F195E837D}" dt="2024-04-20T18:28:21.759" v="1177"/>
        <pc:sldMkLst>
          <pc:docMk/>
          <pc:sldMk cId="4251703813" sldId="331"/>
        </pc:sldMkLst>
        <pc:spChg chg="mod">
          <ac:chgData name="134351 (Shane Clement)" userId="00a64e01-e81a-4d45-bec3-3283f3fac839" providerId="ADAL" clId="{654C9FF0-E65E-4433-8091-116F195E837D}" dt="2024-04-20T18:28:21.759" v="1177"/>
          <ac:spMkLst>
            <pc:docMk/>
            <pc:sldMk cId="4251703813" sldId="331"/>
            <ac:spMk id="2" creationId="{DEB4A8DB-4377-771F-39B4-B86030A0D383}"/>
          </ac:spMkLst>
        </pc:spChg>
        <pc:picChg chg="add del mod">
          <ac:chgData name="134351 (Shane Clement)" userId="00a64e01-e81a-4d45-bec3-3283f3fac839" providerId="ADAL" clId="{654C9FF0-E65E-4433-8091-116F195E837D}" dt="2024-04-20T16:56:23.441" v="763" actId="478"/>
          <ac:picMkLst>
            <pc:docMk/>
            <pc:sldMk cId="4251703813" sldId="331"/>
            <ac:picMk id="3" creationId="{85C75CD5-89F2-63DB-8E15-028526D7E4D3}"/>
          </ac:picMkLst>
        </pc:picChg>
        <pc:picChg chg="del">
          <ac:chgData name="134351 (Shane Clement)" userId="00a64e01-e81a-4d45-bec3-3283f3fac839" providerId="ADAL" clId="{654C9FF0-E65E-4433-8091-116F195E837D}" dt="2024-04-20T16:53:51.720" v="751" actId="478"/>
          <ac:picMkLst>
            <pc:docMk/>
            <pc:sldMk cId="4251703813" sldId="331"/>
            <ac:picMk id="4" creationId="{10E4F7A1-F9CE-3873-7010-D03D847F7A69}"/>
          </ac:picMkLst>
        </pc:picChg>
        <pc:picChg chg="add mod">
          <ac:chgData name="134351 (Shane Clement)" userId="00a64e01-e81a-4d45-bec3-3283f3fac839" providerId="ADAL" clId="{654C9FF0-E65E-4433-8091-116F195E837D}" dt="2024-04-20T16:56:30.387" v="765" actId="1076"/>
          <ac:picMkLst>
            <pc:docMk/>
            <pc:sldMk cId="4251703813" sldId="331"/>
            <ac:picMk id="5" creationId="{2BADCE43-5BE8-7B86-5116-4E2926AB7F43}"/>
          </ac:picMkLst>
        </pc:picChg>
      </pc:sldChg>
      <pc:sldChg chg="add del">
        <pc:chgData name="134351 (Shane Clement)" userId="00a64e01-e81a-4d45-bec3-3283f3fac839" providerId="ADAL" clId="{654C9FF0-E65E-4433-8091-116F195E837D}" dt="2024-04-20T16:52:32.002" v="727" actId="47"/>
        <pc:sldMkLst>
          <pc:docMk/>
          <pc:sldMk cId="2818620798" sldId="332"/>
        </pc:sldMkLst>
      </pc:sldChg>
      <pc:sldChg chg="modSp add">
        <pc:chgData name="134351 (Shane Clement)" userId="00a64e01-e81a-4d45-bec3-3283f3fac839" providerId="ADAL" clId="{654C9FF0-E65E-4433-8091-116F195E837D}" dt="2024-04-20T18:28:21.759" v="1177"/>
        <pc:sldMkLst>
          <pc:docMk/>
          <pc:sldMk cId="3782114703" sldId="332"/>
        </pc:sldMkLst>
        <pc:spChg chg="mod">
          <ac:chgData name="134351 (Shane Clement)" userId="00a64e01-e81a-4d45-bec3-3283f3fac839" providerId="ADAL" clId="{654C9FF0-E65E-4433-8091-116F195E837D}" dt="2024-04-20T18:28:21.759" v="1177"/>
          <ac:spMkLst>
            <pc:docMk/>
            <pc:sldMk cId="3782114703" sldId="332"/>
            <ac:spMk id="2" creationId="{DEB4A8DB-4377-771F-39B4-B86030A0D383}"/>
          </ac:spMkLst>
        </pc:spChg>
      </pc:sldChg>
      <pc:sldChg chg="addSp delSp modSp add mod">
        <pc:chgData name="134351 (Shane Clement)" userId="00a64e01-e81a-4d45-bec3-3283f3fac839" providerId="ADAL" clId="{654C9FF0-E65E-4433-8091-116F195E837D}" dt="2024-04-20T18:28:21.759" v="1177"/>
        <pc:sldMkLst>
          <pc:docMk/>
          <pc:sldMk cId="2489790406" sldId="333"/>
        </pc:sldMkLst>
        <pc:spChg chg="mod">
          <ac:chgData name="134351 (Shane Clement)" userId="00a64e01-e81a-4d45-bec3-3283f3fac839" providerId="ADAL" clId="{654C9FF0-E65E-4433-8091-116F195E837D}" dt="2024-04-20T18:28:21.759" v="1177"/>
          <ac:spMkLst>
            <pc:docMk/>
            <pc:sldMk cId="2489790406" sldId="333"/>
            <ac:spMk id="2" creationId="{DEB4A8DB-4377-771F-39B4-B86030A0D383}"/>
          </ac:spMkLst>
        </pc:spChg>
        <pc:picChg chg="del">
          <ac:chgData name="134351 (Shane Clement)" userId="00a64e01-e81a-4d45-bec3-3283f3fac839" providerId="ADAL" clId="{654C9FF0-E65E-4433-8091-116F195E837D}" dt="2024-04-20T16:54:14.491" v="756" actId="478"/>
          <ac:picMkLst>
            <pc:docMk/>
            <pc:sldMk cId="2489790406" sldId="333"/>
            <ac:picMk id="3" creationId="{85C75CD5-89F2-63DB-8E15-028526D7E4D3}"/>
          </ac:picMkLst>
        </pc:picChg>
        <pc:picChg chg="add mod">
          <ac:chgData name="134351 (Shane Clement)" userId="00a64e01-e81a-4d45-bec3-3283f3fac839" providerId="ADAL" clId="{654C9FF0-E65E-4433-8091-116F195E837D}" dt="2024-04-20T16:54:18.553" v="758" actId="1076"/>
          <ac:picMkLst>
            <pc:docMk/>
            <pc:sldMk cId="2489790406" sldId="333"/>
            <ac:picMk id="4" creationId="{EAA2B161-9A6E-A740-1752-E68F079F0F38}"/>
          </ac:picMkLst>
        </pc:picChg>
      </pc:sldChg>
      <pc:sldChg chg="addSp delSp modSp add mod">
        <pc:chgData name="134351 (Shane Clement)" userId="00a64e01-e81a-4d45-bec3-3283f3fac839" providerId="ADAL" clId="{654C9FF0-E65E-4433-8091-116F195E837D}" dt="2024-04-20T18:28:21.759" v="1177"/>
        <pc:sldMkLst>
          <pc:docMk/>
          <pc:sldMk cId="4259281710" sldId="334"/>
        </pc:sldMkLst>
        <pc:spChg chg="mod">
          <ac:chgData name="134351 (Shane Clement)" userId="00a64e01-e81a-4d45-bec3-3283f3fac839" providerId="ADAL" clId="{654C9FF0-E65E-4433-8091-116F195E837D}" dt="2024-04-20T18:28:21.759" v="1177"/>
          <ac:spMkLst>
            <pc:docMk/>
            <pc:sldMk cId="4259281710" sldId="334"/>
            <ac:spMk id="2" creationId="{DEB4A8DB-4377-771F-39B4-B86030A0D383}"/>
          </ac:spMkLst>
        </pc:spChg>
        <pc:picChg chg="add mod">
          <ac:chgData name="134351 (Shane Clement)" userId="00a64e01-e81a-4d45-bec3-3283f3fac839" providerId="ADAL" clId="{654C9FF0-E65E-4433-8091-116F195E837D}" dt="2024-04-20T16:54:44.043" v="762" actId="1076"/>
          <ac:picMkLst>
            <pc:docMk/>
            <pc:sldMk cId="4259281710" sldId="334"/>
            <ac:picMk id="3" creationId="{6D5CE462-78C9-A553-653D-A67083444D7C}"/>
          </ac:picMkLst>
        </pc:picChg>
        <pc:picChg chg="del">
          <ac:chgData name="134351 (Shane Clement)" userId="00a64e01-e81a-4d45-bec3-3283f3fac839" providerId="ADAL" clId="{654C9FF0-E65E-4433-8091-116F195E837D}" dt="2024-04-20T16:54:39.624" v="760" actId="478"/>
          <ac:picMkLst>
            <pc:docMk/>
            <pc:sldMk cId="4259281710" sldId="334"/>
            <ac:picMk id="4" creationId="{EAA2B161-9A6E-A740-1752-E68F079F0F38}"/>
          </ac:picMkLst>
        </pc:picChg>
      </pc:sldChg>
      <pc:sldChg chg="addSp delSp modSp add mod">
        <pc:chgData name="134351 (Shane Clement)" userId="00a64e01-e81a-4d45-bec3-3283f3fac839" providerId="ADAL" clId="{654C9FF0-E65E-4433-8091-116F195E837D}" dt="2024-04-20T18:28:21.759" v="1177"/>
        <pc:sldMkLst>
          <pc:docMk/>
          <pc:sldMk cId="260305318" sldId="335"/>
        </pc:sldMkLst>
        <pc:spChg chg="mod">
          <ac:chgData name="134351 (Shane Clement)" userId="00a64e01-e81a-4d45-bec3-3283f3fac839" providerId="ADAL" clId="{654C9FF0-E65E-4433-8091-116F195E837D}" dt="2024-04-20T18:28:21.759" v="1177"/>
          <ac:spMkLst>
            <pc:docMk/>
            <pc:sldMk cId="260305318" sldId="335"/>
            <ac:spMk id="2" creationId="{DEB4A8DB-4377-771F-39B4-B86030A0D383}"/>
          </ac:spMkLst>
        </pc:spChg>
        <pc:picChg chg="del">
          <ac:chgData name="134351 (Shane Clement)" userId="00a64e01-e81a-4d45-bec3-3283f3fac839" providerId="ADAL" clId="{654C9FF0-E65E-4433-8091-116F195E837D}" dt="2024-04-20T16:56:47.494" v="767" actId="478"/>
          <ac:picMkLst>
            <pc:docMk/>
            <pc:sldMk cId="260305318" sldId="335"/>
            <ac:picMk id="3" creationId="{6D5CE462-78C9-A553-653D-A67083444D7C}"/>
          </ac:picMkLst>
        </pc:picChg>
        <pc:picChg chg="add mod">
          <ac:chgData name="134351 (Shane Clement)" userId="00a64e01-e81a-4d45-bec3-3283f3fac839" providerId="ADAL" clId="{654C9FF0-E65E-4433-8091-116F195E837D}" dt="2024-04-20T16:56:58.988" v="770" actId="14100"/>
          <ac:picMkLst>
            <pc:docMk/>
            <pc:sldMk cId="260305318" sldId="335"/>
            <ac:picMk id="4" creationId="{7D87FF53-BE17-E61B-1907-95B57BA6E5BB}"/>
          </ac:picMkLst>
        </pc:picChg>
      </pc:sldChg>
      <pc:sldChg chg="addSp delSp modSp add mod">
        <pc:chgData name="134351 (Shane Clement)" userId="00a64e01-e81a-4d45-bec3-3283f3fac839" providerId="ADAL" clId="{654C9FF0-E65E-4433-8091-116F195E837D}" dt="2024-04-20T18:29:26.713" v="1190"/>
        <pc:sldMkLst>
          <pc:docMk/>
          <pc:sldMk cId="1976352427" sldId="336"/>
        </pc:sldMkLst>
        <pc:spChg chg="mod">
          <ac:chgData name="134351 (Shane Clement)" userId="00a64e01-e81a-4d45-bec3-3283f3fac839" providerId="ADAL" clId="{654C9FF0-E65E-4433-8091-116F195E837D}" dt="2024-04-20T18:29:26.713" v="1190"/>
          <ac:spMkLst>
            <pc:docMk/>
            <pc:sldMk cId="1976352427" sldId="336"/>
            <ac:spMk id="2" creationId="{DEB4A8DB-4377-771F-39B4-B86030A0D383}"/>
          </ac:spMkLst>
        </pc:spChg>
        <pc:spChg chg="add mod">
          <ac:chgData name="134351 (Shane Clement)" userId="00a64e01-e81a-4d45-bec3-3283f3fac839" providerId="ADAL" clId="{654C9FF0-E65E-4433-8091-116F195E837D}" dt="2024-04-20T18:29:26.713" v="1190"/>
          <ac:spMkLst>
            <pc:docMk/>
            <pc:sldMk cId="1976352427" sldId="336"/>
            <ac:spMk id="3" creationId="{6DE6FF02-BC01-A354-5762-96D49D32FD6F}"/>
          </ac:spMkLst>
        </pc:spChg>
        <pc:spChg chg="del">
          <ac:chgData name="134351 (Shane Clement)" userId="00a64e01-e81a-4d45-bec3-3283f3fac839" providerId="ADAL" clId="{654C9FF0-E65E-4433-8091-116F195E837D}" dt="2024-04-20T18:19:24.383" v="1146" actId="478"/>
          <ac:spMkLst>
            <pc:docMk/>
            <pc:sldMk cId="1976352427" sldId="336"/>
            <ac:spMk id="4" creationId="{1C84DB90-48AB-7255-3D65-63831C7E3558}"/>
          </ac:spMkLst>
        </pc:spChg>
        <pc:spChg chg="del">
          <ac:chgData name="134351 (Shane Clement)" userId="00a64e01-e81a-4d45-bec3-3283f3fac839" providerId="ADAL" clId="{654C9FF0-E65E-4433-8091-116F195E837D}" dt="2024-04-20T18:19:22.877" v="1145" actId="478"/>
          <ac:spMkLst>
            <pc:docMk/>
            <pc:sldMk cId="1976352427" sldId="336"/>
            <ac:spMk id="5" creationId="{1ADE04F6-2347-07C1-B536-535EA67B667D}"/>
          </ac:spMkLst>
        </pc:spChg>
      </pc:sldChg>
      <pc:sldChg chg="addSp delSp modSp add mod">
        <pc:chgData name="134351 (Shane Clement)" userId="00a64e01-e81a-4d45-bec3-3283f3fac839" providerId="ADAL" clId="{654C9FF0-E65E-4433-8091-116F195E837D}" dt="2024-04-20T18:29:26.713" v="1190"/>
        <pc:sldMkLst>
          <pc:docMk/>
          <pc:sldMk cId="3407060311" sldId="337"/>
        </pc:sldMkLst>
        <pc:spChg chg="mod">
          <ac:chgData name="134351 (Shane Clement)" userId="00a64e01-e81a-4d45-bec3-3283f3fac839" providerId="ADAL" clId="{654C9FF0-E65E-4433-8091-116F195E837D}" dt="2024-04-20T18:29:26.713" v="1190"/>
          <ac:spMkLst>
            <pc:docMk/>
            <pc:sldMk cId="3407060311" sldId="337"/>
            <ac:spMk id="2" creationId="{DEB4A8DB-4377-771F-39B4-B86030A0D383}"/>
          </ac:spMkLst>
        </pc:spChg>
        <pc:spChg chg="del mod">
          <ac:chgData name="134351 (Shane Clement)" userId="00a64e01-e81a-4d45-bec3-3283f3fac839" providerId="ADAL" clId="{654C9FF0-E65E-4433-8091-116F195E837D}" dt="2024-04-20T18:20:39.293" v="1157" actId="478"/>
          <ac:spMkLst>
            <pc:docMk/>
            <pc:sldMk cId="3407060311" sldId="337"/>
            <ac:spMk id="3" creationId="{6DE6FF02-BC01-A354-5762-96D49D32FD6F}"/>
          </ac:spMkLst>
        </pc:spChg>
        <pc:spChg chg="add del mod">
          <ac:chgData name="134351 (Shane Clement)" userId="00a64e01-e81a-4d45-bec3-3283f3fac839" providerId="ADAL" clId="{654C9FF0-E65E-4433-8091-116F195E837D}" dt="2024-04-20T18:20:41.423" v="1158" actId="478"/>
          <ac:spMkLst>
            <pc:docMk/>
            <pc:sldMk cId="3407060311" sldId="337"/>
            <ac:spMk id="5" creationId="{C4EF3B9F-3CB1-AB6D-92AA-C1A8D66261DF}"/>
          </ac:spMkLst>
        </pc:spChg>
        <pc:spChg chg="add mod">
          <ac:chgData name="134351 (Shane Clement)" userId="00a64e01-e81a-4d45-bec3-3283f3fac839" providerId="ADAL" clId="{654C9FF0-E65E-4433-8091-116F195E837D}" dt="2024-04-20T18:21:03.743" v="1164" actId="14100"/>
          <ac:spMkLst>
            <pc:docMk/>
            <pc:sldMk cId="3407060311" sldId="337"/>
            <ac:spMk id="6" creationId="{D8554B4D-22E7-DEB9-0614-89E4217ED392}"/>
          </ac:spMkLst>
        </pc:spChg>
      </pc:sldChg>
      <pc:sldChg chg="addSp delSp modSp add mod">
        <pc:chgData name="134351 (Shane Clement)" userId="00a64e01-e81a-4d45-bec3-3283f3fac839" providerId="ADAL" clId="{654C9FF0-E65E-4433-8091-116F195E837D}" dt="2024-04-20T18:29:26.713" v="1190"/>
        <pc:sldMkLst>
          <pc:docMk/>
          <pc:sldMk cId="2067778563" sldId="338"/>
        </pc:sldMkLst>
        <pc:spChg chg="mod">
          <ac:chgData name="134351 (Shane Clement)" userId="00a64e01-e81a-4d45-bec3-3283f3fac839" providerId="ADAL" clId="{654C9FF0-E65E-4433-8091-116F195E837D}" dt="2024-04-20T18:29:26.713" v="1190"/>
          <ac:spMkLst>
            <pc:docMk/>
            <pc:sldMk cId="2067778563" sldId="338"/>
            <ac:spMk id="2" creationId="{DEB4A8DB-4377-771F-39B4-B86030A0D383}"/>
          </ac:spMkLst>
        </pc:spChg>
        <pc:spChg chg="del">
          <ac:chgData name="134351 (Shane Clement)" userId="00a64e01-e81a-4d45-bec3-3283f3fac839" providerId="ADAL" clId="{654C9FF0-E65E-4433-8091-116F195E837D}" dt="2024-04-20T18:21:15.538" v="1165" actId="478"/>
          <ac:spMkLst>
            <pc:docMk/>
            <pc:sldMk cId="2067778563" sldId="338"/>
            <ac:spMk id="3" creationId="{6DE6FF02-BC01-A354-5762-96D49D32FD6F}"/>
          </ac:spMkLst>
        </pc:spChg>
        <pc:spChg chg="add del mod">
          <ac:chgData name="134351 (Shane Clement)" userId="00a64e01-e81a-4d45-bec3-3283f3fac839" providerId="ADAL" clId="{654C9FF0-E65E-4433-8091-116F195E837D}" dt="2024-04-20T18:21:17.919" v="1166" actId="478"/>
          <ac:spMkLst>
            <pc:docMk/>
            <pc:sldMk cId="2067778563" sldId="338"/>
            <ac:spMk id="5" creationId="{4CBD1BE6-5B5B-ED75-9FA3-A406910BBD0A}"/>
          </ac:spMkLst>
        </pc:spChg>
        <pc:spChg chg="add mod">
          <ac:chgData name="134351 (Shane Clement)" userId="00a64e01-e81a-4d45-bec3-3283f3fac839" providerId="ADAL" clId="{654C9FF0-E65E-4433-8091-116F195E837D}" dt="2024-04-20T18:22:41.801" v="1172" actId="207"/>
          <ac:spMkLst>
            <pc:docMk/>
            <pc:sldMk cId="2067778563" sldId="338"/>
            <ac:spMk id="6" creationId="{475A7587-43B5-D89C-1D9D-C6FBE5CB0A33}"/>
          </ac:spMkLst>
        </pc:spChg>
      </pc:sldChg>
      <pc:sldChg chg="addSp delSp modSp add mod">
        <pc:chgData name="134351 (Shane Clement)" userId="00a64e01-e81a-4d45-bec3-3283f3fac839" providerId="ADAL" clId="{654C9FF0-E65E-4433-8091-116F195E837D}" dt="2024-04-20T18:30:25.268" v="1201"/>
        <pc:sldMkLst>
          <pc:docMk/>
          <pc:sldMk cId="915000310" sldId="339"/>
        </pc:sldMkLst>
        <pc:spChg chg="mod">
          <ac:chgData name="134351 (Shane Clement)" userId="00a64e01-e81a-4d45-bec3-3283f3fac839" providerId="ADAL" clId="{654C9FF0-E65E-4433-8091-116F195E837D}" dt="2024-04-20T18:30:07.946" v="1198"/>
          <ac:spMkLst>
            <pc:docMk/>
            <pc:sldMk cId="915000310" sldId="339"/>
            <ac:spMk id="2" creationId="{72C0C4C2-3725-3152-34CA-53380C925E85}"/>
          </ac:spMkLst>
        </pc:spChg>
        <pc:spChg chg="del">
          <ac:chgData name="134351 (Shane Clement)" userId="00a64e01-e81a-4d45-bec3-3283f3fac839" providerId="ADAL" clId="{654C9FF0-E65E-4433-8091-116F195E837D}" dt="2024-04-20T18:30:13.563" v="1200" actId="478"/>
          <ac:spMkLst>
            <pc:docMk/>
            <pc:sldMk cId="915000310" sldId="339"/>
            <ac:spMk id="3" creationId="{91A0BA34-37CC-1FE8-E974-CE5FCEEA0F7B}"/>
          </ac:spMkLst>
        </pc:spChg>
        <pc:spChg chg="del">
          <ac:chgData name="134351 (Shane Clement)" userId="00a64e01-e81a-4d45-bec3-3283f3fac839" providerId="ADAL" clId="{654C9FF0-E65E-4433-8091-116F195E837D}" dt="2024-04-20T18:30:12.101" v="1199" actId="478"/>
          <ac:spMkLst>
            <pc:docMk/>
            <pc:sldMk cId="915000310" sldId="339"/>
            <ac:spMk id="4" creationId="{7F268049-E4A4-3D6A-44E1-ACC852FFDEE3}"/>
          </ac:spMkLst>
        </pc:spChg>
        <pc:spChg chg="add mod">
          <ac:chgData name="134351 (Shane Clement)" userId="00a64e01-e81a-4d45-bec3-3283f3fac839" providerId="ADAL" clId="{654C9FF0-E65E-4433-8091-116F195E837D}" dt="2024-04-20T18:30:25.268" v="1201"/>
          <ac:spMkLst>
            <pc:docMk/>
            <pc:sldMk cId="915000310" sldId="339"/>
            <ac:spMk id="5" creationId="{BFFD72E6-2A25-EF0F-736F-BAB403C1426D}"/>
          </ac:spMkLst>
        </pc:spChg>
        <pc:spChg chg="add mod">
          <ac:chgData name="134351 (Shane Clement)" userId="00a64e01-e81a-4d45-bec3-3283f3fac839" providerId="ADAL" clId="{654C9FF0-E65E-4433-8091-116F195E837D}" dt="2024-04-20T18:30:25.268" v="1201"/>
          <ac:spMkLst>
            <pc:docMk/>
            <pc:sldMk cId="915000310" sldId="339"/>
            <ac:spMk id="6" creationId="{871B02A3-CE19-6A07-239C-0A5F3E7F7B9D}"/>
          </ac:spMkLst>
        </pc:spChg>
      </pc:sldChg>
      <pc:sldChg chg="addSp delSp modSp add del mod">
        <pc:chgData name="134351 (Shane Clement)" userId="00a64e01-e81a-4d45-bec3-3283f3fac839" providerId="ADAL" clId="{654C9FF0-E65E-4433-8091-116F195E837D}" dt="2024-04-20T18:29:47.791" v="1196" actId="2890"/>
        <pc:sldMkLst>
          <pc:docMk/>
          <pc:sldMk cId="4236594636" sldId="339"/>
        </pc:sldMkLst>
        <pc:spChg chg="add del mod">
          <ac:chgData name="134351 (Shane Clement)" userId="00a64e01-e81a-4d45-bec3-3283f3fac839" providerId="ADAL" clId="{654C9FF0-E65E-4433-8091-116F195E837D}" dt="2024-04-20T18:29:47.126" v="1195" actId="6549"/>
          <ac:spMkLst>
            <pc:docMk/>
            <pc:sldMk cId="4236594636" sldId="339"/>
            <ac:spMk id="4" creationId="{7F268049-E4A4-3D6A-44E1-ACC852FFDEE3}"/>
          </ac:spMkLst>
        </pc:spChg>
      </pc:sldChg>
      <pc:sldMasterChg chg="del delSldLayout">
        <pc:chgData name="134351 (Shane Clement)" userId="00a64e01-e81a-4d45-bec3-3283f3fac839" providerId="ADAL" clId="{654C9FF0-E65E-4433-8091-116F195E837D}" dt="2024-04-20T09:46:57.738" v="38" actId="47"/>
        <pc:sldMasterMkLst>
          <pc:docMk/>
          <pc:sldMasterMk cId="576701870" sldId="2147483894"/>
        </pc:sldMasterMkLst>
        <pc:sldLayoutChg chg="del">
          <pc:chgData name="134351 (Shane Clement)" userId="00a64e01-e81a-4d45-bec3-3283f3fac839" providerId="ADAL" clId="{654C9FF0-E65E-4433-8091-116F195E837D}" dt="2024-04-20T09:46:57.738" v="38" actId="47"/>
          <pc:sldLayoutMkLst>
            <pc:docMk/>
            <pc:sldMasterMk cId="576701870" sldId="2147483894"/>
            <pc:sldLayoutMk cId="2951181956" sldId="2147483895"/>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866178771" sldId="2147483896"/>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1385380145" sldId="2147483897"/>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662865995" sldId="2147483898"/>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893584555" sldId="2147483899"/>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2149455155" sldId="2147483900"/>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3992779990" sldId="2147483901"/>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2212718011" sldId="2147483902"/>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3292272251" sldId="2147483903"/>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375135324" sldId="2147483904"/>
          </pc:sldLayoutMkLst>
        </pc:sldLayoutChg>
        <pc:sldLayoutChg chg="del">
          <pc:chgData name="134351 (Shane Clement)" userId="00a64e01-e81a-4d45-bec3-3283f3fac839" providerId="ADAL" clId="{654C9FF0-E65E-4433-8091-116F195E837D}" dt="2024-04-20T09:46:57.738" v="38" actId="47"/>
          <pc:sldLayoutMkLst>
            <pc:docMk/>
            <pc:sldMasterMk cId="576701870" sldId="2147483894"/>
            <pc:sldLayoutMk cId="626764130" sldId="2147483905"/>
          </pc:sldLayoutMkLst>
        </pc:sldLayoutChg>
      </pc:sldMasterChg>
    </pc:docChg>
  </pc:docChgLst>
  <pc:docChgLst>
    <pc:chgData name="134351 (Shane Clement)" userId="00a64e01-e81a-4d45-bec3-3283f3fac839" providerId="ADAL" clId="{3C9F7291-DC80-4A5C-9685-B4A17B0FADEE}"/>
    <pc:docChg chg="undo custSel modSld">
      <pc:chgData name="134351 (Shane Clement)" userId="00a64e01-e81a-4d45-bec3-3283f3fac839" providerId="ADAL" clId="{3C9F7291-DC80-4A5C-9685-B4A17B0FADEE}" dt="2024-01-19T15:53:10.201" v="359" actId="20577"/>
      <pc:docMkLst>
        <pc:docMk/>
      </pc:docMkLst>
      <pc:sldChg chg="addSp modSp mod modNotesTx">
        <pc:chgData name="134351 (Shane Clement)" userId="00a64e01-e81a-4d45-bec3-3283f3fac839" providerId="ADAL" clId="{3C9F7291-DC80-4A5C-9685-B4A17B0FADEE}" dt="2024-01-19T15:53:10.201" v="359" actId="20577"/>
        <pc:sldMkLst>
          <pc:docMk/>
          <pc:sldMk cId="4239383349" sldId="256"/>
        </pc:sldMkLst>
        <pc:spChg chg="mod">
          <ac:chgData name="134351 (Shane Clement)" userId="00a64e01-e81a-4d45-bec3-3283f3fac839" providerId="ADAL" clId="{3C9F7291-DC80-4A5C-9685-B4A17B0FADEE}" dt="2024-01-19T15:36:35.725" v="201" actId="404"/>
          <ac:spMkLst>
            <pc:docMk/>
            <pc:sldMk cId="4239383349" sldId="256"/>
            <ac:spMk id="2" creationId="{9EF14441-28B3-E17A-4AAA-93D753881C1B}"/>
          </ac:spMkLst>
        </pc:spChg>
        <pc:spChg chg="mod">
          <ac:chgData name="134351 (Shane Clement)" userId="00a64e01-e81a-4d45-bec3-3283f3fac839" providerId="ADAL" clId="{3C9F7291-DC80-4A5C-9685-B4A17B0FADEE}" dt="2024-01-19T15:37:18.644" v="208" actId="1076"/>
          <ac:spMkLst>
            <pc:docMk/>
            <pc:sldMk cId="4239383349" sldId="256"/>
            <ac:spMk id="3" creationId="{C12B864F-BC9B-DB48-438B-1C8682F53F2A}"/>
          </ac:spMkLst>
        </pc:spChg>
        <pc:spChg chg="mod">
          <ac:chgData name="134351 (Shane Clement)" userId="00a64e01-e81a-4d45-bec3-3283f3fac839" providerId="ADAL" clId="{3C9F7291-DC80-4A5C-9685-B4A17B0FADEE}" dt="2024-01-19T15:34:23.780" v="191" actId="1076"/>
          <ac:spMkLst>
            <pc:docMk/>
            <pc:sldMk cId="4239383349" sldId="256"/>
            <ac:spMk id="4" creationId="{0A83C30C-331F-703E-522B-A954ACD6A7C6}"/>
          </ac:spMkLst>
        </pc:spChg>
        <pc:spChg chg="add mod">
          <ac:chgData name="134351 (Shane Clement)" userId="00a64e01-e81a-4d45-bec3-3283f3fac839" providerId="ADAL" clId="{3C9F7291-DC80-4A5C-9685-B4A17B0FADEE}" dt="2024-01-19T15:50:29.101" v="254" actId="20577"/>
          <ac:spMkLst>
            <pc:docMk/>
            <pc:sldMk cId="4239383349" sldId="256"/>
            <ac:spMk id="6" creationId="{2BEAC088-585F-21A1-F6FA-901EFED93C06}"/>
          </ac:spMkLst>
        </pc:spChg>
        <pc:picChg chg="add mod">
          <ac:chgData name="134351 (Shane Clement)" userId="00a64e01-e81a-4d45-bec3-3283f3fac839" providerId="ADAL" clId="{3C9F7291-DC80-4A5C-9685-B4A17B0FADEE}" dt="2024-01-19T15:34:35.852" v="194" actId="1076"/>
          <ac:picMkLst>
            <pc:docMk/>
            <pc:sldMk cId="4239383349" sldId="256"/>
            <ac:picMk id="5" creationId="{7E2453BE-5C44-B5E4-A3C8-4189EFE08F54}"/>
          </ac:picMkLst>
        </pc:picChg>
      </pc:sldChg>
      <pc:sldChg chg="addSp modSp mod modNotesTx">
        <pc:chgData name="134351 (Shane Clement)" userId="00a64e01-e81a-4d45-bec3-3283f3fac839" providerId="ADAL" clId="{3C9F7291-DC80-4A5C-9685-B4A17B0FADEE}" dt="2024-01-19T15:52:22.126" v="309" actId="6549"/>
        <pc:sldMkLst>
          <pc:docMk/>
          <pc:sldMk cId="1833253369" sldId="257"/>
        </pc:sldMkLst>
        <pc:spChg chg="mod">
          <ac:chgData name="134351 (Shane Clement)" userId="00a64e01-e81a-4d45-bec3-3283f3fac839" providerId="ADAL" clId="{3C9F7291-DC80-4A5C-9685-B4A17B0FADEE}" dt="2024-01-19T15:37:41.593" v="211" actId="2711"/>
          <ac:spMkLst>
            <pc:docMk/>
            <pc:sldMk cId="1833253369" sldId="257"/>
            <ac:spMk id="2" creationId="{22093557-E8AE-E011-4696-0CFF2C924C87}"/>
          </ac:spMkLst>
        </pc:spChg>
        <pc:spChg chg="mod">
          <ac:chgData name="134351 (Shane Clement)" userId="00a64e01-e81a-4d45-bec3-3283f3fac839" providerId="ADAL" clId="{3C9F7291-DC80-4A5C-9685-B4A17B0FADEE}" dt="2024-01-19T15:41:17.922" v="230" actId="27636"/>
          <ac:spMkLst>
            <pc:docMk/>
            <pc:sldMk cId="1833253369" sldId="257"/>
            <ac:spMk id="3" creationId="{E0A1C9C8-2B25-222E-DF58-D1F472D26112}"/>
          </ac:spMkLst>
        </pc:spChg>
        <pc:spChg chg="add mod">
          <ac:chgData name="134351 (Shane Clement)" userId="00a64e01-e81a-4d45-bec3-3283f3fac839" providerId="ADAL" clId="{3C9F7291-DC80-4A5C-9685-B4A17B0FADEE}" dt="2024-01-19T15:51:00.630" v="256" actId="1076"/>
          <ac:spMkLst>
            <pc:docMk/>
            <pc:sldMk cId="1833253369" sldId="257"/>
            <ac:spMk id="4" creationId="{8A540077-BB64-F193-1F20-80A0AD46F939}"/>
          </ac:spMkLst>
        </pc:spChg>
        <pc:picChg chg="mod">
          <ac:chgData name="134351 (Shane Clement)" userId="00a64e01-e81a-4d45-bec3-3283f3fac839" providerId="ADAL" clId="{3C9F7291-DC80-4A5C-9685-B4A17B0FADEE}" dt="2024-01-19T15:30:04.177" v="171" actId="1076"/>
          <ac:picMkLst>
            <pc:docMk/>
            <pc:sldMk cId="1833253369" sldId="257"/>
            <ac:picMk id="5" creationId="{AE1CF452-298B-9F9A-0B1E-88FB4E7C6E95}"/>
          </ac:picMkLst>
        </pc:picChg>
      </pc:sldChg>
      <pc:sldChg chg="modSp mod modNotesTx">
        <pc:chgData name="134351 (Shane Clement)" userId="00a64e01-e81a-4d45-bec3-3283f3fac839" providerId="ADAL" clId="{3C9F7291-DC80-4A5C-9685-B4A17B0FADEE}" dt="2024-01-19T15:44:02.696" v="243" actId="2711"/>
        <pc:sldMkLst>
          <pc:docMk/>
          <pc:sldMk cId="2361586057" sldId="260"/>
        </pc:sldMkLst>
        <pc:spChg chg="mod">
          <ac:chgData name="134351 (Shane Clement)" userId="00a64e01-e81a-4d45-bec3-3283f3fac839" providerId="ADAL" clId="{3C9F7291-DC80-4A5C-9685-B4A17B0FADEE}" dt="2024-01-19T15:39:43.214" v="220" actId="2711"/>
          <ac:spMkLst>
            <pc:docMk/>
            <pc:sldMk cId="2361586057" sldId="260"/>
            <ac:spMk id="2" creationId="{753F36E4-79BC-F4EA-4AA0-CD6300371468}"/>
          </ac:spMkLst>
        </pc:spChg>
        <pc:spChg chg="mod">
          <ac:chgData name="134351 (Shane Clement)" userId="00a64e01-e81a-4d45-bec3-3283f3fac839" providerId="ADAL" clId="{3C9F7291-DC80-4A5C-9685-B4A17B0FADEE}" dt="2024-01-19T15:44:02.696" v="243" actId="2711"/>
          <ac:spMkLst>
            <pc:docMk/>
            <pc:sldMk cId="2361586057" sldId="260"/>
            <ac:spMk id="3" creationId="{B0633AAD-4E49-D734-45C6-EA602F067602}"/>
          </ac:spMkLst>
        </pc:spChg>
      </pc:sldChg>
      <pc:sldChg chg="modSp mod">
        <pc:chgData name="134351 (Shane Clement)" userId="00a64e01-e81a-4d45-bec3-3283f3fac839" providerId="ADAL" clId="{3C9F7291-DC80-4A5C-9685-B4A17B0FADEE}" dt="2024-01-19T15:43:55.270" v="242" actId="27636"/>
        <pc:sldMkLst>
          <pc:docMk/>
          <pc:sldMk cId="3706900082" sldId="269"/>
        </pc:sldMkLst>
        <pc:spChg chg="mod">
          <ac:chgData name="134351 (Shane Clement)" userId="00a64e01-e81a-4d45-bec3-3283f3fac839" providerId="ADAL" clId="{3C9F7291-DC80-4A5C-9685-B4A17B0FADEE}" dt="2024-01-19T15:39:35.415" v="219" actId="2711"/>
          <ac:spMkLst>
            <pc:docMk/>
            <pc:sldMk cId="3706900082" sldId="269"/>
            <ac:spMk id="2" creationId="{207D630A-8E31-6385-1A2E-0F7A07DDE496}"/>
          </ac:spMkLst>
        </pc:spChg>
        <pc:spChg chg="mod">
          <ac:chgData name="134351 (Shane Clement)" userId="00a64e01-e81a-4d45-bec3-3283f3fac839" providerId="ADAL" clId="{3C9F7291-DC80-4A5C-9685-B4A17B0FADEE}" dt="2024-01-19T15:43:55.270" v="242" actId="27636"/>
          <ac:spMkLst>
            <pc:docMk/>
            <pc:sldMk cId="3706900082" sldId="269"/>
            <ac:spMk id="3" creationId="{18FF696A-EC86-59C0-790D-CEA2777A64D1}"/>
          </ac:spMkLst>
        </pc:spChg>
      </pc:sldChg>
      <pc:sldChg chg="modSp mod modNotesTx">
        <pc:chgData name="134351 (Shane Clement)" userId="00a64e01-e81a-4d45-bec3-3283f3fac839" providerId="ADAL" clId="{3C9F7291-DC80-4A5C-9685-B4A17B0FADEE}" dt="2024-01-19T15:43:48.081" v="240" actId="27636"/>
        <pc:sldMkLst>
          <pc:docMk/>
          <pc:sldMk cId="2315307971" sldId="271"/>
        </pc:sldMkLst>
        <pc:spChg chg="mod">
          <ac:chgData name="134351 (Shane Clement)" userId="00a64e01-e81a-4d45-bec3-3283f3fac839" providerId="ADAL" clId="{3C9F7291-DC80-4A5C-9685-B4A17B0FADEE}" dt="2024-01-19T15:39:30.231" v="218" actId="2711"/>
          <ac:spMkLst>
            <pc:docMk/>
            <pc:sldMk cId="2315307971" sldId="271"/>
            <ac:spMk id="2" creationId="{51E52BD9-335B-92A5-BE12-7C712DB40710}"/>
          </ac:spMkLst>
        </pc:spChg>
        <pc:spChg chg="mod">
          <ac:chgData name="134351 (Shane Clement)" userId="00a64e01-e81a-4d45-bec3-3283f3fac839" providerId="ADAL" clId="{3C9F7291-DC80-4A5C-9685-B4A17B0FADEE}" dt="2024-01-19T15:43:48.081" v="240" actId="27636"/>
          <ac:spMkLst>
            <pc:docMk/>
            <pc:sldMk cId="2315307971" sldId="271"/>
            <ac:spMk id="3" creationId="{997D019C-A873-7510-BC45-A54B9B9AD050}"/>
          </ac:spMkLst>
        </pc:spChg>
      </pc:sldChg>
      <pc:sldChg chg="modSp mod modNotesTx">
        <pc:chgData name="134351 (Shane Clement)" userId="00a64e01-e81a-4d45-bec3-3283f3fac839" providerId="ADAL" clId="{3C9F7291-DC80-4A5C-9685-B4A17B0FADEE}" dt="2024-01-19T15:44:07.983" v="244" actId="2711"/>
        <pc:sldMkLst>
          <pc:docMk/>
          <pc:sldMk cId="2634639823" sldId="274"/>
        </pc:sldMkLst>
        <pc:spChg chg="mod">
          <ac:chgData name="134351 (Shane Clement)" userId="00a64e01-e81a-4d45-bec3-3283f3fac839" providerId="ADAL" clId="{3C9F7291-DC80-4A5C-9685-B4A17B0FADEE}" dt="2024-01-19T15:39:48.646" v="221" actId="2711"/>
          <ac:spMkLst>
            <pc:docMk/>
            <pc:sldMk cId="2634639823" sldId="274"/>
            <ac:spMk id="2" creationId="{753F36E4-79BC-F4EA-4AA0-CD6300371468}"/>
          </ac:spMkLst>
        </pc:spChg>
        <pc:spChg chg="mod">
          <ac:chgData name="134351 (Shane Clement)" userId="00a64e01-e81a-4d45-bec3-3283f3fac839" providerId="ADAL" clId="{3C9F7291-DC80-4A5C-9685-B4A17B0FADEE}" dt="2024-01-19T15:44:07.983" v="244" actId="2711"/>
          <ac:spMkLst>
            <pc:docMk/>
            <pc:sldMk cId="2634639823" sldId="274"/>
            <ac:spMk id="3" creationId="{B0633AAD-4E49-D734-45C6-EA602F067602}"/>
          </ac:spMkLst>
        </pc:spChg>
      </pc:sldChg>
      <pc:sldChg chg="modSp mod modNotesTx">
        <pc:chgData name="134351 (Shane Clement)" userId="00a64e01-e81a-4d45-bec3-3283f3fac839" providerId="ADAL" clId="{3C9F7291-DC80-4A5C-9685-B4A17B0FADEE}" dt="2024-01-19T15:44:22.413" v="246" actId="1076"/>
        <pc:sldMkLst>
          <pc:docMk/>
          <pc:sldMk cId="573164835" sldId="275"/>
        </pc:sldMkLst>
        <pc:spChg chg="mod">
          <ac:chgData name="134351 (Shane Clement)" userId="00a64e01-e81a-4d45-bec3-3283f3fac839" providerId="ADAL" clId="{3C9F7291-DC80-4A5C-9685-B4A17B0FADEE}" dt="2024-01-19T15:39:54.351" v="222" actId="2711"/>
          <ac:spMkLst>
            <pc:docMk/>
            <pc:sldMk cId="573164835" sldId="275"/>
            <ac:spMk id="2" creationId="{753F36E4-79BC-F4EA-4AA0-CD6300371468}"/>
          </ac:spMkLst>
        </pc:spChg>
        <pc:spChg chg="mod">
          <ac:chgData name="134351 (Shane Clement)" userId="00a64e01-e81a-4d45-bec3-3283f3fac839" providerId="ADAL" clId="{3C9F7291-DC80-4A5C-9685-B4A17B0FADEE}" dt="2024-01-19T15:44:22.413" v="246" actId="1076"/>
          <ac:spMkLst>
            <pc:docMk/>
            <pc:sldMk cId="573164835" sldId="275"/>
            <ac:spMk id="3" creationId="{B0633AAD-4E49-D734-45C6-EA602F067602}"/>
          </ac:spMkLst>
        </pc:spChg>
      </pc:sldChg>
      <pc:sldChg chg="modSp mod modNotesTx">
        <pc:chgData name="134351 (Shane Clement)" userId="00a64e01-e81a-4d45-bec3-3283f3fac839" providerId="ADAL" clId="{3C9F7291-DC80-4A5C-9685-B4A17B0FADEE}" dt="2024-01-19T15:44:32.023" v="247" actId="2711"/>
        <pc:sldMkLst>
          <pc:docMk/>
          <pc:sldMk cId="2885771236" sldId="276"/>
        </pc:sldMkLst>
        <pc:spChg chg="mod">
          <ac:chgData name="134351 (Shane Clement)" userId="00a64e01-e81a-4d45-bec3-3283f3fac839" providerId="ADAL" clId="{3C9F7291-DC80-4A5C-9685-B4A17B0FADEE}" dt="2024-01-19T15:40:00.574" v="223" actId="2711"/>
          <ac:spMkLst>
            <pc:docMk/>
            <pc:sldMk cId="2885771236" sldId="276"/>
            <ac:spMk id="2" creationId="{753F36E4-79BC-F4EA-4AA0-CD6300371468}"/>
          </ac:spMkLst>
        </pc:spChg>
        <pc:spChg chg="mod">
          <ac:chgData name="134351 (Shane Clement)" userId="00a64e01-e81a-4d45-bec3-3283f3fac839" providerId="ADAL" clId="{3C9F7291-DC80-4A5C-9685-B4A17B0FADEE}" dt="2024-01-19T15:44:32.023" v="247" actId="2711"/>
          <ac:spMkLst>
            <pc:docMk/>
            <pc:sldMk cId="2885771236" sldId="276"/>
            <ac:spMk id="3" creationId="{B0633AAD-4E49-D734-45C6-EA602F067602}"/>
          </ac:spMkLst>
        </pc:spChg>
      </pc:sldChg>
      <pc:sldChg chg="modSp mod modNotesTx">
        <pc:chgData name="134351 (Shane Clement)" userId="00a64e01-e81a-4d45-bec3-3283f3fac839" providerId="ADAL" clId="{3C9F7291-DC80-4A5C-9685-B4A17B0FADEE}" dt="2024-01-19T15:44:44.488" v="249" actId="27636"/>
        <pc:sldMkLst>
          <pc:docMk/>
          <pc:sldMk cId="706108286" sldId="277"/>
        </pc:sldMkLst>
        <pc:spChg chg="mod">
          <ac:chgData name="134351 (Shane Clement)" userId="00a64e01-e81a-4d45-bec3-3283f3fac839" providerId="ADAL" clId="{3C9F7291-DC80-4A5C-9685-B4A17B0FADEE}" dt="2024-01-19T15:40:06.335" v="224" actId="2711"/>
          <ac:spMkLst>
            <pc:docMk/>
            <pc:sldMk cId="706108286" sldId="277"/>
            <ac:spMk id="2" creationId="{753F36E4-79BC-F4EA-4AA0-CD6300371468}"/>
          </ac:spMkLst>
        </pc:spChg>
        <pc:spChg chg="mod">
          <ac:chgData name="134351 (Shane Clement)" userId="00a64e01-e81a-4d45-bec3-3283f3fac839" providerId="ADAL" clId="{3C9F7291-DC80-4A5C-9685-B4A17B0FADEE}" dt="2024-01-19T15:44:44.488" v="249" actId="27636"/>
          <ac:spMkLst>
            <pc:docMk/>
            <pc:sldMk cId="706108286" sldId="277"/>
            <ac:spMk id="3" creationId="{B0633AAD-4E49-D734-45C6-EA602F067602}"/>
          </ac:spMkLst>
        </pc:spChg>
      </pc:sldChg>
      <pc:sldChg chg="modSp mod modNotesTx">
        <pc:chgData name="134351 (Shane Clement)" userId="00a64e01-e81a-4d45-bec3-3283f3fac839" providerId="ADAL" clId="{3C9F7291-DC80-4A5C-9685-B4A17B0FADEE}" dt="2024-01-19T15:44:51.112" v="250" actId="2711"/>
        <pc:sldMkLst>
          <pc:docMk/>
          <pc:sldMk cId="2785563922" sldId="278"/>
        </pc:sldMkLst>
        <pc:spChg chg="mod">
          <ac:chgData name="134351 (Shane Clement)" userId="00a64e01-e81a-4d45-bec3-3283f3fac839" providerId="ADAL" clId="{3C9F7291-DC80-4A5C-9685-B4A17B0FADEE}" dt="2024-01-19T15:40:12.279" v="225" actId="2711"/>
          <ac:spMkLst>
            <pc:docMk/>
            <pc:sldMk cId="2785563922" sldId="278"/>
            <ac:spMk id="2" creationId="{753F36E4-79BC-F4EA-4AA0-CD6300371468}"/>
          </ac:spMkLst>
        </pc:spChg>
        <pc:spChg chg="mod">
          <ac:chgData name="134351 (Shane Clement)" userId="00a64e01-e81a-4d45-bec3-3283f3fac839" providerId="ADAL" clId="{3C9F7291-DC80-4A5C-9685-B4A17B0FADEE}" dt="2024-01-19T15:44:51.112" v="250" actId="2711"/>
          <ac:spMkLst>
            <pc:docMk/>
            <pc:sldMk cId="2785563922" sldId="278"/>
            <ac:spMk id="3" creationId="{B0633AAD-4E49-D734-45C6-EA602F067602}"/>
          </ac:spMkLst>
        </pc:spChg>
      </pc:sldChg>
      <pc:sldChg chg="modSp mod modNotesTx">
        <pc:chgData name="134351 (Shane Clement)" userId="00a64e01-e81a-4d45-bec3-3283f3fac839" providerId="ADAL" clId="{3C9F7291-DC80-4A5C-9685-B4A17B0FADEE}" dt="2024-01-19T15:41:41.609" v="231" actId="2711"/>
        <pc:sldMkLst>
          <pc:docMk/>
          <pc:sldMk cId="3685215205" sldId="279"/>
        </pc:sldMkLst>
        <pc:spChg chg="mod">
          <ac:chgData name="134351 (Shane Clement)" userId="00a64e01-e81a-4d45-bec3-3283f3fac839" providerId="ADAL" clId="{3C9F7291-DC80-4A5C-9685-B4A17B0FADEE}" dt="2024-01-19T15:35:30.270" v="195" actId="2711"/>
          <ac:spMkLst>
            <pc:docMk/>
            <pc:sldMk cId="3685215205" sldId="279"/>
            <ac:spMk id="2" creationId="{BADE609E-2143-FA8F-BEA8-32F7A73FF845}"/>
          </ac:spMkLst>
        </pc:spChg>
        <pc:spChg chg="mod">
          <ac:chgData name="134351 (Shane Clement)" userId="00a64e01-e81a-4d45-bec3-3283f3fac839" providerId="ADAL" clId="{3C9F7291-DC80-4A5C-9685-B4A17B0FADEE}" dt="2024-01-19T15:41:41.609" v="231" actId="2711"/>
          <ac:spMkLst>
            <pc:docMk/>
            <pc:sldMk cId="3685215205" sldId="279"/>
            <ac:spMk id="3" creationId="{5F21F303-3B12-E4AE-8952-DE7F124360DF}"/>
          </ac:spMkLst>
        </pc:spChg>
      </pc:sldChg>
      <pc:sldChg chg="modSp mod">
        <pc:chgData name="134351 (Shane Clement)" userId="00a64e01-e81a-4d45-bec3-3283f3fac839" providerId="ADAL" clId="{3C9F7291-DC80-4A5C-9685-B4A17B0FADEE}" dt="2024-01-19T15:42:06.375" v="234" actId="2711"/>
        <pc:sldMkLst>
          <pc:docMk/>
          <pc:sldMk cId="1182449835" sldId="280"/>
        </pc:sldMkLst>
        <pc:spChg chg="mod">
          <ac:chgData name="134351 (Shane Clement)" userId="00a64e01-e81a-4d45-bec3-3283f3fac839" providerId="ADAL" clId="{3C9F7291-DC80-4A5C-9685-B4A17B0FADEE}" dt="2024-01-19T15:39:00.167" v="213" actId="2711"/>
          <ac:spMkLst>
            <pc:docMk/>
            <pc:sldMk cId="1182449835" sldId="280"/>
            <ac:spMk id="2" creationId="{931A3248-6168-14CC-1407-80D9A9162DCB}"/>
          </ac:spMkLst>
        </pc:spChg>
        <pc:spChg chg="mod">
          <ac:chgData name="134351 (Shane Clement)" userId="00a64e01-e81a-4d45-bec3-3283f3fac839" providerId="ADAL" clId="{3C9F7291-DC80-4A5C-9685-B4A17B0FADEE}" dt="2024-01-19T15:42:06.375" v="234" actId="2711"/>
          <ac:spMkLst>
            <pc:docMk/>
            <pc:sldMk cId="1182449835" sldId="280"/>
            <ac:spMk id="3" creationId="{BE44D4E2-2DFA-CBD3-E294-E7B7462576FB}"/>
          </ac:spMkLst>
        </pc:spChg>
      </pc:sldChg>
      <pc:sldChg chg="modSp mod">
        <pc:chgData name="134351 (Shane Clement)" userId="00a64e01-e81a-4d45-bec3-3283f3fac839" providerId="ADAL" clId="{3C9F7291-DC80-4A5C-9685-B4A17B0FADEE}" dt="2024-01-19T15:42:24.166" v="236" actId="2711"/>
        <pc:sldMkLst>
          <pc:docMk/>
          <pc:sldMk cId="3670854075" sldId="281"/>
        </pc:sldMkLst>
        <pc:spChg chg="mod">
          <ac:chgData name="134351 (Shane Clement)" userId="00a64e01-e81a-4d45-bec3-3283f3fac839" providerId="ADAL" clId="{3C9F7291-DC80-4A5C-9685-B4A17B0FADEE}" dt="2024-01-19T15:39:11.872" v="215" actId="2711"/>
          <ac:spMkLst>
            <pc:docMk/>
            <pc:sldMk cId="3670854075" sldId="281"/>
            <ac:spMk id="2" creationId="{7F669EA2-C7E8-ADD2-43BC-E1A5F9B29B23}"/>
          </ac:spMkLst>
        </pc:spChg>
        <pc:spChg chg="mod">
          <ac:chgData name="134351 (Shane Clement)" userId="00a64e01-e81a-4d45-bec3-3283f3fac839" providerId="ADAL" clId="{3C9F7291-DC80-4A5C-9685-B4A17B0FADEE}" dt="2024-01-19T15:42:24.166" v="236" actId="2711"/>
          <ac:spMkLst>
            <pc:docMk/>
            <pc:sldMk cId="3670854075" sldId="281"/>
            <ac:spMk id="3" creationId="{5CD151F5-2ED6-E6A3-3219-32845E2493A9}"/>
          </ac:spMkLst>
        </pc:spChg>
      </pc:sldChg>
      <pc:sldChg chg="modSp mod">
        <pc:chgData name="134351 (Shane Clement)" userId="00a64e01-e81a-4d45-bec3-3283f3fac839" providerId="ADAL" clId="{3C9F7291-DC80-4A5C-9685-B4A17B0FADEE}" dt="2024-01-19T15:42:34.502" v="237" actId="2711"/>
        <pc:sldMkLst>
          <pc:docMk/>
          <pc:sldMk cId="2587841516" sldId="282"/>
        </pc:sldMkLst>
        <pc:spChg chg="mod">
          <ac:chgData name="134351 (Shane Clement)" userId="00a64e01-e81a-4d45-bec3-3283f3fac839" providerId="ADAL" clId="{3C9F7291-DC80-4A5C-9685-B4A17B0FADEE}" dt="2024-01-19T15:39:17.446" v="216" actId="2711"/>
          <ac:spMkLst>
            <pc:docMk/>
            <pc:sldMk cId="2587841516" sldId="282"/>
            <ac:spMk id="2" creationId="{B8150748-B88A-46ED-1B92-026053AB1F09}"/>
          </ac:spMkLst>
        </pc:spChg>
        <pc:spChg chg="mod">
          <ac:chgData name="134351 (Shane Clement)" userId="00a64e01-e81a-4d45-bec3-3283f3fac839" providerId="ADAL" clId="{3C9F7291-DC80-4A5C-9685-B4A17B0FADEE}" dt="2024-01-19T15:42:34.502" v="237" actId="2711"/>
          <ac:spMkLst>
            <pc:docMk/>
            <pc:sldMk cId="2587841516" sldId="282"/>
            <ac:spMk id="3" creationId="{4CDABB33-DAB0-8755-43EB-6EE140F66C31}"/>
          </ac:spMkLst>
        </pc:spChg>
      </pc:sldChg>
      <pc:sldChg chg="modSp mod">
        <pc:chgData name="134351 (Shane Clement)" userId="00a64e01-e81a-4d45-bec3-3283f3fac839" providerId="ADAL" clId="{3C9F7291-DC80-4A5C-9685-B4A17B0FADEE}" dt="2024-01-19T15:40:39.719" v="226" actId="2711"/>
        <pc:sldMkLst>
          <pc:docMk/>
          <pc:sldMk cId="324227526" sldId="283"/>
        </pc:sldMkLst>
        <pc:spChg chg="mod">
          <ac:chgData name="134351 (Shane Clement)" userId="00a64e01-e81a-4d45-bec3-3283f3fac839" providerId="ADAL" clId="{3C9F7291-DC80-4A5C-9685-B4A17B0FADEE}" dt="2024-01-19T15:40:39.719" v="226" actId="2711"/>
          <ac:spMkLst>
            <pc:docMk/>
            <pc:sldMk cId="324227526" sldId="283"/>
            <ac:spMk id="2" creationId="{BF106068-526D-3D2E-ED33-AF14BF23417F}"/>
          </ac:spMkLst>
        </pc:spChg>
      </pc:sldChg>
      <pc:sldChg chg="modSp mod">
        <pc:chgData name="134351 (Shane Clement)" userId="00a64e01-e81a-4d45-bec3-3283f3fac839" providerId="ADAL" clId="{3C9F7291-DC80-4A5C-9685-B4A17B0FADEE}" dt="2024-01-19T15:41:57.847" v="233" actId="2711"/>
        <pc:sldMkLst>
          <pc:docMk/>
          <pc:sldMk cId="448030281" sldId="284"/>
        </pc:sldMkLst>
        <pc:spChg chg="mod">
          <ac:chgData name="134351 (Shane Clement)" userId="00a64e01-e81a-4d45-bec3-3283f3fac839" providerId="ADAL" clId="{3C9F7291-DC80-4A5C-9685-B4A17B0FADEE}" dt="2024-01-19T15:41:57.847" v="233" actId="2711"/>
          <ac:spMkLst>
            <pc:docMk/>
            <pc:sldMk cId="448030281" sldId="284"/>
            <ac:spMk id="3" creationId="{5F21F303-3B12-E4AE-8952-DE7F124360DF}"/>
          </ac:spMkLst>
        </pc:spChg>
        <pc:spChg chg="mod">
          <ac:chgData name="134351 (Shane Clement)" userId="00a64e01-e81a-4d45-bec3-3283f3fac839" providerId="ADAL" clId="{3C9F7291-DC80-4A5C-9685-B4A17B0FADEE}" dt="2024-01-19T15:35:47.878" v="197" actId="2711"/>
          <ac:spMkLst>
            <pc:docMk/>
            <pc:sldMk cId="448030281" sldId="284"/>
            <ac:spMk id="7" creationId="{15759818-E7F6-DD44-EBBB-B5FCC7FF0C78}"/>
          </ac:spMkLst>
        </pc:spChg>
        <pc:picChg chg="mod">
          <ac:chgData name="134351 (Shane Clement)" userId="00a64e01-e81a-4d45-bec3-3283f3fac839" providerId="ADAL" clId="{3C9F7291-DC80-4A5C-9685-B4A17B0FADEE}" dt="2024-01-19T15:36:01.884" v="199" actId="1076"/>
          <ac:picMkLst>
            <pc:docMk/>
            <pc:sldMk cId="448030281" sldId="284"/>
            <ac:picMk id="5" creationId="{AED4C80F-7301-FC3C-8E58-6B42DA0B27C5}"/>
          </ac:picMkLst>
        </pc:picChg>
      </pc:sldChg>
      <pc:sldChg chg="addSp modSp mod modNotesTx">
        <pc:chgData name="134351 (Shane Clement)" userId="00a64e01-e81a-4d45-bec3-3283f3fac839" providerId="ADAL" clId="{3C9F7291-DC80-4A5C-9685-B4A17B0FADEE}" dt="2024-01-19T15:51:57.022" v="281" actId="20577"/>
        <pc:sldMkLst>
          <pc:docMk/>
          <pc:sldMk cId="1329413423" sldId="285"/>
        </pc:sldMkLst>
        <pc:spChg chg="add mod">
          <ac:chgData name="134351 (Shane Clement)" userId="00a64e01-e81a-4d45-bec3-3283f3fac839" providerId="ADAL" clId="{3C9F7291-DC80-4A5C-9685-B4A17B0FADEE}" dt="2024-01-19T15:24:16.810" v="41" actId="1076"/>
          <ac:spMkLst>
            <pc:docMk/>
            <pc:sldMk cId="1329413423" sldId="285"/>
            <ac:spMk id="2" creationId="{A3D4350C-EC02-8E1F-AAFF-6F8B644D12A5}"/>
          </ac:spMkLst>
        </pc:spChg>
        <pc:spChg chg="mod">
          <ac:chgData name="134351 (Shane Clement)" userId="00a64e01-e81a-4d45-bec3-3283f3fac839" providerId="ADAL" clId="{3C9F7291-DC80-4A5C-9685-B4A17B0FADEE}" dt="2024-01-19T15:41:49.201" v="232" actId="2711"/>
          <ac:spMkLst>
            <pc:docMk/>
            <pc:sldMk cId="1329413423" sldId="285"/>
            <ac:spMk id="3" creationId="{5F21F303-3B12-E4AE-8952-DE7F124360DF}"/>
          </ac:spMkLst>
        </pc:spChg>
        <pc:spChg chg="add mod">
          <ac:chgData name="134351 (Shane Clement)" userId="00a64e01-e81a-4d45-bec3-3283f3fac839" providerId="ADAL" clId="{3C9F7291-DC80-4A5C-9685-B4A17B0FADEE}" dt="2024-01-19T15:24:28.894" v="43" actId="1076"/>
          <ac:spMkLst>
            <pc:docMk/>
            <pc:sldMk cId="1329413423" sldId="285"/>
            <ac:spMk id="4" creationId="{C33E0B97-CB1D-C4D4-D1EC-6DCBB96DC7FC}"/>
          </ac:spMkLst>
        </pc:spChg>
        <pc:spChg chg="add mod">
          <ac:chgData name="134351 (Shane Clement)" userId="00a64e01-e81a-4d45-bec3-3283f3fac839" providerId="ADAL" clId="{3C9F7291-DC80-4A5C-9685-B4A17B0FADEE}" dt="2024-01-19T15:24:08.910" v="40" actId="20577"/>
          <ac:spMkLst>
            <pc:docMk/>
            <pc:sldMk cId="1329413423" sldId="285"/>
            <ac:spMk id="5" creationId="{0A5B9EDE-D7AB-4921-3965-E4E260BE7B76}"/>
          </ac:spMkLst>
        </pc:spChg>
        <pc:spChg chg="mod">
          <ac:chgData name="134351 (Shane Clement)" userId="00a64e01-e81a-4d45-bec3-3283f3fac839" providerId="ADAL" clId="{3C9F7291-DC80-4A5C-9685-B4A17B0FADEE}" dt="2024-01-19T15:35:38.966" v="196" actId="2711"/>
          <ac:spMkLst>
            <pc:docMk/>
            <pc:sldMk cId="1329413423" sldId="285"/>
            <ac:spMk id="13" creationId="{23A96B57-5D46-EFEC-56EB-D603F6248BDA}"/>
          </ac:spMkLst>
        </pc:spChg>
      </pc:sldChg>
      <pc:sldChg chg="modSp mod modNotesTx">
        <pc:chgData name="134351 (Shane Clement)" userId="00a64e01-e81a-4d45-bec3-3283f3fac839" providerId="ADAL" clId="{3C9F7291-DC80-4A5C-9685-B4A17B0FADEE}" dt="2024-01-19T15:42:41.608" v="238" actId="2711"/>
        <pc:sldMkLst>
          <pc:docMk/>
          <pc:sldMk cId="722501780" sldId="286"/>
        </pc:sldMkLst>
        <pc:spChg chg="mod">
          <ac:chgData name="134351 (Shane Clement)" userId="00a64e01-e81a-4d45-bec3-3283f3fac839" providerId="ADAL" clId="{3C9F7291-DC80-4A5C-9685-B4A17B0FADEE}" dt="2024-01-19T15:39:23.495" v="217" actId="2711"/>
          <ac:spMkLst>
            <pc:docMk/>
            <pc:sldMk cId="722501780" sldId="286"/>
            <ac:spMk id="2" creationId="{BADE609E-2143-FA8F-BEA8-32F7A73FF845}"/>
          </ac:spMkLst>
        </pc:spChg>
        <pc:spChg chg="mod">
          <ac:chgData name="134351 (Shane Clement)" userId="00a64e01-e81a-4d45-bec3-3283f3fac839" providerId="ADAL" clId="{3C9F7291-DC80-4A5C-9685-B4A17B0FADEE}" dt="2024-01-19T15:42:41.608" v="238" actId="2711"/>
          <ac:spMkLst>
            <pc:docMk/>
            <pc:sldMk cId="722501780" sldId="286"/>
            <ac:spMk id="3" creationId="{5F21F303-3B12-E4AE-8952-DE7F124360DF}"/>
          </ac:spMkLst>
        </pc:spChg>
      </pc:sldChg>
      <pc:sldChg chg="modSp mod">
        <pc:chgData name="134351 (Shane Clement)" userId="00a64e01-e81a-4d45-bec3-3283f3fac839" providerId="ADAL" clId="{3C9F7291-DC80-4A5C-9685-B4A17B0FADEE}" dt="2024-01-19T15:42:15.031" v="235" actId="2711"/>
        <pc:sldMkLst>
          <pc:docMk/>
          <pc:sldMk cId="141133835" sldId="287"/>
        </pc:sldMkLst>
        <pc:spChg chg="mod">
          <ac:chgData name="134351 (Shane Clement)" userId="00a64e01-e81a-4d45-bec3-3283f3fac839" providerId="ADAL" clId="{3C9F7291-DC80-4A5C-9685-B4A17B0FADEE}" dt="2024-01-19T15:39:06.095" v="214" actId="2711"/>
          <ac:spMkLst>
            <pc:docMk/>
            <pc:sldMk cId="141133835" sldId="287"/>
            <ac:spMk id="2" creationId="{931A3248-6168-14CC-1407-80D9A9162DCB}"/>
          </ac:spMkLst>
        </pc:spChg>
        <pc:spChg chg="mod">
          <ac:chgData name="134351 (Shane Clement)" userId="00a64e01-e81a-4d45-bec3-3283f3fac839" providerId="ADAL" clId="{3C9F7291-DC80-4A5C-9685-B4A17B0FADEE}" dt="2024-01-19T15:42:15.031" v="235" actId="2711"/>
          <ac:spMkLst>
            <pc:docMk/>
            <pc:sldMk cId="141133835" sldId="287"/>
            <ac:spMk id="3" creationId="{BE44D4E2-2DFA-CBD3-E294-E7B7462576FB}"/>
          </ac:spMkLst>
        </pc:spChg>
      </pc:sldChg>
      <pc:sldChg chg="modSp">
        <pc:chgData name="134351 (Shane Clement)" userId="00a64e01-e81a-4d45-bec3-3283f3fac839" providerId="ADAL" clId="{3C9F7291-DC80-4A5C-9685-B4A17B0FADEE}" dt="2024-01-19T15:22:16.847" v="29" actId="20578"/>
        <pc:sldMkLst>
          <pc:docMk/>
          <pc:sldMk cId="3824602176" sldId="293"/>
        </pc:sldMkLst>
        <pc:spChg chg="mod">
          <ac:chgData name="134351 (Shane Clement)" userId="00a64e01-e81a-4d45-bec3-3283f3fac839" providerId="ADAL" clId="{3C9F7291-DC80-4A5C-9685-B4A17B0FADEE}" dt="2024-01-19T15:22:16.847" v="29" actId="20578"/>
          <ac:spMkLst>
            <pc:docMk/>
            <pc:sldMk cId="3824602176" sldId="293"/>
            <ac:spMk id="3" creationId="{DE009CA3-D742-47E2-27CA-F07FB0342D39}"/>
          </ac:spMkLst>
        </pc:spChg>
      </pc:sldChg>
    </pc:docChg>
  </pc:docChgLst>
  <pc:docChgLst>
    <pc:chgData name="134351 (Shane Clement)" userId="00a64e01-e81a-4d45-bec3-3283f3fac839" providerId="ADAL" clId="{7BA6A38D-C752-4C80-AD3E-3D1D48603283}"/>
    <pc:docChg chg="delSld">
      <pc:chgData name="134351 (Shane Clement)" userId="00a64e01-e81a-4d45-bec3-3283f3fac839" providerId="ADAL" clId="{7BA6A38D-C752-4C80-AD3E-3D1D48603283}" dt="2024-04-24T07:39:50.732" v="0" actId="47"/>
      <pc:docMkLst>
        <pc:docMk/>
      </pc:docMkLst>
      <pc:sldChg chg="del">
        <pc:chgData name="134351 (Shane Clement)" userId="00a64e01-e81a-4d45-bec3-3283f3fac839" providerId="ADAL" clId="{7BA6A38D-C752-4C80-AD3E-3D1D48603283}" dt="2024-04-24T07:39:50.732" v="0" actId="47"/>
        <pc:sldMkLst>
          <pc:docMk/>
          <pc:sldMk cId="1473110854" sldId="305"/>
        </pc:sldMkLst>
      </pc:sldChg>
    </pc:docChg>
  </pc:docChgLst>
  <pc:docChgLst>
    <pc:chgData name="134351 (Shane Clement)" userId="00a64e01-e81a-4d45-bec3-3283f3fac839" providerId="ADAL" clId="{4EF8F014-3A65-4C50-B5D7-B4E7F883C745}"/>
    <pc:docChg chg="custSel addSld delSld modSld sldOrd">
      <pc:chgData name="134351 (Shane Clement)" userId="00a64e01-e81a-4d45-bec3-3283f3fac839" providerId="ADAL" clId="{4EF8F014-3A65-4C50-B5D7-B4E7F883C745}" dt="2024-04-19T13:28:37.358" v="139" actId="47"/>
      <pc:docMkLst>
        <pc:docMk/>
      </pc:docMkLst>
      <pc:sldChg chg="modSp mod">
        <pc:chgData name="134351 (Shane Clement)" userId="00a64e01-e81a-4d45-bec3-3283f3fac839" providerId="ADAL" clId="{4EF8F014-3A65-4C50-B5D7-B4E7F883C745}" dt="2024-04-19T13:15:41.485" v="103" actId="255"/>
        <pc:sldMkLst>
          <pc:docMk/>
          <pc:sldMk cId="448030281" sldId="284"/>
        </pc:sldMkLst>
        <pc:spChg chg="mod">
          <ac:chgData name="134351 (Shane Clement)" userId="00a64e01-e81a-4d45-bec3-3283f3fac839" providerId="ADAL" clId="{4EF8F014-3A65-4C50-B5D7-B4E7F883C745}" dt="2024-04-19T13:15:20.898" v="99" actId="14100"/>
          <ac:spMkLst>
            <pc:docMk/>
            <pc:sldMk cId="448030281" sldId="284"/>
            <ac:spMk id="2" creationId="{D57F0E3E-F6AC-C2EA-9C02-A684E5D71720}"/>
          </ac:spMkLst>
        </pc:spChg>
        <pc:spChg chg="mod">
          <ac:chgData name="134351 (Shane Clement)" userId="00a64e01-e81a-4d45-bec3-3283f3fac839" providerId="ADAL" clId="{4EF8F014-3A65-4C50-B5D7-B4E7F883C745}" dt="2024-04-19T13:15:41.485" v="103" actId="255"/>
          <ac:spMkLst>
            <pc:docMk/>
            <pc:sldMk cId="448030281" sldId="284"/>
            <ac:spMk id="6" creationId="{A054AB3B-F38B-4C7D-07E2-23322C3FA90D}"/>
          </ac:spMkLst>
        </pc:spChg>
      </pc:sldChg>
      <pc:sldChg chg="modSp mod">
        <pc:chgData name="134351 (Shane Clement)" userId="00a64e01-e81a-4d45-bec3-3283f3fac839" providerId="ADAL" clId="{4EF8F014-3A65-4C50-B5D7-B4E7F883C745}" dt="2024-04-19T13:18:51.853" v="105" actId="20577"/>
        <pc:sldMkLst>
          <pc:docMk/>
          <pc:sldMk cId="3364601722" sldId="294"/>
        </pc:sldMkLst>
        <pc:spChg chg="mod">
          <ac:chgData name="134351 (Shane Clement)" userId="00a64e01-e81a-4d45-bec3-3283f3fac839" providerId="ADAL" clId="{4EF8F014-3A65-4C50-B5D7-B4E7F883C745}" dt="2024-04-19T13:18:51.853" v="105" actId="20577"/>
          <ac:spMkLst>
            <pc:docMk/>
            <pc:sldMk cId="3364601722" sldId="294"/>
            <ac:spMk id="3" creationId="{097B5B3F-8013-D7D8-4A5D-7F36B68BDE67}"/>
          </ac:spMkLst>
        </pc:spChg>
      </pc:sldChg>
      <pc:sldChg chg="del">
        <pc:chgData name="134351 (Shane Clement)" userId="00a64e01-e81a-4d45-bec3-3283f3fac839" providerId="ADAL" clId="{4EF8F014-3A65-4C50-B5D7-B4E7F883C745}" dt="2024-04-19T13:11:59.435" v="95" actId="47"/>
        <pc:sldMkLst>
          <pc:docMk/>
          <pc:sldMk cId="515450847" sldId="296"/>
        </pc:sldMkLst>
      </pc:sldChg>
      <pc:sldChg chg="del">
        <pc:chgData name="134351 (Shane Clement)" userId="00a64e01-e81a-4d45-bec3-3283f3fac839" providerId="ADAL" clId="{4EF8F014-3A65-4C50-B5D7-B4E7F883C745}" dt="2024-04-19T13:08:21.587" v="76" actId="47"/>
        <pc:sldMkLst>
          <pc:docMk/>
          <pc:sldMk cId="4177260256" sldId="300"/>
        </pc:sldMkLst>
      </pc:sldChg>
      <pc:sldChg chg="del">
        <pc:chgData name="134351 (Shane Clement)" userId="00a64e01-e81a-4d45-bec3-3283f3fac839" providerId="ADAL" clId="{4EF8F014-3A65-4C50-B5D7-B4E7F883C745}" dt="2024-04-19T13:07:45.842" v="53" actId="47"/>
        <pc:sldMkLst>
          <pc:docMk/>
          <pc:sldMk cId="2102835638" sldId="301"/>
        </pc:sldMkLst>
      </pc:sldChg>
      <pc:sldChg chg="modSp mod modNotesTx">
        <pc:chgData name="134351 (Shane Clement)" userId="00a64e01-e81a-4d45-bec3-3283f3fac839" providerId="ADAL" clId="{4EF8F014-3A65-4C50-B5D7-B4E7F883C745}" dt="2024-04-19T13:01:50.121" v="34" actId="1076"/>
        <pc:sldMkLst>
          <pc:docMk/>
          <pc:sldMk cId="1473110854" sldId="305"/>
        </pc:sldMkLst>
        <pc:spChg chg="mod">
          <ac:chgData name="134351 (Shane Clement)" userId="00a64e01-e81a-4d45-bec3-3283f3fac839" providerId="ADAL" clId="{4EF8F014-3A65-4C50-B5D7-B4E7F883C745}" dt="2024-04-19T13:01:50.121" v="34" actId="1076"/>
          <ac:spMkLst>
            <pc:docMk/>
            <pc:sldMk cId="1473110854" sldId="305"/>
            <ac:spMk id="4" creationId="{1C84DB90-48AB-7255-3D65-63831C7E3558}"/>
          </ac:spMkLst>
        </pc:spChg>
      </pc:sldChg>
      <pc:sldChg chg="modNotesTx">
        <pc:chgData name="134351 (Shane Clement)" userId="00a64e01-e81a-4d45-bec3-3283f3fac839" providerId="ADAL" clId="{4EF8F014-3A65-4C50-B5D7-B4E7F883C745}" dt="2024-04-19T12:58:19.706" v="5" actId="20577"/>
        <pc:sldMkLst>
          <pc:docMk/>
          <pc:sldMk cId="740997221" sldId="306"/>
        </pc:sldMkLst>
      </pc:sldChg>
      <pc:sldChg chg="addSp delSp modSp mod">
        <pc:chgData name="134351 (Shane Clement)" userId="00a64e01-e81a-4d45-bec3-3283f3fac839" providerId="ADAL" clId="{4EF8F014-3A65-4C50-B5D7-B4E7F883C745}" dt="2024-04-19T13:10:50.242" v="93" actId="14100"/>
        <pc:sldMkLst>
          <pc:docMk/>
          <pc:sldMk cId="3196592529" sldId="311"/>
        </pc:sldMkLst>
        <pc:spChg chg="mod">
          <ac:chgData name="134351 (Shane Clement)" userId="00a64e01-e81a-4d45-bec3-3283f3fac839" providerId="ADAL" clId="{4EF8F014-3A65-4C50-B5D7-B4E7F883C745}" dt="2024-04-19T13:08:11.650" v="75" actId="20577"/>
          <ac:spMkLst>
            <pc:docMk/>
            <pc:sldMk cId="3196592529" sldId="311"/>
            <ac:spMk id="2" creationId="{4D0EC591-F14F-BCA9-F3DC-23991FD58C81}"/>
          </ac:spMkLst>
        </pc:spChg>
        <pc:spChg chg="mod">
          <ac:chgData name="134351 (Shane Clement)" userId="00a64e01-e81a-4d45-bec3-3283f3fac839" providerId="ADAL" clId="{4EF8F014-3A65-4C50-B5D7-B4E7F883C745}" dt="2024-04-19T13:10:16.753" v="90" actId="20577"/>
          <ac:spMkLst>
            <pc:docMk/>
            <pc:sldMk cId="3196592529" sldId="311"/>
            <ac:spMk id="8" creationId="{F677ED1B-1BAB-5812-2096-E2E530808B8D}"/>
          </ac:spMkLst>
        </pc:spChg>
        <pc:picChg chg="del">
          <ac:chgData name="134351 (Shane Clement)" userId="00a64e01-e81a-4d45-bec3-3283f3fac839" providerId="ADAL" clId="{4EF8F014-3A65-4C50-B5D7-B4E7F883C745}" dt="2024-04-19T13:09:59.562" v="84" actId="478"/>
          <ac:picMkLst>
            <pc:docMk/>
            <pc:sldMk cId="3196592529" sldId="311"/>
            <ac:picMk id="6" creationId="{326BF23B-0999-04A3-D13E-841B276A3A1E}"/>
          </ac:picMkLst>
        </pc:picChg>
        <pc:picChg chg="add mod">
          <ac:chgData name="134351 (Shane Clement)" userId="00a64e01-e81a-4d45-bec3-3283f3fac839" providerId="ADAL" clId="{4EF8F014-3A65-4C50-B5D7-B4E7F883C745}" dt="2024-04-19T13:10:50.242" v="93" actId="14100"/>
          <ac:picMkLst>
            <pc:docMk/>
            <pc:sldMk cId="3196592529" sldId="311"/>
            <ac:picMk id="9" creationId="{E2E092DB-DA67-6CB7-7BF5-BCBD8BB04843}"/>
          </ac:picMkLst>
        </pc:picChg>
      </pc:sldChg>
      <pc:sldChg chg="del">
        <pc:chgData name="134351 (Shane Clement)" userId="00a64e01-e81a-4d45-bec3-3283f3fac839" providerId="ADAL" clId="{4EF8F014-3A65-4C50-B5D7-B4E7F883C745}" dt="2024-04-19T13:00:08.330" v="8" actId="47"/>
        <pc:sldMkLst>
          <pc:docMk/>
          <pc:sldMk cId="3995512426" sldId="313"/>
        </pc:sldMkLst>
      </pc:sldChg>
      <pc:sldChg chg="del">
        <pc:chgData name="134351 (Shane Clement)" userId="00a64e01-e81a-4d45-bec3-3283f3fac839" providerId="ADAL" clId="{4EF8F014-3A65-4C50-B5D7-B4E7F883C745}" dt="2024-04-19T13:00:16.098" v="9" actId="47"/>
        <pc:sldMkLst>
          <pc:docMk/>
          <pc:sldMk cId="3284073570" sldId="314"/>
        </pc:sldMkLst>
      </pc:sldChg>
      <pc:sldChg chg="del">
        <pc:chgData name="134351 (Shane Clement)" userId="00a64e01-e81a-4d45-bec3-3283f3fac839" providerId="ADAL" clId="{4EF8F014-3A65-4C50-B5D7-B4E7F883C745}" dt="2024-04-19T12:59:59.957" v="6" actId="47"/>
        <pc:sldMkLst>
          <pc:docMk/>
          <pc:sldMk cId="966889190" sldId="315"/>
        </pc:sldMkLst>
      </pc:sldChg>
      <pc:sldChg chg="del">
        <pc:chgData name="134351 (Shane Clement)" userId="00a64e01-e81a-4d45-bec3-3283f3fac839" providerId="ADAL" clId="{4EF8F014-3A65-4C50-B5D7-B4E7F883C745}" dt="2024-04-19T13:00:01.378" v="7" actId="47"/>
        <pc:sldMkLst>
          <pc:docMk/>
          <pc:sldMk cId="2375225145" sldId="316"/>
        </pc:sldMkLst>
      </pc:sldChg>
      <pc:sldChg chg="del">
        <pc:chgData name="134351 (Shane Clement)" userId="00a64e01-e81a-4d45-bec3-3283f3fac839" providerId="ADAL" clId="{4EF8F014-3A65-4C50-B5D7-B4E7F883C745}" dt="2024-04-19T13:07:55.485" v="54" actId="47"/>
        <pc:sldMkLst>
          <pc:docMk/>
          <pc:sldMk cId="427058071" sldId="320"/>
        </pc:sldMkLst>
      </pc:sldChg>
      <pc:sldChg chg="del">
        <pc:chgData name="134351 (Shane Clement)" userId="00a64e01-e81a-4d45-bec3-3283f3fac839" providerId="ADAL" clId="{4EF8F014-3A65-4C50-B5D7-B4E7F883C745}" dt="2024-04-19T13:28:37.358" v="139" actId="47"/>
        <pc:sldMkLst>
          <pc:docMk/>
          <pc:sldMk cId="4026309240" sldId="322"/>
        </pc:sldMkLst>
      </pc:sldChg>
      <pc:sldChg chg="add del ord">
        <pc:chgData name="134351 (Shane Clement)" userId="00a64e01-e81a-4d45-bec3-3283f3fac839" providerId="ADAL" clId="{4EF8F014-3A65-4C50-B5D7-B4E7F883C745}" dt="2024-04-19T13:18:43.974" v="104" actId="47"/>
        <pc:sldMkLst>
          <pc:docMk/>
          <pc:sldMk cId="4288400863" sldId="323"/>
        </pc:sldMkLst>
      </pc:sldChg>
      <pc:sldChg chg="del">
        <pc:chgData name="134351 (Shane Clement)" userId="00a64e01-e81a-4d45-bec3-3283f3fac839" providerId="ADAL" clId="{4EF8F014-3A65-4C50-B5D7-B4E7F883C745}" dt="2024-04-19T13:11:11.954" v="94" actId="47"/>
        <pc:sldMkLst>
          <pc:docMk/>
          <pc:sldMk cId="2864803886" sldId="324"/>
        </pc:sldMkLst>
      </pc:sldChg>
      <pc:sldChg chg="addSp delSp modSp add del mod ord">
        <pc:chgData name="134351 (Shane Clement)" userId="00a64e01-e81a-4d45-bec3-3283f3fac839" providerId="ADAL" clId="{4EF8F014-3A65-4C50-B5D7-B4E7F883C745}" dt="2024-04-19T13:28:12.294" v="138" actId="47"/>
        <pc:sldMkLst>
          <pc:docMk/>
          <pc:sldMk cId="1163458946" sldId="325"/>
        </pc:sldMkLst>
        <pc:spChg chg="mod">
          <ac:chgData name="134351 (Shane Clement)" userId="00a64e01-e81a-4d45-bec3-3283f3fac839" providerId="ADAL" clId="{4EF8F014-3A65-4C50-B5D7-B4E7F883C745}" dt="2024-04-19T13:04:51.306" v="39" actId="20577"/>
          <ac:spMkLst>
            <pc:docMk/>
            <pc:sldMk cId="1163458946" sldId="325"/>
            <ac:spMk id="2" creationId="{DA751163-F30D-442B-DC1E-8B635EA86481}"/>
          </ac:spMkLst>
        </pc:spChg>
        <pc:picChg chg="del">
          <ac:chgData name="134351 (Shane Clement)" userId="00a64e01-e81a-4d45-bec3-3283f3fac839" providerId="ADAL" clId="{4EF8F014-3A65-4C50-B5D7-B4E7F883C745}" dt="2024-04-19T13:04:53.450" v="40" actId="478"/>
          <ac:picMkLst>
            <pc:docMk/>
            <pc:sldMk cId="1163458946" sldId="325"/>
            <ac:picMk id="4" creationId="{44F9FB31-7861-480F-EF96-A76C2B1ABB7B}"/>
          </ac:picMkLst>
        </pc:picChg>
        <pc:picChg chg="del">
          <ac:chgData name="134351 (Shane Clement)" userId="00a64e01-e81a-4d45-bec3-3283f3fac839" providerId="ADAL" clId="{4EF8F014-3A65-4C50-B5D7-B4E7F883C745}" dt="2024-04-19T13:04:54.825" v="42" actId="478"/>
          <ac:picMkLst>
            <pc:docMk/>
            <pc:sldMk cId="1163458946" sldId="325"/>
            <ac:picMk id="5" creationId="{119A5431-4868-FD68-3362-B6123221AB4F}"/>
          </ac:picMkLst>
        </pc:picChg>
        <pc:picChg chg="del">
          <ac:chgData name="134351 (Shane Clement)" userId="00a64e01-e81a-4d45-bec3-3283f3fac839" providerId="ADAL" clId="{4EF8F014-3A65-4C50-B5D7-B4E7F883C745}" dt="2024-04-19T13:04:54.314" v="41" actId="478"/>
          <ac:picMkLst>
            <pc:docMk/>
            <pc:sldMk cId="1163458946" sldId="325"/>
            <ac:picMk id="6" creationId="{E775E136-C682-CFCB-0434-C486FF2DA641}"/>
          </ac:picMkLst>
        </pc:picChg>
        <pc:picChg chg="del">
          <ac:chgData name="134351 (Shane Clement)" userId="00a64e01-e81a-4d45-bec3-3283f3fac839" providerId="ADAL" clId="{4EF8F014-3A65-4C50-B5D7-B4E7F883C745}" dt="2024-04-19T13:04:55.402" v="43" actId="478"/>
          <ac:picMkLst>
            <pc:docMk/>
            <pc:sldMk cId="1163458946" sldId="325"/>
            <ac:picMk id="7" creationId="{F349281D-EC72-C09D-9266-623490F3256C}"/>
          </ac:picMkLst>
        </pc:picChg>
        <pc:picChg chg="add mod">
          <ac:chgData name="134351 (Shane Clement)" userId="00a64e01-e81a-4d45-bec3-3283f3fac839" providerId="ADAL" clId="{4EF8F014-3A65-4C50-B5D7-B4E7F883C745}" dt="2024-04-19T13:06:52.162" v="50" actId="1076"/>
          <ac:picMkLst>
            <pc:docMk/>
            <pc:sldMk cId="1163458946" sldId="325"/>
            <ac:picMk id="8" creationId="{BE5AACC8-1320-AD69-B6D8-E65BD3B63570}"/>
          </ac:picMkLst>
        </pc:picChg>
      </pc:sldChg>
      <pc:sldChg chg="addSp delSp modSp add mod">
        <pc:chgData name="134351 (Shane Clement)" userId="00a64e01-e81a-4d45-bec3-3283f3fac839" providerId="ADAL" clId="{4EF8F014-3A65-4C50-B5D7-B4E7F883C745}" dt="2024-04-19T13:25:35.562" v="137" actId="14100"/>
        <pc:sldMkLst>
          <pc:docMk/>
          <pc:sldMk cId="979466772" sldId="326"/>
        </pc:sldMkLst>
        <pc:spChg chg="mod">
          <ac:chgData name="134351 (Shane Clement)" userId="00a64e01-e81a-4d45-bec3-3283f3fac839" providerId="ADAL" clId="{4EF8F014-3A65-4C50-B5D7-B4E7F883C745}" dt="2024-04-19T13:25:06.737" v="133" actId="20577"/>
          <ac:spMkLst>
            <pc:docMk/>
            <pc:sldMk cId="979466772" sldId="326"/>
            <ac:spMk id="2" creationId="{DA751163-F30D-442B-DC1E-8B635EA86481}"/>
          </ac:spMkLst>
        </pc:spChg>
        <pc:picChg chg="add mod">
          <ac:chgData name="134351 (Shane Clement)" userId="00a64e01-e81a-4d45-bec3-3283f3fac839" providerId="ADAL" clId="{4EF8F014-3A65-4C50-B5D7-B4E7F883C745}" dt="2024-04-19T13:25:18.202" v="134" actId="1076"/>
          <ac:picMkLst>
            <pc:docMk/>
            <pc:sldMk cId="979466772" sldId="326"/>
            <ac:picMk id="3" creationId="{9411C188-68F6-B158-10C6-7B5B8DDFA830}"/>
          </ac:picMkLst>
        </pc:picChg>
        <pc:picChg chg="add mod">
          <ac:chgData name="134351 (Shane Clement)" userId="00a64e01-e81a-4d45-bec3-3283f3fac839" providerId="ADAL" clId="{4EF8F014-3A65-4C50-B5D7-B4E7F883C745}" dt="2024-04-19T13:24:22.250" v="121" actId="1076"/>
          <ac:picMkLst>
            <pc:docMk/>
            <pc:sldMk cId="979466772" sldId="326"/>
            <ac:picMk id="4" creationId="{B8C537AB-10FE-810C-AC38-DB4F2EA8F18F}"/>
          </ac:picMkLst>
        </pc:picChg>
        <pc:picChg chg="add mod">
          <ac:chgData name="134351 (Shane Clement)" userId="00a64e01-e81a-4d45-bec3-3283f3fac839" providerId="ADAL" clId="{4EF8F014-3A65-4C50-B5D7-B4E7F883C745}" dt="2024-04-19T13:25:35.562" v="137" actId="14100"/>
          <ac:picMkLst>
            <pc:docMk/>
            <pc:sldMk cId="979466772" sldId="326"/>
            <ac:picMk id="5" creationId="{87418B98-7ABA-0B2A-75B4-327D5AFF0E4B}"/>
          </ac:picMkLst>
        </pc:picChg>
        <pc:picChg chg="del">
          <ac:chgData name="134351 (Shane Clement)" userId="00a64e01-e81a-4d45-bec3-3283f3fac839" providerId="ADAL" clId="{4EF8F014-3A65-4C50-B5D7-B4E7F883C745}" dt="2024-04-19T13:23:06.058" v="107" actId="478"/>
          <ac:picMkLst>
            <pc:docMk/>
            <pc:sldMk cId="979466772" sldId="326"/>
            <ac:picMk id="8" creationId="{BE5AACC8-1320-AD69-B6D8-E65BD3B63570}"/>
          </ac:picMkLst>
        </pc:picChg>
      </pc:sldChg>
    </pc:docChg>
  </pc:docChgLst>
  <pc:docChgLst>
    <pc:chgData name="134351 (Shane Clement)" userId="00a64e01-e81a-4d45-bec3-3283f3fac839" providerId="ADAL" clId="{5EEE2E9D-78CB-4921-AC69-57B65564446A}"/>
    <pc:docChg chg="custSel addSld delSld modSld sldOrd">
      <pc:chgData name="134351 (Shane Clement)" userId="00a64e01-e81a-4d45-bec3-3283f3fac839" providerId="ADAL" clId="{5EEE2E9D-78CB-4921-AC69-57B65564446A}" dt="2024-04-18T10:44:52.807" v="259"/>
      <pc:docMkLst>
        <pc:docMk/>
      </pc:docMkLst>
      <pc:sldChg chg="del">
        <pc:chgData name="134351 (Shane Clement)" userId="00a64e01-e81a-4d45-bec3-3283f3fac839" providerId="ADAL" clId="{5EEE2E9D-78CB-4921-AC69-57B65564446A}" dt="2024-04-18T10:28:49.639" v="2" actId="47"/>
        <pc:sldMkLst>
          <pc:docMk/>
          <pc:sldMk cId="2780956857" sldId="265"/>
        </pc:sldMkLst>
      </pc:sldChg>
      <pc:sldChg chg="del">
        <pc:chgData name="134351 (Shane Clement)" userId="00a64e01-e81a-4d45-bec3-3283f3fac839" providerId="ADAL" clId="{5EEE2E9D-78CB-4921-AC69-57B65564446A}" dt="2024-04-18T10:28:47.505" v="1" actId="47"/>
        <pc:sldMkLst>
          <pc:docMk/>
          <pc:sldMk cId="324227526" sldId="283"/>
        </pc:sldMkLst>
      </pc:sldChg>
      <pc:sldChg chg="modSp mod">
        <pc:chgData name="134351 (Shane Clement)" userId="00a64e01-e81a-4d45-bec3-3283f3fac839" providerId="ADAL" clId="{5EEE2E9D-78CB-4921-AC69-57B65564446A}" dt="2024-04-18T10:43:59.440" v="257" actId="20577"/>
        <pc:sldMkLst>
          <pc:docMk/>
          <pc:sldMk cId="3364601722" sldId="294"/>
        </pc:sldMkLst>
        <pc:spChg chg="mod">
          <ac:chgData name="134351 (Shane Clement)" userId="00a64e01-e81a-4d45-bec3-3283f3fac839" providerId="ADAL" clId="{5EEE2E9D-78CB-4921-AC69-57B65564446A}" dt="2024-04-18T10:43:59.440" v="257" actId="20577"/>
          <ac:spMkLst>
            <pc:docMk/>
            <pc:sldMk cId="3364601722" sldId="294"/>
            <ac:spMk id="3" creationId="{097B5B3F-8013-D7D8-4A5D-7F36B68BDE67}"/>
          </ac:spMkLst>
        </pc:spChg>
      </pc:sldChg>
      <pc:sldChg chg="modSp">
        <pc:chgData name="134351 (Shane Clement)" userId="00a64e01-e81a-4d45-bec3-3283f3fac839" providerId="ADAL" clId="{5EEE2E9D-78CB-4921-AC69-57B65564446A}" dt="2024-04-18T10:26:46.966" v="0"/>
        <pc:sldMkLst>
          <pc:docMk/>
          <pc:sldMk cId="4254632462" sldId="302"/>
        </pc:sldMkLst>
        <pc:spChg chg="mod">
          <ac:chgData name="134351 (Shane Clement)" userId="00a64e01-e81a-4d45-bec3-3283f3fac839" providerId="ADAL" clId="{5EEE2E9D-78CB-4921-AC69-57B65564446A}" dt="2024-04-18T10:26:46.966" v="0"/>
          <ac:spMkLst>
            <pc:docMk/>
            <pc:sldMk cId="4254632462" sldId="302"/>
            <ac:spMk id="2" creationId="{72C0C4C2-3725-3152-34CA-53380C925E85}"/>
          </ac:spMkLst>
        </pc:spChg>
      </pc:sldChg>
      <pc:sldChg chg="modSp">
        <pc:chgData name="134351 (Shane Clement)" userId="00a64e01-e81a-4d45-bec3-3283f3fac839" providerId="ADAL" clId="{5EEE2E9D-78CB-4921-AC69-57B65564446A}" dt="2024-04-18T10:26:46.966" v="0"/>
        <pc:sldMkLst>
          <pc:docMk/>
          <pc:sldMk cId="2325123441" sldId="303"/>
        </pc:sldMkLst>
        <pc:spChg chg="mod">
          <ac:chgData name="134351 (Shane Clement)" userId="00a64e01-e81a-4d45-bec3-3283f3fac839" providerId="ADAL" clId="{5EEE2E9D-78CB-4921-AC69-57B65564446A}" dt="2024-04-18T10:26:46.966" v="0"/>
          <ac:spMkLst>
            <pc:docMk/>
            <pc:sldMk cId="2325123441" sldId="303"/>
            <ac:spMk id="2" creationId="{4C2E1AC1-5E8E-6B36-6601-75A874114974}"/>
          </ac:spMkLst>
        </pc:spChg>
      </pc:sldChg>
      <pc:sldChg chg="modSp">
        <pc:chgData name="134351 (Shane Clement)" userId="00a64e01-e81a-4d45-bec3-3283f3fac839" providerId="ADAL" clId="{5EEE2E9D-78CB-4921-AC69-57B65564446A}" dt="2024-04-18T10:26:46.966" v="0"/>
        <pc:sldMkLst>
          <pc:docMk/>
          <pc:sldMk cId="3753611967" sldId="304"/>
        </pc:sldMkLst>
        <pc:spChg chg="mod">
          <ac:chgData name="134351 (Shane Clement)" userId="00a64e01-e81a-4d45-bec3-3283f3fac839" providerId="ADAL" clId="{5EEE2E9D-78CB-4921-AC69-57B65564446A}" dt="2024-04-18T10:26:46.966" v="0"/>
          <ac:spMkLst>
            <pc:docMk/>
            <pc:sldMk cId="3753611967" sldId="304"/>
            <ac:spMk id="2" creationId="{1F615167-FDED-3D8F-2714-30AB0276F93B}"/>
          </ac:spMkLst>
        </pc:spChg>
      </pc:sldChg>
      <pc:sldChg chg="modSp">
        <pc:chgData name="134351 (Shane Clement)" userId="00a64e01-e81a-4d45-bec3-3283f3fac839" providerId="ADAL" clId="{5EEE2E9D-78CB-4921-AC69-57B65564446A}" dt="2024-04-18T10:26:46.966" v="0"/>
        <pc:sldMkLst>
          <pc:docMk/>
          <pc:sldMk cId="1473110854" sldId="305"/>
        </pc:sldMkLst>
        <pc:spChg chg="mod">
          <ac:chgData name="134351 (Shane Clement)" userId="00a64e01-e81a-4d45-bec3-3283f3fac839" providerId="ADAL" clId="{5EEE2E9D-78CB-4921-AC69-57B65564446A}" dt="2024-04-18T10:26:46.966" v="0"/>
          <ac:spMkLst>
            <pc:docMk/>
            <pc:sldMk cId="1473110854" sldId="305"/>
            <ac:spMk id="2" creationId="{DEB4A8DB-4377-771F-39B4-B86030A0D383}"/>
          </ac:spMkLst>
        </pc:spChg>
      </pc:sldChg>
      <pc:sldChg chg="modNotesTx">
        <pc:chgData name="134351 (Shane Clement)" userId="00a64e01-e81a-4d45-bec3-3283f3fac839" providerId="ADAL" clId="{5EEE2E9D-78CB-4921-AC69-57B65564446A}" dt="2024-04-18T10:30:09.658" v="5" actId="6549"/>
        <pc:sldMkLst>
          <pc:docMk/>
          <pc:sldMk cId="255988413" sldId="310"/>
        </pc:sldMkLst>
      </pc:sldChg>
      <pc:sldChg chg="addSp delSp modSp add mod modNotesTx">
        <pc:chgData name="134351 (Shane Clement)" userId="00a64e01-e81a-4d45-bec3-3283f3fac839" providerId="ADAL" clId="{5EEE2E9D-78CB-4921-AC69-57B65564446A}" dt="2024-04-18T10:41:53.894" v="160" actId="20577"/>
        <pc:sldMkLst>
          <pc:docMk/>
          <pc:sldMk cId="4288400863" sldId="323"/>
        </pc:sldMkLst>
        <pc:spChg chg="add mod">
          <ac:chgData name="134351 (Shane Clement)" userId="00a64e01-e81a-4d45-bec3-3283f3fac839" providerId="ADAL" clId="{5EEE2E9D-78CB-4921-AC69-57B65564446A}" dt="2024-04-18T10:40:54.343" v="113" actId="1076"/>
          <ac:spMkLst>
            <pc:docMk/>
            <pc:sldMk cId="4288400863" sldId="323"/>
            <ac:spMk id="7" creationId="{040E2D8F-083B-A97E-DDCB-E4EA30574390}"/>
          </ac:spMkLst>
        </pc:spChg>
        <pc:picChg chg="del">
          <ac:chgData name="134351 (Shane Clement)" userId="00a64e01-e81a-4d45-bec3-3283f3fac839" providerId="ADAL" clId="{5EEE2E9D-78CB-4921-AC69-57B65564446A}" dt="2024-04-18T10:34:49.183" v="12" actId="478"/>
          <ac:picMkLst>
            <pc:docMk/>
            <pc:sldMk cId="4288400863" sldId="323"/>
            <ac:picMk id="3" creationId="{C9A39281-B2C0-19BA-5DE6-58C2006E59C4}"/>
          </ac:picMkLst>
        </pc:picChg>
        <pc:picChg chg="del">
          <ac:chgData name="134351 (Shane Clement)" userId="00a64e01-e81a-4d45-bec3-3283f3fac839" providerId="ADAL" clId="{5EEE2E9D-78CB-4921-AC69-57B65564446A}" dt="2024-04-18T10:34:46.687" v="8" actId="478"/>
          <ac:picMkLst>
            <pc:docMk/>
            <pc:sldMk cId="4288400863" sldId="323"/>
            <ac:picMk id="4" creationId="{751EC721-1200-9EAF-A935-DD863478F5BB}"/>
          </ac:picMkLst>
        </pc:picChg>
        <pc:picChg chg="add mod">
          <ac:chgData name="134351 (Shane Clement)" userId="00a64e01-e81a-4d45-bec3-3283f3fac839" providerId="ADAL" clId="{5EEE2E9D-78CB-4921-AC69-57B65564446A}" dt="2024-04-18T10:36:59.367" v="25" actId="14100"/>
          <ac:picMkLst>
            <pc:docMk/>
            <pc:sldMk cId="4288400863" sldId="323"/>
            <ac:picMk id="6" creationId="{1FEE2DFE-648A-7349-5F78-6A6111726399}"/>
          </ac:picMkLst>
        </pc:picChg>
        <pc:picChg chg="del">
          <ac:chgData name="134351 (Shane Clement)" userId="00a64e01-e81a-4d45-bec3-3283f3fac839" providerId="ADAL" clId="{5EEE2E9D-78CB-4921-AC69-57B65564446A}" dt="2024-04-18T10:34:47.655" v="9" actId="478"/>
          <ac:picMkLst>
            <pc:docMk/>
            <pc:sldMk cId="4288400863" sldId="323"/>
            <ac:picMk id="8" creationId="{0AF41E04-7251-4DA0-DB33-C6114BD9965B}"/>
          </ac:picMkLst>
        </pc:picChg>
        <pc:picChg chg="del">
          <ac:chgData name="134351 (Shane Clement)" userId="00a64e01-e81a-4d45-bec3-3283f3fac839" providerId="ADAL" clId="{5EEE2E9D-78CB-4921-AC69-57B65564446A}" dt="2024-04-18T10:34:48.679" v="11" actId="478"/>
          <ac:picMkLst>
            <pc:docMk/>
            <pc:sldMk cId="4288400863" sldId="323"/>
            <ac:picMk id="9" creationId="{2CE8E808-964A-F21D-383C-FE8FFBD10257}"/>
          </ac:picMkLst>
        </pc:picChg>
        <pc:picChg chg="del">
          <ac:chgData name="134351 (Shane Clement)" userId="00a64e01-e81a-4d45-bec3-3283f3fac839" providerId="ADAL" clId="{5EEE2E9D-78CB-4921-AC69-57B65564446A}" dt="2024-04-18T10:34:49.648" v="13" actId="478"/>
          <ac:picMkLst>
            <pc:docMk/>
            <pc:sldMk cId="4288400863" sldId="323"/>
            <ac:picMk id="12" creationId="{34AAC10C-9781-F72C-2BCF-C93875187297}"/>
          </ac:picMkLst>
        </pc:picChg>
        <pc:picChg chg="del">
          <ac:chgData name="134351 (Shane Clement)" userId="00a64e01-e81a-4d45-bec3-3283f3fac839" providerId="ADAL" clId="{5EEE2E9D-78CB-4921-AC69-57B65564446A}" dt="2024-04-18T10:34:45.863" v="7" actId="478"/>
          <ac:picMkLst>
            <pc:docMk/>
            <pc:sldMk cId="4288400863" sldId="323"/>
            <ac:picMk id="13" creationId="{1A2349DB-A36E-C22B-9092-E7F0665E7596}"/>
          </ac:picMkLst>
        </pc:picChg>
        <pc:picChg chg="del">
          <ac:chgData name="134351 (Shane Clement)" userId="00a64e01-e81a-4d45-bec3-3283f3fac839" providerId="ADAL" clId="{5EEE2E9D-78CB-4921-AC69-57B65564446A}" dt="2024-04-18T10:34:48.206" v="10" actId="478"/>
          <ac:picMkLst>
            <pc:docMk/>
            <pc:sldMk cId="4288400863" sldId="323"/>
            <ac:picMk id="14" creationId="{FC2F1537-BFB2-212B-0425-0F7206755765}"/>
          </ac:picMkLst>
        </pc:picChg>
        <pc:picChg chg="add del mod">
          <ac:chgData name="134351 (Shane Clement)" userId="00a64e01-e81a-4d45-bec3-3283f3fac839" providerId="ADAL" clId="{5EEE2E9D-78CB-4921-AC69-57B65564446A}" dt="2024-04-18T10:36:46.535" v="21" actId="478"/>
          <ac:picMkLst>
            <pc:docMk/>
            <pc:sldMk cId="4288400863" sldId="323"/>
            <ac:picMk id="1026" creationId="{45ABB168-94C6-B06D-EA0E-C0F06A30118D}"/>
          </ac:picMkLst>
        </pc:picChg>
      </pc:sldChg>
      <pc:sldChg chg="addSp delSp modSp add mod ord">
        <pc:chgData name="134351 (Shane Clement)" userId="00a64e01-e81a-4d45-bec3-3283f3fac839" providerId="ADAL" clId="{5EEE2E9D-78CB-4921-AC69-57B65564446A}" dt="2024-04-18T10:44:52.807" v="259"/>
        <pc:sldMkLst>
          <pc:docMk/>
          <pc:sldMk cId="2864803886" sldId="324"/>
        </pc:sldMkLst>
        <pc:spChg chg="mod">
          <ac:chgData name="134351 (Shane Clement)" userId="00a64e01-e81a-4d45-bec3-3283f3fac839" providerId="ADAL" clId="{5EEE2E9D-78CB-4921-AC69-57B65564446A}" dt="2024-04-18T10:39:03.423" v="97" actId="1076"/>
          <ac:spMkLst>
            <pc:docMk/>
            <pc:sldMk cId="2864803886" sldId="324"/>
            <ac:spMk id="7" creationId="{19AC4797-05BE-CF16-529D-95DE0D171A49}"/>
          </ac:spMkLst>
        </pc:spChg>
        <pc:spChg chg="mod">
          <ac:chgData name="134351 (Shane Clement)" userId="00a64e01-e81a-4d45-bec3-3283f3fac839" providerId="ADAL" clId="{5EEE2E9D-78CB-4921-AC69-57B65564446A}" dt="2024-04-18T10:40:05.247" v="108" actId="1076"/>
          <ac:spMkLst>
            <pc:docMk/>
            <pc:sldMk cId="2864803886" sldId="324"/>
            <ac:spMk id="8" creationId="{F677ED1B-1BAB-5812-2096-E2E530808B8D}"/>
          </ac:spMkLst>
        </pc:spChg>
        <pc:spChg chg="del">
          <ac:chgData name="134351 (Shane Clement)" userId="00a64e01-e81a-4d45-bec3-3283f3fac839" providerId="ADAL" clId="{5EEE2E9D-78CB-4921-AC69-57B65564446A}" dt="2024-04-18T10:37:47.967" v="32" actId="478"/>
          <ac:spMkLst>
            <pc:docMk/>
            <pc:sldMk cId="2864803886" sldId="324"/>
            <ac:spMk id="12" creationId="{F0465EE9-7880-84A5-391E-63C3D6DDC4B5}"/>
          </ac:spMkLst>
        </pc:spChg>
        <pc:spChg chg="del">
          <ac:chgData name="134351 (Shane Clement)" userId="00a64e01-e81a-4d45-bec3-3283f3fac839" providerId="ADAL" clId="{5EEE2E9D-78CB-4921-AC69-57B65564446A}" dt="2024-04-18T10:37:47.080" v="31" actId="478"/>
          <ac:spMkLst>
            <pc:docMk/>
            <pc:sldMk cId="2864803886" sldId="324"/>
            <ac:spMk id="13" creationId="{6D1F9FF9-6BE9-72E3-44A5-5FF2A6A529DB}"/>
          </ac:spMkLst>
        </pc:spChg>
        <pc:picChg chg="add mod">
          <ac:chgData name="134351 (Shane Clement)" userId="00a64e01-e81a-4d45-bec3-3283f3fac839" providerId="ADAL" clId="{5EEE2E9D-78CB-4921-AC69-57B65564446A}" dt="2024-04-18T10:39:00.239" v="96" actId="1076"/>
          <ac:picMkLst>
            <pc:docMk/>
            <pc:sldMk cId="2864803886" sldId="324"/>
            <ac:picMk id="3" creationId="{063C7C95-2B9C-EC72-474C-F89D28C13476}"/>
          </ac:picMkLst>
        </pc:picChg>
        <pc:picChg chg="add mod">
          <ac:chgData name="134351 (Shane Clement)" userId="00a64e01-e81a-4d45-bec3-3283f3fac839" providerId="ADAL" clId="{5EEE2E9D-78CB-4921-AC69-57B65564446A}" dt="2024-04-18T10:40:08.031" v="109" actId="1076"/>
          <ac:picMkLst>
            <pc:docMk/>
            <pc:sldMk cId="2864803886" sldId="324"/>
            <ac:picMk id="4" creationId="{CFDF52D0-F69C-3BD2-85B7-11DAD1A4979B}"/>
          </ac:picMkLst>
        </pc:picChg>
        <pc:picChg chg="del">
          <ac:chgData name="134351 (Shane Clement)" userId="00a64e01-e81a-4d45-bec3-3283f3fac839" providerId="ADAL" clId="{5EEE2E9D-78CB-4921-AC69-57B65564446A}" dt="2024-04-18T10:37:37.336" v="29" actId="478"/>
          <ac:picMkLst>
            <pc:docMk/>
            <pc:sldMk cId="2864803886" sldId="324"/>
            <ac:picMk id="9" creationId="{BDF92EC3-303F-BF31-DC3B-1C84F2F3CF53}"/>
          </ac:picMkLst>
        </pc:picChg>
        <pc:picChg chg="del">
          <ac:chgData name="134351 (Shane Clement)" userId="00a64e01-e81a-4d45-bec3-3283f3fac839" providerId="ADAL" clId="{5EEE2E9D-78CB-4921-AC69-57B65564446A}" dt="2024-04-18T10:37:37.871" v="30" actId="478"/>
          <ac:picMkLst>
            <pc:docMk/>
            <pc:sldMk cId="2864803886" sldId="324"/>
            <ac:picMk id="11" creationId="{9D8C71D8-7080-0F8F-85CD-2739B3E0BAC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22C0B8-AFBB-40A9-81BB-74C4CD96923B}" type="datetimeFigureOut">
              <a:rPr lang="en-GB" smtClean="0"/>
              <a:t>24/04/2024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F9E1E5-DADD-461F-8F2C-E448334FB86C}" type="slidenum">
              <a:rPr lang="en-GB" smtClean="0"/>
              <a:t>‹#›</a:t>
            </a:fld>
            <a:endParaRPr lang="en-GB"/>
          </a:p>
        </p:txBody>
      </p:sp>
    </p:spTree>
    <p:extLst>
      <p:ext uri="{BB962C8B-B14F-4D97-AF65-F5344CB8AC3E}">
        <p14:creationId xmlns:p14="http://schemas.microsoft.com/office/powerpoint/2010/main" val="2863250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igitalcommons.ursinus.edu/triumphs_statistics/2/?utm_source=digitalcommons.ursinus.edu%2Ftriumphs_statistics%2F2&amp;utm_medium=PDF&amp;utm_campaign=PDFCoverPages"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datavis.ca/papers/langren-TAS09154.pdf"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ijcttjournal.org/2023/Volume-71%20Issue-4/IJCTT-V71I4P116.pdf"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ieeexplore.ieee.org/abstract/document/8812005"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erceptualedge.com/articles/Whitepapers/Data_Visualization.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public.magendanz.com/Temp/Information%20Dashboard%20Design.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doi.org/10.1016/j.jvlc.2016.04.001"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iaeng.org/publication/WCECS2009/WCECS2009_pp236-241.pdf"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public.magendanz.com/Temp/Information%20Dashboard%20Design.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public.magendanz.com/Temp/Information%20Dashboard%20Design.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link.springer.com/content/pdf/10.1007/3-540-45608-2_3.pdf"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researchgate.net/publication/362541370_Literature_Review_of_Data_Security_Measures_and_Access_Control_Mechanisms_of_Information_Security_Head_of_Department"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doi.org/10.1145/3297280.3297447"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doi.org/10.1016/j.procs.2019.08.150" TargetMode="External"/><Relationship Id="rId4" Type="http://schemas.openxmlformats.org/officeDocument/2006/relationships/hyperlink" Target="https://core.ac.uk/download/pdf/38141681.pdf"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i.org/10.14445/22312803/IJCTT-V71I1P106"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www.altexsoft.com/blog/complete-guide-to-business-intelligence-and-analytics-strategy-steps-processes-and-tools/" TargetMode="External"/><Relationship Id="rId4" Type="http://schemas.openxmlformats.org/officeDocument/2006/relationships/hyperlink" Target="https://www.thoughtspot.com/data-trends/data-modeling/data-warehouse-architecture"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techtarget.com/searchsoftwarequality/definition/user-acceptance-testing-UAT"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techtarget.com/searchsoftwarequality/definition/user-acceptance-testing-UAT"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457200" algn="l"/>
            <a:r>
              <a:rPr lang="en-GB" dirty="0"/>
              <a:t>Figure 1. Data Visualisation Background. 2020 (1)</a:t>
            </a:r>
          </a:p>
          <a:p>
            <a:pPr marR="457200" algn="l"/>
            <a:endParaRPr lang="en-GB" b="0" i="0" dirty="0">
              <a:solidFill>
                <a:srgbClr val="000000"/>
              </a:solidFill>
              <a:effectLst/>
              <a:latin typeface="Calibri" panose="020F0502020204030204" pitchFamily="34" charset="0"/>
            </a:endParaRPr>
          </a:p>
          <a:p>
            <a:pPr marR="457200"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a:t>
            </a:fld>
            <a:endParaRPr lang="en-GB"/>
          </a:p>
        </p:txBody>
      </p:sp>
    </p:spTree>
    <p:extLst>
      <p:ext uri="{BB962C8B-B14F-4D97-AF65-F5344CB8AC3E}">
        <p14:creationId xmlns:p14="http://schemas.microsoft.com/office/powerpoint/2010/main" val="3879968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project will investigate a Data Visualisation (DV) solution for a client who conducts inventory inspections.  The client uses Capcon, a software package which outputs data in a Portable Document Format (PDF).  Interpretation challenges emerge when the client conveys the data to their customers.  It is proposed that integrating visualisations will</a:t>
            </a:r>
            <a:r>
              <a:rPr lang="en-GB" sz="1800" b="1" kern="100" dirty="0">
                <a:effectLst/>
                <a:latin typeface="Calibri" panose="020F0502020204030204" pitchFamily="34" charset="0"/>
                <a:ea typeface="Calibri" panose="020F0502020204030204" pitchFamily="34" charset="0"/>
                <a:cs typeface="Arial" panose="020B0604020202020204" pitchFamily="34" charset="0"/>
              </a:rPr>
              <a:t> </a:t>
            </a:r>
            <a:r>
              <a:rPr lang="en-GB" sz="1800" b="0" kern="100" dirty="0">
                <a:effectLst/>
                <a:latin typeface="Calibri" panose="020F0502020204030204" pitchFamily="34" charset="0"/>
                <a:ea typeface="Calibri" panose="020F0502020204030204" pitchFamily="34" charset="0"/>
                <a:cs typeface="Arial" panose="020B0604020202020204" pitchFamily="34" charset="0"/>
              </a:rPr>
              <a:t>enhance comprehension and support informed decisions.  Capcon restricts usage to a single user and device, limiting accessibility for the client's coworker in a different location.  Mitigating this obstacle should enhance the clients’ workflow significantly.</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To support the investigation, research will be performed regarding the history and utilities of data visualisations, the cognition infrastructure supporting humans perceiving visualisations, the interpretation of inventory data, and concerning factors in data safeguarding.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Arial" panose="020B0604020202020204" pitchFamily="34" charset="0"/>
              </a:rPr>
              <a:t>Figure 2. Clement S. Existing PDF. 2023.</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2</a:t>
            </a:fld>
            <a:endParaRPr lang="en-GB"/>
          </a:p>
        </p:txBody>
      </p:sp>
    </p:spTree>
    <p:extLst>
      <p:ext uri="{BB962C8B-B14F-4D97-AF65-F5344CB8AC3E}">
        <p14:creationId xmlns:p14="http://schemas.microsoft.com/office/powerpoint/2010/main" val="1836614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Origins</a:t>
            </a:r>
            <a:br>
              <a:rPr lang="en-GB" dirty="0">
                <a:effectLst/>
              </a:rPr>
            </a:br>
            <a:r>
              <a:rPr lang="en-GB" sz="1800" dirty="0">
                <a:effectLst/>
                <a:latin typeface="Calibri" panose="020F0502020204030204" pitchFamily="34" charset="0"/>
                <a:ea typeface="Calibri" panose="020F0502020204030204" pitchFamily="34" charset="0"/>
                <a:cs typeface="Arial" panose="020B0604020202020204" pitchFamily="34" charset="0"/>
              </a:rPr>
              <a:t>It is estimated that humans have been visualising data from the late 10th or early 11th century, with an example by Cicero </a:t>
            </a:r>
            <a:r>
              <a:rPr lang="en-GB" sz="1800" i="1" dirty="0">
                <a:effectLst/>
                <a:latin typeface="Calibri" panose="020F0502020204030204" pitchFamily="34" charset="0"/>
                <a:ea typeface="Calibri" panose="020F0502020204030204" pitchFamily="34" charset="0"/>
                <a:cs typeface="Arial" panose="020B0604020202020204" pitchFamily="34" charset="0"/>
              </a:rPr>
              <a:t>(Figure 3)</a:t>
            </a:r>
            <a:r>
              <a:rPr lang="en-GB" sz="1800" dirty="0">
                <a:effectLst/>
                <a:latin typeface="Calibri" panose="020F0502020204030204" pitchFamily="34" charset="0"/>
                <a:ea typeface="Calibri" panose="020F0502020204030204" pitchFamily="34" charset="0"/>
                <a:cs typeface="Arial" panose="020B0604020202020204" pitchFamily="34" charset="0"/>
              </a:rPr>
              <a:t> consisting of the daily astronomy and physics being reviewed through time function collections of planetary orbits (1 p.1-3, 2 p.2426, 3 p.1, 4). </a:t>
            </a: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Calibri" panose="020F0502020204030204" pitchFamily="34" charset="0"/>
              <a:buAutoNum type="arabicPeriod"/>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Wood B,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Bolch</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Seeing and Understanding Data. Statistics and Probability [Internet]. 1.10.2018 [Accessed on 18.11.2023];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https://digitalcommons.ursinus.edu/triumphs_statistics/2/?utm_source=digitalcommons.ursinus.edu%2Ftriumphs_statistics%2F2&amp;utm_medium=PDF&amp;utm_campaign=PDFCoverPages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7000"/>
              </a:lnSpc>
              <a:spcBef>
                <a:spcPts val="0"/>
              </a:spcBef>
              <a:spcAft>
                <a:spcPts val="0"/>
              </a:spcAft>
              <a:buClr>
                <a:srgbClr val="000000"/>
              </a:buClr>
              <a:buSzTx/>
              <a:buFont typeface="Calibri" panose="020F0502020204030204" pitchFamily="34" charset="0"/>
              <a:buAutoNum type="arabicPeriod"/>
              <a:tabLst/>
              <a:defRPr/>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Friendly M, Valero-Mora P, Ibáñez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Ulargui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The First (Known) Statistical Graph: Michael Florent van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Langren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the “Secret” of Longitude. The American Statistician [Internet]. 2010 May;64(2):174–84.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https://www.datavis.ca/papers/langren-TAS09154.pdf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r>
              <a:rPr lang="en-GB" sz="1800" dirty="0">
                <a:effectLst/>
                <a:latin typeface="Calibri" panose="020F0502020204030204" pitchFamily="34" charset="0"/>
                <a:ea typeface="Calibri" panose="020F0502020204030204" pitchFamily="34" charset="0"/>
                <a:cs typeface="Arial" panose="020B0604020202020204" pitchFamily="34" charset="0"/>
              </a:rPr>
              <a:t>Figure</a:t>
            </a:r>
          </a:p>
          <a:p>
            <a:pPr marL="342900" indent="-342900">
              <a:lnSpc>
                <a:spcPct val="107000"/>
              </a:lnSpc>
              <a:spcBef>
                <a:spcPts val="200"/>
              </a:spcBef>
              <a:buFont typeface="+mj-lt"/>
              <a:buAutoNum type="arabicPeriod" startAt="3"/>
            </a:pPr>
            <a:r>
              <a:rPr lang="en-US" sz="1800" dirty="0">
                <a:effectLst/>
                <a:latin typeface="Calibri" panose="020F0502020204030204" pitchFamily="34" charset="0"/>
                <a:ea typeface="Calibri" panose="020F0502020204030204" pitchFamily="34" charset="0"/>
                <a:cs typeface="Arial" panose="020B0604020202020204" pitchFamily="34" charset="0"/>
              </a:rPr>
              <a:t>Time-series graph from the 10th or possibly 11th century (3)</a:t>
            </a:r>
          </a:p>
          <a:p>
            <a:pPr marL="342900" marR="0" lvl="0" indent="-342900" algn="l" defTabSz="914400" rtl="0" eaLnBrk="1" fontAlgn="auto" latinLnBrk="0" hangingPunct="1">
              <a:lnSpc>
                <a:spcPct val="107000"/>
              </a:lnSpc>
              <a:spcBef>
                <a:spcPts val="200"/>
              </a:spcBef>
              <a:spcAft>
                <a:spcPts val="0"/>
              </a:spcAft>
              <a:buClrTx/>
              <a:buSzTx/>
              <a:buFont typeface="+mj-lt"/>
              <a:buAutoNum type="arabicPeriod" startAt="3"/>
              <a:tabLst/>
              <a:defRPr/>
            </a:pPr>
            <a:r>
              <a:rPr lang="en-US" sz="1800" dirty="0">
                <a:effectLst/>
                <a:latin typeface="Calibri" panose="020F0502020204030204" pitchFamily="34" charset="0"/>
                <a:ea typeface="Calibri" panose="020F0502020204030204" pitchFamily="34" charset="0"/>
                <a:cs typeface="Arial" panose="020B0604020202020204" pitchFamily="34" charset="0"/>
              </a:rPr>
              <a:t>Time-series graph from the 10th or possibly 11th century (4)</a:t>
            </a:r>
          </a:p>
          <a:p>
            <a:pPr>
              <a:lnSpc>
                <a:spcPct val="107000"/>
              </a:lnSpc>
              <a:spcBef>
                <a:spcPts val="200"/>
              </a:spcBef>
            </a:pP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7</a:t>
            </a:fld>
            <a:endParaRPr lang="en-GB"/>
          </a:p>
        </p:txBody>
      </p:sp>
    </p:spTree>
    <p:extLst>
      <p:ext uri="{BB962C8B-B14F-4D97-AF65-F5344CB8AC3E}">
        <p14:creationId xmlns:p14="http://schemas.microsoft.com/office/powerpoint/2010/main" val="2661610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dirty="0">
                <a:solidFill>
                  <a:srgbClr val="2F5496"/>
                </a:solidFill>
                <a:effectLst/>
                <a:latin typeface="Calibri" panose="020F0502020204030204" pitchFamily="34" charset="0"/>
                <a:ea typeface="Calibri" panose="020F0502020204030204" pitchFamily="34" charset="0"/>
                <a:cs typeface="Arial" panose="020B0604020202020204" pitchFamily="34" charset="0"/>
              </a:rPr>
              <a:t>Techniques</a:t>
            </a:r>
            <a:endParaRPr lang="en-GB" dirty="0"/>
          </a:p>
          <a:p>
            <a:pPr>
              <a:lnSpc>
                <a:spcPct val="107000"/>
              </a:lnSpc>
              <a:spcBef>
                <a:spcPts val="200"/>
              </a:spcBef>
            </a:pPr>
            <a:r>
              <a:rPr lang="en-GB" sz="1800" dirty="0">
                <a:effectLst/>
                <a:latin typeface="Calibri" panose="020F0502020204030204" pitchFamily="34" charset="0"/>
                <a:ea typeface="Calibri" panose="020F0502020204030204" pitchFamily="34" charset="0"/>
                <a:cs typeface="Arial" panose="020B0604020202020204" pitchFamily="34" charset="0"/>
              </a:rPr>
              <a:t>Bar charts compare data categories, pie charts differentiate size proportions, and line graphs detect trends (3, 4).  These techniques facilitate in conveying information across domains like inventory management, customer interactions, and competitor analysis. </a:t>
            </a:r>
          </a:p>
          <a:p>
            <a:pPr marL="342900" indent="-342900">
              <a:lnSpc>
                <a:spcPct val="107000"/>
              </a:lnSpc>
              <a:spcBef>
                <a:spcPts val="200"/>
              </a:spcBef>
              <a:buFont typeface="+mj-lt"/>
              <a:buAutoNum type="arabicPeriod" startAt="3"/>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3"/>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Srivastava D. An Introduction to Data Visualization Tools and Techniques in Various Domains. International Journal of Computer Trends and Technology [Internet]. 2023 Apr 30;71(4).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https://ijcttjournal.org/2023/Volume-71%20Issue-4/IJCTT-V71I4P116.pdf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3"/>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Siirtola</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 The Cost of Pie Charts [Internet]. IEEE Xplore. 2019.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https://ieeexplore.ieee.org/abstract/document/8812005</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nSpc>
                <a:spcPct val="107000"/>
              </a:lnSpc>
              <a:spcBef>
                <a:spcPts val="200"/>
              </a:spcBef>
              <a:buFont typeface="+mj-lt"/>
              <a:buAutoNum type="arabicPeriod" startAt="3"/>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r>
              <a:rPr lang="en-GB" sz="1800" dirty="0">
                <a:effectLst/>
                <a:latin typeface="Calibri" panose="020F0502020204030204" pitchFamily="34" charset="0"/>
                <a:ea typeface="Calibri" panose="020F0502020204030204" pitchFamily="34" charset="0"/>
                <a:cs typeface="Arial" panose="020B0604020202020204" pitchFamily="34" charset="0"/>
              </a:rPr>
              <a:t>Figures</a:t>
            </a:r>
          </a:p>
          <a:p>
            <a:pPr marL="0" indent="0">
              <a:lnSpc>
                <a:spcPct val="107000"/>
              </a:lnSpc>
              <a:spcBef>
                <a:spcPts val="200"/>
              </a:spcBef>
              <a:buFont typeface="+mj-lt"/>
              <a:buNone/>
            </a:pPr>
            <a:r>
              <a:rPr lang="en-GB" sz="1800" dirty="0">
                <a:effectLst/>
                <a:latin typeface="Calibri" panose="020F0502020204030204" pitchFamily="34" charset="0"/>
                <a:ea typeface="Calibri" panose="020F0502020204030204" pitchFamily="34" charset="0"/>
                <a:cs typeface="Arial" panose="020B0604020202020204" pitchFamily="34" charset="0"/>
              </a:rPr>
              <a:t>Figure 5. Clement S. Bar Chart. 2023 (3).</a:t>
            </a:r>
          </a:p>
          <a:p>
            <a:pPr marL="0" marR="457200" lvl="0" indent="0" algn="l" defTabSz="914400" rtl="0" eaLnBrk="1" fontAlgn="auto" latinLnBrk="0" hangingPunct="1">
              <a:lnSpc>
                <a:spcPct val="100000"/>
              </a:lnSpc>
              <a:spcBef>
                <a:spcPts val="0"/>
              </a:spcBef>
              <a:spcAft>
                <a:spcPts val="0"/>
              </a:spcAft>
              <a:buClrTx/>
              <a:buSzTx/>
              <a:buFont typeface="+mj-lt"/>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Figure 6. </a:t>
            </a:r>
            <a:r>
              <a:rPr lang="en-GB" sz="2800" b="0" i="0" dirty="0">
                <a:solidFill>
                  <a:srgbClr val="000000"/>
                </a:solidFill>
                <a:effectLst/>
                <a:latin typeface="Calibri" panose="020F0502020204030204" pitchFamily="34" charset="0"/>
                <a:ea typeface="Calibri" panose="020F0502020204030204" pitchFamily="34" charset="0"/>
                <a:cs typeface="Arial" panose="020B0604020202020204" pitchFamily="34" charset="0"/>
              </a:rPr>
              <a:t>Pie Chart. 2023 </a:t>
            </a:r>
            <a:r>
              <a:rPr lang="en-GB" sz="2800" b="0" i="0" dirty="0">
                <a:solidFill>
                  <a:srgbClr val="000000"/>
                </a:solidFill>
                <a:effectLst/>
                <a:latin typeface="Calibri" panose="020F0502020204030204" pitchFamily="34" charset="0"/>
              </a:rPr>
              <a:t>(4).</a:t>
            </a:r>
          </a:p>
          <a:p>
            <a:pPr marL="0" marR="457200" indent="0" algn="l">
              <a:buFont typeface="+mj-lt"/>
              <a:buNone/>
            </a:pPr>
            <a:r>
              <a:rPr lang="en-GB" sz="1800" dirty="0">
                <a:effectLst/>
                <a:latin typeface="Calibri" panose="020F0502020204030204" pitchFamily="34" charset="0"/>
                <a:ea typeface="Calibri" panose="020F0502020204030204" pitchFamily="34" charset="0"/>
                <a:cs typeface="Arial" panose="020B0604020202020204" pitchFamily="34" charset="0"/>
              </a:rPr>
              <a:t>Figure 7. Line Graph. 2023 </a:t>
            </a:r>
            <a:r>
              <a:rPr lang="en-GB" sz="2800" b="0" i="0" dirty="0">
                <a:solidFill>
                  <a:srgbClr val="000000"/>
                </a:solidFill>
                <a:effectLst/>
                <a:latin typeface="Calibri" panose="020F0502020204030204" pitchFamily="34" charset="0"/>
              </a:rPr>
              <a:t>(5).</a:t>
            </a:r>
          </a:p>
          <a:p>
            <a:pPr algn="l"/>
            <a:r>
              <a:rPr lang="en-GB" sz="2800" b="0" i="0" dirty="0">
                <a:solidFill>
                  <a:srgbClr val="000000"/>
                </a:solidFill>
                <a:effectLst/>
                <a:latin typeface="Calibri" panose="020F0502020204030204" pitchFamily="34" charset="0"/>
              </a:rPr>
              <a:t>‌</a:t>
            </a:r>
          </a:p>
          <a:p>
            <a:pPr algn="l"/>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8</a:t>
            </a:fld>
            <a:endParaRPr lang="en-GB"/>
          </a:p>
        </p:txBody>
      </p:sp>
    </p:spTree>
    <p:extLst>
      <p:ext uri="{BB962C8B-B14F-4D97-AF65-F5344CB8AC3E}">
        <p14:creationId xmlns:p14="http://schemas.microsoft.com/office/powerpoint/2010/main" val="1245935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solidFill>
                  <a:srgbClr val="2F5496"/>
                </a:solidFill>
                <a:effectLst/>
                <a:latin typeface="Calibri" panose="020F0502020204030204" pitchFamily="34" charset="0"/>
                <a:ea typeface="Calibri" panose="020F0502020204030204" pitchFamily="34" charset="0"/>
                <a:cs typeface="Arial" panose="020B0604020202020204" pitchFamily="34" charset="0"/>
              </a:rPr>
              <a:t>Key Representatives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 collection of miniature data graphics that are affiliated to a data set where the human eye can compare simultaneously, known as ‘small multiples’ (Figure 9), a term popularised by Edward Tufte who is a DV expert( 5 p.5).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5"/>
            </a:pPr>
            <a:r>
              <a:rPr lang="en-GB" sz="1800" kern="100" dirty="0">
                <a:effectLst/>
                <a:latin typeface="Calibri" panose="020F0502020204030204" pitchFamily="34" charset="0"/>
                <a:ea typeface="Calibri" panose="020F0502020204030204" pitchFamily="34" charset="0"/>
                <a:cs typeface="Arial" panose="020B0604020202020204" pitchFamily="34" charset="0"/>
              </a:rPr>
              <a:t>Few S. Data Visualization: Past, Present, and Future. 2007. Available from: </a:t>
            </a:r>
            <a:r>
              <a:rPr lang="en-GB" sz="1800" u="sng"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https://www.perceptualedge.com/articles/Whitepapers/Data_Visualization.pdf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Aft>
                <a:spcPts val="800"/>
              </a:spcAft>
              <a:buFont typeface="+mj-lt"/>
              <a:buNone/>
            </a:pPr>
            <a:r>
              <a:rPr lang="en-GB" sz="1800" i="0" dirty="0">
                <a:effectLst/>
                <a:latin typeface="Calibri" panose="020F0502020204030204" pitchFamily="34" charset="0"/>
                <a:ea typeface="Calibri" panose="020F0502020204030204" pitchFamily="34" charset="0"/>
                <a:cs typeface="Arial" panose="020B0604020202020204" pitchFamily="34" charset="0"/>
              </a:rPr>
              <a:t>Figure 8. Small multiple waffle charts (8)</a:t>
            </a:r>
            <a:endParaRPr lang="en-GB" sz="1800" i="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9</a:t>
            </a:fld>
            <a:endParaRPr lang="en-GB"/>
          </a:p>
        </p:txBody>
      </p:sp>
    </p:spTree>
    <p:extLst>
      <p:ext uri="{BB962C8B-B14F-4D97-AF65-F5344CB8AC3E}">
        <p14:creationId xmlns:p14="http://schemas.microsoft.com/office/powerpoint/2010/main" val="365308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Few (6) supposes that there is an intact relationship between the human visual and thought processes.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How individuals process thought is largely attached to the human eye due to all bodily senses contributing to roughly 70% of vision.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Cognitive and perception processes work simultaneously, and depending on the visualisation, patterns will either make sense or be imperceptible (et al Ware) (6).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Moore (18 p.131) concurs, highlighting the cognitive tasks performed by the brain are based on visual input.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perception tasks include image processing, where part of the brain executes complex analysis to comprehend the visual input from the eye (Figure 10).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Understanding human perception will be detrimental to designing the application to facilitate each user when analysing each data segment to contribute towards an intuitive application.  For instance, adopting the correct visuals to represent specific data, integrating appropriate colours and font, and placing each element of the graphs and charts systematically will aid in converging the processes between the user’s eye and brain.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startAt="6"/>
              <a:tabLst/>
              <a:defRPr/>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Few S. Information Dashboard Design: The Effective Visual Communication of Data. O’Reilly. 2006.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http://public.magendanz.com/Temp/Information%20Dashboard%20Design.pdf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Figure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Visualisation Process. 2013 (9)</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CF9E1E5-DADD-461F-8F2C-E448334FB86C}" type="slidenum">
              <a:rPr lang="en-GB" smtClean="0"/>
              <a:t>10</a:t>
            </a:fld>
            <a:endParaRPr lang="en-GB"/>
          </a:p>
        </p:txBody>
      </p:sp>
    </p:spTree>
    <p:extLst>
      <p:ext uri="{BB962C8B-B14F-4D97-AF65-F5344CB8AC3E}">
        <p14:creationId xmlns:p14="http://schemas.microsoft.com/office/powerpoint/2010/main" val="32381420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Human-Computer Interaction (HCI)</a:t>
            </a:r>
            <a:br>
              <a:rPr lang="en-GB" sz="2800" dirty="0">
                <a:effectLst/>
              </a:rPr>
            </a:br>
            <a:r>
              <a:rPr lang="en-GB" sz="1800" b="0" dirty="0">
                <a:effectLst/>
                <a:latin typeface="Calibri" panose="020F0502020204030204" pitchFamily="34" charset="0"/>
                <a:ea typeface="Calibri" panose="020F0502020204030204" pitchFamily="34" charset="0"/>
                <a:cs typeface="Arial" panose="020B0604020202020204" pitchFamily="34" charset="0"/>
              </a:rPr>
              <a:t>HCI first existed in the computer science field that involves the study of the interaction between humans and computers.  </a:t>
            </a:r>
          </a:p>
          <a:p>
            <a:pPr>
              <a:lnSpc>
                <a:spcPct val="107000"/>
              </a:lnSpc>
              <a:spcBef>
                <a:spcPts val="200"/>
              </a:spcBef>
            </a:pPr>
            <a:r>
              <a:rPr lang="en-GB" sz="1800" b="0" dirty="0">
                <a:effectLst/>
                <a:latin typeface="Calibri" panose="020F0502020204030204" pitchFamily="34" charset="0"/>
                <a:ea typeface="Calibri" panose="020F0502020204030204" pitchFamily="34" charset="0"/>
                <a:cs typeface="Arial" panose="020B0604020202020204" pitchFamily="34" charset="0"/>
              </a:rPr>
              <a:t>Dix (7 p.3) asserts that HCI dates to the 1950s regarding a study by (</a:t>
            </a:r>
            <a:r>
              <a:rPr lang="en-GB" sz="1800" b="0" dirty="0" err="1">
                <a:effectLst/>
                <a:latin typeface="Calibri" panose="020F0502020204030204" pitchFamily="34" charset="0"/>
                <a:ea typeface="Calibri" panose="020F0502020204030204" pitchFamily="34" charset="0"/>
                <a:cs typeface="Arial" panose="020B0604020202020204" pitchFamily="34" charset="0"/>
              </a:rPr>
              <a:t>Shackel</a:t>
            </a:r>
            <a:r>
              <a:rPr lang="en-GB" sz="1800" b="0" dirty="0">
                <a:effectLst/>
                <a:latin typeface="Calibri" panose="020F0502020204030204" pitchFamily="34" charset="0"/>
                <a:ea typeface="Calibri" panose="020F0502020204030204" pitchFamily="34" charset="0"/>
                <a:cs typeface="Arial" panose="020B0604020202020204" pitchFamily="34" charset="0"/>
              </a:rPr>
              <a:t> et al) on the redesign of an analogue system’s control panel. </a:t>
            </a:r>
          </a:p>
          <a:p>
            <a:pPr>
              <a:lnSpc>
                <a:spcPct val="107000"/>
              </a:lnSpc>
              <a:spcBef>
                <a:spcPts val="200"/>
              </a:spcBef>
            </a:pPr>
            <a:r>
              <a:rPr lang="en-GB" sz="1800" b="0" dirty="0">
                <a:effectLst/>
                <a:latin typeface="Calibri" panose="020F0502020204030204" pitchFamily="34" charset="0"/>
                <a:ea typeface="Calibri" panose="020F0502020204030204" pitchFamily="34" charset="0"/>
                <a:cs typeface="Arial" panose="020B0604020202020204" pitchFamily="34" charset="0"/>
              </a:rPr>
              <a:t>Huang (8 p.1) articulates that a system’s user interface is at the forefront of interaction.  Designers and developers should maintain HCI principles that make computers usable to the user so that goals can be completed.</a:t>
            </a:r>
            <a:endParaRPr lang="en-GB" sz="1800" b="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7"/>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Dix A. Human–computer interaction, foundations and new paradigms. Journal of Visual Languages &amp; Computing. 2017 Oct;42: </a:t>
            </a:r>
            <a:r>
              <a:rPr lang="en-GB" sz="1800" u="none" strike="noStrike" kern="100" dirty="0">
                <a:solidFill>
                  <a:srgbClr val="1F1F1F"/>
                </a:solidFill>
                <a:effectLst/>
                <a:latin typeface="Calibri" panose="020F0502020204030204" pitchFamily="34" charset="0"/>
                <a:ea typeface="Calibri" panose="020F0502020204030204" pitchFamily="34" charset="0"/>
                <a:cs typeface="Calibri" panose="020F0502020204030204" pitchFamily="34" charset="0"/>
                <a:hlinkClick r:id="rId3" tooltip="Persistent link using digital object identifier"/>
              </a:rPr>
              <a:t>https://doi.org/10.1016/j.jvlc.2016.04.001</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marR="457200" lvl="0" indent="-342900">
              <a:lnSpc>
                <a:spcPct val="107000"/>
              </a:lnSpc>
              <a:spcAft>
                <a:spcPts val="800"/>
              </a:spcAft>
              <a:buClr>
                <a:srgbClr val="000000"/>
              </a:buClr>
              <a:buFont typeface="+mj-lt"/>
              <a:buAutoNum type="arabicPeriod" startAt="7"/>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Huang K. Challenges in Human-Computer Interaction Design for Mobile Devices. 2009;1.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https://iaeng.org/publication/WCECS2009/WCECS2009_pp236-241.pdf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b="0" i="0" dirty="0"/>
              <a:t>Figure</a:t>
            </a:r>
          </a:p>
          <a:p>
            <a:r>
              <a:rPr lang="en-GB" sz="1800" b="0" i="0" dirty="0">
                <a:effectLst/>
                <a:latin typeface="Calibri" panose="020F0502020204030204" pitchFamily="34" charset="0"/>
                <a:ea typeface="Calibri" panose="020F0502020204030204" pitchFamily="34" charset="0"/>
                <a:cs typeface="Arial" panose="020B0604020202020204" pitchFamily="34" charset="0"/>
              </a:rPr>
              <a:t>Holistic representation of HCI domains. 2022 (10)</a:t>
            </a:r>
            <a:endParaRPr lang="en-GB" b="0" i="0" dirty="0"/>
          </a:p>
        </p:txBody>
      </p:sp>
      <p:sp>
        <p:nvSpPr>
          <p:cNvPr id="4" name="Slide Number Placeholder 3"/>
          <p:cNvSpPr>
            <a:spLocks noGrp="1"/>
          </p:cNvSpPr>
          <p:nvPr>
            <p:ph type="sldNum" sz="quarter" idx="5"/>
          </p:nvPr>
        </p:nvSpPr>
        <p:spPr/>
        <p:txBody>
          <a:bodyPr/>
          <a:lstStyle/>
          <a:p>
            <a:fld id="{FCF9E1E5-DADD-461F-8F2C-E448334FB86C}" type="slidenum">
              <a:rPr lang="en-GB" smtClean="0"/>
              <a:t>11</a:t>
            </a:fld>
            <a:endParaRPr lang="en-GB"/>
          </a:p>
        </p:txBody>
      </p:sp>
    </p:spTree>
    <p:extLst>
      <p:ext uri="{BB962C8B-B14F-4D97-AF65-F5344CB8AC3E}">
        <p14:creationId xmlns:p14="http://schemas.microsoft.com/office/powerpoint/2010/main" val="4052005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 series of Gestalt principles were formulated by the founders which contribute to grouping elements to coordinate visual perception.  Each of these principles offers acute insights into developing efficient visualisation dashboards to protrude data anomalies, differentiate and compare data to empower comparative analysis, and converge data to identify patterns.  The definitive names of these Gestalt principles are unambiguous (6, 12 p.181,189-190).</a:t>
            </a:r>
            <a:r>
              <a:rPr lang="en-GB" sz="1800" kern="0" dirty="0">
                <a:effectLst/>
                <a:latin typeface="AdvOTe94fe8f8"/>
                <a:ea typeface="Calibri" panose="020F0502020204030204" pitchFamily="34" charset="0"/>
                <a:cs typeface="AdvOTe94fe8f8"/>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dirty="0">
                <a:effectLst/>
                <a:latin typeface="Calibri" panose="020F0502020204030204" pitchFamily="34" charset="0"/>
                <a:ea typeface="Calibri" panose="020F0502020204030204" pitchFamily="34" charset="0"/>
                <a:cs typeface="Times New Roman" panose="02020603050405020304" pitchFamily="18" charset="0"/>
              </a:rPr>
              <a:t>Proximity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resulted through objects being closely intact (Figure 11)</a:t>
            </a:r>
          </a:p>
          <a:p>
            <a:r>
              <a:rPr lang="en-GB" sz="1800" i="1" dirty="0">
                <a:effectLst/>
                <a:latin typeface="Calibri" panose="020F0502020204030204" pitchFamily="34" charset="0"/>
                <a:ea typeface="Calibri" panose="020F0502020204030204" pitchFamily="34" charset="0"/>
                <a:cs typeface="Times New Roman" panose="02020603050405020304" pitchFamily="18" charset="0"/>
              </a:rPr>
              <a:t>Connection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perception that two objects are joined together (Figure 12); </a:t>
            </a:r>
          </a:p>
          <a:p>
            <a:r>
              <a:rPr lang="en-GB" sz="1800" i="1" dirty="0">
                <a:effectLst/>
                <a:latin typeface="Calibri" panose="020F0502020204030204" pitchFamily="34" charset="0"/>
                <a:ea typeface="Calibri" panose="020F0502020204030204" pitchFamily="34" charset="0"/>
                <a:cs typeface="Times New Roman" panose="02020603050405020304" pitchFamily="18" charset="0"/>
              </a:rPr>
              <a:t>Figure and Ground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an object in the foreground is the Figure and anything that is located behind it is the Ground (Figure 13) (9)</a:t>
            </a:r>
            <a:endParaRPr lang="en-GB" dirty="0"/>
          </a:p>
          <a:p>
            <a:endParaRPr lang="en-GB" dirty="0"/>
          </a:p>
          <a:p>
            <a:pPr marL="342900" marR="0" lvl="0" indent="-342900" algn="l" defTabSz="914400" rtl="0" eaLnBrk="1" fontAlgn="auto" latinLnBrk="0" hangingPunct="1">
              <a:lnSpc>
                <a:spcPct val="100000"/>
              </a:lnSpc>
              <a:spcBef>
                <a:spcPts val="0"/>
              </a:spcBef>
              <a:spcAft>
                <a:spcPts val="0"/>
              </a:spcAft>
              <a:buClrTx/>
              <a:buSzTx/>
              <a:buFont typeface="+mj-lt"/>
              <a:buAutoNum type="arabicPeriod" startAt="6"/>
              <a:tabLst/>
              <a:defRPr/>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Few S. Information Dashboard Design: The Effective Visual Communication of Data. O’Reilly. 2006.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http://public.magendanz.com/Temp/Information%20Dashboard%20Design.pdf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startAt="9"/>
              <a:tabLst/>
              <a:defRPr/>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Ware C. Information Visualization: Perception For Design. Third Edition. Morgan Kaufmann; 2013.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Figures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Gestalt Law: Proximity. 2013 (11)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Gestalt Law: Connection. 2013 (12)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Gestalt Law: Figure and Ground. 2013 (13)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12</a:t>
            </a:fld>
            <a:endParaRPr lang="en-GB"/>
          </a:p>
        </p:txBody>
      </p:sp>
    </p:spTree>
    <p:extLst>
      <p:ext uri="{BB962C8B-B14F-4D97-AF65-F5344CB8AC3E}">
        <p14:creationId xmlns:p14="http://schemas.microsoft.com/office/powerpoint/2010/main" val="523416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dirty="0">
                <a:effectLst/>
                <a:latin typeface="Calibri" panose="020F0502020204030204" pitchFamily="34" charset="0"/>
                <a:ea typeface="Calibri" panose="020F0502020204030204" pitchFamily="34" charset="0"/>
                <a:cs typeface="Times New Roman" panose="02020603050405020304" pitchFamily="18" charset="0"/>
              </a:rPr>
              <a:t>Few (6) indicates that the primary obstacles in visualisation designs are differentiating the data that should be prioritised from the rest and bringing various pieces of information together to the point where it can be interpreted, contextualised, and supported by systematic perception. </a:t>
            </a:r>
          </a:p>
          <a:p>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Calibri" panose="020F0502020204030204" pitchFamily="34" charset="0"/>
                <a:ea typeface="Calibri" panose="020F0502020204030204" pitchFamily="34" charset="0"/>
                <a:cs typeface="Times New Roman" panose="02020603050405020304" pitchFamily="18" charset="0"/>
              </a:rPr>
              <a:t>Seeing that a bar chart will be adopted to differentiate quantitative categories, it will be effective to eliminate additional effects that distract the user.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Calibri" panose="020F0502020204030204" pitchFamily="34" charset="0"/>
                <a:ea typeface="Calibri" panose="020F0502020204030204" pitchFamily="34" charset="0"/>
                <a:cs typeface="Times New Roman" panose="02020603050405020304" pitchFamily="18" charset="0"/>
              </a:rPr>
              <a:t>Figure 16 obtains axis X and Y gridlines that have no bearing on the visualisation and make it challenging to comprehend the data.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Calibri" panose="020F0502020204030204" pitchFamily="34" charset="0"/>
                <a:ea typeface="Calibri" panose="020F0502020204030204" pitchFamily="34" charset="0"/>
                <a:cs typeface="Times New Roman" panose="02020603050405020304" pitchFamily="18" charset="0"/>
              </a:rPr>
              <a:t>The 3-D rendered bars have no significance and form complexities to determine the horizontal results, and with the labels being included vertically, applying colourisation to each bar is insignificant.  </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Calibri" panose="020F0502020204030204" pitchFamily="34" charset="0"/>
                <a:ea typeface="Calibri" panose="020F0502020204030204" pitchFamily="34" charset="0"/>
                <a:cs typeface="Times New Roman" panose="02020603050405020304" pitchFamily="18" charset="0"/>
              </a:rPr>
              <a:t>Few (6) expresses that humans fail to perceive colour in an absolute fashion, which is one of the fascinating aspects of colour.  Figure 17 exemplifies intensity, in which a series of squares are placed against a gradient of colours.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Calibri" panose="020F0502020204030204" pitchFamily="34" charset="0"/>
                <a:ea typeface="Calibri" panose="020F0502020204030204" pitchFamily="34" charset="0"/>
                <a:cs typeface="Times New Roman" panose="02020603050405020304" pitchFamily="18" charset="0"/>
              </a:rPr>
              <a:t>Although the colour value of the five squares is 50% black, human perception of each is affected by the surrounding grey-scale gradient, which transitions from light to dark.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Calibri" panose="020F0502020204030204" pitchFamily="34" charset="0"/>
                <a:ea typeface="Calibri" panose="020F0502020204030204" pitchFamily="34" charset="0"/>
                <a:cs typeface="Times New Roman" panose="02020603050405020304" pitchFamily="18" charset="0"/>
              </a:rPr>
              <a:t>The word "Text" is displayed in Figure 18 with the same colour on both a red and a blue background, however, it may be visualised as distinct and far less obvious against the red background (6).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Calibri" panose="020F0502020204030204" pitchFamily="34" charset="0"/>
                <a:ea typeface="Calibri" panose="020F0502020204030204" pitchFamily="34" charset="0"/>
                <a:cs typeface="Times New Roman" panose="02020603050405020304" pitchFamily="18" charset="0"/>
              </a:rPr>
              <a:t>These essentials will be considered when not only customising each visual technique but also selecting the correct visualisation that best represents each dataset.</a:t>
            </a:r>
          </a:p>
          <a:p>
            <a:endParaRPr lang="en-GB" b="0"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6"/>
              <a:tabLst/>
              <a:defRPr/>
            </a:pPr>
            <a:r>
              <a:rPr lang="en-GB" sz="12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Few S. Information Dashboard Design: The Effective Visual Communication of Data. O’Reilly. 2006. Available from: </a:t>
            </a:r>
            <a:r>
              <a:rPr lang="en-GB" sz="12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http://public.magendanz.com/Temp/Information%20Dashboard%20Design.pdf</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dirty="0"/>
          </a:p>
          <a:p>
            <a:r>
              <a:rPr lang="en-GB" b="0" dirty="0"/>
              <a:t>Figures</a:t>
            </a:r>
          </a:p>
          <a:p>
            <a:r>
              <a:rPr lang="en-GB" b="0" dirty="0"/>
              <a:t>3-D Bar Chart. 2006 (14)</a:t>
            </a:r>
          </a:p>
          <a:p>
            <a:r>
              <a:rPr lang="en-GB" b="0" dirty="0"/>
              <a:t>Intensity Gradient of Colours. 2006 (15)</a:t>
            </a:r>
          </a:p>
          <a:p>
            <a:r>
              <a:rPr lang="en-GB" b="0" dirty="0"/>
              <a:t>Intensity Text. 2006 (16)</a:t>
            </a:r>
          </a:p>
        </p:txBody>
      </p:sp>
      <p:sp>
        <p:nvSpPr>
          <p:cNvPr id="4" name="Slide Number Placeholder 3"/>
          <p:cNvSpPr>
            <a:spLocks noGrp="1"/>
          </p:cNvSpPr>
          <p:nvPr>
            <p:ph type="sldNum" sz="quarter" idx="5"/>
          </p:nvPr>
        </p:nvSpPr>
        <p:spPr/>
        <p:txBody>
          <a:bodyPr/>
          <a:lstStyle/>
          <a:p>
            <a:fld id="{FCF9E1E5-DADD-461F-8F2C-E448334FB86C}" type="slidenum">
              <a:rPr lang="en-GB" smtClean="0"/>
              <a:t>13</a:t>
            </a:fld>
            <a:endParaRPr lang="en-GB"/>
          </a:p>
        </p:txBody>
      </p:sp>
    </p:spTree>
    <p:extLst>
      <p:ext uri="{BB962C8B-B14F-4D97-AF65-F5344CB8AC3E}">
        <p14:creationId xmlns:p14="http://schemas.microsoft.com/office/powerpoint/2010/main" val="405022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Access Control Policies </a:t>
            </a:r>
            <a:endParaRPr lang="en-GB" sz="1800" b="1" kern="100" dirty="0">
              <a:solidFill>
                <a:srgbClr val="1F3763"/>
              </a:solidFill>
              <a:effectLst/>
              <a:latin typeface="Calibri Light" panose="020F0302020204030204" pitchFamily="34" charset="0"/>
              <a:ea typeface="Yu Gothic Light" panose="020B0300000000000000" pitchFamily="34" charset="-128"/>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Safeguarding data and resources from unauthorised disclosure and improper modifications, while ensuring availability to legitimate users is a crucial requirement for any inventory management system.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Enforcing protection involves controlling every system’s access to allow only authorised users.</a:t>
            </a:r>
          </a:p>
          <a:p>
            <a:pPr>
              <a:lnSpc>
                <a:spcPct val="107000"/>
              </a:lnSpc>
              <a:spcAft>
                <a:spcPts val="800"/>
              </a:spcAft>
            </a:pPr>
            <a:r>
              <a:rPr lang="en-GB" sz="1800" kern="0" dirty="0">
                <a:effectLst/>
                <a:latin typeface="Calibri" panose="020F0502020204030204" pitchFamily="34" charset="0"/>
                <a:ea typeface="Times New Roman" panose="02020603050405020304" pitchFamily="18" charset="0"/>
              </a:rPr>
              <a:t>Access control is the process of limiting and restricting access to particular data to just those organisations that are authorised to access it </a:t>
            </a:r>
            <a:r>
              <a:rPr lang="en-GB" sz="1800" dirty="0">
                <a:effectLst/>
                <a:latin typeface="Calibri" panose="020F0502020204030204" pitchFamily="34" charset="0"/>
                <a:ea typeface="Calibri" panose="020F0502020204030204" pitchFamily="34" charset="0"/>
                <a:cs typeface="Times New Roman" panose="02020603050405020304" pitchFamily="18" charset="0"/>
              </a:rPr>
              <a:t>(10 p.137, 11).  </a:t>
            </a:r>
          </a:p>
          <a:p>
            <a:pPr>
              <a:lnSpc>
                <a:spcPct val="107000"/>
              </a:lnSpc>
              <a:spcAft>
                <a:spcPts val="800"/>
              </a:spcAft>
            </a:pPr>
            <a:r>
              <a:rPr lang="en-GB" sz="1800" kern="0" dirty="0">
                <a:effectLst/>
                <a:latin typeface="Calibri" panose="020F0502020204030204" pitchFamily="34" charset="0"/>
                <a:ea typeface="Times New Roman" panose="02020603050405020304" pitchFamily="18" charset="0"/>
              </a:rPr>
              <a:t>This mechanism can be imposed through a login interface that involves users entering a verification email and password.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pPr>
              <a:lnSpc>
                <a:spcPct val="107000"/>
              </a:lnSpc>
              <a:spcBef>
                <a:spcPts val="200"/>
              </a:spcBef>
            </a:pPr>
            <a:endParaRPr lang="en-GB" sz="1800" b="1" kern="100" dirty="0">
              <a:solidFill>
                <a:srgbClr val="1F3763"/>
              </a:solidFill>
              <a:effectLst/>
              <a:latin typeface="Calibri Light" panose="020F0302020204030204" pitchFamily="34" charset="0"/>
              <a:ea typeface="Yu Gothic Light" panose="020B0300000000000000" pitchFamily="34" charset="-128"/>
              <a:cs typeface="Times New Roman" panose="02020603050405020304" pitchFamily="18" charset="0"/>
            </a:endParaRPr>
          </a:p>
          <a:p>
            <a:endParaRPr lang="en-GB" dirty="0"/>
          </a:p>
          <a:p>
            <a:endParaRPr lang="en-GB" dirty="0"/>
          </a:p>
          <a:p>
            <a:pPr marL="342900" lvl="0" indent="-342900">
              <a:lnSpc>
                <a:spcPct val="107000"/>
              </a:lnSpc>
              <a:buClr>
                <a:srgbClr val="000000"/>
              </a:buClr>
              <a:buFont typeface="+mj-lt"/>
              <a:buAutoNum type="arabicPeriod" startAt="10"/>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Samarati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P,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Capitani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de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Vimercati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Access Control: Policies, Models, and Mechanisms. Foundations of Security Analysis and Design. International School on Foundations of Security, Analysis and Design. 2001.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https://link.springer.com/content/pdf/10.1007/3-540-45608-2_3.pdf</a:t>
            </a:r>
            <a:endPar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endParaRPr>
          </a:p>
          <a:p>
            <a:pPr marL="342900" marR="0" lvl="0" indent="-342900" algn="l" defTabSz="914400" rtl="0" eaLnBrk="1" fontAlgn="auto" latinLnBrk="0" hangingPunct="1">
              <a:lnSpc>
                <a:spcPct val="107000"/>
              </a:lnSpc>
              <a:spcBef>
                <a:spcPts val="0"/>
              </a:spcBef>
              <a:spcAft>
                <a:spcPts val="0"/>
              </a:spcAft>
              <a:buClr>
                <a:srgbClr val="000000"/>
              </a:buClr>
              <a:buSzTx/>
              <a:buFont typeface="+mj-lt"/>
              <a:buAutoNum type="arabicPeriod" startAt="10"/>
              <a:tabLst/>
              <a:defRPr/>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Dr.</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Ingle DR. Literature Review of Data Security Measures and Access Control Mechanisms of Information Security. 2022.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https://www.researchgate.net/publication/362541370_Literature_Review_of_Data_Security_Measures_and_Access_Control_Mechanisms_of_Information_Security_Head_of_Department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dirty="0"/>
              <a:t>Figure</a:t>
            </a:r>
          </a:p>
          <a:p>
            <a:r>
              <a:rPr lang="en-GB" dirty="0"/>
              <a:t>Authentication &amp; Authorisation. 2</a:t>
            </a:r>
            <a:r>
              <a:rPr lang="en-GB" b="0" i="0" dirty="0">
                <a:solidFill>
                  <a:srgbClr val="000000"/>
                </a:solidFill>
                <a:effectLst/>
                <a:latin typeface="Calibri" panose="020F0502020204030204" pitchFamily="34" charset="0"/>
              </a:rPr>
              <a:t>021 (17)</a:t>
            </a:r>
          </a:p>
          <a:p>
            <a:pPr algn="l"/>
            <a:r>
              <a:rPr lang="en-GB" b="0" i="0" dirty="0">
                <a:solidFill>
                  <a:srgbClr val="000000"/>
                </a:solidFill>
                <a:effectLst/>
                <a:latin typeface="Calibri" panose="020F0502020204030204" pitchFamily="34" charset="0"/>
              </a:rPr>
              <a:t>‌</a:t>
            </a:r>
          </a:p>
          <a:p>
            <a:pPr algn="l"/>
            <a:r>
              <a:rPr lang="en-GB" b="0" i="0" dirty="0" err="1">
                <a:solidFill>
                  <a:srgbClr val="000000"/>
                </a:solidFill>
                <a:effectLst/>
                <a:latin typeface="Calibri" panose="020F0502020204030204" pitchFamily="34" charset="0"/>
              </a:rPr>
              <a:t>SecurePass</a:t>
            </a:r>
            <a:r>
              <a:rPr lang="en-GB" b="0" i="0" dirty="0">
                <a:solidFill>
                  <a:srgbClr val="000000"/>
                </a:solidFill>
                <a:effectLst/>
                <a:latin typeface="Calibri" panose="020F0502020204030204" pitchFamily="34" charset="0"/>
              </a:rPr>
              <a:t>. What is access control: authorization vs authentication vs management. 2021 [Accessed on17/04/2024]. Available from: https://thesecurepass.com/blog/access-control</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14</a:t>
            </a:fld>
            <a:endParaRPr lang="en-GB"/>
          </a:p>
        </p:txBody>
      </p:sp>
    </p:spTree>
    <p:extLst>
      <p:ext uri="{BB962C8B-B14F-4D97-AF65-F5344CB8AC3E}">
        <p14:creationId xmlns:p14="http://schemas.microsoft.com/office/powerpoint/2010/main" val="1818685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rPr>
              <a:t>3.2.5 MVC Architecture</a:t>
            </a:r>
          </a:p>
          <a:p>
            <a:r>
              <a:rPr lang="en-GB" sz="1800" kern="100" dirty="0">
                <a:effectLst/>
                <a:latin typeface="Calibri" panose="020F0502020204030204" pitchFamily="34" charset="0"/>
                <a:ea typeface="Calibri" panose="020F0502020204030204" pitchFamily="34" charset="0"/>
                <a:cs typeface="Calibri" panose="020F0502020204030204" pitchFamily="34" charset="0"/>
              </a:rPr>
              <a:t>The project will adopt an MVC (Mode-View-Controller) architecture, a populated framework across application development that segregates multiple components (12 p.1712).  </a:t>
            </a:r>
            <a:r>
              <a:rPr lang="en-GB" sz="1800" kern="100" dirty="0">
                <a:effectLst/>
                <a:latin typeface="Segoe UI" panose="020B0502040204020203" pitchFamily="34" charset="0"/>
                <a:ea typeface="Calibri" panose="020F0502020204030204" pitchFamily="34" charset="0"/>
                <a:cs typeface="Calibri" panose="020F0502020204030204" pitchFamily="34" charset="0"/>
              </a:rPr>
              <a:t>This framework performs well under an object-oriented programming paradigm, reducing the need for monolithic code.  </a:t>
            </a:r>
            <a:r>
              <a:rPr lang="en-GB" sz="1800" kern="100" dirty="0">
                <a:effectLst/>
                <a:latin typeface="Calibri" panose="020F0502020204030204" pitchFamily="34" charset="0"/>
                <a:ea typeface="Calibri" panose="020F0502020204030204" pitchFamily="34" charset="0"/>
                <a:cs typeface="Calibri" panose="020F0502020204030204" pitchFamily="34" charset="0"/>
              </a:rPr>
              <a:t>An MVC framework will divide the application into 3 classes, in which the model handles data manipulation objectives, the view displays the model data to the interface, and the controller orchestrates communication of the processes between the corresponding classes, encouraging a coherent structure.  Adhering to this framework will facilitate debugging tasks as it will be simplified to navigate through errors and remove any unnecessary code.  Other advantages include amplifying code reusability, system maintainability, and minimising coding intricacies (13 p.11, 14 p.135).   </a:t>
            </a:r>
          </a:p>
          <a:p>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SzPts val="900"/>
              <a:buFont typeface="+mj-lt"/>
              <a:buAutoNum type="arabicPeriod" startAt="12"/>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Daoudi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ElBoussaidi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G, Moha N,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Kpodjedo</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 An exploratory study of MVC-based architectural patterns in Android apps. Proceedings of the 34th ACM/SIGAPP Symposium on Applied Computing. 2019. </a:t>
            </a:r>
            <a:r>
              <a:rPr lang="en-GB" sz="1800" kern="0" dirty="0">
                <a:effectLst/>
                <a:latin typeface="Calibri" panose="020F0502020204030204" pitchFamily="34" charset="0"/>
                <a:ea typeface="Times New Roman" panose="02020603050405020304" pitchFamily="18" charset="0"/>
                <a:cs typeface="Calibri" panose="020F0502020204030204" pitchFamily="34" charset="0"/>
              </a:rPr>
              <a:t>DOI: </a:t>
            </a:r>
            <a:r>
              <a:rPr lang="en-GB" sz="1800" u="sng" kern="100" dirty="0">
                <a:solidFill>
                  <a:srgbClr val="0563C1"/>
                </a:solidFill>
                <a:effectLst/>
                <a:highlight>
                  <a:srgbClr val="FFFFFF"/>
                </a:highlight>
                <a:latin typeface="Calibri" panose="020F0502020204030204" pitchFamily="34" charset="0"/>
                <a:ea typeface="Calibri" panose="020F0502020204030204" pitchFamily="34" charset="0"/>
                <a:cs typeface="Calibri" panose="020F0502020204030204" pitchFamily="34" charset="0"/>
                <a:hlinkClick r:id="rId3"/>
              </a:rPr>
              <a:t>https://doi.org/10.1145/3297280.3297447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SzPts val="900"/>
              <a:buFont typeface="+mj-lt"/>
              <a:buAutoNum type="arabicPeriod" startAt="12"/>
            </a:pPr>
            <a:r>
              <a:rPr lang="en-GB" sz="1800" kern="100" dirty="0">
                <a:effectLst/>
                <a:latin typeface="Calibri" panose="020F0502020204030204" pitchFamily="34" charset="0"/>
                <a:ea typeface="Calibri" panose="020F0502020204030204" pitchFamily="34" charset="0"/>
                <a:cs typeface="Calibri" panose="020F0502020204030204" pitchFamily="34" charset="0"/>
              </a:rPr>
              <a:t>Forte L. Building A Modern Web Application Using An MVC Framework. Oulu University of Applied Sciences. 2016.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https://core.ac.uk/download/pdf/38141681.pdf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900"/>
              <a:buFont typeface="+mj-lt"/>
              <a:buAutoNum type="arabicPeriod" startAt="12"/>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Sunardi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Suharjito</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MVC Architecture: A Comparative Study Between Laravel Framework and Slim Framework in Freelancer Project Monitoring System Web Based. Procedia Computer Science. 2019;157. DOI: </a:t>
            </a:r>
            <a:r>
              <a:rPr lang="en-GB" sz="1800" u="none" strike="noStrike" kern="100" dirty="0">
                <a:solidFill>
                  <a:srgbClr val="1F1F1F"/>
                </a:solidFill>
                <a:effectLst/>
                <a:latin typeface="Calibri" panose="020F0502020204030204" pitchFamily="34" charset="0"/>
                <a:ea typeface="Calibri" panose="020F0502020204030204" pitchFamily="34" charset="0"/>
                <a:cs typeface="Calibri" panose="020F0502020204030204" pitchFamily="34" charset="0"/>
                <a:hlinkClick r:id="rId5" tooltip="Persistent link using digital object identifier"/>
              </a:rPr>
              <a:t>https://doi.org/10.1016/j.procs.2019.08.150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r>
              <a:rPr lang="en-GB" sz="1800" kern="100" dirty="0">
                <a:effectLst/>
                <a:latin typeface="Calibri" panose="020F0502020204030204" pitchFamily="34" charset="0"/>
                <a:ea typeface="Calibri" panose="020F0502020204030204" pitchFamily="34" charset="0"/>
                <a:cs typeface="Calibri" panose="020F0502020204030204" pitchFamily="34" charset="0"/>
              </a:rPr>
              <a:t>Figure</a:t>
            </a:r>
          </a:p>
          <a:p>
            <a:r>
              <a:rPr lang="en-GB" sz="1800" kern="100" dirty="0">
                <a:effectLst/>
                <a:latin typeface="Calibri" panose="020F0502020204030204" pitchFamily="34" charset="0"/>
                <a:ea typeface="Calibri" panose="020F0502020204030204" pitchFamily="34" charset="0"/>
                <a:cs typeface="Calibri" panose="020F0502020204030204" pitchFamily="34" charset="0"/>
              </a:rPr>
              <a:t>MVC Architecture. 2021 (18)</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15</a:t>
            </a:fld>
            <a:endParaRPr lang="en-GB"/>
          </a:p>
        </p:txBody>
      </p:sp>
    </p:spTree>
    <p:extLst>
      <p:ext uri="{BB962C8B-B14F-4D97-AF65-F5344CB8AC3E}">
        <p14:creationId xmlns:p14="http://schemas.microsoft.com/office/powerpoint/2010/main" val="2107561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raw data to be converted and presented into visualisations, a popular technique is referred to as the ETL process.  This form of pipeline obtains a mechanism to clean and organise raw data so that analytics may be performed.  The value of ETL work is found in its capacity to help businesses make sense of their data by combining it from many sources and getting it ready for analysis.  It would be challenging to obtain insights and make data-driven decisions without ETL since data would continue to be stored in silos, dispersed across several systems, and in heterogeneous formats (15).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process executes by extracting data from a single or disparate sources.  Obtaining raw data from a range of diverse internal sources such as spreadsheets, XML files, relational databases, and emails as well as external sources like websites and emails, is the task of the extraction stage.  Depending on the demands of the user, different sources will have different data formats, therefore extraction techniques and guidelines are advised (16 p. 115-116, 17 p. 116).  Prior to the subsequent loading phase, mechanisms including data cleansing, intricate computations, and data capture (identifying changes in data sources) are carried out during the transformation process.  Therefore, data integrity and accuracy will be enhanced for improved analysis (18 p. 272).  Finally, the data is loaded into the DW, which the data can be utilised for different strategies such as presenting in dashboards and visualisations for analytical purposes.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this proposed solution, the ETL process is being integrated by using the iTextSharp PDF library.  This provided the data to be extracted from the document in careful fashion to maintain the positional layout and coordination of the text and therefore transformed so that it can be displayed within the user interface accordingly.</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900"/>
              <a:buFont typeface="+mj-lt"/>
              <a:buAutoNum type="arabicPeriod" startAt="15"/>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Seenivasan</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 ETL (Extract, Transform, Load) Best Practices. International Journal of Computer Trends and Technology. 2023 Jan 31;71(1). DOI: </a:t>
            </a:r>
            <a:r>
              <a:rPr lang="en-GB" sz="1800" u="sng" kern="100" dirty="0">
                <a:solidFill>
                  <a:srgbClr val="0563C1"/>
                </a:solidFill>
                <a:effectLst/>
                <a:highlight>
                  <a:srgbClr val="FFFFFF"/>
                </a:highlight>
                <a:latin typeface="Calibri" panose="020F0502020204030204" pitchFamily="34" charset="0"/>
                <a:ea typeface="Calibri" panose="020F0502020204030204" pitchFamily="34" charset="0"/>
                <a:cs typeface="Calibri" panose="020F0502020204030204" pitchFamily="34" charset="0"/>
                <a:hlinkClick r:id="rId3"/>
              </a:rPr>
              <a:t>https://doi.org/10.14445/22312803/IJCTT-V71I1P106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SzPts val="900"/>
              <a:buFont typeface="+mj-lt"/>
              <a:buAutoNum type="arabicPeriod" startAt="15"/>
            </a:pPr>
            <a:r>
              <a:rPr lang="en-GB" sz="1800" dirty="0" err="1">
                <a:solidFill>
                  <a:srgbClr val="000000"/>
                </a:solidFill>
                <a:effectLst/>
                <a:latin typeface="Calibri" panose="020F0502020204030204" pitchFamily="34" charset="0"/>
                <a:ea typeface="Times New Roman" panose="02020603050405020304" pitchFamily="18" charset="0"/>
              </a:rPr>
              <a:t>Inmon</a:t>
            </a:r>
            <a:r>
              <a:rPr lang="en-GB" sz="1800" dirty="0">
                <a:solidFill>
                  <a:srgbClr val="000000"/>
                </a:solidFill>
                <a:effectLst/>
                <a:latin typeface="Calibri" panose="020F0502020204030204" pitchFamily="34" charset="0"/>
                <a:ea typeface="Times New Roman" panose="02020603050405020304" pitchFamily="18" charset="0"/>
              </a:rPr>
              <a:t> WH, </a:t>
            </a:r>
            <a:r>
              <a:rPr lang="en-GB" sz="1800" dirty="0" err="1">
                <a:solidFill>
                  <a:srgbClr val="000000"/>
                </a:solidFill>
                <a:effectLst/>
                <a:latin typeface="Calibri" panose="020F0502020204030204" pitchFamily="34" charset="0"/>
                <a:ea typeface="Times New Roman" panose="02020603050405020304" pitchFamily="18" charset="0"/>
              </a:rPr>
              <a:t>Netlibrary</a:t>
            </a:r>
            <a:r>
              <a:rPr lang="en-GB" sz="1800" dirty="0">
                <a:solidFill>
                  <a:srgbClr val="000000"/>
                </a:solidFill>
                <a:effectLst/>
                <a:latin typeface="Calibri" panose="020F0502020204030204" pitchFamily="34" charset="0"/>
                <a:ea typeface="Times New Roman" panose="02020603050405020304" pitchFamily="18" charset="0"/>
              </a:rPr>
              <a:t> I. Building the data warehouse. Indianapolis, In: Wiley Pub; 2005. </a:t>
            </a:r>
            <a:endParaRPr lang="en-GB" sz="1800" dirty="0">
              <a:effectLst/>
              <a:latin typeface="Times New Roman" panose="02020603050405020304" pitchFamily="18" charset="0"/>
              <a:ea typeface="Times New Roman" panose="02020603050405020304" pitchFamily="18" charset="0"/>
            </a:endParaRPr>
          </a:p>
          <a:p>
            <a:pPr marL="342900" lvl="0" indent="-342900" fontAlgn="base">
              <a:buSzPts val="900"/>
              <a:buFont typeface="+mj-lt"/>
              <a:buAutoNum type="arabicPeriod" startAt="15"/>
            </a:pPr>
            <a:r>
              <a:rPr lang="en-GB" sz="1800" dirty="0">
                <a:solidFill>
                  <a:srgbClr val="000000"/>
                </a:solidFill>
                <a:effectLst/>
                <a:latin typeface="Calibri" panose="020F0502020204030204" pitchFamily="34" charset="0"/>
                <a:ea typeface="Times New Roman" panose="02020603050405020304" pitchFamily="18" charset="0"/>
              </a:rPr>
              <a:t>Rivera S. The fundamentals of data warehouse architecture. 2023 (Accessed on 3/12/2023). Available from: </a:t>
            </a:r>
            <a:r>
              <a:rPr lang="en-GB" sz="1800" u="sng" dirty="0">
                <a:solidFill>
                  <a:srgbClr val="0563C1"/>
                </a:solidFill>
                <a:effectLst/>
                <a:latin typeface="Calibri" panose="020F0502020204030204" pitchFamily="34" charset="0"/>
                <a:ea typeface="Times New Roman" panose="02020603050405020304" pitchFamily="18" charset="0"/>
                <a:hlinkClick r:id="rId4"/>
              </a:rPr>
              <a:t>https://www.thoughtspot.com/data-trends/data-modeling/data-warehouse-architecture</a:t>
            </a: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SzPts val="900"/>
              <a:buFont typeface="+mj-lt"/>
              <a:buAutoNum type="arabicPeriod" startAt="15"/>
            </a:pPr>
            <a:r>
              <a:rPr lang="en-GB" sz="1800" kern="100" dirty="0">
                <a:effectLst/>
                <a:latin typeface="Calibri" panose="020F0502020204030204" pitchFamily="34" charset="0"/>
                <a:ea typeface="Calibri" panose="020F0502020204030204" pitchFamily="34" charset="0"/>
                <a:cs typeface="Calibri" panose="020F0502020204030204" pitchFamily="34" charset="0"/>
              </a:rPr>
              <a:t>Ponniah P. Data warehousing fundamentals : a comprehensive guide for IT professionals. New York: Wiley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Figure</a:t>
            </a:r>
          </a:p>
          <a:p>
            <a:r>
              <a:rPr lang="en-GB" dirty="0"/>
              <a:t>ETL Pipeline Architecture. 2023 (19)</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Altexsoft</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Complete Guide to Business Intelligence and Analytics: Strategy, Steps, Processes, and Tools. 2023 [Accessed on 28/03/2024].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https://www.altexsoft.com/blog/complete-guide-to-business-intelligence-and-analytics-strategy-steps-processes-and-tools/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16</a:t>
            </a:fld>
            <a:endParaRPr lang="en-GB"/>
          </a:p>
        </p:txBody>
      </p:sp>
    </p:spTree>
    <p:extLst>
      <p:ext uri="{BB962C8B-B14F-4D97-AF65-F5344CB8AC3E}">
        <p14:creationId xmlns:p14="http://schemas.microsoft.com/office/powerpoint/2010/main" val="28241358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charts that best represent the dataset</a:t>
            </a:r>
          </a:p>
          <a:p>
            <a:r>
              <a:rPr lang="en-GB" dirty="0"/>
              <a:t>These techniques came from the literature in discovering what each graph type solves</a:t>
            </a:r>
          </a:p>
          <a:p>
            <a:r>
              <a:rPr lang="en-GB" dirty="0"/>
              <a:t>Column – compare categories</a:t>
            </a:r>
          </a:p>
          <a:p>
            <a:r>
              <a:rPr lang="en-GB" dirty="0"/>
              <a:t>Line – detect trends</a:t>
            </a:r>
          </a:p>
          <a:p>
            <a:r>
              <a:rPr lang="en-GB" dirty="0"/>
              <a:t>Pie – differentiate size proportions</a:t>
            </a:r>
          </a:p>
        </p:txBody>
      </p:sp>
      <p:sp>
        <p:nvSpPr>
          <p:cNvPr id="4" name="Slide Number Placeholder 3"/>
          <p:cNvSpPr>
            <a:spLocks noGrp="1"/>
          </p:cNvSpPr>
          <p:nvPr>
            <p:ph type="sldNum" sz="quarter" idx="5"/>
          </p:nvPr>
        </p:nvSpPr>
        <p:spPr/>
        <p:txBody>
          <a:bodyPr/>
          <a:lstStyle/>
          <a:p>
            <a:fld id="{FCF9E1E5-DADD-461F-8F2C-E448334FB86C}" type="slidenum">
              <a:rPr lang="en-GB" smtClean="0"/>
              <a:t>17</a:t>
            </a:fld>
            <a:endParaRPr lang="en-GB"/>
          </a:p>
        </p:txBody>
      </p:sp>
    </p:spTree>
    <p:extLst>
      <p:ext uri="{BB962C8B-B14F-4D97-AF65-F5344CB8AC3E}">
        <p14:creationId xmlns:p14="http://schemas.microsoft.com/office/powerpoint/2010/main" val="34369622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charts that best represent the dataset</a:t>
            </a:r>
          </a:p>
          <a:p>
            <a:r>
              <a:rPr lang="en-GB" dirty="0"/>
              <a:t>These techniques came from the literature in discovering what each graph type solves</a:t>
            </a:r>
          </a:p>
          <a:p>
            <a:r>
              <a:rPr lang="en-GB" dirty="0"/>
              <a:t>Column – compare categories</a:t>
            </a:r>
          </a:p>
          <a:p>
            <a:r>
              <a:rPr lang="en-GB" dirty="0"/>
              <a:t>Line – detect trends</a:t>
            </a:r>
          </a:p>
          <a:p>
            <a:r>
              <a:rPr lang="en-GB" dirty="0"/>
              <a:t>Pie – differentiate size proportions</a:t>
            </a:r>
          </a:p>
        </p:txBody>
      </p:sp>
      <p:sp>
        <p:nvSpPr>
          <p:cNvPr id="4" name="Slide Number Placeholder 3"/>
          <p:cNvSpPr>
            <a:spLocks noGrp="1"/>
          </p:cNvSpPr>
          <p:nvPr>
            <p:ph type="sldNum" sz="quarter" idx="5"/>
          </p:nvPr>
        </p:nvSpPr>
        <p:spPr/>
        <p:txBody>
          <a:bodyPr/>
          <a:lstStyle/>
          <a:p>
            <a:fld id="{FCF9E1E5-DADD-461F-8F2C-E448334FB86C}" type="slidenum">
              <a:rPr lang="en-GB" smtClean="0"/>
              <a:t>18</a:t>
            </a:fld>
            <a:endParaRPr lang="en-GB"/>
          </a:p>
        </p:txBody>
      </p:sp>
    </p:spTree>
    <p:extLst>
      <p:ext uri="{BB962C8B-B14F-4D97-AF65-F5344CB8AC3E}">
        <p14:creationId xmlns:p14="http://schemas.microsoft.com/office/powerpoint/2010/main" val="25288138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User Acceptance Testing (UAT) was conducted at the end of the development cycle via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Agile's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iterative mechanism to determine whether the completed application is appropriate for its intended use case.  UAT is an appreciated software development tool whose objective is to test the product by having the intended audience utilise it in real life.  Finding out if the application satisfies the required specifications and completes tasks in the real world is the main purpose, such as transforming PDF data into comprehensible visualisations (19).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Set tasks that reflected the user requirements were constructed by interacting with the application to detect any bugs or further refinements, to enhance the functionality and intuitiveness were conducted by the client and two external users (user 1 and user 2) that have an affiliation with data reports.  After the tasks were complete, the users would answer a series of questions that were devised in a heuristic evaluation format.  </a:t>
            </a:r>
          </a:p>
          <a:p>
            <a:endParaRPr lang="en-GB" dirty="0"/>
          </a:p>
          <a:p>
            <a:endParaRPr lang="en-GB" dirty="0"/>
          </a:p>
          <a:p>
            <a:pPr marL="342900" marR="0" lvl="0" indent="-342900" algn="l" defTabSz="914400" rtl="0" eaLnBrk="1" fontAlgn="auto" latinLnBrk="0" hangingPunct="1">
              <a:lnSpc>
                <a:spcPct val="100000"/>
              </a:lnSpc>
              <a:spcBef>
                <a:spcPts val="0"/>
              </a:spcBef>
              <a:spcAft>
                <a:spcPts val="0"/>
              </a:spcAft>
              <a:buClrTx/>
              <a:buSzTx/>
              <a:buFont typeface="+mj-lt"/>
              <a:buAutoNum type="arabicPeriod" startAt="19"/>
              <a:tabLst/>
              <a:defRPr/>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Gillis S A. user acceptance testing (UAT). 2022 [Accessed on 13/04/2024].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https://www.techtarget.com/searchsoftwarequality/definition/user-acceptance-testing-UAT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24</a:t>
            </a:fld>
            <a:endParaRPr lang="en-GB"/>
          </a:p>
        </p:txBody>
      </p:sp>
    </p:spTree>
    <p:extLst>
      <p:ext uri="{BB962C8B-B14F-4D97-AF65-F5344CB8AC3E}">
        <p14:creationId xmlns:p14="http://schemas.microsoft.com/office/powerpoint/2010/main" val="1726872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User Acceptance Testing (UAT) was conducted at the end of the development cycle via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Agile's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iterative mechanism to determine whether the completed application is appropriate for its intended use case.  UAT is an appreciated software development tool whose objective is to test the product by having the intended audience utilise it in real life.  Finding out if the application satisfies the required specifications and completes tasks in the real world is the main purpose, such as transforming PDF data into comprehensible visualisations (19).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Set tasks that reflected the user requirements were constructed by interacting with the application to detect any bugs or further refinements, to enhance the functionality and intuitiveness were conducted by the client and two external users (user 1 and user 2) that have an affiliation with data reports.  After the tasks were complete, the users would answer a series of questions that were devised in a heuristic evaluation format.  </a:t>
            </a:r>
          </a:p>
          <a:p>
            <a:endParaRPr lang="en-GB" dirty="0"/>
          </a:p>
          <a:p>
            <a:endParaRPr lang="en-GB" dirty="0"/>
          </a:p>
          <a:p>
            <a:pPr marL="342900" marR="0" lvl="0" indent="-342900" algn="l" defTabSz="914400" rtl="0" eaLnBrk="1" fontAlgn="auto" latinLnBrk="0" hangingPunct="1">
              <a:lnSpc>
                <a:spcPct val="100000"/>
              </a:lnSpc>
              <a:spcBef>
                <a:spcPts val="0"/>
              </a:spcBef>
              <a:spcAft>
                <a:spcPts val="0"/>
              </a:spcAft>
              <a:buClrTx/>
              <a:buSzTx/>
              <a:buFont typeface="+mj-lt"/>
              <a:buAutoNum type="arabicPeriod" startAt="19"/>
              <a:tabLst/>
              <a:defRPr/>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Gillis S A. user acceptance testing (UAT). 2022 [Accessed on 13/04/2024].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https://www.techtarget.com/searchsoftwarequality/definition/user-acceptance-testing-UAT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25</a:t>
            </a:fld>
            <a:endParaRPr lang="en-GB"/>
          </a:p>
        </p:txBody>
      </p:sp>
    </p:spTree>
    <p:extLst>
      <p:ext uri="{BB962C8B-B14F-4D97-AF65-F5344CB8AC3E}">
        <p14:creationId xmlns:p14="http://schemas.microsoft.com/office/powerpoint/2010/main" val="21478190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Tried to build the final solution at once e.g. using Nevron</a:t>
            </a:r>
          </a:p>
          <a:p>
            <a:r>
              <a:rPr lang="en-GB" dirty="0"/>
              <a:t>Made sense to divert back to basics and develop one step at a time </a:t>
            </a:r>
          </a:p>
          <a:p>
            <a:r>
              <a:rPr lang="en-GB" dirty="0"/>
              <a:t>Should have relied on </a:t>
            </a:r>
            <a:r>
              <a:rPr lang="en-GB" dirty="0" err="1"/>
              <a:t>Agile’s</a:t>
            </a:r>
            <a:r>
              <a:rPr lang="en-GB" dirty="0"/>
              <a:t> approach for multiple iterations at the start of development instead of sequential</a:t>
            </a:r>
          </a:p>
          <a:p>
            <a:r>
              <a:rPr lang="en-GB" dirty="0"/>
              <a:t>Too ambitious to jump ahead and not focus on initial objectives</a:t>
            </a:r>
          </a:p>
        </p:txBody>
      </p:sp>
      <p:sp>
        <p:nvSpPr>
          <p:cNvPr id="4" name="Slide Number Placeholder 3"/>
          <p:cNvSpPr>
            <a:spLocks noGrp="1"/>
          </p:cNvSpPr>
          <p:nvPr>
            <p:ph type="sldNum" sz="quarter" idx="5"/>
          </p:nvPr>
        </p:nvSpPr>
        <p:spPr/>
        <p:txBody>
          <a:bodyPr/>
          <a:lstStyle/>
          <a:p>
            <a:fld id="{FCF9E1E5-DADD-461F-8F2C-E448334FB86C}" type="slidenum">
              <a:rPr lang="en-GB" smtClean="0"/>
              <a:t>27</a:t>
            </a:fld>
            <a:endParaRPr lang="en-GB"/>
          </a:p>
        </p:txBody>
      </p:sp>
    </p:spTree>
    <p:extLst>
      <p:ext uri="{BB962C8B-B14F-4D97-AF65-F5344CB8AC3E}">
        <p14:creationId xmlns:p14="http://schemas.microsoft.com/office/powerpoint/2010/main" val="27546253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Tried to build the final solution at once e.g. using Nevron</a:t>
            </a:r>
          </a:p>
          <a:p>
            <a:r>
              <a:rPr lang="en-GB" dirty="0"/>
              <a:t>Made sense to divert back to basics and develop one step at a time </a:t>
            </a:r>
          </a:p>
          <a:p>
            <a:r>
              <a:rPr lang="en-GB" dirty="0"/>
              <a:t>Should have relied on </a:t>
            </a:r>
            <a:r>
              <a:rPr lang="en-GB" dirty="0" err="1"/>
              <a:t>Agile’s</a:t>
            </a:r>
            <a:r>
              <a:rPr lang="en-GB" dirty="0"/>
              <a:t> approach for multiple iterations at the start of development instead of sequential</a:t>
            </a:r>
          </a:p>
          <a:p>
            <a:r>
              <a:rPr lang="en-GB" dirty="0"/>
              <a:t>Too ambitious to jump ahead and not focus on initial objectives</a:t>
            </a:r>
          </a:p>
        </p:txBody>
      </p:sp>
      <p:sp>
        <p:nvSpPr>
          <p:cNvPr id="4" name="Slide Number Placeholder 3"/>
          <p:cNvSpPr>
            <a:spLocks noGrp="1"/>
          </p:cNvSpPr>
          <p:nvPr>
            <p:ph type="sldNum" sz="quarter" idx="5"/>
          </p:nvPr>
        </p:nvSpPr>
        <p:spPr/>
        <p:txBody>
          <a:bodyPr/>
          <a:lstStyle/>
          <a:p>
            <a:fld id="{FCF9E1E5-DADD-461F-8F2C-E448334FB86C}" type="slidenum">
              <a:rPr lang="en-GB" smtClean="0"/>
              <a:t>28</a:t>
            </a:fld>
            <a:endParaRPr lang="en-GB"/>
          </a:p>
        </p:txBody>
      </p:sp>
    </p:spTree>
    <p:extLst>
      <p:ext uri="{BB962C8B-B14F-4D97-AF65-F5344CB8AC3E}">
        <p14:creationId xmlns:p14="http://schemas.microsoft.com/office/powerpoint/2010/main" val="9156565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Tried to build the final solution at once e.g. using Nevron</a:t>
            </a:r>
          </a:p>
          <a:p>
            <a:r>
              <a:rPr lang="en-GB" dirty="0"/>
              <a:t>Made sense to divert back to basics and develop one step at a time </a:t>
            </a:r>
          </a:p>
          <a:p>
            <a:r>
              <a:rPr lang="en-GB" dirty="0"/>
              <a:t>Should have relied on </a:t>
            </a:r>
            <a:r>
              <a:rPr lang="en-GB" dirty="0" err="1"/>
              <a:t>Agile’s</a:t>
            </a:r>
            <a:r>
              <a:rPr lang="en-GB" dirty="0"/>
              <a:t> approach for multiple iterations at the start of development instead of sequential</a:t>
            </a:r>
          </a:p>
          <a:p>
            <a:r>
              <a:rPr lang="en-GB" dirty="0"/>
              <a:t>Too ambitious to jump ahead and not focus on initial objectives</a:t>
            </a:r>
          </a:p>
        </p:txBody>
      </p:sp>
      <p:sp>
        <p:nvSpPr>
          <p:cNvPr id="4" name="Slide Number Placeholder 3"/>
          <p:cNvSpPr>
            <a:spLocks noGrp="1"/>
          </p:cNvSpPr>
          <p:nvPr>
            <p:ph type="sldNum" sz="quarter" idx="5"/>
          </p:nvPr>
        </p:nvSpPr>
        <p:spPr/>
        <p:txBody>
          <a:bodyPr/>
          <a:lstStyle/>
          <a:p>
            <a:fld id="{FCF9E1E5-DADD-461F-8F2C-E448334FB86C}" type="slidenum">
              <a:rPr lang="en-GB" smtClean="0"/>
              <a:t>29</a:t>
            </a:fld>
            <a:endParaRPr lang="en-GB"/>
          </a:p>
        </p:txBody>
      </p:sp>
    </p:spTree>
    <p:extLst>
      <p:ext uri="{BB962C8B-B14F-4D97-AF65-F5344CB8AC3E}">
        <p14:creationId xmlns:p14="http://schemas.microsoft.com/office/powerpoint/2010/main" val="31846394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30</a:t>
            </a:fld>
            <a:endParaRPr lang="en-GB"/>
          </a:p>
        </p:txBody>
      </p:sp>
    </p:spTree>
    <p:extLst>
      <p:ext uri="{BB962C8B-B14F-4D97-AF65-F5344CB8AC3E}">
        <p14:creationId xmlns:p14="http://schemas.microsoft.com/office/powerpoint/2010/main" val="42501218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31</a:t>
            </a:fld>
            <a:endParaRPr lang="en-GB"/>
          </a:p>
        </p:txBody>
      </p:sp>
    </p:spTree>
    <p:extLst>
      <p:ext uri="{BB962C8B-B14F-4D97-AF65-F5344CB8AC3E}">
        <p14:creationId xmlns:p14="http://schemas.microsoft.com/office/powerpoint/2010/main" val="40429078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32</a:t>
            </a:fld>
            <a:endParaRPr lang="en-GB"/>
          </a:p>
        </p:txBody>
      </p:sp>
    </p:spTree>
    <p:extLst>
      <p:ext uri="{BB962C8B-B14F-4D97-AF65-F5344CB8AC3E}">
        <p14:creationId xmlns:p14="http://schemas.microsoft.com/office/powerpoint/2010/main" val="13778212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33</a:t>
            </a:fld>
            <a:endParaRPr lang="en-GB"/>
          </a:p>
        </p:txBody>
      </p:sp>
    </p:spTree>
    <p:extLst>
      <p:ext uri="{BB962C8B-B14F-4D97-AF65-F5344CB8AC3E}">
        <p14:creationId xmlns:p14="http://schemas.microsoft.com/office/powerpoint/2010/main" val="34797443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34</a:t>
            </a:fld>
            <a:endParaRPr lang="en-GB"/>
          </a:p>
        </p:txBody>
      </p:sp>
    </p:spTree>
    <p:extLst>
      <p:ext uri="{BB962C8B-B14F-4D97-AF65-F5344CB8AC3E}">
        <p14:creationId xmlns:p14="http://schemas.microsoft.com/office/powerpoint/2010/main" val="36025039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35</a:t>
            </a:fld>
            <a:endParaRPr lang="en-GB"/>
          </a:p>
        </p:txBody>
      </p:sp>
    </p:spTree>
    <p:extLst>
      <p:ext uri="{BB962C8B-B14F-4D97-AF65-F5344CB8AC3E}">
        <p14:creationId xmlns:p14="http://schemas.microsoft.com/office/powerpoint/2010/main" val="3646050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36</a:t>
            </a:fld>
            <a:endParaRPr lang="en-GB"/>
          </a:p>
        </p:txBody>
      </p:sp>
    </p:spTree>
    <p:extLst>
      <p:ext uri="{BB962C8B-B14F-4D97-AF65-F5344CB8AC3E}">
        <p14:creationId xmlns:p14="http://schemas.microsoft.com/office/powerpoint/2010/main" val="3892894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FAEB6-B303-A416-EED9-2F094EBEEB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7ACB13-0BDF-64F2-8251-0293DFF583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885760-1D2E-8BCD-E27A-22AC33EB9820}"/>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a:extLst>
              <a:ext uri="{FF2B5EF4-FFF2-40B4-BE49-F238E27FC236}">
                <a16:creationId xmlns:a16="http://schemas.microsoft.com/office/drawing/2014/main" id="{9B1F1CDF-4DFC-F3DE-4E86-D385A329CD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B0BC82-9D53-A50B-E601-D4AA1AC14583}"/>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42559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5D8AF-8410-F624-8349-F99EE21BA6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E18F90-1800-6698-0843-F1F2046063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116D71-87E0-66A7-8AA5-47EB2AB3A5A9}"/>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a:extLst>
              <a:ext uri="{FF2B5EF4-FFF2-40B4-BE49-F238E27FC236}">
                <a16:creationId xmlns:a16="http://schemas.microsoft.com/office/drawing/2014/main" id="{C99A6E6F-84E6-E0EE-38E5-E60CF0C066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37363A-48F6-5B7D-FA76-B845BF5148FB}"/>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875140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12DD9-E252-341D-C630-78ACEA2766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E24CF1-3194-4BAE-769C-9FA9BD0DD8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65D496-3B00-E311-E1B9-74BB99FE53AE}"/>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a:extLst>
              <a:ext uri="{FF2B5EF4-FFF2-40B4-BE49-F238E27FC236}">
                <a16:creationId xmlns:a16="http://schemas.microsoft.com/office/drawing/2014/main" id="{150C1D96-E226-1014-E3A6-F15C554ED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B25192-7F57-9C52-A192-7946E0C95A39}"/>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586626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F074-D6C2-34FE-A3F1-1C8A098248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3ABF71-ADB9-CD9D-909F-AB8A3F5504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7339AE-448D-1957-6796-9B453EC361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050255-6E37-796F-9525-FB9D41BD2A89}"/>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a:extLst>
              <a:ext uri="{FF2B5EF4-FFF2-40B4-BE49-F238E27FC236}">
                <a16:creationId xmlns:a16="http://schemas.microsoft.com/office/drawing/2014/main" id="{500750ED-41CE-C766-2A49-F690727968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9CBA37-FE1B-4B9C-2405-2C51087A1D8F}"/>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580025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3EA99-D43F-660F-1C99-538C50FF0E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312E6E-3F8B-7390-1524-646FDBD8D1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123DAF-A241-6177-5A51-25891E8D0E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26F488-90B7-216F-389A-8E8BC5C8A6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E04E98-F820-A22D-D3E2-404D88F517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1F16AD-CB9F-B61E-112E-EF7054D76B2A}"/>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8" name="Footer Placeholder 7">
            <a:extLst>
              <a:ext uri="{FF2B5EF4-FFF2-40B4-BE49-F238E27FC236}">
                <a16:creationId xmlns:a16="http://schemas.microsoft.com/office/drawing/2014/main" id="{017ECC5B-EDCB-20B5-73AC-A4A5BD1306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BCB8D6-56CF-C17E-7300-A876C1AA262D}"/>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099734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89A40-0A1B-E68A-722B-600862063A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5AA827-60F1-FC63-60C4-9A17C7F42A92}"/>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4" name="Footer Placeholder 3">
            <a:extLst>
              <a:ext uri="{FF2B5EF4-FFF2-40B4-BE49-F238E27FC236}">
                <a16:creationId xmlns:a16="http://schemas.microsoft.com/office/drawing/2014/main" id="{2CB08030-0BAB-0229-2D3E-1F83DFCEFE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CDEC82-2226-7057-0639-1623BEEF1264}"/>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612883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1B2D47-C078-2EA1-1E90-B86E455484DB}"/>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3" name="Footer Placeholder 2">
            <a:extLst>
              <a:ext uri="{FF2B5EF4-FFF2-40B4-BE49-F238E27FC236}">
                <a16:creationId xmlns:a16="http://schemas.microsoft.com/office/drawing/2014/main" id="{1CB0582B-DF6F-DA1C-EEC0-B4311C0DB0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EA16D0-3115-93FB-9800-43CC71D98DC4}"/>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494732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37A39-B327-5FC8-C301-350512EBD3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34D724-001F-F6AA-4FB0-AC63A0CF73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C08DC2-9B26-5882-4161-39A3D7B5D2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A6A5F2-CA1C-B018-2B75-0670A15A45EC}"/>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a:extLst>
              <a:ext uri="{FF2B5EF4-FFF2-40B4-BE49-F238E27FC236}">
                <a16:creationId xmlns:a16="http://schemas.microsoft.com/office/drawing/2014/main" id="{37503363-672E-0AD6-10DC-336AB39D24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2BABD2-8644-A668-B711-3125B21DD8A1}"/>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124664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6CDE-7CB2-98B7-0E89-0764240942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BDA2AD-D45A-5C14-4B8A-8CA04B1689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C0ED39-0EF2-FEDF-888F-E69C844FFB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96B04C-146C-3481-36A3-1D154BF07940}"/>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a:extLst>
              <a:ext uri="{FF2B5EF4-FFF2-40B4-BE49-F238E27FC236}">
                <a16:creationId xmlns:a16="http://schemas.microsoft.com/office/drawing/2014/main" id="{74F93CA8-331E-8B73-D5D7-02181FF2A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EBEE0B-7988-B076-9AC4-79C9CDD59A91}"/>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054623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FBAF1-0B59-495B-202C-B166CFA262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F93700-A36E-A87A-9B00-C697017FB1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DFFE4E-8388-7967-7EA3-7BFB3AC8758C}"/>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a:extLst>
              <a:ext uri="{FF2B5EF4-FFF2-40B4-BE49-F238E27FC236}">
                <a16:creationId xmlns:a16="http://schemas.microsoft.com/office/drawing/2014/main" id="{8EE13C92-916F-47E0-D0C3-FCCC672CE8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133014-2E0A-4B77-543D-D94ADDE4B606}"/>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30984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90A76E-5FD3-498F-F6DF-7D47623E44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7E0F-FF65-F7B9-3E69-97E8A8A1B0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4867DD-2895-F416-7E64-BE3F79C51574}"/>
              </a:ext>
            </a:extLst>
          </p:cNvPr>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a:extLst>
              <a:ext uri="{FF2B5EF4-FFF2-40B4-BE49-F238E27FC236}">
                <a16:creationId xmlns:a16="http://schemas.microsoft.com/office/drawing/2014/main" id="{F2436D5A-E30C-79B9-3B22-F307EBFA04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77657-F7A4-5733-B7C2-1F4AE86A52F8}"/>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6158410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42551895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4051558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427045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801452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6926344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9932293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3466468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1549265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5182810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2508087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9103712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7814413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792021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9579559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02315026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4219973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5464167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9476481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3988753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8624785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0420120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6099210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9329320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0258607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7231460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8264404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40102674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4672534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5556225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77547106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5455405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6444788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41194700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0336367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97977661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67873285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62401025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88386716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010993E-5E4C-4D87-8D59-4B0F197E275D}"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15896655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04377761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35300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39724839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26445376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40757621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8567320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87512258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09499947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19216778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69284482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01858848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98486164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88215838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9800337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29123578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4348371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9865120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56848825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84394264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52123700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60160137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010993E-5E4C-4D87-8D59-4B0F197E275D}"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38868730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22682378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93738564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26708006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63843309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38989281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81927346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04919674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51958673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43418727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33154779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19496820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79151917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76009804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00740351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35435947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81888668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75436208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33678302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64859608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081565353"/>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1042402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927777033"/>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51751465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404261708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4071119936"/>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74678697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4266604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7B8348-AD4F-27FB-64D2-44981F7B8C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DFE01D-2ECA-580B-4CBC-08A21DD3BA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D3656-E8A3-3DB9-BECB-C7CFADC8CF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10993E-5E4C-4D87-8D59-4B0F197E275D}" type="datetimeFigureOut">
              <a:rPr lang="en-GB" smtClean="0"/>
              <a:t>24/04/2024</a:t>
            </a:fld>
            <a:endParaRPr lang="en-GB"/>
          </a:p>
        </p:txBody>
      </p:sp>
      <p:sp>
        <p:nvSpPr>
          <p:cNvPr id="5" name="Footer Placeholder 4">
            <a:extLst>
              <a:ext uri="{FF2B5EF4-FFF2-40B4-BE49-F238E27FC236}">
                <a16:creationId xmlns:a16="http://schemas.microsoft.com/office/drawing/2014/main" id="{AF515977-E045-8690-82F6-F6D55AA2F5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BC429A6-F21B-4E5B-2577-F8F6930651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694514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382433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32334157"/>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081657"/>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57216638"/>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39167195"/>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73452821"/>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45518260"/>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24/04/2024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26727582"/>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emf"/><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5.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35.xml"/><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9.xml"/><Relationship Id="rId1" Type="http://schemas.openxmlformats.org/officeDocument/2006/relationships/slideLayout" Target="../slideLayouts/slideLayout35.xml"/><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68.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68.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57.xml"/><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57.xml"/><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6.xml"/><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6.xml"/><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6.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27.xml.rels><?xml version="1.0" encoding="UTF-8" standalone="yes"?>
<Relationships xmlns="http://schemas.openxmlformats.org/package/2006/relationships"><Relationship Id="rId8" Type="http://schemas.openxmlformats.org/officeDocument/2006/relationships/hyperlink" Target="http://public.magendanz.com/Temp/Information%20Dashboard%20Design.pdf" TargetMode="External"/><Relationship Id="rId3" Type="http://schemas.openxmlformats.org/officeDocument/2006/relationships/hyperlink" Target="https://digitalcommons.ursinus.edu/triumphs_statistics/2/?utm_source=digitalcommons.ursinus.edu%2Ftriumphs_statistics%2F2&amp;utm_medium=PDF&amp;utm_campaign=PDFCoverPages" TargetMode="External"/><Relationship Id="rId7" Type="http://schemas.openxmlformats.org/officeDocument/2006/relationships/hyperlink" Target="https://www.perceptualedge.com/articles/Whitepapers/Data_Visualization.pdf" TargetMode="External"/><Relationship Id="rId2" Type="http://schemas.openxmlformats.org/officeDocument/2006/relationships/notesSlide" Target="../notesSlides/notesSlide17.xml"/><Relationship Id="rId1" Type="http://schemas.openxmlformats.org/officeDocument/2006/relationships/slideLayout" Target="../slideLayouts/slideLayout90.xml"/><Relationship Id="rId6" Type="http://schemas.openxmlformats.org/officeDocument/2006/relationships/hyperlink" Target="https://ieeexplore.ieee.org/abstract/document/8812005" TargetMode="External"/><Relationship Id="rId11" Type="http://schemas.openxmlformats.org/officeDocument/2006/relationships/hyperlink" Target="https://link.springer.com/content/pdf/10.1007/3-540-45608-2_3.pdf" TargetMode="External"/><Relationship Id="rId5" Type="http://schemas.openxmlformats.org/officeDocument/2006/relationships/hyperlink" Target="https://ijcttjournal.org/2023/Volume-71%20Issue-4/IJCTT-V71I4P116.pdf" TargetMode="External"/><Relationship Id="rId10" Type="http://schemas.openxmlformats.org/officeDocument/2006/relationships/hyperlink" Target="https://iaeng.org/publication/WCECS2009/WCECS2009_pp236-241.pdf" TargetMode="External"/><Relationship Id="rId4" Type="http://schemas.openxmlformats.org/officeDocument/2006/relationships/hyperlink" Target="https://www.datavis.ca/papers/langren-TAS09154.pdf" TargetMode="External"/><Relationship Id="rId9" Type="http://schemas.openxmlformats.org/officeDocument/2006/relationships/hyperlink" Target="https://doi.org/10.1016/j.jvlc.2016.04.001"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thoughtspot.com/data-trends/data-modeling/data-warehouse-architecture" TargetMode="External"/><Relationship Id="rId3" Type="http://schemas.openxmlformats.org/officeDocument/2006/relationships/hyperlink" Target="https://www.researchgate.net/publication/362541370_Literature_Review_of_Data_Security_Measures_and_Access_Control_Mechanisms_of_Information_Security_Head_of_Department" TargetMode="External"/><Relationship Id="rId7" Type="http://schemas.openxmlformats.org/officeDocument/2006/relationships/hyperlink" Target="https://doi.org/10.14445/22312803/IJCTT-V71I1P106" TargetMode="External"/><Relationship Id="rId2" Type="http://schemas.openxmlformats.org/officeDocument/2006/relationships/notesSlide" Target="../notesSlides/notesSlide18.xml"/><Relationship Id="rId1" Type="http://schemas.openxmlformats.org/officeDocument/2006/relationships/slideLayout" Target="../slideLayouts/slideLayout90.xml"/><Relationship Id="rId6" Type="http://schemas.openxmlformats.org/officeDocument/2006/relationships/hyperlink" Target="https://doi.org/10.1016/j.procs.2019.08.150" TargetMode="External"/><Relationship Id="rId5" Type="http://schemas.openxmlformats.org/officeDocument/2006/relationships/hyperlink" Target="https://core.ac.uk/download/pdf/38141681.pdf" TargetMode="External"/><Relationship Id="rId4" Type="http://schemas.openxmlformats.org/officeDocument/2006/relationships/hyperlink" Target="https://doi.org/10.1145/3297280.3297447" TargetMode="External"/><Relationship Id="rId9" Type="http://schemas.openxmlformats.org/officeDocument/2006/relationships/hyperlink" Target="https://www.techtarget.com/searchsoftwarequality/definition/user-acceptance-testing-UAT"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public.magendanz.com/Temp/Information%20Dashboard%20Design.pdf" TargetMode="External"/><Relationship Id="rId3" Type="http://schemas.openxmlformats.org/officeDocument/2006/relationships/hyperlink" Target="https://www.insightoutdata.com/are-you-using-these-top-data-visualization-techniques" TargetMode="External"/><Relationship Id="rId7" Type="http://schemas.openxmlformats.org/officeDocument/2006/relationships/hyperlink" Target="https://www.alanapirrone.com.au/blog/tag/small+multiple" TargetMode="External"/><Relationship Id="rId2" Type="http://schemas.openxmlformats.org/officeDocument/2006/relationships/notesSlide" Target="../notesSlides/notesSlide19.xml"/><Relationship Id="rId1" Type="http://schemas.openxmlformats.org/officeDocument/2006/relationships/slideLayout" Target="../slideLayouts/slideLayout90.xml"/><Relationship Id="rId6" Type="http://schemas.openxmlformats.org/officeDocument/2006/relationships/hyperlink" Target="https://www.jaspersoft.com/articles/what-is-a-pie-chart" TargetMode="External"/><Relationship Id="rId5" Type="http://schemas.openxmlformats.org/officeDocument/2006/relationships/hyperlink" Target="https://www.geeksforgeeks.org/line-graph/" TargetMode="External"/><Relationship Id="rId10" Type="http://schemas.openxmlformats.org/officeDocument/2006/relationships/hyperlink" Target="https://www.altexsoft.com/blog/complete-guide-to-business-intelligence-and-analytics-strategy-steps-processes-and-tools/" TargetMode="External"/><Relationship Id="rId4" Type="http://schemas.openxmlformats.org/officeDocument/2006/relationships/hyperlink" Target="https://digitalcommons.ursinus.edu/triumphs_statistics/2/?utm_source=digitalcommons.ursinus.edu%2Ftriumphs_statistics%2F2&amp;utm_medium=PDF&amp;utm_campaign=PDFCoverPages" TargetMode="External"/><Relationship Id="rId9" Type="http://schemas.openxmlformats.org/officeDocument/2006/relationships/hyperlink" Target="https://www.linkedin.com/pulse/design-methodologies-human-computer-interaction-suresh"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79.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79.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79.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79.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79.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5.xml"/><Relationship Id="rId1" Type="http://schemas.openxmlformats.org/officeDocument/2006/relationships/slideLayout" Target="../slideLayouts/slideLayout79.xm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7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p:cNvGrpSpPr/>
        <p:nvPr/>
      </p:nvGrpSpPr>
      <p:grpSpPr>
        <a:xfrm>
          <a:off x="0" y="0"/>
          <a:ext cx="0" cy="0"/>
          <a:chOff x="0" y="0"/>
          <a:chExt cx="0" cy="0"/>
        </a:xfrm>
      </p:grpSpPr>
      <p:pic>
        <p:nvPicPr>
          <p:cNvPr id="1030" name="Picture 6" descr="Are You Using These Top Data Visualization Techniques? | InsightOut  Enterprise Data Analytics">
            <a:extLst>
              <a:ext uri="{FF2B5EF4-FFF2-40B4-BE49-F238E27FC236}">
                <a16:creationId xmlns:a16="http://schemas.microsoft.com/office/drawing/2014/main" id="{A78BC9F5-9BEA-80EF-FBE1-4B412DD5ED15}"/>
              </a:ext>
            </a:extLst>
          </p:cNvPr>
          <p:cNvPicPr>
            <a:picLocks noChangeAspect="1" noChangeArrowheads="1"/>
          </p:cNvPicPr>
          <p:nvPr/>
        </p:nvPicPr>
        <p:blipFill>
          <a:blip r:embed="rId3">
            <a:alphaModFix/>
            <a:extLst>
              <a:ext uri="{BEBA8EAE-BF5A-486C-A8C5-ECC9F3942E4B}">
                <a14:imgProps xmlns:a14="http://schemas.microsoft.com/office/drawing/2010/main">
                  <a14:imgLayer r:embed="rId4">
                    <a14:imgEffect>
                      <a14:sharpenSoften amount="-50000"/>
                    </a14:imgEffect>
                    <a14:imgEffect>
                      <a14:colorTemperature colorTemp="11500"/>
                    </a14:imgEffect>
                    <a14:imgEffect>
                      <a14:saturation sat="27000"/>
                    </a14:imgEffect>
                  </a14:imgLayer>
                </a14:imgProps>
              </a:ext>
              <a:ext uri="{28A0092B-C50C-407E-A947-70E740481C1C}">
                <a14:useLocalDpi xmlns:a14="http://schemas.microsoft.com/office/drawing/2010/main" val="0"/>
              </a:ext>
            </a:extLst>
          </a:blip>
          <a:srcRect/>
          <a:stretch>
            <a:fillRect/>
          </a:stretch>
        </p:blipFill>
        <p:spPr bwMode="auto">
          <a:xfrm>
            <a:off x="-251827" y="0"/>
            <a:ext cx="12516099" cy="6858000"/>
          </a:xfrm>
          <a:prstGeom prst="rect">
            <a:avLst/>
          </a:prstGeom>
          <a:noFill/>
          <a:effectLst>
            <a:reflection stA="45000" endPos="0" dist="50800" dir="5400000" sy="-100000" algn="bl" rotWithShape="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EF14441-28B3-E17A-4AAA-93D753881C1B}"/>
              </a:ext>
            </a:extLst>
          </p:cNvPr>
          <p:cNvSpPr>
            <a:spLocks noGrp="1"/>
          </p:cNvSpPr>
          <p:nvPr>
            <p:ph type="ctrTitle"/>
          </p:nvPr>
        </p:nvSpPr>
        <p:spPr>
          <a:xfrm>
            <a:off x="1524000" y="482717"/>
            <a:ext cx="9144000" cy="1309669"/>
          </a:xfrm>
        </p:spPr>
        <p:txBody>
          <a:bodyPr>
            <a:noAutofit/>
          </a:bodyPr>
          <a:lstStyle/>
          <a:p>
            <a:r>
              <a:rPr lang="en-GB" sz="3600" b="1" dirty="0">
                <a:solidFill>
                  <a:schemeClr val="bg1"/>
                </a:solidFill>
                <a:latin typeface="Franklin Gothic Medium (Headings)"/>
              </a:rPr>
              <a:t>Rendering industry data comprehensible by utilising visualisations, an investigation.</a:t>
            </a:r>
          </a:p>
        </p:txBody>
      </p:sp>
      <p:sp>
        <p:nvSpPr>
          <p:cNvPr id="3" name="Subtitle 2">
            <a:extLst>
              <a:ext uri="{FF2B5EF4-FFF2-40B4-BE49-F238E27FC236}">
                <a16:creationId xmlns:a16="http://schemas.microsoft.com/office/drawing/2014/main" id="{C12B864F-BC9B-DB48-438B-1C8682F53F2A}"/>
              </a:ext>
            </a:extLst>
          </p:cNvPr>
          <p:cNvSpPr>
            <a:spLocks noGrp="1"/>
          </p:cNvSpPr>
          <p:nvPr>
            <p:ph type="subTitle" idx="1"/>
          </p:nvPr>
        </p:nvSpPr>
        <p:spPr>
          <a:xfrm>
            <a:off x="1524000" y="2118115"/>
            <a:ext cx="9144000" cy="2385233"/>
          </a:xfrm>
        </p:spPr>
        <p:txBody>
          <a:bodyPr>
            <a:normAutofit/>
          </a:bodyPr>
          <a:lstStyle/>
          <a:p>
            <a:r>
              <a:rPr lang="en-GB" b="1" dirty="0">
                <a:solidFill>
                  <a:schemeClr val="bg1"/>
                </a:solidFill>
                <a:latin typeface="Franklin Gothic Medium (Headings)"/>
              </a:rPr>
              <a:t>by</a:t>
            </a:r>
          </a:p>
          <a:p>
            <a:r>
              <a:rPr lang="en-GB" dirty="0">
                <a:solidFill>
                  <a:schemeClr val="bg1"/>
                </a:solidFill>
                <a:latin typeface="Franklin Gothic Medium (Headings)"/>
              </a:rPr>
              <a:t>Shane Clement</a:t>
            </a:r>
          </a:p>
          <a:p>
            <a:r>
              <a:rPr lang="en-GB" b="1" dirty="0">
                <a:solidFill>
                  <a:schemeClr val="bg1"/>
                </a:solidFill>
                <a:latin typeface="Franklin Gothic Medium (Headings)"/>
              </a:rPr>
              <a:t>Supervisor: </a:t>
            </a:r>
            <a:r>
              <a:rPr lang="en-GB" dirty="0">
                <a:solidFill>
                  <a:schemeClr val="bg1"/>
                </a:solidFill>
                <a:latin typeface="Franklin Gothic Medium (Headings)"/>
              </a:rPr>
              <a:t>Jeanette Adams</a:t>
            </a:r>
          </a:p>
          <a:p>
            <a:r>
              <a:rPr lang="en-GB" b="1" dirty="0">
                <a:solidFill>
                  <a:schemeClr val="bg1"/>
                </a:solidFill>
                <a:latin typeface="Franklin Gothic Medium (Headings)"/>
              </a:rPr>
              <a:t>Second Marker: </a:t>
            </a:r>
            <a:r>
              <a:rPr lang="en-GB" dirty="0">
                <a:solidFill>
                  <a:schemeClr val="bg1"/>
                </a:solidFill>
                <a:latin typeface="Franklin Gothic Medium (Headings)"/>
              </a:rPr>
              <a:t>Andrew Green</a:t>
            </a:r>
          </a:p>
          <a:p>
            <a:r>
              <a:rPr lang="en-GB" b="1" dirty="0">
                <a:solidFill>
                  <a:schemeClr val="bg1"/>
                </a:solidFill>
                <a:latin typeface="Franklin Gothic Medium (Headings)"/>
              </a:rPr>
              <a:t>June 2024</a:t>
            </a:r>
          </a:p>
        </p:txBody>
      </p:sp>
      <p:pic>
        <p:nvPicPr>
          <p:cNvPr id="5" name="Picture 4">
            <a:extLst>
              <a:ext uri="{FF2B5EF4-FFF2-40B4-BE49-F238E27FC236}">
                <a16:creationId xmlns:a16="http://schemas.microsoft.com/office/drawing/2014/main" id="{7E2453BE-5C44-B5E4-A3C8-4189EFE08F5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048381" y="4592978"/>
            <a:ext cx="4095238" cy="1424076"/>
          </a:xfrm>
          <a:prstGeom prst="rect">
            <a:avLst/>
          </a:prstGeom>
          <a:noFill/>
          <a:ln>
            <a:noFill/>
          </a:ln>
        </p:spPr>
      </p:pic>
      <p:sp>
        <p:nvSpPr>
          <p:cNvPr id="6" name="TextBox 5">
            <a:extLst>
              <a:ext uri="{FF2B5EF4-FFF2-40B4-BE49-F238E27FC236}">
                <a16:creationId xmlns:a16="http://schemas.microsoft.com/office/drawing/2014/main" id="{2BEAC088-585F-21A1-F6FA-901EFED93C06}"/>
              </a:ext>
            </a:extLst>
          </p:cNvPr>
          <p:cNvSpPr txBox="1"/>
          <p:nvPr/>
        </p:nvSpPr>
        <p:spPr>
          <a:xfrm>
            <a:off x="11623900" y="6329877"/>
            <a:ext cx="438791" cy="230832"/>
          </a:xfrm>
          <a:prstGeom prst="rect">
            <a:avLst/>
          </a:prstGeom>
          <a:noFill/>
        </p:spPr>
        <p:txBody>
          <a:bodyPr wrap="square" rtlCol="0">
            <a:spAutoFit/>
          </a:bodyPr>
          <a:lstStyle/>
          <a:p>
            <a:r>
              <a:rPr lang="en-GB" sz="900" dirty="0">
                <a:solidFill>
                  <a:schemeClr val="bg1"/>
                </a:solidFill>
                <a:latin typeface="Calibri" panose="020F0502020204030204" pitchFamily="34" charset="0"/>
                <a:ea typeface="Calibri" panose="020F0502020204030204" pitchFamily="34" charset="0"/>
                <a:cs typeface="Calibri" panose="020F0502020204030204" pitchFamily="34" charset="0"/>
              </a:rPr>
              <a:t>Fig. 1</a:t>
            </a:r>
          </a:p>
        </p:txBody>
      </p:sp>
    </p:spTree>
    <p:extLst>
      <p:ext uri="{BB962C8B-B14F-4D97-AF65-F5344CB8AC3E}">
        <p14:creationId xmlns:p14="http://schemas.microsoft.com/office/powerpoint/2010/main" val="4239383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93557-E8AE-E011-4696-0CFF2C924C87}"/>
              </a:ext>
            </a:extLst>
          </p:cNvPr>
          <p:cNvSpPr>
            <a:spLocks noGrp="1"/>
          </p:cNvSpPr>
          <p:nvPr>
            <p:ph type="title"/>
          </p:nvPr>
        </p:nvSpPr>
        <p:spPr>
          <a:xfrm>
            <a:off x="605287" y="408257"/>
            <a:ext cx="4588042" cy="1325563"/>
          </a:xfrm>
        </p:spPr>
        <p:txBody>
          <a:bodyPr/>
          <a:lstStyle/>
          <a:p>
            <a:r>
              <a:rPr lang="en-GB" b="1" dirty="0">
                <a:latin typeface="Franklin Gothic Medium (Headings)"/>
              </a:rPr>
              <a:t>Problem Statement</a:t>
            </a:r>
          </a:p>
        </p:txBody>
      </p:sp>
      <p:sp>
        <p:nvSpPr>
          <p:cNvPr id="3" name="Content Placeholder 2">
            <a:extLst>
              <a:ext uri="{FF2B5EF4-FFF2-40B4-BE49-F238E27FC236}">
                <a16:creationId xmlns:a16="http://schemas.microsoft.com/office/drawing/2014/main" id="{E0A1C9C8-2B25-222E-DF58-D1F472D26112}"/>
              </a:ext>
            </a:extLst>
          </p:cNvPr>
          <p:cNvSpPr>
            <a:spLocks noGrp="1"/>
          </p:cNvSpPr>
          <p:nvPr>
            <p:ph idx="1"/>
          </p:nvPr>
        </p:nvSpPr>
        <p:spPr>
          <a:xfrm>
            <a:off x="838200" y="1825625"/>
            <a:ext cx="4152900" cy="4351338"/>
          </a:xfrm>
        </p:spPr>
        <p:txBody>
          <a:bodyPr>
            <a:normAutofit fontScale="92500" lnSpcReduction="10000"/>
          </a:bodyPr>
          <a:lstStyle/>
          <a:p>
            <a:endParaRPr lang="en-GB" sz="2400" dirty="0"/>
          </a:p>
          <a:p>
            <a:endParaRPr lang="en-GB" sz="2400" dirty="0"/>
          </a:p>
          <a:p>
            <a:r>
              <a:rPr lang="en-GB" sz="2400" dirty="0">
                <a:solidFill>
                  <a:schemeClr val="tx1"/>
                </a:solidFill>
                <a:latin typeface="Franklin Gothic Book (Body)"/>
              </a:rPr>
              <a:t>Data Visualisation solution for inventory management</a:t>
            </a:r>
          </a:p>
          <a:p>
            <a:endParaRPr lang="en-GB" sz="2400" dirty="0">
              <a:latin typeface="Franklin Gothic Book (Body)"/>
            </a:endParaRPr>
          </a:p>
          <a:p>
            <a:r>
              <a:rPr lang="en-GB" sz="2400" dirty="0">
                <a:solidFill>
                  <a:schemeClr val="tx1"/>
                </a:solidFill>
                <a:latin typeface="Franklin Gothic Book (Body)"/>
              </a:rPr>
              <a:t>Interpretation challenges whilst conveying data</a:t>
            </a:r>
          </a:p>
          <a:p>
            <a:endParaRPr lang="en-GB" sz="2400" dirty="0">
              <a:solidFill>
                <a:schemeClr val="tx1"/>
              </a:solidFill>
              <a:latin typeface="Franklin Gothic Book (Body)"/>
            </a:endParaRPr>
          </a:p>
          <a:p>
            <a:r>
              <a:rPr lang="en-GB" sz="2400" dirty="0">
                <a:solidFill>
                  <a:schemeClr val="tx1"/>
                </a:solidFill>
                <a:latin typeface="Franklin Gothic Book (Body)"/>
              </a:rPr>
              <a:t>Existing software restricts users </a:t>
            </a:r>
          </a:p>
          <a:p>
            <a:pPr lvl="1"/>
            <a:endParaRPr lang="en-GB" dirty="0"/>
          </a:p>
          <a:p>
            <a:pPr lvl="1"/>
            <a:endParaRPr lang="en-GB" dirty="0"/>
          </a:p>
        </p:txBody>
      </p:sp>
      <p:sp>
        <p:nvSpPr>
          <p:cNvPr id="4" name="TextBox 3">
            <a:extLst>
              <a:ext uri="{FF2B5EF4-FFF2-40B4-BE49-F238E27FC236}">
                <a16:creationId xmlns:a16="http://schemas.microsoft.com/office/drawing/2014/main" id="{8A540077-BB64-F193-1F20-80A0AD46F939}"/>
              </a:ext>
            </a:extLst>
          </p:cNvPr>
          <p:cNvSpPr txBox="1"/>
          <p:nvPr/>
        </p:nvSpPr>
        <p:spPr>
          <a:xfrm>
            <a:off x="11318644" y="5840423"/>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2</a:t>
            </a:r>
          </a:p>
        </p:txBody>
      </p:sp>
      <p:pic>
        <p:nvPicPr>
          <p:cNvPr id="7" name="Picture 6">
            <a:extLst>
              <a:ext uri="{FF2B5EF4-FFF2-40B4-BE49-F238E27FC236}">
                <a16:creationId xmlns:a16="http://schemas.microsoft.com/office/drawing/2014/main" id="{ECF2FFC9-15BE-FEF0-51A1-5CA5B331AE81}"/>
              </a:ext>
            </a:extLst>
          </p:cNvPr>
          <p:cNvPicPr>
            <a:picLocks noChangeAspect="1"/>
          </p:cNvPicPr>
          <p:nvPr/>
        </p:nvPicPr>
        <p:blipFill>
          <a:blip r:embed="rId3"/>
          <a:stretch>
            <a:fillRect/>
          </a:stretch>
        </p:blipFill>
        <p:spPr>
          <a:xfrm>
            <a:off x="4910680" y="2628901"/>
            <a:ext cx="6808019" cy="3211521"/>
          </a:xfrm>
          <a:prstGeom prst="rect">
            <a:avLst/>
          </a:prstGeom>
        </p:spPr>
      </p:pic>
    </p:spTree>
    <p:extLst>
      <p:ext uri="{BB962C8B-B14F-4D97-AF65-F5344CB8AC3E}">
        <p14:creationId xmlns:p14="http://schemas.microsoft.com/office/powerpoint/2010/main" val="1833253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E636-2C9E-42CB-B482-436AA81BF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36CC3F55-3085-05C8-E071-E0E6D0EE9D5C}"/>
              </a:ext>
            </a:extLst>
          </p:cNvPr>
          <p:cNvPicPr>
            <a:picLocks noChangeAspect="1"/>
          </p:cNvPicPr>
          <p:nvPr/>
        </p:nvPicPr>
        <p:blipFill rotWithShape="1">
          <a:blip r:embed="rId2"/>
          <a:srcRect b="15730"/>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01D4AEDF-0CF9-4271-ABB7-3D3489BB42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55CA534D-375A-405E-B686-06B63E6630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A2342F7-EF54-4210-9029-E977C9D5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24A0D49-AC6B-FDC9-4537-325DBDF4E061}"/>
              </a:ext>
            </a:extLst>
          </p:cNvPr>
          <p:cNvSpPr>
            <a:spLocks noGrp="1"/>
          </p:cNvSpPr>
          <p:nvPr>
            <p:ph type="title"/>
          </p:nvPr>
        </p:nvSpPr>
        <p:spPr>
          <a:xfrm>
            <a:off x="584200" y="1006956"/>
            <a:ext cx="3412067" cy="1372177"/>
          </a:xfrm>
        </p:spPr>
        <p:txBody>
          <a:bodyPr anchor="ctr">
            <a:normAutofit/>
          </a:bodyPr>
          <a:lstStyle/>
          <a:p>
            <a:r>
              <a:rPr lang="en-GB" b="1" dirty="0"/>
              <a:t>Project aim</a:t>
            </a:r>
          </a:p>
        </p:txBody>
      </p:sp>
      <p:sp>
        <p:nvSpPr>
          <p:cNvPr id="3" name="Content Placeholder 2">
            <a:extLst>
              <a:ext uri="{FF2B5EF4-FFF2-40B4-BE49-F238E27FC236}">
                <a16:creationId xmlns:a16="http://schemas.microsoft.com/office/drawing/2014/main" id="{F4DAC8E1-6E7B-7003-66B2-9AA294AE0F7A}"/>
              </a:ext>
            </a:extLst>
          </p:cNvPr>
          <p:cNvSpPr>
            <a:spLocks noGrp="1"/>
          </p:cNvSpPr>
          <p:nvPr>
            <p:ph idx="1"/>
          </p:nvPr>
        </p:nvSpPr>
        <p:spPr>
          <a:xfrm>
            <a:off x="581193" y="2438399"/>
            <a:ext cx="3415074" cy="3564467"/>
          </a:xfrm>
        </p:spPr>
        <p:txBody>
          <a:bodyPr>
            <a:normAutofit/>
          </a:bodyPr>
          <a:lstStyle/>
          <a:p>
            <a:pPr marL="0" indent="0">
              <a:lnSpc>
                <a:spcPct val="90000"/>
              </a:lnSpc>
              <a:buNone/>
            </a:pPr>
            <a:r>
              <a:rPr lang="en-GB" sz="2400" b="1" dirty="0">
                <a:solidFill>
                  <a:schemeClr val="bg1"/>
                </a:solidFill>
              </a:rPr>
              <a:t>Aim</a:t>
            </a:r>
          </a:p>
          <a:p>
            <a:pPr marL="0" indent="0">
              <a:lnSpc>
                <a:spcPct val="90000"/>
              </a:lnSpc>
              <a:buNone/>
            </a:pPr>
            <a:r>
              <a:rPr lang="en-GB" sz="2000" dirty="0">
                <a:solidFill>
                  <a:schemeClr val="bg1"/>
                </a:solidFill>
              </a:rPr>
              <a:t>Evaluate the effectiveness of the client adopting visualisations to forecast inventory data to facilitate decision-making.</a:t>
            </a:r>
          </a:p>
          <a:p>
            <a:pPr marL="0" indent="0">
              <a:lnSpc>
                <a:spcPct val="90000"/>
              </a:lnSpc>
              <a:buNone/>
            </a:pPr>
            <a:endParaRPr lang="en-GB" sz="1500" dirty="0">
              <a:solidFill>
                <a:schemeClr val="bg1"/>
              </a:solidFill>
            </a:endParaRPr>
          </a:p>
        </p:txBody>
      </p:sp>
    </p:spTree>
    <p:extLst>
      <p:ext uri="{BB962C8B-B14F-4D97-AF65-F5344CB8AC3E}">
        <p14:creationId xmlns:p14="http://schemas.microsoft.com/office/powerpoint/2010/main" val="132681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8207D-DE34-2611-6EE1-C8A4C710CDFB}"/>
              </a:ext>
            </a:extLst>
          </p:cNvPr>
          <p:cNvSpPr>
            <a:spLocks noGrp="1"/>
          </p:cNvSpPr>
          <p:nvPr>
            <p:ph type="title"/>
          </p:nvPr>
        </p:nvSpPr>
        <p:spPr/>
        <p:txBody>
          <a:bodyPr/>
          <a:lstStyle/>
          <a:p>
            <a:r>
              <a:rPr lang="en-GB" b="1" dirty="0"/>
              <a:t>Project Objectives</a:t>
            </a:r>
          </a:p>
        </p:txBody>
      </p:sp>
      <p:sp>
        <p:nvSpPr>
          <p:cNvPr id="3" name="Content Placeholder 2">
            <a:extLst>
              <a:ext uri="{FF2B5EF4-FFF2-40B4-BE49-F238E27FC236}">
                <a16:creationId xmlns:a16="http://schemas.microsoft.com/office/drawing/2014/main" id="{D88C1DEF-E917-E165-A5C1-78DA412C09BD}"/>
              </a:ext>
            </a:extLst>
          </p:cNvPr>
          <p:cNvSpPr>
            <a:spLocks noGrp="1"/>
          </p:cNvSpPr>
          <p:nvPr>
            <p:ph idx="1"/>
          </p:nvPr>
        </p:nvSpPr>
        <p:spPr/>
        <p:txBody>
          <a:bodyPr>
            <a:normAutofit/>
          </a:bodyPr>
          <a:lstStyle/>
          <a:p>
            <a:pPr marL="0" indent="0">
              <a:buNone/>
            </a:pPr>
            <a:r>
              <a:rPr lang="en-GB" sz="2400" dirty="0">
                <a:solidFill>
                  <a:schemeClr val="tx1"/>
                </a:solidFill>
              </a:rPr>
              <a:t>Objective 1 – Gather System Requirements.</a:t>
            </a:r>
          </a:p>
          <a:p>
            <a:pPr marL="457200" lvl="1" indent="0" algn="just">
              <a:lnSpc>
                <a:spcPct val="107000"/>
              </a:lnSpc>
              <a:buNone/>
            </a:pPr>
            <a:endParaRPr lang="en-GB" sz="1800" kern="100" dirty="0">
              <a:solidFill>
                <a:schemeClr val="tx1"/>
              </a:solidFill>
              <a:effectLst/>
              <a:latin typeface="Calibri" panose="020F0502020204030204" pitchFamily="34" charset="0"/>
              <a:ea typeface="Yu Mincho" panose="02020400000000000000" pitchFamily="18" charset="-128"/>
              <a:cs typeface="Times New Roman" panose="02020603050405020304" pitchFamily="18" charset="0"/>
            </a:endParaRPr>
          </a:p>
          <a:p>
            <a:pPr algn="just">
              <a:lnSpc>
                <a:spcPct val="107000"/>
              </a:lnSpc>
            </a:pPr>
            <a:r>
              <a:rPr lang="en-GB" sz="2000" kern="100" dirty="0">
                <a:solidFill>
                  <a:schemeClr val="tx1"/>
                </a:solidFill>
                <a:effectLst/>
                <a:latin typeface="Franklin Gothic Book (Body)"/>
                <a:ea typeface="Yu Mincho" panose="02020400000000000000" pitchFamily="18" charset="-128"/>
                <a:cs typeface="Times New Roman" panose="02020603050405020304" pitchFamily="18" charset="0"/>
              </a:rPr>
              <a:t>Meet with the client to discuss the solution to a given problem.</a:t>
            </a:r>
            <a:endParaRPr lang="en-GB" sz="20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algn="just">
              <a:lnSpc>
                <a:spcPct val="107000"/>
              </a:lnSpc>
            </a:pPr>
            <a:r>
              <a:rPr lang="en-GB" sz="2000" kern="100" dirty="0">
                <a:solidFill>
                  <a:schemeClr val="tx1"/>
                </a:solidFill>
                <a:effectLst/>
                <a:latin typeface="Franklin Gothic Book (Body)"/>
                <a:ea typeface="Yu Mincho" panose="02020400000000000000" pitchFamily="18" charset="-128"/>
                <a:cs typeface="Times New Roman" panose="02020603050405020304" pitchFamily="18" charset="0"/>
              </a:rPr>
              <a:t>Discover what data visualisations represent holistically.</a:t>
            </a:r>
            <a:endParaRPr lang="en-GB" sz="20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algn="just">
              <a:lnSpc>
                <a:spcPct val="107000"/>
              </a:lnSpc>
            </a:pPr>
            <a:r>
              <a:rPr lang="en-GB" sz="2000" kern="100" dirty="0">
                <a:solidFill>
                  <a:schemeClr val="tx1"/>
                </a:solidFill>
                <a:effectLst/>
                <a:latin typeface="Franklin Gothic Book (Body)"/>
                <a:ea typeface="Yu Mincho" panose="02020400000000000000" pitchFamily="18" charset="-128"/>
                <a:cs typeface="Times New Roman" panose="02020603050405020304" pitchFamily="18" charset="0"/>
              </a:rPr>
              <a:t>Explore the factors of how visuals are perceived through human cognition. </a:t>
            </a:r>
            <a:endParaRPr lang="en-GB" sz="20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000" kern="100" dirty="0">
                <a:solidFill>
                  <a:schemeClr val="tx1"/>
                </a:solidFill>
                <a:effectLst/>
                <a:latin typeface="Franklin Gothic Book (Body)"/>
                <a:ea typeface="Yu Mincho" panose="02020400000000000000" pitchFamily="18" charset="-128"/>
                <a:cs typeface="Times New Roman" panose="02020603050405020304" pitchFamily="18" charset="0"/>
              </a:rPr>
              <a:t>Research the importance of transforming inventory stock data into a meaningful context for business processes.</a:t>
            </a:r>
            <a:endParaRPr lang="en-GB" sz="20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algn="just">
              <a:lnSpc>
                <a:spcPct val="107000"/>
              </a:lnSpc>
              <a:spcAft>
                <a:spcPts val="800"/>
              </a:spcAft>
            </a:pPr>
            <a:r>
              <a:rPr lang="en-GB" sz="2000" kern="100" dirty="0">
                <a:solidFill>
                  <a:schemeClr val="tx1"/>
                </a:solidFill>
                <a:effectLst/>
                <a:latin typeface="Franklin Gothic Book (Body)"/>
                <a:ea typeface="Yu Mincho" panose="02020400000000000000" pitchFamily="18" charset="-128"/>
                <a:cs typeface="Times New Roman" panose="02020603050405020304" pitchFamily="18" charset="0"/>
              </a:rPr>
              <a:t>Investigate the significance of mitigating security initiatives for safeguarding data privacy.</a:t>
            </a:r>
            <a:endParaRPr lang="en-GB" sz="20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marL="0" indent="0">
              <a:buNone/>
            </a:pPr>
            <a:endParaRPr lang="en-GB" dirty="0">
              <a:solidFill>
                <a:schemeClr val="tx1"/>
              </a:solidFill>
            </a:endParaRPr>
          </a:p>
        </p:txBody>
      </p:sp>
    </p:spTree>
    <p:extLst>
      <p:ext uri="{BB962C8B-B14F-4D97-AF65-F5344CB8AC3E}">
        <p14:creationId xmlns:p14="http://schemas.microsoft.com/office/powerpoint/2010/main" val="2229045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229DF-D639-F5F9-55EE-B43FF0F61AF9}"/>
              </a:ext>
            </a:extLst>
          </p:cNvPr>
          <p:cNvSpPr>
            <a:spLocks noGrp="1"/>
          </p:cNvSpPr>
          <p:nvPr>
            <p:ph type="title"/>
          </p:nvPr>
        </p:nvSpPr>
        <p:spPr/>
        <p:txBody>
          <a:bodyPr/>
          <a:lstStyle/>
          <a:p>
            <a:r>
              <a:rPr lang="en-GB" b="1" dirty="0"/>
              <a:t>Project Objectives</a:t>
            </a:r>
          </a:p>
        </p:txBody>
      </p:sp>
      <p:sp>
        <p:nvSpPr>
          <p:cNvPr id="3" name="Content Placeholder 2">
            <a:extLst>
              <a:ext uri="{FF2B5EF4-FFF2-40B4-BE49-F238E27FC236}">
                <a16:creationId xmlns:a16="http://schemas.microsoft.com/office/drawing/2014/main" id="{7505946D-0BF1-D548-DEB2-E283340AA5D5}"/>
              </a:ext>
            </a:extLst>
          </p:cNvPr>
          <p:cNvSpPr>
            <a:spLocks noGrp="1"/>
          </p:cNvSpPr>
          <p:nvPr>
            <p:ph idx="1"/>
          </p:nvPr>
        </p:nvSpPr>
        <p:spPr/>
        <p:txBody>
          <a:bodyPr>
            <a:normAutofit fontScale="77500" lnSpcReduction="20000"/>
          </a:bodyPr>
          <a:lstStyle/>
          <a:p>
            <a:pPr marL="0" indent="0">
              <a:buNone/>
            </a:pPr>
            <a:r>
              <a:rPr lang="en-GB" sz="2600" dirty="0">
                <a:solidFill>
                  <a:schemeClr val="tx1"/>
                </a:solidFill>
              </a:rPr>
              <a:t>Objective 2 – Design and Develop the Application.</a:t>
            </a:r>
          </a:p>
          <a:p>
            <a:pPr marL="0" indent="0">
              <a:buNone/>
            </a:pPr>
            <a:endParaRPr lang="en-GB" dirty="0">
              <a:solidFill>
                <a:schemeClr val="tx1"/>
              </a:solidFill>
            </a:endParaRPr>
          </a:p>
          <a:p>
            <a:pPr>
              <a:lnSpc>
                <a:spcPct val="107000"/>
              </a:lnSpc>
            </a:pPr>
            <a:r>
              <a:rPr lang="en-GB" sz="2200" kern="100" dirty="0">
                <a:solidFill>
                  <a:schemeClr val="tx1"/>
                </a:solidFill>
                <a:effectLst/>
                <a:latin typeface="Franklin Gothic Book (Body)"/>
                <a:ea typeface="Yu Mincho" panose="02020400000000000000" pitchFamily="18" charset="-128"/>
                <a:cs typeface="Times New Roman" panose="02020603050405020304" pitchFamily="18" charset="0"/>
              </a:rPr>
              <a:t>Investigating Capcon software output.</a:t>
            </a:r>
            <a:endParaRPr lang="en-GB" sz="22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200" kern="100" dirty="0">
                <a:solidFill>
                  <a:schemeClr val="tx1"/>
                </a:solidFill>
                <a:effectLst/>
                <a:latin typeface="Franklin Gothic Book (Body)"/>
                <a:ea typeface="Yu Mincho" panose="02020400000000000000" pitchFamily="18" charset="-128"/>
                <a:cs typeface="Times New Roman" panose="02020603050405020304" pitchFamily="18" charset="0"/>
              </a:rPr>
              <a:t>Design interface through mock-up drafts.</a:t>
            </a:r>
            <a:endParaRPr lang="en-GB" sz="22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200" kern="100" dirty="0">
                <a:solidFill>
                  <a:schemeClr val="tx1"/>
                </a:solidFill>
                <a:effectLst/>
                <a:latin typeface="Franklin Gothic Book (Body)"/>
                <a:ea typeface="Yu Mincho" panose="02020400000000000000" pitchFamily="18" charset="-128"/>
                <a:cs typeface="Times New Roman" panose="02020603050405020304" pitchFamily="18" charset="0"/>
              </a:rPr>
              <a:t>Formulise prototypes of code.</a:t>
            </a:r>
            <a:endParaRPr lang="en-GB" sz="22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200" kern="100" dirty="0">
                <a:solidFill>
                  <a:schemeClr val="tx1"/>
                </a:solidFill>
                <a:effectLst/>
                <a:latin typeface="Franklin Gothic Book (Body)"/>
                <a:ea typeface="Yu Mincho" panose="02020400000000000000" pitchFamily="18" charset="-128"/>
                <a:cs typeface="Times New Roman" panose="02020603050405020304" pitchFamily="18" charset="0"/>
              </a:rPr>
              <a:t>Develop the application through Visual Studio IDE in C# Windows Forms (.NET Framework)</a:t>
            </a:r>
            <a:endParaRPr lang="en-GB" sz="22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200" kern="100" dirty="0">
                <a:solidFill>
                  <a:schemeClr val="tx1"/>
                </a:solidFill>
                <a:effectLst/>
                <a:latin typeface="Franklin Gothic Book (Body)"/>
                <a:ea typeface="Yu Mincho" panose="02020400000000000000" pitchFamily="18" charset="-128"/>
                <a:cs typeface="Times New Roman" panose="02020603050405020304" pitchFamily="18" charset="0"/>
              </a:rPr>
              <a:t>iTextSharp for PDF extraction and manipulation.</a:t>
            </a:r>
          </a:p>
          <a:p>
            <a:pPr>
              <a:lnSpc>
                <a:spcPct val="107000"/>
              </a:lnSpc>
            </a:pPr>
            <a:r>
              <a:rPr lang="en-GB" sz="2200" kern="100" dirty="0">
                <a:solidFill>
                  <a:schemeClr val="tx1"/>
                </a:solidFill>
                <a:effectLst/>
                <a:latin typeface="Franklin Gothic Book (Body)"/>
                <a:ea typeface="Calibri" panose="020F0502020204030204" pitchFamily="34" charset="0"/>
                <a:cs typeface="Times New Roman" panose="02020603050405020304" pitchFamily="18" charset="0"/>
              </a:rPr>
              <a:t>Charting library for Visualisations</a:t>
            </a:r>
          </a:p>
          <a:p>
            <a:pPr>
              <a:lnSpc>
                <a:spcPct val="107000"/>
              </a:lnSpc>
            </a:pPr>
            <a:r>
              <a:rPr lang="en-GB" sz="2200" kern="100" dirty="0">
                <a:solidFill>
                  <a:schemeClr val="tx1"/>
                </a:solidFill>
                <a:effectLst/>
                <a:latin typeface="Franklin Gothic Book (Body)"/>
                <a:ea typeface="Yu Mincho" panose="02020400000000000000" pitchFamily="18" charset="-128"/>
                <a:cs typeface="Times New Roman" panose="02020603050405020304" pitchFamily="18" charset="0"/>
              </a:rPr>
              <a:t>Adopt testing procedures for bug or error detection – with revisions.</a:t>
            </a:r>
            <a:endParaRPr lang="en-GB" sz="22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a:lnSpc>
                <a:spcPct val="107000"/>
              </a:lnSpc>
              <a:spcAft>
                <a:spcPts val="800"/>
              </a:spcAft>
            </a:pPr>
            <a:r>
              <a:rPr lang="en-GB" sz="2200" kern="100" dirty="0">
                <a:solidFill>
                  <a:schemeClr val="tx1"/>
                </a:solidFill>
                <a:effectLst/>
                <a:latin typeface="Franklin Gothic Book (Body)"/>
                <a:ea typeface="Yu Mincho" panose="02020400000000000000" pitchFamily="18" charset="-128"/>
                <a:cs typeface="Times New Roman" panose="02020603050405020304" pitchFamily="18" charset="0"/>
              </a:rPr>
              <a:t>User acceptance testing.</a:t>
            </a:r>
            <a:endParaRPr lang="en-GB" sz="2200" kern="100" dirty="0">
              <a:solidFill>
                <a:schemeClr val="tx1"/>
              </a:solidFill>
              <a:effectLst/>
              <a:latin typeface="Franklin Gothic Book (Body)"/>
              <a:ea typeface="Calibri" panose="020F0502020204030204" pitchFamily="34" charset="0"/>
              <a:cs typeface="Times New Roman" panose="02020603050405020304" pitchFamily="18" charset="0"/>
            </a:endParaRPr>
          </a:p>
          <a:p>
            <a:pPr marL="0" indent="0">
              <a:buNone/>
            </a:pPr>
            <a:endParaRPr lang="en-GB" dirty="0">
              <a:solidFill>
                <a:schemeClr val="tx1"/>
              </a:solidFill>
            </a:endParaRPr>
          </a:p>
        </p:txBody>
      </p:sp>
    </p:spTree>
    <p:extLst>
      <p:ext uri="{BB962C8B-B14F-4D97-AF65-F5344CB8AC3E}">
        <p14:creationId xmlns:p14="http://schemas.microsoft.com/office/powerpoint/2010/main" val="1438974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9886D-5FBF-4855-254D-6273A2BC865C}"/>
              </a:ext>
            </a:extLst>
          </p:cNvPr>
          <p:cNvSpPr>
            <a:spLocks noGrp="1"/>
          </p:cNvSpPr>
          <p:nvPr>
            <p:ph type="title"/>
          </p:nvPr>
        </p:nvSpPr>
        <p:spPr/>
        <p:txBody>
          <a:bodyPr/>
          <a:lstStyle/>
          <a:p>
            <a:r>
              <a:rPr lang="en-GB" b="1" dirty="0"/>
              <a:t>Project Objectives</a:t>
            </a:r>
          </a:p>
        </p:txBody>
      </p:sp>
      <p:sp>
        <p:nvSpPr>
          <p:cNvPr id="3" name="Content Placeholder 2">
            <a:extLst>
              <a:ext uri="{FF2B5EF4-FFF2-40B4-BE49-F238E27FC236}">
                <a16:creationId xmlns:a16="http://schemas.microsoft.com/office/drawing/2014/main" id="{2DC93A61-9730-5303-5443-E0D9C5660C3B}"/>
              </a:ext>
            </a:extLst>
          </p:cNvPr>
          <p:cNvSpPr>
            <a:spLocks noGrp="1"/>
          </p:cNvSpPr>
          <p:nvPr>
            <p:ph idx="1"/>
          </p:nvPr>
        </p:nvSpPr>
        <p:spPr>
          <a:xfrm>
            <a:off x="838200" y="1825625"/>
            <a:ext cx="7830787" cy="4351338"/>
          </a:xfrm>
        </p:spPr>
        <p:txBody>
          <a:bodyPr/>
          <a:lstStyle/>
          <a:p>
            <a:pPr marL="0" indent="0">
              <a:buNone/>
            </a:pPr>
            <a:r>
              <a:rPr lang="en-GB" sz="2400" dirty="0">
                <a:solidFill>
                  <a:schemeClr val="tx1"/>
                </a:solidFill>
                <a:latin typeface="Franklin Gothic Book (Body)"/>
              </a:rPr>
              <a:t>Objective 3 - </a:t>
            </a:r>
            <a:r>
              <a:rPr lang="en-GB" sz="2400" kern="100" dirty="0">
                <a:solidFill>
                  <a:schemeClr val="tx1"/>
                </a:solidFill>
                <a:effectLst/>
                <a:latin typeface="Franklin Gothic Book (Body)"/>
                <a:ea typeface="Yu Mincho" panose="02020400000000000000" pitchFamily="18" charset="-128"/>
                <a:cs typeface="Arial" panose="020B0604020202020204" pitchFamily="34" charset="0"/>
              </a:rPr>
              <a:t>Reflect upon the effectiveness of the development model.</a:t>
            </a:r>
          </a:p>
          <a:p>
            <a:pPr marL="0" indent="0">
              <a:buNone/>
            </a:pPr>
            <a:endParaRPr lang="en-GB" kern="100" dirty="0">
              <a:solidFill>
                <a:schemeClr val="tx1"/>
              </a:solidFill>
              <a:effectLst/>
              <a:latin typeface="Calibri" panose="020F0502020204030204" pitchFamily="34" charset="0"/>
              <a:ea typeface="Yu Mincho" panose="02020400000000000000" pitchFamily="18" charset="-128"/>
              <a:cs typeface="Arial" panose="020B0604020202020204" pitchFamily="34" charset="0"/>
            </a:endParaRPr>
          </a:p>
          <a:p>
            <a:r>
              <a:rPr lang="en-GB" sz="2000" kern="100" dirty="0">
                <a:solidFill>
                  <a:schemeClr val="tx1"/>
                </a:solidFill>
                <a:latin typeface="Franklin Gothic Book (Body)"/>
                <a:ea typeface="Yu Mincho" panose="02020400000000000000" pitchFamily="18" charset="-128"/>
                <a:cs typeface="Arial" panose="020B0604020202020204" pitchFamily="34" charset="0"/>
              </a:rPr>
              <a:t>Achieving the solution.</a:t>
            </a:r>
          </a:p>
          <a:p>
            <a:endParaRPr lang="en-GB" sz="2000" kern="100" dirty="0">
              <a:solidFill>
                <a:schemeClr val="tx1"/>
              </a:solidFill>
              <a:effectLst/>
              <a:latin typeface="Franklin Gothic Book (Body)"/>
              <a:ea typeface="Yu Mincho" panose="02020400000000000000" pitchFamily="18" charset="-128"/>
              <a:cs typeface="Arial" panose="020B0604020202020204" pitchFamily="34" charset="0"/>
            </a:endParaRPr>
          </a:p>
          <a:p>
            <a:r>
              <a:rPr lang="en-GB" sz="2000" kern="100" dirty="0">
                <a:solidFill>
                  <a:schemeClr val="tx1"/>
                </a:solidFill>
                <a:effectLst/>
                <a:latin typeface="Franklin Gothic Book (Body)"/>
                <a:ea typeface="Yu Mincho" panose="02020400000000000000" pitchFamily="18" charset="-128"/>
                <a:cs typeface="Arial" panose="020B0604020202020204" pitchFamily="34" charset="0"/>
              </a:rPr>
              <a:t>Future </a:t>
            </a:r>
            <a:r>
              <a:rPr lang="en-GB" sz="2000" kern="100" dirty="0">
                <a:solidFill>
                  <a:schemeClr val="tx1"/>
                </a:solidFill>
                <a:latin typeface="Franklin Gothic Book (Body)"/>
                <a:ea typeface="Yu Mincho" panose="02020400000000000000" pitchFamily="18" charset="-128"/>
                <a:cs typeface="Arial" panose="020B0604020202020204" pitchFamily="34" charset="0"/>
              </a:rPr>
              <a:t>a</a:t>
            </a:r>
            <a:r>
              <a:rPr lang="en-GB" sz="2000" kern="100" dirty="0">
                <a:solidFill>
                  <a:schemeClr val="tx1"/>
                </a:solidFill>
                <a:effectLst/>
                <a:latin typeface="Franklin Gothic Book (Body)"/>
                <a:ea typeface="Yu Mincho" panose="02020400000000000000" pitchFamily="18" charset="-128"/>
                <a:cs typeface="Arial" panose="020B0604020202020204" pitchFamily="34" charset="0"/>
              </a:rPr>
              <a:t>pplication </a:t>
            </a:r>
            <a:r>
              <a:rPr lang="en-GB" sz="2000" kern="100" dirty="0">
                <a:solidFill>
                  <a:schemeClr val="tx1"/>
                </a:solidFill>
                <a:latin typeface="Franklin Gothic Book (Body)"/>
                <a:ea typeface="Yu Mincho" panose="02020400000000000000" pitchFamily="18" charset="-128"/>
                <a:cs typeface="Arial" panose="020B0604020202020204" pitchFamily="34" charset="0"/>
              </a:rPr>
              <a:t>i</a:t>
            </a:r>
            <a:r>
              <a:rPr lang="en-GB" sz="2000" kern="100" dirty="0">
                <a:solidFill>
                  <a:schemeClr val="tx1"/>
                </a:solidFill>
                <a:effectLst/>
                <a:latin typeface="Franklin Gothic Book (Body)"/>
                <a:ea typeface="Yu Mincho" panose="02020400000000000000" pitchFamily="18" charset="-128"/>
                <a:cs typeface="Arial" panose="020B0604020202020204" pitchFamily="34" charset="0"/>
              </a:rPr>
              <a:t>mprovements.</a:t>
            </a:r>
          </a:p>
          <a:p>
            <a:endParaRPr lang="en-GB" sz="2000" kern="100" dirty="0">
              <a:solidFill>
                <a:schemeClr val="tx1"/>
              </a:solidFill>
              <a:effectLst/>
              <a:latin typeface="Franklin Gothic Book (Body)"/>
              <a:ea typeface="Yu Mincho" panose="02020400000000000000" pitchFamily="18" charset="-128"/>
              <a:cs typeface="Arial" panose="020B0604020202020204" pitchFamily="34" charset="0"/>
            </a:endParaRPr>
          </a:p>
          <a:p>
            <a:r>
              <a:rPr lang="en-GB" sz="2000" kern="100" dirty="0">
                <a:solidFill>
                  <a:schemeClr val="tx1"/>
                </a:solidFill>
                <a:effectLst/>
                <a:latin typeface="Franklin Gothic Book (Body)"/>
                <a:ea typeface="Yu Mincho" panose="02020400000000000000" pitchFamily="18" charset="-128"/>
                <a:cs typeface="Arial" panose="020B0604020202020204" pitchFamily="34" charset="0"/>
              </a:rPr>
              <a:t>Alternative </a:t>
            </a:r>
            <a:r>
              <a:rPr lang="en-GB" sz="2000" kern="100" dirty="0">
                <a:solidFill>
                  <a:schemeClr val="tx1"/>
                </a:solidFill>
                <a:latin typeface="Franklin Gothic Book (Body)"/>
                <a:ea typeface="Yu Mincho" panose="02020400000000000000" pitchFamily="18" charset="-128"/>
                <a:cs typeface="Arial" panose="020B0604020202020204" pitchFamily="34" charset="0"/>
              </a:rPr>
              <a:t>a</a:t>
            </a:r>
            <a:r>
              <a:rPr lang="en-GB" sz="2000" kern="100" dirty="0">
                <a:solidFill>
                  <a:schemeClr val="tx1"/>
                </a:solidFill>
                <a:effectLst/>
                <a:latin typeface="Franklin Gothic Book (Body)"/>
                <a:ea typeface="Yu Mincho" panose="02020400000000000000" pitchFamily="18" charset="-128"/>
                <a:cs typeface="Arial" panose="020B0604020202020204" pitchFamily="34" charset="0"/>
              </a:rPr>
              <a:t>pproaches.</a:t>
            </a:r>
            <a:endParaRPr lang="en-GB" sz="2000" kern="100" dirty="0">
              <a:solidFill>
                <a:schemeClr val="tx1"/>
              </a:solidFill>
              <a:effectLst/>
              <a:latin typeface="Franklin Gothic Book (Body)"/>
              <a:ea typeface="Calibri" panose="020F0502020204030204" pitchFamily="34" charset="0"/>
              <a:cs typeface="Arial" panose="020B0604020202020204" pitchFamily="34" charset="0"/>
            </a:endParaRPr>
          </a:p>
          <a:p>
            <a:pPr marL="0" indent="0">
              <a:buNone/>
            </a:pPr>
            <a:endParaRPr lang="en-GB" dirty="0">
              <a:solidFill>
                <a:schemeClr val="tx1"/>
              </a:solidFill>
            </a:endParaRPr>
          </a:p>
        </p:txBody>
      </p:sp>
    </p:spTree>
    <p:extLst>
      <p:ext uri="{BB962C8B-B14F-4D97-AF65-F5344CB8AC3E}">
        <p14:creationId xmlns:p14="http://schemas.microsoft.com/office/powerpoint/2010/main" val="2598288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E609E-2143-FA8F-BEA8-32F7A73FF845}"/>
              </a:ext>
            </a:extLst>
          </p:cNvPr>
          <p:cNvSpPr>
            <a:spLocks noGrp="1"/>
          </p:cNvSpPr>
          <p:nvPr>
            <p:ph type="title"/>
          </p:nvPr>
        </p:nvSpPr>
        <p:spPr>
          <a:xfrm>
            <a:off x="650406" y="365125"/>
            <a:ext cx="5257800" cy="1325563"/>
          </a:xfrm>
        </p:spPr>
        <p:txBody>
          <a:bodyPr>
            <a:normAutofit/>
          </a:bodyPr>
          <a:lstStyle/>
          <a:p>
            <a:r>
              <a:rPr lang="en-GB" b="1" dirty="0">
                <a:latin typeface="Franklin Gothic Medium (Headings)"/>
              </a:rPr>
              <a:t>Origins</a:t>
            </a:r>
            <a:endParaRPr lang="en-GB" sz="3600" b="1" dirty="0">
              <a:latin typeface="Franklin Gothic Medium (Headings)"/>
            </a:endParaRPr>
          </a:p>
        </p:txBody>
      </p:sp>
      <p:sp>
        <p:nvSpPr>
          <p:cNvPr id="3" name="Content Placeholder 2">
            <a:extLst>
              <a:ext uri="{FF2B5EF4-FFF2-40B4-BE49-F238E27FC236}">
                <a16:creationId xmlns:a16="http://schemas.microsoft.com/office/drawing/2014/main" id="{5F21F303-3B12-E4AE-8952-DE7F124360DF}"/>
              </a:ext>
            </a:extLst>
          </p:cNvPr>
          <p:cNvSpPr>
            <a:spLocks noGrp="1"/>
          </p:cNvSpPr>
          <p:nvPr>
            <p:ph idx="1"/>
          </p:nvPr>
        </p:nvSpPr>
        <p:spPr>
          <a:xfrm>
            <a:off x="838200" y="1825625"/>
            <a:ext cx="4636168" cy="4351338"/>
          </a:xfrm>
        </p:spPr>
        <p:txBody>
          <a:bodyPr>
            <a:normAutofit/>
          </a:bodyPr>
          <a:lstStyle/>
          <a:p>
            <a:r>
              <a:rPr lang="en-GB" sz="2400" dirty="0">
                <a:solidFill>
                  <a:schemeClr val="tx1"/>
                </a:solidFill>
                <a:latin typeface="Franklin Gothic Book (Body)"/>
              </a:rPr>
              <a:t>Cicero 10</a:t>
            </a:r>
            <a:r>
              <a:rPr lang="en-GB" sz="2400" baseline="30000" dirty="0">
                <a:solidFill>
                  <a:schemeClr val="tx1"/>
                </a:solidFill>
                <a:latin typeface="Franklin Gothic Book (Body)"/>
              </a:rPr>
              <a:t>th</a:t>
            </a:r>
            <a:r>
              <a:rPr lang="en-GB" sz="2400" dirty="0">
                <a:solidFill>
                  <a:schemeClr val="tx1"/>
                </a:solidFill>
                <a:latin typeface="Franklin Gothic Book (Body)"/>
              </a:rPr>
              <a:t> – 11</a:t>
            </a:r>
            <a:r>
              <a:rPr lang="en-GB" sz="2400" baseline="30000" dirty="0">
                <a:solidFill>
                  <a:schemeClr val="tx1"/>
                </a:solidFill>
                <a:latin typeface="Franklin Gothic Book (Body)"/>
              </a:rPr>
              <a:t>th</a:t>
            </a:r>
            <a:r>
              <a:rPr lang="en-GB" sz="2400" dirty="0">
                <a:solidFill>
                  <a:schemeClr val="tx1"/>
                </a:solidFill>
                <a:latin typeface="Franklin Gothic Book (Body)"/>
              </a:rPr>
              <a:t> century of daily astronomy and physics [1]</a:t>
            </a:r>
          </a:p>
          <a:p>
            <a:endParaRPr lang="en-GB" sz="2400" dirty="0">
              <a:solidFill>
                <a:schemeClr val="tx1"/>
              </a:solidFill>
              <a:latin typeface="Franklin Gothic Book (Body)"/>
            </a:endParaRPr>
          </a:p>
          <a:p>
            <a:r>
              <a:rPr lang="en-GB" sz="2400" dirty="0">
                <a:solidFill>
                  <a:schemeClr val="tx1"/>
                </a:solidFill>
                <a:latin typeface="Franklin Gothic Book (Body)"/>
              </a:rPr>
              <a:t>Michael Florent van </a:t>
            </a:r>
            <a:r>
              <a:rPr lang="en-GB" sz="2400" dirty="0" err="1">
                <a:solidFill>
                  <a:schemeClr val="tx1"/>
                </a:solidFill>
                <a:latin typeface="Franklin Gothic Book (Body)"/>
              </a:rPr>
              <a:t>Langren</a:t>
            </a:r>
            <a:r>
              <a:rPr lang="en-GB" sz="2400" dirty="0">
                <a:solidFill>
                  <a:schemeClr val="tx1"/>
                </a:solidFill>
                <a:latin typeface="Franklin Gothic Book (Body)"/>
              </a:rPr>
              <a:t> in 1644 of statistical data [2]</a:t>
            </a:r>
          </a:p>
          <a:p>
            <a:endParaRPr lang="en-GB" sz="2400" dirty="0">
              <a:solidFill>
                <a:schemeClr val="tx1"/>
              </a:solidFill>
              <a:latin typeface="Franklin Gothic Book (Body)"/>
            </a:endParaRPr>
          </a:p>
        </p:txBody>
      </p:sp>
      <p:grpSp>
        <p:nvGrpSpPr>
          <p:cNvPr id="8" name="Group 7">
            <a:extLst>
              <a:ext uri="{FF2B5EF4-FFF2-40B4-BE49-F238E27FC236}">
                <a16:creationId xmlns:a16="http://schemas.microsoft.com/office/drawing/2014/main" id="{0183790D-C2E5-82ED-5219-D076AB3CF7B1}"/>
              </a:ext>
            </a:extLst>
          </p:cNvPr>
          <p:cNvGrpSpPr/>
          <p:nvPr/>
        </p:nvGrpSpPr>
        <p:grpSpPr>
          <a:xfrm>
            <a:off x="5908206" y="1825625"/>
            <a:ext cx="6154485" cy="4873584"/>
            <a:chOff x="5908206" y="1825625"/>
            <a:chExt cx="6154485" cy="4873584"/>
          </a:xfrm>
        </p:grpSpPr>
        <p:pic>
          <p:nvPicPr>
            <p:cNvPr id="4" name="Picture 3" descr="A graph with lines drawn on it&#10;&#10;Description automatically generated">
              <a:extLst>
                <a:ext uri="{FF2B5EF4-FFF2-40B4-BE49-F238E27FC236}">
                  <a16:creationId xmlns:a16="http://schemas.microsoft.com/office/drawing/2014/main" id="{2F1B2B9D-936B-8B41-9424-55F196A4523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08206" y="1825625"/>
              <a:ext cx="6038967" cy="3487469"/>
            </a:xfrm>
            <a:prstGeom prst="rect">
              <a:avLst/>
            </a:prstGeom>
          </p:spPr>
        </p:pic>
        <p:pic>
          <p:nvPicPr>
            <p:cNvPr id="5" name="Picture 4" descr="A close-up of a graph&#10;&#10;Description automatically generated">
              <a:extLst>
                <a:ext uri="{FF2B5EF4-FFF2-40B4-BE49-F238E27FC236}">
                  <a16:creationId xmlns:a16="http://schemas.microsoft.com/office/drawing/2014/main" id="{F674BD84-346C-A247-D0CC-6F4167C048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5448031"/>
              <a:ext cx="5201813" cy="1251178"/>
            </a:xfrm>
            <a:prstGeom prst="rect">
              <a:avLst/>
            </a:prstGeom>
          </p:spPr>
        </p:pic>
        <p:sp>
          <p:nvSpPr>
            <p:cNvPr id="7" name="TextBox 6">
              <a:extLst>
                <a:ext uri="{FF2B5EF4-FFF2-40B4-BE49-F238E27FC236}">
                  <a16:creationId xmlns:a16="http://schemas.microsoft.com/office/drawing/2014/main" id="{DFC98BDF-947E-F56F-D1BB-2D6B9E71706D}"/>
                </a:ext>
              </a:extLst>
            </p:cNvPr>
            <p:cNvSpPr txBox="1"/>
            <p:nvPr/>
          </p:nvSpPr>
          <p:spPr>
            <a:xfrm>
              <a:off x="11623900" y="6329877"/>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4</a:t>
              </a:r>
            </a:p>
          </p:txBody>
        </p:sp>
      </p:grpSp>
      <p:sp>
        <p:nvSpPr>
          <p:cNvPr id="11" name="TextBox 10">
            <a:extLst>
              <a:ext uri="{FF2B5EF4-FFF2-40B4-BE49-F238E27FC236}">
                <a16:creationId xmlns:a16="http://schemas.microsoft.com/office/drawing/2014/main" id="{0889058A-0443-B832-2463-0D633BFE29B0}"/>
              </a:ext>
            </a:extLst>
          </p:cNvPr>
          <p:cNvSpPr txBox="1"/>
          <p:nvPr/>
        </p:nvSpPr>
        <p:spPr>
          <a:xfrm>
            <a:off x="11404504" y="4772230"/>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3</a:t>
            </a:r>
          </a:p>
        </p:txBody>
      </p:sp>
    </p:spTree>
    <p:extLst>
      <p:ext uri="{BB962C8B-B14F-4D97-AF65-F5344CB8AC3E}">
        <p14:creationId xmlns:p14="http://schemas.microsoft.com/office/powerpoint/2010/main" val="3685215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23A96B57-5D46-EFEC-56EB-D603F6248BDA}"/>
              </a:ext>
            </a:extLst>
          </p:cNvPr>
          <p:cNvSpPr>
            <a:spLocks noGrp="1"/>
          </p:cNvSpPr>
          <p:nvPr>
            <p:ph type="title"/>
          </p:nvPr>
        </p:nvSpPr>
        <p:spPr>
          <a:xfrm>
            <a:off x="588034" y="382378"/>
            <a:ext cx="4054434" cy="1325563"/>
          </a:xfrm>
        </p:spPr>
        <p:txBody>
          <a:bodyPr>
            <a:normAutofit/>
          </a:bodyPr>
          <a:lstStyle/>
          <a:p>
            <a:r>
              <a:rPr lang="en-GB" b="1" dirty="0">
                <a:latin typeface="Franklin Gothic Medium (Headings)"/>
              </a:rPr>
              <a:t>Visual Techniques</a:t>
            </a:r>
          </a:p>
        </p:txBody>
      </p:sp>
      <p:sp>
        <p:nvSpPr>
          <p:cNvPr id="3" name="Content Placeholder 2">
            <a:extLst>
              <a:ext uri="{FF2B5EF4-FFF2-40B4-BE49-F238E27FC236}">
                <a16:creationId xmlns:a16="http://schemas.microsoft.com/office/drawing/2014/main" id="{5F21F303-3B12-E4AE-8952-DE7F124360DF}"/>
              </a:ext>
            </a:extLst>
          </p:cNvPr>
          <p:cNvSpPr>
            <a:spLocks noGrp="1"/>
          </p:cNvSpPr>
          <p:nvPr>
            <p:ph idx="1"/>
          </p:nvPr>
        </p:nvSpPr>
        <p:spPr>
          <a:xfrm>
            <a:off x="171234" y="1978539"/>
            <a:ext cx="3924589" cy="4351338"/>
          </a:xfrm>
        </p:spPr>
        <p:txBody>
          <a:bodyPr>
            <a:normAutofit/>
          </a:bodyPr>
          <a:lstStyle/>
          <a:p>
            <a:pPr lvl="1"/>
            <a:endParaRPr lang="en-GB" sz="2600" dirty="0">
              <a:solidFill>
                <a:schemeClr val="tx1"/>
              </a:solidFill>
              <a:latin typeface="Franklin Gothic Book (Body)"/>
            </a:endParaRPr>
          </a:p>
          <a:p>
            <a:pPr lvl="1"/>
            <a:r>
              <a:rPr lang="en-GB" sz="2400" dirty="0">
                <a:solidFill>
                  <a:schemeClr val="tx1"/>
                </a:solidFill>
                <a:latin typeface="Franklin Gothic Book (Body)"/>
              </a:rPr>
              <a:t>Various visual representations</a:t>
            </a:r>
          </a:p>
          <a:p>
            <a:pPr lvl="1"/>
            <a:r>
              <a:rPr lang="en-GB" sz="2400" dirty="0">
                <a:solidFill>
                  <a:schemeClr val="tx1"/>
                </a:solidFill>
                <a:latin typeface="Franklin Gothic Book (Body)"/>
              </a:rPr>
              <a:t>Facilitate conveying data</a:t>
            </a:r>
          </a:p>
          <a:p>
            <a:pPr lvl="1"/>
            <a:r>
              <a:rPr lang="en-GB" sz="2400" dirty="0">
                <a:solidFill>
                  <a:schemeClr val="tx1"/>
                </a:solidFill>
                <a:latin typeface="Franklin Gothic Book (Body)"/>
              </a:rPr>
              <a:t>Bar, Pie and Line [3, 4]</a:t>
            </a:r>
          </a:p>
          <a:p>
            <a:pPr lvl="1"/>
            <a:endParaRPr lang="en-GB" sz="2600" dirty="0">
              <a:solidFill>
                <a:schemeClr val="tx1"/>
              </a:solidFill>
              <a:latin typeface="Franklin Gothic Book (Body)"/>
            </a:endParaRPr>
          </a:p>
          <a:p>
            <a:pPr lvl="1"/>
            <a:endParaRPr lang="en-GB" sz="3000" dirty="0">
              <a:solidFill>
                <a:schemeClr val="tx1"/>
              </a:solidFill>
              <a:latin typeface="Franklin Gothic Book (Body)"/>
            </a:endParaRPr>
          </a:p>
        </p:txBody>
      </p:sp>
      <p:pic>
        <p:nvPicPr>
          <p:cNvPr id="6" name="Picture 5">
            <a:extLst>
              <a:ext uri="{FF2B5EF4-FFF2-40B4-BE49-F238E27FC236}">
                <a16:creationId xmlns:a16="http://schemas.microsoft.com/office/drawing/2014/main" id="{F5F5ED1C-AEC0-CC51-17C2-CD645DAF36EF}"/>
              </a:ext>
            </a:extLst>
          </p:cNvPr>
          <p:cNvPicPr>
            <a:picLocks noChangeAspect="1"/>
          </p:cNvPicPr>
          <p:nvPr/>
        </p:nvPicPr>
        <p:blipFill>
          <a:blip r:embed="rId3"/>
          <a:stretch>
            <a:fillRect/>
          </a:stretch>
        </p:blipFill>
        <p:spPr>
          <a:xfrm>
            <a:off x="4349962" y="3698065"/>
            <a:ext cx="3008720" cy="2978632"/>
          </a:xfrm>
          <a:prstGeom prst="rect">
            <a:avLst/>
          </a:prstGeom>
        </p:spPr>
      </p:pic>
      <p:pic>
        <p:nvPicPr>
          <p:cNvPr id="10" name="Picture 9">
            <a:extLst>
              <a:ext uri="{FF2B5EF4-FFF2-40B4-BE49-F238E27FC236}">
                <a16:creationId xmlns:a16="http://schemas.microsoft.com/office/drawing/2014/main" id="{A55DB45B-1DDD-3364-8519-F2C41848EF6A}"/>
              </a:ext>
            </a:extLst>
          </p:cNvPr>
          <p:cNvPicPr>
            <a:picLocks noChangeAspect="1"/>
          </p:cNvPicPr>
          <p:nvPr/>
        </p:nvPicPr>
        <p:blipFill>
          <a:blip r:embed="rId4"/>
          <a:stretch>
            <a:fillRect/>
          </a:stretch>
        </p:blipFill>
        <p:spPr>
          <a:xfrm>
            <a:off x="7358682" y="3746661"/>
            <a:ext cx="4471358" cy="2930036"/>
          </a:xfrm>
          <a:prstGeom prst="rect">
            <a:avLst/>
          </a:prstGeom>
        </p:spPr>
      </p:pic>
      <p:pic>
        <p:nvPicPr>
          <p:cNvPr id="12" name="Picture 11">
            <a:extLst>
              <a:ext uri="{FF2B5EF4-FFF2-40B4-BE49-F238E27FC236}">
                <a16:creationId xmlns:a16="http://schemas.microsoft.com/office/drawing/2014/main" id="{BEF2A352-DC2F-7E36-D535-D7F6D0295E7A}"/>
              </a:ext>
            </a:extLst>
          </p:cNvPr>
          <p:cNvPicPr>
            <a:picLocks noChangeAspect="1"/>
          </p:cNvPicPr>
          <p:nvPr/>
        </p:nvPicPr>
        <p:blipFill>
          <a:blip r:embed="rId5"/>
          <a:stretch>
            <a:fillRect/>
          </a:stretch>
        </p:blipFill>
        <p:spPr>
          <a:xfrm>
            <a:off x="6703252" y="613534"/>
            <a:ext cx="5045497" cy="2930036"/>
          </a:xfrm>
          <a:prstGeom prst="rect">
            <a:avLst/>
          </a:prstGeom>
        </p:spPr>
      </p:pic>
      <p:sp>
        <p:nvSpPr>
          <p:cNvPr id="2" name="TextBox 1">
            <a:extLst>
              <a:ext uri="{FF2B5EF4-FFF2-40B4-BE49-F238E27FC236}">
                <a16:creationId xmlns:a16="http://schemas.microsoft.com/office/drawing/2014/main" id="{A3D4350C-EC02-8E1F-AAFF-6F8B644D12A5}"/>
              </a:ext>
            </a:extLst>
          </p:cNvPr>
          <p:cNvSpPr txBox="1"/>
          <p:nvPr/>
        </p:nvSpPr>
        <p:spPr>
          <a:xfrm>
            <a:off x="11634291" y="3111339"/>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5</a:t>
            </a:r>
          </a:p>
        </p:txBody>
      </p:sp>
      <p:sp>
        <p:nvSpPr>
          <p:cNvPr id="4" name="TextBox 3">
            <a:extLst>
              <a:ext uri="{FF2B5EF4-FFF2-40B4-BE49-F238E27FC236}">
                <a16:creationId xmlns:a16="http://schemas.microsoft.com/office/drawing/2014/main" id="{C33E0B97-CB1D-C4D4-D1EC-6DCBB96DC7FC}"/>
              </a:ext>
            </a:extLst>
          </p:cNvPr>
          <p:cNvSpPr txBox="1"/>
          <p:nvPr/>
        </p:nvSpPr>
        <p:spPr>
          <a:xfrm>
            <a:off x="6665752" y="6329877"/>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6</a:t>
            </a:r>
          </a:p>
        </p:txBody>
      </p:sp>
      <p:sp>
        <p:nvSpPr>
          <p:cNvPr id="5" name="TextBox 4">
            <a:extLst>
              <a:ext uri="{FF2B5EF4-FFF2-40B4-BE49-F238E27FC236}">
                <a16:creationId xmlns:a16="http://schemas.microsoft.com/office/drawing/2014/main" id="{0A5B9EDE-D7AB-4921-3965-E4E260BE7B76}"/>
              </a:ext>
            </a:extLst>
          </p:cNvPr>
          <p:cNvSpPr txBox="1"/>
          <p:nvPr/>
        </p:nvSpPr>
        <p:spPr>
          <a:xfrm>
            <a:off x="11623900" y="6329877"/>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7</a:t>
            </a:r>
          </a:p>
        </p:txBody>
      </p:sp>
    </p:spTree>
    <p:extLst>
      <p:ext uri="{BB962C8B-B14F-4D97-AF65-F5344CB8AC3E}">
        <p14:creationId xmlns:p14="http://schemas.microsoft.com/office/powerpoint/2010/main" val="1329413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5759818-E7F6-DD44-EBBB-B5FCC7FF0C78}"/>
              </a:ext>
            </a:extLst>
          </p:cNvPr>
          <p:cNvSpPr>
            <a:spLocks noGrp="1"/>
          </p:cNvSpPr>
          <p:nvPr>
            <p:ph type="title"/>
          </p:nvPr>
        </p:nvSpPr>
        <p:spPr>
          <a:xfrm>
            <a:off x="605287" y="339246"/>
            <a:ext cx="5257800" cy="1325563"/>
          </a:xfrm>
        </p:spPr>
        <p:txBody>
          <a:bodyPr>
            <a:normAutofit/>
          </a:bodyPr>
          <a:lstStyle/>
          <a:p>
            <a:r>
              <a:rPr lang="en-GB" b="1" dirty="0">
                <a:latin typeface="Franklin Gothic Medium (Headings)"/>
              </a:rPr>
              <a:t>Key Representatives</a:t>
            </a:r>
          </a:p>
        </p:txBody>
      </p:sp>
      <p:sp>
        <p:nvSpPr>
          <p:cNvPr id="3" name="Content Placeholder 2">
            <a:extLst>
              <a:ext uri="{FF2B5EF4-FFF2-40B4-BE49-F238E27FC236}">
                <a16:creationId xmlns:a16="http://schemas.microsoft.com/office/drawing/2014/main" id="{5F21F303-3B12-E4AE-8952-DE7F124360DF}"/>
              </a:ext>
            </a:extLst>
          </p:cNvPr>
          <p:cNvSpPr>
            <a:spLocks noGrp="1"/>
          </p:cNvSpPr>
          <p:nvPr>
            <p:ph idx="1"/>
          </p:nvPr>
        </p:nvSpPr>
        <p:spPr>
          <a:xfrm>
            <a:off x="838200" y="1825625"/>
            <a:ext cx="3805052" cy="4351338"/>
          </a:xfrm>
        </p:spPr>
        <p:txBody>
          <a:bodyPr>
            <a:normAutofit/>
          </a:bodyPr>
          <a:lstStyle/>
          <a:p>
            <a:pPr lvl="1"/>
            <a:endParaRPr lang="en-GB" sz="2000" dirty="0">
              <a:solidFill>
                <a:schemeClr val="tx1"/>
              </a:solidFill>
              <a:latin typeface="Franklin Gothic Book (Body)"/>
            </a:endParaRPr>
          </a:p>
          <a:p>
            <a:r>
              <a:rPr lang="en-GB" sz="2400" dirty="0">
                <a:solidFill>
                  <a:schemeClr val="tx1"/>
                </a:solidFill>
                <a:latin typeface="Franklin Gothic Book (Body)"/>
              </a:rPr>
              <a:t>Edward Tufte</a:t>
            </a:r>
          </a:p>
          <a:p>
            <a:pPr lvl="2"/>
            <a:r>
              <a:rPr lang="en-GB" sz="2000" dirty="0">
                <a:solidFill>
                  <a:schemeClr val="tx1"/>
                </a:solidFill>
                <a:latin typeface="Franklin Gothic Book (Body)"/>
              </a:rPr>
              <a:t>Data visualisation expert </a:t>
            </a:r>
          </a:p>
          <a:p>
            <a:pPr lvl="2"/>
            <a:r>
              <a:rPr lang="en-GB" sz="2000" dirty="0">
                <a:solidFill>
                  <a:schemeClr val="tx1"/>
                </a:solidFill>
                <a:latin typeface="Franklin Gothic Book (Body)"/>
              </a:rPr>
              <a:t>Popularised small multiples [5]</a:t>
            </a:r>
          </a:p>
          <a:p>
            <a:pPr lvl="2"/>
            <a:endParaRPr lang="en-GB" dirty="0">
              <a:solidFill>
                <a:schemeClr val="tx1"/>
              </a:solidFill>
              <a:latin typeface="Franklin Gothic Book (Body)"/>
            </a:endParaRPr>
          </a:p>
        </p:txBody>
      </p:sp>
      <p:pic>
        <p:nvPicPr>
          <p:cNvPr id="5" name="Picture 4" descr="A screenshot of a graph&#10;&#10;Description automatically generated">
            <a:extLst>
              <a:ext uri="{FF2B5EF4-FFF2-40B4-BE49-F238E27FC236}">
                <a16:creationId xmlns:a16="http://schemas.microsoft.com/office/drawing/2014/main" id="{AED4C80F-7301-FC3C-8E58-6B42DA0B27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3792" y="2490804"/>
            <a:ext cx="6580008" cy="2784163"/>
          </a:xfrm>
          <a:prstGeom prst="rect">
            <a:avLst/>
          </a:prstGeom>
        </p:spPr>
      </p:pic>
      <p:sp>
        <p:nvSpPr>
          <p:cNvPr id="6" name="TextBox 5">
            <a:extLst>
              <a:ext uri="{FF2B5EF4-FFF2-40B4-BE49-F238E27FC236}">
                <a16:creationId xmlns:a16="http://schemas.microsoft.com/office/drawing/2014/main" id="{A054AB3B-F38B-4C7D-07E2-23322C3FA90D}"/>
              </a:ext>
            </a:extLst>
          </p:cNvPr>
          <p:cNvSpPr txBox="1"/>
          <p:nvPr/>
        </p:nvSpPr>
        <p:spPr>
          <a:xfrm>
            <a:off x="10785700" y="5391726"/>
            <a:ext cx="568100" cy="261610"/>
          </a:xfrm>
          <a:prstGeom prst="rect">
            <a:avLst/>
          </a:prstGeom>
          <a:noFill/>
        </p:spPr>
        <p:txBody>
          <a:bodyPr wrap="square" rtlCol="0">
            <a:spAutoFit/>
          </a:bodyPr>
          <a:lstStyle/>
          <a:p>
            <a:r>
              <a:rPr lang="en-GB" sz="1100" dirty="0">
                <a:latin typeface="Calibri" panose="020F0502020204030204" pitchFamily="34" charset="0"/>
                <a:ea typeface="Calibri" panose="020F0502020204030204" pitchFamily="34" charset="0"/>
                <a:cs typeface="Calibri" panose="020F0502020204030204" pitchFamily="34" charset="0"/>
              </a:rPr>
              <a:t>Fig. 8</a:t>
            </a:r>
          </a:p>
        </p:txBody>
      </p:sp>
    </p:spTree>
    <p:extLst>
      <p:ext uri="{BB962C8B-B14F-4D97-AF65-F5344CB8AC3E}">
        <p14:creationId xmlns:p14="http://schemas.microsoft.com/office/powerpoint/2010/main" val="448030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082E3-C846-5FE3-134B-13DD26C8D166}"/>
              </a:ext>
            </a:extLst>
          </p:cNvPr>
          <p:cNvSpPr>
            <a:spLocks noGrp="1"/>
          </p:cNvSpPr>
          <p:nvPr>
            <p:ph type="title"/>
          </p:nvPr>
        </p:nvSpPr>
        <p:spPr/>
        <p:txBody>
          <a:bodyPr/>
          <a:lstStyle/>
          <a:p>
            <a:r>
              <a:rPr lang="en-GB" b="1" dirty="0">
                <a:latin typeface="Franklin Gothic Medium (Headings)"/>
              </a:rPr>
              <a:t>Perception of visuals</a:t>
            </a:r>
            <a:endParaRPr lang="en-GB" dirty="0"/>
          </a:p>
        </p:txBody>
      </p:sp>
      <p:pic>
        <p:nvPicPr>
          <p:cNvPr id="4" name="Content Placeholder 3" descr="A diagram of data transformation&#10;&#10;Description automatically generated">
            <a:extLst>
              <a:ext uri="{FF2B5EF4-FFF2-40B4-BE49-F238E27FC236}">
                <a16:creationId xmlns:a16="http://schemas.microsoft.com/office/drawing/2014/main" id="{2CF20B7A-8780-C77A-A3A5-1A1057565E9D}"/>
              </a:ext>
            </a:extLst>
          </p:cNvPr>
          <p:cNvPicPr>
            <a:picLocks noGrp="1" noChangeAspect="1"/>
          </p:cNvPicPr>
          <p:nvPr>
            <p:ph idx="1"/>
          </p:nvPr>
        </p:nvPicPr>
        <p:blipFill>
          <a:blip r:embed="rId3"/>
          <a:stretch>
            <a:fillRect/>
          </a:stretch>
        </p:blipFill>
        <p:spPr>
          <a:xfrm>
            <a:off x="5532783" y="2113115"/>
            <a:ext cx="6078025" cy="4203150"/>
          </a:xfrm>
          <a:prstGeom prst="rect">
            <a:avLst/>
          </a:prstGeom>
        </p:spPr>
      </p:pic>
      <p:sp>
        <p:nvSpPr>
          <p:cNvPr id="6" name="Content Placeholder 2">
            <a:extLst>
              <a:ext uri="{FF2B5EF4-FFF2-40B4-BE49-F238E27FC236}">
                <a16:creationId xmlns:a16="http://schemas.microsoft.com/office/drawing/2014/main" id="{7EEFF482-D2F9-D93F-A7AA-28852F733AAC}"/>
              </a:ext>
            </a:extLst>
          </p:cNvPr>
          <p:cNvSpPr txBox="1">
            <a:spLocks/>
          </p:cNvSpPr>
          <p:nvPr/>
        </p:nvSpPr>
        <p:spPr>
          <a:xfrm>
            <a:off x="765463" y="2113115"/>
            <a:ext cx="4636168" cy="4351338"/>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2400" dirty="0">
                <a:solidFill>
                  <a:schemeClr val="tx1"/>
                </a:solidFill>
                <a:latin typeface="Franklin Gothic Book (Body)"/>
              </a:rPr>
              <a:t>Interpreting human perception is integral for data to attain logical conveyance</a:t>
            </a:r>
          </a:p>
          <a:p>
            <a:endParaRPr lang="en-GB" sz="2400" dirty="0">
              <a:solidFill>
                <a:schemeClr val="tx1"/>
              </a:solidFill>
              <a:latin typeface="Franklin Gothic Book (Body)"/>
            </a:endParaRPr>
          </a:p>
          <a:p>
            <a:r>
              <a:rPr lang="en-GB" sz="2400" dirty="0">
                <a:solidFill>
                  <a:schemeClr val="tx1"/>
                </a:solidFill>
                <a:latin typeface="Franklin Gothic Book (Body)"/>
              </a:rPr>
              <a:t>Bodily senses contribute to roughly 70% of vision</a:t>
            </a:r>
          </a:p>
          <a:p>
            <a:endParaRPr lang="en-GB" sz="2400" dirty="0">
              <a:solidFill>
                <a:schemeClr val="tx1"/>
              </a:solidFill>
              <a:latin typeface="Franklin Gothic Book (Body)"/>
            </a:endParaRPr>
          </a:p>
          <a:p>
            <a:r>
              <a:rPr lang="en-GB" sz="2400" dirty="0">
                <a:solidFill>
                  <a:schemeClr val="tx1"/>
                </a:solidFill>
                <a:latin typeface="Franklin Gothic Book (Body)"/>
              </a:rPr>
              <a:t>Image processing: brain executes complex analysis for comprehension [6]</a:t>
            </a:r>
          </a:p>
        </p:txBody>
      </p:sp>
      <p:sp>
        <p:nvSpPr>
          <p:cNvPr id="7" name="TextBox 6">
            <a:extLst>
              <a:ext uri="{FF2B5EF4-FFF2-40B4-BE49-F238E27FC236}">
                <a16:creationId xmlns:a16="http://schemas.microsoft.com/office/drawing/2014/main" id="{CA9EAB62-A87F-3FC2-3F35-4E5964D04189}"/>
              </a:ext>
            </a:extLst>
          </p:cNvPr>
          <p:cNvSpPr txBox="1"/>
          <p:nvPr/>
        </p:nvSpPr>
        <p:spPr>
          <a:xfrm>
            <a:off x="10339613" y="6316265"/>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9</a:t>
            </a:r>
          </a:p>
        </p:txBody>
      </p:sp>
    </p:spTree>
    <p:extLst>
      <p:ext uri="{BB962C8B-B14F-4D97-AF65-F5344CB8AC3E}">
        <p14:creationId xmlns:p14="http://schemas.microsoft.com/office/powerpoint/2010/main" val="740997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3248-6168-14CC-1407-80D9A9162DCB}"/>
              </a:ext>
            </a:extLst>
          </p:cNvPr>
          <p:cNvSpPr>
            <a:spLocks noGrp="1"/>
          </p:cNvSpPr>
          <p:nvPr>
            <p:ph type="title"/>
          </p:nvPr>
        </p:nvSpPr>
        <p:spPr>
          <a:xfrm>
            <a:off x="605286" y="252981"/>
            <a:ext cx="5394188" cy="1460500"/>
          </a:xfrm>
        </p:spPr>
        <p:txBody>
          <a:bodyPr>
            <a:normAutofit/>
          </a:bodyPr>
          <a:lstStyle/>
          <a:p>
            <a:r>
              <a:rPr lang="en-GB" b="1" dirty="0">
                <a:latin typeface="Franklin Gothic Medium (Headings)"/>
              </a:rPr>
              <a:t>Human Computer Interaction</a:t>
            </a:r>
          </a:p>
        </p:txBody>
      </p:sp>
      <p:sp>
        <p:nvSpPr>
          <p:cNvPr id="3" name="Content Placeholder 2">
            <a:extLst>
              <a:ext uri="{FF2B5EF4-FFF2-40B4-BE49-F238E27FC236}">
                <a16:creationId xmlns:a16="http://schemas.microsoft.com/office/drawing/2014/main" id="{BE44D4E2-2DFA-CBD3-E294-E7B7462576FB}"/>
              </a:ext>
            </a:extLst>
          </p:cNvPr>
          <p:cNvSpPr>
            <a:spLocks noGrp="1"/>
          </p:cNvSpPr>
          <p:nvPr>
            <p:ph idx="1"/>
          </p:nvPr>
        </p:nvSpPr>
        <p:spPr>
          <a:xfrm>
            <a:off x="838200" y="1825625"/>
            <a:ext cx="5257800" cy="4351338"/>
          </a:xfrm>
        </p:spPr>
        <p:txBody>
          <a:bodyPr>
            <a:normAutofit/>
          </a:bodyPr>
          <a:lstStyle/>
          <a:p>
            <a:pPr lvl="1"/>
            <a:endParaRPr lang="en-GB" dirty="0">
              <a:solidFill>
                <a:schemeClr val="tx1"/>
              </a:solidFill>
              <a:latin typeface="Franklin Gothic Book (Body)"/>
            </a:endParaRPr>
          </a:p>
          <a:p>
            <a:pPr lvl="1"/>
            <a:r>
              <a:rPr lang="en-GB" sz="2400" dirty="0">
                <a:solidFill>
                  <a:schemeClr val="tx1"/>
                </a:solidFill>
                <a:latin typeface="Franklin Gothic Book (Body)"/>
              </a:rPr>
              <a:t>Interactions of humans and computers </a:t>
            </a:r>
          </a:p>
          <a:p>
            <a:pPr lvl="1"/>
            <a:endParaRPr lang="en-GB" sz="2400" dirty="0">
              <a:solidFill>
                <a:schemeClr val="tx1"/>
              </a:solidFill>
              <a:latin typeface="Franklin Gothic Book (Body)"/>
            </a:endParaRPr>
          </a:p>
          <a:p>
            <a:pPr lvl="1"/>
            <a:r>
              <a:rPr lang="en-GB" sz="2400" dirty="0">
                <a:solidFill>
                  <a:schemeClr val="tx1"/>
                </a:solidFill>
                <a:latin typeface="Franklin Gothic Book (Body)"/>
              </a:rPr>
              <a:t>Study by </a:t>
            </a:r>
            <a:r>
              <a:rPr lang="en-GB" sz="2400" dirty="0" err="1">
                <a:solidFill>
                  <a:schemeClr val="tx1"/>
                </a:solidFill>
                <a:latin typeface="Franklin Gothic Book (Body)"/>
              </a:rPr>
              <a:t>Shackel</a:t>
            </a:r>
            <a:r>
              <a:rPr lang="en-GB" sz="2400" dirty="0">
                <a:solidFill>
                  <a:schemeClr val="tx1"/>
                </a:solidFill>
                <a:latin typeface="Franklin Gothic Book (Body)"/>
              </a:rPr>
              <a:t> in the 1950s [7]</a:t>
            </a:r>
          </a:p>
          <a:p>
            <a:pPr lvl="1"/>
            <a:endParaRPr lang="en-GB" sz="2400" dirty="0">
              <a:solidFill>
                <a:schemeClr val="tx1"/>
              </a:solidFill>
              <a:latin typeface="Franklin Gothic Book (Body)"/>
            </a:endParaRPr>
          </a:p>
          <a:p>
            <a:pPr lvl="1"/>
            <a:r>
              <a:rPr lang="en-GB" sz="2400" dirty="0">
                <a:solidFill>
                  <a:schemeClr val="tx1"/>
                </a:solidFill>
                <a:latin typeface="Franklin Gothic Book (Body)"/>
              </a:rPr>
              <a:t>User interface is the forefront of interaction [8]</a:t>
            </a:r>
          </a:p>
        </p:txBody>
      </p:sp>
      <p:pic>
        <p:nvPicPr>
          <p:cNvPr id="4" name="Picture 3" descr="A diagram of different colored circles&#10;&#10;Description automatically generated">
            <a:extLst>
              <a:ext uri="{FF2B5EF4-FFF2-40B4-BE49-F238E27FC236}">
                <a16:creationId xmlns:a16="http://schemas.microsoft.com/office/drawing/2014/main" id="{6E417700-1196-99DA-57B4-B4955185360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07173" y="2182483"/>
            <a:ext cx="3885750" cy="3885750"/>
          </a:xfrm>
          <a:prstGeom prst="rect">
            <a:avLst/>
          </a:prstGeom>
          <a:noFill/>
          <a:ln>
            <a:noFill/>
          </a:ln>
        </p:spPr>
      </p:pic>
      <p:sp>
        <p:nvSpPr>
          <p:cNvPr id="5" name="TextBox 4">
            <a:extLst>
              <a:ext uri="{FF2B5EF4-FFF2-40B4-BE49-F238E27FC236}">
                <a16:creationId xmlns:a16="http://schemas.microsoft.com/office/drawing/2014/main" id="{A1A09E97-6CEE-7690-5F7B-B0E34F0E7DDB}"/>
              </a:ext>
            </a:extLst>
          </p:cNvPr>
          <p:cNvSpPr txBox="1"/>
          <p:nvPr/>
        </p:nvSpPr>
        <p:spPr>
          <a:xfrm>
            <a:off x="10123713" y="5837401"/>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10</a:t>
            </a:r>
          </a:p>
        </p:txBody>
      </p:sp>
    </p:spTree>
    <p:extLst>
      <p:ext uri="{BB962C8B-B14F-4D97-AF65-F5344CB8AC3E}">
        <p14:creationId xmlns:p14="http://schemas.microsoft.com/office/powerpoint/2010/main" val="1182449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F4815FA-3A7F-67C1-A970-E72C041BB976}"/>
              </a:ext>
            </a:extLst>
          </p:cNvPr>
          <p:cNvSpPr/>
          <p:nvPr/>
        </p:nvSpPr>
        <p:spPr>
          <a:xfrm>
            <a:off x="6096000" y="1884647"/>
            <a:ext cx="5005754" cy="224930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0A8AC492-B68E-1DF1-42AA-0F55E42F4D00}"/>
              </a:ext>
            </a:extLst>
          </p:cNvPr>
          <p:cNvSpPr/>
          <p:nvPr/>
        </p:nvSpPr>
        <p:spPr>
          <a:xfrm>
            <a:off x="2155825" y="4293339"/>
            <a:ext cx="7168661" cy="247384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7EE2EC96-9623-2425-606E-564582505E56}"/>
              </a:ext>
            </a:extLst>
          </p:cNvPr>
          <p:cNvSpPr/>
          <p:nvPr/>
        </p:nvSpPr>
        <p:spPr>
          <a:xfrm>
            <a:off x="1349477" y="2040492"/>
            <a:ext cx="3946442" cy="198423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069BF39-175D-C3C1-C4B1-E0E5A7CB6F58}"/>
              </a:ext>
            </a:extLst>
          </p:cNvPr>
          <p:cNvSpPr>
            <a:spLocks noGrp="1"/>
          </p:cNvSpPr>
          <p:nvPr>
            <p:ph type="title"/>
          </p:nvPr>
        </p:nvSpPr>
        <p:spPr/>
        <p:txBody>
          <a:bodyPr/>
          <a:lstStyle/>
          <a:p>
            <a:r>
              <a:rPr lang="en-GB" b="1" dirty="0">
                <a:latin typeface="Franklin Gothic Medium (Headings)"/>
              </a:rPr>
              <a:t>Gestalt laws</a:t>
            </a:r>
            <a:endParaRPr lang="en-GB" dirty="0"/>
          </a:p>
        </p:txBody>
      </p:sp>
      <p:pic>
        <p:nvPicPr>
          <p:cNvPr id="6" name="Picture 5" descr="A group of dots on a white background&#10;&#10;Description automatically generated">
            <a:extLst>
              <a:ext uri="{FF2B5EF4-FFF2-40B4-BE49-F238E27FC236}">
                <a16:creationId xmlns:a16="http://schemas.microsoft.com/office/drawing/2014/main" id="{B7CC6EAC-FB74-0513-42AE-87924E80B5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7498" y="2177521"/>
            <a:ext cx="3711113" cy="1781175"/>
          </a:xfrm>
          <a:prstGeom prst="rect">
            <a:avLst/>
          </a:prstGeom>
        </p:spPr>
      </p:pic>
      <p:pic>
        <p:nvPicPr>
          <p:cNvPr id="7" name="Picture 6" descr="A blue circles and lines&#10;&#10;Description automatically generated">
            <a:extLst>
              <a:ext uri="{FF2B5EF4-FFF2-40B4-BE49-F238E27FC236}">
                <a16:creationId xmlns:a16="http://schemas.microsoft.com/office/drawing/2014/main" id="{6B36D841-3D4A-D2E2-F946-21A7D172D59F}"/>
              </a:ext>
            </a:extLst>
          </p:cNvPr>
          <p:cNvPicPr>
            <a:picLocks noChangeAspect="1"/>
          </p:cNvPicPr>
          <p:nvPr/>
        </p:nvPicPr>
        <p:blipFill>
          <a:blip r:embed="rId4"/>
          <a:stretch>
            <a:fillRect/>
          </a:stretch>
        </p:blipFill>
        <p:spPr>
          <a:xfrm>
            <a:off x="7333851" y="1992786"/>
            <a:ext cx="2632788" cy="2031945"/>
          </a:xfrm>
          <a:prstGeom prst="rect">
            <a:avLst/>
          </a:prstGeom>
        </p:spPr>
      </p:pic>
      <p:pic>
        <p:nvPicPr>
          <p:cNvPr id="10" name="Picture 9">
            <a:extLst>
              <a:ext uri="{FF2B5EF4-FFF2-40B4-BE49-F238E27FC236}">
                <a16:creationId xmlns:a16="http://schemas.microsoft.com/office/drawing/2014/main" id="{FE82F25B-405A-0EC7-27FC-3C7979022221}"/>
              </a:ext>
            </a:extLst>
          </p:cNvPr>
          <p:cNvPicPr>
            <a:picLocks noChangeAspect="1"/>
          </p:cNvPicPr>
          <p:nvPr/>
        </p:nvPicPr>
        <p:blipFill>
          <a:blip r:embed="rId5"/>
          <a:stretch>
            <a:fillRect/>
          </a:stretch>
        </p:blipFill>
        <p:spPr>
          <a:xfrm>
            <a:off x="2298701" y="4428172"/>
            <a:ext cx="6877050" cy="1914525"/>
          </a:xfrm>
          <a:prstGeom prst="rect">
            <a:avLst/>
          </a:prstGeom>
        </p:spPr>
      </p:pic>
      <p:sp>
        <p:nvSpPr>
          <p:cNvPr id="13" name="TextBox 12">
            <a:extLst>
              <a:ext uri="{FF2B5EF4-FFF2-40B4-BE49-F238E27FC236}">
                <a16:creationId xmlns:a16="http://schemas.microsoft.com/office/drawing/2014/main" id="{D20F8ED2-8007-0A5C-FA63-CCC26E0A2BEC}"/>
              </a:ext>
            </a:extLst>
          </p:cNvPr>
          <p:cNvSpPr txBox="1"/>
          <p:nvPr/>
        </p:nvSpPr>
        <p:spPr>
          <a:xfrm>
            <a:off x="4687689" y="6274881"/>
            <a:ext cx="2098430" cy="369332"/>
          </a:xfrm>
          <a:prstGeom prst="rect">
            <a:avLst/>
          </a:prstGeom>
          <a:noFill/>
        </p:spPr>
        <p:txBody>
          <a:bodyPr wrap="square" rtlCol="0">
            <a:spAutoFit/>
          </a:bodyPr>
          <a:lstStyle/>
          <a:p>
            <a:pPr algn="ctr"/>
            <a:r>
              <a:rPr lang="en-GB" b="1" dirty="0">
                <a:latin typeface="Franklin Gothic Book (Body)"/>
              </a:rPr>
              <a:t>Figure and Ground</a:t>
            </a:r>
            <a:endParaRPr lang="en-GB" b="1" dirty="0"/>
          </a:p>
        </p:txBody>
      </p:sp>
      <p:sp>
        <p:nvSpPr>
          <p:cNvPr id="14" name="TextBox 13">
            <a:extLst>
              <a:ext uri="{FF2B5EF4-FFF2-40B4-BE49-F238E27FC236}">
                <a16:creationId xmlns:a16="http://schemas.microsoft.com/office/drawing/2014/main" id="{7168C45F-7D9D-4138-297D-311F030297B8}"/>
              </a:ext>
            </a:extLst>
          </p:cNvPr>
          <p:cNvSpPr txBox="1"/>
          <p:nvPr/>
        </p:nvSpPr>
        <p:spPr>
          <a:xfrm>
            <a:off x="2684838" y="2580962"/>
            <a:ext cx="1336431" cy="369332"/>
          </a:xfrm>
          <a:prstGeom prst="rect">
            <a:avLst/>
          </a:prstGeom>
          <a:noFill/>
        </p:spPr>
        <p:txBody>
          <a:bodyPr wrap="square" rtlCol="0">
            <a:spAutoFit/>
          </a:bodyPr>
          <a:lstStyle/>
          <a:p>
            <a:pPr algn="ctr"/>
            <a:r>
              <a:rPr lang="en-GB" b="1" dirty="0">
                <a:latin typeface="Franklin Gothic Book (Body)"/>
              </a:rPr>
              <a:t>Proximity</a:t>
            </a:r>
            <a:endParaRPr lang="en-GB" b="1" dirty="0"/>
          </a:p>
        </p:txBody>
      </p:sp>
      <p:sp>
        <p:nvSpPr>
          <p:cNvPr id="15" name="TextBox 14">
            <a:extLst>
              <a:ext uri="{FF2B5EF4-FFF2-40B4-BE49-F238E27FC236}">
                <a16:creationId xmlns:a16="http://schemas.microsoft.com/office/drawing/2014/main" id="{F0B9F640-B6D2-D221-DA14-0C380F7224EA}"/>
              </a:ext>
            </a:extLst>
          </p:cNvPr>
          <p:cNvSpPr txBox="1"/>
          <p:nvPr/>
        </p:nvSpPr>
        <p:spPr>
          <a:xfrm>
            <a:off x="7986877" y="2783138"/>
            <a:ext cx="1336431" cy="369332"/>
          </a:xfrm>
          <a:prstGeom prst="rect">
            <a:avLst/>
          </a:prstGeom>
          <a:noFill/>
        </p:spPr>
        <p:txBody>
          <a:bodyPr wrap="square" rtlCol="0">
            <a:spAutoFit/>
          </a:bodyPr>
          <a:lstStyle/>
          <a:p>
            <a:pPr algn="ctr"/>
            <a:r>
              <a:rPr lang="en-GB" b="1" dirty="0">
                <a:latin typeface="Franklin Gothic Book (Body)"/>
              </a:rPr>
              <a:t>Connection</a:t>
            </a:r>
            <a:endParaRPr lang="en-GB" b="1" dirty="0"/>
          </a:p>
        </p:txBody>
      </p:sp>
      <p:sp>
        <p:nvSpPr>
          <p:cNvPr id="4" name="TextBox 3">
            <a:extLst>
              <a:ext uri="{FF2B5EF4-FFF2-40B4-BE49-F238E27FC236}">
                <a16:creationId xmlns:a16="http://schemas.microsoft.com/office/drawing/2014/main" id="{3D0DA882-4686-7467-8155-0FE60ABD1E21}"/>
              </a:ext>
            </a:extLst>
          </p:cNvPr>
          <p:cNvSpPr txBox="1"/>
          <p:nvPr/>
        </p:nvSpPr>
        <p:spPr>
          <a:xfrm>
            <a:off x="10096062" y="3401284"/>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12</a:t>
            </a:r>
          </a:p>
        </p:txBody>
      </p:sp>
      <p:sp>
        <p:nvSpPr>
          <p:cNvPr id="5" name="TextBox 4">
            <a:extLst>
              <a:ext uri="{FF2B5EF4-FFF2-40B4-BE49-F238E27FC236}">
                <a16:creationId xmlns:a16="http://schemas.microsoft.com/office/drawing/2014/main" id="{D04C36B0-065E-6255-957F-0E25F31FFACC}"/>
              </a:ext>
            </a:extLst>
          </p:cNvPr>
          <p:cNvSpPr txBox="1"/>
          <p:nvPr/>
        </p:nvSpPr>
        <p:spPr>
          <a:xfrm>
            <a:off x="7941632" y="6453418"/>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13</a:t>
            </a:r>
          </a:p>
        </p:txBody>
      </p:sp>
      <p:sp>
        <p:nvSpPr>
          <p:cNvPr id="9" name="TextBox 8">
            <a:extLst>
              <a:ext uri="{FF2B5EF4-FFF2-40B4-BE49-F238E27FC236}">
                <a16:creationId xmlns:a16="http://schemas.microsoft.com/office/drawing/2014/main" id="{F7BA65DD-C254-72F2-4868-E0F259BEBEED}"/>
              </a:ext>
            </a:extLst>
          </p:cNvPr>
          <p:cNvSpPr txBox="1"/>
          <p:nvPr/>
        </p:nvSpPr>
        <p:spPr>
          <a:xfrm>
            <a:off x="4514415" y="3648908"/>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11</a:t>
            </a:r>
          </a:p>
        </p:txBody>
      </p:sp>
    </p:spTree>
    <p:extLst>
      <p:ext uri="{BB962C8B-B14F-4D97-AF65-F5344CB8AC3E}">
        <p14:creationId xmlns:p14="http://schemas.microsoft.com/office/powerpoint/2010/main" val="4173928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6537-5D0B-5070-AB17-005F2596E04A}"/>
              </a:ext>
            </a:extLst>
          </p:cNvPr>
          <p:cNvSpPr>
            <a:spLocks noGrp="1"/>
          </p:cNvSpPr>
          <p:nvPr>
            <p:ph type="title"/>
          </p:nvPr>
        </p:nvSpPr>
        <p:spPr/>
        <p:txBody>
          <a:bodyPr/>
          <a:lstStyle/>
          <a:p>
            <a:r>
              <a:rPr lang="en-GB" b="1" dirty="0">
                <a:latin typeface="Franklin Gothic Medium (Headings)"/>
              </a:rPr>
              <a:t>Cognition with Design</a:t>
            </a:r>
            <a:endParaRPr lang="en-GB" dirty="0"/>
          </a:p>
        </p:txBody>
      </p:sp>
      <p:pic>
        <p:nvPicPr>
          <p:cNvPr id="4" name="Picture 3">
            <a:extLst>
              <a:ext uri="{FF2B5EF4-FFF2-40B4-BE49-F238E27FC236}">
                <a16:creationId xmlns:a16="http://schemas.microsoft.com/office/drawing/2014/main" id="{CB9A4DBD-8A28-48BD-B148-271B959727D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82045" y="1962668"/>
            <a:ext cx="4052357" cy="2932664"/>
          </a:xfrm>
          <a:prstGeom prst="rect">
            <a:avLst/>
          </a:prstGeom>
          <a:noFill/>
          <a:ln>
            <a:noFill/>
          </a:ln>
        </p:spPr>
      </p:pic>
      <p:pic>
        <p:nvPicPr>
          <p:cNvPr id="5" name="Picture 4" descr="A grey square with a white square&#10;&#10;Description automatically generated with medium confidence">
            <a:extLst>
              <a:ext uri="{FF2B5EF4-FFF2-40B4-BE49-F238E27FC236}">
                <a16:creationId xmlns:a16="http://schemas.microsoft.com/office/drawing/2014/main" id="{195F5885-4CEB-EE58-BBD3-6771F4BBA11B}"/>
              </a:ext>
            </a:extLst>
          </p:cNvPr>
          <p:cNvPicPr>
            <a:picLocks noChangeAspect="1"/>
          </p:cNvPicPr>
          <p:nvPr/>
        </p:nvPicPr>
        <p:blipFill>
          <a:blip r:embed="rId4"/>
          <a:stretch>
            <a:fillRect/>
          </a:stretch>
        </p:blipFill>
        <p:spPr>
          <a:xfrm>
            <a:off x="5127308" y="5288118"/>
            <a:ext cx="3666534" cy="1148742"/>
          </a:xfrm>
          <a:prstGeom prst="rect">
            <a:avLst/>
          </a:prstGeom>
        </p:spPr>
      </p:pic>
      <p:pic>
        <p:nvPicPr>
          <p:cNvPr id="6" name="Picture 5" descr="A red and blue sign&#10;&#10;Description automatically generated">
            <a:extLst>
              <a:ext uri="{FF2B5EF4-FFF2-40B4-BE49-F238E27FC236}">
                <a16:creationId xmlns:a16="http://schemas.microsoft.com/office/drawing/2014/main" id="{AAF1DEED-BFE8-0BF1-832E-0C2AAAB07FA3}"/>
              </a:ext>
            </a:extLst>
          </p:cNvPr>
          <p:cNvPicPr>
            <a:picLocks noChangeAspect="1"/>
          </p:cNvPicPr>
          <p:nvPr/>
        </p:nvPicPr>
        <p:blipFill>
          <a:blip r:embed="rId5"/>
          <a:stretch>
            <a:fillRect/>
          </a:stretch>
        </p:blipFill>
        <p:spPr>
          <a:xfrm>
            <a:off x="8882365" y="5288118"/>
            <a:ext cx="2728443" cy="1176335"/>
          </a:xfrm>
          <a:prstGeom prst="rect">
            <a:avLst/>
          </a:prstGeom>
        </p:spPr>
      </p:pic>
      <p:sp>
        <p:nvSpPr>
          <p:cNvPr id="3" name="Content Placeholder 2">
            <a:extLst>
              <a:ext uri="{FF2B5EF4-FFF2-40B4-BE49-F238E27FC236}">
                <a16:creationId xmlns:a16="http://schemas.microsoft.com/office/drawing/2014/main" id="{021C0CDB-7382-A3DC-DD68-0F101CFEFC9A}"/>
              </a:ext>
            </a:extLst>
          </p:cNvPr>
          <p:cNvSpPr txBox="1">
            <a:spLocks/>
          </p:cNvSpPr>
          <p:nvPr/>
        </p:nvSpPr>
        <p:spPr>
          <a:xfrm>
            <a:off x="765463" y="2113115"/>
            <a:ext cx="4361845" cy="4351338"/>
          </a:xfrm>
          <a:prstGeom prst="rect">
            <a:avLst/>
          </a:prstGeom>
        </p:spPr>
        <p:txBody>
          <a:bodyPr vert="horz" lIns="91440" tIns="45720" rIns="91440" bIns="45720" rtlCol="0" anchor="ctr">
            <a:normAutofit fontScale="850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2400" dirty="0">
                <a:solidFill>
                  <a:schemeClr val="tx1"/>
                </a:solidFill>
                <a:latin typeface="Franklin Gothic Book (Body)"/>
              </a:rPr>
              <a:t>Evading poorly designed visuals to convey data</a:t>
            </a:r>
          </a:p>
          <a:p>
            <a:endParaRPr lang="en-GB" sz="2400" dirty="0">
              <a:solidFill>
                <a:schemeClr val="tx1"/>
              </a:solidFill>
              <a:latin typeface="Franklin Gothic Book (Body)"/>
            </a:endParaRPr>
          </a:p>
          <a:p>
            <a:r>
              <a:rPr lang="en-GB" sz="2400" dirty="0">
                <a:solidFill>
                  <a:schemeClr val="tx1"/>
                </a:solidFill>
                <a:latin typeface="Franklin Gothic Book (Body)"/>
              </a:rPr>
              <a:t>Prioritising data to interpret, contextualise, and support systematic perception</a:t>
            </a:r>
          </a:p>
          <a:p>
            <a:endParaRPr lang="en-GB" sz="2400" dirty="0">
              <a:solidFill>
                <a:schemeClr val="tx1"/>
              </a:solidFill>
              <a:latin typeface="Franklin Gothic Book (Body)"/>
            </a:endParaRPr>
          </a:p>
          <a:p>
            <a:r>
              <a:rPr lang="en-GB" sz="2400" dirty="0">
                <a:solidFill>
                  <a:schemeClr val="tx1"/>
                </a:solidFill>
                <a:latin typeface="Franklin Gothic Book (Body)"/>
              </a:rPr>
              <a:t>Unnecessary additional effects form complexities in comprehension</a:t>
            </a:r>
          </a:p>
          <a:p>
            <a:endParaRPr lang="en-GB" sz="2400" dirty="0">
              <a:solidFill>
                <a:schemeClr val="tx1"/>
              </a:solidFill>
              <a:latin typeface="Franklin Gothic Book (Body)"/>
            </a:endParaRPr>
          </a:p>
          <a:p>
            <a:r>
              <a:rPr lang="en-GB" sz="2400" dirty="0">
                <a:solidFill>
                  <a:schemeClr val="tx1"/>
                </a:solidFill>
                <a:latin typeface="Franklin Gothic Book (Body)"/>
              </a:rPr>
              <a:t>Humans fail to perceive colour [6]</a:t>
            </a:r>
          </a:p>
        </p:txBody>
      </p:sp>
      <p:sp>
        <p:nvSpPr>
          <p:cNvPr id="7" name="TextBox 6">
            <a:extLst>
              <a:ext uri="{FF2B5EF4-FFF2-40B4-BE49-F238E27FC236}">
                <a16:creationId xmlns:a16="http://schemas.microsoft.com/office/drawing/2014/main" id="{6ED1F4F5-C345-B2AD-5A5C-6BE80DD6093F}"/>
              </a:ext>
            </a:extLst>
          </p:cNvPr>
          <p:cNvSpPr txBox="1"/>
          <p:nvPr/>
        </p:nvSpPr>
        <p:spPr>
          <a:xfrm>
            <a:off x="11118908" y="6475113"/>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16</a:t>
            </a:r>
          </a:p>
        </p:txBody>
      </p:sp>
      <p:sp>
        <p:nvSpPr>
          <p:cNvPr id="8" name="TextBox 7">
            <a:extLst>
              <a:ext uri="{FF2B5EF4-FFF2-40B4-BE49-F238E27FC236}">
                <a16:creationId xmlns:a16="http://schemas.microsoft.com/office/drawing/2014/main" id="{EA21A0A5-C3E6-87ED-6E1C-D555993ED91C}"/>
              </a:ext>
            </a:extLst>
          </p:cNvPr>
          <p:cNvSpPr txBox="1"/>
          <p:nvPr/>
        </p:nvSpPr>
        <p:spPr>
          <a:xfrm>
            <a:off x="7765054" y="6474968"/>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15</a:t>
            </a:r>
          </a:p>
        </p:txBody>
      </p:sp>
      <p:sp>
        <p:nvSpPr>
          <p:cNvPr id="9" name="TextBox 8">
            <a:extLst>
              <a:ext uri="{FF2B5EF4-FFF2-40B4-BE49-F238E27FC236}">
                <a16:creationId xmlns:a16="http://schemas.microsoft.com/office/drawing/2014/main" id="{5FD8172D-46BF-DDE5-D6A7-0237B2EBA909}"/>
              </a:ext>
            </a:extLst>
          </p:cNvPr>
          <p:cNvSpPr txBox="1"/>
          <p:nvPr/>
        </p:nvSpPr>
        <p:spPr>
          <a:xfrm>
            <a:off x="10516304" y="4614358"/>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14</a:t>
            </a:r>
          </a:p>
        </p:txBody>
      </p:sp>
    </p:spTree>
    <p:extLst>
      <p:ext uri="{BB962C8B-B14F-4D97-AF65-F5344CB8AC3E}">
        <p14:creationId xmlns:p14="http://schemas.microsoft.com/office/powerpoint/2010/main" val="255988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50748-B88A-46ED-1B92-026053AB1F09}"/>
              </a:ext>
            </a:extLst>
          </p:cNvPr>
          <p:cNvSpPr>
            <a:spLocks noGrp="1"/>
          </p:cNvSpPr>
          <p:nvPr>
            <p:ph type="title"/>
          </p:nvPr>
        </p:nvSpPr>
        <p:spPr/>
        <p:txBody>
          <a:bodyPr>
            <a:normAutofit/>
          </a:bodyPr>
          <a:lstStyle/>
          <a:p>
            <a:r>
              <a:rPr lang="en-GB" b="1" dirty="0">
                <a:latin typeface="Franklin Gothic Medium (Headings)"/>
              </a:rPr>
              <a:t>Safeguarding Data Privacy </a:t>
            </a:r>
          </a:p>
        </p:txBody>
      </p:sp>
      <p:sp>
        <p:nvSpPr>
          <p:cNvPr id="3" name="Content Placeholder 2">
            <a:extLst>
              <a:ext uri="{FF2B5EF4-FFF2-40B4-BE49-F238E27FC236}">
                <a16:creationId xmlns:a16="http://schemas.microsoft.com/office/drawing/2014/main" id="{4CDABB33-DAB0-8755-43EB-6EE140F66C31}"/>
              </a:ext>
            </a:extLst>
          </p:cNvPr>
          <p:cNvSpPr>
            <a:spLocks noGrp="1"/>
          </p:cNvSpPr>
          <p:nvPr>
            <p:ph idx="1"/>
          </p:nvPr>
        </p:nvSpPr>
        <p:spPr>
          <a:xfrm>
            <a:off x="838201" y="2028825"/>
            <a:ext cx="4762499" cy="4351338"/>
          </a:xfrm>
        </p:spPr>
        <p:txBody>
          <a:bodyPr/>
          <a:lstStyle/>
          <a:p>
            <a:pPr marL="0" indent="0">
              <a:buNone/>
            </a:pPr>
            <a:r>
              <a:rPr lang="en-GB" sz="2400" dirty="0">
                <a:solidFill>
                  <a:schemeClr val="tx1"/>
                </a:solidFill>
                <a:latin typeface="Franklin Gothic Book (Body)"/>
              </a:rPr>
              <a:t>Access Control Policies</a:t>
            </a:r>
          </a:p>
          <a:p>
            <a:pPr marL="0" indent="0">
              <a:buNone/>
            </a:pPr>
            <a:endParaRPr lang="en-GB" sz="2400" dirty="0">
              <a:solidFill>
                <a:schemeClr val="tx1"/>
              </a:solidFill>
              <a:latin typeface="Franklin Gothic Book (Body)"/>
            </a:endParaRPr>
          </a:p>
          <a:p>
            <a:pPr lvl="1"/>
            <a:r>
              <a:rPr lang="en-GB" sz="2000" dirty="0">
                <a:solidFill>
                  <a:schemeClr val="tx1"/>
                </a:solidFill>
                <a:latin typeface="Franklin Gothic Book (Body)"/>
              </a:rPr>
              <a:t>Unauthorised disclosure and improper modifications</a:t>
            </a:r>
          </a:p>
          <a:p>
            <a:pPr lvl="1"/>
            <a:endParaRPr lang="en-GB" sz="2000" dirty="0">
              <a:solidFill>
                <a:schemeClr val="tx1"/>
              </a:solidFill>
              <a:latin typeface="Franklin Gothic Book (Body)"/>
            </a:endParaRPr>
          </a:p>
          <a:p>
            <a:pPr lvl="1"/>
            <a:r>
              <a:rPr lang="en-GB" sz="2000" dirty="0">
                <a:solidFill>
                  <a:schemeClr val="tx1"/>
                </a:solidFill>
                <a:latin typeface="Franklin Gothic Book (Body)"/>
              </a:rPr>
              <a:t>Ensure availability to legitimate users</a:t>
            </a:r>
          </a:p>
          <a:p>
            <a:pPr lvl="1"/>
            <a:endParaRPr lang="en-GB" sz="2000" dirty="0">
              <a:solidFill>
                <a:schemeClr val="tx1"/>
              </a:solidFill>
              <a:latin typeface="Franklin Gothic Book (Body)"/>
            </a:endParaRPr>
          </a:p>
          <a:p>
            <a:pPr lvl="1"/>
            <a:r>
              <a:rPr lang="en-GB" sz="2000" dirty="0">
                <a:solidFill>
                  <a:schemeClr val="tx1"/>
                </a:solidFill>
                <a:latin typeface="Franklin Gothic Book (Body)"/>
              </a:rPr>
              <a:t>Imposed through authentication  interface [10, 11]</a:t>
            </a:r>
          </a:p>
          <a:p>
            <a:endParaRPr lang="en-GB" dirty="0">
              <a:solidFill>
                <a:schemeClr val="tx1"/>
              </a:solidFill>
              <a:latin typeface="Franklin Gothic Book (Body)"/>
            </a:endParaRPr>
          </a:p>
        </p:txBody>
      </p:sp>
      <p:sp>
        <p:nvSpPr>
          <p:cNvPr id="4" name="TextBox 3">
            <a:extLst>
              <a:ext uri="{FF2B5EF4-FFF2-40B4-BE49-F238E27FC236}">
                <a16:creationId xmlns:a16="http://schemas.microsoft.com/office/drawing/2014/main" id="{C5CB6A53-6487-5C5E-EC22-CA0166EC0623}"/>
              </a:ext>
            </a:extLst>
          </p:cNvPr>
          <p:cNvSpPr txBox="1"/>
          <p:nvPr/>
        </p:nvSpPr>
        <p:spPr>
          <a:xfrm>
            <a:off x="10861900" y="5475502"/>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17</a:t>
            </a:r>
          </a:p>
        </p:txBody>
      </p:sp>
      <p:pic>
        <p:nvPicPr>
          <p:cNvPr id="8" name="Picture 7">
            <a:extLst>
              <a:ext uri="{FF2B5EF4-FFF2-40B4-BE49-F238E27FC236}">
                <a16:creationId xmlns:a16="http://schemas.microsoft.com/office/drawing/2014/main" id="{1FEE61E2-564E-63C1-724F-6D7EBB26D513}"/>
              </a:ext>
            </a:extLst>
          </p:cNvPr>
          <p:cNvPicPr>
            <a:picLocks noChangeAspect="1"/>
          </p:cNvPicPr>
          <p:nvPr/>
        </p:nvPicPr>
        <p:blipFill>
          <a:blip r:embed="rId3"/>
          <a:stretch>
            <a:fillRect/>
          </a:stretch>
        </p:blipFill>
        <p:spPr>
          <a:xfrm>
            <a:off x="5600700" y="2801059"/>
            <a:ext cx="5858068" cy="2674443"/>
          </a:xfrm>
          <a:prstGeom prst="rect">
            <a:avLst/>
          </a:prstGeom>
        </p:spPr>
      </p:pic>
    </p:spTree>
    <p:extLst>
      <p:ext uri="{BB962C8B-B14F-4D97-AF65-F5344CB8AC3E}">
        <p14:creationId xmlns:p14="http://schemas.microsoft.com/office/powerpoint/2010/main" val="2587841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003DB-CBD7-27D6-BBEA-35959F7436ED}"/>
              </a:ext>
            </a:extLst>
          </p:cNvPr>
          <p:cNvSpPr>
            <a:spLocks noGrp="1"/>
          </p:cNvSpPr>
          <p:nvPr>
            <p:ph type="title"/>
          </p:nvPr>
        </p:nvSpPr>
        <p:spPr/>
        <p:txBody>
          <a:bodyPr/>
          <a:lstStyle/>
          <a:p>
            <a:r>
              <a:rPr lang="en-GB" b="1" dirty="0">
                <a:latin typeface="Franklin Gothic Medium (Headings)"/>
              </a:rPr>
              <a:t>MVC Architecture</a:t>
            </a:r>
          </a:p>
        </p:txBody>
      </p:sp>
      <p:sp>
        <p:nvSpPr>
          <p:cNvPr id="5" name="Content Placeholder 2">
            <a:extLst>
              <a:ext uri="{FF2B5EF4-FFF2-40B4-BE49-F238E27FC236}">
                <a16:creationId xmlns:a16="http://schemas.microsoft.com/office/drawing/2014/main" id="{1D9AA24B-619B-860F-AB69-744E935A537B}"/>
              </a:ext>
            </a:extLst>
          </p:cNvPr>
          <p:cNvSpPr>
            <a:spLocks noGrp="1"/>
          </p:cNvSpPr>
          <p:nvPr>
            <p:ph idx="1"/>
          </p:nvPr>
        </p:nvSpPr>
        <p:spPr>
          <a:xfrm>
            <a:off x="838200" y="2141537"/>
            <a:ext cx="4636168" cy="4351338"/>
          </a:xfrm>
        </p:spPr>
        <p:txBody>
          <a:bodyPr>
            <a:normAutofit fontScale="77500" lnSpcReduction="20000"/>
          </a:bodyPr>
          <a:lstStyle/>
          <a:p>
            <a:pPr lvl="1"/>
            <a:r>
              <a:rPr lang="en-GB" sz="2000" dirty="0">
                <a:solidFill>
                  <a:schemeClr val="tx1"/>
                </a:solidFill>
                <a:latin typeface="Franklin Gothic Book (Body)"/>
              </a:rPr>
              <a:t>Segregates multiple components</a:t>
            </a:r>
          </a:p>
          <a:p>
            <a:pPr lvl="1"/>
            <a:r>
              <a:rPr lang="en-GB" sz="2000" dirty="0">
                <a:solidFill>
                  <a:schemeClr val="tx1"/>
                </a:solidFill>
                <a:latin typeface="Franklin Gothic Book (Body)"/>
              </a:rPr>
              <a:t>Reduces monolithic code </a:t>
            </a:r>
          </a:p>
          <a:p>
            <a:pPr lvl="1"/>
            <a:r>
              <a:rPr lang="en-GB" sz="2000" dirty="0">
                <a:solidFill>
                  <a:schemeClr val="tx1"/>
                </a:solidFill>
                <a:latin typeface="Franklin Gothic Book (Body)"/>
              </a:rPr>
              <a:t>Facilitate debugging tasks [12, 13, 14]</a:t>
            </a:r>
          </a:p>
          <a:p>
            <a:pPr lvl="1"/>
            <a:endParaRPr lang="en-GB" sz="2000" dirty="0">
              <a:solidFill>
                <a:schemeClr val="tx1"/>
              </a:solidFill>
              <a:latin typeface="Franklin Gothic Book (Body)"/>
            </a:endParaRPr>
          </a:p>
          <a:p>
            <a:pPr marL="324000" lvl="1" indent="0">
              <a:buNone/>
            </a:pPr>
            <a:r>
              <a:rPr lang="en-GB" sz="2000" b="1" dirty="0">
                <a:solidFill>
                  <a:schemeClr val="tx1"/>
                </a:solidFill>
                <a:latin typeface="Franklin Gothic Book (Body)"/>
              </a:rPr>
              <a:t>Application Classes</a:t>
            </a:r>
          </a:p>
          <a:p>
            <a:pPr lvl="1"/>
            <a:r>
              <a:rPr lang="en-GB" sz="2000" dirty="0">
                <a:solidFill>
                  <a:schemeClr val="tx1"/>
                </a:solidFill>
                <a:latin typeface="Franklin Gothic Book (Body)"/>
              </a:rPr>
              <a:t>Controller</a:t>
            </a:r>
          </a:p>
          <a:p>
            <a:pPr lvl="1"/>
            <a:r>
              <a:rPr lang="en-GB" sz="2000" dirty="0">
                <a:solidFill>
                  <a:schemeClr val="tx1"/>
                </a:solidFill>
                <a:latin typeface="Franklin Gothic Book (Body)"/>
              </a:rPr>
              <a:t>Model</a:t>
            </a:r>
          </a:p>
          <a:p>
            <a:pPr lvl="2"/>
            <a:r>
              <a:rPr lang="en-GB" sz="1600" dirty="0" err="1">
                <a:solidFill>
                  <a:schemeClr val="tx1"/>
                </a:solidFill>
                <a:latin typeface="Franklin Gothic Book (Body)"/>
              </a:rPr>
              <a:t>VarianceETL</a:t>
            </a:r>
            <a:endParaRPr lang="en-GB" sz="1600" dirty="0">
              <a:solidFill>
                <a:schemeClr val="tx1"/>
              </a:solidFill>
              <a:latin typeface="Franklin Gothic Book (Body)"/>
            </a:endParaRPr>
          </a:p>
          <a:p>
            <a:pPr lvl="2"/>
            <a:r>
              <a:rPr lang="en-GB" sz="1600" dirty="0" err="1">
                <a:solidFill>
                  <a:schemeClr val="tx1"/>
                </a:solidFill>
                <a:latin typeface="Franklin Gothic Book (Body)"/>
              </a:rPr>
              <a:t>VTotalETL</a:t>
            </a:r>
            <a:endParaRPr lang="en-GB" sz="1600" dirty="0">
              <a:solidFill>
                <a:schemeClr val="tx1"/>
              </a:solidFill>
              <a:latin typeface="Franklin Gothic Book (Body)"/>
            </a:endParaRPr>
          </a:p>
          <a:p>
            <a:pPr lvl="2"/>
            <a:r>
              <a:rPr lang="en-GB" sz="1600" dirty="0" err="1">
                <a:solidFill>
                  <a:schemeClr val="tx1"/>
                </a:solidFill>
                <a:latin typeface="Franklin Gothic Book (Body)"/>
              </a:rPr>
              <a:t>varianceDataObject</a:t>
            </a:r>
            <a:endParaRPr lang="en-GB" sz="1600" dirty="0">
              <a:solidFill>
                <a:schemeClr val="tx1"/>
              </a:solidFill>
              <a:latin typeface="Franklin Gothic Book (Body)"/>
            </a:endParaRPr>
          </a:p>
          <a:p>
            <a:pPr lvl="2"/>
            <a:r>
              <a:rPr lang="en-GB" sz="1600" dirty="0" err="1">
                <a:solidFill>
                  <a:schemeClr val="tx1"/>
                </a:solidFill>
                <a:latin typeface="Franklin Gothic Book (Body)"/>
              </a:rPr>
              <a:t>vTotalDataObject</a:t>
            </a:r>
            <a:endParaRPr lang="en-GB" sz="1600" dirty="0">
              <a:solidFill>
                <a:schemeClr val="tx1"/>
              </a:solidFill>
              <a:latin typeface="Franklin Gothic Book (Body)"/>
            </a:endParaRPr>
          </a:p>
          <a:p>
            <a:pPr lvl="1"/>
            <a:r>
              <a:rPr lang="en-GB" sz="2000" dirty="0">
                <a:solidFill>
                  <a:schemeClr val="tx1"/>
                </a:solidFill>
                <a:latin typeface="Franklin Gothic Book (Body)"/>
              </a:rPr>
              <a:t>View</a:t>
            </a:r>
          </a:p>
          <a:p>
            <a:pPr lvl="2"/>
            <a:r>
              <a:rPr lang="en-GB" sz="1600" dirty="0" err="1">
                <a:solidFill>
                  <a:schemeClr val="tx1"/>
                </a:solidFill>
                <a:latin typeface="Franklin Gothic Book (Body)"/>
              </a:rPr>
              <a:t>MainForm</a:t>
            </a:r>
            <a:endParaRPr lang="en-GB" sz="1600" dirty="0">
              <a:solidFill>
                <a:schemeClr val="tx1"/>
              </a:solidFill>
              <a:latin typeface="Franklin Gothic Book (Body)"/>
            </a:endParaRPr>
          </a:p>
          <a:p>
            <a:pPr lvl="2"/>
            <a:r>
              <a:rPr lang="en-GB" sz="1600" dirty="0">
                <a:solidFill>
                  <a:schemeClr val="tx1"/>
                </a:solidFill>
                <a:latin typeface="Franklin Gothic Book (Body)"/>
              </a:rPr>
              <a:t>Login</a:t>
            </a:r>
          </a:p>
          <a:p>
            <a:pPr lvl="1"/>
            <a:endParaRPr lang="en-GB" sz="1800" dirty="0">
              <a:solidFill>
                <a:schemeClr val="tx1"/>
              </a:solidFill>
              <a:latin typeface="Franklin Gothic Book (Body)"/>
            </a:endParaRPr>
          </a:p>
        </p:txBody>
      </p:sp>
      <p:pic>
        <p:nvPicPr>
          <p:cNvPr id="1026" name="Picture 2" descr="MVC3">
            <a:extLst>
              <a:ext uri="{FF2B5EF4-FFF2-40B4-BE49-F238E27FC236}">
                <a16:creationId xmlns:a16="http://schemas.microsoft.com/office/drawing/2014/main" id="{240DCF6D-EE01-822F-39FF-FBBED88F16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2802" y="1875692"/>
            <a:ext cx="6014465" cy="475956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744D99A-6947-EE01-015C-F922C0F09783}"/>
              </a:ext>
            </a:extLst>
          </p:cNvPr>
          <p:cNvSpPr txBox="1"/>
          <p:nvPr/>
        </p:nvSpPr>
        <p:spPr>
          <a:xfrm>
            <a:off x="10660445" y="6155844"/>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18</a:t>
            </a:r>
          </a:p>
        </p:txBody>
      </p:sp>
    </p:spTree>
    <p:extLst>
      <p:ext uri="{BB962C8B-B14F-4D97-AF65-F5344CB8AC3E}">
        <p14:creationId xmlns:p14="http://schemas.microsoft.com/office/powerpoint/2010/main" val="1075134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603CC-896C-B82E-1537-ED6C33E6B25B}"/>
              </a:ext>
            </a:extLst>
          </p:cNvPr>
          <p:cNvSpPr>
            <a:spLocks noGrp="1"/>
          </p:cNvSpPr>
          <p:nvPr>
            <p:ph type="title"/>
          </p:nvPr>
        </p:nvSpPr>
        <p:spPr/>
        <p:txBody>
          <a:bodyPr/>
          <a:lstStyle/>
          <a:p>
            <a:r>
              <a:rPr lang="en-GB" b="1" dirty="0">
                <a:latin typeface="Franklin Gothic Medium (Headings)"/>
              </a:rPr>
              <a:t>ETL process</a:t>
            </a:r>
          </a:p>
        </p:txBody>
      </p:sp>
      <p:pic>
        <p:nvPicPr>
          <p:cNvPr id="4" name="Picture 3" descr="A diagram of a data processing process&#10;&#10;Description automatically generated">
            <a:extLst>
              <a:ext uri="{FF2B5EF4-FFF2-40B4-BE49-F238E27FC236}">
                <a16:creationId xmlns:a16="http://schemas.microsoft.com/office/drawing/2014/main" id="{5DEEC4B2-6F37-339C-C27A-619A9A1E63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59087" y="2432326"/>
            <a:ext cx="7137386" cy="3533045"/>
          </a:xfrm>
          <a:prstGeom prst="rect">
            <a:avLst/>
          </a:prstGeom>
          <a:noFill/>
          <a:ln>
            <a:noFill/>
          </a:ln>
        </p:spPr>
      </p:pic>
      <p:sp>
        <p:nvSpPr>
          <p:cNvPr id="3" name="Content Placeholder 2">
            <a:extLst>
              <a:ext uri="{FF2B5EF4-FFF2-40B4-BE49-F238E27FC236}">
                <a16:creationId xmlns:a16="http://schemas.microsoft.com/office/drawing/2014/main" id="{1AB58B9C-9FC9-C060-B735-3DB58D989B91}"/>
              </a:ext>
            </a:extLst>
          </p:cNvPr>
          <p:cNvSpPr txBox="1">
            <a:spLocks/>
          </p:cNvSpPr>
          <p:nvPr/>
        </p:nvSpPr>
        <p:spPr>
          <a:xfrm>
            <a:off x="765464" y="2113114"/>
            <a:ext cx="3893623" cy="4422767"/>
          </a:xfrm>
          <a:prstGeom prst="rect">
            <a:avLst/>
          </a:prstGeom>
        </p:spPr>
        <p:txBody>
          <a:bodyPr vert="horz" lIns="91440" tIns="45720" rIns="91440" bIns="45720" rtlCol="0" anchor="ctr">
            <a:normAutofit fontScale="77500" lnSpcReduction="2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2400" dirty="0">
                <a:solidFill>
                  <a:schemeClr val="tx1"/>
                </a:solidFill>
                <a:latin typeface="Franklin Gothic Book (Body)"/>
              </a:rPr>
              <a:t>Cleans and organises raw data from multiple formats [15]</a:t>
            </a:r>
          </a:p>
          <a:p>
            <a:endParaRPr lang="en-GB" sz="2400" dirty="0">
              <a:solidFill>
                <a:schemeClr val="tx1"/>
              </a:solidFill>
              <a:latin typeface="Franklin Gothic Book (Body)"/>
            </a:endParaRPr>
          </a:p>
          <a:p>
            <a:r>
              <a:rPr lang="en-GB" sz="2400" dirty="0">
                <a:solidFill>
                  <a:schemeClr val="tx1"/>
                </a:solidFill>
                <a:latin typeface="Franklin Gothic Book (Body)"/>
              </a:rPr>
              <a:t>Extract</a:t>
            </a:r>
          </a:p>
          <a:p>
            <a:pPr lvl="1"/>
            <a:r>
              <a:rPr lang="en-GB" sz="2200" dirty="0">
                <a:solidFill>
                  <a:schemeClr val="tx1"/>
                </a:solidFill>
                <a:latin typeface="Franklin Gothic Book (Body)"/>
              </a:rPr>
              <a:t>Internal and External sources through extraction techniques and guidelines</a:t>
            </a:r>
          </a:p>
          <a:p>
            <a:r>
              <a:rPr lang="en-GB" sz="2400" dirty="0">
                <a:solidFill>
                  <a:schemeClr val="tx1"/>
                </a:solidFill>
                <a:latin typeface="Franklin Gothic Book (Body)"/>
              </a:rPr>
              <a:t>Transform</a:t>
            </a:r>
          </a:p>
          <a:p>
            <a:pPr lvl="1"/>
            <a:r>
              <a:rPr lang="en-GB" sz="2200" dirty="0">
                <a:solidFill>
                  <a:schemeClr val="tx1"/>
                </a:solidFill>
                <a:latin typeface="Franklin Gothic Book (Body)"/>
              </a:rPr>
              <a:t>Data cleansing and capture ensuring integrity and accuracy</a:t>
            </a:r>
          </a:p>
          <a:p>
            <a:r>
              <a:rPr lang="en-GB" sz="2400" dirty="0">
                <a:solidFill>
                  <a:schemeClr val="tx1"/>
                </a:solidFill>
                <a:latin typeface="Franklin Gothic Book (Body)"/>
              </a:rPr>
              <a:t>Load</a:t>
            </a:r>
          </a:p>
          <a:p>
            <a:pPr lvl="1"/>
            <a:r>
              <a:rPr lang="en-GB" sz="2200" dirty="0">
                <a:solidFill>
                  <a:schemeClr val="tx1"/>
                </a:solidFill>
                <a:latin typeface="Franklin Gothic Book (Body)"/>
              </a:rPr>
              <a:t>Visualisations for analysis to support decision-making strategies [16, 17, 18]</a:t>
            </a:r>
          </a:p>
          <a:p>
            <a:endParaRPr lang="en-GB" sz="2400" dirty="0">
              <a:solidFill>
                <a:schemeClr val="tx1"/>
              </a:solidFill>
              <a:latin typeface="Franklin Gothic Book (Body)"/>
            </a:endParaRPr>
          </a:p>
        </p:txBody>
      </p:sp>
      <p:sp>
        <p:nvSpPr>
          <p:cNvPr id="5" name="TextBox 4">
            <a:extLst>
              <a:ext uri="{FF2B5EF4-FFF2-40B4-BE49-F238E27FC236}">
                <a16:creationId xmlns:a16="http://schemas.microsoft.com/office/drawing/2014/main" id="{94C4A850-8961-56E6-5A62-284D65600B24}"/>
              </a:ext>
            </a:extLst>
          </p:cNvPr>
          <p:cNvSpPr txBox="1"/>
          <p:nvPr/>
        </p:nvSpPr>
        <p:spPr>
          <a:xfrm>
            <a:off x="10604202" y="5129427"/>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19</a:t>
            </a:r>
          </a:p>
        </p:txBody>
      </p:sp>
    </p:spTree>
    <p:extLst>
      <p:ext uri="{BB962C8B-B14F-4D97-AF65-F5344CB8AC3E}">
        <p14:creationId xmlns:p14="http://schemas.microsoft.com/office/powerpoint/2010/main" val="4040747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EC591-F14F-BCA9-F3DC-23991FD58C81}"/>
              </a:ext>
            </a:extLst>
          </p:cNvPr>
          <p:cNvSpPr>
            <a:spLocks noGrp="1"/>
          </p:cNvSpPr>
          <p:nvPr>
            <p:ph type="title"/>
          </p:nvPr>
        </p:nvSpPr>
        <p:spPr/>
        <p:txBody>
          <a:bodyPr/>
          <a:lstStyle/>
          <a:p>
            <a:r>
              <a:rPr lang="en-GB" b="1" dirty="0">
                <a:latin typeface="Franklin Gothic Medium (Headings)"/>
              </a:rPr>
              <a:t>Application design</a:t>
            </a:r>
            <a:br>
              <a:rPr lang="en-GB" b="1" dirty="0">
                <a:latin typeface="Franklin Gothic Medium (Headings)"/>
              </a:rPr>
            </a:br>
            <a:r>
              <a:rPr lang="en-GB" b="1" dirty="0">
                <a:latin typeface="Franklin Gothic Medium (Headings)"/>
              </a:rPr>
              <a:t>Visualisations</a:t>
            </a:r>
            <a:endParaRPr lang="en-GB" dirty="0">
              <a:latin typeface="Franklin Gothic Medium (Headings)"/>
            </a:endParaRPr>
          </a:p>
        </p:txBody>
      </p:sp>
      <p:pic>
        <p:nvPicPr>
          <p:cNvPr id="4" name="Picture 3" descr="A graph with numbers and a bar chart&#10;&#10;Description automatically generated">
            <a:extLst>
              <a:ext uri="{FF2B5EF4-FFF2-40B4-BE49-F238E27FC236}">
                <a16:creationId xmlns:a16="http://schemas.microsoft.com/office/drawing/2014/main" id="{8C36978A-C47D-9C64-CDCF-4428FCBBDD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1192" y="2673419"/>
            <a:ext cx="3621353" cy="2781218"/>
          </a:xfrm>
          <a:prstGeom prst="rect">
            <a:avLst/>
          </a:prstGeom>
        </p:spPr>
      </p:pic>
      <p:pic>
        <p:nvPicPr>
          <p:cNvPr id="5" name="Picture 4" descr="A graph with numbers and lines&#10;&#10;Description automatically generated">
            <a:extLst>
              <a:ext uri="{FF2B5EF4-FFF2-40B4-BE49-F238E27FC236}">
                <a16:creationId xmlns:a16="http://schemas.microsoft.com/office/drawing/2014/main" id="{3DB5819D-62D7-EE44-37BE-907DF9A3F0AF}"/>
              </a:ext>
            </a:extLst>
          </p:cNvPr>
          <p:cNvPicPr>
            <a:picLocks noChangeAspect="1"/>
          </p:cNvPicPr>
          <p:nvPr/>
        </p:nvPicPr>
        <p:blipFill>
          <a:blip r:embed="rId4"/>
          <a:stretch>
            <a:fillRect/>
          </a:stretch>
        </p:blipFill>
        <p:spPr>
          <a:xfrm>
            <a:off x="4317074" y="2673418"/>
            <a:ext cx="3557852" cy="2781219"/>
          </a:xfrm>
          <a:prstGeom prst="rect">
            <a:avLst/>
          </a:prstGeom>
        </p:spPr>
      </p:pic>
      <p:sp>
        <p:nvSpPr>
          <p:cNvPr id="3" name="Content Placeholder 2">
            <a:extLst>
              <a:ext uri="{FF2B5EF4-FFF2-40B4-BE49-F238E27FC236}">
                <a16:creationId xmlns:a16="http://schemas.microsoft.com/office/drawing/2014/main" id="{0CF77C11-5E44-4A90-5FCE-750CF30C3FFB}"/>
              </a:ext>
            </a:extLst>
          </p:cNvPr>
          <p:cNvSpPr txBox="1">
            <a:spLocks/>
          </p:cNvSpPr>
          <p:nvPr/>
        </p:nvSpPr>
        <p:spPr>
          <a:xfrm>
            <a:off x="1278196" y="2261541"/>
            <a:ext cx="2008909" cy="411877"/>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2400" b="1" dirty="0">
                <a:solidFill>
                  <a:schemeClr val="tx1"/>
                </a:solidFill>
                <a:latin typeface="Franklin Gothic Book (Body)"/>
              </a:rPr>
              <a:t>Column Chart</a:t>
            </a:r>
          </a:p>
        </p:txBody>
      </p:sp>
      <p:sp>
        <p:nvSpPr>
          <p:cNvPr id="7" name="Content Placeholder 2">
            <a:extLst>
              <a:ext uri="{FF2B5EF4-FFF2-40B4-BE49-F238E27FC236}">
                <a16:creationId xmlns:a16="http://schemas.microsoft.com/office/drawing/2014/main" id="{19AC4797-05BE-CF16-529D-95DE0D171A49}"/>
              </a:ext>
            </a:extLst>
          </p:cNvPr>
          <p:cNvSpPr txBox="1">
            <a:spLocks/>
          </p:cNvSpPr>
          <p:nvPr/>
        </p:nvSpPr>
        <p:spPr>
          <a:xfrm>
            <a:off x="5052811" y="2261540"/>
            <a:ext cx="2008909" cy="411877"/>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2400" b="1" dirty="0">
                <a:solidFill>
                  <a:schemeClr val="tx1"/>
                </a:solidFill>
                <a:latin typeface="Franklin Gothic Book (Body)"/>
              </a:rPr>
              <a:t>Line Graph</a:t>
            </a:r>
          </a:p>
        </p:txBody>
      </p:sp>
      <p:sp>
        <p:nvSpPr>
          <p:cNvPr id="8" name="Content Placeholder 2">
            <a:extLst>
              <a:ext uri="{FF2B5EF4-FFF2-40B4-BE49-F238E27FC236}">
                <a16:creationId xmlns:a16="http://schemas.microsoft.com/office/drawing/2014/main" id="{F677ED1B-1BAB-5812-2096-E2E530808B8D}"/>
              </a:ext>
            </a:extLst>
          </p:cNvPr>
          <p:cNvSpPr txBox="1">
            <a:spLocks/>
          </p:cNvSpPr>
          <p:nvPr/>
        </p:nvSpPr>
        <p:spPr>
          <a:xfrm>
            <a:off x="8827426" y="2208002"/>
            <a:ext cx="2008909" cy="411877"/>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2400" b="1" dirty="0">
                <a:solidFill>
                  <a:schemeClr val="tx1"/>
                </a:solidFill>
                <a:latin typeface="Franklin Gothic Book (Body)"/>
              </a:rPr>
              <a:t>Pie Chart</a:t>
            </a:r>
          </a:p>
        </p:txBody>
      </p:sp>
      <p:pic>
        <p:nvPicPr>
          <p:cNvPr id="9" name="Picture 8" descr="A pie chart with numbers and text&#10;&#10;Description automatically generated">
            <a:extLst>
              <a:ext uri="{FF2B5EF4-FFF2-40B4-BE49-F238E27FC236}">
                <a16:creationId xmlns:a16="http://schemas.microsoft.com/office/drawing/2014/main" id="{E2E092DB-DA67-6CB7-7BF5-BCBD8BB04843}"/>
              </a:ext>
            </a:extLst>
          </p:cNvPr>
          <p:cNvPicPr>
            <a:picLocks noChangeAspect="1"/>
          </p:cNvPicPr>
          <p:nvPr/>
        </p:nvPicPr>
        <p:blipFill>
          <a:blip r:embed="rId5"/>
          <a:stretch>
            <a:fillRect/>
          </a:stretch>
        </p:blipFill>
        <p:spPr>
          <a:xfrm>
            <a:off x="8404964" y="2876740"/>
            <a:ext cx="3205844" cy="2594205"/>
          </a:xfrm>
          <a:prstGeom prst="rect">
            <a:avLst/>
          </a:prstGeom>
        </p:spPr>
      </p:pic>
    </p:spTree>
    <p:extLst>
      <p:ext uri="{BB962C8B-B14F-4D97-AF65-F5344CB8AC3E}">
        <p14:creationId xmlns:p14="http://schemas.microsoft.com/office/powerpoint/2010/main" val="3196592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aph of blue bars&#10;&#10;Description automatically generated">
            <a:extLst>
              <a:ext uri="{FF2B5EF4-FFF2-40B4-BE49-F238E27FC236}">
                <a16:creationId xmlns:a16="http://schemas.microsoft.com/office/drawing/2014/main" id="{33B7F349-485E-0FDA-F121-C47D92002792}"/>
              </a:ext>
            </a:extLst>
          </p:cNvPr>
          <p:cNvPicPr>
            <a:picLocks noChangeAspect="1"/>
          </p:cNvPicPr>
          <p:nvPr/>
        </p:nvPicPr>
        <p:blipFill>
          <a:blip r:embed="rId3"/>
          <a:stretch>
            <a:fillRect/>
          </a:stretch>
        </p:blipFill>
        <p:spPr>
          <a:xfrm>
            <a:off x="7686606" y="4192579"/>
            <a:ext cx="4037861" cy="2606760"/>
          </a:xfrm>
          <a:prstGeom prst="rect">
            <a:avLst/>
          </a:prstGeom>
        </p:spPr>
      </p:pic>
      <p:sp>
        <p:nvSpPr>
          <p:cNvPr id="2" name="Title 1">
            <a:extLst>
              <a:ext uri="{FF2B5EF4-FFF2-40B4-BE49-F238E27FC236}">
                <a16:creationId xmlns:a16="http://schemas.microsoft.com/office/drawing/2014/main" id="{4D0EC591-F14F-BCA9-F3DC-23991FD58C81}"/>
              </a:ext>
            </a:extLst>
          </p:cNvPr>
          <p:cNvSpPr>
            <a:spLocks noGrp="1"/>
          </p:cNvSpPr>
          <p:nvPr>
            <p:ph type="title"/>
          </p:nvPr>
        </p:nvSpPr>
        <p:spPr/>
        <p:txBody>
          <a:bodyPr/>
          <a:lstStyle/>
          <a:p>
            <a:r>
              <a:rPr lang="en-GB" b="1" dirty="0">
                <a:latin typeface="Franklin Gothic Medium (Headings)"/>
              </a:rPr>
              <a:t>Visualisations</a:t>
            </a:r>
            <a:endParaRPr lang="en-GB" dirty="0">
              <a:latin typeface="Franklin Gothic Medium (Headings)"/>
            </a:endParaRPr>
          </a:p>
        </p:txBody>
      </p:sp>
      <p:sp>
        <p:nvSpPr>
          <p:cNvPr id="3" name="Content Placeholder 2">
            <a:extLst>
              <a:ext uri="{FF2B5EF4-FFF2-40B4-BE49-F238E27FC236}">
                <a16:creationId xmlns:a16="http://schemas.microsoft.com/office/drawing/2014/main" id="{0CF77C11-5E44-4A90-5FCE-750CF30C3FFB}"/>
              </a:ext>
            </a:extLst>
          </p:cNvPr>
          <p:cNvSpPr txBox="1">
            <a:spLocks/>
          </p:cNvSpPr>
          <p:nvPr/>
        </p:nvSpPr>
        <p:spPr>
          <a:xfrm>
            <a:off x="4634269" y="5136177"/>
            <a:ext cx="2923459" cy="719563"/>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2400" b="1" dirty="0">
                <a:solidFill>
                  <a:schemeClr val="tx1"/>
                </a:solidFill>
                <a:latin typeface="Franklin Gothic Book (Body)"/>
              </a:rPr>
              <a:t>Column Charts with Colour Variations</a:t>
            </a:r>
          </a:p>
        </p:txBody>
      </p:sp>
      <p:pic>
        <p:nvPicPr>
          <p:cNvPr id="10" name="Picture 9" descr="A graph of different colored bars&#10;&#10;Description automatically generated">
            <a:extLst>
              <a:ext uri="{FF2B5EF4-FFF2-40B4-BE49-F238E27FC236}">
                <a16:creationId xmlns:a16="http://schemas.microsoft.com/office/drawing/2014/main" id="{F259A453-62B7-9687-7779-E43BE1797E04}"/>
              </a:ext>
            </a:extLst>
          </p:cNvPr>
          <p:cNvPicPr>
            <a:picLocks noChangeAspect="1"/>
          </p:cNvPicPr>
          <p:nvPr/>
        </p:nvPicPr>
        <p:blipFill>
          <a:blip r:embed="rId4"/>
          <a:stretch>
            <a:fillRect/>
          </a:stretch>
        </p:blipFill>
        <p:spPr>
          <a:xfrm>
            <a:off x="3821498" y="1844460"/>
            <a:ext cx="4549003" cy="2937803"/>
          </a:xfrm>
          <a:prstGeom prst="rect">
            <a:avLst/>
          </a:prstGeom>
        </p:spPr>
      </p:pic>
      <p:pic>
        <p:nvPicPr>
          <p:cNvPr id="4" name="Picture 3" descr="A graph of purple bars&#10;&#10;Description automatically generated">
            <a:extLst>
              <a:ext uri="{FF2B5EF4-FFF2-40B4-BE49-F238E27FC236}">
                <a16:creationId xmlns:a16="http://schemas.microsoft.com/office/drawing/2014/main" id="{2650F9CC-FDE4-36A9-701D-240E5D0C4172}"/>
              </a:ext>
            </a:extLst>
          </p:cNvPr>
          <p:cNvPicPr>
            <a:picLocks noChangeAspect="1"/>
          </p:cNvPicPr>
          <p:nvPr/>
        </p:nvPicPr>
        <p:blipFill>
          <a:blip r:embed="rId5"/>
          <a:stretch>
            <a:fillRect/>
          </a:stretch>
        </p:blipFill>
        <p:spPr>
          <a:xfrm>
            <a:off x="451145" y="4192579"/>
            <a:ext cx="4054250" cy="2606760"/>
          </a:xfrm>
          <a:prstGeom prst="rect">
            <a:avLst/>
          </a:prstGeom>
        </p:spPr>
      </p:pic>
    </p:spTree>
    <p:extLst>
      <p:ext uri="{BB962C8B-B14F-4D97-AF65-F5344CB8AC3E}">
        <p14:creationId xmlns:p14="http://schemas.microsoft.com/office/powerpoint/2010/main" val="316720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1163-F30D-442B-DC1E-8B635EA86481}"/>
              </a:ext>
            </a:extLst>
          </p:cNvPr>
          <p:cNvSpPr>
            <a:spLocks noGrp="1"/>
          </p:cNvSpPr>
          <p:nvPr>
            <p:ph type="title"/>
          </p:nvPr>
        </p:nvSpPr>
        <p:spPr/>
        <p:txBody>
          <a:bodyPr/>
          <a:lstStyle/>
          <a:p>
            <a:r>
              <a:rPr lang="en-GB" b="1" dirty="0">
                <a:latin typeface="Franklin Gothic Medium (Headings)"/>
              </a:rPr>
              <a:t>Implementation – ETL process</a:t>
            </a:r>
          </a:p>
        </p:txBody>
      </p:sp>
      <p:pic>
        <p:nvPicPr>
          <p:cNvPr id="7" name="Picture 6">
            <a:extLst>
              <a:ext uri="{FF2B5EF4-FFF2-40B4-BE49-F238E27FC236}">
                <a16:creationId xmlns:a16="http://schemas.microsoft.com/office/drawing/2014/main" id="{9D253A9A-7F97-B871-FCAC-E998E6739DA4}"/>
              </a:ext>
            </a:extLst>
          </p:cNvPr>
          <p:cNvPicPr>
            <a:picLocks noChangeAspect="1"/>
          </p:cNvPicPr>
          <p:nvPr/>
        </p:nvPicPr>
        <p:blipFill>
          <a:blip r:embed="rId2"/>
          <a:stretch>
            <a:fillRect/>
          </a:stretch>
        </p:blipFill>
        <p:spPr>
          <a:xfrm>
            <a:off x="5384833" y="2504788"/>
            <a:ext cx="6225975" cy="4182745"/>
          </a:xfrm>
          <a:prstGeom prst="rect">
            <a:avLst/>
          </a:prstGeom>
        </p:spPr>
      </p:pic>
      <p:pic>
        <p:nvPicPr>
          <p:cNvPr id="13" name="Picture 12" descr="A computer screen shot of a code&#10;&#10;Description automatically generated">
            <a:extLst>
              <a:ext uri="{FF2B5EF4-FFF2-40B4-BE49-F238E27FC236}">
                <a16:creationId xmlns:a16="http://schemas.microsoft.com/office/drawing/2014/main" id="{4DA26B99-6F72-B1E3-8F02-59F511A104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092" y="2246054"/>
            <a:ext cx="4718841" cy="2545691"/>
          </a:xfrm>
          <a:prstGeom prst="rect">
            <a:avLst/>
          </a:prstGeom>
        </p:spPr>
      </p:pic>
      <p:pic>
        <p:nvPicPr>
          <p:cNvPr id="15" name="Picture 14">
            <a:extLst>
              <a:ext uri="{FF2B5EF4-FFF2-40B4-BE49-F238E27FC236}">
                <a16:creationId xmlns:a16="http://schemas.microsoft.com/office/drawing/2014/main" id="{9B4BFD61-1165-86C6-380C-02EFD9AE9275}"/>
              </a:ext>
            </a:extLst>
          </p:cNvPr>
          <p:cNvPicPr>
            <a:picLocks noChangeAspect="1"/>
          </p:cNvPicPr>
          <p:nvPr/>
        </p:nvPicPr>
        <p:blipFill>
          <a:blip r:embed="rId4"/>
          <a:stretch>
            <a:fillRect/>
          </a:stretch>
        </p:blipFill>
        <p:spPr>
          <a:xfrm>
            <a:off x="450092" y="4741594"/>
            <a:ext cx="4718841" cy="1761636"/>
          </a:xfrm>
          <a:prstGeom prst="rect">
            <a:avLst/>
          </a:prstGeom>
        </p:spPr>
      </p:pic>
    </p:spTree>
    <p:extLst>
      <p:ext uri="{BB962C8B-B14F-4D97-AF65-F5344CB8AC3E}">
        <p14:creationId xmlns:p14="http://schemas.microsoft.com/office/powerpoint/2010/main" val="979466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1163-F30D-442B-DC1E-8B635EA86481}"/>
              </a:ext>
            </a:extLst>
          </p:cNvPr>
          <p:cNvSpPr>
            <a:spLocks noGrp="1"/>
          </p:cNvSpPr>
          <p:nvPr>
            <p:ph type="title"/>
          </p:nvPr>
        </p:nvSpPr>
        <p:spPr/>
        <p:txBody>
          <a:bodyPr/>
          <a:lstStyle/>
          <a:p>
            <a:r>
              <a:rPr lang="en-GB" b="1" dirty="0">
                <a:latin typeface="Franklin Gothic Medium (Headings)"/>
              </a:rPr>
              <a:t>Implementation – ETL process</a:t>
            </a:r>
          </a:p>
        </p:txBody>
      </p:sp>
      <p:pic>
        <p:nvPicPr>
          <p:cNvPr id="5" name="Picture 4">
            <a:extLst>
              <a:ext uri="{FF2B5EF4-FFF2-40B4-BE49-F238E27FC236}">
                <a16:creationId xmlns:a16="http://schemas.microsoft.com/office/drawing/2014/main" id="{87418B98-7ABA-0B2A-75B4-327D5AFF0E4B}"/>
              </a:ext>
            </a:extLst>
          </p:cNvPr>
          <p:cNvPicPr>
            <a:picLocks noChangeAspect="1"/>
          </p:cNvPicPr>
          <p:nvPr/>
        </p:nvPicPr>
        <p:blipFill>
          <a:blip r:embed="rId2"/>
          <a:stretch>
            <a:fillRect/>
          </a:stretch>
        </p:blipFill>
        <p:spPr>
          <a:xfrm>
            <a:off x="5445830" y="2329120"/>
            <a:ext cx="6324643" cy="4182745"/>
          </a:xfrm>
          <a:prstGeom prst="rect">
            <a:avLst/>
          </a:prstGeom>
        </p:spPr>
      </p:pic>
      <p:pic>
        <p:nvPicPr>
          <p:cNvPr id="12" name="Picture 11">
            <a:extLst>
              <a:ext uri="{FF2B5EF4-FFF2-40B4-BE49-F238E27FC236}">
                <a16:creationId xmlns:a16="http://schemas.microsoft.com/office/drawing/2014/main" id="{F897E190-B17F-DB51-6624-617C082974B5}"/>
              </a:ext>
            </a:extLst>
          </p:cNvPr>
          <p:cNvPicPr>
            <a:picLocks noChangeAspect="1"/>
          </p:cNvPicPr>
          <p:nvPr/>
        </p:nvPicPr>
        <p:blipFill>
          <a:blip r:embed="rId3"/>
          <a:stretch>
            <a:fillRect/>
          </a:stretch>
        </p:blipFill>
        <p:spPr>
          <a:xfrm>
            <a:off x="421528" y="4670078"/>
            <a:ext cx="4852883" cy="1841787"/>
          </a:xfrm>
          <a:prstGeom prst="rect">
            <a:avLst/>
          </a:prstGeom>
        </p:spPr>
      </p:pic>
      <p:pic>
        <p:nvPicPr>
          <p:cNvPr id="13" name="Picture 12" descr="A computer screen shot of a program code&#10;&#10;Description automatically generated">
            <a:extLst>
              <a:ext uri="{FF2B5EF4-FFF2-40B4-BE49-F238E27FC236}">
                <a16:creationId xmlns:a16="http://schemas.microsoft.com/office/drawing/2014/main" id="{3304ED77-591D-1AE8-C5A2-6200D1BF3D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527" y="2187922"/>
            <a:ext cx="4852883" cy="2482156"/>
          </a:xfrm>
          <a:prstGeom prst="rect">
            <a:avLst/>
          </a:prstGeom>
        </p:spPr>
      </p:pic>
    </p:spTree>
    <p:extLst>
      <p:ext uri="{BB962C8B-B14F-4D97-AF65-F5344CB8AC3E}">
        <p14:creationId xmlns:p14="http://schemas.microsoft.com/office/powerpoint/2010/main" val="15143793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alpha val="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1163-F30D-442B-DC1E-8B635EA86481}"/>
              </a:ext>
            </a:extLst>
          </p:cNvPr>
          <p:cNvSpPr>
            <a:spLocks noGrp="1"/>
          </p:cNvSpPr>
          <p:nvPr>
            <p:ph type="title"/>
          </p:nvPr>
        </p:nvSpPr>
        <p:spPr/>
        <p:txBody>
          <a:bodyPr/>
          <a:lstStyle/>
          <a:p>
            <a:r>
              <a:rPr lang="en-GB" b="1" dirty="0">
                <a:latin typeface="Franklin Gothic Medium (Headings)"/>
              </a:rPr>
              <a:t>Implementation – ETL process</a:t>
            </a:r>
          </a:p>
        </p:txBody>
      </p:sp>
      <p:pic>
        <p:nvPicPr>
          <p:cNvPr id="3" name="ScreenCast_FinalViva">
            <a:hlinkClick r:id="" action="ppaction://media"/>
            <a:extLst>
              <a:ext uri="{FF2B5EF4-FFF2-40B4-BE49-F238E27FC236}">
                <a16:creationId xmlns:a16="http://schemas.microsoft.com/office/drawing/2014/main" id="{4E5754CD-5A5F-7B16-0348-C341CDC04CC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0"/>
            <a:ext cx="12192002" cy="6858000"/>
          </a:xfrm>
          <a:prstGeom prst="rect">
            <a:avLst/>
          </a:prstGeom>
        </p:spPr>
      </p:pic>
    </p:spTree>
    <p:extLst>
      <p:ext uri="{BB962C8B-B14F-4D97-AF65-F5344CB8AC3E}">
        <p14:creationId xmlns:p14="http://schemas.microsoft.com/office/powerpoint/2010/main" val="272843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96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1163-F30D-442B-DC1E-8B635EA86481}"/>
              </a:ext>
            </a:extLst>
          </p:cNvPr>
          <p:cNvSpPr>
            <a:spLocks noGrp="1"/>
          </p:cNvSpPr>
          <p:nvPr>
            <p:ph type="title"/>
          </p:nvPr>
        </p:nvSpPr>
        <p:spPr/>
        <p:txBody>
          <a:bodyPr/>
          <a:lstStyle/>
          <a:p>
            <a:r>
              <a:rPr lang="en-GB" b="1" dirty="0">
                <a:latin typeface="Franklin Gothic Medium (Headings)"/>
              </a:rPr>
              <a:t>Implementation – 3-D bar Chart</a:t>
            </a:r>
            <a:br>
              <a:rPr lang="en-GB" b="1" dirty="0">
                <a:latin typeface="Franklin Gothic Medium (Headings)"/>
              </a:rPr>
            </a:br>
            <a:r>
              <a:rPr lang="en-GB" b="1" dirty="0">
                <a:latin typeface="Franklin Gothic Medium (Headings)"/>
              </a:rPr>
              <a:t>figure and ground law</a:t>
            </a:r>
            <a:endParaRPr lang="en-GB" b="1" dirty="0"/>
          </a:p>
        </p:txBody>
      </p:sp>
      <p:pic>
        <p:nvPicPr>
          <p:cNvPr id="5" name="Picture 4" descr="A graph showing a bar graph&#10;&#10;Description automatically generated with medium confidence">
            <a:extLst>
              <a:ext uri="{FF2B5EF4-FFF2-40B4-BE49-F238E27FC236}">
                <a16:creationId xmlns:a16="http://schemas.microsoft.com/office/drawing/2014/main" id="{819F7561-BC30-7D25-8C61-59E370D0A187}"/>
              </a:ext>
            </a:extLst>
          </p:cNvPr>
          <p:cNvPicPr>
            <a:picLocks noChangeAspect="1"/>
          </p:cNvPicPr>
          <p:nvPr/>
        </p:nvPicPr>
        <p:blipFill>
          <a:blip r:embed="rId2"/>
          <a:stretch>
            <a:fillRect/>
          </a:stretch>
        </p:blipFill>
        <p:spPr>
          <a:xfrm>
            <a:off x="1631513" y="1966034"/>
            <a:ext cx="8903574" cy="4798800"/>
          </a:xfrm>
          <a:prstGeom prst="rect">
            <a:avLst/>
          </a:prstGeom>
        </p:spPr>
      </p:pic>
    </p:spTree>
    <p:extLst>
      <p:ext uri="{BB962C8B-B14F-4D97-AF65-F5344CB8AC3E}">
        <p14:creationId xmlns:p14="http://schemas.microsoft.com/office/powerpoint/2010/main" val="1638856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1163-F30D-442B-DC1E-8B635EA86481}"/>
              </a:ext>
            </a:extLst>
          </p:cNvPr>
          <p:cNvSpPr>
            <a:spLocks noGrp="1"/>
          </p:cNvSpPr>
          <p:nvPr>
            <p:ph type="title"/>
          </p:nvPr>
        </p:nvSpPr>
        <p:spPr/>
        <p:txBody>
          <a:bodyPr/>
          <a:lstStyle/>
          <a:p>
            <a:r>
              <a:rPr lang="en-GB" b="1" dirty="0">
                <a:latin typeface="Franklin Gothic Medium (Headings)"/>
              </a:rPr>
              <a:t>Implementation – 3-D bar chart</a:t>
            </a:r>
            <a:br>
              <a:rPr lang="en-GB" b="1" dirty="0">
                <a:latin typeface="Franklin Gothic Medium (Headings)"/>
              </a:rPr>
            </a:br>
            <a:r>
              <a:rPr lang="en-GB" b="1" dirty="0">
                <a:latin typeface="Franklin Gothic Medium (Headings)"/>
              </a:rPr>
              <a:t>figure and ground law</a:t>
            </a:r>
            <a:endParaRPr lang="en-GB" b="1" dirty="0"/>
          </a:p>
        </p:txBody>
      </p:sp>
      <p:pic>
        <p:nvPicPr>
          <p:cNvPr id="3" name="Picture 2" descr="A graph of yellow rectangular bars&#10;&#10;Description automatically generated with medium confidence">
            <a:extLst>
              <a:ext uri="{FF2B5EF4-FFF2-40B4-BE49-F238E27FC236}">
                <a16:creationId xmlns:a16="http://schemas.microsoft.com/office/drawing/2014/main" id="{DD2B3939-C246-A0D8-09FB-5ABB03ABFF4D}"/>
              </a:ext>
            </a:extLst>
          </p:cNvPr>
          <p:cNvPicPr>
            <a:picLocks noChangeAspect="1"/>
          </p:cNvPicPr>
          <p:nvPr/>
        </p:nvPicPr>
        <p:blipFill>
          <a:blip r:embed="rId2"/>
          <a:stretch>
            <a:fillRect/>
          </a:stretch>
        </p:blipFill>
        <p:spPr>
          <a:xfrm>
            <a:off x="1705712" y="1962263"/>
            <a:ext cx="8831376" cy="4798478"/>
          </a:xfrm>
          <a:prstGeom prst="rect">
            <a:avLst/>
          </a:prstGeom>
        </p:spPr>
      </p:pic>
    </p:spTree>
    <p:extLst>
      <p:ext uri="{BB962C8B-B14F-4D97-AF65-F5344CB8AC3E}">
        <p14:creationId xmlns:p14="http://schemas.microsoft.com/office/powerpoint/2010/main" val="4182009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0C4C2-3725-3152-34CA-53380C925E85}"/>
              </a:ext>
            </a:extLst>
          </p:cNvPr>
          <p:cNvSpPr>
            <a:spLocks noGrp="1"/>
          </p:cNvSpPr>
          <p:nvPr>
            <p:ph type="title"/>
          </p:nvPr>
        </p:nvSpPr>
        <p:spPr/>
        <p:txBody>
          <a:bodyPr/>
          <a:lstStyle/>
          <a:p>
            <a:r>
              <a:rPr lang="en-GB" b="1" dirty="0">
                <a:latin typeface="Franklin Gothic Medium (Headings)"/>
              </a:rPr>
              <a:t>Findings from Testing</a:t>
            </a:r>
          </a:p>
        </p:txBody>
      </p:sp>
      <p:sp>
        <p:nvSpPr>
          <p:cNvPr id="4" name="Content Placeholder 2">
            <a:extLst>
              <a:ext uri="{FF2B5EF4-FFF2-40B4-BE49-F238E27FC236}">
                <a16:creationId xmlns:a16="http://schemas.microsoft.com/office/drawing/2014/main" id="{7F268049-E4A4-3D6A-44E1-ACC852FFDEE3}"/>
              </a:ext>
            </a:extLst>
          </p:cNvPr>
          <p:cNvSpPr txBox="1">
            <a:spLocks/>
          </p:cNvSpPr>
          <p:nvPr/>
        </p:nvSpPr>
        <p:spPr>
          <a:xfrm>
            <a:off x="765464" y="2113114"/>
            <a:ext cx="4097482" cy="4422767"/>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2000" dirty="0">
                <a:solidFill>
                  <a:schemeClr val="tx1"/>
                </a:solidFill>
                <a:latin typeface="Franklin Gothic Book (Body)"/>
              </a:rPr>
              <a:t>User-acceptance testing</a:t>
            </a:r>
          </a:p>
          <a:p>
            <a:pPr lvl="1"/>
            <a:r>
              <a:rPr lang="en-GB" sz="1800" dirty="0">
                <a:solidFill>
                  <a:schemeClr val="tx1"/>
                </a:solidFill>
                <a:latin typeface="Franklin Gothic Book (Body)"/>
              </a:rPr>
              <a:t>Testing tool for intended audience in real life use</a:t>
            </a:r>
          </a:p>
          <a:p>
            <a:pPr lvl="1"/>
            <a:r>
              <a:rPr lang="en-GB" sz="1800" dirty="0">
                <a:solidFill>
                  <a:schemeClr val="tx1"/>
                </a:solidFill>
                <a:latin typeface="Franklin Gothic Book (Body)"/>
              </a:rPr>
              <a:t>Satisfying required specifications (19)</a:t>
            </a:r>
          </a:p>
          <a:p>
            <a:r>
              <a:rPr lang="en-GB" sz="2000" dirty="0">
                <a:solidFill>
                  <a:schemeClr val="tx1"/>
                </a:solidFill>
                <a:latin typeface="Franklin Gothic Book (Body)"/>
              </a:rPr>
              <a:t>Application status</a:t>
            </a:r>
          </a:p>
          <a:p>
            <a:r>
              <a:rPr lang="en-GB" sz="2000" dirty="0">
                <a:solidFill>
                  <a:schemeClr val="tx1"/>
                </a:solidFill>
                <a:latin typeface="Franklin Gothic Book (Body)"/>
              </a:rPr>
              <a:t>Controls</a:t>
            </a:r>
          </a:p>
          <a:p>
            <a:r>
              <a:rPr lang="en-GB" sz="2000" dirty="0">
                <a:solidFill>
                  <a:schemeClr val="tx1"/>
                </a:solidFill>
                <a:latin typeface="Franklin Gothic Book (Body)"/>
              </a:rPr>
              <a:t>Graphical User Interface</a:t>
            </a:r>
          </a:p>
          <a:p>
            <a:r>
              <a:rPr lang="en-GB" sz="2000" dirty="0">
                <a:solidFill>
                  <a:schemeClr val="tx1"/>
                </a:solidFill>
                <a:latin typeface="Franklin Gothic Book (Body)"/>
              </a:rPr>
              <a:t>Error detection</a:t>
            </a:r>
          </a:p>
          <a:p>
            <a:endParaRPr lang="en-GB" sz="2400" dirty="0">
              <a:solidFill>
                <a:schemeClr val="tx1"/>
              </a:solidFill>
              <a:latin typeface="Franklin Gothic Book (Body)"/>
            </a:endParaRPr>
          </a:p>
        </p:txBody>
      </p:sp>
      <p:sp>
        <p:nvSpPr>
          <p:cNvPr id="3" name="Content Placeholder 2">
            <a:extLst>
              <a:ext uri="{FF2B5EF4-FFF2-40B4-BE49-F238E27FC236}">
                <a16:creationId xmlns:a16="http://schemas.microsoft.com/office/drawing/2014/main" id="{91A0BA34-37CC-1FE8-E974-CE5FCEEA0F7B}"/>
              </a:ext>
            </a:extLst>
          </p:cNvPr>
          <p:cNvSpPr txBox="1">
            <a:spLocks/>
          </p:cNvSpPr>
          <p:nvPr/>
        </p:nvSpPr>
        <p:spPr>
          <a:xfrm>
            <a:off x="7329056" y="2113114"/>
            <a:ext cx="4097482" cy="4422767"/>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2000" dirty="0">
                <a:solidFill>
                  <a:schemeClr val="tx1"/>
                </a:solidFill>
                <a:latin typeface="Franklin Gothic Book (Body)"/>
              </a:rPr>
              <a:t>User 1 - Remove unnecessary information (series/totals)</a:t>
            </a:r>
          </a:p>
          <a:p>
            <a:r>
              <a:rPr lang="en-GB" sz="2000" dirty="0">
                <a:solidFill>
                  <a:schemeClr val="tx1"/>
                </a:solidFill>
                <a:latin typeface="Franklin Gothic Book (Body)"/>
              </a:rPr>
              <a:t>User 2 - Useful features (chart types/export)</a:t>
            </a:r>
          </a:p>
          <a:p>
            <a:r>
              <a:rPr lang="en-GB" sz="2000" dirty="0">
                <a:solidFill>
                  <a:schemeClr val="tx1"/>
                </a:solidFill>
                <a:latin typeface="Franklin Gothic Book (Body)"/>
              </a:rPr>
              <a:t>Client – larger checkboxes and control positioning</a:t>
            </a:r>
          </a:p>
          <a:p>
            <a:r>
              <a:rPr lang="en-GB" sz="2000" dirty="0">
                <a:solidFill>
                  <a:schemeClr val="tx1"/>
                </a:solidFill>
                <a:latin typeface="Franklin Gothic Book (Body)"/>
              </a:rPr>
              <a:t>Concerns</a:t>
            </a:r>
          </a:p>
          <a:p>
            <a:r>
              <a:rPr lang="en-GB" sz="2000" dirty="0">
                <a:solidFill>
                  <a:schemeClr val="tx1"/>
                </a:solidFill>
                <a:latin typeface="Franklin Gothic Book (Body)"/>
              </a:rPr>
              <a:t>Overall performance</a:t>
            </a:r>
          </a:p>
          <a:p>
            <a:r>
              <a:rPr lang="en-GB" sz="2000" dirty="0">
                <a:solidFill>
                  <a:schemeClr val="tx1"/>
                </a:solidFill>
                <a:latin typeface="Franklin Gothic Book (Body)"/>
              </a:rPr>
              <a:t>Suggestions</a:t>
            </a:r>
          </a:p>
          <a:p>
            <a:endParaRPr lang="en-GB" sz="2400" dirty="0">
              <a:solidFill>
                <a:schemeClr val="tx1"/>
              </a:solidFill>
              <a:latin typeface="Franklin Gothic Book (Body)"/>
            </a:endParaRPr>
          </a:p>
        </p:txBody>
      </p:sp>
    </p:spTree>
    <p:extLst>
      <p:ext uri="{BB962C8B-B14F-4D97-AF65-F5344CB8AC3E}">
        <p14:creationId xmlns:p14="http://schemas.microsoft.com/office/powerpoint/2010/main" val="4254632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0C4C2-3725-3152-34CA-53380C925E85}"/>
              </a:ext>
            </a:extLst>
          </p:cNvPr>
          <p:cNvSpPr>
            <a:spLocks noGrp="1"/>
          </p:cNvSpPr>
          <p:nvPr>
            <p:ph type="title"/>
          </p:nvPr>
        </p:nvSpPr>
        <p:spPr/>
        <p:txBody>
          <a:bodyPr/>
          <a:lstStyle/>
          <a:p>
            <a:r>
              <a:rPr lang="en-GB" b="1" dirty="0">
                <a:latin typeface="Franklin Gothic Medium (Headings)"/>
              </a:rPr>
              <a:t>Evaluation</a:t>
            </a:r>
          </a:p>
        </p:txBody>
      </p:sp>
      <p:sp>
        <p:nvSpPr>
          <p:cNvPr id="5" name="Content Placeholder 2">
            <a:extLst>
              <a:ext uri="{FF2B5EF4-FFF2-40B4-BE49-F238E27FC236}">
                <a16:creationId xmlns:a16="http://schemas.microsoft.com/office/drawing/2014/main" id="{BFFD72E6-2A25-EF0F-736F-BAB403C1426D}"/>
              </a:ext>
            </a:extLst>
          </p:cNvPr>
          <p:cNvSpPr txBox="1">
            <a:spLocks/>
          </p:cNvSpPr>
          <p:nvPr/>
        </p:nvSpPr>
        <p:spPr>
          <a:xfrm>
            <a:off x="765464" y="2113114"/>
            <a:ext cx="4097482" cy="4422767"/>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2000" dirty="0">
                <a:solidFill>
                  <a:schemeClr val="tx1"/>
                </a:solidFill>
                <a:latin typeface="Franklin Gothic Book (Body)"/>
              </a:rPr>
              <a:t>Investigation on enhancing user comprehension</a:t>
            </a:r>
          </a:p>
          <a:p>
            <a:endParaRPr lang="en-GB" sz="2000" dirty="0">
              <a:solidFill>
                <a:schemeClr val="tx1"/>
              </a:solidFill>
              <a:latin typeface="Franklin Gothic Book (Body)"/>
            </a:endParaRPr>
          </a:p>
          <a:p>
            <a:r>
              <a:rPr lang="en-GB" sz="2000" dirty="0">
                <a:solidFill>
                  <a:schemeClr val="tx1"/>
                </a:solidFill>
                <a:latin typeface="Franklin Gothic Book (Body)"/>
              </a:rPr>
              <a:t>Importance of understanding DV techniques</a:t>
            </a:r>
          </a:p>
          <a:p>
            <a:endParaRPr lang="en-GB" sz="2000" dirty="0">
              <a:solidFill>
                <a:schemeClr val="tx1"/>
              </a:solidFill>
              <a:latin typeface="Franklin Gothic Book (Body)"/>
            </a:endParaRPr>
          </a:p>
          <a:p>
            <a:r>
              <a:rPr lang="en-GB" sz="2000" dirty="0">
                <a:solidFill>
                  <a:schemeClr val="tx1"/>
                </a:solidFill>
                <a:latin typeface="Franklin Gothic Book (Body)"/>
              </a:rPr>
              <a:t>Incorporating HCI and Gestalt</a:t>
            </a:r>
          </a:p>
          <a:p>
            <a:endParaRPr lang="en-GB" sz="2000" dirty="0">
              <a:solidFill>
                <a:schemeClr val="tx1"/>
              </a:solidFill>
              <a:latin typeface="Franklin Gothic Book (Body)"/>
            </a:endParaRPr>
          </a:p>
          <a:p>
            <a:r>
              <a:rPr lang="en-GB" sz="2000" dirty="0">
                <a:solidFill>
                  <a:schemeClr val="tx1"/>
                </a:solidFill>
                <a:latin typeface="Franklin Gothic Book (Body)"/>
              </a:rPr>
              <a:t>Utilisation of Agile, MVC, and Visual Studio</a:t>
            </a:r>
          </a:p>
          <a:p>
            <a:endParaRPr lang="en-GB" sz="2000" dirty="0">
              <a:solidFill>
                <a:schemeClr val="tx1"/>
              </a:solidFill>
              <a:latin typeface="Franklin Gothic Book (Body)"/>
            </a:endParaRPr>
          </a:p>
        </p:txBody>
      </p:sp>
      <p:sp>
        <p:nvSpPr>
          <p:cNvPr id="6" name="Content Placeholder 2">
            <a:extLst>
              <a:ext uri="{FF2B5EF4-FFF2-40B4-BE49-F238E27FC236}">
                <a16:creationId xmlns:a16="http://schemas.microsoft.com/office/drawing/2014/main" id="{871B02A3-CE19-6A07-239C-0A5F3E7F7B9D}"/>
              </a:ext>
            </a:extLst>
          </p:cNvPr>
          <p:cNvSpPr txBox="1">
            <a:spLocks/>
          </p:cNvSpPr>
          <p:nvPr/>
        </p:nvSpPr>
        <p:spPr>
          <a:xfrm>
            <a:off x="6497782" y="2113114"/>
            <a:ext cx="4097482" cy="4042731"/>
          </a:xfrm>
          <a:prstGeom prst="rect">
            <a:avLst/>
          </a:prstGeom>
        </p:spPr>
        <p:txBody>
          <a:bodyPr vert="horz" lIns="91440" tIns="45720" rIns="91440" bIns="45720" rtlCol="0" anchor="ctr">
            <a:normAutofit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2000" dirty="0">
                <a:solidFill>
                  <a:schemeClr val="tx1"/>
                </a:solidFill>
                <a:latin typeface="Franklin Gothic Book (Body)"/>
              </a:rPr>
              <a:t>Challenges encountered when amalgamating libraries</a:t>
            </a:r>
          </a:p>
          <a:p>
            <a:endParaRPr lang="en-GB" sz="2000" dirty="0">
              <a:solidFill>
                <a:schemeClr val="tx1"/>
              </a:solidFill>
              <a:latin typeface="Franklin Gothic Book (Body)"/>
            </a:endParaRPr>
          </a:p>
          <a:p>
            <a:r>
              <a:rPr lang="en-GB" sz="2000" dirty="0">
                <a:solidFill>
                  <a:schemeClr val="tx1"/>
                </a:solidFill>
                <a:latin typeface="Franklin Gothic Book (Body)"/>
              </a:rPr>
              <a:t>Achievement of intended purpose</a:t>
            </a:r>
          </a:p>
          <a:p>
            <a:endParaRPr lang="en-GB" sz="2000" dirty="0">
              <a:solidFill>
                <a:schemeClr val="tx1"/>
              </a:solidFill>
              <a:latin typeface="Franklin Gothic Book (Body)"/>
            </a:endParaRPr>
          </a:p>
          <a:p>
            <a:r>
              <a:rPr lang="en-GB" sz="2000" dirty="0">
                <a:solidFill>
                  <a:schemeClr val="tx1"/>
                </a:solidFill>
                <a:latin typeface="Franklin Gothic Book (Body)"/>
              </a:rPr>
              <a:t>Limitation in handling multiple PDFs, impacting analysis</a:t>
            </a:r>
          </a:p>
          <a:p>
            <a:endParaRPr lang="en-GB" sz="2000" dirty="0">
              <a:solidFill>
                <a:schemeClr val="tx1"/>
              </a:solidFill>
              <a:latin typeface="Franklin Gothic Book (Body)"/>
            </a:endParaRPr>
          </a:p>
          <a:p>
            <a:r>
              <a:rPr lang="en-GB" sz="2000" dirty="0">
                <a:solidFill>
                  <a:schemeClr val="tx1"/>
                </a:solidFill>
                <a:latin typeface="Franklin Gothic Book (Body)"/>
              </a:rPr>
              <a:t>Future efforts to accommodate diverse data types and adopt WPF </a:t>
            </a:r>
          </a:p>
        </p:txBody>
      </p:sp>
    </p:spTree>
    <p:extLst>
      <p:ext uri="{BB962C8B-B14F-4D97-AF65-F5344CB8AC3E}">
        <p14:creationId xmlns:p14="http://schemas.microsoft.com/office/powerpoint/2010/main" val="9150003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5167-FDED-3D8F-2714-30AB0276F93B}"/>
              </a:ext>
            </a:extLst>
          </p:cNvPr>
          <p:cNvSpPr>
            <a:spLocks noGrp="1"/>
          </p:cNvSpPr>
          <p:nvPr>
            <p:ph type="title"/>
          </p:nvPr>
        </p:nvSpPr>
        <p:spPr/>
        <p:txBody>
          <a:bodyPr/>
          <a:lstStyle/>
          <a:p>
            <a:r>
              <a:rPr lang="en-GB" dirty="0">
                <a:latin typeface="Franklin Gothic Medium (Headings)"/>
              </a:rPr>
              <a:t>Conclusion and </a:t>
            </a:r>
            <a:br>
              <a:rPr lang="en-GB" dirty="0">
                <a:latin typeface="Franklin Gothic Medium (Headings)"/>
              </a:rPr>
            </a:br>
            <a:r>
              <a:rPr lang="en-GB" dirty="0">
                <a:latin typeface="Franklin Gothic Medium (Headings)"/>
              </a:rPr>
              <a:t>recommendations</a:t>
            </a:r>
          </a:p>
        </p:txBody>
      </p:sp>
      <p:sp>
        <p:nvSpPr>
          <p:cNvPr id="4" name="Content Placeholder 2">
            <a:extLst>
              <a:ext uri="{FF2B5EF4-FFF2-40B4-BE49-F238E27FC236}">
                <a16:creationId xmlns:a16="http://schemas.microsoft.com/office/drawing/2014/main" id="{15548063-344D-C1C7-6E48-1F3E608EC08E}"/>
              </a:ext>
            </a:extLst>
          </p:cNvPr>
          <p:cNvSpPr txBox="1">
            <a:spLocks/>
          </p:cNvSpPr>
          <p:nvPr/>
        </p:nvSpPr>
        <p:spPr>
          <a:xfrm>
            <a:off x="765464" y="2514600"/>
            <a:ext cx="4180609" cy="3865417"/>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2000" dirty="0">
                <a:solidFill>
                  <a:schemeClr val="tx1"/>
                </a:solidFill>
                <a:latin typeface="Franklin Gothic Book (Body)"/>
              </a:rPr>
              <a:t>Data Visualisations (DV) to enhance user comprehension</a:t>
            </a:r>
          </a:p>
          <a:p>
            <a:r>
              <a:rPr lang="en-GB" sz="2000" dirty="0">
                <a:solidFill>
                  <a:schemeClr val="tx1"/>
                </a:solidFill>
                <a:latin typeface="Franklin Gothic Book (Body)"/>
              </a:rPr>
              <a:t>Insights gained from techniques, HCI and Gestalt</a:t>
            </a:r>
          </a:p>
          <a:p>
            <a:r>
              <a:rPr lang="en-GB" sz="2000" dirty="0">
                <a:solidFill>
                  <a:schemeClr val="tx1"/>
                </a:solidFill>
                <a:latin typeface="Franklin Gothic Book (Body)"/>
              </a:rPr>
              <a:t>Design and Implementation</a:t>
            </a:r>
          </a:p>
          <a:p>
            <a:r>
              <a:rPr lang="en-GB" sz="2000" dirty="0">
                <a:solidFill>
                  <a:schemeClr val="tx1"/>
                </a:solidFill>
                <a:latin typeface="Franklin Gothic Book (Body)"/>
              </a:rPr>
              <a:t>Challenges in integrating libraries and managing heterogeneous datasets</a:t>
            </a:r>
          </a:p>
          <a:p>
            <a:r>
              <a:rPr lang="en-GB" sz="2000" dirty="0">
                <a:solidFill>
                  <a:schemeClr val="tx1"/>
                </a:solidFill>
                <a:latin typeface="Franklin Gothic Book (Body)"/>
              </a:rPr>
              <a:t>Primary goal was achieved</a:t>
            </a:r>
          </a:p>
        </p:txBody>
      </p:sp>
      <p:sp>
        <p:nvSpPr>
          <p:cNvPr id="6" name="Content Placeholder 2">
            <a:extLst>
              <a:ext uri="{FF2B5EF4-FFF2-40B4-BE49-F238E27FC236}">
                <a16:creationId xmlns:a16="http://schemas.microsoft.com/office/drawing/2014/main" id="{7030F8FD-D769-8AB0-CE1F-495BA633DAAE}"/>
              </a:ext>
            </a:extLst>
          </p:cNvPr>
          <p:cNvSpPr txBox="1">
            <a:spLocks/>
          </p:cNvSpPr>
          <p:nvPr/>
        </p:nvSpPr>
        <p:spPr>
          <a:xfrm>
            <a:off x="6832022" y="2514600"/>
            <a:ext cx="4180609" cy="3221183"/>
          </a:xfrm>
          <a:prstGeom prst="rect">
            <a:avLst/>
          </a:prstGeom>
        </p:spPr>
        <p:txBody>
          <a:bodyPr vert="horz" lIns="91440" tIns="45720" rIns="91440" bIns="45720" rtlCol="0" anchor="ctr">
            <a:normAutofit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2000" dirty="0">
                <a:solidFill>
                  <a:schemeClr val="tx1"/>
                </a:solidFill>
                <a:latin typeface="Franklin Gothic Book (Body)"/>
              </a:rPr>
              <a:t>Integrate a third-party charting library</a:t>
            </a:r>
          </a:p>
          <a:p>
            <a:r>
              <a:rPr lang="en-GB" sz="2000" dirty="0">
                <a:solidFill>
                  <a:schemeClr val="tx1"/>
                </a:solidFill>
                <a:latin typeface="Franklin Gothic Book (Body)"/>
              </a:rPr>
              <a:t>Implement functionality to ETL diverse PDF files</a:t>
            </a:r>
          </a:p>
          <a:p>
            <a:r>
              <a:rPr lang="en-GB" sz="2000" dirty="0">
                <a:solidFill>
                  <a:schemeClr val="tx1"/>
                </a:solidFill>
                <a:latin typeface="Franklin Gothic Book (Body)"/>
              </a:rPr>
              <a:t>Display multiple charts simultaneously to enhance analysis</a:t>
            </a:r>
          </a:p>
          <a:p>
            <a:r>
              <a:rPr lang="en-GB" sz="2000" dirty="0">
                <a:solidFill>
                  <a:schemeClr val="tx1"/>
                </a:solidFill>
                <a:latin typeface="Franklin Gothic Book (Body)"/>
              </a:rPr>
              <a:t>Utilise HCI principles to improve user comprehension</a:t>
            </a:r>
          </a:p>
        </p:txBody>
      </p:sp>
      <p:sp>
        <p:nvSpPr>
          <p:cNvPr id="7" name="Content Placeholder 2">
            <a:extLst>
              <a:ext uri="{FF2B5EF4-FFF2-40B4-BE49-F238E27FC236}">
                <a16:creationId xmlns:a16="http://schemas.microsoft.com/office/drawing/2014/main" id="{60117B9C-DB00-45C6-0BB0-D275C71ACED8}"/>
              </a:ext>
            </a:extLst>
          </p:cNvPr>
          <p:cNvSpPr txBox="1">
            <a:spLocks/>
          </p:cNvSpPr>
          <p:nvPr/>
        </p:nvSpPr>
        <p:spPr>
          <a:xfrm>
            <a:off x="1851313" y="2102723"/>
            <a:ext cx="2008909" cy="411877"/>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2400" b="1" dirty="0">
                <a:solidFill>
                  <a:schemeClr val="tx1"/>
                </a:solidFill>
                <a:latin typeface="Franklin Gothic Book (Body)"/>
              </a:rPr>
              <a:t>Conclusion</a:t>
            </a:r>
          </a:p>
        </p:txBody>
      </p:sp>
      <p:sp>
        <p:nvSpPr>
          <p:cNvPr id="8" name="Content Placeholder 2">
            <a:extLst>
              <a:ext uri="{FF2B5EF4-FFF2-40B4-BE49-F238E27FC236}">
                <a16:creationId xmlns:a16="http://schemas.microsoft.com/office/drawing/2014/main" id="{3AE0BB60-13DA-A8C2-19A6-69FE0E518641}"/>
              </a:ext>
            </a:extLst>
          </p:cNvPr>
          <p:cNvSpPr txBox="1">
            <a:spLocks/>
          </p:cNvSpPr>
          <p:nvPr/>
        </p:nvSpPr>
        <p:spPr>
          <a:xfrm>
            <a:off x="7587093" y="2102723"/>
            <a:ext cx="2670465" cy="411877"/>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2400" b="1" dirty="0">
                <a:solidFill>
                  <a:schemeClr val="tx1"/>
                </a:solidFill>
                <a:latin typeface="Franklin Gothic Book (Body)"/>
              </a:rPr>
              <a:t>Recommendations</a:t>
            </a:r>
          </a:p>
        </p:txBody>
      </p:sp>
    </p:spTree>
    <p:extLst>
      <p:ext uri="{BB962C8B-B14F-4D97-AF65-F5344CB8AC3E}">
        <p14:creationId xmlns:p14="http://schemas.microsoft.com/office/powerpoint/2010/main" val="37536119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Literature References</a:t>
            </a:r>
          </a:p>
        </p:txBody>
      </p:sp>
      <p:sp>
        <p:nvSpPr>
          <p:cNvPr id="3" name="Content Placeholder 2">
            <a:extLst>
              <a:ext uri="{FF2B5EF4-FFF2-40B4-BE49-F238E27FC236}">
                <a16:creationId xmlns:a16="http://schemas.microsoft.com/office/drawing/2014/main" id="{6DE6FF02-BC01-A354-5762-96D49D32FD6F}"/>
              </a:ext>
            </a:extLst>
          </p:cNvPr>
          <p:cNvSpPr>
            <a:spLocks noGrp="1"/>
          </p:cNvSpPr>
          <p:nvPr>
            <p:ph idx="1"/>
          </p:nvPr>
        </p:nvSpPr>
        <p:spPr>
          <a:xfrm>
            <a:off x="755073" y="2328153"/>
            <a:ext cx="10515600" cy="5266551"/>
          </a:xfrm>
        </p:spPr>
        <p:txBody>
          <a:bodyPr>
            <a:normAutofit fontScale="77500" lnSpcReduction="20000"/>
          </a:bodyPr>
          <a:lstStyle/>
          <a:p>
            <a:pPr marL="342900" lvl="0" indent="-342900">
              <a:buFont typeface="+mj-lt"/>
              <a:buAutoNum type="arabicPeriod"/>
              <a:tabLst>
                <a:tab pos="457200" algn="l"/>
              </a:tabLst>
            </a:pPr>
            <a:r>
              <a:rPr lang="en-GB" sz="1800" kern="100" dirty="0">
                <a:effectLst/>
                <a:latin typeface="Calibri" panose="020F0502020204030204" pitchFamily="34" charset="0"/>
                <a:ea typeface="Aptos" panose="020B0004020202020204" pitchFamily="34" charset="0"/>
              </a:rPr>
              <a:t>Wood B, </a:t>
            </a:r>
            <a:r>
              <a:rPr lang="en-GB" sz="1800" kern="100" dirty="0" err="1">
                <a:effectLst/>
                <a:latin typeface="Calibri" panose="020F0502020204030204" pitchFamily="34" charset="0"/>
                <a:ea typeface="Aptos" panose="020B0004020202020204" pitchFamily="34" charset="0"/>
              </a:rPr>
              <a:t>Bolch</a:t>
            </a:r>
            <a:r>
              <a:rPr lang="en-GB" sz="1800" kern="100" dirty="0">
                <a:effectLst/>
                <a:latin typeface="Calibri" panose="020F0502020204030204" pitchFamily="34" charset="0"/>
                <a:ea typeface="Aptos" panose="020B0004020202020204" pitchFamily="34" charset="0"/>
              </a:rPr>
              <a:t> C. Seeing and Understanding Data. Statistics and Probability [Internet]. 1.10.2018 [Accessed on 18.11.2023]; Available from: </a:t>
            </a:r>
            <a:r>
              <a:rPr lang="en-GB" sz="1800" u="sng" kern="100" dirty="0">
                <a:solidFill>
                  <a:srgbClr val="467886"/>
                </a:solidFill>
                <a:effectLst/>
                <a:latin typeface="Calibri" panose="020F0502020204030204" pitchFamily="34" charset="0"/>
                <a:ea typeface="Aptos" panose="020B0004020202020204" pitchFamily="34" charset="0"/>
                <a:hlinkClick r:id="rId3"/>
              </a:rPr>
              <a:t>https://digitalcommons.ursinus.edu/triumphs_statistics/2/?utm_source=digitalcommons.ursinus.edu%2Ftriumphs_statistics%2F2&amp;utm_medium=PDF&amp;utm_campaign=PDFCoverPages</a:t>
            </a:r>
            <a:endParaRPr lang="en-GB" sz="1800" kern="100" dirty="0">
              <a:effectLst/>
              <a:latin typeface="Calibri" panose="020F0502020204030204" pitchFamily="34" charset="0"/>
              <a:ea typeface="Aptos" panose="020B0004020202020204" pitchFamily="34"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Aptos" panose="020B0004020202020204" pitchFamily="34" charset="0"/>
              </a:rPr>
              <a:t>Friendly M, Valero-Mora P, Ibáñez </a:t>
            </a:r>
            <a:r>
              <a:rPr lang="en-GB" sz="1800" kern="100" dirty="0" err="1">
                <a:effectLst/>
                <a:latin typeface="Calibri" panose="020F0502020204030204" pitchFamily="34" charset="0"/>
                <a:ea typeface="Aptos" panose="020B0004020202020204" pitchFamily="34" charset="0"/>
              </a:rPr>
              <a:t>Ulargui</a:t>
            </a:r>
            <a:r>
              <a:rPr lang="en-GB" sz="1800" kern="100" dirty="0">
                <a:effectLst/>
                <a:latin typeface="Calibri" panose="020F0502020204030204" pitchFamily="34" charset="0"/>
                <a:ea typeface="Aptos" panose="020B0004020202020204" pitchFamily="34" charset="0"/>
              </a:rPr>
              <a:t> J. The First (Known) Statistical Graph: Michael Florent van </a:t>
            </a:r>
            <a:r>
              <a:rPr lang="en-GB" sz="1800" kern="100" dirty="0" err="1">
                <a:effectLst/>
                <a:latin typeface="Calibri" panose="020F0502020204030204" pitchFamily="34" charset="0"/>
                <a:ea typeface="Aptos" panose="020B0004020202020204" pitchFamily="34" charset="0"/>
              </a:rPr>
              <a:t>Langren</a:t>
            </a:r>
            <a:r>
              <a:rPr lang="en-GB" sz="1800" kern="100" dirty="0">
                <a:effectLst/>
                <a:latin typeface="Calibri" panose="020F0502020204030204" pitchFamily="34" charset="0"/>
                <a:ea typeface="Aptos" panose="020B0004020202020204" pitchFamily="34" charset="0"/>
              </a:rPr>
              <a:t> and the “Secret” of Longitude. The American Statistician [Internet]. 2010 May;64(2):174–84. Available from: </a:t>
            </a:r>
            <a:r>
              <a:rPr lang="en-GB" sz="1800" u="sng" kern="100" dirty="0">
                <a:solidFill>
                  <a:srgbClr val="467886"/>
                </a:solidFill>
                <a:effectLst/>
                <a:latin typeface="Calibri" panose="020F0502020204030204" pitchFamily="34" charset="0"/>
                <a:ea typeface="Aptos" panose="020B0004020202020204" pitchFamily="34" charset="0"/>
                <a:hlinkClick r:id="rId4"/>
              </a:rPr>
              <a:t>https://www.datavis.ca/papers/langren-TAS09154.pdf</a:t>
            </a:r>
            <a:endParaRPr lang="en-GB" sz="1800" kern="100" dirty="0">
              <a:effectLst/>
              <a:latin typeface="Calibri" panose="020F0502020204030204" pitchFamily="34" charset="0"/>
              <a:ea typeface="Aptos" panose="020B0004020202020204" pitchFamily="34"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Aptos" panose="020B0004020202020204" pitchFamily="34" charset="0"/>
              </a:rPr>
              <a:t>Srivastava D. An Introduction to Data Visualization Tools and Techniques in Various Domains. International Journal of Computer Trends and Technology [Internet]. 2023 Apr 30;71(4). Available from: </a:t>
            </a:r>
            <a:r>
              <a:rPr lang="en-GB" sz="1800" u="sng" kern="100" dirty="0">
                <a:solidFill>
                  <a:srgbClr val="467886"/>
                </a:solidFill>
                <a:effectLst/>
                <a:latin typeface="Calibri" panose="020F0502020204030204" pitchFamily="34" charset="0"/>
                <a:ea typeface="Aptos" panose="020B0004020202020204" pitchFamily="34" charset="0"/>
                <a:hlinkClick r:id="rId5"/>
              </a:rPr>
              <a:t>https://ijcttjournal.org/2023/Volume-71%20Issue-4/IJCTT-V71I4P116.pdf</a:t>
            </a:r>
            <a:endParaRPr lang="en-GB" sz="1800" kern="100" dirty="0">
              <a:effectLst/>
              <a:latin typeface="Calibri" panose="020F0502020204030204" pitchFamily="34" charset="0"/>
              <a:ea typeface="Aptos" panose="020B0004020202020204" pitchFamily="34" charset="0"/>
            </a:endParaRPr>
          </a:p>
          <a:p>
            <a:pPr marL="342900" lvl="0" indent="-342900">
              <a:buFont typeface="+mj-lt"/>
              <a:buAutoNum type="arabicPeriod"/>
              <a:tabLst>
                <a:tab pos="457200" algn="l"/>
              </a:tabLst>
            </a:pPr>
            <a:r>
              <a:rPr lang="en-GB" sz="1800" kern="100" dirty="0" err="1">
                <a:effectLst/>
                <a:latin typeface="Calibri" panose="020F0502020204030204" pitchFamily="34" charset="0"/>
                <a:ea typeface="Aptos" panose="020B0004020202020204" pitchFamily="34" charset="0"/>
              </a:rPr>
              <a:t>Siirtola</a:t>
            </a:r>
            <a:r>
              <a:rPr lang="en-GB" sz="1800" kern="100" dirty="0">
                <a:effectLst/>
                <a:latin typeface="Calibri" panose="020F0502020204030204" pitchFamily="34" charset="0"/>
                <a:ea typeface="Aptos" panose="020B0004020202020204" pitchFamily="34" charset="0"/>
              </a:rPr>
              <a:t> H. The Cost of Pie Charts [Internet]. IEEE Xplore. 2019. Available from: </a:t>
            </a:r>
            <a:r>
              <a:rPr lang="en-GB" sz="1800" u="sng" kern="100" dirty="0">
                <a:solidFill>
                  <a:srgbClr val="467886"/>
                </a:solidFill>
                <a:effectLst/>
                <a:latin typeface="Calibri" panose="020F0502020204030204" pitchFamily="34" charset="0"/>
                <a:ea typeface="Aptos" panose="020B0004020202020204" pitchFamily="34" charset="0"/>
                <a:hlinkClick r:id="rId6"/>
              </a:rPr>
              <a:t>https://ieeexplore.ieee.org/abstract/document/8812005</a:t>
            </a:r>
            <a:endParaRPr lang="en-GB" sz="1800" kern="100" dirty="0">
              <a:effectLst/>
              <a:latin typeface="Calibri" panose="020F0502020204030204" pitchFamily="34" charset="0"/>
              <a:ea typeface="Aptos" panose="020B0004020202020204" pitchFamily="34"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Aptos" panose="020B0004020202020204" pitchFamily="34" charset="0"/>
              </a:rPr>
              <a:t>Few S. Data Visualization: Past, Present, and Future. 2007. Available from: </a:t>
            </a:r>
            <a:r>
              <a:rPr lang="en-GB" sz="1800" u="sng" kern="100" dirty="0">
                <a:solidFill>
                  <a:srgbClr val="467886"/>
                </a:solidFill>
                <a:effectLst/>
                <a:latin typeface="Calibri" panose="020F0502020204030204" pitchFamily="34" charset="0"/>
                <a:ea typeface="Aptos" panose="020B0004020202020204" pitchFamily="34" charset="0"/>
                <a:hlinkClick r:id="rId7"/>
              </a:rPr>
              <a:t>https://www.perceptualedge.com/articles/Whitepapers/Data_Visualization.pdf</a:t>
            </a:r>
            <a:endParaRPr lang="en-GB" sz="1800" kern="100" dirty="0">
              <a:effectLst/>
              <a:latin typeface="Calibri" panose="020F0502020204030204" pitchFamily="34" charset="0"/>
              <a:ea typeface="Aptos" panose="020B0004020202020204" pitchFamily="34"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Aptos" panose="020B0004020202020204" pitchFamily="34" charset="0"/>
              </a:rPr>
              <a:t>Few S. Information Dashboard Design: The Effective Visual Communication of Data. O’Reilly. 2006. Available from: </a:t>
            </a:r>
            <a:r>
              <a:rPr lang="en-GB" sz="1800" u="sng" kern="100" dirty="0">
                <a:solidFill>
                  <a:srgbClr val="467886"/>
                </a:solidFill>
                <a:effectLst/>
                <a:latin typeface="Calibri" panose="020F0502020204030204" pitchFamily="34" charset="0"/>
                <a:ea typeface="Aptos" panose="020B0004020202020204" pitchFamily="34" charset="0"/>
                <a:hlinkClick r:id="rId8"/>
              </a:rPr>
              <a:t>http://public.magendanz.com/Temp/Information%20Dashboard%20Design.pdf</a:t>
            </a:r>
            <a:endParaRPr lang="en-GB" sz="1800" kern="100" dirty="0">
              <a:effectLst/>
              <a:latin typeface="Calibri" panose="020F0502020204030204" pitchFamily="34" charset="0"/>
              <a:ea typeface="Aptos" panose="020B0004020202020204" pitchFamily="34"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Aptos" panose="020B0004020202020204" pitchFamily="34" charset="0"/>
              </a:rPr>
              <a:t>Dix A. Human–computer interaction, foundations and new paradigms. Journal of Visual Languages &amp; Computing. 2017 Oct;42: </a:t>
            </a:r>
            <a:r>
              <a:rPr lang="en-GB" sz="1800" u="sng" kern="100" dirty="0">
                <a:solidFill>
                  <a:srgbClr val="467886"/>
                </a:solidFill>
                <a:effectLst/>
                <a:latin typeface="Calibri" panose="020F0502020204030204" pitchFamily="34" charset="0"/>
                <a:ea typeface="Aptos" panose="020B0004020202020204" pitchFamily="34" charset="0"/>
                <a:hlinkClick r:id="rId9"/>
              </a:rPr>
              <a:t>https://doi.org/10.1016/j.jvlc.2016.04.001</a:t>
            </a:r>
            <a:endParaRPr lang="en-GB" sz="1800" kern="100" dirty="0">
              <a:effectLst/>
              <a:latin typeface="Calibri" panose="020F0502020204030204" pitchFamily="34" charset="0"/>
              <a:ea typeface="Aptos" panose="020B0004020202020204" pitchFamily="34"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Aptos" panose="020B0004020202020204" pitchFamily="34" charset="0"/>
              </a:rPr>
              <a:t>Huang K. Challenges in Human-Computer Interaction Design for Mobile Devices. 2009;1. Available from: </a:t>
            </a:r>
            <a:r>
              <a:rPr lang="en-GB" sz="1800" u="sng" kern="100" dirty="0">
                <a:solidFill>
                  <a:srgbClr val="467886"/>
                </a:solidFill>
                <a:effectLst/>
                <a:latin typeface="Calibri" panose="020F0502020204030204" pitchFamily="34" charset="0"/>
                <a:ea typeface="Aptos" panose="020B0004020202020204" pitchFamily="34" charset="0"/>
                <a:hlinkClick r:id="rId10"/>
              </a:rPr>
              <a:t>https://iaeng.org/publication/WCECS2009/WCECS2009_pp236-241.pdf</a:t>
            </a:r>
            <a:endParaRPr lang="en-GB" sz="1800" kern="100" dirty="0">
              <a:effectLst/>
              <a:latin typeface="Calibri" panose="020F0502020204030204" pitchFamily="34" charset="0"/>
              <a:ea typeface="Aptos" panose="020B0004020202020204" pitchFamily="34"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Aptos" panose="020B0004020202020204" pitchFamily="34" charset="0"/>
              </a:rPr>
              <a:t>Ware C. Information Visualization: Perception For Design. Third Edition. Morgan Kaufmann; 2013.</a:t>
            </a:r>
          </a:p>
          <a:p>
            <a:pPr marL="342900" indent="-342900">
              <a:buFont typeface="+mj-lt"/>
              <a:buAutoNum type="arabicPeriod"/>
              <a:tabLst>
                <a:tab pos="457200" algn="l"/>
              </a:tabLst>
            </a:pPr>
            <a:r>
              <a:rPr lang="en-GB" sz="1800" kern="100" dirty="0" err="1">
                <a:effectLst/>
                <a:latin typeface="Calibri" panose="020F0502020204030204" pitchFamily="34" charset="0"/>
                <a:ea typeface="Aptos" panose="020B0004020202020204" pitchFamily="34" charset="0"/>
              </a:rPr>
              <a:t>Samarati</a:t>
            </a:r>
            <a:r>
              <a:rPr lang="en-GB" sz="1800" kern="100" dirty="0">
                <a:effectLst/>
                <a:latin typeface="Calibri" panose="020F0502020204030204" pitchFamily="34" charset="0"/>
                <a:ea typeface="Aptos" panose="020B0004020202020204" pitchFamily="34" charset="0"/>
              </a:rPr>
              <a:t> P, </a:t>
            </a:r>
            <a:r>
              <a:rPr lang="en-GB" sz="1800" kern="100" dirty="0" err="1">
                <a:effectLst/>
                <a:latin typeface="Calibri" panose="020F0502020204030204" pitchFamily="34" charset="0"/>
                <a:ea typeface="Aptos" panose="020B0004020202020204" pitchFamily="34" charset="0"/>
              </a:rPr>
              <a:t>Capitani</a:t>
            </a:r>
            <a:r>
              <a:rPr lang="en-GB" sz="1800" kern="100" dirty="0">
                <a:effectLst/>
                <a:latin typeface="Calibri" panose="020F0502020204030204" pitchFamily="34" charset="0"/>
                <a:ea typeface="Aptos" panose="020B0004020202020204" pitchFamily="34" charset="0"/>
              </a:rPr>
              <a:t> de </a:t>
            </a:r>
            <a:r>
              <a:rPr lang="en-GB" sz="1800" kern="100" dirty="0" err="1">
                <a:effectLst/>
                <a:latin typeface="Calibri" panose="020F0502020204030204" pitchFamily="34" charset="0"/>
                <a:ea typeface="Aptos" panose="020B0004020202020204" pitchFamily="34" charset="0"/>
              </a:rPr>
              <a:t>Vimercati</a:t>
            </a:r>
            <a:r>
              <a:rPr lang="en-GB" sz="1800" kern="100" dirty="0">
                <a:effectLst/>
                <a:latin typeface="Calibri" panose="020F0502020204030204" pitchFamily="34" charset="0"/>
                <a:ea typeface="Aptos" panose="020B0004020202020204" pitchFamily="34" charset="0"/>
              </a:rPr>
              <a:t>. Access Control: Policies, Models, and Mechanisms. Foundations of Security Analysis and Design. International School on Foundations of Security, Analysis and Design. 2001. Available from: </a:t>
            </a:r>
            <a:r>
              <a:rPr lang="en-GB" sz="1800" u="sng" kern="100" dirty="0">
                <a:solidFill>
                  <a:srgbClr val="467886"/>
                </a:solidFill>
                <a:effectLst/>
                <a:latin typeface="Calibri" panose="020F0502020204030204" pitchFamily="34" charset="0"/>
                <a:ea typeface="Aptos" panose="020B0004020202020204" pitchFamily="34" charset="0"/>
                <a:hlinkClick r:id="rId11"/>
              </a:rPr>
              <a:t>https://link.springer.com/content/pdf/10.1007/3-540-45608-2_3.pdf</a:t>
            </a:r>
            <a:endParaRPr lang="en-GB" sz="1800" u="sng" kern="100" dirty="0">
              <a:solidFill>
                <a:srgbClr val="467886"/>
              </a:solidFill>
              <a:effectLst/>
              <a:latin typeface="Calibri" panose="020F0502020204030204" pitchFamily="34" charset="0"/>
              <a:ea typeface="Aptos" panose="020B0004020202020204" pitchFamily="34" charset="0"/>
            </a:endParaRPr>
          </a:p>
          <a:p>
            <a:pPr marL="342900" lvl="0" indent="-342900">
              <a:buFont typeface="+mj-lt"/>
              <a:buAutoNum type="arabicPeriod"/>
              <a:tabLst>
                <a:tab pos="457200" algn="l"/>
              </a:tabLst>
            </a:pPr>
            <a:endParaRPr lang="en-GB" sz="1800" kern="100" dirty="0">
              <a:effectLst/>
              <a:latin typeface="Calibri" panose="020F050202020403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Font typeface="Calibri" panose="020F0502020204030204" pitchFamily="34" charset="0"/>
              <a:buNone/>
            </a:pP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Font typeface="Calibri" panose="020F0502020204030204" pitchFamily="34" charset="0"/>
              <a:buNone/>
            </a:pP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None/>
            </a:pP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1100" dirty="0"/>
          </a:p>
        </p:txBody>
      </p:sp>
    </p:spTree>
    <p:extLst>
      <p:ext uri="{BB962C8B-B14F-4D97-AF65-F5344CB8AC3E}">
        <p14:creationId xmlns:p14="http://schemas.microsoft.com/office/powerpoint/2010/main" val="19763524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Literature References</a:t>
            </a:r>
          </a:p>
        </p:txBody>
      </p:sp>
      <p:sp>
        <p:nvSpPr>
          <p:cNvPr id="6" name="Content Placeholder 2">
            <a:extLst>
              <a:ext uri="{FF2B5EF4-FFF2-40B4-BE49-F238E27FC236}">
                <a16:creationId xmlns:a16="http://schemas.microsoft.com/office/drawing/2014/main" id="{D8554B4D-22E7-DEB9-0614-89E4217ED392}"/>
              </a:ext>
            </a:extLst>
          </p:cNvPr>
          <p:cNvSpPr>
            <a:spLocks noGrp="1"/>
          </p:cNvSpPr>
          <p:nvPr>
            <p:ph idx="1"/>
          </p:nvPr>
        </p:nvSpPr>
        <p:spPr>
          <a:xfrm>
            <a:off x="707571" y="3788229"/>
            <a:ext cx="10515600" cy="3336966"/>
          </a:xfrm>
        </p:spPr>
        <p:txBody>
          <a:bodyPr>
            <a:noAutofit/>
          </a:bodyPr>
          <a:lstStyle/>
          <a:p>
            <a:pPr marL="342900" lvl="0" indent="-342900">
              <a:spcBef>
                <a:spcPts val="600"/>
              </a:spcBef>
              <a:buFont typeface="+mj-lt"/>
              <a:buAutoNum type="arabicPeriod" startAt="11"/>
              <a:tabLst>
                <a:tab pos="457200" algn="l"/>
              </a:tabLst>
            </a:pPr>
            <a:r>
              <a:rPr lang="en-GB" sz="1400" kern="100" dirty="0" err="1">
                <a:effectLst/>
                <a:latin typeface="Calibri" panose="020F0502020204030204" pitchFamily="34" charset="0"/>
                <a:ea typeface="Aptos" panose="020B0004020202020204" pitchFamily="34" charset="0"/>
              </a:rPr>
              <a:t>Dr.</a:t>
            </a:r>
            <a:r>
              <a:rPr lang="en-GB" sz="1400" kern="100" dirty="0">
                <a:effectLst/>
                <a:latin typeface="Calibri" panose="020F0502020204030204" pitchFamily="34" charset="0"/>
                <a:ea typeface="Aptos" panose="020B0004020202020204" pitchFamily="34" charset="0"/>
              </a:rPr>
              <a:t> Ingle DR. Literature Review of Data Security Measures and Access Control Mechanisms of Information Security. 2022. Available from: </a:t>
            </a:r>
            <a:r>
              <a:rPr lang="en-GB" sz="1400" u="sng" kern="100" dirty="0">
                <a:solidFill>
                  <a:srgbClr val="467886"/>
                </a:solidFill>
                <a:effectLst/>
                <a:latin typeface="Calibri" panose="020F0502020204030204" pitchFamily="34" charset="0"/>
                <a:ea typeface="Aptos" panose="020B0004020202020204" pitchFamily="34" charset="0"/>
                <a:hlinkClick r:id="rId3"/>
              </a:rPr>
              <a:t>https://www.researchgate.net/publication/362541370_Literature_Review_of_Data_Security_Measures_and_Access_Control_Mechanisms_of_Information_Security_Head_of_Department</a:t>
            </a:r>
            <a:endParaRPr lang="en-GB" sz="1400" kern="100" dirty="0">
              <a:effectLst/>
              <a:latin typeface="Calibri" panose="020F0502020204030204" pitchFamily="34" charset="0"/>
              <a:ea typeface="Aptos" panose="020B0004020202020204" pitchFamily="34" charset="0"/>
            </a:endParaRPr>
          </a:p>
          <a:p>
            <a:pPr marL="342900" lvl="0" indent="-342900">
              <a:spcBef>
                <a:spcPts val="600"/>
              </a:spcBef>
              <a:buFont typeface="+mj-lt"/>
              <a:buAutoNum type="arabicPeriod" startAt="11"/>
              <a:tabLst>
                <a:tab pos="457200" algn="l"/>
              </a:tabLst>
            </a:pPr>
            <a:r>
              <a:rPr lang="en-GB" sz="1400" kern="100" dirty="0" err="1">
                <a:effectLst/>
                <a:latin typeface="Calibri" panose="020F0502020204030204" pitchFamily="34" charset="0"/>
                <a:ea typeface="Aptos" panose="020B0004020202020204" pitchFamily="34" charset="0"/>
              </a:rPr>
              <a:t>Daoudi</a:t>
            </a:r>
            <a:r>
              <a:rPr lang="en-GB" sz="1400" kern="100" dirty="0">
                <a:effectLst/>
                <a:latin typeface="Calibri" panose="020F0502020204030204" pitchFamily="34" charset="0"/>
                <a:ea typeface="Aptos" panose="020B0004020202020204" pitchFamily="34" charset="0"/>
              </a:rPr>
              <a:t> A, </a:t>
            </a:r>
            <a:r>
              <a:rPr lang="en-GB" sz="1400" kern="100" dirty="0" err="1">
                <a:effectLst/>
                <a:latin typeface="Calibri" panose="020F0502020204030204" pitchFamily="34" charset="0"/>
                <a:ea typeface="Aptos" panose="020B0004020202020204" pitchFamily="34" charset="0"/>
              </a:rPr>
              <a:t>ElBoussaidi</a:t>
            </a:r>
            <a:r>
              <a:rPr lang="en-GB" sz="1400" kern="100" dirty="0">
                <a:effectLst/>
                <a:latin typeface="Calibri" panose="020F0502020204030204" pitchFamily="34" charset="0"/>
                <a:ea typeface="Aptos" panose="020B0004020202020204" pitchFamily="34" charset="0"/>
              </a:rPr>
              <a:t> G, Moha N, </a:t>
            </a:r>
            <a:r>
              <a:rPr lang="en-GB" sz="1400" kern="100" dirty="0" err="1">
                <a:effectLst/>
                <a:latin typeface="Calibri" panose="020F0502020204030204" pitchFamily="34" charset="0"/>
                <a:ea typeface="Aptos" panose="020B0004020202020204" pitchFamily="34" charset="0"/>
              </a:rPr>
              <a:t>Kpodjedo</a:t>
            </a:r>
            <a:r>
              <a:rPr lang="en-GB" sz="1400" kern="100" dirty="0">
                <a:effectLst/>
                <a:latin typeface="Calibri" panose="020F0502020204030204" pitchFamily="34" charset="0"/>
                <a:ea typeface="Aptos" panose="020B0004020202020204" pitchFamily="34" charset="0"/>
              </a:rPr>
              <a:t> S. An exploratory study of MVC-based architectural patterns in Android apps. Proceedings of the 34th ACM/SIGAPP Symposium on Applied Computing. 2019. DOI: </a:t>
            </a:r>
            <a:r>
              <a:rPr lang="en-GB" sz="1400" u="sng" kern="100" dirty="0">
                <a:solidFill>
                  <a:srgbClr val="467886"/>
                </a:solidFill>
                <a:effectLst/>
                <a:highlight>
                  <a:srgbClr val="FFFFFF"/>
                </a:highlight>
                <a:latin typeface="Calibri" panose="020F0502020204030204" pitchFamily="34" charset="0"/>
                <a:ea typeface="Aptos" panose="020B0004020202020204" pitchFamily="34" charset="0"/>
                <a:hlinkClick r:id="rId4"/>
              </a:rPr>
              <a:t>https://doi.org/10.1145/3297280.3297447</a:t>
            </a:r>
            <a:endParaRPr lang="en-GB" sz="1400" kern="100" dirty="0">
              <a:effectLst/>
              <a:latin typeface="Calibri" panose="020F0502020204030204" pitchFamily="34" charset="0"/>
              <a:ea typeface="Aptos" panose="020B0004020202020204" pitchFamily="34" charset="0"/>
            </a:endParaRPr>
          </a:p>
          <a:p>
            <a:pPr marL="342900" lvl="0" indent="-342900">
              <a:spcBef>
                <a:spcPts val="600"/>
              </a:spcBef>
              <a:buFont typeface="+mj-lt"/>
              <a:buAutoNum type="arabicPeriod" startAt="11"/>
              <a:tabLst>
                <a:tab pos="457200" algn="l"/>
              </a:tabLst>
            </a:pPr>
            <a:r>
              <a:rPr lang="en-GB" sz="1400" kern="100" dirty="0">
                <a:effectLst/>
                <a:latin typeface="Calibri" panose="020F0502020204030204" pitchFamily="34" charset="0"/>
                <a:ea typeface="Aptos" panose="020B0004020202020204" pitchFamily="34" charset="0"/>
              </a:rPr>
              <a:t>Forte L. Building A Modern Web Application Using An MVC Framework. Oulu University of Applied Sciences. 2016. Available from: </a:t>
            </a:r>
            <a:r>
              <a:rPr lang="en-GB" sz="1400" u="sng" kern="100" dirty="0">
                <a:solidFill>
                  <a:srgbClr val="467886"/>
                </a:solidFill>
                <a:effectLst/>
                <a:latin typeface="Calibri" panose="020F0502020204030204" pitchFamily="34" charset="0"/>
                <a:ea typeface="Aptos" panose="020B0004020202020204" pitchFamily="34" charset="0"/>
                <a:hlinkClick r:id="rId5"/>
              </a:rPr>
              <a:t>https://core.ac.uk/download/pdf/38141681.pdf</a:t>
            </a:r>
            <a:endParaRPr lang="en-GB" sz="1400" kern="100" dirty="0">
              <a:effectLst/>
              <a:latin typeface="Calibri" panose="020F0502020204030204" pitchFamily="34" charset="0"/>
              <a:ea typeface="Aptos" panose="020B0004020202020204" pitchFamily="34" charset="0"/>
            </a:endParaRPr>
          </a:p>
          <a:p>
            <a:pPr marL="342900" lvl="0" indent="-342900">
              <a:spcBef>
                <a:spcPts val="600"/>
              </a:spcBef>
              <a:buFont typeface="+mj-lt"/>
              <a:buAutoNum type="arabicPeriod" startAt="11"/>
              <a:tabLst>
                <a:tab pos="457200" algn="l"/>
              </a:tabLst>
            </a:pPr>
            <a:r>
              <a:rPr lang="en-GB" sz="1400" kern="100" dirty="0" err="1">
                <a:effectLst/>
                <a:latin typeface="Calibri" panose="020F0502020204030204" pitchFamily="34" charset="0"/>
                <a:ea typeface="Aptos" panose="020B0004020202020204" pitchFamily="34" charset="0"/>
              </a:rPr>
              <a:t>Sunardi</a:t>
            </a:r>
            <a:r>
              <a:rPr lang="en-GB" sz="1400" kern="100" dirty="0">
                <a:effectLst/>
                <a:latin typeface="Calibri" panose="020F0502020204030204" pitchFamily="34" charset="0"/>
                <a:ea typeface="Aptos" panose="020B0004020202020204" pitchFamily="34" charset="0"/>
              </a:rPr>
              <a:t> A, </a:t>
            </a:r>
            <a:r>
              <a:rPr lang="en-GB" sz="1400" kern="100" dirty="0" err="1">
                <a:effectLst/>
                <a:latin typeface="Calibri" panose="020F0502020204030204" pitchFamily="34" charset="0"/>
                <a:ea typeface="Aptos" panose="020B0004020202020204" pitchFamily="34" charset="0"/>
              </a:rPr>
              <a:t>Suharjito</a:t>
            </a:r>
            <a:r>
              <a:rPr lang="en-GB" sz="1400" kern="100" dirty="0">
                <a:effectLst/>
                <a:latin typeface="Calibri" panose="020F0502020204030204" pitchFamily="34" charset="0"/>
                <a:ea typeface="Aptos" panose="020B0004020202020204" pitchFamily="34" charset="0"/>
              </a:rPr>
              <a:t>. MVC Architecture: A Comparative Study Between Laravel Framework and Slim Framework in Freelancer Project Monitoring System Web Based. Procedia Computer Science. 2019;157. DOI: </a:t>
            </a:r>
            <a:r>
              <a:rPr lang="en-GB" sz="1400" u="sng" kern="100" dirty="0">
                <a:solidFill>
                  <a:srgbClr val="467886"/>
                </a:solidFill>
                <a:effectLst/>
                <a:latin typeface="Calibri" panose="020F0502020204030204" pitchFamily="34" charset="0"/>
                <a:ea typeface="Aptos" panose="020B0004020202020204" pitchFamily="34" charset="0"/>
                <a:hlinkClick r:id="rId6"/>
              </a:rPr>
              <a:t>https://doi.org/10.1016/j.procs.2019.08.150</a:t>
            </a:r>
            <a:endParaRPr lang="en-GB" sz="1400" kern="100" dirty="0">
              <a:effectLst/>
              <a:latin typeface="Calibri" panose="020F0502020204030204" pitchFamily="34" charset="0"/>
              <a:ea typeface="Aptos" panose="020B0004020202020204" pitchFamily="34" charset="0"/>
            </a:endParaRPr>
          </a:p>
          <a:p>
            <a:pPr marL="342900" lvl="0" indent="-342900">
              <a:spcBef>
                <a:spcPts val="600"/>
              </a:spcBef>
              <a:buFont typeface="+mj-lt"/>
              <a:buAutoNum type="arabicPeriod" startAt="11"/>
              <a:tabLst>
                <a:tab pos="457200" algn="l"/>
              </a:tabLst>
            </a:pPr>
            <a:r>
              <a:rPr lang="en-GB" sz="1400" kern="100" dirty="0" err="1">
                <a:effectLst/>
                <a:latin typeface="Calibri" panose="020F0502020204030204" pitchFamily="34" charset="0"/>
                <a:ea typeface="Aptos" panose="020B0004020202020204" pitchFamily="34" charset="0"/>
              </a:rPr>
              <a:t>Seenivasan</a:t>
            </a:r>
            <a:r>
              <a:rPr lang="en-GB" sz="1400" kern="100" dirty="0">
                <a:effectLst/>
                <a:latin typeface="Calibri" panose="020F0502020204030204" pitchFamily="34" charset="0"/>
                <a:ea typeface="Aptos" panose="020B0004020202020204" pitchFamily="34" charset="0"/>
              </a:rPr>
              <a:t> D. ETL (Extract, Transform, Load) Best Practices. International Journal of Computer Trends and Technology. 2023 Jan 31;71(1). DOI: </a:t>
            </a:r>
            <a:r>
              <a:rPr lang="en-GB" sz="1400" u="sng" kern="100" dirty="0">
                <a:solidFill>
                  <a:srgbClr val="467886"/>
                </a:solidFill>
                <a:effectLst/>
                <a:highlight>
                  <a:srgbClr val="FFFFFF"/>
                </a:highlight>
                <a:latin typeface="Calibri" panose="020F0502020204030204" pitchFamily="34" charset="0"/>
                <a:ea typeface="Aptos" panose="020B0004020202020204" pitchFamily="34" charset="0"/>
                <a:hlinkClick r:id="rId7"/>
              </a:rPr>
              <a:t>https://doi.org/10.14445/22312803/IJCTT-V71I1P106</a:t>
            </a:r>
            <a:endParaRPr lang="en-GB" sz="1400" kern="100" dirty="0">
              <a:effectLst/>
              <a:latin typeface="Calibri" panose="020F0502020204030204" pitchFamily="34" charset="0"/>
              <a:ea typeface="Aptos" panose="020B0004020202020204" pitchFamily="34" charset="0"/>
            </a:endParaRPr>
          </a:p>
          <a:p>
            <a:pPr marL="342900" lvl="0" indent="-342900">
              <a:spcBef>
                <a:spcPts val="600"/>
              </a:spcBef>
              <a:buFont typeface="+mj-lt"/>
              <a:buAutoNum type="arabicPeriod" startAt="11"/>
              <a:tabLst>
                <a:tab pos="457200" algn="l"/>
              </a:tabLst>
            </a:pPr>
            <a:r>
              <a:rPr lang="en-GB" sz="1400" kern="100" dirty="0" err="1">
                <a:effectLst/>
                <a:latin typeface="Calibri" panose="020F0502020204030204" pitchFamily="34" charset="0"/>
                <a:ea typeface="Aptos" panose="020B0004020202020204" pitchFamily="34" charset="0"/>
              </a:rPr>
              <a:t>Inmon</a:t>
            </a:r>
            <a:r>
              <a:rPr lang="en-GB" sz="1400" kern="100" dirty="0">
                <a:effectLst/>
                <a:latin typeface="Calibri" panose="020F0502020204030204" pitchFamily="34" charset="0"/>
                <a:ea typeface="Aptos" panose="020B0004020202020204" pitchFamily="34" charset="0"/>
              </a:rPr>
              <a:t> WH, </a:t>
            </a:r>
            <a:r>
              <a:rPr lang="en-GB" sz="1400" kern="100" dirty="0" err="1">
                <a:effectLst/>
                <a:latin typeface="Calibri" panose="020F0502020204030204" pitchFamily="34" charset="0"/>
                <a:ea typeface="Aptos" panose="020B0004020202020204" pitchFamily="34" charset="0"/>
              </a:rPr>
              <a:t>Netlibrary</a:t>
            </a:r>
            <a:r>
              <a:rPr lang="en-GB" sz="1400" kern="100" dirty="0">
                <a:effectLst/>
                <a:latin typeface="Calibri" panose="020F0502020204030204" pitchFamily="34" charset="0"/>
                <a:ea typeface="Aptos" panose="020B0004020202020204" pitchFamily="34" charset="0"/>
              </a:rPr>
              <a:t> I. Building the data warehouse. Indianapolis, In: Wiley Pub; 2005. </a:t>
            </a:r>
          </a:p>
          <a:p>
            <a:pPr marL="342900" lvl="0" indent="-342900">
              <a:spcBef>
                <a:spcPts val="600"/>
              </a:spcBef>
              <a:buFont typeface="+mj-lt"/>
              <a:buAutoNum type="arabicPeriod" startAt="11"/>
              <a:tabLst>
                <a:tab pos="457200" algn="l"/>
              </a:tabLst>
            </a:pPr>
            <a:r>
              <a:rPr lang="en-GB" sz="1400" kern="100" dirty="0">
                <a:effectLst/>
                <a:latin typeface="Calibri" panose="020F0502020204030204" pitchFamily="34" charset="0"/>
                <a:ea typeface="Aptos" panose="020B0004020202020204" pitchFamily="34" charset="0"/>
              </a:rPr>
              <a:t>Rivera S. The fundamentals of data warehouse architecture. 2023 (Accessed on 3/12/2023). Available from: </a:t>
            </a:r>
            <a:r>
              <a:rPr lang="en-GB" sz="1400" u="sng" kern="100" dirty="0">
                <a:solidFill>
                  <a:srgbClr val="467886"/>
                </a:solidFill>
                <a:effectLst/>
                <a:latin typeface="Calibri" panose="020F0502020204030204" pitchFamily="34" charset="0"/>
                <a:ea typeface="Aptos" panose="020B0004020202020204" pitchFamily="34" charset="0"/>
                <a:hlinkClick r:id="rId8"/>
              </a:rPr>
              <a:t>https://www.thoughtspot.com/data-trends/data-modeling/data-warehouse-architecture</a:t>
            </a:r>
            <a:r>
              <a:rPr lang="en-GB" sz="1400" kern="100" dirty="0">
                <a:effectLst/>
                <a:latin typeface="Calibri" panose="020F0502020204030204" pitchFamily="34" charset="0"/>
                <a:ea typeface="Aptos" panose="020B0004020202020204" pitchFamily="34" charset="0"/>
              </a:rPr>
              <a:t> </a:t>
            </a:r>
          </a:p>
          <a:p>
            <a:pPr marL="342900" lvl="0" indent="-342900">
              <a:spcBef>
                <a:spcPts val="600"/>
              </a:spcBef>
              <a:buFont typeface="+mj-lt"/>
              <a:buAutoNum type="arabicPeriod" startAt="11"/>
              <a:tabLst>
                <a:tab pos="457200" algn="l"/>
              </a:tabLst>
            </a:pPr>
            <a:r>
              <a:rPr lang="en-GB" sz="1400" kern="100" dirty="0">
                <a:effectLst/>
                <a:latin typeface="Calibri" panose="020F0502020204030204" pitchFamily="34" charset="0"/>
                <a:ea typeface="Aptos" panose="020B0004020202020204" pitchFamily="34" charset="0"/>
              </a:rPr>
              <a:t>Ponniah P. Data warehousing fundamentals : a comprehensive guide for IT professionals. New York: Wiley</a:t>
            </a:r>
          </a:p>
          <a:p>
            <a:pPr marL="342900" lvl="0" indent="-342900">
              <a:spcBef>
                <a:spcPts val="600"/>
              </a:spcBef>
              <a:buFont typeface="+mj-lt"/>
              <a:buAutoNum type="arabicPeriod" startAt="11"/>
              <a:tabLst>
                <a:tab pos="457200" algn="l"/>
              </a:tabLst>
            </a:pPr>
            <a:r>
              <a:rPr lang="en-GB" sz="14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Gillis S A. user acceptance testing (UAT). 2022 [Accessed on 13/04/2024]. Available from: </a:t>
            </a:r>
            <a:r>
              <a:rPr lang="en-GB" sz="14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9"/>
              </a:rPr>
              <a:t>https://www.techtarget.com/searchsoftwarequality/definition/user-acceptance-testing-UAT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3"/>
              <a:tabLst/>
              <a:defRPr/>
            </a:pP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3"/>
              <a:tabLst/>
              <a:defRPr/>
            </a:pP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3"/>
              <a:tabLst/>
              <a:defRPr/>
            </a:pP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3"/>
              <a:tabLst/>
              <a:defRPr/>
            </a:pP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lvl="0">
              <a:lnSpc>
                <a:spcPct val="107000"/>
              </a:lnSpc>
              <a:spcAft>
                <a:spcPts val="800"/>
              </a:spcAft>
              <a:buClr>
                <a:srgbClr val="000000"/>
              </a:buClr>
              <a:buFont typeface="+mj-lt"/>
              <a:buAutoNum type="arabicPeriod" startAt="13"/>
            </a:pP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lvl="0">
              <a:lnSpc>
                <a:spcPct val="107000"/>
              </a:lnSpc>
              <a:spcAft>
                <a:spcPts val="800"/>
              </a:spcAft>
              <a:buClr>
                <a:srgbClr val="000000"/>
              </a:buClr>
              <a:buFont typeface="+mj-lt"/>
              <a:buAutoNum type="arabicPeriod" startAt="13"/>
            </a:pP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lvl="0">
              <a:lnSpc>
                <a:spcPct val="107000"/>
              </a:lnSpc>
              <a:spcAft>
                <a:spcPts val="800"/>
              </a:spcAft>
              <a:buClr>
                <a:srgbClr val="000000"/>
              </a:buClr>
              <a:buFont typeface="+mj-lt"/>
              <a:buAutoNum type="arabicPeriod" startAt="13"/>
            </a:pP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buFont typeface="+mj-lt"/>
              <a:buAutoNum type="arabicPeriod" startAt="13"/>
            </a:pPr>
            <a:endParaRPr lang="en-GB" sz="1400" dirty="0"/>
          </a:p>
        </p:txBody>
      </p:sp>
    </p:spTree>
    <p:extLst>
      <p:ext uri="{BB962C8B-B14F-4D97-AF65-F5344CB8AC3E}">
        <p14:creationId xmlns:p14="http://schemas.microsoft.com/office/powerpoint/2010/main" val="34070603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Figure References</a:t>
            </a:r>
          </a:p>
        </p:txBody>
      </p:sp>
      <p:sp>
        <p:nvSpPr>
          <p:cNvPr id="6" name="Content Placeholder 2">
            <a:extLst>
              <a:ext uri="{FF2B5EF4-FFF2-40B4-BE49-F238E27FC236}">
                <a16:creationId xmlns:a16="http://schemas.microsoft.com/office/drawing/2014/main" id="{475A7587-43B5-D89C-1D9D-C6FBE5CB0A33}"/>
              </a:ext>
            </a:extLst>
          </p:cNvPr>
          <p:cNvSpPr>
            <a:spLocks noGrp="1"/>
          </p:cNvSpPr>
          <p:nvPr>
            <p:ph idx="1"/>
          </p:nvPr>
        </p:nvSpPr>
        <p:spPr>
          <a:xfrm>
            <a:off x="743198" y="3429000"/>
            <a:ext cx="10515600" cy="5598543"/>
          </a:xfrm>
        </p:spPr>
        <p:txBody>
          <a:bodyPr>
            <a:noAutofit/>
          </a:bodyPr>
          <a:lstStyle/>
          <a:p>
            <a:pPr>
              <a:lnSpc>
                <a:spcPct val="100000"/>
              </a:lnSpc>
              <a:spcBef>
                <a:spcPts val="0"/>
              </a:spcBef>
              <a:buFont typeface="+mj-lt"/>
              <a:buAutoNum type="arabicPeriod"/>
            </a:pPr>
            <a:r>
              <a:rPr lang="en-GB" sz="900" b="0" i="0" dirty="0" err="1">
                <a:solidFill>
                  <a:srgbClr val="000000"/>
                </a:solidFill>
                <a:effectLst/>
              </a:rPr>
              <a:t>InsightOut</a:t>
            </a:r>
            <a:r>
              <a:rPr lang="en-GB" sz="900" b="0" i="0" dirty="0">
                <a:solidFill>
                  <a:srgbClr val="000000"/>
                </a:solidFill>
                <a:effectLst/>
              </a:rPr>
              <a:t>. Are You Using These Top Data Visualization Techniques? </a:t>
            </a:r>
            <a:r>
              <a:rPr lang="en-GB" sz="900" b="0" i="0" dirty="0" err="1">
                <a:solidFill>
                  <a:srgbClr val="000000"/>
                </a:solidFill>
                <a:effectLst/>
              </a:rPr>
              <a:t>InsightOut</a:t>
            </a:r>
            <a:r>
              <a:rPr lang="en-GB" sz="900" b="0" i="0" dirty="0">
                <a:solidFill>
                  <a:srgbClr val="000000"/>
                </a:solidFill>
                <a:effectLst/>
              </a:rPr>
              <a:t> Enterprise Data Analytics. 2020 [Accessed on 3.12.2023]. Available from: </a:t>
            </a:r>
            <a:r>
              <a:rPr lang="en-GB" sz="900" b="0" i="0" dirty="0">
                <a:solidFill>
                  <a:srgbClr val="000000"/>
                </a:solidFill>
                <a:effectLst/>
                <a:hlinkClick r:id="rId3"/>
              </a:rPr>
              <a:t>https://www.insightoutdata.com/are-you-using-these-top-data-visualization-techniques</a:t>
            </a:r>
            <a:endParaRPr lang="en-GB" sz="900" b="0" i="0" dirty="0">
              <a:solidFill>
                <a:srgbClr val="000000"/>
              </a:solidFill>
              <a:effectLst/>
            </a:endParaRPr>
          </a:p>
          <a:p>
            <a:pPr>
              <a:lnSpc>
                <a:spcPct val="100000"/>
              </a:lnSpc>
              <a:spcBef>
                <a:spcPts val="0"/>
              </a:spcBef>
              <a:buFont typeface="+mj-lt"/>
              <a:buAutoNum type="arabicPeriod"/>
            </a:pPr>
            <a:r>
              <a:rPr lang="en-GB" sz="900" dirty="0">
                <a:effectLst/>
                <a:ea typeface="Calibri" panose="020F0502020204030204" pitchFamily="34" charset="0"/>
                <a:cs typeface="Arial" panose="020B0604020202020204" pitchFamily="34" charset="0"/>
              </a:rPr>
              <a:t>Clement S. Existing PDF. 2023.</a:t>
            </a:r>
          </a:p>
          <a:p>
            <a:pPr>
              <a:lnSpc>
                <a:spcPct val="100000"/>
              </a:lnSpc>
              <a:spcBef>
                <a:spcPts val="0"/>
              </a:spcBef>
              <a:buFont typeface="+mj-lt"/>
              <a:buAutoNum type="arabicPeriod"/>
            </a:pPr>
            <a:r>
              <a:rPr lang="en-GB" sz="900" dirty="0">
                <a:solidFill>
                  <a:srgbClr val="000000"/>
                </a:solidFill>
                <a:effectLst/>
                <a:ea typeface="Calibri" panose="020F0502020204030204" pitchFamily="34" charset="0"/>
              </a:rPr>
              <a:t>Wood B, </a:t>
            </a:r>
            <a:r>
              <a:rPr lang="en-GB" sz="900" dirty="0" err="1">
                <a:solidFill>
                  <a:srgbClr val="000000"/>
                </a:solidFill>
                <a:effectLst/>
                <a:ea typeface="Calibri" panose="020F0502020204030204" pitchFamily="34" charset="0"/>
              </a:rPr>
              <a:t>Bolch</a:t>
            </a:r>
            <a:r>
              <a:rPr lang="en-GB" sz="900" dirty="0">
                <a:solidFill>
                  <a:srgbClr val="000000"/>
                </a:solidFill>
                <a:effectLst/>
                <a:ea typeface="Calibri" panose="020F0502020204030204" pitchFamily="34" charset="0"/>
              </a:rPr>
              <a:t> C. Seeing and Understanding Data. Statistics and Probability [Internet]. 1.10.2018 [Accessed on 18.11.2023]; Available from: </a:t>
            </a:r>
            <a:r>
              <a:rPr lang="en-GB" sz="900" u="sng" dirty="0">
                <a:solidFill>
                  <a:srgbClr val="0563C1"/>
                </a:solidFill>
                <a:effectLst/>
                <a:ea typeface="Calibri" panose="020F0502020204030204" pitchFamily="34" charset="0"/>
                <a:cs typeface="Calibri" panose="020F0502020204030204" pitchFamily="34" charset="0"/>
                <a:hlinkClick r:id="rId4"/>
              </a:rPr>
              <a:t>https://digitalcommons.ursinus.edu/triumphs_statistics/2/?utm_source=digitalcommons.ursinus.edu%2Ftriumphs_statistics%2F2&amp;utm_medium=PDF&amp;utm_campaign=PDFCoverPages</a:t>
            </a:r>
            <a:endParaRPr lang="en-GB" sz="900" u="sng" dirty="0">
              <a:solidFill>
                <a:srgbClr val="0563C1"/>
              </a:solidFill>
              <a:effectLst/>
              <a:ea typeface="Calibri" panose="020F0502020204030204" pitchFamily="34" charset="0"/>
              <a:cs typeface="Calibri" panose="020F0502020204030204" pitchFamily="34" charset="0"/>
            </a:endParaRPr>
          </a:p>
          <a:p>
            <a:pPr marR="457200">
              <a:lnSpc>
                <a:spcPct val="100000"/>
              </a:lnSpc>
              <a:spcBef>
                <a:spcPts val="0"/>
              </a:spcBef>
              <a:buFont typeface="+mj-lt"/>
              <a:buAutoNum type="arabicPeriod"/>
            </a:pPr>
            <a:r>
              <a:rPr lang="en-GB" sz="900" dirty="0">
                <a:solidFill>
                  <a:srgbClr val="000000"/>
                </a:solidFill>
                <a:effectLst/>
                <a:ea typeface="Calibri" panose="020F0502020204030204" pitchFamily="34" charset="0"/>
              </a:rPr>
              <a:t>Wood B, </a:t>
            </a:r>
            <a:r>
              <a:rPr lang="en-GB" sz="900" dirty="0" err="1">
                <a:solidFill>
                  <a:srgbClr val="000000"/>
                </a:solidFill>
                <a:effectLst/>
                <a:ea typeface="Calibri" panose="020F0502020204030204" pitchFamily="34" charset="0"/>
              </a:rPr>
              <a:t>Bolch</a:t>
            </a:r>
            <a:r>
              <a:rPr lang="en-GB" sz="900" dirty="0">
                <a:solidFill>
                  <a:srgbClr val="000000"/>
                </a:solidFill>
                <a:effectLst/>
                <a:ea typeface="Calibri" panose="020F0502020204030204" pitchFamily="34" charset="0"/>
              </a:rPr>
              <a:t> C. Seeing and Understanding Data. Statistics and Probability [Internet]. 1.10.2018 [Accessed on 18.11.2023]; Available from: </a:t>
            </a:r>
            <a:r>
              <a:rPr lang="en-GB" sz="900" u="sng" dirty="0">
                <a:solidFill>
                  <a:srgbClr val="0563C1"/>
                </a:solidFill>
                <a:effectLst/>
                <a:ea typeface="Calibri" panose="020F0502020204030204" pitchFamily="34" charset="0"/>
                <a:cs typeface="Calibri" panose="020F0502020204030204" pitchFamily="34" charset="0"/>
                <a:hlinkClick r:id="rId4"/>
              </a:rPr>
              <a:t>https://digitalcommons.ursinus.edu/triumphs_statistics/2/?utm_source=digitalcommons.ursinus.edu%2Ftriumphs_statistics%2F2&amp;utm_medium=PDF&amp;utm_campaign=PDFCoverPages</a:t>
            </a:r>
            <a:endParaRPr lang="en-GB" sz="900" u="sng" dirty="0">
              <a:solidFill>
                <a:srgbClr val="0563C1"/>
              </a:solidFill>
              <a:effectLst/>
              <a:ea typeface="Calibri" panose="020F0502020204030204" pitchFamily="34" charset="0"/>
              <a:cs typeface="Calibri" panose="020F0502020204030204" pitchFamily="34" charset="0"/>
            </a:endParaRPr>
          </a:p>
          <a:p>
            <a:pPr marR="457200" algn="l">
              <a:lnSpc>
                <a:spcPct val="100000"/>
              </a:lnSpc>
              <a:spcBef>
                <a:spcPts val="0"/>
              </a:spcBef>
              <a:buFont typeface="+mj-lt"/>
              <a:buAutoNum type="arabicPeriod"/>
            </a:pPr>
            <a:r>
              <a:rPr lang="en-GB" sz="900" dirty="0">
                <a:effectLst/>
                <a:ea typeface="Calibri" panose="020F0502020204030204" pitchFamily="34" charset="0"/>
                <a:cs typeface="Arial" panose="020B0604020202020204" pitchFamily="34" charset="0"/>
              </a:rPr>
              <a:t>Clement S. Bar Graph. 2023</a:t>
            </a:r>
          </a:p>
          <a:p>
            <a:pPr marR="457200" algn="l">
              <a:lnSpc>
                <a:spcPct val="100000"/>
              </a:lnSpc>
              <a:spcBef>
                <a:spcPts val="0"/>
              </a:spcBef>
              <a:buFont typeface="+mj-lt"/>
              <a:buAutoNum type="arabicPeriod"/>
            </a:pPr>
            <a:r>
              <a:rPr lang="en-GB" sz="900" dirty="0">
                <a:effectLst/>
                <a:ea typeface="Calibri" panose="020F0502020204030204" pitchFamily="34" charset="0"/>
                <a:cs typeface="Arial" panose="020B0604020202020204" pitchFamily="34" charset="0"/>
              </a:rPr>
              <a:t>Pie Chart – </a:t>
            </a:r>
            <a:r>
              <a:rPr lang="en-GB" sz="900" b="0" i="0" dirty="0">
                <a:solidFill>
                  <a:srgbClr val="000000"/>
                </a:solidFill>
                <a:effectLst/>
              </a:rPr>
              <a:t>Line Graph: Definition, Types, Graphs, Uses, and Examples [Internet]. </a:t>
            </a:r>
            <a:r>
              <a:rPr lang="en-GB" sz="900" b="0" i="0" dirty="0" err="1">
                <a:solidFill>
                  <a:srgbClr val="000000"/>
                </a:solidFill>
                <a:effectLst/>
              </a:rPr>
              <a:t>GeeksforGeeks</a:t>
            </a:r>
            <a:r>
              <a:rPr lang="en-GB" sz="900" b="0" i="0" dirty="0">
                <a:solidFill>
                  <a:srgbClr val="000000"/>
                </a:solidFill>
                <a:effectLst/>
              </a:rPr>
              <a:t>. 2023 [Accessed od 4.01.2024]. Available from: </a:t>
            </a:r>
            <a:r>
              <a:rPr lang="en-GB" sz="900" b="0" i="0" dirty="0">
                <a:solidFill>
                  <a:srgbClr val="000000"/>
                </a:solidFill>
                <a:effectLst/>
                <a:hlinkClick r:id="rId5"/>
              </a:rPr>
              <a:t>https://www.geeksforgeeks.org/line-graph/</a:t>
            </a:r>
            <a:endParaRPr lang="en-GB" sz="900" b="0" i="0" dirty="0">
              <a:solidFill>
                <a:srgbClr val="000000"/>
              </a:solidFill>
              <a:effectLst/>
            </a:endParaRPr>
          </a:p>
          <a:p>
            <a:pPr marR="457200" algn="l">
              <a:lnSpc>
                <a:spcPct val="100000"/>
              </a:lnSpc>
              <a:spcBef>
                <a:spcPts val="0"/>
              </a:spcBef>
              <a:buFont typeface="+mj-lt"/>
              <a:buAutoNum type="arabicPeriod"/>
            </a:pPr>
            <a:r>
              <a:rPr lang="en-GB" sz="900" dirty="0">
                <a:effectLst/>
                <a:ea typeface="Calibri" panose="020F0502020204030204" pitchFamily="34" charset="0"/>
                <a:cs typeface="Arial" panose="020B0604020202020204" pitchFamily="34" charset="0"/>
              </a:rPr>
              <a:t>Line Graph - </a:t>
            </a:r>
            <a:r>
              <a:rPr lang="en-GB" sz="900" b="0" i="0" dirty="0">
                <a:solidFill>
                  <a:srgbClr val="000000"/>
                </a:solidFill>
                <a:effectLst/>
              </a:rPr>
              <a:t>What is a Pie Chart? [Internet]. Jaspersoft. 2023 [Accessed on 4.01.2024]. Available from: </a:t>
            </a:r>
            <a:r>
              <a:rPr lang="en-GB" sz="900" b="0" i="0" dirty="0">
                <a:solidFill>
                  <a:srgbClr val="000000"/>
                </a:solidFill>
                <a:effectLst/>
                <a:hlinkClick r:id="rId6"/>
              </a:rPr>
              <a:t>https://www.jaspersoft.com/articles/what-is-a-pie-chart</a:t>
            </a:r>
            <a:endParaRPr lang="en-GB" sz="900" b="0" i="0" dirty="0">
              <a:solidFill>
                <a:srgbClr val="000000"/>
              </a:solidFill>
              <a:effectLst/>
            </a:endParaRPr>
          </a:p>
          <a:p>
            <a:pPr>
              <a:lnSpc>
                <a:spcPct val="100000"/>
              </a:lnSpc>
              <a:spcBef>
                <a:spcPts val="0"/>
              </a:spcBef>
              <a:buFont typeface="+mj-lt"/>
              <a:buAutoNum type="arabicPeriod"/>
            </a:pPr>
            <a:r>
              <a:rPr lang="en-GB" sz="900" dirty="0" err="1">
                <a:effectLst/>
                <a:ea typeface="Calibri" panose="020F0502020204030204" pitchFamily="34" charset="0"/>
                <a:cs typeface="Arial" panose="020B0604020202020204" pitchFamily="34" charset="0"/>
              </a:rPr>
              <a:t>Pirrone</a:t>
            </a:r>
            <a:r>
              <a:rPr lang="en-GB" sz="900" dirty="0">
                <a:effectLst/>
                <a:ea typeface="Calibri" panose="020F0502020204030204" pitchFamily="34" charset="0"/>
                <a:cs typeface="Arial" panose="020B0604020202020204" pitchFamily="34" charset="0"/>
              </a:rPr>
              <a:t> A. Comparing Survey Responses Over Two Time Points. Same Data, Displayed 6 Different Ways. 2021 [Accessed on 9/12/2023]. Available from: </a:t>
            </a:r>
            <a:r>
              <a:rPr lang="en-GB" sz="900" u="sng" dirty="0">
                <a:solidFill>
                  <a:srgbClr val="0563C1"/>
                </a:solidFill>
                <a:effectLst/>
                <a:ea typeface="Calibri" panose="020F0502020204030204" pitchFamily="34" charset="0"/>
                <a:cs typeface="Arial" panose="020B0604020202020204" pitchFamily="34" charset="0"/>
                <a:hlinkClick r:id="rId7"/>
              </a:rPr>
              <a:t>https://www.alanapirrone.com.au/blog/tag/small+multiple</a:t>
            </a:r>
            <a:endParaRPr lang="en-GB" sz="900" kern="100" dirty="0">
              <a:effectLst/>
              <a:ea typeface="Calibri" panose="020F0502020204030204" pitchFamily="34" charset="0"/>
              <a:cs typeface="Arial" panose="020B0604020202020204" pitchFamily="34" charset="0"/>
            </a:endParaRPr>
          </a:p>
          <a:p>
            <a:pPr marR="457200">
              <a:lnSpc>
                <a:spcPct val="100000"/>
              </a:lnSpc>
              <a:spcBef>
                <a:spcPts val="0"/>
              </a:spcBef>
              <a:buFont typeface="+mj-lt"/>
              <a:buAutoNum type="arabicPeriod"/>
            </a:pPr>
            <a:r>
              <a:rPr lang="en-GB" sz="900" kern="100" dirty="0">
                <a:solidFill>
                  <a:srgbClr val="000000"/>
                </a:solidFill>
                <a:effectLst/>
                <a:ea typeface="Calibri" panose="020F0502020204030204" pitchFamily="34" charset="0"/>
                <a:cs typeface="Calibri" panose="020F0502020204030204" pitchFamily="34" charset="0"/>
              </a:rPr>
              <a:t>Few S. Information Dashboard Design: The Effective Visual Communication of Data. O’Reilly. 2006. Available from: </a:t>
            </a:r>
            <a:r>
              <a:rPr lang="en-GB" sz="900" u="sng" kern="100" dirty="0">
                <a:solidFill>
                  <a:srgbClr val="0563C1"/>
                </a:solidFill>
                <a:effectLst/>
                <a:ea typeface="Calibri" panose="020F0502020204030204" pitchFamily="34" charset="0"/>
                <a:cs typeface="Calibri" panose="020F0502020204030204" pitchFamily="34" charset="0"/>
                <a:hlinkClick r:id="rId8"/>
              </a:rPr>
              <a:t>http://public.magendanz.com/Temp/Information%20Dashboard%20Design.pdf</a:t>
            </a:r>
            <a:endParaRPr lang="en-GB" sz="900" kern="100" dirty="0">
              <a:effectLst/>
              <a:ea typeface="Calibri" panose="020F0502020204030204" pitchFamily="34" charset="0"/>
              <a:cs typeface="Times New Roman" panose="02020603050405020304" pitchFamily="18" charset="0"/>
            </a:endParaRPr>
          </a:p>
          <a:p>
            <a:pPr marR="457200" algn="l">
              <a:lnSpc>
                <a:spcPct val="100000"/>
              </a:lnSpc>
              <a:spcBef>
                <a:spcPts val="0"/>
              </a:spcBef>
              <a:buFont typeface="+mj-lt"/>
              <a:buAutoNum type="arabicPeriod"/>
            </a:pPr>
            <a:r>
              <a:rPr lang="en-GB" sz="900" kern="0" dirty="0">
                <a:solidFill>
                  <a:srgbClr val="000000"/>
                </a:solidFill>
                <a:effectLst/>
                <a:ea typeface="Times New Roman" panose="02020603050405020304" pitchFamily="18" charset="0"/>
              </a:rPr>
              <a:t>Design Methodologies in Human Computer Interaction. 2022 [Accessed on 2.12.2023]. Available from: </a:t>
            </a:r>
            <a:r>
              <a:rPr lang="en-GB" sz="900" u="sng" kern="0" dirty="0">
                <a:solidFill>
                  <a:srgbClr val="0563C1"/>
                </a:solidFill>
                <a:effectLst/>
                <a:ea typeface="Times New Roman" panose="02020603050405020304" pitchFamily="18" charset="0"/>
                <a:cs typeface="Calibri" panose="020F0502020204030204" pitchFamily="34" charset="0"/>
                <a:hlinkClick r:id="rId9"/>
              </a:rPr>
              <a:t>https://www.linkedin.com/pulse/design-methodologies-human-computer-interaction-suresh</a:t>
            </a:r>
            <a:endParaRPr lang="en-GB" sz="900" u="sng" kern="0" dirty="0">
              <a:solidFill>
                <a:srgbClr val="0563C1"/>
              </a:solidFill>
              <a:effectLst/>
              <a:ea typeface="Times New Roman" panose="02020603050405020304" pitchFamily="18" charset="0"/>
              <a:cs typeface="Calibri" panose="020F0502020204030204" pitchFamily="34" charset="0"/>
            </a:endParaRPr>
          </a:p>
          <a:p>
            <a:pPr>
              <a:lnSpc>
                <a:spcPct val="100000"/>
              </a:lnSpc>
              <a:spcBef>
                <a:spcPts val="0"/>
              </a:spcBef>
              <a:buFont typeface="+mj-lt"/>
              <a:buAutoNum type="arabicPeriod"/>
            </a:pPr>
            <a:r>
              <a:rPr lang="en-GB" sz="900" kern="0" dirty="0">
                <a:solidFill>
                  <a:srgbClr val="000000"/>
                </a:solidFill>
                <a:effectLst/>
                <a:ea typeface="Times New Roman" panose="02020603050405020304" pitchFamily="18" charset="0"/>
                <a:cs typeface="Calibri" panose="020F0502020204030204" pitchFamily="34" charset="0"/>
              </a:rPr>
              <a:t>Ware C. Information Visualization: Perception For Design. Third Edition. Morgan Kaufmann; 2013.</a:t>
            </a:r>
            <a:endParaRPr lang="en-GB" sz="900" kern="100" dirty="0">
              <a:effectLst/>
              <a:ea typeface="Calibri" panose="020F0502020204030204" pitchFamily="34" charset="0"/>
              <a:cs typeface="Times New Roman" panose="02020603050405020304" pitchFamily="18" charset="0"/>
            </a:endParaRPr>
          </a:p>
          <a:p>
            <a:pPr>
              <a:lnSpc>
                <a:spcPct val="100000"/>
              </a:lnSpc>
              <a:spcBef>
                <a:spcPts val="0"/>
              </a:spcBef>
              <a:buFont typeface="+mj-lt"/>
              <a:buAutoNum type="arabicPeriod"/>
            </a:pPr>
            <a:r>
              <a:rPr lang="en-GB" sz="900" kern="0" dirty="0">
                <a:solidFill>
                  <a:srgbClr val="000000"/>
                </a:solidFill>
                <a:effectLst/>
                <a:ea typeface="Times New Roman" panose="02020603050405020304" pitchFamily="18" charset="0"/>
                <a:cs typeface="Calibri" panose="020F0502020204030204" pitchFamily="34" charset="0"/>
              </a:rPr>
              <a:t>Ware C. Information Visualization: Perception For Design. Third Edition. Morgan Kaufmann; 2013.</a:t>
            </a:r>
            <a:endParaRPr lang="en-GB" sz="900" kern="100" dirty="0">
              <a:effectLst/>
              <a:ea typeface="Calibri" panose="020F0502020204030204" pitchFamily="34" charset="0"/>
              <a:cs typeface="Times New Roman" panose="02020603050405020304" pitchFamily="18" charset="0"/>
            </a:endParaRPr>
          </a:p>
          <a:p>
            <a:pPr>
              <a:lnSpc>
                <a:spcPct val="100000"/>
              </a:lnSpc>
              <a:spcBef>
                <a:spcPts val="0"/>
              </a:spcBef>
              <a:buFont typeface="+mj-lt"/>
              <a:buAutoNum type="arabicPeriod"/>
            </a:pPr>
            <a:r>
              <a:rPr lang="en-GB" sz="900" kern="0" dirty="0">
                <a:solidFill>
                  <a:srgbClr val="000000"/>
                </a:solidFill>
                <a:effectLst/>
                <a:ea typeface="Times New Roman" panose="02020603050405020304" pitchFamily="18" charset="0"/>
                <a:cs typeface="Calibri" panose="020F0502020204030204" pitchFamily="34" charset="0"/>
              </a:rPr>
              <a:t>Ware C. Information Visualization: Perception For Design. Third Edition. Morgan Kaufmann; 2013.</a:t>
            </a:r>
            <a:endParaRPr lang="en-GB" sz="900" kern="100" dirty="0">
              <a:effectLst/>
              <a:ea typeface="Calibri" panose="020F0502020204030204" pitchFamily="34" charset="0"/>
              <a:cs typeface="Times New Roman" panose="02020603050405020304" pitchFamily="18" charset="0"/>
            </a:endParaRPr>
          </a:p>
          <a:p>
            <a:pPr>
              <a:lnSpc>
                <a:spcPct val="100000"/>
              </a:lnSpc>
              <a:spcBef>
                <a:spcPts val="0"/>
              </a:spcBef>
              <a:buFont typeface="+mj-lt"/>
              <a:buAutoNum type="arabicPeriod"/>
            </a:pPr>
            <a:r>
              <a:rPr lang="en-GB" sz="900" kern="100" dirty="0">
                <a:solidFill>
                  <a:srgbClr val="000000"/>
                </a:solidFill>
                <a:effectLst/>
                <a:ea typeface="Calibri" panose="020F0502020204030204" pitchFamily="34" charset="0"/>
                <a:cs typeface="Calibri" panose="020F0502020204030204" pitchFamily="34" charset="0"/>
              </a:rPr>
              <a:t>Few S. Information Dashboard Design: The Effective Visual Communication of Data. O’Reilly. 2006. Available from: </a:t>
            </a:r>
            <a:r>
              <a:rPr lang="en-GB" sz="900" u="sng" kern="100" dirty="0">
                <a:solidFill>
                  <a:srgbClr val="0563C1"/>
                </a:solidFill>
                <a:effectLst/>
                <a:ea typeface="Calibri" panose="020F0502020204030204" pitchFamily="34" charset="0"/>
                <a:cs typeface="Calibri" panose="020F0502020204030204" pitchFamily="34" charset="0"/>
                <a:hlinkClick r:id="rId8"/>
              </a:rPr>
              <a:t>http://public.magendanz.com/Temp/Information%20Dashboard%20Design.pdf</a:t>
            </a:r>
            <a:endParaRPr lang="en-GB" sz="900" kern="100" dirty="0">
              <a:effectLst/>
              <a:ea typeface="Calibri" panose="020F0502020204030204" pitchFamily="34" charset="0"/>
              <a:cs typeface="Times New Roman" panose="02020603050405020304" pitchFamily="18" charset="0"/>
            </a:endParaRPr>
          </a:p>
          <a:p>
            <a:pPr>
              <a:lnSpc>
                <a:spcPct val="100000"/>
              </a:lnSpc>
              <a:spcBef>
                <a:spcPts val="0"/>
              </a:spcBef>
              <a:buFont typeface="+mj-lt"/>
              <a:buAutoNum type="arabicPeriod"/>
            </a:pPr>
            <a:r>
              <a:rPr lang="en-GB" sz="900" kern="100" dirty="0">
                <a:solidFill>
                  <a:srgbClr val="000000"/>
                </a:solidFill>
                <a:effectLst/>
                <a:ea typeface="Calibri" panose="020F0502020204030204" pitchFamily="34" charset="0"/>
                <a:cs typeface="Calibri" panose="020F0502020204030204" pitchFamily="34" charset="0"/>
              </a:rPr>
              <a:t>Few S. Information Dashboard Design: The Effective Visual Communication of Data. O’Reilly. 2006. Available from: </a:t>
            </a:r>
            <a:r>
              <a:rPr lang="en-GB" sz="900" u="sng" kern="100" dirty="0">
                <a:solidFill>
                  <a:srgbClr val="0563C1"/>
                </a:solidFill>
                <a:effectLst/>
                <a:ea typeface="Calibri" panose="020F0502020204030204" pitchFamily="34" charset="0"/>
                <a:cs typeface="Calibri" panose="020F0502020204030204" pitchFamily="34" charset="0"/>
                <a:hlinkClick r:id="rId8"/>
              </a:rPr>
              <a:t>http://public.magendanz.com/Temp/Information%20Dashboard%20Design.pdf</a:t>
            </a:r>
            <a:endParaRPr lang="en-GB" sz="900" kern="100" dirty="0">
              <a:effectLst/>
              <a:ea typeface="Calibri" panose="020F0502020204030204" pitchFamily="34" charset="0"/>
              <a:cs typeface="Times New Roman" panose="02020603050405020304" pitchFamily="18" charset="0"/>
            </a:endParaRPr>
          </a:p>
          <a:p>
            <a:pPr>
              <a:lnSpc>
                <a:spcPct val="100000"/>
              </a:lnSpc>
              <a:spcBef>
                <a:spcPts val="0"/>
              </a:spcBef>
              <a:buFont typeface="+mj-lt"/>
              <a:buAutoNum type="arabicPeriod"/>
            </a:pPr>
            <a:r>
              <a:rPr lang="en-GB" sz="900" kern="100" dirty="0">
                <a:solidFill>
                  <a:srgbClr val="000000"/>
                </a:solidFill>
                <a:effectLst/>
                <a:ea typeface="Calibri" panose="020F0502020204030204" pitchFamily="34" charset="0"/>
                <a:cs typeface="Calibri" panose="020F0502020204030204" pitchFamily="34" charset="0"/>
              </a:rPr>
              <a:t>Few S. Information Dashboard Design: The Effective Visual Communication of Data. O’Reilly. 2006. Available from: </a:t>
            </a:r>
            <a:r>
              <a:rPr lang="en-GB" sz="900" u="sng" kern="100" dirty="0">
                <a:solidFill>
                  <a:srgbClr val="0563C1"/>
                </a:solidFill>
                <a:effectLst/>
                <a:ea typeface="Calibri" panose="020F0502020204030204" pitchFamily="34" charset="0"/>
                <a:cs typeface="Calibri" panose="020F0502020204030204" pitchFamily="34" charset="0"/>
                <a:hlinkClick r:id="rId8"/>
              </a:rPr>
              <a:t>http://public.magendanz.com/Temp/Information%20Dashboard%20Design.pdf</a:t>
            </a:r>
            <a:endParaRPr lang="en-GB" sz="900" kern="100" dirty="0">
              <a:effectLst/>
              <a:ea typeface="Calibri" panose="020F0502020204030204" pitchFamily="34" charset="0"/>
              <a:cs typeface="Times New Roman" panose="02020603050405020304" pitchFamily="18" charset="0"/>
            </a:endParaRPr>
          </a:p>
          <a:p>
            <a:pPr>
              <a:lnSpc>
                <a:spcPct val="100000"/>
              </a:lnSpc>
              <a:spcBef>
                <a:spcPts val="0"/>
              </a:spcBef>
              <a:buFont typeface="+mj-lt"/>
              <a:buAutoNum type="arabicPeriod"/>
            </a:pPr>
            <a:r>
              <a:rPr lang="en-GB" sz="900" b="0" i="0" dirty="0" err="1">
                <a:solidFill>
                  <a:srgbClr val="000000"/>
                </a:solidFill>
                <a:effectLst/>
              </a:rPr>
              <a:t>SecurePass</a:t>
            </a:r>
            <a:r>
              <a:rPr lang="en-GB" sz="900" b="0" i="0" dirty="0">
                <a:solidFill>
                  <a:srgbClr val="000000"/>
                </a:solidFill>
                <a:effectLst/>
              </a:rPr>
              <a:t>. What is access control: authorization vs authentication vs management. 2021 [Accessed on17/04/2024]. Available from: https://thesecurepass.com/blog/access-control</a:t>
            </a:r>
          </a:p>
          <a:p>
            <a:pPr>
              <a:lnSpc>
                <a:spcPct val="100000"/>
              </a:lnSpc>
              <a:spcBef>
                <a:spcPts val="0"/>
              </a:spcBef>
              <a:buFont typeface="+mj-lt"/>
              <a:buAutoNum type="arabicPeriod"/>
            </a:pPr>
            <a:r>
              <a:rPr lang="en-GB" sz="900" kern="100" dirty="0">
                <a:solidFill>
                  <a:schemeClr val="tx1"/>
                </a:solidFill>
                <a:effectLst/>
                <a:ea typeface="Calibri" panose="020F0502020204030204" pitchFamily="34" charset="0"/>
                <a:cs typeface="Times New Roman" panose="02020603050405020304" pitchFamily="18" charset="0"/>
              </a:rPr>
              <a:t>Hernandez D R. The Model View Controller Pattern – MVC Architecture and Frameworks Explained. 2021 [Accessed on 17/04/2024]. Available from: https://www.freecodecamp.org/news/the-model-view-controller-pattern-mvc-architecture-and-frameworks-explained/</a:t>
            </a:r>
          </a:p>
          <a:p>
            <a:pPr>
              <a:lnSpc>
                <a:spcPct val="100000"/>
              </a:lnSpc>
              <a:spcBef>
                <a:spcPts val="0"/>
              </a:spcBef>
              <a:buFont typeface="+mj-lt"/>
              <a:buAutoNum type="arabicPeriod"/>
            </a:pPr>
            <a:r>
              <a:rPr lang="en-GB" sz="900" kern="0" dirty="0" err="1">
                <a:solidFill>
                  <a:srgbClr val="000000"/>
                </a:solidFill>
                <a:effectLst/>
                <a:ea typeface="Times New Roman" panose="02020603050405020304" pitchFamily="18" charset="0"/>
                <a:cs typeface="Calibri" panose="020F0502020204030204" pitchFamily="34" charset="0"/>
              </a:rPr>
              <a:t>Altexsoft</a:t>
            </a:r>
            <a:r>
              <a:rPr lang="en-GB" sz="900" kern="0" dirty="0">
                <a:solidFill>
                  <a:srgbClr val="000000"/>
                </a:solidFill>
                <a:effectLst/>
                <a:ea typeface="Times New Roman" panose="02020603050405020304" pitchFamily="18" charset="0"/>
                <a:cs typeface="Calibri" panose="020F0502020204030204" pitchFamily="34" charset="0"/>
              </a:rPr>
              <a:t>. Complete Guide to Business Intelligence and Analytics: Strategy, Steps, Processes, and Tools. 2023 [Accessed on 28/03/2024]. Available from: </a:t>
            </a:r>
            <a:r>
              <a:rPr lang="en-GB" sz="900" u="sng" kern="0" dirty="0">
                <a:solidFill>
                  <a:srgbClr val="0563C1"/>
                </a:solidFill>
                <a:effectLst/>
                <a:ea typeface="Times New Roman" panose="02020603050405020304" pitchFamily="18" charset="0"/>
                <a:cs typeface="Calibri" panose="020F0502020204030204" pitchFamily="34" charset="0"/>
                <a:hlinkClick r:id="rId10"/>
              </a:rPr>
              <a:t>https://www.altexsoft.com/blog/complete-guide-to-business-intelligence-and-analytics-strategy-steps-processes-and-tools/</a:t>
            </a:r>
            <a:endParaRPr lang="en-GB" sz="900" u="sng" kern="0" dirty="0">
              <a:solidFill>
                <a:srgbClr val="0563C1"/>
              </a:solidFill>
              <a:ea typeface="Times New Roman" panose="02020603050405020304" pitchFamily="18" charset="0"/>
              <a:cs typeface="Calibri" panose="020F0502020204030204" pitchFamily="34" charset="0"/>
            </a:endParaRPr>
          </a:p>
          <a:p>
            <a:pPr>
              <a:lnSpc>
                <a:spcPct val="100000"/>
              </a:lnSpc>
              <a:spcBef>
                <a:spcPts val="0"/>
              </a:spcBef>
              <a:buFont typeface="+mj-lt"/>
              <a:buAutoNum type="arabicPeriod"/>
            </a:pP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0"/>
              </a:spcBef>
              <a:buFont typeface="+mj-lt"/>
              <a:buAutoNum type="arabicPeriod"/>
            </a:pPr>
            <a:endParaRPr lang="en-GB" sz="900" dirty="0">
              <a:solidFill>
                <a:srgbClr val="000000"/>
              </a:solidFill>
              <a:latin typeface="Calibri" panose="020F0502020204030204" pitchFamily="34" charset="0"/>
            </a:endParaRPr>
          </a:p>
          <a:p>
            <a:pPr marL="0" indent="0">
              <a:lnSpc>
                <a:spcPct val="100000"/>
              </a:lnSpc>
              <a:spcBef>
                <a:spcPts val="600"/>
              </a:spcBef>
              <a:spcAft>
                <a:spcPts val="800"/>
              </a:spcAft>
              <a:buNone/>
            </a:pPr>
            <a:endParaRPr lang="en-GB" sz="90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0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0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0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0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00" dirty="0"/>
          </a:p>
          <a:p>
            <a:pPr marL="342900" indent="-342900">
              <a:lnSpc>
                <a:spcPct val="100000"/>
              </a:lnSpc>
              <a:spcBef>
                <a:spcPts val="600"/>
              </a:spcBef>
              <a:spcAft>
                <a:spcPts val="800"/>
              </a:spcAft>
              <a:buFont typeface="+mj-lt"/>
              <a:buAutoNum type="arabicPeriod" startAt="8"/>
            </a:pPr>
            <a:endParaRPr lang="en-GB" sz="900" kern="100" dirty="0">
              <a:effectLst/>
              <a:ea typeface="Calibri" panose="020F0502020204030204" pitchFamily="34" charset="0"/>
              <a:cs typeface="Arial" panose="020B0604020202020204" pitchFamily="34" charset="0"/>
            </a:endParaRPr>
          </a:p>
          <a:p>
            <a:pPr marL="0" marR="457200" indent="0" algn="l">
              <a:lnSpc>
                <a:spcPct val="100000"/>
              </a:lnSpc>
              <a:spcBef>
                <a:spcPts val="600"/>
              </a:spcBef>
              <a:buNone/>
            </a:pPr>
            <a:endParaRPr lang="en-GB" sz="900" b="0" i="0" dirty="0">
              <a:solidFill>
                <a:srgbClr val="000000"/>
              </a:solidFill>
              <a:effectLst/>
            </a:endParaRPr>
          </a:p>
          <a:p>
            <a:pPr marL="0" indent="0">
              <a:lnSpc>
                <a:spcPct val="100000"/>
              </a:lnSpc>
              <a:spcBef>
                <a:spcPts val="600"/>
              </a:spcBef>
              <a:buNone/>
            </a:pPr>
            <a:endParaRPr lang="en-GB" sz="900" kern="100" dirty="0">
              <a:effectLst/>
              <a:ea typeface="Calibri" panose="020F0502020204030204" pitchFamily="34" charset="0"/>
              <a:cs typeface="Arial" panose="020B0604020202020204" pitchFamily="34" charset="0"/>
            </a:endParaRPr>
          </a:p>
          <a:p>
            <a:pPr marL="0" indent="0">
              <a:lnSpc>
                <a:spcPct val="100000"/>
              </a:lnSpc>
              <a:spcBef>
                <a:spcPts val="600"/>
              </a:spcBef>
              <a:buNone/>
            </a:pPr>
            <a:endParaRPr lang="en-GB" sz="900" b="0" i="0" dirty="0">
              <a:solidFill>
                <a:srgbClr val="000000"/>
              </a:solidFill>
              <a:effectLst/>
            </a:endParaRPr>
          </a:p>
          <a:p>
            <a:pPr marL="0" indent="0">
              <a:lnSpc>
                <a:spcPct val="100000"/>
              </a:lnSpc>
              <a:spcBef>
                <a:spcPts val="600"/>
              </a:spcBef>
              <a:buNone/>
            </a:pPr>
            <a:endParaRPr lang="en-GB" sz="900" dirty="0"/>
          </a:p>
        </p:txBody>
      </p:sp>
    </p:spTree>
    <p:extLst>
      <p:ext uri="{BB962C8B-B14F-4D97-AF65-F5344CB8AC3E}">
        <p14:creationId xmlns:p14="http://schemas.microsoft.com/office/powerpoint/2010/main" val="2067778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Appendix</a:t>
            </a:r>
          </a:p>
        </p:txBody>
      </p:sp>
      <p:pic>
        <p:nvPicPr>
          <p:cNvPr id="3" name="Picture 2" descr="A screenshot of a graph&#10;&#10;Description automatically generated">
            <a:extLst>
              <a:ext uri="{FF2B5EF4-FFF2-40B4-BE49-F238E27FC236}">
                <a16:creationId xmlns:a16="http://schemas.microsoft.com/office/drawing/2014/main" id="{0E6B62AC-312F-7D13-62C6-2BE2FF59A5E2}"/>
              </a:ext>
            </a:extLst>
          </p:cNvPr>
          <p:cNvPicPr>
            <a:picLocks noChangeAspect="1"/>
          </p:cNvPicPr>
          <p:nvPr/>
        </p:nvPicPr>
        <p:blipFill>
          <a:blip r:embed="rId3"/>
          <a:stretch>
            <a:fillRect/>
          </a:stretch>
        </p:blipFill>
        <p:spPr>
          <a:xfrm>
            <a:off x="1664335" y="1993961"/>
            <a:ext cx="8863330" cy="4651375"/>
          </a:xfrm>
          <a:prstGeom prst="rect">
            <a:avLst/>
          </a:prstGeom>
        </p:spPr>
      </p:pic>
    </p:spTree>
    <p:extLst>
      <p:ext uri="{BB962C8B-B14F-4D97-AF65-F5344CB8AC3E}">
        <p14:creationId xmlns:p14="http://schemas.microsoft.com/office/powerpoint/2010/main" val="42556146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Appendix</a:t>
            </a:r>
          </a:p>
        </p:txBody>
      </p:sp>
      <p:pic>
        <p:nvPicPr>
          <p:cNvPr id="4" name="Picture 3" descr="A graph of a bar chart&#10;&#10;Description automatically generated with medium confidence">
            <a:extLst>
              <a:ext uri="{FF2B5EF4-FFF2-40B4-BE49-F238E27FC236}">
                <a16:creationId xmlns:a16="http://schemas.microsoft.com/office/drawing/2014/main" id="{10E4F7A1-F9CE-3873-7010-D03D847F7A69}"/>
              </a:ext>
            </a:extLst>
          </p:cNvPr>
          <p:cNvPicPr>
            <a:picLocks noChangeAspect="1"/>
          </p:cNvPicPr>
          <p:nvPr/>
        </p:nvPicPr>
        <p:blipFill>
          <a:blip r:embed="rId3"/>
          <a:stretch>
            <a:fillRect/>
          </a:stretch>
        </p:blipFill>
        <p:spPr>
          <a:xfrm>
            <a:off x="1664335" y="2014220"/>
            <a:ext cx="8863330" cy="4658360"/>
          </a:xfrm>
          <a:prstGeom prst="rect">
            <a:avLst/>
          </a:prstGeom>
        </p:spPr>
      </p:pic>
    </p:spTree>
    <p:extLst>
      <p:ext uri="{BB962C8B-B14F-4D97-AF65-F5344CB8AC3E}">
        <p14:creationId xmlns:p14="http://schemas.microsoft.com/office/powerpoint/2010/main" val="70663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Appendix</a:t>
            </a:r>
          </a:p>
        </p:txBody>
      </p:sp>
      <p:pic>
        <p:nvPicPr>
          <p:cNvPr id="5" name="Picture 4" descr="A screenshot of a graph&#10;&#10;Description automatically generated">
            <a:extLst>
              <a:ext uri="{FF2B5EF4-FFF2-40B4-BE49-F238E27FC236}">
                <a16:creationId xmlns:a16="http://schemas.microsoft.com/office/drawing/2014/main" id="{2BADCE43-5BE8-7B86-5116-4E2926AB7F43}"/>
              </a:ext>
            </a:extLst>
          </p:cNvPr>
          <p:cNvPicPr>
            <a:picLocks noChangeAspect="1"/>
          </p:cNvPicPr>
          <p:nvPr/>
        </p:nvPicPr>
        <p:blipFill>
          <a:blip r:embed="rId3"/>
          <a:stretch>
            <a:fillRect/>
          </a:stretch>
        </p:blipFill>
        <p:spPr>
          <a:xfrm>
            <a:off x="1947862" y="2058789"/>
            <a:ext cx="8296275" cy="4355465"/>
          </a:xfrm>
          <a:prstGeom prst="rect">
            <a:avLst/>
          </a:prstGeom>
        </p:spPr>
      </p:pic>
    </p:spTree>
    <p:extLst>
      <p:ext uri="{BB962C8B-B14F-4D97-AF65-F5344CB8AC3E}">
        <p14:creationId xmlns:p14="http://schemas.microsoft.com/office/powerpoint/2010/main" val="4251703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Appendix</a:t>
            </a:r>
          </a:p>
        </p:txBody>
      </p:sp>
      <p:pic>
        <p:nvPicPr>
          <p:cNvPr id="3" name="Picture 2" descr="A graph with lines and dots&#10;&#10;Description automatically generated with medium confidence">
            <a:extLst>
              <a:ext uri="{FF2B5EF4-FFF2-40B4-BE49-F238E27FC236}">
                <a16:creationId xmlns:a16="http://schemas.microsoft.com/office/drawing/2014/main" id="{85C75CD5-89F2-63DB-8E15-028526D7E4D3}"/>
              </a:ext>
            </a:extLst>
          </p:cNvPr>
          <p:cNvPicPr>
            <a:picLocks noChangeAspect="1"/>
          </p:cNvPicPr>
          <p:nvPr/>
        </p:nvPicPr>
        <p:blipFill>
          <a:blip r:embed="rId3"/>
          <a:stretch>
            <a:fillRect/>
          </a:stretch>
        </p:blipFill>
        <p:spPr>
          <a:xfrm>
            <a:off x="1664335" y="1986976"/>
            <a:ext cx="8863330" cy="4665345"/>
          </a:xfrm>
          <a:prstGeom prst="rect">
            <a:avLst/>
          </a:prstGeom>
        </p:spPr>
      </p:pic>
    </p:spTree>
    <p:extLst>
      <p:ext uri="{BB962C8B-B14F-4D97-AF65-F5344CB8AC3E}">
        <p14:creationId xmlns:p14="http://schemas.microsoft.com/office/powerpoint/2010/main" val="37821147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Appendix</a:t>
            </a:r>
          </a:p>
        </p:txBody>
      </p:sp>
      <p:pic>
        <p:nvPicPr>
          <p:cNvPr id="4" name="Picture 3" descr="A colorful circle with many lines&#10;&#10;Description automatically generated with medium confidence">
            <a:extLst>
              <a:ext uri="{FF2B5EF4-FFF2-40B4-BE49-F238E27FC236}">
                <a16:creationId xmlns:a16="http://schemas.microsoft.com/office/drawing/2014/main" id="{EAA2B161-9A6E-A740-1752-E68F079F0F38}"/>
              </a:ext>
            </a:extLst>
          </p:cNvPr>
          <p:cNvPicPr>
            <a:picLocks noChangeAspect="1"/>
          </p:cNvPicPr>
          <p:nvPr/>
        </p:nvPicPr>
        <p:blipFill>
          <a:blip r:embed="rId3"/>
          <a:stretch>
            <a:fillRect/>
          </a:stretch>
        </p:blipFill>
        <p:spPr>
          <a:xfrm>
            <a:off x="1664335" y="1987171"/>
            <a:ext cx="8863330" cy="4759960"/>
          </a:xfrm>
          <a:prstGeom prst="rect">
            <a:avLst/>
          </a:prstGeom>
        </p:spPr>
      </p:pic>
    </p:spTree>
    <p:extLst>
      <p:ext uri="{BB962C8B-B14F-4D97-AF65-F5344CB8AC3E}">
        <p14:creationId xmlns:p14="http://schemas.microsoft.com/office/powerpoint/2010/main" val="24897904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Appendix</a:t>
            </a:r>
          </a:p>
        </p:txBody>
      </p:sp>
      <p:pic>
        <p:nvPicPr>
          <p:cNvPr id="3" name="Picture 2" descr="A pie chart with different colors&#10;&#10;Description automatically generated">
            <a:extLst>
              <a:ext uri="{FF2B5EF4-FFF2-40B4-BE49-F238E27FC236}">
                <a16:creationId xmlns:a16="http://schemas.microsoft.com/office/drawing/2014/main" id="{6D5CE462-78C9-A553-653D-A67083444D7C}"/>
              </a:ext>
            </a:extLst>
          </p:cNvPr>
          <p:cNvPicPr>
            <a:picLocks noChangeAspect="1"/>
          </p:cNvPicPr>
          <p:nvPr/>
        </p:nvPicPr>
        <p:blipFill>
          <a:blip r:embed="rId3"/>
          <a:stretch>
            <a:fillRect/>
          </a:stretch>
        </p:blipFill>
        <p:spPr>
          <a:xfrm>
            <a:off x="1800225" y="2113853"/>
            <a:ext cx="8591550" cy="4506595"/>
          </a:xfrm>
          <a:prstGeom prst="rect">
            <a:avLst/>
          </a:prstGeom>
        </p:spPr>
      </p:pic>
    </p:spTree>
    <p:extLst>
      <p:ext uri="{BB962C8B-B14F-4D97-AF65-F5344CB8AC3E}">
        <p14:creationId xmlns:p14="http://schemas.microsoft.com/office/powerpoint/2010/main" val="42592817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A8DB-4377-771F-39B4-B86030A0D383}"/>
              </a:ext>
            </a:extLst>
          </p:cNvPr>
          <p:cNvSpPr>
            <a:spLocks noGrp="1"/>
          </p:cNvSpPr>
          <p:nvPr>
            <p:ph type="title"/>
          </p:nvPr>
        </p:nvSpPr>
        <p:spPr/>
        <p:txBody>
          <a:bodyPr/>
          <a:lstStyle/>
          <a:p>
            <a:r>
              <a:rPr lang="en-GB" b="1" dirty="0">
                <a:latin typeface="Franklin Gothic Medium (Headings)"/>
              </a:rPr>
              <a:t>Appendix</a:t>
            </a:r>
          </a:p>
        </p:txBody>
      </p:sp>
      <p:pic>
        <p:nvPicPr>
          <p:cNvPr id="4" name="Picture 3" descr="A screenshot of a computer&#10;&#10;Description automatically generated">
            <a:extLst>
              <a:ext uri="{FF2B5EF4-FFF2-40B4-BE49-F238E27FC236}">
                <a16:creationId xmlns:a16="http://schemas.microsoft.com/office/drawing/2014/main" id="{7D87FF53-BE17-E61B-1907-95B57BA6E5BB}"/>
              </a:ext>
            </a:extLst>
          </p:cNvPr>
          <p:cNvPicPr>
            <a:picLocks noChangeAspect="1"/>
          </p:cNvPicPr>
          <p:nvPr/>
        </p:nvPicPr>
        <p:blipFill>
          <a:blip r:embed="rId3"/>
          <a:stretch>
            <a:fillRect/>
          </a:stretch>
        </p:blipFill>
        <p:spPr>
          <a:xfrm>
            <a:off x="1413163" y="1971357"/>
            <a:ext cx="9269405" cy="4726326"/>
          </a:xfrm>
          <a:prstGeom prst="rect">
            <a:avLst/>
          </a:prstGeom>
        </p:spPr>
      </p:pic>
    </p:spTree>
    <p:extLst>
      <p:ext uri="{BB962C8B-B14F-4D97-AF65-F5344CB8AC3E}">
        <p14:creationId xmlns:p14="http://schemas.microsoft.com/office/powerpoint/2010/main" val="260305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3.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4.xml><?xml version="1.0" encoding="utf-8"?>
<a:theme xmlns:a="http://schemas.openxmlformats.org/drawingml/2006/main" name="5_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5.xml><?xml version="1.0" encoding="utf-8"?>
<a:theme xmlns:a="http://schemas.openxmlformats.org/drawingml/2006/main" name="3_Divide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6.xml><?xml version="1.0" encoding="utf-8"?>
<a:theme xmlns:a="http://schemas.openxmlformats.org/drawingml/2006/main" name="6_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ppt/theme/theme7.xml><?xml version="1.0" encoding="utf-8"?>
<a:theme xmlns:a="http://schemas.openxmlformats.org/drawingml/2006/main" name="7_Dividend">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8.xml><?xml version="1.0" encoding="utf-8"?>
<a:theme xmlns:a="http://schemas.openxmlformats.org/drawingml/2006/main" name="2_Dividend">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9.xml><?xml version="1.0" encoding="utf-8"?>
<a:theme xmlns:a="http://schemas.openxmlformats.org/drawingml/2006/main" name="4_Dividend">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12DD31-433B-40CB-BFF4-EFEF4472C8DE}"/>
</file>

<file path=customXml/itemProps2.xml><?xml version="1.0" encoding="utf-8"?>
<ds:datastoreItem xmlns:ds="http://schemas.openxmlformats.org/officeDocument/2006/customXml" ds:itemID="{E05EFF93-EF5E-4A2B-A1AC-2C573319293E}"/>
</file>

<file path=docProps/app.xml><?xml version="1.0" encoding="utf-8"?>
<Properties xmlns="http://schemas.openxmlformats.org/officeDocument/2006/extended-properties" xmlns:vt="http://schemas.openxmlformats.org/officeDocument/2006/docPropsVTypes">
  <Template>TM03457503[[fn=Quotable]]</Template>
  <TotalTime>13660</TotalTime>
  <Words>5448</Words>
  <Application>Microsoft Office PowerPoint</Application>
  <PresentationFormat>Widescreen</PresentationFormat>
  <Paragraphs>462</Paragraphs>
  <Slides>36</Slides>
  <Notes>26</Notes>
  <HiddenSlides>0</HiddenSlides>
  <MMClips>1</MMClips>
  <ScaleCrop>false</ScaleCrop>
  <HeadingPairs>
    <vt:vector size="6" baseType="variant">
      <vt:variant>
        <vt:lpstr>Fonts Used</vt:lpstr>
      </vt:variant>
      <vt:variant>
        <vt:i4>12</vt:i4>
      </vt:variant>
      <vt:variant>
        <vt:lpstr>Theme</vt:lpstr>
      </vt:variant>
      <vt:variant>
        <vt:i4>9</vt:i4>
      </vt:variant>
      <vt:variant>
        <vt:lpstr>Slide Titles</vt:lpstr>
      </vt:variant>
      <vt:variant>
        <vt:i4>36</vt:i4>
      </vt:variant>
    </vt:vector>
  </HeadingPairs>
  <TitlesOfParts>
    <vt:vector size="57" baseType="lpstr">
      <vt:lpstr>AdvOTe94fe8f8</vt:lpstr>
      <vt:lpstr>Arial</vt:lpstr>
      <vt:lpstr>Calibri</vt:lpstr>
      <vt:lpstr>Calibri Light</vt:lpstr>
      <vt:lpstr>Franklin Gothic Book</vt:lpstr>
      <vt:lpstr>Franklin Gothic Book (Body)</vt:lpstr>
      <vt:lpstr>Franklin Gothic Medium</vt:lpstr>
      <vt:lpstr>Franklin Gothic Medium (Headings)</vt:lpstr>
      <vt:lpstr>Gill Sans MT</vt:lpstr>
      <vt:lpstr>Segoe UI</vt:lpstr>
      <vt:lpstr>Times New Roman</vt:lpstr>
      <vt:lpstr>Wingdings 2</vt:lpstr>
      <vt:lpstr>Office Theme</vt:lpstr>
      <vt:lpstr>1_Dividend</vt:lpstr>
      <vt:lpstr>Dividend</vt:lpstr>
      <vt:lpstr>5_Dividend</vt:lpstr>
      <vt:lpstr>3_Dividend</vt:lpstr>
      <vt:lpstr>6_Dividend</vt:lpstr>
      <vt:lpstr>7_Dividend</vt:lpstr>
      <vt:lpstr>2_Dividend</vt:lpstr>
      <vt:lpstr>4_Dividend</vt:lpstr>
      <vt:lpstr>Rendering industry data comprehensible by utilising visualisations, an investigation.</vt:lpstr>
      <vt:lpstr>Problem Statement</vt:lpstr>
      <vt:lpstr>Project aim</vt:lpstr>
      <vt:lpstr>Project Objectives</vt:lpstr>
      <vt:lpstr>Project Objectives</vt:lpstr>
      <vt:lpstr>Project Objectives</vt:lpstr>
      <vt:lpstr>Origins</vt:lpstr>
      <vt:lpstr>Visual Techniques</vt:lpstr>
      <vt:lpstr>Key Representatives</vt:lpstr>
      <vt:lpstr>Perception of visuals</vt:lpstr>
      <vt:lpstr>Human Computer Interaction</vt:lpstr>
      <vt:lpstr>Gestalt laws</vt:lpstr>
      <vt:lpstr>Cognition with Design</vt:lpstr>
      <vt:lpstr>Safeguarding Data Privacy </vt:lpstr>
      <vt:lpstr>MVC Architecture</vt:lpstr>
      <vt:lpstr>ETL process</vt:lpstr>
      <vt:lpstr>Application design Visualisations</vt:lpstr>
      <vt:lpstr>Visualisations</vt:lpstr>
      <vt:lpstr>Implementation – ETL process</vt:lpstr>
      <vt:lpstr>Implementation – ETL process</vt:lpstr>
      <vt:lpstr>Implementation – ETL process</vt:lpstr>
      <vt:lpstr>Implementation – 3-D bar Chart figure and ground law</vt:lpstr>
      <vt:lpstr>Implementation – 3-D bar chart figure and ground law</vt:lpstr>
      <vt:lpstr>Findings from Testing</vt:lpstr>
      <vt:lpstr>Evaluation</vt:lpstr>
      <vt:lpstr>Conclusion and  recommendations</vt:lpstr>
      <vt:lpstr>Literature References</vt:lpstr>
      <vt:lpstr>Literature References</vt:lpstr>
      <vt:lpstr>Figure References</vt:lpstr>
      <vt:lpstr>Appendix</vt:lpstr>
      <vt:lpstr>Appendix</vt:lpstr>
      <vt:lpstr>Appendix</vt:lpstr>
      <vt:lpstr>Appendix</vt:lpstr>
      <vt:lpstr>Appendix</vt:lpstr>
      <vt:lpstr>Appendix</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dc:title>
  <dc:creator>134351 (Shane Clement)</dc:creator>
  <cp:lastModifiedBy>134351 (Shane Clement)</cp:lastModifiedBy>
  <cp:revision>80</cp:revision>
  <dcterms:created xsi:type="dcterms:W3CDTF">2023-12-03T19:10:28Z</dcterms:created>
  <dcterms:modified xsi:type="dcterms:W3CDTF">2024-04-24T07:39:51Z</dcterms:modified>
</cp:coreProperties>
</file>