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11.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257" r:id="rId5"/>
    <p:sldId id="266" r:id="rId6"/>
    <p:sldId id="275" r:id="rId7"/>
    <p:sldId id="291" r:id="rId8"/>
    <p:sldId id="277" r:id="rId9"/>
    <p:sldId id="276" r:id="rId10"/>
    <p:sldId id="280" r:id="rId11"/>
    <p:sldId id="279" r:id="rId12"/>
    <p:sldId id="270" r:id="rId13"/>
    <p:sldId id="284" r:id="rId14"/>
    <p:sldId id="272" r:id="rId15"/>
    <p:sldId id="281" r:id="rId16"/>
    <p:sldId id="283" r:id="rId17"/>
    <p:sldId id="292" r:id="rId18"/>
    <p:sldId id="265" r:id="rId19"/>
    <p:sldId id="285" r:id="rId20"/>
    <p:sldId id="258" r:id="rId21"/>
    <p:sldId id="271" r:id="rId22"/>
    <p:sldId id="273" r:id="rId23"/>
    <p:sldId id="274" r:id="rId24"/>
    <p:sldId id="293" r:id="rId25"/>
    <p:sldId id="294" r:id="rId26"/>
    <p:sldId id="286" r:id="rId27"/>
    <p:sldId id="278" r:id="rId28"/>
    <p:sldId id="287" r:id="rId29"/>
    <p:sldId id="289" r:id="rId30"/>
    <p:sldId id="288" r:id="rId31"/>
    <p:sldId id="28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A24AB-AA65-4174-B7F4-EDF243772A6B}" v="33" dt="2025-01-21T09:04:51.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287" autoAdjust="0"/>
  </p:normalViewPr>
  <p:slideViewPr>
    <p:cSldViewPr snapToGrid="0">
      <p:cViewPr varScale="1">
        <p:scale>
          <a:sx n="47" d="100"/>
          <a:sy n="47" d="100"/>
        </p:scale>
        <p:origin x="862" y="31"/>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S::c.greenway@uwtsd.ac.uk::f3007956-5e20-4c5a-987f-cc7f9910f597" providerId="AD" clId="Web-{74DC1D05-9712-C2FE-D8F1-9C4BD66B8F1E}"/>
    <pc:docChg chg="modSld">
      <pc:chgData name="Charlotte Greenway" userId="S::c.greenway@uwtsd.ac.uk::f3007956-5e20-4c5a-987f-cc7f9910f597" providerId="AD" clId="Web-{74DC1D05-9712-C2FE-D8F1-9C4BD66B8F1E}" dt="2022-11-17T08:11:03.940" v="47" actId="20577"/>
      <pc:docMkLst>
        <pc:docMk/>
      </pc:docMkLst>
      <pc:sldChg chg="addSp delSp modSp">
        <pc:chgData name="Charlotte Greenway" userId="S::c.greenway@uwtsd.ac.uk::f3007956-5e20-4c5a-987f-cc7f9910f597" providerId="AD" clId="Web-{74DC1D05-9712-C2FE-D8F1-9C4BD66B8F1E}" dt="2022-11-17T08:11:03.940" v="47" actId="20577"/>
        <pc:sldMkLst>
          <pc:docMk/>
          <pc:sldMk cId="2798047096" sldId="257"/>
        </pc:sldMkLst>
        <pc:graphicFrameChg chg="add del modGraphic">
          <ac:chgData name="Charlotte Greenway" userId="S::c.greenway@uwtsd.ac.uk::f3007956-5e20-4c5a-987f-cc7f9910f597" providerId="AD" clId="Web-{74DC1D05-9712-C2FE-D8F1-9C4BD66B8F1E}" dt="2022-11-17T08:11:03.940" v="47" actId="20577"/>
          <ac:graphicFrameMkLst>
            <pc:docMk/>
            <pc:sldMk cId="2798047096" sldId="257"/>
            <ac:graphicFrameMk id="4" creationId="{0DE404D3-DB43-320B-FFA6-047E327E3B66}"/>
          </ac:graphicFrameMkLst>
        </pc:graphicFrameChg>
      </pc:sldChg>
    </pc:docChg>
  </pc:docChgLst>
  <pc:docChgLst>
    <pc:chgData name="Charlotte Greenway" userId="f3007956-5e20-4c5a-987f-cc7f9910f597" providerId="ADAL" clId="{7E8A24AB-AA65-4174-B7F4-EDF243772A6B}"/>
    <pc:docChg chg="undo custSel addSld delSld modSld">
      <pc:chgData name="Charlotte Greenway" userId="f3007956-5e20-4c5a-987f-cc7f9910f597" providerId="ADAL" clId="{7E8A24AB-AA65-4174-B7F4-EDF243772A6B}" dt="2024-01-29T12:00:57.229" v="389" actId="1076"/>
      <pc:docMkLst>
        <pc:docMk/>
      </pc:docMkLst>
      <pc:sldChg chg="add">
        <pc:chgData name="Charlotte Greenway" userId="f3007956-5e20-4c5a-987f-cc7f9910f597" providerId="ADAL" clId="{7E8A24AB-AA65-4174-B7F4-EDF243772A6B}" dt="2023-10-25T15:13:57.556" v="2"/>
        <pc:sldMkLst>
          <pc:docMk/>
          <pc:sldMk cId="684342303" sldId="258"/>
        </pc:sldMkLst>
      </pc:sldChg>
      <pc:sldChg chg="add">
        <pc:chgData name="Charlotte Greenway" userId="f3007956-5e20-4c5a-987f-cc7f9910f597" providerId="ADAL" clId="{7E8A24AB-AA65-4174-B7F4-EDF243772A6B}" dt="2023-10-25T15:13:57.556" v="2"/>
        <pc:sldMkLst>
          <pc:docMk/>
          <pc:sldMk cId="2333893970" sldId="265"/>
        </pc:sldMkLst>
      </pc:sldChg>
      <pc:sldChg chg="modSp mod">
        <pc:chgData name="Charlotte Greenway" userId="f3007956-5e20-4c5a-987f-cc7f9910f597" providerId="ADAL" clId="{7E8A24AB-AA65-4174-B7F4-EDF243772A6B}" dt="2023-10-25T14:50:06.788" v="1" actId="1076"/>
        <pc:sldMkLst>
          <pc:docMk/>
          <pc:sldMk cId="3864440091" sldId="266"/>
        </pc:sldMkLst>
        <pc:spChg chg="mod">
          <ac:chgData name="Charlotte Greenway" userId="f3007956-5e20-4c5a-987f-cc7f9910f597" providerId="ADAL" clId="{7E8A24AB-AA65-4174-B7F4-EDF243772A6B}" dt="2023-10-25T14:50:06.788" v="1" actId="1076"/>
          <ac:spMkLst>
            <pc:docMk/>
            <pc:sldMk cId="3864440091" sldId="266"/>
            <ac:spMk id="5" creationId="{00000000-0000-0000-0000-000000000000}"/>
          </ac:spMkLst>
        </pc:spChg>
        <pc:spChg chg="mod">
          <ac:chgData name="Charlotte Greenway" userId="f3007956-5e20-4c5a-987f-cc7f9910f597" providerId="ADAL" clId="{7E8A24AB-AA65-4174-B7F4-EDF243772A6B}" dt="2023-10-25T14:50:02.767" v="0" actId="1076"/>
          <ac:spMkLst>
            <pc:docMk/>
            <pc:sldMk cId="3864440091" sldId="266"/>
            <ac:spMk id="18" creationId="{A951ADF4-2D08-6B4D-B6C6-C91CFB3E6A5C}"/>
          </ac:spMkLst>
        </pc:spChg>
      </pc:sldChg>
      <pc:sldChg chg="add">
        <pc:chgData name="Charlotte Greenway" userId="f3007956-5e20-4c5a-987f-cc7f9910f597" providerId="ADAL" clId="{7E8A24AB-AA65-4174-B7F4-EDF243772A6B}" dt="2023-10-25T15:13:57.556" v="2"/>
        <pc:sldMkLst>
          <pc:docMk/>
          <pc:sldMk cId="2200335453" sldId="269"/>
        </pc:sldMkLst>
      </pc:sldChg>
      <pc:sldChg chg="add">
        <pc:chgData name="Charlotte Greenway" userId="f3007956-5e20-4c5a-987f-cc7f9910f597" providerId="ADAL" clId="{7E8A24AB-AA65-4174-B7F4-EDF243772A6B}" dt="2023-10-25T15:13:57.556" v="2"/>
        <pc:sldMkLst>
          <pc:docMk/>
          <pc:sldMk cId="1457739965" sldId="271"/>
        </pc:sldMkLst>
      </pc:sldChg>
      <pc:sldChg chg="add">
        <pc:chgData name="Charlotte Greenway" userId="f3007956-5e20-4c5a-987f-cc7f9910f597" providerId="ADAL" clId="{7E8A24AB-AA65-4174-B7F4-EDF243772A6B}" dt="2023-10-25T15:13:57.556" v="2"/>
        <pc:sldMkLst>
          <pc:docMk/>
          <pc:sldMk cId="1875010694" sldId="273"/>
        </pc:sldMkLst>
      </pc:sldChg>
      <pc:sldChg chg="add">
        <pc:chgData name="Charlotte Greenway" userId="f3007956-5e20-4c5a-987f-cc7f9910f597" providerId="ADAL" clId="{7E8A24AB-AA65-4174-B7F4-EDF243772A6B}" dt="2023-10-25T15:13:57.556" v="2"/>
        <pc:sldMkLst>
          <pc:docMk/>
          <pc:sldMk cId="3032947896" sldId="274"/>
        </pc:sldMkLst>
      </pc:sldChg>
      <pc:sldChg chg="modSp">
        <pc:chgData name="Charlotte Greenway" userId="f3007956-5e20-4c5a-987f-cc7f9910f597" providerId="ADAL" clId="{7E8A24AB-AA65-4174-B7F4-EDF243772A6B}" dt="2024-01-29T11:53:25.617" v="355" actId="20577"/>
        <pc:sldMkLst>
          <pc:docMk/>
          <pc:sldMk cId="1429365342" sldId="277"/>
        </pc:sldMkLst>
        <pc:graphicFrameChg chg="mod">
          <ac:chgData name="Charlotte Greenway" userId="f3007956-5e20-4c5a-987f-cc7f9910f597" providerId="ADAL" clId="{7E8A24AB-AA65-4174-B7F4-EDF243772A6B}" dt="2024-01-29T11:53:25.617" v="355" actId="20577"/>
          <ac:graphicFrameMkLst>
            <pc:docMk/>
            <pc:sldMk cId="1429365342" sldId="277"/>
            <ac:graphicFrameMk id="9" creationId="{A33471AB-C5AE-2E5F-A285-5F3ACF9EEA51}"/>
          </ac:graphicFrameMkLst>
        </pc:graphicFrameChg>
      </pc:sldChg>
      <pc:sldChg chg="add">
        <pc:chgData name="Charlotte Greenway" userId="f3007956-5e20-4c5a-987f-cc7f9910f597" providerId="ADAL" clId="{7E8A24AB-AA65-4174-B7F4-EDF243772A6B}" dt="2023-10-25T15:13:57.556" v="2"/>
        <pc:sldMkLst>
          <pc:docMk/>
          <pc:sldMk cId="109695290" sldId="278"/>
        </pc:sldMkLst>
      </pc:sldChg>
      <pc:sldChg chg="addSp delSp modSp add mod">
        <pc:chgData name="Charlotte Greenway" userId="f3007956-5e20-4c5a-987f-cc7f9910f597" providerId="ADAL" clId="{7E8A24AB-AA65-4174-B7F4-EDF243772A6B}" dt="2023-10-25T15:14:26.754" v="12" actId="14100"/>
        <pc:sldMkLst>
          <pc:docMk/>
          <pc:sldMk cId="110969036" sldId="283"/>
        </pc:sldMkLst>
        <pc:spChg chg="mod">
          <ac:chgData name="Charlotte Greenway" userId="f3007956-5e20-4c5a-987f-cc7f9910f597" providerId="ADAL" clId="{7E8A24AB-AA65-4174-B7F4-EDF243772A6B}" dt="2023-10-25T15:14:18.841" v="7" actId="1076"/>
          <ac:spMkLst>
            <pc:docMk/>
            <pc:sldMk cId="110969036" sldId="283"/>
            <ac:spMk id="2" creationId="{00000000-0000-0000-0000-000000000000}"/>
          </ac:spMkLst>
        </pc:spChg>
        <pc:spChg chg="del">
          <ac:chgData name="Charlotte Greenway" userId="f3007956-5e20-4c5a-987f-cc7f9910f597" providerId="ADAL" clId="{7E8A24AB-AA65-4174-B7F4-EDF243772A6B}" dt="2023-10-25T15:14:05.679" v="3" actId="478"/>
          <ac:spMkLst>
            <pc:docMk/>
            <pc:sldMk cId="110969036" sldId="283"/>
            <ac:spMk id="3" creationId="{00000000-0000-0000-0000-000000000000}"/>
          </ac:spMkLst>
        </pc:spChg>
        <pc:spChg chg="mod">
          <ac:chgData name="Charlotte Greenway" userId="f3007956-5e20-4c5a-987f-cc7f9910f597" providerId="ADAL" clId="{7E8A24AB-AA65-4174-B7F4-EDF243772A6B}" dt="2023-10-25T15:14:26.754" v="12" actId="14100"/>
          <ac:spMkLst>
            <pc:docMk/>
            <pc:sldMk cId="110969036" sldId="283"/>
            <ac:spMk id="4" creationId="{A848ED33-2482-C400-53D5-A61FE98AE16B}"/>
          </ac:spMkLst>
        </pc:spChg>
        <pc:spChg chg="add del mod">
          <ac:chgData name="Charlotte Greenway" userId="f3007956-5e20-4c5a-987f-cc7f9910f597" providerId="ADAL" clId="{7E8A24AB-AA65-4174-B7F4-EDF243772A6B}" dt="2023-10-25T15:14:12.838" v="5" actId="478"/>
          <ac:spMkLst>
            <pc:docMk/>
            <pc:sldMk cId="110969036" sldId="283"/>
            <ac:spMk id="6" creationId="{B5A14ABE-3B40-DAED-C7AB-158BE48E2942}"/>
          </ac:spMkLst>
        </pc:spChg>
      </pc:sldChg>
      <pc:sldChg chg="modSp add mod">
        <pc:chgData name="Charlotte Greenway" userId="f3007956-5e20-4c5a-987f-cc7f9910f597" providerId="ADAL" clId="{7E8A24AB-AA65-4174-B7F4-EDF243772A6B}" dt="2024-01-29T12:00:57.229" v="389" actId="1076"/>
        <pc:sldMkLst>
          <pc:docMk/>
          <pc:sldMk cId="3910960675" sldId="284"/>
        </pc:sldMkLst>
        <pc:graphicFrameChg chg="mod">
          <ac:chgData name="Charlotte Greenway" userId="f3007956-5e20-4c5a-987f-cc7f9910f597" providerId="ADAL" clId="{7E8A24AB-AA65-4174-B7F4-EDF243772A6B}" dt="2024-01-29T12:00:57.229" v="389" actId="1076"/>
          <ac:graphicFrameMkLst>
            <pc:docMk/>
            <pc:sldMk cId="3910960675" sldId="284"/>
            <ac:graphicFrameMk id="12" creationId="{465A02FE-246E-5B74-F3A5-648B0C76FF4C}"/>
          </ac:graphicFrameMkLst>
        </pc:graphicFrameChg>
        <pc:graphicFrameChg chg="mod">
          <ac:chgData name="Charlotte Greenway" userId="f3007956-5e20-4c5a-987f-cc7f9910f597" providerId="ADAL" clId="{7E8A24AB-AA65-4174-B7F4-EDF243772A6B}" dt="2024-01-29T12:00:34.539" v="385" actId="1076"/>
          <ac:graphicFrameMkLst>
            <pc:docMk/>
            <pc:sldMk cId="3910960675" sldId="284"/>
            <ac:graphicFrameMk id="13" creationId="{17A1112D-0BCB-61C7-4103-F43A6DA53B7F}"/>
          </ac:graphicFrameMkLst>
        </pc:graphicFrameChg>
      </pc:sldChg>
      <pc:sldChg chg="add">
        <pc:chgData name="Charlotte Greenway" userId="f3007956-5e20-4c5a-987f-cc7f9910f597" providerId="ADAL" clId="{7E8A24AB-AA65-4174-B7F4-EDF243772A6B}" dt="2023-10-25T15:13:57.556" v="2"/>
        <pc:sldMkLst>
          <pc:docMk/>
          <pc:sldMk cId="3006620133" sldId="285"/>
        </pc:sldMkLst>
      </pc:sldChg>
      <pc:sldChg chg="add">
        <pc:chgData name="Charlotte Greenway" userId="f3007956-5e20-4c5a-987f-cc7f9910f597" providerId="ADAL" clId="{7E8A24AB-AA65-4174-B7F4-EDF243772A6B}" dt="2023-10-25T15:13:57.556" v="2"/>
        <pc:sldMkLst>
          <pc:docMk/>
          <pc:sldMk cId="1888320758" sldId="286"/>
        </pc:sldMkLst>
      </pc:sldChg>
      <pc:sldChg chg="add">
        <pc:chgData name="Charlotte Greenway" userId="f3007956-5e20-4c5a-987f-cc7f9910f597" providerId="ADAL" clId="{7E8A24AB-AA65-4174-B7F4-EDF243772A6B}" dt="2023-10-25T15:13:57.556" v="2"/>
        <pc:sldMkLst>
          <pc:docMk/>
          <pc:sldMk cId="4228548546" sldId="287"/>
        </pc:sldMkLst>
      </pc:sldChg>
      <pc:sldChg chg="modSp add mod">
        <pc:chgData name="Charlotte Greenway" userId="f3007956-5e20-4c5a-987f-cc7f9910f597" providerId="ADAL" clId="{7E8A24AB-AA65-4174-B7F4-EDF243772A6B}" dt="2024-01-09T09:43:01.227" v="78" actId="1076"/>
        <pc:sldMkLst>
          <pc:docMk/>
          <pc:sldMk cId="3309027137" sldId="288"/>
        </pc:sldMkLst>
        <pc:spChg chg="mod">
          <ac:chgData name="Charlotte Greenway" userId="f3007956-5e20-4c5a-987f-cc7f9910f597" providerId="ADAL" clId="{7E8A24AB-AA65-4174-B7F4-EDF243772A6B}" dt="2024-01-09T09:43:01.227" v="78" actId="1076"/>
          <ac:spMkLst>
            <pc:docMk/>
            <pc:sldMk cId="3309027137" sldId="288"/>
            <ac:spMk id="12" creationId="{2B92BBA4-69D4-D2F9-C2A6-B4DA2E1F6CCE}"/>
          </ac:spMkLst>
        </pc:spChg>
      </pc:sldChg>
      <pc:sldChg chg="add">
        <pc:chgData name="Charlotte Greenway" userId="f3007956-5e20-4c5a-987f-cc7f9910f597" providerId="ADAL" clId="{7E8A24AB-AA65-4174-B7F4-EDF243772A6B}" dt="2023-10-25T15:13:57.556" v="2"/>
        <pc:sldMkLst>
          <pc:docMk/>
          <pc:sldMk cId="1602627404" sldId="289"/>
        </pc:sldMkLst>
      </pc:sldChg>
      <pc:sldChg chg="addSp delSp modSp new mod">
        <pc:chgData name="Charlotte Greenway" userId="f3007956-5e20-4c5a-987f-cc7f9910f597" providerId="ADAL" clId="{7E8A24AB-AA65-4174-B7F4-EDF243772A6B}" dt="2024-01-29T11:59:20.926" v="383" actId="20577"/>
        <pc:sldMkLst>
          <pc:docMk/>
          <pc:sldMk cId="1291861576" sldId="290"/>
        </pc:sldMkLst>
        <pc:spChg chg="mod">
          <ac:chgData name="Charlotte Greenway" userId="f3007956-5e20-4c5a-987f-cc7f9910f597" providerId="ADAL" clId="{7E8A24AB-AA65-4174-B7F4-EDF243772A6B}" dt="2024-01-29T11:57:39.956" v="357" actId="1076"/>
          <ac:spMkLst>
            <pc:docMk/>
            <pc:sldMk cId="1291861576" sldId="290"/>
            <ac:spMk id="2" creationId="{EF1F53B4-7A7B-0E28-6F07-D3A19774E217}"/>
          </ac:spMkLst>
        </pc:spChg>
        <pc:spChg chg="del">
          <ac:chgData name="Charlotte Greenway" userId="f3007956-5e20-4c5a-987f-cc7f9910f597" providerId="ADAL" clId="{7E8A24AB-AA65-4174-B7F4-EDF243772A6B}" dt="2024-01-09T10:21:47.624" v="80" actId="22"/>
          <ac:spMkLst>
            <pc:docMk/>
            <pc:sldMk cId="1291861576" sldId="290"/>
            <ac:spMk id="3" creationId="{49104F5F-02F7-BF1A-FE77-5BC509176F75}"/>
          </ac:spMkLst>
        </pc:spChg>
        <pc:spChg chg="add del mod">
          <ac:chgData name="Charlotte Greenway" userId="f3007956-5e20-4c5a-987f-cc7f9910f597" providerId="ADAL" clId="{7E8A24AB-AA65-4174-B7F4-EDF243772A6B}" dt="2024-01-09T10:35:55.256" v="232" actId="12084"/>
          <ac:spMkLst>
            <pc:docMk/>
            <pc:sldMk cId="1291861576" sldId="290"/>
            <ac:spMk id="7" creationId="{BD42B81A-FAF4-812F-2D0C-02DB34EBC9E2}"/>
          </ac:spMkLst>
        </pc:spChg>
        <pc:spChg chg="add mod">
          <ac:chgData name="Charlotte Greenway" userId="f3007956-5e20-4c5a-987f-cc7f9910f597" providerId="ADAL" clId="{7E8A24AB-AA65-4174-B7F4-EDF243772A6B}" dt="2024-01-29T11:59:20.926" v="383" actId="20577"/>
          <ac:spMkLst>
            <pc:docMk/>
            <pc:sldMk cId="1291861576" sldId="290"/>
            <ac:spMk id="10" creationId="{16585467-3193-2F82-CB0B-4296C77575FD}"/>
          </ac:spMkLst>
        </pc:spChg>
        <pc:graphicFrameChg chg="add mod">
          <ac:chgData name="Charlotte Greenway" userId="f3007956-5e20-4c5a-987f-cc7f9910f597" providerId="ADAL" clId="{7E8A24AB-AA65-4174-B7F4-EDF243772A6B}" dt="2024-01-29T11:57:51.516" v="360" actId="1076"/>
          <ac:graphicFrameMkLst>
            <pc:docMk/>
            <pc:sldMk cId="1291861576" sldId="290"/>
            <ac:graphicFrameMk id="8" creationId="{8C34D04A-C7A0-7EFF-2691-3214F7533899}"/>
          </ac:graphicFrameMkLst>
        </pc:graphicFrameChg>
        <pc:picChg chg="add mod ord">
          <ac:chgData name="Charlotte Greenway" userId="f3007956-5e20-4c5a-987f-cc7f9910f597" providerId="ADAL" clId="{7E8A24AB-AA65-4174-B7F4-EDF243772A6B}" dt="2024-01-09T10:22:16.702" v="84" actId="14100"/>
          <ac:picMkLst>
            <pc:docMk/>
            <pc:sldMk cId="1291861576" sldId="290"/>
            <ac:picMk id="5" creationId="{EA36E9FE-EB70-C4D8-0586-628DAD679A56}"/>
          </ac:picMkLst>
        </pc:picChg>
      </pc:sldChg>
      <pc:sldChg chg="modSp new del mod">
        <pc:chgData name="Charlotte Greenway" userId="f3007956-5e20-4c5a-987f-cc7f9910f597" providerId="ADAL" clId="{7E8A24AB-AA65-4174-B7F4-EDF243772A6B}" dt="2024-01-09T09:40:57.337" v="18" actId="47"/>
        <pc:sldMkLst>
          <pc:docMk/>
          <pc:sldMk cId="2353873128" sldId="290"/>
        </pc:sldMkLst>
        <pc:spChg chg="mod">
          <ac:chgData name="Charlotte Greenway" userId="f3007956-5e20-4c5a-987f-cc7f9910f597" providerId="ADAL" clId="{7E8A24AB-AA65-4174-B7F4-EDF243772A6B}" dt="2024-01-09T09:40:16.619" v="17" actId="20577"/>
          <ac:spMkLst>
            <pc:docMk/>
            <pc:sldMk cId="2353873128" sldId="290"/>
            <ac:spMk id="2" creationId="{C9BF1895-A6F3-B2FE-5F78-CE50E104D7D6}"/>
          </ac:spMkLst>
        </pc:spChg>
      </pc:sldChg>
      <pc:sldChg chg="addSp delSp modSp new mod">
        <pc:chgData name="Charlotte Greenway" userId="f3007956-5e20-4c5a-987f-cc7f9910f597" providerId="ADAL" clId="{7E8A24AB-AA65-4174-B7F4-EDF243772A6B}" dt="2024-01-09T10:42:05.659" v="346" actId="1076"/>
        <pc:sldMkLst>
          <pc:docMk/>
          <pc:sldMk cId="1300434460" sldId="291"/>
        </pc:sldMkLst>
        <pc:spChg chg="del">
          <ac:chgData name="Charlotte Greenway" userId="f3007956-5e20-4c5a-987f-cc7f9910f597" providerId="ADAL" clId="{7E8A24AB-AA65-4174-B7F4-EDF243772A6B}" dt="2024-01-09T10:25:04.680" v="140"/>
          <ac:spMkLst>
            <pc:docMk/>
            <pc:sldMk cId="1300434460" sldId="291"/>
            <ac:spMk id="2" creationId="{3E902E5F-1EFD-11FC-E354-809FAF74C65A}"/>
          </ac:spMkLst>
        </pc:spChg>
        <pc:spChg chg="del mod">
          <ac:chgData name="Charlotte Greenway" userId="f3007956-5e20-4c5a-987f-cc7f9910f597" providerId="ADAL" clId="{7E8A24AB-AA65-4174-B7F4-EDF243772A6B}" dt="2024-01-09T10:27:12.076" v="156" actId="12084"/>
          <ac:spMkLst>
            <pc:docMk/>
            <pc:sldMk cId="1300434460" sldId="291"/>
            <ac:spMk id="3" creationId="{93A71312-304A-113F-72C0-812462F65721}"/>
          </ac:spMkLst>
        </pc:spChg>
        <pc:spChg chg="add mod">
          <ac:chgData name="Charlotte Greenway" userId="f3007956-5e20-4c5a-987f-cc7f9910f597" providerId="ADAL" clId="{7E8A24AB-AA65-4174-B7F4-EDF243772A6B}" dt="2024-01-09T10:25:26.871" v="142" actId="207"/>
          <ac:spMkLst>
            <pc:docMk/>
            <pc:sldMk cId="1300434460" sldId="291"/>
            <ac:spMk id="4" creationId="{1AF14E86-8F95-83F9-EFEC-475112F34936}"/>
          </ac:spMkLst>
        </pc:spChg>
        <pc:spChg chg="add del mod">
          <ac:chgData name="Charlotte Greenway" userId="f3007956-5e20-4c5a-987f-cc7f9910f597" providerId="ADAL" clId="{7E8A24AB-AA65-4174-B7F4-EDF243772A6B}" dt="2024-01-09T10:30:21.796" v="187" actId="12084"/>
          <ac:spMkLst>
            <pc:docMk/>
            <pc:sldMk cId="1300434460" sldId="291"/>
            <ac:spMk id="6" creationId="{9830C10F-8171-75B4-71FD-82E87225B8B0}"/>
          </ac:spMkLst>
        </pc:spChg>
        <pc:spChg chg="add del mod">
          <ac:chgData name="Charlotte Greenway" userId="f3007956-5e20-4c5a-987f-cc7f9910f597" providerId="ADAL" clId="{7E8A24AB-AA65-4174-B7F4-EDF243772A6B}" dt="2024-01-09T10:34:14.138" v="223" actId="12084"/>
          <ac:spMkLst>
            <pc:docMk/>
            <pc:sldMk cId="1300434460" sldId="291"/>
            <ac:spMk id="9" creationId="{A7E0906E-52BA-BD72-7D03-0441C5C10B85}"/>
          </ac:spMkLst>
        </pc:spChg>
        <pc:spChg chg="add del mod">
          <ac:chgData name="Charlotte Greenway" userId="f3007956-5e20-4c5a-987f-cc7f9910f597" providerId="ADAL" clId="{7E8A24AB-AA65-4174-B7F4-EDF243772A6B}" dt="2024-01-09T10:37:00.515" v="236" actId="478"/>
          <ac:spMkLst>
            <pc:docMk/>
            <pc:sldMk cId="1300434460" sldId="291"/>
            <ac:spMk id="12" creationId="{2F0E19A4-8F67-04D9-8B1B-8D16DA06CE2E}"/>
          </ac:spMkLst>
        </pc:spChg>
        <pc:spChg chg="add mod">
          <ac:chgData name="Charlotte Greenway" userId="f3007956-5e20-4c5a-987f-cc7f9910f597" providerId="ADAL" clId="{7E8A24AB-AA65-4174-B7F4-EDF243772A6B}" dt="2024-01-09T10:42:05.659" v="346" actId="1076"/>
          <ac:spMkLst>
            <pc:docMk/>
            <pc:sldMk cId="1300434460" sldId="291"/>
            <ac:spMk id="14" creationId="{8A6774D9-59CA-0B0A-DCF9-AF25095AC723}"/>
          </ac:spMkLst>
        </pc:spChg>
        <pc:graphicFrameChg chg="add mod">
          <ac:chgData name="Charlotte Greenway" userId="f3007956-5e20-4c5a-987f-cc7f9910f597" providerId="ADAL" clId="{7E8A24AB-AA65-4174-B7F4-EDF243772A6B}" dt="2024-01-09T10:27:19.811" v="159" actId="14100"/>
          <ac:graphicFrameMkLst>
            <pc:docMk/>
            <pc:sldMk cId="1300434460" sldId="291"/>
            <ac:graphicFrameMk id="7" creationId="{F53F730A-24E3-3747-48DD-9F05474D2CCC}"/>
          </ac:graphicFrameMkLst>
        </pc:graphicFrameChg>
        <pc:graphicFrameChg chg="add mod">
          <ac:chgData name="Charlotte Greenway" userId="f3007956-5e20-4c5a-987f-cc7f9910f597" providerId="ADAL" clId="{7E8A24AB-AA65-4174-B7F4-EDF243772A6B}" dt="2024-01-09T10:39:47.939" v="241" actId="1076"/>
          <ac:graphicFrameMkLst>
            <pc:docMk/>
            <pc:sldMk cId="1300434460" sldId="291"/>
            <ac:graphicFrameMk id="10" creationId="{17BC6E5B-8502-87A4-47E1-482F60212654}"/>
          </ac:graphicFrameMkLst>
        </pc:graphicFrameChg>
        <pc:graphicFrameChg chg="add mod modGraphic">
          <ac:chgData name="Charlotte Greenway" userId="f3007956-5e20-4c5a-987f-cc7f9910f597" providerId="ADAL" clId="{7E8A24AB-AA65-4174-B7F4-EDF243772A6B}" dt="2024-01-09T10:39:43.762" v="240" actId="1076"/>
          <ac:graphicFrameMkLst>
            <pc:docMk/>
            <pc:sldMk cId="1300434460" sldId="291"/>
            <ac:graphicFrameMk id="13" creationId="{091C185B-87E7-9E4C-4902-BBDE65B88C5E}"/>
          </ac:graphicFrameMkLst>
        </pc:graphicFrameChg>
      </pc:sldChg>
    </pc:docChg>
  </pc:docChgLst>
  <pc:docChgLst>
    <pc:chgData name="Charlotte Greenway" userId="S::c.greenway@uwtsd.ac.uk::f3007956-5e20-4c5a-987f-cc7f9910f597" providerId="AD" clId="Web-{DA57240A-F379-C7AC-09B5-45F0580798F9}"/>
    <pc:docChg chg="modSld">
      <pc:chgData name="Charlotte Greenway" userId="S::c.greenway@uwtsd.ac.uk::f3007956-5e20-4c5a-987f-cc7f9910f597" providerId="AD" clId="Web-{DA57240A-F379-C7AC-09B5-45F0580798F9}" dt="2022-12-01T14:31:28.156" v="4" actId="20577"/>
      <pc:docMkLst>
        <pc:docMk/>
      </pc:docMkLst>
      <pc:sldChg chg="modSp">
        <pc:chgData name="Charlotte Greenway" userId="S::c.greenway@uwtsd.ac.uk::f3007956-5e20-4c5a-987f-cc7f9910f597" providerId="AD" clId="Web-{DA57240A-F379-C7AC-09B5-45F0580798F9}" dt="2022-12-01T14:31:28.156" v="4" actId="20577"/>
        <pc:sldMkLst>
          <pc:docMk/>
          <pc:sldMk cId="3246611993" sldId="282"/>
        </pc:sldMkLst>
        <pc:spChg chg="mod">
          <ac:chgData name="Charlotte Greenway" userId="S::c.greenway@uwtsd.ac.uk::f3007956-5e20-4c5a-987f-cc7f9910f597" providerId="AD" clId="Web-{DA57240A-F379-C7AC-09B5-45F0580798F9}" dt="2022-12-01T14:31:28.156" v="4" actId="20577"/>
          <ac:spMkLst>
            <pc:docMk/>
            <pc:sldMk cId="3246611993" sldId="282"/>
            <ac:spMk id="4" creationId="{D121DC6B-B643-856A-7836-741B2E72429B}"/>
          </ac:spMkLst>
        </pc:spChg>
      </pc:sldChg>
    </pc:docChg>
  </pc:docChgLst>
  <pc:docChgLst>
    <pc:chgData name="Charlotte Greenway" userId="f3007956-5e20-4c5a-987f-cc7f9910f597" providerId="ADAL" clId="{7A49AD0F-C4D0-44C6-8FA5-62CEED4DD799}"/>
    <pc:docChg chg="undo custSel modSld sldOrd">
      <pc:chgData name="Charlotte Greenway" userId="f3007956-5e20-4c5a-987f-cc7f9910f597" providerId="ADAL" clId="{7A49AD0F-C4D0-44C6-8FA5-62CEED4DD799}" dt="2022-09-23T12:12:05.698" v="857" actId="1076"/>
      <pc:docMkLst>
        <pc:docMk/>
      </pc:docMkLst>
      <pc:sldChg chg="addSp delSp modSp mod">
        <pc:chgData name="Charlotte Greenway" userId="f3007956-5e20-4c5a-987f-cc7f9910f597" providerId="ADAL" clId="{7A49AD0F-C4D0-44C6-8FA5-62CEED4DD799}" dt="2022-09-23T10:29:16.516" v="43" actId="12100"/>
        <pc:sldMkLst>
          <pc:docMk/>
          <pc:sldMk cId="2798047096" sldId="257"/>
        </pc:sldMkLst>
        <pc:spChg chg="mod">
          <ac:chgData name="Charlotte Greenway" userId="f3007956-5e20-4c5a-987f-cc7f9910f597" providerId="ADAL" clId="{7A49AD0F-C4D0-44C6-8FA5-62CEED4DD799}" dt="2022-09-23T10:28:39.207" v="37" actId="1076"/>
          <ac:spMkLst>
            <pc:docMk/>
            <pc:sldMk cId="2798047096" sldId="257"/>
            <ac:spMk id="2" creationId="{00000000-0000-0000-0000-000000000000}"/>
          </ac:spMkLst>
        </pc:spChg>
        <pc:spChg chg="del mod">
          <ac:chgData name="Charlotte Greenway" userId="f3007956-5e20-4c5a-987f-cc7f9910f597" providerId="ADAL" clId="{7A49AD0F-C4D0-44C6-8FA5-62CEED4DD799}" dt="2022-09-23T10:29:04.488" v="39" actId="12084"/>
          <ac:spMkLst>
            <pc:docMk/>
            <pc:sldMk cId="2798047096" sldId="257"/>
            <ac:spMk id="3" creationId="{00000000-0000-0000-0000-000000000000}"/>
          </ac:spMkLst>
        </pc:spChg>
        <pc:graphicFrameChg chg="add mod">
          <ac:chgData name="Charlotte Greenway" userId="f3007956-5e20-4c5a-987f-cc7f9910f597" providerId="ADAL" clId="{7A49AD0F-C4D0-44C6-8FA5-62CEED4DD799}" dt="2022-09-23T10:29:16.516" v="43" actId="12100"/>
          <ac:graphicFrameMkLst>
            <pc:docMk/>
            <pc:sldMk cId="2798047096" sldId="257"/>
            <ac:graphicFrameMk id="4" creationId="{0DE404D3-DB43-320B-FFA6-047E327E3B66}"/>
          </ac:graphicFrameMkLst>
        </pc:graphicFrameChg>
      </pc:sldChg>
      <pc:sldChg chg="addSp modSp mod modNotesTx">
        <pc:chgData name="Charlotte Greenway" userId="f3007956-5e20-4c5a-987f-cc7f9910f597" providerId="ADAL" clId="{7A49AD0F-C4D0-44C6-8FA5-62CEED4DD799}" dt="2022-09-23T12:12:05.698" v="857" actId="1076"/>
        <pc:sldMkLst>
          <pc:docMk/>
          <pc:sldMk cId="684342303" sldId="258"/>
        </pc:sldMkLst>
        <pc:spChg chg="mod">
          <ac:chgData name="Charlotte Greenway" userId="f3007956-5e20-4c5a-987f-cc7f9910f597" providerId="ADAL" clId="{7A49AD0F-C4D0-44C6-8FA5-62CEED4DD799}" dt="2022-09-23T12:12:05.698" v="857" actId="1076"/>
          <ac:spMkLst>
            <pc:docMk/>
            <pc:sldMk cId="684342303" sldId="258"/>
            <ac:spMk id="2" creationId="{00000000-0000-0000-0000-000000000000}"/>
          </ac:spMkLst>
        </pc:spChg>
        <pc:spChg chg="mod">
          <ac:chgData name="Charlotte Greenway" userId="f3007956-5e20-4c5a-987f-cc7f9910f597" providerId="ADAL" clId="{7A49AD0F-C4D0-44C6-8FA5-62CEED4DD799}" dt="2022-09-23T12:11:57.433" v="855" actId="207"/>
          <ac:spMkLst>
            <pc:docMk/>
            <pc:sldMk cId="684342303" sldId="258"/>
            <ac:spMk id="3" creationId="{00000000-0000-0000-0000-000000000000}"/>
          </ac:spMkLst>
        </pc:spChg>
        <pc:spChg chg="add mod">
          <ac:chgData name="Charlotte Greenway" userId="f3007956-5e20-4c5a-987f-cc7f9910f597" providerId="ADAL" clId="{7A49AD0F-C4D0-44C6-8FA5-62CEED4DD799}" dt="2022-09-23T12:11:35.847" v="848" actId="207"/>
          <ac:spMkLst>
            <pc:docMk/>
            <pc:sldMk cId="684342303" sldId="258"/>
            <ac:spMk id="5" creationId="{EFDD5A25-7615-CFC3-3D22-DE07EBF87FF5}"/>
          </ac:spMkLst>
        </pc:spChg>
        <pc:spChg chg="add mod">
          <ac:chgData name="Charlotte Greenway" userId="f3007956-5e20-4c5a-987f-cc7f9910f597" providerId="ADAL" clId="{7A49AD0F-C4D0-44C6-8FA5-62CEED4DD799}" dt="2022-09-23T12:11:25.530" v="847" actId="208"/>
          <ac:spMkLst>
            <pc:docMk/>
            <pc:sldMk cId="684342303" sldId="258"/>
            <ac:spMk id="7" creationId="{6A3B81BE-AE49-D4F6-E586-8927E005B943}"/>
          </ac:spMkLst>
        </pc:spChg>
      </pc:sldChg>
      <pc:sldChg chg="addSp delSp modSp mod">
        <pc:chgData name="Charlotte Greenway" userId="f3007956-5e20-4c5a-987f-cc7f9910f597" providerId="ADAL" clId="{7A49AD0F-C4D0-44C6-8FA5-62CEED4DD799}" dt="2022-09-23T11:37:07.717" v="578" actId="14100"/>
        <pc:sldMkLst>
          <pc:docMk/>
          <pc:sldMk cId="2333893970" sldId="265"/>
        </pc:sldMkLst>
        <pc:spChg chg="mod">
          <ac:chgData name="Charlotte Greenway" userId="f3007956-5e20-4c5a-987f-cc7f9910f597" providerId="ADAL" clId="{7A49AD0F-C4D0-44C6-8FA5-62CEED4DD799}" dt="2022-09-23T11:30:51.278" v="534"/>
          <ac:spMkLst>
            <pc:docMk/>
            <pc:sldMk cId="2333893970" sldId="265"/>
            <ac:spMk id="2" creationId="{00000000-0000-0000-0000-000000000000}"/>
          </ac:spMkLst>
        </pc:spChg>
        <pc:spChg chg="del mod">
          <ac:chgData name="Charlotte Greenway" userId="f3007956-5e20-4c5a-987f-cc7f9910f597" providerId="ADAL" clId="{7A49AD0F-C4D0-44C6-8FA5-62CEED4DD799}" dt="2022-09-23T11:31:14.826" v="537" actId="478"/>
          <ac:spMkLst>
            <pc:docMk/>
            <pc:sldMk cId="2333893970" sldId="265"/>
            <ac:spMk id="3" creationId="{00000000-0000-0000-0000-000000000000}"/>
          </ac:spMkLst>
        </pc:spChg>
        <pc:spChg chg="add mod">
          <ac:chgData name="Charlotte Greenway" userId="f3007956-5e20-4c5a-987f-cc7f9910f597" providerId="ADAL" clId="{7A49AD0F-C4D0-44C6-8FA5-62CEED4DD799}" dt="2022-09-23T11:35:54.125" v="573" actId="14100"/>
          <ac:spMkLst>
            <pc:docMk/>
            <pc:sldMk cId="2333893970" sldId="265"/>
            <ac:spMk id="5" creationId="{2E7BE23E-B646-A4E6-B4E7-021B1ABEEDAD}"/>
          </ac:spMkLst>
        </pc:spChg>
        <pc:spChg chg="add mod">
          <ac:chgData name="Charlotte Greenway" userId="f3007956-5e20-4c5a-987f-cc7f9910f597" providerId="ADAL" clId="{7A49AD0F-C4D0-44C6-8FA5-62CEED4DD799}" dt="2022-09-23T11:37:07.717" v="578" actId="14100"/>
          <ac:spMkLst>
            <pc:docMk/>
            <pc:sldMk cId="2333893970" sldId="265"/>
            <ac:spMk id="7" creationId="{F2EDC22D-A2D4-4854-C8B1-966B3AB5F9BC}"/>
          </ac:spMkLst>
        </pc:spChg>
        <pc:spChg chg="add mod">
          <ac:chgData name="Charlotte Greenway" userId="f3007956-5e20-4c5a-987f-cc7f9910f597" providerId="ADAL" clId="{7A49AD0F-C4D0-44C6-8FA5-62CEED4DD799}" dt="2022-09-23T11:35:48.642" v="572" actId="403"/>
          <ac:spMkLst>
            <pc:docMk/>
            <pc:sldMk cId="2333893970" sldId="265"/>
            <ac:spMk id="10" creationId="{02B835D0-70BC-A7A8-A19B-94A93694C76E}"/>
          </ac:spMkLst>
        </pc:spChg>
      </pc:sldChg>
      <pc:sldChg chg="addSp modSp mod ord modAnim">
        <pc:chgData name="Charlotte Greenway" userId="f3007956-5e20-4c5a-987f-cc7f9910f597" providerId="ADAL" clId="{7A49AD0F-C4D0-44C6-8FA5-62CEED4DD799}" dt="2022-09-23T10:43:37.874" v="423"/>
        <pc:sldMkLst>
          <pc:docMk/>
          <pc:sldMk cId="2200335453" sldId="269"/>
        </pc:sldMkLst>
        <pc:spChg chg="mod">
          <ac:chgData name="Charlotte Greenway" userId="f3007956-5e20-4c5a-987f-cc7f9910f597" providerId="ADAL" clId="{7A49AD0F-C4D0-44C6-8FA5-62CEED4DD799}" dt="2022-09-23T10:36:37.519" v="271" actId="1076"/>
          <ac:spMkLst>
            <pc:docMk/>
            <pc:sldMk cId="2200335453" sldId="269"/>
            <ac:spMk id="2" creationId="{00000000-0000-0000-0000-000000000000}"/>
          </ac:spMkLst>
        </pc:spChg>
        <pc:spChg chg="mod">
          <ac:chgData name="Charlotte Greenway" userId="f3007956-5e20-4c5a-987f-cc7f9910f597" providerId="ADAL" clId="{7A49AD0F-C4D0-44C6-8FA5-62CEED4DD799}" dt="2022-09-23T10:41:03.663" v="404" actId="1076"/>
          <ac:spMkLst>
            <pc:docMk/>
            <pc:sldMk cId="2200335453" sldId="269"/>
            <ac:spMk id="3" creationId="{00000000-0000-0000-0000-000000000000}"/>
          </ac:spMkLst>
        </pc:spChg>
        <pc:spChg chg="add mod">
          <ac:chgData name="Charlotte Greenway" userId="f3007956-5e20-4c5a-987f-cc7f9910f597" providerId="ADAL" clId="{7A49AD0F-C4D0-44C6-8FA5-62CEED4DD799}" dt="2022-09-23T10:43:34.876" v="422" actId="1076"/>
          <ac:spMkLst>
            <pc:docMk/>
            <pc:sldMk cId="2200335453" sldId="269"/>
            <ac:spMk id="5" creationId="{61684DB9-7B64-84E6-D134-8B85237B4194}"/>
          </ac:spMkLst>
        </pc:spChg>
        <pc:picChg chg="add mod">
          <ac:chgData name="Charlotte Greenway" userId="f3007956-5e20-4c5a-987f-cc7f9910f597" providerId="ADAL" clId="{7A49AD0F-C4D0-44C6-8FA5-62CEED4DD799}" dt="2022-09-23T10:42:16.114" v="414" actId="1076"/>
          <ac:picMkLst>
            <pc:docMk/>
            <pc:sldMk cId="2200335453" sldId="269"/>
            <ac:picMk id="6" creationId="{72E947B3-62A2-6E60-7EAE-33CEB57509E7}"/>
          </ac:picMkLst>
        </pc:picChg>
      </pc:sldChg>
      <pc:sldChg chg="addSp delSp modSp mod ord">
        <pc:chgData name="Charlotte Greenway" userId="f3007956-5e20-4c5a-987f-cc7f9910f597" providerId="ADAL" clId="{7A49AD0F-C4D0-44C6-8FA5-62CEED4DD799}" dt="2022-09-23T11:02:13.051" v="501" actId="1076"/>
        <pc:sldMkLst>
          <pc:docMk/>
          <pc:sldMk cId="1359999132" sldId="270"/>
        </pc:sldMkLst>
        <pc:spChg chg="mod">
          <ac:chgData name="Charlotte Greenway" userId="f3007956-5e20-4c5a-987f-cc7f9910f597" providerId="ADAL" clId="{7A49AD0F-C4D0-44C6-8FA5-62CEED4DD799}" dt="2022-09-23T10:57:53.940" v="473" actId="207"/>
          <ac:spMkLst>
            <pc:docMk/>
            <pc:sldMk cId="1359999132" sldId="270"/>
            <ac:spMk id="2" creationId="{00000000-0000-0000-0000-000000000000}"/>
          </ac:spMkLst>
        </pc:spChg>
        <pc:spChg chg="del">
          <ac:chgData name="Charlotte Greenway" userId="f3007956-5e20-4c5a-987f-cc7f9910f597" providerId="ADAL" clId="{7A49AD0F-C4D0-44C6-8FA5-62CEED4DD799}" dt="2022-09-23T10:54:34.126" v="447"/>
          <ac:spMkLst>
            <pc:docMk/>
            <pc:sldMk cId="1359999132" sldId="270"/>
            <ac:spMk id="3" creationId="{00000000-0000-0000-0000-000000000000}"/>
          </ac:spMkLst>
        </pc:spChg>
        <pc:spChg chg="del">
          <ac:chgData name="Charlotte Greenway" userId="f3007956-5e20-4c5a-987f-cc7f9910f597" providerId="ADAL" clId="{7A49AD0F-C4D0-44C6-8FA5-62CEED4DD799}" dt="2022-09-23T10:56:51.727" v="455" actId="478"/>
          <ac:spMkLst>
            <pc:docMk/>
            <pc:sldMk cId="1359999132" sldId="270"/>
            <ac:spMk id="4" creationId="{00000000-0000-0000-0000-000000000000}"/>
          </ac:spMkLst>
        </pc:spChg>
        <pc:picChg chg="add mod">
          <ac:chgData name="Charlotte Greenway" userId="f3007956-5e20-4c5a-987f-cc7f9910f597" providerId="ADAL" clId="{7A49AD0F-C4D0-44C6-8FA5-62CEED4DD799}" dt="2022-09-23T10:57:09.501" v="460" actId="14100"/>
          <ac:picMkLst>
            <pc:docMk/>
            <pc:sldMk cId="1359999132" sldId="270"/>
            <ac:picMk id="5" creationId="{D37EE037-6944-1A06-C8B6-2CE4B3E46EB3}"/>
          </ac:picMkLst>
        </pc:picChg>
        <pc:picChg chg="add mod">
          <ac:chgData name="Charlotte Greenway" userId="f3007956-5e20-4c5a-987f-cc7f9910f597" providerId="ADAL" clId="{7A49AD0F-C4D0-44C6-8FA5-62CEED4DD799}" dt="2022-09-23T10:58:03.579" v="476" actId="14100"/>
          <ac:picMkLst>
            <pc:docMk/>
            <pc:sldMk cId="1359999132" sldId="270"/>
            <ac:picMk id="6" creationId="{9FF7C4E7-D3F3-82A0-7E54-CDE4FAB29865}"/>
          </ac:picMkLst>
        </pc:picChg>
        <pc:picChg chg="add mod">
          <ac:chgData name="Charlotte Greenway" userId="f3007956-5e20-4c5a-987f-cc7f9910f597" providerId="ADAL" clId="{7A49AD0F-C4D0-44C6-8FA5-62CEED4DD799}" dt="2022-09-23T11:02:13.051" v="501" actId="1076"/>
          <ac:picMkLst>
            <pc:docMk/>
            <pc:sldMk cId="1359999132" sldId="270"/>
            <ac:picMk id="7" creationId="{D8DAE1D6-7DCB-32E9-98DE-C7B39EEBC1AC}"/>
          </ac:picMkLst>
        </pc:picChg>
        <pc:picChg chg="add mod">
          <ac:chgData name="Charlotte Greenway" userId="f3007956-5e20-4c5a-987f-cc7f9910f597" providerId="ADAL" clId="{7A49AD0F-C4D0-44C6-8FA5-62CEED4DD799}" dt="2022-09-23T11:02:03.903" v="498" actId="14100"/>
          <ac:picMkLst>
            <pc:docMk/>
            <pc:sldMk cId="1359999132" sldId="270"/>
            <ac:picMk id="8" creationId="{D225D052-8395-6BC2-704B-8519BC72D860}"/>
          </ac:picMkLst>
        </pc:picChg>
        <pc:picChg chg="add mod">
          <ac:chgData name="Charlotte Greenway" userId="f3007956-5e20-4c5a-987f-cc7f9910f597" providerId="ADAL" clId="{7A49AD0F-C4D0-44C6-8FA5-62CEED4DD799}" dt="2022-09-23T11:01:57.615" v="496" actId="14100"/>
          <ac:picMkLst>
            <pc:docMk/>
            <pc:sldMk cId="1359999132" sldId="270"/>
            <ac:picMk id="9" creationId="{AFDB3DAC-7AC8-1CD4-A60E-F35AE8E82390}"/>
          </ac:picMkLst>
        </pc:picChg>
      </pc:sldChg>
      <pc:sldChg chg="modSp mod">
        <pc:chgData name="Charlotte Greenway" userId="f3007956-5e20-4c5a-987f-cc7f9910f597" providerId="ADAL" clId="{7A49AD0F-C4D0-44C6-8FA5-62CEED4DD799}" dt="2022-09-23T11:59:37.170" v="611" actId="20577"/>
        <pc:sldMkLst>
          <pc:docMk/>
          <pc:sldMk cId="3032947896" sldId="274"/>
        </pc:sldMkLst>
        <pc:spChg chg="mod">
          <ac:chgData name="Charlotte Greenway" userId="f3007956-5e20-4c5a-987f-cc7f9910f597" providerId="ADAL" clId="{7A49AD0F-C4D0-44C6-8FA5-62CEED4DD799}" dt="2022-09-23T11:59:33.156" v="608" actId="20577"/>
          <ac:spMkLst>
            <pc:docMk/>
            <pc:sldMk cId="3032947896" sldId="274"/>
            <ac:spMk id="2" creationId="{00000000-0000-0000-0000-000000000000}"/>
          </ac:spMkLst>
        </pc:spChg>
        <pc:spChg chg="mod">
          <ac:chgData name="Charlotte Greenway" userId="f3007956-5e20-4c5a-987f-cc7f9910f597" providerId="ADAL" clId="{7A49AD0F-C4D0-44C6-8FA5-62CEED4DD799}" dt="2022-09-23T11:59:37.170" v="611" actId="20577"/>
          <ac:spMkLst>
            <pc:docMk/>
            <pc:sldMk cId="3032947896" sldId="274"/>
            <ac:spMk id="3" creationId="{00000000-0000-0000-0000-000000000000}"/>
          </ac:spMkLst>
        </pc:spChg>
      </pc:sldChg>
    </pc:docChg>
  </pc:docChgLst>
  <pc:docChgLst>
    <pc:chgData name="Charlotte Greenway" userId="f3007956-5e20-4c5a-987f-cc7f9910f597" providerId="ADAL" clId="{591191C3-DFD0-4712-AFE5-AB1F06A5CC39}"/>
    <pc:docChg chg="undo custSel addSld delSld modSld sldOrd">
      <pc:chgData name="Charlotte Greenway" userId="f3007956-5e20-4c5a-987f-cc7f9910f597" providerId="ADAL" clId="{591191C3-DFD0-4712-AFE5-AB1F06A5CC39}" dt="2022-12-01T14:29:48.919" v="840" actId="20577"/>
      <pc:docMkLst>
        <pc:docMk/>
      </pc:docMkLst>
      <pc:sldChg chg="del">
        <pc:chgData name="Charlotte Greenway" userId="f3007956-5e20-4c5a-987f-cc7f9910f597" providerId="ADAL" clId="{591191C3-DFD0-4712-AFE5-AB1F06A5CC39}" dt="2022-11-17T08:14:01.794" v="1" actId="47"/>
        <pc:sldMkLst>
          <pc:docMk/>
          <pc:sldMk cId="684342303" sldId="258"/>
        </pc:sldMkLst>
      </pc:sldChg>
      <pc:sldChg chg="del">
        <pc:chgData name="Charlotte Greenway" userId="f3007956-5e20-4c5a-987f-cc7f9910f597" providerId="ADAL" clId="{591191C3-DFD0-4712-AFE5-AB1F06A5CC39}" dt="2022-11-17T08:13:08.882" v="0" actId="47"/>
        <pc:sldMkLst>
          <pc:docMk/>
          <pc:sldMk cId="2333893970" sldId="265"/>
        </pc:sldMkLst>
      </pc:sldChg>
      <pc:sldChg chg="addSp delSp modSp mod ord modNotesTx">
        <pc:chgData name="Charlotte Greenway" userId="f3007956-5e20-4c5a-987f-cc7f9910f597" providerId="ADAL" clId="{591191C3-DFD0-4712-AFE5-AB1F06A5CC39}" dt="2022-11-17T18:31:18.291" v="730" actId="14826"/>
        <pc:sldMkLst>
          <pc:docMk/>
          <pc:sldMk cId="3864440091" sldId="266"/>
        </pc:sldMkLst>
        <pc:spChg chg="add del mod">
          <ac:chgData name="Charlotte Greenway" userId="f3007956-5e20-4c5a-987f-cc7f9910f597" providerId="ADAL" clId="{591191C3-DFD0-4712-AFE5-AB1F06A5CC39}" dt="2022-11-17T18:26:50.600" v="673" actId="1076"/>
          <ac:spMkLst>
            <pc:docMk/>
            <pc:sldMk cId="3864440091" sldId="266"/>
            <ac:spMk id="4" creationId="{00000000-0000-0000-0000-000000000000}"/>
          </ac:spMkLst>
        </pc:spChg>
        <pc:spChg chg="mod">
          <ac:chgData name="Charlotte Greenway" userId="f3007956-5e20-4c5a-987f-cc7f9910f597" providerId="ADAL" clId="{591191C3-DFD0-4712-AFE5-AB1F06A5CC39}" dt="2022-11-17T18:27:23.616" v="697" actId="404"/>
          <ac:spMkLst>
            <pc:docMk/>
            <pc:sldMk cId="3864440091" sldId="266"/>
            <ac:spMk id="5" creationId="{00000000-0000-0000-0000-000000000000}"/>
          </ac:spMkLst>
        </pc:spChg>
        <pc:spChg chg="add del mod">
          <ac:chgData name="Charlotte Greenway" userId="f3007956-5e20-4c5a-987f-cc7f9910f597" providerId="ADAL" clId="{591191C3-DFD0-4712-AFE5-AB1F06A5CC39}" dt="2022-11-17T15:30:20.101" v="411" actId="478"/>
          <ac:spMkLst>
            <pc:docMk/>
            <pc:sldMk cId="3864440091" sldId="266"/>
            <ac:spMk id="7" creationId="{F7D17F9C-061C-C006-E4CC-EA8C1C4C0890}"/>
          </ac:spMkLst>
        </pc:spChg>
        <pc:spChg chg="add del">
          <ac:chgData name="Charlotte Greenway" userId="f3007956-5e20-4c5a-987f-cc7f9910f597" providerId="ADAL" clId="{591191C3-DFD0-4712-AFE5-AB1F06A5CC39}" dt="2022-11-17T15:30:19.309" v="410" actId="22"/>
          <ac:spMkLst>
            <pc:docMk/>
            <pc:sldMk cId="3864440091" sldId="266"/>
            <ac:spMk id="9" creationId="{6D9AF5DA-3981-66C2-6B3E-5C31560360FA}"/>
          </ac:spMkLst>
        </pc:spChg>
        <pc:spChg chg="del mod">
          <ac:chgData name="Charlotte Greenway" userId="f3007956-5e20-4c5a-987f-cc7f9910f597" providerId="ADAL" clId="{591191C3-DFD0-4712-AFE5-AB1F06A5CC39}" dt="2022-11-17T18:26:31.091" v="658" actId="478"/>
          <ac:spMkLst>
            <pc:docMk/>
            <pc:sldMk cId="3864440091" sldId="266"/>
            <ac:spMk id="11" creationId="{00000000-0000-0000-0000-000000000000}"/>
          </ac:spMkLst>
        </pc:spChg>
        <pc:spChg chg="add del mod">
          <ac:chgData name="Charlotte Greenway" userId="f3007956-5e20-4c5a-987f-cc7f9910f597" providerId="ADAL" clId="{591191C3-DFD0-4712-AFE5-AB1F06A5CC39}" dt="2022-11-17T15:31:00.737" v="419" actId="478"/>
          <ac:spMkLst>
            <pc:docMk/>
            <pc:sldMk cId="3864440091" sldId="266"/>
            <ac:spMk id="12" creationId="{93C115F5-CC25-3574-8F3C-DF991C35BD07}"/>
          </ac:spMkLst>
        </pc:spChg>
        <pc:spChg chg="add del mod">
          <ac:chgData name="Charlotte Greenway" userId="f3007956-5e20-4c5a-987f-cc7f9910f597" providerId="ADAL" clId="{591191C3-DFD0-4712-AFE5-AB1F06A5CC39}" dt="2022-11-17T18:26:33.186" v="659" actId="478"/>
          <ac:spMkLst>
            <pc:docMk/>
            <pc:sldMk cId="3864440091" sldId="266"/>
            <ac:spMk id="14" creationId="{F536330B-4FFF-7F21-8B44-E837ED425902}"/>
          </ac:spMkLst>
        </pc:spChg>
        <pc:spChg chg="add mod">
          <ac:chgData name="Charlotte Greenway" userId="f3007956-5e20-4c5a-987f-cc7f9910f597" providerId="ADAL" clId="{591191C3-DFD0-4712-AFE5-AB1F06A5CC39}" dt="2022-11-17T18:27:57.303" v="712" actId="1076"/>
          <ac:spMkLst>
            <pc:docMk/>
            <pc:sldMk cId="3864440091" sldId="266"/>
            <ac:spMk id="16" creationId="{8A245D6A-A009-75D8-3A4D-9B824CEF93E2}"/>
          </ac:spMkLst>
        </pc:spChg>
        <pc:spChg chg="add mod">
          <ac:chgData name="Charlotte Greenway" userId="f3007956-5e20-4c5a-987f-cc7f9910f597" providerId="ADAL" clId="{591191C3-DFD0-4712-AFE5-AB1F06A5CC39}" dt="2022-11-17T18:28:35.909" v="725" actId="1076"/>
          <ac:spMkLst>
            <pc:docMk/>
            <pc:sldMk cId="3864440091" sldId="266"/>
            <ac:spMk id="18" creationId="{A951ADF4-2D08-6B4D-B6C6-C91CFB3E6A5C}"/>
          </ac:spMkLst>
        </pc:spChg>
        <pc:picChg chg="mod">
          <ac:chgData name="Charlotte Greenway" userId="f3007956-5e20-4c5a-987f-cc7f9910f597" providerId="ADAL" clId="{591191C3-DFD0-4712-AFE5-AB1F06A5CC39}" dt="2022-11-17T18:31:06.960" v="728" actId="14826"/>
          <ac:picMkLst>
            <pc:docMk/>
            <pc:sldMk cId="3864440091" sldId="266"/>
            <ac:picMk id="3" creationId="{00000000-0000-0000-0000-000000000000}"/>
          </ac:picMkLst>
        </pc:picChg>
        <pc:picChg chg="add del mod">
          <ac:chgData name="Charlotte Greenway" userId="f3007956-5e20-4c5a-987f-cc7f9910f597" providerId="ADAL" clId="{591191C3-DFD0-4712-AFE5-AB1F06A5CC39}" dt="2022-11-17T18:31:18.291" v="730" actId="14826"/>
          <ac:picMkLst>
            <pc:docMk/>
            <pc:sldMk cId="3864440091" sldId="266"/>
            <ac:picMk id="6" creationId="{00000000-0000-0000-0000-000000000000}"/>
          </ac:picMkLst>
        </pc:picChg>
        <pc:picChg chg="add del">
          <ac:chgData name="Charlotte Greenway" userId="f3007956-5e20-4c5a-987f-cc7f9910f597" providerId="ADAL" clId="{591191C3-DFD0-4712-AFE5-AB1F06A5CC39}" dt="2022-11-17T18:30:04.338" v="727" actId="478"/>
          <ac:picMkLst>
            <pc:docMk/>
            <pc:sldMk cId="3864440091" sldId="266"/>
            <ac:picMk id="19" creationId="{22168F55-88D1-869E-351E-8D94BE43A9EC}"/>
          </ac:picMkLst>
        </pc:picChg>
      </pc:sldChg>
      <pc:sldChg chg="del">
        <pc:chgData name="Charlotte Greenway" userId="f3007956-5e20-4c5a-987f-cc7f9910f597" providerId="ADAL" clId="{591191C3-DFD0-4712-AFE5-AB1F06A5CC39}" dt="2022-11-17T18:32:44.845" v="732" actId="47"/>
        <pc:sldMkLst>
          <pc:docMk/>
          <pc:sldMk cId="2560558900" sldId="267"/>
        </pc:sldMkLst>
      </pc:sldChg>
      <pc:sldChg chg="del">
        <pc:chgData name="Charlotte Greenway" userId="f3007956-5e20-4c5a-987f-cc7f9910f597" providerId="ADAL" clId="{591191C3-DFD0-4712-AFE5-AB1F06A5CC39}" dt="2022-11-17T18:32:46.894" v="733" actId="47"/>
        <pc:sldMkLst>
          <pc:docMk/>
          <pc:sldMk cId="807962408" sldId="268"/>
        </pc:sldMkLst>
      </pc:sldChg>
      <pc:sldChg chg="delSp modSp del mod delAnim modAnim">
        <pc:chgData name="Charlotte Greenway" userId="f3007956-5e20-4c5a-987f-cc7f9910f597" providerId="ADAL" clId="{591191C3-DFD0-4712-AFE5-AB1F06A5CC39}" dt="2022-11-17T18:33:26.583" v="738" actId="47"/>
        <pc:sldMkLst>
          <pc:docMk/>
          <pc:sldMk cId="2200335453" sldId="269"/>
        </pc:sldMkLst>
        <pc:spChg chg="mod">
          <ac:chgData name="Charlotte Greenway" userId="f3007956-5e20-4c5a-987f-cc7f9910f597" providerId="ADAL" clId="{591191C3-DFD0-4712-AFE5-AB1F06A5CC39}" dt="2022-11-17T18:27:35.696" v="698" actId="20577"/>
          <ac:spMkLst>
            <pc:docMk/>
            <pc:sldMk cId="2200335453" sldId="269"/>
            <ac:spMk id="2" creationId="{00000000-0000-0000-0000-000000000000}"/>
          </ac:spMkLst>
        </pc:spChg>
        <pc:spChg chg="mod">
          <ac:chgData name="Charlotte Greenway" userId="f3007956-5e20-4c5a-987f-cc7f9910f597" providerId="ADAL" clId="{591191C3-DFD0-4712-AFE5-AB1F06A5CC39}" dt="2022-11-17T18:26:15.487" v="655" actId="20577"/>
          <ac:spMkLst>
            <pc:docMk/>
            <pc:sldMk cId="2200335453" sldId="269"/>
            <ac:spMk id="3" creationId="{00000000-0000-0000-0000-000000000000}"/>
          </ac:spMkLst>
        </pc:spChg>
        <pc:spChg chg="mod">
          <ac:chgData name="Charlotte Greenway" userId="f3007956-5e20-4c5a-987f-cc7f9910f597" providerId="ADAL" clId="{591191C3-DFD0-4712-AFE5-AB1F06A5CC39}" dt="2022-11-17T18:28:05.609" v="713" actId="115"/>
          <ac:spMkLst>
            <pc:docMk/>
            <pc:sldMk cId="2200335453" sldId="269"/>
            <ac:spMk id="5" creationId="{61684DB9-7B64-84E6-D134-8B85237B4194}"/>
          </ac:spMkLst>
        </pc:spChg>
        <pc:picChg chg="del mod">
          <ac:chgData name="Charlotte Greenway" userId="f3007956-5e20-4c5a-987f-cc7f9910f597" providerId="ADAL" clId="{591191C3-DFD0-4712-AFE5-AB1F06A5CC39}" dt="2022-11-17T18:25:46.447" v="645" actId="478"/>
          <ac:picMkLst>
            <pc:docMk/>
            <pc:sldMk cId="2200335453" sldId="269"/>
            <ac:picMk id="6" creationId="{72E947B3-62A2-6E60-7EAE-33CEB57509E7}"/>
          </ac:picMkLst>
        </pc:picChg>
      </pc:sldChg>
      <pc:sldChg chg="modSp mod modNotesTx">
        <pc:chgData name="Charlotte Greenway" userId="f3007956-5e20-4c5a-987f-cc7f9910f597" providerId="ADAL" clId="{591191C3-DFD0-4712-AFE5-AB1F06A5CC39}" dt="2022-11-17T18:32:31.696" v="731"/>
        <pc:sldMkLst>
          <pc:docMk/>
          <pc:sldMk cId="1359999132" sldId="270"/>
        </pc:sldMkLst>
        <pc:spChg chg="mod">
          <ac:chgData name="Charlotte Greenway" userId="f3007956-5e20-4c5a-987f-cc7f9910f597" providerId="ADAL" clId="{591191C3-DFD0-4712-AFE5-AB1F06A5CC39}" dt="2022-11-17T08:15:13.387" v="6" actId="122"/>
          <ac:spMkLst>
            <pc:docMk/>
            <pc:sldMk cId="1359999132" sldId="270"/>
            <ac:spMk id="2" creationId="{00000000-0000-0000-0000-000000000000}"/>
          </ac:spMkLst>
        </pc:spChg>
        <pc:picChg chg="mod">
          <ac:chgData name="Charlotte Greenway" userId="f3007956-5e20-4c5a-987f-cc7f9910f597" providerId="ADAL" clId="{591191C3-DFD0-4712-AFE5-AB1F06A5CC39}" dt="2022-11-17T08:15:00.093" v="2" actId="14100"/>
          <ac:picMkLst>
            <pc:docMk/>
            <pc:sldMk cId="1359999132" sldId="270"/>
            <ac:picMk id="5" creationId="{D37EE037-6944-1A06-C8B6-2CE4B3E46EB3}"/>
          </ac:picMkLst>
        </pc:picChg>
        <pc:picChg chg="mod">
          <ac:chgData name="Charlotte Greenway" userId="f3007956-5e20-4c5a-987f-cc7f9910f597" providerId="ADAL" clId="{591191C3-DFD0-4712-AFE5-AB1F06A5CC39}" dt="2022-11-17T08:15:04.509" v="3" actId="14100"/>
          <ac:picMkLst>
            <pc:docMk/>
            <pc:sldMk cId="1359999132" sldId="270"/>
            <ac:picMk id="6" creationId="{9FF7C4E7-D3F3-82A0-7E54-CDE4FAB29865}"/>
          </ac:picMkLst>
        </pc:picChg>
      </pc:sldChg>
      <pc:sldChg chg="del">
        <pc:chgData name="Charlotte Greenway" userId="f3007956-5e20-4c5a-987f-cc7f9910f597" providerId="ADAL" clId="{591191C3-DFD0-4712-AFE5-AB1F06A5CC39}" dt="2022-11-17T18:32:47.701" v="734" actId="47"/>
        <pc:sldMkLst>
          <pc:docMk/>
          <pc:sldMk cId="1457739965" sldId="271"/>
        </pc:sldMkLst>
      </pc:sldChg>
      <pc:sldChg chg="addSp delSp modSp mod ord modNotesTx">
        <pc:chgData name="Charlotte Greenway" userId="f3007956-5e20-4c5a-987f-cc7f9910f597" providerId="ADAL" clId="{591191C3-DFD0-4712-AFE5-AB1F06A5CC39}" dt="2022-11-17T18:33:14.788" v="737"/>
        <pc:sldMkLst>
          <pc:docMk/>
          <pc:sldMk cId="3093572411" sldId="272"/>
        </pc:sldMkLst>
        <pc:spChg chg="mod">
          <ac:chgData name="Charlotte Greenway" userId="f3007956-5e20-4c5a-987f-cc7f9910f597" providerId="ADAL" clId="{591191C3-DFD0-4712-AFE5-AB1F06A5CC39}" dt="2022-11-17T17:40:45.997" v="462" actId="1076"/>
          <ac:spMkLst>
            <pc:docMk/>
            <pc:sldMk cId="3093572411" sldId="272"/>
            <ac:spMk id="2" creationId="{00000000-0000-0000-0000-000000000000}"/>
          </ac:spMkLst>
        </pc:spChg>
        <pc:spChg chg="add del mod">
          <ac:chgData name="Charlotte Greenway" userId="f3007956-5e20-4c5a-987f-cc7f9910f597" providerId="ADAL" clId="{591191C3-DFD0-4712-AFE5-AB1F06A5CC39}" dt="2022-11-17T17:39:55.580" v="454" actId="12084"/>
          <ac:spMkLst>
            <pc:docMk/>
            <pc:sldMk cId="3093572411" sldId="272"/>
            <ac:spMk id="4" creationId="{D45E8CAC-9BC0-D15B-903E-11D4C883DD50}"/>
          </ac:spMkLst>
        </pc:spChg>
        <pc:spChg chg="add del mod">
          <ac:chgData name="Charlotte Greenway" userId="f3007956-5e20-4c5a-987f-cc7f9910f597" providerId="ADAL" clId="{591191C3-DFD0-4712-AFE5-AB1F06A5CC39}" dt="2022-11-17T17:39:25.986" v="453" actId="478"/>
          <ac:spMkLst>
            <pc:docMk/>
            <pc:sldMk cId="3093572411" sldId="272"/>
            <ac:spMk id="6" creationId="{B8A61485-CD45-B875-2809-0766C4952D7C}"/>
          </ac:spMkLst>
        </pc:spChg>
        <pc:spChg chg="add del">
          <ac:chgData name="Charlotte Greenway" userId="f3007956-5e20-4c5a-987f-cc7f9910f597" providerId="ADAL" clId="{591191C3-DFD0-4712-AFE5-AB1F06A5CC39}" dt="2022-11-17T17:41:36.488" v="466" actId="478"/>
          <ac:spMkLst>
            <pc:docMk/>
            <pc:sldMk cId="3093572411" sldId="272"/>
            <ac:spMk id="9" creationId="{67A788EF-639E-6C80-9AD0-7F720E33768E}"/>
          </ac:spMkLst>
        </pc:spChg>
        <pc:spChg chg="add del mod">
          <ac:chgData name="Charlotte Greenway" userId="f3007956-5e20-4c5a-987f-cc7f9910f597" providerId="ADAL" clId="{591191C3-DFD0-4712-AFE5-AB1F06A5CC39}" dt="2022-11-17T17:42:00.847" v="471" actId="478"/>
          <ac:spMkLst>
            <pc:docMk/>
            <pc:sldMk cId="3093572411" sldId="272"/>
            <ac:spMk id="11" creationId="{C7423A94-CD7B-7617-E6A2-A6B622D12430}"/>
          </ac:spMkLst>
        </pc:spChg>
        <pc:spChg chg="add mod">
          <ac:chgData name="Charlotte Greenway" userId="f3007956-5e20-4c5a-987f-cc7f9910f597" providerId="ADAL" clId="{591191C3-DFD0-4712-AFE5-AB1F06A5CC39}" dt="2022-11-17T17:45:29.008" v="507" actId="1076"/>
          <ac:spMkLst>
            <pc:docMk/>
            <pc:sldMk cId="3093572411" sldId="272"/>
            <ac:spMk id="13" creationId="{360C862A-E68A-34A3-6007-270042D901C6}"/>
          </ac:spMkLst>
        </pc:spChg>
        <pc:graphicFrameChg chg="add mod">
          <ac:chgData name="Charlotte Greenway" userId="f3007956-5e20-4c5a-987f-cc7f9910f597" providerId="ADAL" clId="{591191C3-DFD0-4712-AFE5-AB1F06A5CC39}" dt="2022-11-17T17:45:23.685" v="506" actId="1076"/>
          <ac:graphicFrameMkLst>
            <pc:docMk/>
            <pc:sldMk cId="3093572411" sldId="272"/>
            <ac:graphicFrameMk id="7" creationId="{CD68CE60-15DB-39FC-FD18-120AD059EF81}"/>
          </ac:graphicFrameMkLst>
        </pc:graphicFrameChg>
      </pc:sldChg>
      <pc:sldChg chg="del">
        <pc:chgData name="Charlotte Greenway" userId="f3007956-5e20-4c5a-987f-cc7f9910f597" providerId="ADAL" clId="{591191C3-DFD0-4712-AFE5-AB1F06A5CC39}" dt="2022-11-17T18:32:48.802" v="735" actId="47"/>
        <pc:sldMkLst>
          <pc:docMk/>
          <pc:sldMk cId="1875010694" sldId="273"/>
        </pc:sldMkLst>
      </pc:sldChg>
      <pc:sldChg chg="del">
        <pc:chgData name="Charlotte Greenway" userId="f3007956-5e20-4c5a-987f-cc7f9910f597" providerId="ADAL" clId="{591191C3-DFD0-4712-AFE5-AB1F06A5CC39}" dt="2022-11-17T18:32:52.140" v="736" actId="47"/>
        <pc:sldMkLst>
          <pc:docMk/>
          <pc:sldMk cId="3032947896" sldId="274"/>
        </pc:sldMkLst>
      </pc:sldChg>
      <pc:sldChg chg="addSp delSp modSp new mod">
        <pc:chgData name="Charlotte Greenway" userId="f3007956-5e20-4c5a-987f-cc7f9910f597" providerId="ADAL" clId="{591191C3-DFD0-4712-AFE5-AB1F06A5CC39}" dt="2022-11-17T08:39:36.217" v="73" actId="1076"/>
        <pc:sldMkLst>
          <pc:docMk/>
          <pc:sldMk cId="1231750129" sldId="275"/>
        </pc:sldMkLst>
        <pc:spChg chg="mod">
          <ac:chgData name="Charlotte Greenway" userId="f3007956-5e20-4c5a-987f-cc7f9910f597" providerId="ADAL" clId="{591191C3-DFD0-4712-AFE5-AB1F06A5CC39}" dt="2022-11-17T08:37:01.479" v="50" actId="1076"/>
          <ac:spMkLst>
            <pc:docMk/>
            <pc:sldMk cId="1231750129" sldId="275"/>
            <ac:spMk id="2" creationId="{5826E45A-82A4-9CAD-BB31-C1C35D067C6B}"/>
          </ac:spMkLst>
        </pc:spChg>
        <pc:spChg chg="del mod">
          <ac:chgData name="Charlotte Greenway" userId="f3007956-5e20-4c5a-987f-cc7f9910f597" providerId="ADAL" clId="{591191C3-DFD0-4712-AFE5-AB1F06A5CC39}" dt="2022-11-17T08:37:25.908" v="53" actId="12084"/>
          <ac:spMkLst>
            <pc:docMk/>
            <pc:sldMk cId="1231750129" sldId="275"/>
            <ac:spMk id="3" creationId="{57DC621C-0D33-300F-23C6-581F55A6EAF1}"/>
          </ac:spMkLst>
        </pc:spChg>
        <pc:spChg chg="add del mod">
          <ac:chgData name="Charlotte Greenway" userId="f3007956-5e20-4c5a-987f-cc7f9910f597" providerId="ADAL" clId="{591191C3-DFD0-4712-AFE5-AB1F06A5CC39}" dt="2022-11-17T08:38:42.767" v="62" actId="12084"/>
          <ac:spMkLst>
            <pc:docMk/>
            <pc:sldMk cId="1231750129" sldId="275"/>
            <ac:spMk id="5" creationId="{E431D66D-9836-6BF5-2773-C5368BB4B496}"/>
          </ac:spMkLst>
        </pc:spChg>
        <pc:spChg chg="add del mod">
          <ac:chgData name="Charlotte Greenway" userId="f3007956-5e20-4c5a-987f-cc7f9910f597" providerId="ADAL" clId="{591191C3-DFD0-4712-AFE5-AB1F06A5CC39}" dt="2022-11-17T08:39:14.366" v="69" actId="12084"/>
          <ac:spMkLst>
            <pc:docMk/>
            <pc:sldMk cId="1231750129" sldId="275"/>
            <ac:spMk id="7" creationId="{C585902E-FDF9-1A73-EF8A-7613BF926B6F}"/>
          </ac:spMkLst>
        </pc:spChg>
        <pc:graphicFrameChg chg="add mod modGraphic">
          <ac:chgData name="Charlotte Greenway" userId="f3007956-5e20-4c5a-987f-cc7f9910f597" providerId="ADAL" clId="{591191C3-DFD0-4712-AFE5-AB1F06A5CC39}" dt="2022-11-17T08:37:52.833" v="59" actId="404"/>
          <ac:graphicFrameMkLst>
            <pc:docMk/>
            <pc:sldMk cId="1231750129" sldId="275"/>
            <ac:graphicFrameMk id="8" creationId="{8A25D988-66BB-FD77-9C39-37DBA9A12623}"/>
          </ac:graphicFrameMkLst>
        </pc:graphicFrameChg>
        <pc:graphicFrameChg chg="add mod">
          <ac:chgData name="Charlotte Greenway" userId="f3007956-5e20-4c5a-987f-cc7f9910f597" providerId="ADAL" clId="{591191C3-DFD0-4712-AFE5-AB1F06A5CC39}" dt="2022-11-17T08:39:09.449" v="68" actId="1076"/>
          <ac:graphicFrameMkLst>
            <pc:docMk/>
            <pc:sldMk cId="1231750129" sldId="275"/>
            <ac:graphicFrameMk id="9" creationId="{577C7DE1-6758-1F9D-0655-1EE2E593DACD}"/>
          </ac:graphicFrameMkLst>
        </pc:graphicFrameChg>
        <pc:graphicFrameChg chg="add mod">
          <ac:chgData name="Charlotte Greenway" userId="f3007956-5e20-4c5a-987f-cc7f9910f597" providerId="ADAL" clId="{591191C3-DFD0-4712-AFE5-AB1F06A5CC39}" dt="2022-11-17T08:39:36.217" v="73" actId="1076"/>
          <ac:graphicFrameMkLst>
            <pc:docMk/>
            <pc:sldMk cId="1231750129" sldId="275"/>
            <ac:graphicFrameMk id="10" creationId="{4F69FD40-75CB-6E4D-1405-4FBFA5DA7B59}"/>
          </ac:graphicFrameMkLst>
        </pc:graphicFrameChg>
      </pc:sldChg>
      <pc:sldChg chg="addSp delSp modSp new mod modNotesTx">
        <pc:chgData name="Charlotte Greenway" userId="f3007956-5e20-4c5a-987f-cc7f9910f597" providerId="ADAL" clId="{591191C3-DFD0-4712-AFE5-AB1F06A5CC39}" dt="2022-11-17T14:20:50.933" v="320" actId="20577"/>
        <pc:sldMkLst>
          <pc:docMk/>
          <pc:sldMk cId="243175292" sldId="276"/>
        </pc:sldMkLst>
        <pc:spChg chg="mod">
          <ac:chgData name="Charlotte Greenway" userId="f3007956-5e20-4c5a-987f-cc7f9910f597" providerId="ADAL" clId="{591191C3-DFD0-4712-AFE5-AB1F06A5CC39}" dt="2022-11-17T14:20:35.352" v="315" actId="1076"/>
          <ac:spMkLst>
            <pc:docMk/>
            <pc:sldMk cId="243175292" sldId="276"/>
            <ac:spMk id="2" creationId="{7E1E0019-5EF9-C8F5-A5B6-6F9F2857B205}"/>
          </ac:spMkLst>
        </pc:spChg>
        <pc:spChg chg="del mod">
          <ac:chgData name="Charlotte Greenway" userId="f3007956-5e20-4c5a-987f-cc7f9910f597" providerId="ADAL" clId="{591191C3-DFD0-4712-AFE5-AB1F06A5CC39}" dt="2022-11-17T14:03:50.703" v="272" actId="12084"/>
          <ac:spMkLst>
            <pc:docMk/>
            <pc:sldMk cId="243175292" sldId="276"/>
            <ac:spMk id="3" creationId="{DB369851-FC07-9037-3D5F-7BE3F0705102}"/>
          </ac:spMkLst>
        </pc:spChg>
        <pc:spChg chg="del mod">
          <ac:chgData name="Charlotte Greenway" userId="f3007956-5e20-4c5a-987f-cc7f9910f597" providerId="ADAL" clId="{591191C3-DFD0-4712-AFE5-AB1F06A5CC39}" dt="2022-11-17T14:10:10.923" v="278" actId="12084"/>
          <ac:spMkLst>
            <pc:docMk/>
            <pc:sldMk cId="243175292" sldId="276"/>
            <ac:spMk id="4" creationId="{9A90AF5A-0031-CAF9-050E-AD1EE2DB106D}"/>
          </ac:spMkLst>
        </pc:spChg>
        <pc:spChg chg="add del mod">
          <ac:chgData name="Charlotte Greenway" userId="f3007956-5e20-4c5a-987f-cc7f9910f597" providerId="ADAL" clId="{591191C3-DFD0-4712-AFE5-AB1F06A5CC39}" dt="2022-11-17T14:20:45.057" v="318" actId="478"/>
          <ac:spMkLst>
            <pc:docMk/>
            <pc:sldMk cId="243175292" sldId="276"/>
            <ac:spMk id="8" creationId="{6C4E79FA-EF82-9895-C619-314087C251C4}"/>
          </ac:spMkLst>
        </pc:spChg>
        <pc:spChg chg="add del mod">
          <ac:chgData name="Charlotte Greenway" userId="f3007956-5e20-4c5a-987f-cc7f9910f597" providerId="ADAL" clId="{591191C3-DFD0-4712-AFE5-AB1F06A5CC39}" dt="2022-11-17T14:19:53.039" v="306" actId="12084"/>
          <ac:spMkLst>
            <pc:docMk/>
            <pc:sldMk cId="243175292" sldId="276"/>
            <ac:spMk id="10" creationId="{612B8D0A-8149-22F5-BFDF-5E5BAEB08E81}"/>
          </ac:spMkLst>
        </pc:spChg>
        <pc:graphicFrameChg chg="add mod">
          <ac:chgData name="Charlotte Greenway" userId="f3007956-5e20-4c5a-987f-cc7f9910f597" providerId="ADAL" clId="{591191C3-DFD0-4712-AFE5-AB1F06A5CC39}" dt="2022-11-17T14:20:40.249" v="316" actId="1076"/>
          <ac:graphicFrameMkLst>
            <pc:docMk/>
            <pc:sldMk cId="243175292" sldId="276"/>
            <ac:graphicFrameMk id="5" creationId="{56F5C2B9-B14E-A0BB-5B91-73388FC9161D}"/>
          </ac:graphicFrameMkLst>
        </pc:graphicFrameChg>
        <pc:graphicFrameChg chg="add mod">
          <ac:chgData name="Charlotte Greenway" userId="f3007956-5e20-4c5a-987f-cc7f9910f597" providerId="ADAL" clId="{591191C3-DFD0-4712-AFE5-AB1F06A5CC39}" dt="2022-11-17T14:10:37.480" v="282" actId="12100"/>
          <ac:graphicFrameMkLst>
            <pc:docMk/>
            <pc:sldMk cId="243175292" sldId="276"/>
            <ac:graphicFrameMk id="6" creationId="{CD53FDF4-E439-F433-767F-88647C863E33}"/>
          </ac:graphicFrameMkLst>
        </pc:graphicFrameChg>
        <pc:graphicFrameChg chg="add mod">
          <ac:chgData name="Charlotte Greenway" userId="f3007956-5e20-4c5a-987f-cc7f9910f597" providerId="ADAL" clId="{591191C3-DFD0-4712-AFE5-AB1F06A5CC39}" dt="2022-11-17T14:20:28.748" v="314" actId="14100"/>
          <ac:graphicFrameMkLst>
            <pc:docMk/>
            <pc:sldMk cId="243175292" sldId="276"/>
            <ac:graphicFrameMk id="11" creationId="{C2AFA2F2-0C5E-DC6A-E9B9-D6F4AB9C6E82}"/>
          </ac:graphicFrameMkLst>
        </pc:graphicFrameChg>
      </pc:sldChg>
      <pc:sldChg chg="addSp delSp modSp new mod ord modNotesTx">
        <pc:chgData name="Charlotte Greenway" userId="f3007956-5e20-4c5a-987f-cc7f9910f597" providerId="ADAL" clId="{591191C3-DFD0-4712-AFE5-AB1F06A5CC39}" dt="2022-11-17T18:34:26.499" v="760" actId="1076"/>
        <pc:sldMkLst>
          <pc:docMk/>
          <pc:sldMk cId="1429365342" sldId="277"/>
        </pc:sldMkLst>
        <pc:spChg chg="mod">
          <ac:chgData name="Charlotte Greenway" userId="f3007956-5e20-4c5a-987f-cc7f9910f597" providerId="ADAL" clId="{591191C3-DFD0-4712-AFE5-AB1F06A5CC39}" dt="2022-11-17T08:43:58.588" v="127" actId="14100"/>
          <ac:spMkLst>
            <pc:docMk/>
            <pc:sldMk cId="1429365342" sldId="277"/>
            <ac:spMk id="2" creationId="{DBB3CFE0-248C-4E29-E647-73F2B9224EA1}"/>
          </ac:spMkLst>
        </pc:spChg>
        <pc:spChg chg="del mod">
          <ac:chgData name="Charlotte Greenway" userId="f3007956-5e20-4c5a-987f-cc7f9910f597" providerId="ADAL" clId="{591191C3-DFD0-4712-AFE5-AB1F06A5CC39}" dt="2022-11-17T08:44:18.918" v="129" actId="12084"/>
          <ac:spMkLst>
            <pc:docMk/>
            <pc:sldMk cId="1429365342" sldId="277"/>
            <ac:spMk id="3" creationId="{C5D5F2B0-C883-25F6-BA02-97172CA9389B}"/>
          </ac:spMkLst>
        </pc:spChg>
        <pc:spChg chg="add del mod">
          <ac:chgData name="Charlotte Greenway" userId="f3007956-5e20-4c5a-987f-cc7f9910f597" providerId="ADAL" clId="{591191C3-DFD0-4712-AFE5-AB1F06A5CC39}" dt="2022-11-17T10:44:20.876" v="153" actId="12084"/>
          <ac:spMkLst>
            <pc:docMk/>
            <pc:sldMk cId="1429365342" sldId="277"/>
            <ac:spMk id="6" creationId="{92213A7C-28AB-E5B1-8710-A79ACD2773D3}"/>
          </ac:spMkLst>
        </pc:spChg>
        <pc:spChg chg="add del mod">
          <ac:chgData name="Charlotte Greenway" userId="f3007956-5e20-4c5a-987f-cc7f9910f597" providerId="ADAL" clId="{591191C3-DFD0-4712-AFE5-AB1F06A5CC39}" dt="2022-11-17T08:52:29.061" v="146" actId="12084"/>
          <ac:spMkLst>
            <pc:docMk/>
            <pc:sldMk cId="1429365342" sldId="277"/>
            <ac:spMk id="8" creationId="{7E4B69A9-0E56-F999-9706-407A36DB14D9}"/>
          </ac:spMkLst>
        </pc:spChg>
        <pc:spChg chg="add del mod">
          <ac:chgData name="Charlotte Greenway" userId="f3007956-5e20-4c5a-987f-cc7f9910f597" providerId="ADAL" clId="{591191C3-DFD0-4712-AFE5-AB1F06A5CC39}" dt="2022-11-17T10:58:17.791" v="163" actId="478"/>
          <ac:spMkLst>
            <pc:docMk/>
            <pc:sldMk cId="1429365342" sldId="277"/>
            <ac:spMk id="12" creationId="{210C25D7-D859-1BAE-008D-60ECD0CC6161}"/>
          </ac:spMkLst>
        </pc:spChg>
        <pc:spChg chg="add del mod">
          <ac:chgData name="Charlotte Greenway" userId="f3007956-5e20-4c5a-987f-cc7f9910f597" providerId="ADAL" clId="{591191C3-DFD0-4712-AFE5-AB1F06A5CC39}" dt="2022-11-17T11:01:54.288" v="173" actId="12084"/>
          <ac:spMkLst>
            <pc:docMk/>
            <pc:sldMk cId="1429365342" sldId="277"/>
            <ac:spMk id="14" creationId="{48E649AF-2891-D7CF-1D4C-561EE4537EDA}"/>
          </ac:spMkLst>
        </pc:spChg>
        <pc:graphicFrameChg chg="add mod">
          <ac:chgData name="Charlotte Greenway" userId="f3007956-5e20-4c5a-987f-cc7f9910f597" providerId="ADAL" clId="{591191C3-DFD0-4712-AFE5-AB1F06A5CC39}" dt="2022-11-17T10:44:53.302" v="159" actId="1076"/>
          <ac:graphicFrameMkLst>
            <pc:docMk/>
            <pc:sldMk cId="1429365342" sldId="277"/>
            <ac:graphicFrameMk id="4" creationId="{9D2D2ACF-FEB3-46A7-0624-68029A46F822}"/>
          </ac:graphicFrameMkLst>
        </pc:graphicFrameChg>
        <pc:graphicFrameChg chg="add mod">
          <ac:chgData name="Charlotte Greenway" userId="f3007956-5e20-4c5a-987f-cc7f9910f597" providerId="ADAL" clId="{591191C3-DFD0-4712-AFE5-AB1F06A5CC39}" dt="2022-11-17T10:44:33.295" v="156" actId="12100"/>
          <ac:graphicFrameMkLst>
            <pc:docMk/>
            <pc:sldMk cId="1429365342" sldId="277"/>
            <ac:graphicFrameMk id="9" creationId="{A33471AB-C5AE-2E5F-A285-5F3ACF9EEA51}"/>
          </ac:graphicFrameMkLst>
        </pc:graphicFrameChg>
        <pc:graphicFrameChg chg="add mod">
          <ac:chgData name="Charlotte Greenway" userId="f3007956-5e20-4c5a-987f-cc7f9910f597" providerId="ADAL" clId="{591191C3-DFD0-4712-AFE5-AB1F06A5CC39}" dt="2022-11-17T10:44:37.676" v="157" actId="12100"/>
          <ac:graphicFrameMkLst>
            <pc:docMk/>
            <pc:sldMk cId="1429365342" sldId="277"/>
            <ac:graphicFrameMk id="10" creationId="{367C5D7A-A5DB-49C6-7CAC-B51C2494395A}"/>
          </ac:graphicFrameMkLst>
        </pc:graphicFrameChg>
        <pc:graphicFrameChg chg="add mod modGraphic">
          <ac:chgData name="Charlotte Greenway" userId="f3007956-5e20-4c5a-987f-cc7f9910f597" providerId="ADAL" clId="{591191C3-DFD0-4712-AFE5-AB1F06A5CC39}" dt="2022-11-17T11:02:32.414" v="183"/>
          <ac:graphicFrameMkLst>
            <pc:docMk/>
            <pc:sldMk cId="1429365342" sldId="277"/>
            <ac:graphicFrameMk id="15" creationId="{E126D4FD-5AE0-832B-925E-E9DED2C2066D}"/>
          </ac:graphicFrameMkLst>
        </pc:graphicFrameChg>
        <pc:picChg chg="add mod">
          <ac:chgData name="Charlotte Greenway" userId="f3007956-5e20-4c5a-987f-cc7f9910f597" providerId="ADAL" clId="{591191C3-DFD0-4712-AFE5-AB1F06A5CC39}" dt="2022-11-17T18:34:26.499" v="760" actId="1076"/>
          <ac:picMkLst>
            <pc:docMk/>
            <pc:sldMk cId="1429365342" sldId="277"/>
            <ac:picMk id="16" creationId="{D2DB0435-6AE0-CFCA-2E69-0EFBEFB8DCBF}"/>
          </ac:picMkLst>
        </pc:picChg>
      </pc:sldChg>
      <pc:sldChg chg="new del">
        <pc:chgData name="Charlotte Greenway" userId="f3007956-5e20-4c5a-987f-cc7f9910f597" providerId="ADAL" clId="{591191C3-DFD0-4712-AFE5-AB1F06A5CC39}" dt="2022-11-17T14:24:03.520" v="323" actId="47"/>
        <pc:sldMkLst>
          <pc:docMk/>
          <pc:sldMk cId="847058587" sldId="278"/>
        </pc:sldMkLst>
      </pc:sldChg>
      <pc:sldChg chg="modSp new mod">
        <pc:chgData name="Charlotte Greenway" userId="f3007956-5e20-4c5a-987f-cc7f9910f597" providerId="ADAL" clId="{591191C3-DFD0-4712-AFE5-AB1F06A5CC39}" dt="2022-11-17T14:25:07.087" v="366" actId="20577"/>
        <pc:sldMkLst>
          <pc:docMk/>
          <pc:sldMk cId="662661491" sldId="279"/>
        </pc:sldMkLst>
        <pc:spChg chg="mod">
          <ac:chgData name="Charlotte Greenway" userId="f3007956-5e20-4c5a-987f-cc7f9910f597" providerId="ADAL" clId="{591191C3-DFD0-4712-AFE5-AB1F06A5CC39}" dt="2022-11-17T14:25:07.087" v="366" actId="20577"/>
          <ac:spMkLst>
            <pc:docMk/>
            <pc:sldMk cId="662661491" sldId="279"/>
            <ac:spMk id="2" creationId="{17B247A2-1BD7-99B3-AB87-79066E78970A}"/>
          </ac:spMkLst>
        </pc:spChg>
        <pc:spChg chg="mod">
          <ac:chgData name="Charlotte Greenway" userId="f3007956-5e20-4c5a-987f-cc7f9910f597" providerId="ADAL" clId="{591191C3-DFD0-4712-AFE5-AB1F06A5CC39}" dt="2022-11-17T14:24:20.916" v="354" actId="1076"/>
          <ac:spMkLst>
            <pc:docMk/>
            <pc:sldMk cId="662661491" sldId="279"/>
            <ac:spMk id="3" creationId="{B0CC119F-FB0B-EDA4-6A9C-C5624AF241E4}"/>
          </ac:spMkLst>
        </pc:spChg>
      </pc:sldChg>
      <pc:sldChg chg="addSp delSp modSp new mod modAnim modNotesTx">
        <pc:chgData name="Charlotte Greenway" userId="f3007956-5e20-4c5a-987f-cc7f9910f597" providerId="ADAL" clId="{591191C3-DFD0-4712-AFE5-AB1F06A5CC39}" dt="2022-12-01T14:22:08.206" v="807" actId="1076"/>
        <pc:sldMkLst>
          <pc:docMk/>
          <pc:sldMk cId="4023322828" sldId="280"/>
        </pc:sldMkLst>
        <pc:spChg chg="mod">
          <ac:chgData name="Charlotte Greenway" userId="f3007956-5e20-4c5a-987f-cc7f9910f597" providerId="ADAL" clId="{591191C3-DFD0-4712-AFE5-AB1F06A5CC39}" dt="2022-11-17T15:28:12.626" v="401" actId="403"/>
          <ac:spMkLst>
            <pc:docMk/>
            <pc:sldMk cId="4023322828" sldId="280"/>
            <ac:spMk id="2" creationId="{E4F29F2C-A75E-E6F0-1C4B-AA5A55ABD67B}"/>
          </ac:spMkLst>
        </pc:spChg>
        <pc:spChg chg="del">
          <ac:chgData name="Charlotte Greenway" userId="f3007956-5e20-4c5a-987f-cc7f9910f597" providerId="ADAL" clId="{591191C3-DFD0-4712-AFE5-AB1F06A5CC39}" dt="2022-11-17T14:33:29.107" v="370"/>
          <ac:spMkLst>
            <pc:docMk/>
            <pc:sldMk cId="4023322828" sldId="280"/>
            <ac:spMk id="3" creationId="{F6174233-299A-12B4-0737-0D7685E3A1BB}"/>
          </ac:spMkLst>
        </pc:spChg>
        <pc:picChg chg="add mod">
          <ac:chgData name="Charlotte Greenway" userId="f3007956-5e20-4c5a-987f-cc7f9910f597" providerId="ADAL" clId="{591191C3-DFD0-4712-AFE5-AB1F06A5CC39}" dt="2022-12-01T14:22:08.206" v="807" actId="1076"/>
          <ac:picMkLst>
            <pc:docMk/>
            <pc:sldMk cId="4023322828" sldId="280"/>
            <ac:picMk id="4" creationId="{C2EE5966-1EBE-A853-1C1A-E45FE75AA7A1}"/>
          </ac:picMkLst>
        </pc:picChg>
      </pc:sldChg>
      <pc:sldChg chg="addSp delSp modSp new mod modNotesTx">
        <pc:chgData name="Charlotte Greenway" userId="f3007956-5e20-4c5a-987f-cc7f9910f597" providerId="ADAL" clId="{591191C3-DFD0-4712-AFE5-AB1F06A5CC39}" dt="2022-11-17T18:25:18.737" v="643"/>
        <pc:sldMkLst>
          <pc:docMk/>
          <pc:sldMk cId="3420369637" sldId="281"/>
        </pc:sldMkLst>
        <pc:spChg chg="del mod">
          <ac:chgData name="Charlotte Greenway" userId="f3007956-5e20-4c5a-987f-cc7f9910f597" providerId="ADAL" clId="{591191C3-DFD0-4712-AFE5-AB1F06A5CC39}" dt="2022-11-17T17:47:05.437" v="511" actId="478"/>
          <ac:spMkLst>
            <pc:docMk/>
            <pc:sldMk cId="3420369637" sldId="281"/>
            <ac:spMk id="2" creationId="{229B547E-7778-C46E-BE6F-C54E22B42451}"/>
          </ac:spMkLst>
        </pc:spChg>
        <pc:spChg chg="add del mod">
          <ac:chgData name="Charlotte Greenway" userId="f3007956-5e20-4c5a-987f-cc7f9910f597" providerId="ADAL" clId="{591191C3-DFD0-4712-AFE5-AB1F06A5CC39}" dt="2022-11-17T17:50:14.225" v="535" actId="12084"/>
          <ac:spMkLst>
            <pc:docMk/>
            <pc:sldMk cId="3420369637" sldId="281"/>
            <ac:spMk id="4" creationId="{5A9DFDC4-52CD-71B0-8EF6-23E88150159F}"/>
          </ac:spMkLst>
        </pc:spChg>
        <pc:spChg chg="add del mod">
          <ac:chgData name="Charlotte Greenway" userId="f3007956-5e20-4c5a-987f-cc7f9910f597" providerId="ADAL" clId="{591191C3-DFD0-4712-AFE5-AB1F06A5CC39}" dt="2022-11-17T18:20:36.457" v="571" actId="12084"/>
          <ac:spMkLst>
            <pc:docMk/>
            <pc:sldMk cId="3420369637" sldId="281"/>
            <ac:spMk id="7" creationId="{8A6B08D9-7261-5C5E-343B-16AA7EBE9066}"/>
          </ac:spMkLst>
        </pc:spChg>
        <pc:spChg chg="add del mod">
          <ac:chgData name="Charlotte Greenway" userId="f3007956-5e20-4c5a-987f-cc7f9910f597" providerId="ADAL" clId="{591191C3-DFD0-4712-AFE5-AB1F06A5CC39}" dt="2022-11-17T18:21:26.370" v="599" actId="12084"/>
          <ac:spMkLst>
            <pc:docMk/>
            <pc:sldMk cId="3420369637" sldId="281"/>
            <ac:spMk id="9" creationId="{9378A0F4-19E8-E31C-8DF1-E55AB2BD491F}"/>
          </ac:spMkLst>
        </pc:spChg>
        <pc:spChg chg="add del mod">
          <ac:chgData name="Charlotte Greenway" userId="f3007956-5e20-4c5a-987f-cc7f9910f597" providerId="ADAL" clId="{591191C3-DFD0-4712-AFE5-AB1F06A5CC39}" dt="2022-11-17T18:24:43.305" v="639" actId="12084"/>
          <ac:spMkLst>
            <pc:docMk/>
            <pc:sldMk cId="3420369637" sldId="281"/>
            <ac:spMk id="13" creationId="{0CF652A0-DBC0-7722-7D95-4C9F153427A0}"/>
          </ac:spMkLst>
        </pc:spChg>
        <pc:graphicFrameChg chg="add mod">
          <ac:chgData name="Charlotte Greenway" userId="f3007956-5e20-4c5a-987f-cc7f9910f597" providerId="ADAL" clId="{591191C3-DFD0-4712-AFE5-AB1F06A5CC39}" dt="2022-11-17T17:50:46.634" v="542" actId="1076"/>
          <ac:graphicFrameMkLst>
            <pc:docMk/>
            <pc:sldMk cId="3420369637" sldId="281"/>
            <ac:graphicFrameMk id="5" creationId="{8517FAC4-CD2D-0135-3A1D-0F6850855B5A}"/>
          </ac:graphicFrameMkLst>
        </pc:graphicFrameChg>
        <pc:graphicFrameChg chg="add mod">
          <ac:chgData name="Charlotte Greenway" userId="f3007956-5e20-4c5a-987f-cc7f9910f597" providerId="ADAL" clId="{591191C3-DFD0-4712-AFE5-AB1F06A5CC39}" dt="2022-11-17T18:22:17.834" v="604" actId="14100"/>
          <ac:graphicFrameMkLst>
            <pc:docMk/>
            <pc:sldMk cId="3420369637" sldId="281"/>
            <ac:graphicFrameMk id="10" creationId="{C4AAC3B1-1235-9109-2791-399595A27D74}"/>
          </ac:graphicFrameMkLst>
        </pc:graphicFrameChg>
        <pc:graphicFrameChg chg="add mod">
          <ac:chgData name="Charlotte Greenway" userId="f3007956-5e20-4c5a-987f-cc7f9910f597" providerId="ADAL" clId="{591191C3-DFD0-4712-AFE5-AB1F06A5CC39}" dt="2022-11-17T18:21:33.427" v="602" actId="14100"/>
          <ac:graphicFrameMkLst>
            <pc:docMk/>
            <pc:sldMk cId="3420369637" sldId="281"/>
            <ac:graphicFrameMk id="11" creationId="{07E3C2B1-350F-D6D4-5223-5FFCA10A4A96}"/>
          </ac:graphicFrameMkLst>
        </pc:graphicFrameChg>
        <pc:graphicFrameChg chg="add mod">
          <ac:chgData name="Charlotte Greenway" userId="f3007956-5e20-4c5a-987f-cc7f9910f597" providerId="ADAL" clId="{591191C3-DFD0-4712-AFE5-AB1F06A5CC39}" dt="2022-11-17T18:24:47.565" v="640" actId="12100"/>
          <ac:graphicFrameMkLst>
            <pc:docMk/>
            <pc:sldMk cId="3420369637" sldId="281"/>
            <ac:graphicFrameMk id="14" creationId="{FFBA8DDE-7276-977A-CDAB-11A9AAB6395E}"/>
          </ac:graphicFrameMkLst>
        </pc:graphicFrameChg>
      </pc:sldChg>
      <pc:sldChg chg="addSp modSp new mod">
        <pc:chgData name="Charlotte Greenway" userId="f3007956-5e20-4c5a-987f-cc7f9910f597" providerId="ADAL" clId="{591191C3-DFD0-4712-AFE5-AB1F06A5CC39}" dt="2022-12-01T14:29:48.919" v="840" actId="20577"/>
        <pc:sldMkLst>
          <pc:docMk/>
          <pc:sldMk cId="3246611993" sldId="282"/>
        </pc:sldMkLst>
        <pc:spChg chg="mod">
          <ac:chgData name="Charlotte Greenway" userId="f3007956-5e20-4c5a-987f-cc7f9910f597" providerId="ADAL" clId="{591191C3-DFD0-4712-AFE5-AB1F06A5CC39}" dt="2022-12-01T14:21:42.831" v="806" actId="403"/>
          <ac:spMkLst>
            <pc:docMk/>
            <pc:sldMk cId="3246611993" sldId="282"/>
            <ac:spMk id="2" creationId="{15E07064-3BF7-4C0D-E9AC-4F1E2547848E}"/>
          </ac:spMkLst>
        </pc:spChg>
        <pc:spChg chg="add mod">
          <ac:chgData name="Charlotte Greenway" userId="f3007956-5e20-4c5a-987f-cc7f9910f597" providerId="ADAL" clId="{591191C3-DFD0-4712-AFE5-AB1F06A5CC39}" dt="2022-12-01T14:29:48.919" v="840" actId="20577"/>
          <ac:spMkLst>
            <pc:docMk/>
            <pc:sldMk cId="3246611993" sldId="282"/>
            <ac:spMk id="4" creationId="{D121DC6B-B643-856A-7836-741B2E72429B}"/>
          </ac:spMkLst>
        </pc:spChg>
      </pc:sldChg>
    </pc:docChg>
  </pc:docChgLst>
  <pc:docChgLst>
    <pc:chgData name="Dr Charlotte Greenway" userId="21ca5f9ab6ecb0bd" providerId="LiveId" clId="{7E8A24AB-AA65-4174-B7F4-EDF243772A6B}"/>
    <pc:docChg chg="undo custSel addSld delSld modSld sldOrd">
      <pc:chgData name="Dr Charlotte Greenway" userId="21ca5f9ab6ecb0bd" providerId="LiveId" clId="{7E8A24AB-AA65-4174-B7F4-EDF243772A6B}" dt="2025-01-21T09:08:39.118" v="237" actId="1076"/>
      <pc:docMkLst>
        <pc:docMk/>
      </pc:docMkLst>
      <pc:sldChg chg="modNotesTx">
        <pc:chgData name="Dr Charlotte Greenway" userId="21ca5f9ab6ecb0bd" providerId="LiveId" clId="{7E8A24AB-AA65-4174-B7F4-EDF243772A6B}" dt="2025-01-21T08:59:58.209" v="205" actId="20577"/>
        <pc:sldMkLst>
          <pc:docMk/>
          <pc:sldMk cId="2333893970" sldId="265"/>
        </pc:sldMkLst>
      </pc:sldChg>
      <pc:sldChg chg="modNotesTx">
        <pc:chgData name="Dr Charlotte Greenway" userId="21ca5f9ab6ecb0bd" providerId="LiveId" clId="{7E8A24AB-AA65-4174-B7F4-EDF243772A6B}" dt="2025-01-20T15:48:40.922" v="0"/>
        <pc:sldMkLst>
          <pc:docMk/>
          <pc:sldMk cId="3864440091" sldId="266"/>
        </pc:sldMkLst>
      </pc:sldChg>
      <pc:sldChg chg="addSp delSp modSp del mod ord modNotesTx">
        <pc:chgData name="Dr Charlotte Greenway" userId="21ca5f9ab6ecb0bd" providerId="LiveId" clId="{7E8A24AB-AA65-4174-B7F4-EDF243772A6B}" dt="2025-01-20T16:52:31.242" v="96" actId="47"/>
        <pc:sldMkLst>
          <pc:docMk/>
          <pc:sldMk cId="2200335453" sldId="269"/>
        </pc:sldMkLst>
        <pc:spChg chg="add del mod">
          <ac:chgData name="Dr Charlotte Greenway" userId="21ca5f9ab6ecb0bd" providerId="LiveId" clId="{7E8A24AB-AA65-4174-B7F4-EDF243772A6B}" dt="2025-01-20T16:42:38.670" v="92" actId="478"/>
          <ac:spMkLst>
            <pc:docMk/>
            <pc:sldMk cId="2200335453" sldId="269"/>
            <ac:spMk id="5" creationId="{D4E1A116-AE3D-DE59-F3AB-9E065E143A17}"/>
          </ac:spMkLst>
        </pc:spChg>
        <pc:graphicFrameChg chg="del mod">
          <ac:chgData name="Dr Charlotte Greenway" userId="21ca5f9ab6ecb0bd" providerId="LiveId" clId="{7E8A24AB-AA65-4174-B7F4-EDF243772A6B}" dt="2025-01-20T16:43:03.019" v="95" actId="478"/>
          <ac:graphicFrameMkLst>
            <pc:docMk/>
            <pc:sldMk cId="2200335453" sldId="269"/>
            <ac:graphicFrameMk id="3" creationId="{B02E14F0-8A5E-EEA0-7A04-63395F6DC799}"/>
          </ac:graphicFrameMkLst>
        </pc:graphicFrameChg>
        <pc:graphicFrameChg chg="del">
          <ac:chgData name="Dr Charlotte Greenway" userId="21ca5f9ab6ecb0bd" providerId="LiveId" clId="{7E8A24AB-AA65-4174-B7F4-EDF243772A6B}" dt="2025-01-20T16:42:33.683" v="91" actId="478"/>
          <ac:graphicFrameMkLst>
            <pc:docMk/>
            <pc:sldMk cId="2200335453" sldId="269"/>
            <ac:graphicFrameMk id="6" creationId="{DFA8B168-BFF8-AD39-E55F-503D50872DA4}"/>
          </ac:graphicFrameMkLst>
        </pc:graphicFrameChg>
      </pc:sldChg>
      <pc:sldChg chg="ord">
        <pc:chgData name="Dr Charlotte Greenway" userId="21ca5f9ab6ecb0bd" providerId="LiveId" clId="{7E8A24AB-AA65-4174-B7F4-EDF243772A6B}" dt="2025-01-20T16:52:56.824" v="100"/>
        <pc:sldMkLst>
          <pc:docMk/>
          <pc:sldMk cId="1359999132" sldId="270"/>
        </pc:sldMkLst>
      </pc:sldChg>
      <pc:sldChg chg="modNotesTx">
        <pc:chgData name="Dr Charlotte Greenway" userId="21ca5f9ab6ecb0bd" providerId="LiveId" clId="{7E8A24AB-AA65-4174-B7F4-EDF243772A6B}" dt="2025-01-20T15:54:01.321" v="16" actId="20577"/>
        <pc:sldMkLst>
          <pc:docMk/>
          <pc:sldMk cId="3093572411" sldId="272"/>
        </pc:sldMkLst>
      </pc:sldChg>
      <pc:sldChg chg="ord modNotesTx">
        <pc:chgData name="Dr Charlotte Greenway" userId="21ca5f9ab6ecb0bd" providerId="LiveId" clId="{7E8A24AB-AA65-4174-B7F4-EDF243772A6B}" dt="2025-01-20T15:53:27.753" v="15"/>
        <pc:sldMkLst>
          <pc:docMk/>
          <pc:sldMk cId="243175292" sldId="276"/>
        </pc:sldMkLst>
      </pc:sldChg>
      <pc:sldChg chg="ord">
        <pc:chgData name="Dr Charlotte Greenway" userId="21ca5f9ab6ecb0bd" providerId="LiveId" clId="{7E8A24AB-AA65-4174-B7F4-EDF243772A6B}" dt="2025-01-20T15:53:25.071" v="13"/>
        <pc:sldMkLst>
          <pc:docMk/>
          <pc:sldMk cId="1429365342" sldId="277"/>
        </pc:sldMkLst>
      </pc:sldChg>
      <pc:sldChg chg="ord">
        <pc:chgData name="Dr Charlotte Greenway" userId="21ca5f9ab6ecb0bd" providerId="LiveId" clId="{7E8A24AB-AA65-4174-B7F4-EDF243772A6B}" dt="2025-01-20T15:53:15.443" v="11"/>
        <pc:sldMkLst>
          <pc:docMk/>
          <pc:sldMk cId="4023322828" sldId="280"/>
        </pc:sldMkLst>
      </pc:sldChg>
      <pc:sldChg chg="modSp mod">
        <pc:chgData name="Dr Charlotte Greenway" userId="21ca5f9ab6ecb0bd" providerId="LiveId" clId="{7E8A24AB-AA65-4174-B7F4-EDF243772A6B}" dt="2025-01-21T09:08:39.118" v="237" actId="1076"/>
        <pc:sldMkLst>
          <pc:docMk/>
          <pc:sldMk cId="3246611993" sldId="282"/>
        </pc:sldMkLst>
        <pc:spChg chg="mod">
          <ac:chgData name="Dr Charlotte Greenway" userId="21ca5f9ab6ecb0bd" providerId="LiveId" clId="{7E8A24AB-AA65-4174-B7F4-EDF243772A6B}" dt="2025-01-21T09:05:32.340" v="219" actId="1076"/>
          <ac:spMkLst>
            <pc:docMk/>
            <pc:sldMk cId="3246611993" sldId="282"/>
            <ac:spMk id="2" creationId="{15E07064-3BF7-4C0D-E9AC-4F1E2547848E}"/>
          </ac:spMkLst>
        </pc:spChg>
        <pc:spChg chg="mod">
          <ac:chgData name="Dr Charlotte Greenway" userId="21ca5f9ab6ecb0bd" providerId="LiveId" clId="{7E8A24AB-AA65-4174-B7F4-EDF243772A6B}" dt="2025-01-21T09:08:39.118" v="237" actId="1076"/>
          <ac:spMkLst>
            <pc:docMk/>
            <pc:sldMk cId="3246611993" sldId="282"/>
            <ac:spMk id="4" creationId="{D121DC6B-B643-856A-7836-741B2E72429B}"/>
          </ac:spMkLst>
        </pc:spChg>
      </pc:sldChg>
      <pc:sldChg chg="ord">
        <pc:chgData name="Dr Charlotte Greenway" userId="21ca5f9ab6ecb0bd" providerId="LiveId" clId="{7E8A24AB-AA65-4174-B7F4-EDF243772A6B}" dt="2025-01-20T16:52:53.518" v="98"/>
        <pc:sldMkLst>
          <pc:docMk/>
          <pc:sldMk cId="3910960675" sldId="284"/>
        </pc:sldMkLst>
      </pc:sldChg>
      <pc:sldChg chg="ord">
        <pc:chgData name="Dr Charlotte Greenway" userId="21ca5f9ab6ecb0bd" providerId="LiveId" clId="{7E8A24AB-AA65-4174-B7F4-EDF243772A6B}" dt="2025-01-21T09:02:41.534" v="209"/>
        <pc:sldMkLst>
          <pc:docMk/>
          <pc:sldMk cId="1602627404" sldId="289"/>
        </pc:sldMkLst>
      </pc:sldChg>
      <pc:sldChg chg="addSp delSp modSp del mod">
        <pc:chgData name="Dr Charlotte Greenway" userId="21ca5f9ab6ecb0bd" providerId="LiveId" clId="{7E8A24AB-AA65-4174-B7F4-EDF243772A6B}" dt="2025-01-21T08:59:19.519" v="203" actId="47"/>
        <pc:sldMkLst>
          <pc:docMk/>
          <pc:sldMk cId="1291861576" sldId="290"/>
        </pc:sldMkLst>
        <pc:spChg chg="mod">
          <ac:chgData name="Dr Charlotte Greenway" userId="21ca5f9ab6ecb0bd" providerId="LiveId" clId="{7E8A24AB-AA65-4174-B7F4-EDF243772A6B}" dt="2025-01-21T08:58:25.166" v="191" actId="1076"/>
          <ac:spMkLst>
            <pc:docMk/>
            <pc:sldMk cId="1291861576" sldId="290"/>
            <ac:spMk id="2" creationId="{EF1F53B4-7A7B-0E28-6F07-D3A19774E217}"/>
          </ac:spMkLst>
        </pc:spChg>
        <pc:spChg chg="add del mod">
          <ac:chgData name="Dr Charlotte Greenway" userId="21ca5f9ab6ecb0bd" providerId="LiveId" clId="{7E8A24AB-AA65-4174-B7F4-EDF243772A6B}" dt="2025-01-20T16:57:02.147" v="127" actId="478"/>
          <ac:spMkLst>
            <pc:docMk/>
            <pc:sldMk cId="1291861576" sldId="290"/>
            <ac:spMk id="4" creationId="{D8FA27DB-2EBC-179E-4599-2BB49747BDA7}"/>
          </ac:spMkLst>
        </pc:spChg>
        <pc:spChg chg="del mod">
          <ac:chgData name="Dr Charlotte Greenway" userId="21ca5f9ab6ecb0bd" providerId="LiveId" clId="{7E8A24AB-AA65-4174-B7F4-EDF243772A6B}" dt="2025-01-21T08:58:12.261" v="187" actId="12084"/>
          <ac:spMkLst>
            <pc:docMk/>
            <pc:sldMk cId="1291861576" sldId="290"/>
            <ac:spMk id="10" creationId="{16585467-3193-2F82-CB0B-4296C77575FD}"/>
          </ac:spMkLst>
        </pc:spChg>
        <pc:graphicFrameChg chg="add mod">
          <ac:chgData name="Dr Charlotte Greenway" userId="21ca5f9ab6ecb0bd" providerId="LiveId" clId="{7E8A24AB-AA65-4174-B7F4-EDF243772A6B}" dt="2025-01-21T08:58:39.711" v="194" actId="12100"/>
          <ac:graphicFrameMkLst>
            <pc:docMk/>
            <pc:sldMk cId="1291861576" sldId="290"/>
            <ac:graphicFrameMk id="6" creationId="{31983F52-ECA1-CAC6-2483-7A1668D0DE52}"/>
          </ac:graphicFrameMkLst>
        </pc:graphicFrameChg>
        <pc:graphicFrameChg chg="del mod">
          <ac:chgData name="Dr Charlotte Greenway" userId="21ca5f9ab6ecb0bd" providerId="LiveId" clId="{7E8A24AB-AA65-4174-B7F4-EDF243772A6B}" dt="2025-01-21T08:57:03.399" v="177" actId="478"/>
          <ac:graphicFrameMkLst>
            <pc:docMk/>
            <pc:sldMk cId="1291861576" sldId="290"/>
            <ac:graphicFrameMk id="8" creationId="{8C34D04A-C7A0-7EFF-2691-3214F7533899}"/>
          </ac:graphicFrameMkLst>
        </pc:graphicFrameChg>
        <pc:picChg chg="del">
          <ac:chgData name="Dr Charlotte Greenway" userId="21ca5f9ab6ecb0bd" providerId="LiveId" clId="{7E8A24AB-AA65-4174-B7F4-EDF243772A6B}" dt="2025-01-20T16:56:58.317" v="126" actId="478"/>
          <ac:picMkLst>
            <pc:docMk/>
            <pc:sldMk cId="1291861576" sldId="290"/>
            <ac:picMk id="5" creationId="{EA36E9FE-EB70-C4D8-0586-628DAD679A56}"/>
          </ac:picMkLst>
        </pc:picChg>
      </pc:sldChg>
      <pc:sldChg chg="addSp modSp new mod">
        <pc:chgData name="Dr Charlotte Greenway" userId="21ca5f9ab6ecb0bd" providerId="LiveId" clId="{7E8A24AB-AA65-4174-B7F4-EDF243772A6B}" dt="2025-01-21T08:59:31.550" v="204" actId="1076"/>
        <pc:sldMkLst>
          <pc:docMk/>
          <pc:sldMk cId="1925933735" sldId="292"/>
        </pc:sldMkLst>
        <pc:spChg chg="mod">
          <ac:chgData name="Dr Charlotte Greenway" userId="21ca5f9ab6ecb0bd" providerId="LiveId" clId="{7E8A24AB-AA65-4174-B7F4-EDF243772A6B}" dt="2025-01-21T08:59:31.550" v="204" actId="1076"/>
          <ac:spMkLst>
            <pc:docMk/>
            <pc:sldMk cId="1925933735" sldId="292"/>
            <ac:spMk id="2" creationId="{50E97D6E-4B8B-B478-2EC8-E2B1CE31FE75}"/>
          </ac:spMkLst>
        </pc:spChg>
        <pc:spChg chg="mod">
          <ac:chgData name="Dr Charlotte Greenway" userId="21ca5f9ab6ecb0bd" providerId="LiveId" clId="{7E8A24AB-AA65-4174-B7F4-EDF243772A6B}" dt="2025-01-20T16:41:05.421" v="76" actId="1076"/>
          <ac:spMkLst>
            <pc:docMk/>
            <pc:sldMk cId="1925933735" sldId="292"/>
            <ac:spMk id="3" creationId="{DD23468F-95C8-403F-4859-9348C2B379B6}"/>
          </ac:spMkLst>
        </pc:spChg>
        <pc:spChg chg="add mod">
          <ac:chgData name="Dr Charlotte Greenway" userId="21ca5f9ab6ecb0bd" providerId="LiveId" clId="{7E8A24AB-AA65-4174-B7F4-EDF243772A6B}" dt="2025-01-20T16:41:43.759" v="84" actId="1076"/>
          <ac:spMkLst>
            <pc:docMk/>
            <pc:sldMk cId="1925933735" sldId="292"/>
            <ac:spMk id="5" creationId="{49CD2F5A-FFC2-1574-9FD2-066A211257E2}"/>
          </ac:spMkLst>
        </pc:spChg>
      </pc:sldChg>
      <pc:sldChg chg="addSp delSp modSp new del mod">
        <pc:chgData name="Dr Charlotte Greenway" userId="21ca5f9ab6ecb0bd" providerId="LiveId" clId="{7E8A24AB-AA65-4174-B7F4-EDF243772A6B}" dt="2025-01-21T09:01:17.879" v="206" actId="47"/>
        <pc:sldMkLst>
          <pc:docMk/>
          <pc:sldMk cId="1042869629" sldId="293"/>
        </pc:sldMkLst>
        <pc:spChg chg="add del mod">
          <ac:chgData name="Dr Charlotte Greenway" userId="21ca5f9ab6ecb0bd" providerId="LiveId" clId="{7E8A24AB-AA65-4174-B7F4-EDF243772A6B}" dt="2025-01-21T08:55:40.471" v="162" actId="12084"/>
          <ac:spMkLst>
            <pc:docMk/>
            <pc:sldMk cId="1042869629" sldId="293"/>
            <ac:spMk id="3" creationId="{2D8D2FCF-7F07-2389-6CC7-3C8F6623A148}"/>
          </ac:spMkLst>
        </pc:spChg>
        <pc:spChg chg="add del mod">
          <ac:chgData name="Dr Charlotte Greenway" userId="21ca5f9ab6ecb0bd" providerId="LiveId" clId="{7E8A24AB-AA65-4174-B7F4-EDF243772A6B}" dt="2025-01-21T08:55:20.679" v="158" actId="12084"/>
          <ac:spMkLst>
            <pc:docMk/>
            <pc:sldMk cId="1042869629" sldId="293"/>
            <ac:spMk id="5" creationId="{8FB6A8B9-CE4C-5C54-BB29-5BFFFDDBA30A}"/>
          </ac:spMkLst>
        </pc:spChg>
        <pc:graphicFrameChg chg="add mod">
          <ac:chgData name="Dr Charlotte Greenway" userId="21ca5f9ab6ecb0bd" providerId="LiveId" clId="{7E8A24AB-AA65-4174-B7F4-EDF243772A6B}" dt="2025-01-21T08:56:14.907" v="173" actId="1076"/>
          <ac:graphicFrameMkLst>
            <pc:docMk/>
            <pc:sldMk cId="1042869629" sldId="293"/>
            <ac:graphicFrameMk id="6" creationId="{D20AF51E-384C-39EF-FAFD-B214A7D6C58B}"/>
          </ac:graphicFrameMkLst>
        </pc:graphicFrameChg>
        <pc:graphicFrameChg chg="add mod modGraphic">
          <ac:chgData name="Dr Charlotte Greenway" userId="21ca5f9ab6ecb0bd" providerId="LiveId" clId="{7E8A24AB-AA65-4174-B7F4-EDF243772A6B}" dt="2025-01-21T08:56:05.457" v="171" actId="403"/>
          <ac:graphicFrameMkLst>
            <pc:docMk/>
            <pc:sldMk cId="1042869629" sldId="293"/>
            <ac:graphicFrameMk id="7" creationId="{69543F5F-F88A-C7F4-E450-B0E00FC9DB4F}"/>
          </ac:graphicFrameMkLst>
        </pc:graphicFrameChg>
      </pc:sldChg>
      <pc:sldChg chg="add">
        <pc:chgData name="Dr Charlotte Greenway" userId="21ca5f9ab6ecb0bd" providerId="LiveId" clId="{7E8A24AB-AA65-4174-B7F4-EDF243772A6B}" dt="2025-01-21T09:01:49.278" v="207"/>
        <pc:sldMkLst>
          <pc:docMk/>
          <pc:sldMk cId="2545657768" sldId="293"/>
        </pc:sldMkLst>
      </pc:sldChg>
      <pc:sldChg chg="add">
        <pc:chgData name="Dr Charlotte Greenway" userId="21ca5f9ab6ecb0bd" providerId="LiveId" clId="{7E8A24AB-AA65-4174-B7F4-EDF243772A6B}" dt="2025-01-21T09:01:49.278" v="207"/>
        <pc:sldMkLst>
          <pc:docMk/>
          <pc:sldMk cId="384948160" sldId="294"/>
        </pc:sldMkLst>
      </pc:sldChg>
      <pc:sldChg chg="addSp modSp new del mod">
        <pc:chgData name="Dr Charlotte Greenway" userId="21ca5f9ab6ecb0bd" providerId="LiveId" clId="{7E8A24AB-AA65-4174-B7F4-EDF243772A6B}" dt="2025-01-21T09:01:17.879" v="206" actId="47"/>
        <pc:sldMkLst>
          <pc:docMk/>
          <pc:sldMk cId="2975394350" sldId="294"/>
        </pc:sldMkLst>
        <pc:spChg chg="add mod">
          <ac:chgData name="Dr Charlotte Greenway" userId="21ca5f9ab6ecb0bd" providerId="LiveId" clId="{7E8A24AB-AA65-4174-B7F4-EDF243772A6B}" dt="2025-01-21T08:59:13.077" v="202" actId="20577"/>
          <ac:spMkLst>
            <pc:docMk/>
            <pc:sldMk cId="2975394350" sldId="294"/>
            <ac:spMk id="3" creationId="{86612BDF-0A8F-EC7C-837D-D9519B0D4493}"/>
          </ac:spMkLst>
        </pc:spChg>
        <pc:spChg chg="add mod">
          <ac:chgData name="Dr Charlotte Greenway" userId="21ca5f9ab6ecb0bd" providerId="LiveId" clId="{7E8A24AB-AA65-4174-B7F4-EDF243772A6B}" dt="2025-01-21T08:58:50.081" v="195"/>
          <ac:spMkLst>
            <pc:docMk/>
            <pc:sldMk cId="2975394350" sldId="294"/>
            <ac:spMk id="5" creationId="{AC68D273-0B27-A1CC-0D32-692C6DA837FA}"/>
          </ac:spMkLst>
        </pc:spChg>
        <pc:spChg chg="add mod">
          <ac:chgData name="Dr Charlotte Greenway" userId="21ca5f9ab6ecb0bd" providerId="LiveId" clId="{7E8A24AB-AA65-4174-B7F4-EDF243772A6B}" dt="2025-01-21T08:58:50.081" v="195"/>
          <ac:spMkLst>
            <pc:docMk/>
            <pc:sldMk cId="2975394350" sldId="294"/>
            <ac:spMk id="6" creationId="{73FC8315-DDCB-1565-61E3-8ABB75BAD748}"/>
          </ac:spMkLst>
        </pc:spChg>
        <pc:grpChg chg="add mod">
          <ac:chgData name="Dr Charlotte Greenway" userId="21ca5f9ab6ecb0bd" providerId="LiveId" clId="{7E8A24AB-AA65-4174-B7F4-EDF243772A6B}" dt="2025-01-21T08:58:59.889" v="197" actId="1076"/>
          <ac:grpSpMkLst>
            <pc:docMk/>
            <pc:sldMk cId="2975394350" sldId="294"/>
            <ac:grpSpMk id="4" creationId="{8D8A071D-FB58-64AC-DAFD-4D76BF8CBF19}"/>
          </ac:grpSpMkLst>
        </pc:grpChg>
      </pc:sldChg>
      <pc:sldChg chg="new del">
        <pc:chgData name="Dr Charlotte Greenway" userId="21ca5f9ab6ecb0bd" providerId="LiveId" clId="{7E8A24AB-AA65-4174-B7F4-EDF243772A6B}" dt="2025-01-21T09:06:10.254" v="222" actId="680"/>
        <pc:sldMkLst>
          <pc:docMk/>
          <pc:sldMk cId="3875452985" sldId="295"/>
        </pc:sldMkLst>
      </pc:sldChg>
    </pc:docChg>
  </pc:docChgLst>
  <pc:docChgLst>
    <pc:chgData name="Charlotte Greenway" userId="S::c.greenway@uwtsd.ac.uk::f3007956-5e20-4c5a-987f-cc7f9910f597" providerId="AD" clId="Web-{46DAE15B-0465-0985-9CE2-E716B332C4DD}"/>
    <pc:docChg chg="modSld">
      <pc:chgData name="Charlotte Greenway" userId="S::c.greenway@uwtsd.ac.uk::f3007956-5e20-4c5a-987f-cc7f9910f597" providerId="AD" clId="Web-{46DAE15B-0465-0985-9CE2-E716B332C4DD}" dt="2023-03-13T10:35:43.423" v="0" actId="1076"/>
      <pc:docMkLst>
        <pc:docMk/>
      </pc:docMkLst>
      <pc:sldChg chg="modSp">
        <pc:chgData name="Charlotte Greenway" userId="S::c.greenway@uwtsd.ac.uk::f3007956-5e20-4c5a-987f-cc7f9910f597" providerId="AD" clId="Web-{46DAE15B-0465-0985-9CE2-E716B332C4DD}" dt="2023-03-13T10:35:43.423" v="0" actId="1076"/>
        <pc:sldMkLst>
          <pc:docMk/>
          <pc:sldMk cId="3864440091" sldId="266"/>
        </pc:sldMkLst>
        <pc:spChg chg="mod">
          <ac:chgData name="Charlotte Greenway" userId="S::c.greenway@uwtsd.ac.uk::f3007956-5e20-4c5a-987f-cc7f9910f597" providerId="AD" clId="Web-{46DAE15B-0465-0985-9CE2-E716B332C4DD}" dt="2023-03-13T10:35:43.423" v="0" actId="1076"/>
          <ac:spMkLst>
            <pc:docMk/>
            <pc:sldMk cId="3864440091" sldId="266"/>
            <ac:spMk id="5"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8850F8-FF3F-4537-9481-0EC1E75AF465}"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GB"/>
        </a:p>
      </dgm:t>
    </dgm:pt>
    <dgm:pt modelId="{156EE21C-63E8-4216-BDA1-8E612DC817B5}">
      <dgm:prSet/>
      <dgm:spPr/>
      <dgm:t>
        <a:bodyPr/>
        <a:lstStyle/>
        <a:p>
          <a:pPr rtl="0"/>
          <a:r>
            <a:rPr lang="en-GB"/>
            <a:t>What </a:t>
          </a:r>
          <a:r>
            <a:rPr lang="en-GB">
              <a:latin typeface="Times New Roman" panose="02020603050405020304"/>
            </a:rPr>
            <a:t>is Play</a:t>
          </a:r>
          <a:r>
            <a:rPr lang="en-GB"/>
            <a:t>?</a:t>
          </a:r>
          <a:r>
            <a:rPr lang="en-GB">
              <a:latin typeface="Times New Roman" panose="02020603050405020304"/>
            </a:rPr>
            <a:t>  </a:t>
          </a:r>
          <a:endParaRPr lang="en-GB"/>
        </a:p>
      </dgm:t>
    </dgm:pt>
    <dgm:pt modelId="{AA3479AD-A2DB-4EFC-AC7F-9AD25C88F84C}" type="parTrans" cxnId="{6CAABD9D-98F9-401F-8A19-FE85B8C34A82}">
      <dgm:prSet/>
      <dgm:spPr/>
      <dgm:t>
        <a:bodyPr/>
        <a:lstStyle/>
        <a:p>
          <a:endParaRPr lang="en-GB"/>
        </a:p>
      </dgm:t>
    </dgm:pt>
    <dgm:pt modelId="{4D60352D-BC24-49A6-8045-2325FE17D4E3}" type="sibTrans" cxnId="{6CAABD9D-98F9-401F-8A19-FE85B8C34A82}">
      <dgm:prSet/>
      <dgm:spPr/>
      <dgm:t>
        <a:bodyPr/>
        <a:lstStyle/>
        <a:p>
          <a:endParaRPr lang="en-GB"/>
        </a:p>
      </dgm:t>
    </dgm:pt>
    <dgm:pt modelId="{B4F80FCA-6C3B-4501-B40B-7C53D926D4DA}">
      <dgm:prSet/>
      <dgm:spPr/>
      <dgm:t>
        <a:bodyPr/>
        <a:lstStyle/>
        <a:p>
          <a:r>
            <a:rPr lang="en-GB">
              <a:latin typeface="Times New Roman" panose="02020603050405020304"/>
            </a:rPr>
            <a:t>Benefits </a:t>
          </a:r>
          <a:r>
            <a:rPr lang="en-GB"/>
            <a:t>of Play</a:t>
          </a:r>
          <a:r>
            <a:rPr lang="en-GB">
              <a:latin typeface="Times New Roman" panose="02020603050405020304"/>
            </a:rPr>
            <a:t> </a:t>
          </a:r>
          <a:endParaRPr lang="en-GB"/>
        </a:p>
      </dgm:t>
    </dgm:pt>
    <dgm:pt modelId="{50F2FC92-25E3-4526-9EAB-89FCE9AC433D}" type="parTrans" cxnId="{507AC401-A5FA-4E0C-90B7-BD3136758379}">
      <dgm:prSet/>
      <dgm:spPr/>
      <dgm:t>
        <a:bodyPr/>
        <a:lstStyle/>
        <a:p>
          <a:endParaRPr lang="en-GB"/>
        </a:p>
      </dgm:t>
    </dgm:pt>
    <dgm:pt modelId="{C9A9DF72-253C-47C6-9A2E-DE38C7A58EFB}" type="sibTrans" cxnId="{507AC401-A5FA-4E0C-90B7-BD3136758379}">
      <dgm:prSet/>
      <dgm:spPr/>
      <dgm:t>
        <a:bodyPr/>
        <a:lstStyle/>
        <a:p>
          <a:endParaRPr lang="en-GB"/>
        </a:p>
      </dgm:t>
    </dgm:pt>
    <dgm:pt modelId="{BAF7A56A-564F-46E8-98AB-420CF911F5B4}">
      <dgm:prSet phldr="0"/>
      <dgm:spPr/>
      <dgm:t>
        <a:bodyPr/>
        <a:lstStyle/>
        <a:p>
          <a:pPr rtl="0"/>
          <a:r>
            <a:rPr lang="en-GB"/>
            <a:t>Different types of </a:t>
          </a:r>
          <a:r>
            <a:rPr lang="en-GB">
              <a:latin typeface="Times New Roman" panose="02020603050405020304"/>
            </a:rPr>
            <a:t>Play</a:t>
          </a:r>
          <a:r>
            <a:rPr lang="en-GB"/>
            <a:t> </a:t>
          </a:r>
          <a:endParaRPr lang="en-US"/>
        </a:p>
      </dgm:t>
    </dgm:pt>
    <dgm:pt modelId="{85CD25ED-3384-4F00-BCE3-EF144C0F1371}" type="parTrans" cxnId="{12276320-4539-4AF3-91C1-3E8C9456D47A}">
      <dgm:prSet/>
      <dgm:spPr/>
    </dgm:pt>
    <dgm:pt modelId="{1E615DA5-74E1-4BF4-9D2B-36D40482755D}" type="sibTrans" cxnId="{12276320-4539-4AF3-91C1-3E8C9456D47A}">
      <dgm:prSet/>
      <dgm:spPr/>
      <dgm:t>
        <a:bodyPr/>
        <a:lstStyle/>
        <a:p>
          <a:endParaRPr lang="en-US"/>
        </a:p>
      </dgm:t>
    </dgm:pt>
    <dgm:pt modelId="{79EA328E-06A1-42EE-B7B1-FC2F99BC1ABF}" type="pres">
      <dgm:prSet presAssocID="{358850F8-FF3F-4537-9481-0EC1E75AF465}" presName="Name0" presStyleCnt="0">
        <dgm:presLayoutVars>
          <dgm:dir/>
          <dgm:resizeHandles val="exact"/>
        </dgm:presLayoutVars>
      </dgm:prSet>
      <dgm:spPr/>
    </dgm:pt>
    <dgm:pt modelId="{D4423369-A192-4CEA-8B38-7B14DCBB3640}" type="pres">
      <dgm:prSet presAssocID="{156EE21C-63E8-4216-BDA1-8E612DC817B5}" presName="node" presStyleLbl="node1" presStyleIdx="0" presStyleCnt="3">
        <dgm:presLayoutVars>
          <dgm:bulletEnabled val="1"/>
        </dgm:presLayoutVars>
      </dgm:prSet>
      <dgm:spPr/>
    </dgm:pt>
    <dgm:pt modelId="{A3456E8C-1E16-4C39-8365-CCA7F467BFC8}" type="pres">
      <dgm:prSet presAssocID="{4D60352D-BC24-49A6-8045-2325FE17D4E3}" presName="sibTrans" presStyleLbl="sibTrans2D1" presStyleIdx="0" presStyleCnt="2"/>
      <dgm:spPr/>
    </dgm:pt>
    <dgm:pt modelId="{76D0A9DD-3CDA-4A22-AF35-1D05BF70E853}" type="pres">
      <dgm:prSet presAssocID="{4D60352D-BC24-49A6-8045-2325FE17D4E3}" presName="connectorText" presStyleLbl="sibTrans2D1" presStyleIdx="0" presStyleCnt="2"/>
      <dgm:spPr/>
    </dgm:pt>
    <dgm:pt modelId="{EAF4FDC9-8049-4BB1-BA79-EDDC2F624D17}" type="pres">
      <dgm:prSet presAssocID="{BAF7A56A-564F-46E8-98AB-420CF911F5B4}" presName="node" presStyleLbl="node1" presStyleIdx="1" presStyleCnt="3">
        <dgm:presLayoutVars>
          <dgm:bulletEnabled val="1"/>
        </dgm:presLayoutVars>
      </dgm:prSet>
      <dgm:spPr/>
    </dgm:pt>
    <dgm:pt modelId="{89E3D60C-D6DA-4219-B948-798E8D80E46B}" type="pres">
      <dgm:prSet presAssocID="{1E615DA5-74E1-4BF4-9D2B-36D40482755D}" presName="sibTrans" presStyleLbl="sibTrans2D1" presStyleIdx="1" presStyleCnt="2"/>
      <dgm:spPr/>
    </dgm:pt>
    <dgm:pt modelId="{8B1BDF16-AC2A-4A1E-9E68-E03F41D25483}" type="pres">
      <dgm:prSet presAssocID="{1E615DA5-74E1-4BF4-9D2B-36D40482755D}" presName="connectorText" presStyleLbl="sibTrans2D1" presStyleIdx="1" presStyleCnt="2"/>
      <dgm:spPr/>
    </dgm:pt>
    <dgm:pt modelId="{F1380C1D-1A05-409F-BDE4-C45E5B1D7D86}" type="pres">
      <dgm:prSet presAssocID="{B4F80FCA-6C3B-4501-B40B-7C53D926D4DA}" presName="node" presStyleLbl="node1" presStyleIdx="2" presStyleCnt="3">
        <dgm:presLayoutVars>
          <dgm:bulletEnabled val="1"/>
        </dgm:presLayoutVars>
      </dgm:prSet>
      <dgm:spPr/>
    </dgm:pt>
  </dgm:ptLst>
  <dgm:cxnLst>
    <dgm:cxn modelId="{507AC401-A5FA-4E0C-90B7-BD3136758379}" srcId="{358850F8-FF3F-4537-9481-0EC1E75AF465}" destId="{B4F80FCA-6C3B-4501-B40B-7C53D926D4DA}" srcOrd="2" destOrd="0" parTransId="{50F2FC92-25E3-4526-9EAB-89FCE9AC433D}" sibTransId="{C9A9DF72-253C-47C6-9A2E-DE38C7A58EFB}"/>
    <dgm:cxn modelId="{DF35C705-4521-413B-85E9-2F78F6933C99}" type="presOf" srcId="{1E615DA5-74E1-4BF4-9D2B-36D40482755D}" destId="{8B1BDF16-AC2A-4A1E-9E68-E03F41D25483}" srcOrd="1" destOrd="0" presId="urn:microsoft.com/office/officeart/2005/8/layout/process1"/>
    <dgm:cxn modelId="{12276320-4539-4AF3-91C1-3E8C9456D47A}" srcId="{358850F8-FF3F-4537-9481-0EC1E75AF465}" destId="{BAF7A56A-564F-46E8-98AB-420CF911F5B4}" srcOrd="1" destOrd="0" parTransId="{85CD25ED-3384-4F00-BCE3-EF144C0F1371}" sibTransId="{1E615DA5-74E1-4BF4-9D2B-36D40482755D}"/>
    <dgm:cxn modelId="{B81BA921-AD70-487F-A321-8C08DA1D9246}" type="presOf" srcId="{4D60352D-BC24-49A6-8045-2325FE17D4E3}" destId="{76D0A9DD-3CDA-4A22-AF35-1D05BF70E853}" srcOrd="1" destOrd="0" presId="urn:microsoft.com/office/officeart/2005/8/layout/process1"/>
    <dgm:cxn modelId="{52438442-B266-4CCD-8AAD-5C2A2B90C697}" type="presOf" srcId="{1E615DA5-74E1-4BF4-9D2B-36D40482755D}" destId="{89E3D60C-D6DA-4219-B948-798E8D80E46B}" srcOrd="0" destOrd="0" presId="urn:microsoft.com/office/officeart/2005/8/layout/process1"/>
    <dgm:cxn modelId="{A394EF68-D375-4650-8D0B-66A52389E36B}" type="presOf" srcId="{156EE21C-63E8-4216-BDA1-8E612DC817B5}" destId="{D4423369-A192-4CEA-8B38-7B14DCBB3640}" srcOrd="0" destOrd="0" presId="urn:microsoft.com/office/officeart/2005/8/layout/process1"/>
    <dgm:cxn modelId="{6D483F91-B065-4235-A04E-25F45918709F}" type="presOf" srcId="{4D60352D-BC24-49A6-8045-2325FE17D4E3}" destId="{A3456E8C-1E16-4C39-8365-CCA7F467BFC8}" srcOrd="0" destOrd="0" presId="urn:microsoft.com/office/officeart/2005/8/layout/process1"/>
    <dgm:cxn modelId="{D86BB69D-9F48-4575-B774-A3E997935F33}" type="presOf" srcId="{B4F80FCA-6C3B-4501-B40B-7C53D926D4DA}" destId="{F1380C1D-1A05-409F-BDE4-C45E5B1D7D86}" srcOrd="0" destOrd="0" presId="urn:microsoft.com/office/officeart/2005/8/layout/process1"/>
    <dgm:cxn modelId="{6CAABD9D-98F9-401F-8A19-FE85B8C34A82}" srcId="{358850F8-FF3F-4537-9481-0EC1E75AF465}" destId="{156EE21C-63E8-4216-BDA1-8E612DC817B5}" srcOrd="0" destOrd="0" parTransId="{AA3479AD-A2DB-4EFC-AC7F-9AD25C88F84C}" sibTransId="{4D60352D-BC24-49A6-8045-2325FE17D4E3}"/>
    <dgm:cxn modelId="{97C7E6B1-52E6-4F1E-8A71-71762909BB72}" type="presOf" srcId="{BAF7A56A-564F-46E8-98AB-420CF911F5B4}" destId="{EAF4FDC9-8049-4BB1-BA79-EDDC2F624D17}" srcOrd="0" destOrd="0" presId="urn:microsoft.com/office/officeart/2005/8/layout/process1"/>
    <dgm:cxn modelId="{9A6301E3-07BD-4E41-BA29-9D8603C35819}" type="presOf" srcId="{358850F8-FF3F-4537-9481-0EC1E75AF465}" destId="{79EA328E-06A1-42EE-B7B1-FC2F99BC1ABF}" srcOrd="0" destOrd="0" presId="urn:microsoft.com/office/officeart/2005/8/layout/process1"/>
    <dgm:cxn modelId="{810F6309-FED7-459E-A2D2-848AF2492B3B}" type="presParOf" srcId="{79EA328E-06A1-42EE-B7B1-FC2F99BC1ABF}" destId="{D4423369-A192-4CEA-8B38-7B14DCBB3640}" srcOrd="0" destOrd="0" presId="urn:microsoft.com/office/officeart/2005/8/layout/process1"/>
    <dgm:cxn modelId="{B220B9C2-9013-4A82-8F06-23397E38D43B}" type="presParOf" srcId="{79EA328E-06A1-42EE-B7B1-FC2F99BC1ABF}" destId="{A3456E8C-1E16-4C39-8365-CCA7F467BFC8}" srcOrd="1" destOrd="0" presId="urn:microsoft.com/office/officeart/2005/8/layout/process1"/>
    <dgm:cxn modelId="{3964F273-14B7-48AD-91E4-FED3BEDD09B7}" type="presParOf" srcId="{A3456E8C-1E16-4C39-8365-CCA7F467BFC8}" destId="{76D0A9DD-3CDA-4A22-AF35-1D05BF70E853}" srcOrd="0" destOrd="0" presId="urn:microsoft.com/office/officeart/2005/8/layout/process1"/>
    <dgm:cxn modelId="{4CD29DD9-6798-4F93-A0D5-F5DB010A049B}" type="presParOf" srcId="{79EA328E-06A1-42EE-B7B1-FC2F99BC1ABF}" destId="{EAF4FDC9-8049-4BB1-BA79-EDDC2F624D17}" srcOrd="2" destOrd="0" presId="urn:microsoft.com/office/officeart/2005/8/layout/process1"/>
    <dgm:cxn modelId="{51008F1C-66B6-42DC-A032-3C7B30551A91}" type="presParOf" srcId="{79EA328E-06A1-42EE-B7B1-FC2F99BC1ABF}" destId="{89E3D60C-D6DA-4219-B948-798E8D80E46B}" srcOrd="3" destOrd="0" presId="urn:microsoft.com/office/officeart/2005/8/layout/process1"/>
    <dgm:cxn modelId="{5C71A88F-70FD-4C08-971E-91A31A029C35}" type="presParOf" srcId="{89E3D60C-D6DA-4219-B948-798E8D80E46B}" destId="{8B1BDF16-AC2A-4A1E-9E68-E03F41D25483}" srcOrd="0" destOrd="0" presId="urn:microsoft.com/office/officeart/2005/8/layout/process1"/>
    <dgm:cxn modelId="{60784488-8D49-4181-B2F4-D81B23727577}" type="presParOf" srcId="{79EA328E-06A1-42EE-B7B1-FC2F99BC1ABF}" destId="{F1380C1D-1A05-409F-BDE4-C45E5B1D7D8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ECE3E5-35BD-4130-AA40-79239C91E9D0}" type="doc">
      <dgm:prSet loTypeId="urn:microsoft.com/office/officeart/2005/8/layout/lProcess3" loCatId="process" qsTypeId="urn:microsoft.com/office/officeart/2005/8/quickstyle/simple1" qsCatId="simple" csTypeId="urn:microsoft.com/office/officeart/2005/8/colors/colorful2" csCatId="colorful"/>
      <dgm:spPr/>
      <dgm:t>
        <a:bodyPr/>
        <a:lstStyle/>
        <a:p>
          <a:endParaRPr lang="en-GB"/>
        </a:p>
      </dgm:t>
    </dgm:pt>
    <dgm:pt modelId="{83A4EE6D-20CB-4BCB-A847-1EBFC06F84A3}">
      <dgm:prSet custT="1"/>
      <dgm:spPr/>
      <dgm:t>
        <a:bodyPr/>
        <a:lstStyle/>
        <a:p>
          <a:r>
            <a:rPr lang="en-GB" sz="1800"/>
            <a:t>Play is essential for children’s holistic growth, learning and development (UNCRC, UNICEF, 1990). </a:t>
          </a:r>
        </a:p>
      </dgm:t>
    </dgm:pt>
    <dgm:pt modelId="{4F63693B-38D5-43B2-928A-076D50504668}" type="parTrans" cxnId="{E82C849C-D33A-4367-8322-BAF6998C63C1}">
      <dgm:prSet/>
      <dgm:spPr/>
      <dgm:t>
        <a:bodyPr/>
        <a:lstStyle/>
        <a:p>
          <a:endParaRPr lang="en-GB"/>
        </a:p>
      </dgm:t>
    </dgm:pt>
    <dgm:pt modelId="{5B3BDD7C-5006-4AF5-9684-B1F45006C092}" type="sibTrans" cxnId="{E82C849C-D33A-4367-8322-BAF6998C63C1}">
      <dgm:prSet/>
      <dgm:spPr/>
      <dgm:t>
        <a:bodyPr/>
        <a:lstStyle/>
        <a:p>
          <a:endParaRPr lang="en-GB"/>
        </a:p>
      </dgm:t>
    </dgm:pt>
    <dgm:pt modelId="{A6C0F7C4-8E56-4EB2-9D95-CC0189B10CF1}">
      <dgm:prSet custT="1"/>
      <dgm:spPr/>
      <dgm:t>
        <a:bodyPr/>
        <a:lstStyle/>
        <a:p>
          <a:r>
            <a:rPr lang="en-GB" sz="1500"/>
            <a:t>Article 31 - </a:t>
          </a:r>
          <a:r>
            <a:rPr lang="en-GB" sz="1400" b="0"/>
            <a:t>every child has the right to rest and leisure, to engage in play and recreational activities appropriate to the age of the child and to participate freely in cultural life and the arts</a:t>
          </a:r>
          <a:r>
            <a:rPr lang="en-GB" sz="1500" b="1"/>
            <a:t>.</a:t>
          </a:r>
          <a:endParaRPr lang="en-GB" sz="1500"/>
        </a:p>
      </dgm:t>
    </dgm:pt>
    <dgm:pt modelId="{9D7DA848-5000-4C78-930A-B208F5DBEE9D}" type="parTrans" cxnId="{3064417B-F3DE-47F3-BB44-91CADE657DEF}">
      <dgm:prSet/>
      <dgm:spPr/>
      <dgm:t>
        <a:bodyPr/>
        <a:lstStyle/>
        <a:p>
          <a:endParaRPr lang="en-GB"/>
        </a:p>
      </dgm:t>
    </dgm:pt>
    <dgm:pt modelId="{A91D4566-539B-4A8D-AF68-849DBB8C7610}" type="sibTrans" cxnId="{3064417B-F3DE-47F3-BB44-91CADE657DEF}">
      <dgm:prSet/>
      <dgm:spPr/>
      <dgm:t>
        <a:bodyPr/>
        <a:lstStyle/>
        <a:p>
          <a:endParaRPr lang="en-GB"/>
        </a:p>
      </dgm:t>
    </dgm:pt>
    <dgm:pt modelId="{F873D4CE-5213-48AD-ABA3-096B2E3617A2}" type="pres">
      <dgm:prSet presAssocID="{2BECE3E5-35BD-4130-AA40-79239C91E9D0}" presName="Name0" presStyleCnt="0">
        <dgm:presLayoutVars>
          <dgm:chPref val="3"/>
          <dgm:dir/>
          <dgm:animLvl val="lvl"/>
          <dgm:resizeHandles/>
        </dgm:presLayoutVars>
      </dgm:prSet>
      <dgm:spPr/>
    </dgm:pt>
    <dgm:pt modelId="{D55288F7-856C-440E-B10D-1998D73D6805}" type="pres">
      <dgm:prSet presAssocID="{83A4EE6D-20CB-4BCB-A847-1EBFC06F84A3}" presName="horFlow" presStyleCnt="0"/>
      <dgm:spPr/>
    </dgm:pt>
    <dgm:pt modelId="{0D51DB19-F247-4ADF-9DF1-A31EEFBF7896}" type="pres">
      <dgm:prSet presAssocID="{83A4EE6D-20CB-4BCB-A847-1EBFC06F84A3}" presName="bigChev" presStyleLbl="node1" presStyleIdx="0" presStyleCnt="2"/>
      <dgm:spPr/>
    </dgm:pt>
    <dgm:pt modelId="{2F0A5CA2-CD2B-47E4-885F-AFAF9F3517DB}" type="pres">
      <dgm:prSet presAssocID="{83A4EE6D-20CB-4BCB-A847-1EBFC06F84A3}" presName="vSp" presStyleCnt="0"/>
      <dgm:spPr/>
    </dgm:pt>
    <dgm:pt modelId="{2929D02E-3404-4618-A4B3-12DC1EB1F5AB}" type="pres">
      <dgm:prSet presAssocID="{A6C0F7C4-8E56-4EB2-9D95-CC0189B10CF1}" presName="horFlow" presStyleCnt="0"/>
      <dgm:spPr/>
    </dgm:pt>
    <dgm:pt modelId="{AAED7675-8C14-46A7-9837-24FD850E40F3}" type="pres">
      <dgm:prSet presAssocID="{A6C0F7C4-8E56-4EB2-9D95-CC0189B10CF1}" presName="bigChev" presStyleLbl="node1" presStyleIdx="1" presStyleCnt="2"/>
      <dgm:spPr/>
    </dgm:pt>
  </dgm:ptLst>
  <dgm:cxnLst>
    <dgm:cxn modelId="{8A58A033-85F3-4191-9FE8-61CE19150F30}" type="presOf" srcId="{2BECE3E5-35BD-4130-AA40-79239C91E9D0}" destId="{F873D4CE-5213-48AD-ABA3-096B2E3617A2}" srcOrd="0" destOrd="0" presId="urn:microsoft.com/office/officeart/2005/8/layout/lProcess3"/>
    <dgm:cxn modelId="{7228213C-E553-408B-B572-8A8579DB5F91}" type="presOf" srcId="{83A4EE6D-20CB-4BCB-A847-1EBFC06F84A3}" destId="{0D51DB19-F247-4ADF-9DF1-A31EEFBF7896}" srcOrd="0" destOrd="0" presId="urn:microsoft.com/office/officeart/2005/8/layout/lProcess3"/>
    <dgm:cxn modelId="{8B29EC51-28B8-4D6E-B926-17B46C2577B8}" type="presOf" srcId="{A6C0F7C4-8E56-4EB2-9D95-CC0189B10CF1}" destId="{AAED7675-8C14-46A7-9837-24FD850E40F3}" srcOrd="0" destOrd="0" presId="urn:microsoft.com/office/officeart/2005/8/layout/lProcess3"/>
    <dgm:cxn modelId="{3064417B-F3DE-47F3-BB44-91CADE657DEF}" srcId="{2BECE3E5-35BD-4130-AA40-79239C91E9D0}" destId="{A6C0F7C4-8E56-4EB2-9D95-CC0189B10CF1}" srcOrd="1" destOrd="0" parTransId="{9D7DA848-5000-4C78-930A-B208F5DBEE9D}" sibTransId="{A91D4566-539B-4A8D-AF68-849DBB8C7610}"/>
    <dgm:cxn modelId="{E82C849C-D33A-4367-8322-BAF6998C63C1}" srcId="{2BECE3E5-35BD-4130-AA40-79239C91E9D0}" destId="{83A4EE6D-20CB-4BCB-A847-1EBFC06F84A3}" srcOrd="0" destOrd="0" parTransId="{4F63693B-38D5-43B2-928A-076D50504668}" sibTransId="{5B3BDD7C-5006-4AF5-9684-B1F45006C092}"/>
    <dgm:cxn modelId="{7E2E64EB-AA95-47C9-9B0C-D0FBBD444188}" type="presParOf" srcId="{F873D4CE-5213-48AD-ABA3-096B2E3617A2}" destId="{D55288F7-856C-440E-B10D-1998D73D6805}" srcOrd="0" destOrd="0" presId="urn:microsoft.com/office/officeart/2005/8/layout/lProcess3"/>
    <dgm:cxn modelId="{5382EF8C-92F7-4937-A3E1-2513F09622C3}" type="presParOf" srcId="{D55288F7-856C-440E-B10D-1998D73D6805}" destId="{0D51DB19-F247-4ADF-9DF1-A31EEFBF7896}" srcOrd="0" destOrd="0" presId="urn:microsoft.com/office/officeart/2005/8/layout/lProcess3"/>
    <dgm:cxn modelId="{86379088-5296-40B1-A60B-2D0B459136DF}" type="presParOf" srcId="{F873D4CE-5213-48AD-ABA3-096B2E3617A2}" destId="{2F0A5CA2-CD2B-47E4-885F-AFAF9F3517DB}" srcOrd="1" destOrd="0" presId="urn:microsoft.com/office/officeart/2005/8/layout/lProcess3"/>
    <dgm:cxn modelId="{DD3DBF14-7E5F-41CD-9410-FB8DDCDCB1C9}" type="presParOf" srcId="{F873D4CE-5213-48AD-ABA3-096B2E3617A2}" destId="{2929D02E-3404-4618-A4B3-12DC1EB1F5AB}" srcOrd="2" destOrd="0" presId="urn:microsoft.com/office/officeart/2005/8/layout/lProcess3"/>
    <dgm:cxn modelId="{442EEC5B-8CA7-4B57-A5D1-AD2971FC7D48}" type="presParOf" srcId="{2929D02E-3404-4618-A4B3-12DC1EB1F5AB}" destId="{AAED7675-8C14-46A7-9837-24FD850E40F3}"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DE7F8-EB8C-4712-8C7F-EE4E7FF74328}" type="doc">
      <dgm:prSet loTypeId="urn:microsoft.com/office/officeart/2005/8/layout/cycle4" loCatId="relationship" qsTypeId="urn:microsoft.com/office/officeart/2005/8/quickstyle/simple1" qsCatId="simple" csTypeId="urn:microsoft.com/office/officeart/2005/8/colors/colorful4" csCatId="colorful"/>
      <dgm:spPr/>
      <dgm:t>
        <a:bodyPr/>
        <a:lstStyle/>
        <a:p>
          <a:endParaRPr lang="en-GB"/>
        </a:p>
      </dgm:t>
    </dgm:pt>
    <dgm:pt modelId="{951ECC54-2950-47F1-B3C9-B3A834156AF6}">
      <dgm:prSet/>
      <dgm:spPr/>
      <dgm:t>
        <a:bodyPr/>
        <a:lstStyle/>
        <a:p>
          <a:r>
            <a:rPr lang="en-GB"/>
            <a:t>Construct meaning about the world around them. </a:t>
          </a:r>
        </a:p>
      </dgm:t>
    </dgm:pt>
    <dgm:pt modelId="{DB0685F0-8B34-4937-AB5E-ECAB906F9D63}" type="parTrans" cxnId="{14F95F24-ECC5-45F5-A57D-870CC2A61101}">
      <dgm:prSet/>
      <dgm:spPr/>
      <dgm:t>
        <a:bodyPr/>
        <a:lstStyle/>
        <a:p>
          <a:endParaRPr lang="en-GB"/>
        </a:p>
      </dgm:t>
    </dgm:pt>
    <dgm:pt modelId="{EDEA743C-D997-4E7B-B7CD-4B082E348189}" type="sibTrans" cxnId="{14F95F24-ECC5-45F5-A57D-870CC2A61101}">
      <dgm:prSet/>
      <dgm:spPr/>
      <dgm:t>
        <a:bodyPr/>
        <a:lstStyle/>
        <a:p>
          <a:endParaRPr lang="en-GB"/>
        </a:p>
      </dgm:t>
    </dgm:pt>
    <dgm:pt modelId="{6A666933-0662-43D3-9E75-7AE7108D5198}">
      <dgm:prSet/>
      <dgm:spPr/>
      <dgm:t>
        <a:bodyPr/>
        <a:lstStyle/>
        <a:p>
          <a:r>
            <a:rPr lang="en-GB"/>
            <a:t>The central pillars of play are children’s autonomy and independence within it (Tovey, 2020). </a:t>
          </a:r>
        </a:p>
      </dgm:t>
    </dgm:pt>
    <dgm:pt modelId="{8385FE1D-7EEA-4C34-8723-F36C3CD2B9CD}" type="parTrans" cxnId="{2D9E869D-B132-4A5B-8369-277EA3035F9C}">
      <dgm:prSet/>
      <dgm:spPr/>
      <dgm:t>
        <a:bodyPr/>
        <a:lstStyle/>
        <a:p>
          <a:endParaRPr lang="en-GB"/>
        </a:p>
      </dgm:t>
    </dgm:pt>
    <dgm:pt modelId="{38A61DF4-5E97-438D-96B2-4718525C480D}" type="sibTrans" cxnId="{2D9E869D-B132-4A5B-8369-277EA3035F9C}">
      <dgm:prSet/>
      <dgm:spPr/>
      <dgm:t>
        <a:bodyPr/>
        <a:lstStyle/>
        <a:p>
          <a:endParaRPr lang="en-GB"/>
        </a:p>
      </dgm:t>
    </dgm:pt>
    <dgm:pt modelId="{2828CEA0-8391-4E27-8C10-A5B912B1FD2B}">
      <dgm:prSet/>
      <dgm:spPr/>
      <dgm:t>
        <a:bodyPr/>
        <a:lstStyle/>
        <a:p>
          <a:r>
            <a:rPr lang="en-GB"/>
            <a:t>The value of play in this respect forms the basis of many classical child development theories and modern approaches to children’s learning. </a:t>
          </a:r>
        </a:p>
      </dgm:t>
    </dgm:pt>
    <dgm:pt modelId="{984BE9D1-58AB-4290-9184-7FA1941611E1}" type="parTrans" cxnId="{D4FA1D12-5D04-4C88-9A77-B99FEDAD6B10}">
      <dgm:prSet/>
      <dgm:spPr/>
      <dgm:t>
        <a:bodyPr/>
        <a:lstStyle/>
        <a:p>
          <a:endParaRPr lang="en-GB"/>
        </a:p>
      </dgm:t>
    </dgm:pt>
    <dgm:pt modelId="{CF346FFD-B64F-49DD-9BC2-58DDAB3C3423}" type="sibTrans" cxnId="{D4FA1D12-5D04-4C88-9A77-B99FEDAD6B10}">
      <dgm:prSet/>
      <dgm:spPr/>
      <dgm:t>
        <a:bodyPr/>
        <a:lstStyle/>
        <a:p>
          <a:endParaRPr lang="en-GB"/>
        </a:p>
      </dgm:t>
    </dgm:pt>
    <dgm:pt modelId="{191F5614-6C9A-4249-AB25-0231DA5C26E8}">
      <dgm:prSet/>
      <dgm:spPr/>
      <dgm:t>
        <a:bodyPr/>
        <a:lstStyle/>
        <a:p>
          <a:r>
            <a:rPr lang="en-GB"/>
            <a:t>Adults have used play to underpin interventions, curricula and pedagogy to facilitate and enhance children’s learning and development. </a:t>
          </a:r>
        </a:p>
      </dgm:t>
    </dgm:pt>
    <dgm:pt modelId="{30DCEBBC-6D6F-4371-9425-879CC461C079}" type="parTrans" cxnId="{7AB9B7F4-B8D4-4975-8597-0A1C0931D2FF}">
      <dgm:prSet/>
      <dgm:spPr/>
      <dgm:t>
        <a:bodyPr/>
        <a:lstStyle/>
        <a:p>
          <a:endParaRPr lang="en-GB"/>
        </a:p>
      </dgm:t>
    </dgm:pt>
    <dgm:pt modelId="{317FB717-5882-429F-BAFD-C41608147F65}" type="sibTrans" cxnId="{7AB9B7F4-B8D4-4975-8597-0A1C0931D2FF}">
      <dgm:prSet/>
      <dgm:spPr/>
      <dgm:t>
        <a:bodyPr/>
        <a:lstStyle/>
        <a:p>
          <a:endParaRPr lang="en-GB"/>
        </a:p>
      </dgm:t>
    </dgm:pt>
    <dgm:pt modelId="{B717A2D3-7F71-49D8-B476-D271BFFF063A}" type="pres">
      <dgm:prSet presAssocID="{18CDE7F8-EB8C-4712-8C7F-EE4E7FF74328}" presName="cycleMatrixDiagram" presStyleCnt="0">
        <dgm:presLayoutVars>
          <dgm:chMax val="1"/>
          <dgm:dir/>
          <dgm:animLvl val="lvl"/>
          <dgm:resizeHandles val="exact"/>
        </dgm:presLayoutVars>
      </dgm:prSet>
      <dgm:spPr/>
    </dgm:pt>
    <dgm:pt modelId="{C4E2E2C0-975B-4676-B162-B12721667F57}" type="pres">
      <dgm:prSet presAssocID="{18CDE7F8-EB8C-4712-8C7F-EE4E7FF74328}" presName="children" presStyleCnt="0"/>
      <dgm:spPr/>
    </dgm:pt>
    <dgm:pt modelId="{A2B36478-99B2-493D-B6B4-32B52EF1012E}" type="pres">
      <dgm:prSet presAssocID="{18CDE7F8-EB8C-4712-8C7F-EE4E7FF74328}" presName="childPlaceholder" presStyleCnt="0"/>
      <dgm:spPr/>
    </dgm:pt>
    <dgm:pt modelId="{F87ADAC1-CD67-48E5-9B70-A41CC5A333B5}" type="pres">
      <dgm:prSet presAssocID="{18CDE7F8-EB8C-4712-8C7F-EE4E7FF74328}" presName="circle" presStyleCnt="0"/>
      <dgm:spPr/>
    </dgm:pt>
    <dgm:pt modelId="{56D893D8-1A93-470D-BD15-35D036606F6F}" type="pres">
      <dgm:prSet presAssocID="{18CDE7F8-EB8C-4712-8C7F-EE4E7FF74328}" presName="quadrant1" presStyleLbl="node1" presStyleIdx="0" presStyleCnt="4">
        <dgm:presLayoutVars>
          <dgm:chMax val="1"/>
          <dgm:bulletEnabled val="1"/>
        </dgm:presLayoutVars>
      </dgm:prSet>
      <dgm:spPr/>
    </dgm:pt>
    <dgm:pt modelId="{506E03C1-4836-4EFD-97CF-E58E8669ED5C}" type="pres">
      <dgm:prSet presAssocID="{18CDE7F8-EB8C-4712-8C7F-EE4E7FF74328}" presName="quadrant2" presStyleLbl="node1" presStyleIdx="1" presStyleCnt="4">
        <dgm:presLayoutVars>
          <dgm:chMax val="1"/>
          <dgm:bulletEnabled val="1"/>
        </dgm:presLayoutVars>
      </dgm:prSet>
      <dgm:spPr/>
    </dgm:pt>
    <dgm:pt modelId="{D3CB072A-DF08-4489-AEAC-396BBB42509A}" type="pres">
      <dgm:prSet presAssocID="{18CDE7F8-EB8C-4712-8C7F-EE4E7FF74328}" presName="quadrant3" presStyleLbl="node1" presStyleIdx="2" presStyleCnt="4">
        <dgm:presLayoutVars>
          <dgm:chMax val="1"/>
          <dgm:bulletEnabled val="1"/>
        </dgm:presLayoutVars>
      </dgm:prSet>
      <dgm:spPr/>
    </dgm:pt>
    <dgm:pt modelId="{EB68A7C1-E8E1-4A86-9F08-82AE294DFA3C}" type="pres">
      <dgm:prSet presAssocID="{18CDE7F8-EB8C-4712-8C7F-EE4E7FF74328}" presName="quadrant4" presStyleLbl="node1" presStyleIdx="3" presStyleCnt="4">
        <dgm:presLayoutVars>
          <dgm:chMax val="1"/>
          <dgm:bulletEnabled val="1"/>
        </dgm:presLayoutVars>
      </dgm:prSet>
      <dgm:spPr/>
    </dgm:pt>
    <dgm:pt modelId="{5C4B3FF0-8B62-4931-9A7D-D4A15D592206}" type="pres">
      <dgm:prSet presAssocID="{18CDE7F8-EB8C-4712-8C7F-EE4E7FF74328}" presName="quadrantPlaceholder" presStyleCnt="0"/>
      <dgm:spPr/>
    </dgm:pt>
    <dgm:pt modelId="{2A62BA88-B0C9-46D8-9224-B4C086A6E2E6}" type="pres">
      <dgm:prSet presAssocID="{18CDE7F8-EB8C-4712-8C7F-EE4E7FF74328}" presName="center1" presStyleLbl="fgShp" presStyleIdx="0" presStyleCnt="2"/>
      <dgm:spPr/>
    </dgm:pt>
    <dgm:pt modelId="{8590A372-BAF7-418B-A2F4-DC80CB557B98}" type="pres">
      <dgm:prSet presAssocID="{18CDE7F8-EB8C-4712-8C7F-EE4E7FF74328}" presName="center2" presStyleLbl="fgShp" presStyleIdx="1" presStyleCnt="2"/>
      <dgm:spPr/>
    </dgm:pt>
  </dgm:ptLst>
  <dgm:cxnLst>
    <dgm:cxn modelId="{D4FA1D12-5D04-4C88-9A77-B99FEDAD6B10}" srcId="{18CDE7F8-EB8C-4712-8C7F-EE4E7FF74328}" destId="{2828CEA0-8391-4E27-8C10-A5B912B1FD2B}" srcOrd="2" destOrd="0" parTransId="{984BE9D1-58AB-4290-9184-7FA1941611E1}" sibTransId="{CF346FFD-B64F-49DD-9BC2-58DDAB3C3423}"/>
    <dgm:cxn modelId="{14F95F24-ECC5-45F5-A57D-870CC2A61101}" srcId="{18CDE7F8-EB8C-4712-8C7F-EE4E7FF74328}" destId="{951ECC54-2950-47F1-B3C9-B3A834156AF6}" srcOrd="0" destOrd="0" parTransId="{DB0685F0-8B34-4937-AB5E-ECAB906F9D63}" sibTransId="{EDEA743C-D997-4E7B-B7CD-4B082E348189}"/>
    <dgm:cxn modelId="{96DA9A6C-659F-4E96-816D-7DF93FC79F39}" type="presOf" srcId="{6A666933-0662-43D3-9E75-7AE7108D5198}" destId="{506E03C1-4836-4EFD-97CF-E58E8669ED5C}" srcOrd="0" destOrd="0" presId="urn:microsoft.com/office/officeart/2005/8/layout/cycle4"/>
    <dgm:cxn modelId="{0FA18272-09BE-4D2A-91A4-366471A4A03E}" type="presOf" srcId="{2828CEA0-8391-4E27-8C10-A5B912B1FD2B}" destId="{D3CB072A-DF08-4489-AEAC-396BBB42509A}" srcOrd="0" destOrd="0" presId="urn:microsoft.com/office/officeart/2005/8/layout/cycle4"/>
    <dgm:cxn modelId="{67EAE179-9DB7-4C34-876D-D234F33072E5}" type="presOf" srcId="{191F5614-6C9A-4249-AB25-0231DA5C26E8}" destId="{EB68A7C1-E8E1-4A86-9F08-82AE294DFA3C}" srcOrd="0" destOrd="0" presId="urn:microsoft.com/office/officeart/2005/8/layout/cycle4"/>
    <dgm:cxn modelId="{2D9E869D-B132-4A5B-8369-277EA3035F9C}" srcId="{18CDE7F8-EB8C-4712-8C7F-EE4E7FF74328}" destId="{6A666933-0662-43D3-9E75-7AE7108D5198}" srcOrd="1" destOrd="0" parTransId="{8385FE1D-7EEA-4C34-8723-F36C3CD2B9CD}" sibTransId="{38A61DF4-5E97-438D-96B2-4718525C480D}"/>
    <dgm:cxn modelId="{33B16A9F-4298-4FB0-B50A-BFEEC9133563}" type="presOf" srcId="{951ECC54-2950-47F1-B3C9-B3A834156AF6}" destId="{56D893D8-1A93-470D-BD15-35D036606F6F}" srcOrd="0" destOrd="0" presId="urn:microsoft.com/office/officeart/2005/8/layout/cycle4"/>
    <dgm:cxn modelId="{0E5A73AA-45ED-49A0-9D77-C3CE62D9540C}" type="presOf" srcId="{18CDE7F8-EB8C-4712-8C7F-EE4E7FF74328}" destId="{B717A2D3-7F71-49D8-B476-D271BFFF063A}" srcOrd="0" destOrd="0" presId="urn:microsoft.com/office/officeart/2005/8/layout/cycle4"/>
    <dgm:cxn modelId="{7AB9B7F4-B8D4-4975-8597-0A1C0931D2FF}" srcId="{18CDE7F8-EB8C-4712-8C7F-EE4E7FF74328}" destId="{191F5614-6C9A-4249-AB25-0231DA5C26E8}" srcOrd="3" destOrd="0" parTransId="{30DCEBBC-6D6F-4371-9425-879CC461C079}" sibTransId="{317FB717-5882-429F-BAFD-C41608147F65}"/>
    <dgm:cxn modelId="{A523EB77-CDEA-4469-A96E-5E8FCE303D2C}" type="presParOf" srcId="{B717A2D3-7F71-49D8-B476-D271BFFF063A}" destId="{C4E2E2C0-975B-4676-B162-B12721667F57}" srcOrd="0" destOrd="0" presId="urn:microsoft.com/office/officeart/2005/8/layout/cycle4"/>
    <dgm:cxn modelId="{B1F87131-92E2-488D-9EA8-616E1F2F1DC7}" type="presParOf" srcId="{C4E2E2C0-975B-4676-B162-B12721667F57}" destId="{A2B36478-99B2-493D-B6B4-32B52EF1012E}" srcOrd="0" destOrd="0" presId="urn:microsoft.com/office/officeart/2005/8/layout/cycle4"/>
    <dgm:cxn modelId="{58C619A7-AD5F-4295-B135-700EF37CFA3C}" type="presParOf" srcId="{B717A2D3-7F71-49D8-B476-D271BFFF063A}" destId="{F87ADAC1-CD67-48E5-9B70-A41CC5A333B5}" srcOrd="1" destOrd="0" presId="urn:microsoft.com/office/officeart/2005/8/layout/cycle4"/>
    <dgm:cxn modelId="{C72E8CED-2C59-4EB2-AC1B-17DAEA2824C4}" type="presParOf" srcId="{F87ADAC1-CD67-48E5-9B70-A41CC5A333B5}" destId="{56D893D8-1A93-470D-BD15-35D036606F6F}" srcOrd="0" destOrd="0" presId="urn:microsoft.com/office/officeart/2005/8/layout/cycle4"/>
    <dgm:cxn modelId="{C5F2B8E0-E570-47B1-9C72-F165B753909C}" type="presParOf" srcId="{F87ADAC1-CD67-48E5-9B70-A41CC5A333B5}" destId="{506E03C1-4836-4EFD-97CF-E58E8669ED5C}" srcOrd="1" destOrd="0" presId="urn:microsoft.com/office/officeart/2005/8/layout/cycle4"/>
    <dgm:cxn modelId="{899D8E1D-9D06-4967-B1ED-2E038261DFD8}" type="presParOf" srcId="{F87ADAC1-CD67-48E5-9B70-A41CC5A333B5}" destId="{D3CB072A-DF08-4489-AEAC-396BBB42509A}" srcOrd="2" destOrd="0" presId="urn:microsoft.com/office/officeart/2005/8/layout/cycle4"/>
    <dgm:cxn modelId="{2F9BB35B-741B-4825-8E26-0023ADE1EFAA}" type="presParOf" srcId="{F87ADAC1-CD67-48E5-9B70-A41CC5A333B5}" destId="{EB68A7C1-E8E1-4A86-9F08-82AE294DFA3C}" srcOrd="3" destOrd="0" presId="urn:microsoft.com/office/officeart/2005/8/layout/cycle4"/>
    <dgm:cxn modelId="{0A85A5AF-23A5-4CAA-9FDB-BA8AEDD9604A}" type="presParOf" srcId="{F87ADAC1-CD67-48E5-9B70-A41CC5A333B5}" destId="{5C4B3FF0-8B62-4931-9A7D-D4A15D592206}" srcOrd="4" destOrd="0" presId="urn:microsoft.com/office/officeart/2005/8/layout/cycle4"/>
    <dgm:cxn modelId="{D951F854-C9BD-4AA4-A5C5-7BB4DFCCD360}" type="presParOf" srcId="{B717A2D3-7F71-49D8-B476-D271BFFF063A}" destId="{2A62BA88-B0C9-46D8-9224-B4C086A6E2E6}" srcOrd="2" destOrd="0" presId="urn:microsoft.com/office/officeart/2005/8/layout/cycle4"/>
    <dgm:cxn modelId="{FFC3F775-372A-4F71-8F45-1C126BBC8882}" type="presParOf" srcId="{B717A2D3-7F71-49D8-B476-D271BFFF063A}" destId="{8590A372-BAF7-418B-A2F4-DC80CB557B98}" srcOrd="3" destOrd="0" presId="urn:microsoft.com/office/officeart/2005/8/layout/cycle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64F7B7-9F4A-46A2-9A9D-76A43D7D4373}"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GB"/>
        </a:p>
      </dgm:t>
    </dgm:pt>
    <dgm:pt modelId="{944FEDFB-BC34-4199-8443-73CBED617844}">
      <dgm:prSet/>
      <dgm:spPr/>
      <dgm:t>
        <a:bodyPr/>
        <a:lstStyle/>
        <a:p>
          <a:pPr algn="ctr"/>
          <a:r>
            <a:rPr lang="en-GB"/>
            <a:t>However, adult understandings of what play is may not align with the perspective of the child.</a:t>
          </a:r>
        </a:p>
      </dgm:t>
    </dgm:pt>
    <dgm:pt modelId="{2A2A7B7D-5D91-43AF-9145-0D02B2B70639}" type="parTrans" cxnId="{B58350F9-1645-430E-A328-D26752E71082}">
      <dgm:prSet/>
      <dgm:spPr/>
      <dgm:t>
        <a:bodyPr/>
        <a:lstStyle/>
        <a:p>
          <a:endParaRPr lang="en-GB"/>
        </a:p>
      </dgm:t>
    </dgm:pt>
    <dgm:pt modelId="{5BB6A01C-859A-4DBF-A8C1-4323F439B55D}" type="sibTrans" cxnId="{B58350F9-1645-430E-A328-D26752E71082}">
      <dgm:prSet/>
      <dgm:spPr/>
      <dgm:t>
        <a:bodyPr/>
        <a:lstStyle/>
        <a:p>
          <a:endParaRPr lang="en-GB"/>
        </a:p>
      </dgm:t>
    </dgm:pt>
    <dgm:pt modelId="{A855059B-C907-4B7F-BAAD-EBCEB8830861}" type="pres">
      <dgm:prSet presAssocID="{3364F7B7-9F4A-46A2-9A9D-76A43D7D4373}" presName="linear" presStyleCnt="0">
        <dgm:presLayoutVars>
          <dgm:animLvl val="lvl"/>
          <dgm:resizeHandles val="exact"/>
        </dgm:presLayoutVars>
      </dgm:prSet>
      <dgm:spPr/>
    </dgm:pt>
    <dgm:pt modelId="{FA71F8C8-0B15-45E7-BE78-4C13B130A9A1}" type="pres">
      <dgm:prSet presAssocID="{944FEDFB-BC34-4199-8443-73CBED617844}" presName="parentText" presStyleLbl="node1" presStyleIdx="0" presStyleCnt="1" custLinFactNeighborX="190" custLinFactNeighborY="62740">
        <dgm:presLayoutVars>
          <dgm:chMax val="0"/>
          <dgm:bulletEnabled val="1"/>
        </dgm:presLayoutVars>
      </dgm:prSet>
      <dgm:spPr/>
    </dgm:pt>
  </dgm:ptLst>
  <dgm:cxnLst>
    <dgm:cxn modelId="{015A7D0A-6F98-4E2B-9828-7C978649E27A}" type="presOf" srcId="{3364F7B7-9F4A-46A2-9A9D-76A43D7D4373}" destId="{A855059B-C907-4B7F-BAAD-EBCEB8830861}" srcOrd="0" destOrd="0" presId="urn:microsoft.com/office/officeart/2005/8/layout/vList2"/>
    <dgm:cxn modelId="{50D2EF37-91E2-47B6-B50D-8663CE7E36F2}" type="presOf" srcId="{944FEDFB-BC34-4199-8443-73CBED617844}" destId="{FA71F8C8-0B15-45E7-BE78-4C13B130A9A1}" srcOrd="0" destOrd="0" presId="urn:microsoft.com/office/officeart/2005/8/layout/vList2"/>
    <dgm:cxn modelId="{B58350F9-1645-430E-A328-D26752E71082}" srcId="{3364F7B7-9F4A-46A2-9A9D-76A43D7D4373}" destId="{944FEDFB-BC34-4199-8443-73CBED617844}" srcOrd="0" destOrd="0" parTransId="{2A2A7B7D-5D91-43AF-9145-0D02B2B70639}" sibTransId="{5BB6A01C-859A-4DBF-A8C1-4323F439B55D}"/>
    <dgm:cxn modelId="{BB29A842-1292-41DE-990D-549DB53141C0}" type="presParOf" srcId="{A855059B-C907-4B7F-BAAD-EBCEB8830861}" destId="{FA71F8C8-0B15-45E7-BE78-4C13B130A9A1}"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02D191-53AF-41B3-99E9-BD749C1A6F9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31E65B0-00C5-477D-B710-D0D1C92C6298}">
      <dgm:prSet/>
      <dgm:spPr/>
      <dgm:t>
        <a:bodyPr/>
        <a:lstStyle/>
        <a:p>
          <a:r>
            <a:rPr lang="en-GB"/>
            <a:t>Else (2009) “playing children choose the content and purpose of their actions, following their own instincts, ideas and interests, in their own way for their own reasons”. Thus, Else considers that play is a process the players choose freely, and direct their actions according to their wish and will, and to attain their perceived rewards. </a:t>
          </a:r>
        </a:p>
      </dgm:t>
    </dgm:pt>
    <dgm:pt modelId="{9C4BDFFF-8711-4A06-B5E4-8266FA394050}" type="parTrans" cxnId="{C080486B-F7A6-431A-A877-D15369C993E1}">
      <dgm:prSet/>
      <dgm:spPr/>
      <dgm:t>
        <a:bodyPr/>
        <a:lstStyle/>
        <a:p>
          <a:endParaRPr lang="en-GB"/>
        </a:p>
      </dgm:t>
    </dgm:pt>
    <dgm:pt modelId="{B33CC9EF-C810-4D50-B621-61172C8E855A}" type="sibTrans" cxnId="{C080486B-F7A6-431A-A877-D15369C993E1}">
      <dgm:prSet/>
      <dgm:spPr/>
      <dgm:t>
        <a:bodyPr/>
        <a:lstStyle/>
        <a:p>
          <a:endParaRPr lang="en-GB"/>
        </a:p>
      </dgm:t>
    </dgm:pt>
    <dgm:pt modelId="{6E377076-50BB-41B3-A2CD-5EB34BF1D3BE}" type="pres">
      <dgm:prSet presAssocID="{6102D191-53AF-41B3-99E9-BD749C1A6F9B}" presName="linear" presStyleCnt="0">
        <dgm:presLayoutVars>
          <dgm:animLvl val="lvl"/>
          <dgm:resizeHandles val="exact"/>
        </dgm:presLayoutVars>
      </dgm:prSet>
      <dgm:spPr/>
    </dgm:pt>
    <dgm:pt modelId="{2F888BD7-6F5E-472C-B439-FDD56029DBD5}" type="pres">
      <dgm:prSet presAssocID="{831E65B0-00C5-477D-B710-D0D1C92C6298}" presName="parentText" presStyleLbl="node1" presStyleIdx="0" presStyleCnt="1">
        <dgm:presLayoutVars>
          <dgm:chMax val="0"/>
          <dgm:bulletEnabled val="1"/>
        </dgm:presLayoutVars>
      </dgm:prSet>
      <dgm:spPr/>
    </dgm:pt>
  </dgm:ptLst>
  <dgm:cxnLst>
    <dgm:cxn modelId="{B8751E44-7ABC-4B57-B840-653B46EE172C}" type="presOf" srcId="{6102D191-53AF-41B3-99E9-BD749C1A6F9B}" destId="{6E377076-50BB-41B3-A2CD-5EB34BF1D3BE}" srcOrd="0" destOrd="0" presId="urn:microsoft.com/office/officeart/2005/8/layout/vList2"/>
    <dgm:cxn modelId="{C080486B-F7A6-431A-A877-D15369C993E1}" srcId="{6102D191-53AF-41B3-99E9-BD749C1A6F9B}" destId="{831E65B0-00C5-477D-B710-D0D1C92C6298}" srcOrd="0" destOrd="0" parTransId="{9C4BDFFF-8711-4A06-B5E4-8266FA394050}" sibTransId="{B33CC9EF-C810-4D50-B621-61172C8E855A}"/>
    <dgm:cxn modelId="{D286DA6F-31A4-4E10-B703-18A062263A43}" type="presOf" srcId="{831E65B0-00C5-477D-B710-D0D1C92C6298}" destId="{2F888BD7-6F5E-472C-B439-FDD56029DBD5}" srcOrd="0" destOrd="0" presId="urn:microsoft.com/office/officeart/2005/8/layout/vList2"/>
    <dgm:cxn modelId="{380CD113-BD73-47F9-BFC6-2B75D55B808E}" type="presParOf" srcId="{6E377076-50BB-41B3-A2CD-5EB34BF1D3BE}" destId="{2F888BD7-6F5E-472C-B439-FDD56029DBD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B9D600-A6F0-4100-AB6D-60B9654FEA47}"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GB"/>
        </a:p>
      </dgm:t>
    </dgm:pt>
    <dgm:pt modelId="{4210239F-F3F2-451A-8CD4-19450BE7F750}">
      <dgm:prSet/>
      <dgm:spPr/>
      <dgm:t>
        <a:bodyPr/>
        <a:lstStyle/>
        <a:p>
          <a:r>
            <a:rPr lang="en-GB"/>
            <a:t>• It is non-literal. </a:t>
          </a:r>
        </a:p>
      </dgm:t>
    </dgm:pt>
    <dgm:pt modelId="{F00C9702-B28F-404C-B8EF-22D8B1780B71}" type="parTrans" cxnId="{A50B5F62-3B0C-431F-85A0-F90C0C4A332C}">
      <dgm:prSet/>
      <dgm:spPr/>
      <dgm:t>
        <a:bodyPr/>
        <a:lstStyle/>
        <a:p>
          <a:endParaRPr lang="en-GB"/>
        </a:p>
      </dgm:t>
    </dgm:pt>
    <dgm:pt modelId="{BD08E18C-0268-440E-B9A3-BDAE60E191C2}" type="sibTrans" cxnId="{A50B5F62-3B0C-431F-85A0-F90C0C4A332C}">
      <dgm:prSet/>
      <dgm:spPr/>
      <dgm:t>
        <a:bodyPr/>
        <a:lstStyle/>
        <a:p>
          <a:endParaRPr lang="en-GB"/>
        </a:p>
      </dgm:t>
    </dgm:pt>
    <dgm:pt modelId="{ED00C035-435B-49CE-865C-6DD17760DBCA}">
      <dgm:prSet/>
      <dgm:spPr/>
      <dgm:t>
        <a:bodyPr/>
        <a:lstStyle/>
        <a:p>
          <a:r>
            <a:rPr lang="en-GB"/>
            <a:t>• It is done for its own reasons and not directed toward an external goal. </a:t>
          </a:r>
        </a:p>
      </dgm:t>
    </dgm:pt>
    <dgm:pt modelId="{D28766D4-B76C-4669-BBE2-33B301BED96C}" type="parTrans" cxnId="{CEF4AA7E-5481-4CD6-99DC-F511782A191F}">
      <dgm:prSet/>
      <dgm:spPr/>
      <dgm:t>
        <a:bodyPr/>
        <a:lstStyle/>
        <a:p>
          <a:endParaRPr lang="en-GB"/>
        </a:p>
      </dgm:t>
    </dgm:pt>
    <dgm:pt modelId="{E75FC960-A8D7-487A-9C4F-6070DBC24D2D}" type="sibTrans" cxnId="{CEF4AA7E-5481-4CD6-99DC-F511782A191F}">
      <dgm:prSet/>
      <dgm:spPr/>
      <dgm:t>
        <a:bodyPr/>
        <a:lstStyle/>
        <a:p>
          <a:endParaRPr lang="en-GB"/>
        </a:p>
      </dgm:t>
    </dgm:pt>
    <dgm:pt modelId="{A19B42F3-836C-49FA-B1FD-0D7787E1C4E0}">
      <dgm:prSet/>
      <dgm:spPr/>
      <dgm:t>
        <a:bodyPr/>
        <a:lstStyle/>
        <a:p>
          <a:r>
            <a:rPr lang="en-GB"/>
            <a:t>• It is associated with positive feelings and is enjoyable. </a:t>
          </a:r>
        </a:p>
      </dgm:t>
    </dgm:pt>
    <dgm:pt modelId="{9CC9B1D7-EE54-42EA-9DA1-5E5CE963AD59}" type="parTrans" cxnId="{65C74367-5EB6-4153-BA10-DDBA201E93B4}">
      <dgm:prSet/>
      <dgm:spPr/>
      <dgm:t>
        <a:bodyPr/>
        <a:lstStyle/>
        <a:p>
          <a:endParaRPr lang="en-GB"/>
        </a:p>
      </dgm:t>
    </dgm:pt>
    <dgm:pt modelId="{9813F61A-DDD1-46C6-9348-00E15E74CD68}" type="sibTrans" cxnId="{65C74367-5EB6-4153-BA10-DDBA201E93B4}">
      <dgm:prSet/>
      <dgm:spPr/>
      <dgm:t>
        <a:bodyPr/>
        <a:lstStyle/>
        <a:p>
          <a:endParaRPr lang="en-GB"/>
        </a:p>
      </dgm:t>
    </dgm:pt>
    <dgm:pt modelId="{7C720317-B711-4BBA-A899-C623128B0EA1}">
      <dgm:prSet/>
      <dgm:spPr/>
      <dgm:t>
        <a:bodyPr/>
        <a:lstStyle/>
        <a:p>
          <a:r>
            <a:rPr lang="en-GB"/>
            <a:t>• It involves flexibility in the use of the play objects as well as in the process.</a:t>
          </a:r>
        </a:p>
      </dgm:t>
    </dgm:pt>
    <dgm:pt modelId="{C43484E6-3853-424D-9348-4EB2B82B3D9E}" type="parTrans" cxnId="{00CBB4F0-BC9C-4788-9E72-B6A64D175026}">
      <dgm:prSet/>
      <dgm:spPr/>
      <dgm:t>
        <a:bodyPr/>
        <a:lstStyle/>
        <a:p>
          <a:endParaRPr lang="en-GB"/>
        </a:p>
      </dgm:t>
    </dgm:pt>
    <dgm:pt modelId="{8B742976-3DBD-4E98-B3BF-2F463DAF02CD}" type="sibTrans" cxnId="{00CBB4F0-BC9C-4788-9E72-B6A64D175026}">
      <dgm:prSet/>
      <dgm:spPr/>
      <dgm:t>
        <a:bodyPr/>
        <a:lstStyle/>
        <a:p>
          <a:endParaRPr lang="en-GB"/>
        </a:p>
      </dgm:t>
    </dgm:pt>
    <dgm:pt modelId="{96EB07F3-B726-470F-B27E-22077F6614B3}" type="pres">
      <dgm:prSet presAssocID="{5BB9D600-A6F0-4100-AB6D-60B9654FEA47}" presName="matrix" presStyleCnt="0">
        <dgm:presLayoutVars>
          <dgm:chMax val="1"/>
          <dgm:dir/>
          <dgm:resizeHandles val="exact"/>
        </dgm:presLayoutVars>
      </dgm:prSet>
      <dgm:spPr/>
    </dgm:pt>
    <dgm:pt modelId="{34C41F7C-A774-4A76-83F1-98898DA1229A}" type="pres">
      <dgm:prSet presAssocID="{5BB9D600-A6F0-4100-AB6D-60B9654FEA47}" presName="diamond" presStyleLbl="bgShp" presStyleIdx="0" presStyleCnt="1"/>
      <dgm:spPr/>
    </dgm:pt>
    <dgm:pt modelId="{16532E41-C726-47C5-B70F-1D4587E8F8CD}" type="pres">
      <dgm:prSet presAssocID="{5BB9D600-A6F0-4100-AB6D-60B9654FEA47}" presName="quad1" presStyleLbl="node1" presStyleIdx="0" presStyleCnt="4">
        <dgm:presLayoutVars>
          <dgm:chMax val="0"/>
          <dgm:chPref val="0"/>
          <dgm:bulletEnabled val="1"/>
        </dgm:presLayoutVars>
      </dgm:prSet>
      <dgm:spPr/>
    </dgm:pt>
    <dgm:pt modelId="{74CA3042-6181-4C52-8091-421EF05C27FE}" type="pres">
      <dgm:prSet presAssocID="{5BB9D600-A6F0-4100-AB6D-60B9654FEA47}" presName="quad2" presStyleLbl="node1" presStyleIdx="1" presStyleCnt="4">
        <dgm:presLayoutVars>
          <dgm:chMax val="0"/>
          <dgm:chPref val="0"/>
          <dgm:bulletEnabled val="1"/>
        </dgm:presLayoutVars>
      </dgm:prSet>
      <dgm:spPr/>
    </dgm:pt>
    <dgm:pt modelId="{09861567-D677-4B28-A2E4-4400148022D6}" type="pres">
      <dgm:prSet presAssocID="{5BB9D600-A6F0-4100-AB6D-60B9654FEA47}" presName="quad3" presStyleLbl="node1" presStyleIdx="2" presStyleCnt="4">
        <dgm:presLayoutVars>
          <dgm:chMax val="0"/>
          <dgm:chPref val="0"/>
          <dgm:bulletEnabled val="1"/>
        </dgm:presLayoutVars>
      </dgm:prSet>
      <dgm:spPr/>
    </dgm:pt>
    <dgm:pt modelId="{E7B9F0F9-326E-45A7-A3A7-8941C80258CB}" type="pres">
      <dgm:prSet presAssocID="{5BB9D600-A6F0-4100-AB6D-60B9654FEA47}" presName="quad4" presStyleLbl="node1" presStyleIdx="3" presStyleCnt="4">
        <dgm:presLayoutVars>
          <dgm:chMax val="0"/>
          <dgm:chPref val="0"/>
          <dgm:bulletEnabled val="1"/>
        </dgm:presLayoutVars>
      </dgm:prSet>
      <dgm:spPr/>
    </dgm:pt>
  </dgm:ptLst>
  <dgm:cxnLst>
    <dgm:cxn modelId="{C6624A11-1C03-43F5-87D7-72876A5EE2FD}" type="presOf" srcId="{ED00C035-435B-49CE-865C-6DD17760DBCA}" destId="{74CA3042-6181-4C52-8091-421EF05C27FE}" srcOrd="0" destOrd="0" presId="urn:microsoft.com/office/officeart/2005/8/layout/matrix3"/>
    <dgm:cxn modelId="{2CAFA317-A01D-4CD2-9887-D7ECE3F23FFF}" type="presOf" srcId="{5BB9D600-A6F0-4100-AB6D-60B9654FEA47}" destId="{96EB07F3-B726-470F-B27E-22077F6614B3}" srcOrd="0" destOrd="0" presId="urn:microsoft.com/office/officeart/2005/8/layout/matrix3"/>
    <dgm:cxn modelId="{A50B5F62-3B0C-431F-85A0-F90C0C4A332C}" srcId="{5BB9D600-A6F0-4100-AB6D-60B9654FEA47}" destId="{4210239F-F3F2-451A-8CD4-19450BE7F750}" srcOrd="0" destOrd="0" parTransId="{F00C9702-B28F-404C-B8EF-22D8B1780B71}" sibTransId="{BD08E18C-0268-440E-B9A3-BDAE60E191C2}"/>
    <dgm:cxn modelId="{65C74367-5EB6-4153-BA10-DDBA201E93B4}" srcId="{5BB9D600-A6F0-4100-AB6D-60B9654FEA47}" destId="{A19B42F3-836C-49FA-B1FD-0D7787E1C4E0}" srcOrd="2" destOrd="0" parTransId="{9CC9B1D7-EE54-42EA-9DA1-5E5CE963AD59}" sibTransId="{9813F61A-DDD1-46C6-9348-00E15E74CD68}"/>
    <dgm:cxn modelId="{C808115A-71B4-48EB-B980-00C98080B28B}" type="presOf" srcId="{A19B42F3-836C-49FA-B1FD-0D7787E1C4E0}" destId="{09861567-D677-4B28-A2E4-4400148022D6}" srcOrd="0" destOrd="0" presId="urn:microsoft.com/office/officeart/2005/8/layout/matrix3"/>
    <dgm:cxn modelId="{CEF4AA7E-5481-4CD6-99DC-F511782A191F}" srcId="{5BB9D600-A6F0-4100-AB6D-60B9654FEA47}" destId="{ED00C035-435B-49CE-865C-6DD17760DBCA}" srcOrd="1" destOrd="0" parTransId="{D28766D4-B76C-4669-BBE2-33B301BED96C}" sibTransId="{E75FC960-A8D7-487A-9C4F-6070DBC24D2D}"/>
    <dgm:cxn modelId="{F685CFA3-5985-4847-A5ED-5AAF4416C953}" type="presOf" srcId="{7C720317-B711-4BBA-A899-C623128B0EA1}" destId="{E7B9F0F9-326E-45A7-A3A7-8941C80258CB}" srcOrd="0" destOrd="0" presId="urn:microsoft.com/office/officeart/2005/8/layout/matrix3"/>
    <dgm:cxn modelId="{5D0EA5E7-D589-4526-918F-A6D1CB8C4A39}" type="presOf" srcId="{4210239F-F3F2-451A-8CD4-19450BE7F750}" destId="{16532E41-C726-47C5-B70F-1D4587E8F8CD}" srcOrd="0" destOrd="0" presId="urn:microsoft.com/office/officeart/2005/8/layout/matrix3"/>
    <dgm:cxn modelId="{00CBB4F0-BC9C-4788-9E72-B6A64D175026}" srcId="{5BB9D600-A6F0-4100-AB6D-60B9654FEA47}" destId="{7C720317-B711-4BBA-A899-C623128B0EA1}" srcOrd="3" destOrd="0" parTransId="{C43484E6-3853-424D-9348-4EB2B82B3D9E}" sibTransId="{8B742976-3DBD-4E98-B3BF-2F463DAF02CD}"/>
    <dgm:cxn modelId="{F0AAA961-C2EE-4B48-9D42-81B4D79276CE}" type="presParOf" srcId="{96EB07F3-B726-470F-B27E-22077F6614B3}" destId="{34C41F7C-A774-4A76-83F1-98898DA1229A}" srcOrd="0" destOrd="0" presId="urn:microsoft.com/office/officeart/2005/8/layout/matrix3"/>
    <dgm:cxn modelId="{5A1D44C4-92E9-484E-A552-C11EE69E7DE5}" type="presParOf" srcId="{96EB07F3-B726-470F-B27E-22077F6614B3}" destId="{16532E41-C726-47C5-B70F-1D4587E8F8CD}" srcOrd="1" destOrd="0" presId="urn:microsoft.com/office/officeart/2005/8/layout/matrix3"/>
    <dgm:cxn modelId="{629ABB05-C50D-4D4B-9D07-E0F6B2AEC965}" type="presParOf" srcId="{96EB07F3-B726-470F-B27E-22077F6614B3}" destId="{74CA3042-6181-4C52-8091-421EF05C27FE}" srcOrd="2" destOrd="0" presId="urn:microsoft.com/office/officeart/2005/8/layout/matrix3"/>
    <dgm:cxn modelId="{5C08B7AF-D81F-412B-AF9E-7FF99E7E8F7E}" type="presParOf" srcId="{96EB07F3-B726-470F-B27E-22077F6614B3}" destId="{09861567-D677-4B28-A2E4-4400148022D6}" srcOrd="3" destOrd="0" presId="urn:microsoft.com/office/officeart/2005/8/layout/matrix3"/>
    <dgm:cxn modelId="{168F52F5-2C37-44DC-A3CF-76B7DF06BE85}" type="presParOf" srcId="{96EB07F3-B726-470F-B27E-22077F6614B3}" destId="{E7B9F0F9-326E-45A7-A3A7-8941C80258CB}"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2053F5-5000-4074-8789-EC9B9E56E62F}"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GB"/>
        </a:p>
      </dgm:t>
    </dgm:pt>
    <dgm:pt modelId="{CDE91512-16AB-40CE-9BD3-A7476ABC2A70}">
      <dgm:prSet custT="1"/>
      <dgm:spPr/>
      <dgm:t>
        <a:bodyPr/>
        <a:lstStyle/>
        <a:p>
          <a:r>
            <a:rPr lang="en-GB" sz="1400"/>
            <a:t>Clark and Miller (1998) defined children’s play on the basis of these four parameters. </a:t>
          </a:r>
        </a:p>
      </dgm:t>
    </dgm:pt>
    <dgm:pt modelId="{9A25F00E-35AA-4BEA-A1DC-557AC1AE5855}" type="parTrans" cxnId="{EE75B051-B62A-42DC-A097-EDC622B863A9}">
      <dgm:prSet/>
      <dgm:spPr/>
      <dgm:t>
        <a:bodyPr/>
        <a:lstStyle/>
        <a:p>
          <a:endParaRPr lang="en-GB"/>
        </a:p>
      </dgm:t>
    </dgm:pt>
    <dgm:pt modelId="{9D870888-17D9-40BA-8D4F-F5B6398132A7}" type="sibTrans" cxnId="{EE75B051-B62A-42DC-A097-EDC622B863A9}">
      <dgm:prSet/>
      <dgm:spPr/>
      <dgm:t>
        <a:bodyPr/>
        <a:lstStyle/>
        <a:p>
          <a:endParaRPr lang="en-GB"/>
        </a:p>
      </dgm:t>
    </dgm:pt>
    <dgm:pt modelId="{D1476969-8A1B-47DD-A4DE-94963C5D0344}" type="pres">
      <dgm:prSet presAssocID="{552053F5-5000-4074-8789-EC9B9E56E62F}" presName="Name0" presStyleCnt="0">
        <dgm:presLayoutVars>
          <dgm:dir/>
          <dgm:resizeHandles val="exact"/>
        </dgm:presLayoutVars>
      </dgm:prSet>
      <dgm:spPr/>
    </dgm:pt>
    <dgm:pt modelId="{F1EEF876-A76D-46C7-AE88-09F61571758B}" type="pres">
      <dgm:prSet presAssocID="{552053F5-5000-4074-8789-EC9B9E56E62F}" presName="arrow" presStyleLbl="bgShp" presStyleIdx="0" presStyleCnt="1"/>
      <dgm:spPr/>
    </dgm:pt>
    <dgm:pt modelId="{6BF0BE17-A929-47AC-8ACA-2953085C715A}" type="pres">
      <dgm:prSet presAssocID="{552053F5-5000-4074-8789-EC9B9E56E62F}" presName="points" presStyleCnt="0"/>
      <dgm:spPr/>
    </dgm:pt>
    <dgm:pt modelId="{1D2FD06E-28FA-47A5-A49A-48F92793F978}" type="pres">
      <dgm:prSet presAssocID="{CDE91512-16AB-40CE-9BD3-A7476ABC2A70}" presName="compositeA" presStyleCnt="0"/>
      <dgm:spPr/>
    </dgm:pt>
    <dgm:pt modelId="{2BCAB1E6-496F-4ABF-8D24-AB034BAC2E5C}" type="pres">
      <dgm:prSet presAssocID="{CDE91512-16AB-40CE-9BD3-A7476ABC2A70}" presName="textA" presStyleLbl="revTx" presStyleIdx="0" presStyleCnt="1">
        <dgm:presLayoutVars>
          <dgm:bulletEnabled val="1"/>
        </dgm:presLayoutVars>
      </dgm:prSet>
      <dgm:spPr/>
    </dgm:pt>
    <dgm:pt modelId="{DF44A29B-97C2-4723-B4CF-6F5FC72020A8}" type="pres">
      <dgm:prSet presAssocID="{CDE91512-16AB-40CE-9BD3-A7476ABC2A70}" presName="circleA" presStyleLbl="node1" presStyleIdx="0" presStyleCnt="1"/>
      <dgm:spPr/>
    </dgm:pt>
    <dgm:pt modelId="{95EB30E5-D68A-4CEE-9807-9FF48A8F7691}" type="pres">
      <dgm:prSet presAssocID="{CDE91512-16AB-40CE-9BD3-A7476ABC2A70}" presName="spaceA" presStyleCnt="0"/>
      <dgm:spPr/>
    </dgm:pt>
  </dgm:ptLst>
  <dgm:cxnLst>
    <dgm:cxn modelId="{12C02343-A8CE-4792-A6F0-9C8E982D5B0C}" type="presOf" srcId="{552053F5-5000-4074-8789-EC9B9E56E62F}" destId="{D1476969-8A1B-47DD-A4DE-94963C5D0344}" srcOrd="0" destOrd="0" presId="urn:microsoft.com/office/officeart/2005/8/layout/hProcess11"/>
    <dgm:cxn modelId="{EE75B051-B62A-42DC-A097-EDC622B863A9}" srcId="{552053F5-5000-4074-8789-EC9B9E56E62F}" destId="{CDE91512-16AB-40CE-9BD3-A7476ABC2A70}" srcOrd="0" destOrd="0" parTransId="{9A25F00E-35AA-4BEA-A1DC-557AC1AE5855}" sibTransId="{9D870888-17D9-40BA-8D4F-F5B6398132A7}"/>
    <dgm:cxn modelId="{D1273EE7-ADB3-470D-8E1E-991CD1AEBEBD}" type="presOf" srcId="{CDE91512-16AB-40CE-9BD3-A7476ABC2A70}" destId="{2BCAB1E6-496F-4ABF-8D24-AB034BAC2E5C}" srcOrd="0" destOrd="0" presId="urn:microsoft.com/office/officeart/2005/8/layout/hProcess11"/>
    <dgm:cxn modelId="{904B4328-89CD-493A-AA1F-683678818E9A}" type="presParOf" srcId="{D1476969-8A1B-47DD-A4DE-94963C5D0344}" destId="{F1EEF876-A76D-46C7-AE88-09F61571758B}" srcOrd="0" destOrd="0" presId="urn:microsoft.com/office/officeart/2005/8/layout/hProcess11"/>
    <dgm:cxn modelId="{3C91D1F1-E949-44D1-B5DE-00EA43DE13A3}" type="presParOf" srcId="{D1476969-8A1B-47DD-A4DE-94963C5D0344}" destId="{6BF0BE17-A929-47AC-8ACA-2953085C715A}" srcOrd="1" destOrd="0" presId="urn:microsoft.com/office/officeart/2005/8/layout/hProcess11"/>
    <dgm:cxn modelId="{63A3027C-B414-4E8C-85B8-94A1A55DFAD6}" type="presParOf" srcId="{6BF0BE17-A929-47AC-8ACA-2953085C715A}" destId="{1D2FD06E-28FA-47A5-A49A-48F92793F978}" srcOrd="0" destOrd="0" presId="urn:microsoft.com/office/officeart/2005/8/layout/hProcess11"/>
    <dgm:cxn modelId="{2C7CA34C-0E9E-4C16-9D9C-DF1FD9E865E4}" type="presParOf" srcId="{1D2FD06E-28FA-47A5-A49A-48F92793F978}" destId="{2BCAB1E6-496F-4ABF-8D24-AB034BAC2E5C}" srcOrd="0" destOrd="0" presId="urn:microsoft.com/office/officeart/2005/8/layout/hProcess11"/>
    <dgm:cxn modelId="{3F002894-11ED-4C54-ADEC-AD323772C3BA}" type="presParOf" srcId="{1D2FD06E-28FA-47A5-A49A-48F92793F978}" destId="{DF44A29B-97C2-4723-B4CF-6F5FC72020A8}" srcOrd="1" destOrd="0" presId="urn:microsoft.com/office/officeart/2005/8/layout/hProcess11"/>
    <dgm:cxn modelId="{E9A28B25-58ED-47FE-A611-E8C2F427A929}" type="presParOf" srcId="{1D2FD06E-28FA-47A5-A49A-48F92793F978}" destId="{95EB30E5-D68A-4CEE-9807-9FF48A8F7691}" srcOrd="2" destOrd="0" presId="urn:microsoft.com/office/officeart/2005/8/layout/hProcess1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5919D3-2253-425D-8A00-885F7553579B}" type="doc">
      <dgm:prSet loTypeId="urn:microsoft.com/office/officeart/2005/8/layout/process4" loCatId="process" qsTypeId="urn:microsoft.com/office/officeart/2005/8/quickstyle/simple1" qsCatId="simple" csTypeId="urn:microsoft.com/office/officeart/2005/8/colors/accent1_1" csCatId="accent1"/>
      <dgm:spPr/>
      <dgm:t>
        <a:bodyPr/>
        <a:lstStyle/>
        <a:p>
          <a:endParaRPr lang="en-GB"/>
        </a:p>
      </dgm:t>
    </dgm:pt>
    <dgm:pt modelId="{20ECAAC1-CA14-41E9-AABC-3C7635CC1A44}">
      <dgm:prSet/>
      <dgm:spPr/>
      <dgm:t>
        <a:bodyPr/>
        <a:lstStyle/>
        <a:p>
          <a:r>
            <a:rPr lang="en-GB"/>
            <a:t>…any behaviour, activity or process initiated, controlled and structured by children themselves; it takes place whenever and wherever opportunities arise (UNCRC).</a:t>
          </a:r>
        </a:p>
      </dgm:t>
    </dgm:pt>
    <dgm:pt modelId="{594DA848-2972-4569-AE13-46407E1643F2}" type="parTrans" cxnId="{CD73F195-0862-4AD4-8301-25FBB0D11295}">
      <dgm:prSet/>
      <dgm:spPr/>
      <dgm:t>
        <a:bodyPr/>
        <a:lstStyle/>
        <a:p>
          <a:endParaRPr lang="en-GB"/>
        </a:p>
      </dgm:t>
    </dgm:pt>
    <dgm:pt modelId="{5EBBED97-5ABD-45C3-88A9-E0D43D1424AA}" type="sibTrans" cxnId="{CD73F195-0862-4AD4-8301-25FBB0D11295}">
      <dgm:prSet/>
      <dgm:spPr/>
      <dgm:t>
        <a:bodyPr/>
        <a:lstStyle/>
        <a:p>
          <a:endParaRPr lang="en-GB"/>
        </a:p>
      </dgm:t>
    </dgm:pt>
    <dgm:pt modelId="{70945053-76AB-4749-ADA4-AB75802CC3AA}" type="pres">
      <dgm:prSet presAssocID="{D05919D3-2253-425D-8A00-885F7553579B}" presName="Name0" presStyleCnt="0">
        <dgm:presLayoutVars>
          <dgm:dir/>
          <dgm:animLvl val="lvl"/>
          <dgm:resizeHandles val="exact"/>
        </dgm:presLayoutVars>
      </dgm:prSet>
      <dgm:spPr/>
    </dgm:pt>
    <dgm:pt modelId="{E9FB48E2-6331-4835-8517-DF220C9457DB}" type="pres">
      <dgm:prSet presAssocID="{20ECAAC1-CA14-41E9-AABC-3C7635CC1A44}" presName="boxAndChildren" presStyleCnt="0"/>
      <dgm:spPr/>
    </dgm:pt>
    <dgm:pt modelId="{A9C03BE7-9882-4225-BDBC-15CEAAC963BF}" type="pres">
      <dgm:prSet presAssocID="{20ECAAC1-CA14-41E9-AABC-3C7635CC1A44}" presName="parentTextBox" presStyleLbl="node1" presStyleIdx="0" presStyleCnt="1"/>
      <dgm:spPr/>
    </dgm:pt>
  </dgm:ptLst>
  <dgm:cxnLst>
    <dgm:cxn modelId="{41ACE30C-289B-4DE9-A56B-A0BD9197362B}" type="presOf" srcId="{20ECAAC1-CA14-41E9-AABC-3C7635CC1A44}" destId="{A9C03BE7-9882-4225-BDBC-15CEAAC963BF}" srcOrd="0" destOrd="0" presId="urn:microsoft.com/office/officeart/2005/8/layout/process4"/>
    <dgm:cxn modelId="{86278D31-82FA-4309-8D72-32EBBC381FCD}" type="presOf" srcId="{D05919D3-2253-425D-8A00-885F7553579B}" destId="{70945053-76AB-4749-ADA4-AB75802CC3AA}" srcOrd="0" destOrd="0" presId="urn:microsoft.com/office/officeart/2005/8/layout/process4"/>
    <dgm:cxn modelId="{CD73F195-0862-4AD4-8301-25FBB0D11295}" srcId="{D05919D3-2253-425D-8A00-885F7553579B}" destId="{20ECAAC1-CA14-41E9-AABC-3C7635CC1A44}" srcOrd="0" destOrd="0" parTransId="{594DA848-2972-4569-AE13-46407E1643F2}" sibTransId="{5EBBED97-5ABD-45C3-88A9-E0D43D1424AA}"/>
    <dgm:cxn modelId="{A3214032-2BFF-4C3D-B6D1-89B8B64064A0}" type="presParOf" srcId="{70945053-76AB-4749-ADA4-AB75802CC3AA}" destId="{E9FB48E2-6331-4835-8517-DF220C9457DB}" srcOrd="0" destOrd="0" presId="urn:microsoft.com/office/officeart/2005/8/layout/process4"/>
    <dgm:cxn modelId="{CA95F747-FAC7-42A1-9554-ED2A47828AF4}" type="presParOf" srcId="{E9FB48E2-6331-4835-8517-DF220C9457DB}" destId="{A9C03BE7-9882-4225-BDBC-15CEAAC963B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5CACD9-9F19-42A8-B701-F95C177B2C0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6E4F3441-1226-4C1E-BF9C-83B30FAA0775}">
      <dgm:prSet/>
      <dgm:spPr/>
      <dgm:t>
        <a:bodyPr/>
        <a:lstStyle/>
        <a:p>
          <a:r>
            <a:rPr lang="en-GB"/>
            <a:t>Bottrill (2018) -  what play is and should be rather than providing a definition, stating that play is creativity, it is abandon.... its meaning is infinite. </a:t>
          </a:r>
        </a:p>
      </dgm:t>
    </dgm:pt>
    <dgm:pt modelId="{A1CC8C62-ED63-49C4-B595-4DA951460267}" type="parTrans" cxnId="{38A544C0-5233-4183-8B6F-556F398C4D7A}">
      <dgm:prSet/>
      <dgm:spPr/>
      <dgm:t>
        <a:bodyPr/>
        <a:lstStyle/>
        <a:p>
          <a:endParaRPr lang="en-GB"/>
        </a:p>
      </dgm:t>
    </dgm:pt>
    <dgm:pt modelId="{6382A24C-0FEA-4844-A2A6-75CC4EF4E111}" type="sibTrans" cxnId="{38A544C0-5233-4183-8B6F-556F398C4D7A}">
      <dgm:prSet/>
      <dgm:spPr/>
      <dgm:t>
        <a:bodyPr/>
        <a:lstStyle/>
        <a:p>
          <a:endParaRPr lang="en-GB"/>
        </a:p>
      </dgm:t>
    </dgm:pt>
    <dgm:pt modelId="{68F3699F-E73D-4923-A6C7-8F2D550C911A}" type="pres">
      <dgm:prSet presAssocID="{3F5CACD9-9F19-42A8-B701-F95C177B2C0D}" presName="linear" presStyleCnt="0">
        <dgm:presLayoutVars>
          <dgm:animLvl val="lvl"/>
          <dgm:resizeHandles val="exact"/>
        </dgm:presLayoutVars>
      </dgm:prSet>
      <dgm:spPr/>
    </dgm:pt>
    <dgm:pt modelId="{5CF59E11-DC16-4CF7-9F0E-F82196BC099C}" type="pres">
      <dgm:prSet presAssocID="{6E4F3441-1226-4C1E-BF9C-83B30FAA0775}" presName="parentText" presStyleLbl="node1" presStyleIdx="0" presStyleCnt="1">
        <dgm:presLayoutVars>
          <dgm:chMax val="0"/>
          <dgm:bulletEnabled val="1"/>
        </dgm:presLayoutVars>
      </dgm:prSet>
      <dgm:spPr/>
    </dgm:pt>
  </dgm:ptLst>
  <dgm:cxnLst>
    <dgm:cxn modelId="{60E66137-98FB-49A6-821E-0C9820181D22}" type="presOf" srcId="{3F5CACD9-9F19-42A8-B701-F95C177B2C0D}" destId="{68F3699F-E73D-4923-A6C7-8F2D550C911A}" srcOrd="0" destOrd="0" presId="urn:microsoft.com/office/officeart/2005/8/layout/vList2"/>
    <dgm:cxn modelId="{A3A5F0AD-5EDD-448E-A056-B5227E44D1E4}" type="presOf" srcId="{6E4F3441-1226-4C1E-BF9C-83B30FAA0775}" destId="{5CF59E11-DC16-4CF7-9F0E-F82196BC099C}" srcOrd="0" destOrd="0" presId="urn:microsoft.com/office/officeart/2005/8/layout/vList2"/>
    <dgm:cxn modelId="{38A544C0-5233-4183-8B6F-556F398C4D7A}" srcId="{3F5CACD9-9F19-42A8-B701-F95C177B2C0D}" destId="{6E4F3441-1226-4C1E-BF9C-83B30FAA0775}" srcOrd="0" destOrd="0" parTransId="{A1CC8C62-ED63-49C4-B595-4DA951460267}" sibTransId="{6382A24C-0FEA-4844-A2A6-75CC4EF4E111}"/>
    <dgm:cxn modelId="{D6EE4D9A-B25C-40F1-80FD-3A54AF0E7D7D}" type="presParOf" srcId="{68F3699F-E73D-4923-A6C7-8F2D550C911A}" destId="{5CF59E11-DC16-4CF7-9F0E-F82196BC099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F578AE3-4D83-4268-9137-A72B9494999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GB"/>
        </a:p>
      </dgm:t>
    </dgm:pt>
    <dgm:pt modelId="{5A0B60BD-8EE4-499E-8D5C-89ED2A6C11C5}">
      <dgm:prSet/>
      <dgm:spPr/>
      <dgm:t>
        <a:bodyPr/>
        <a:lstStyle/>
        <a:p>
          <a:r>
            <a:rPr lang="en-GB"/>
            <a:t>Eberle (2014) - six common elements in an activity: anticipation, surprise, pleasure, understanding, strength, and poise - at its centre play must be fun. </a:t>
          </a:r>
        </a:p>
      </dgm:t>
    </dgm:pt>
    <dgm:pt modelId="{3D9BD5F6-1600-4308-95B9-BA23C61EECD1}" type="parTrans" cxnId="{54923E94-E2FC-4958-8E21-E487D27D7C7D}">
      <dgm:prSet/>
      <dgm:spPr/>
      <dgm:t>
        <a:bodyPr/>
        <a:lstStyle/>
        <a:p>
          <a:endParaRPr lang="en-GB"/>
        </a:p>
      </dgm:t>
    </dgm:pt>
    <dgm:pt modelId="{80FDF100-90FE-4E70-B575-93B29F6B9928}" type="sibTrans" cxnId="{54923E94-E2FC-4958-8E21-E487D27D7C7D}">
      <dgm:prSet/>
      <dgm:spPr/>
      <dgm:t>
        <a:bodyPr/>
        <a:lstStyle/>
        <a:p>
          <a:endParaRPr lang="en-GB"/>
        </a:p>
      </dgm:t>
    </dgm:pt>
    <dgm:pt modelId="{F7AD6D32-F6F8-48D5-8F1E-66DFC03EA9EA}" type="pres">
      <dgm:prSet presAssocID="{2F578AE3-4D83-4268-9137-A72B9494999C}" presName="Name0" presStyleCnt="0">
        <dgm:presLayoutVars>
          <dgm:dir/>
          <dgm:resizeHandles val="exact"/>
        </dgm:presLayoutVars>
      </dgm:prSet>
      <dgm:spPr/>
    </dgm:pt>
    <dgm:pt modelId="{E67F0159-6DED-4160-9D35-9C979298CF5B}" type="pres">
      <dgm:prSet presAssocID="{5A0B60BD-8EE4-499E-8D5C-89ED2A6C11C5}" presName="node" presStyleLbl="node1" presStyleIdx="0" presStyleCnt="1">
        <dgm:presLayoutVars>
          <dgm:bulletEnabled val="1"/>
        </dgm:presLayoutVars>
      </dgm:prSet>
      <dgm:spPr/>
    </dgm:pt>
  </dgm:ptLst>
  <dgm:cxnLst>
    <dgm:cxn modelId="{4A9FE80A-EEBE-487F-8F84-BB9397099AE0}" type="presOf" srcId="{2F578AE3-4D83-4268-9137-A72B9494999C}" destId="{F7AD6D32-F6F8-48D5-8F1E-66DFC03EA9EA}" srcOrd="0" destOrd="0" presId="urn:microsoft.com/office/officeart/2005/8/layout/process1"/>
    <dgm:cxn modelId="{120C5631-A218-4568-B3C9-82D51004CB9C}" type="presOf" srcId="{5A0B60BD-8EE4-499E-8D5C-89ED2A6C11C5}" destId="{E67F0159-6DED-4160-9D35-9C979298CF5B}" srcOrd="0" destOrd="0" presId="urn:microsoft.com/office/officeart/2005/8/layout/process1"/>
    <dgm:cxn modelId="{54923E94-E2FC-4958-8E21-E487D27D7C7D}" srcId="{2F578AE3-4D83-4268-9137-A72B9494999C}" destId="{5A0B60BD-8EE4-499E-8D5C-89ED2A6C11C5}" srcOrd="0" destOrd="0" parTransId="{3D9BD5F6-1600-4308-95B9-BA23C61EECD1}" sibTransId="{80FDF100-90FE-4E70-B575-93B29F6B9928}"/>
    <dgm:cxn modelId="{94A07D5C-33B8-4BA0-95BA-B82A19260C44}" type="presParOf" srcId="{F7AD6D32-F6F8-48D5-8F1E-66DFC03EA9EA}" destId="{E67F0159-6DED-4160-9D35-9C979298CF5B}" srcOrd="0"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D8AA5ED-9D1A-490F-9031-2FBE31BF82C4}"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54594C79-6B2B-4DF6-BE59-AAFD1E30B1B0}">
      <dgm:prSet custT="1"/>
      <dgm:spPr/>
      <dgm:t>
        <a:bodyPr/>
        <a:lstStyle/>
        <a:p>
          <a:pPr algn="ctr"/>
          <a:r>
            <a:rPr lang="en-GB" sz="1800"/>
            <a:t>So, the definition of play is complex - a commonly agreed definition cites play as being freely chosen, personally directed, intrinsically motivated and without external goal or reward (NHS, 2017). </a:t>
          </a:r>
        </a:p>
      </dgm:t>
    </dgm:pt>
    <dgm:pt modelId="{69B47F05-2F5F-4D53-B5B1-07F62CAD95EA}" type="parTrans" cxnId="{267D26DC-6ED7-4DE8-8E6A-3661CFBB5FD6}">
      <dgm:prSet/>
      <dgm:spPr/>
      <dgm:t>
        <a:bodyPr/>
        <a:lstStyle/>
        <a:p>
          <a:pPr algn="ctr"/>
          <a:endParaRPr lang="en-GB" sz="1800"/>
        </a:p>
      </dgm:t>
    </dgm:pt>
    <dgm:pt modelId="{680ACE25-E467-4BEB-80C2-F797D94F5457}" type="sibTrans" cxnId="{267D26DC-6ED7-4DE8-8E6A-3661CFBB5FD6}">
      <dgm:prSet/>
      <dgm:spPr/>
      <dgm:t>
        <a:bodyPr/>
        <a:lstStyle/>
        <a:p>
          <a:pPr algn="ctr"/>
          <a:endParaRPr lang="en-GB" sz="1800"/>
        </a:p>
      </dgm:t>
    </dgm:pt>
    <dgm:pt modelId="{FA85B470-47C4-4494-8BA5-1879996A7F32}" type="pres">
      <dgm:prSet presAssocID="{DD8AA5ED-9D1A-490F-9031-2FBE31BF82C4}" presName="linear" presStyleCnt="0">
        <dgm:presLayoutVars>
          <dgm:animLvl val="lvl"/>
          <dgm:resizeHandles val="exact"/>
        </dgm:presLayoutVars>
      </dgm:prSet>
      <dgm:spPr/>
    </dgm:pt>
    <dgm:pt modelId="{3C89595D-9785-43FD-8679-FBF6B1F565BE}" type="pres">
      <dgm:prSet presAssocID="{54594C79-6B2B-4DF6-BE59-AAFD1E30B1B0}" presName="parentText" presStyleLbl="node1" presStyleIdx="0" presStyleCnt="1" custScaleX="98742" custScaleY="104625" custLinFactNeighborX="0" custLinFactNeighborY="6882">
        <dgm:presLayoutVars>
          <dgm:chMax val="0"/>
          <dgm:bulletEnabled val="1"/>
        </dgm:presLayoutVars>
      </dgm:prSet>
      <dgm:spPr/>
    </dgm:pt>
  </dgm:ptLst>
  <dgm:cxnLst>
    <dgm:cxn modelId="{0B9DC5A7-ADA6-4F94-BF40-459F0558FA16}" type="presOf" srcId="{DD8AA5ED-9D1A-490F-9031-2FBE31BF82C4}" destId="{FA85B470-47C4-4494-8BA5-1879996A7F32}" srcOrd="0" destOrd="0" presId="urn:microsoft.com/office/officeart/2005/8/layout/vList2"/>
    <dgm:cxn modelId="{267D26DC-6ED7-4DE8-8E6A-3661CFBB5FD6}" srcId="{DD8AA5ED-9D1A-490F-9031-2FBE31BF82C4}" destId="{54594C79-6B2B-4DF6-BE59-AAFD1E30B1B0}" srcOrd="0" destOrd="0" parTransId="{69B47F05-2F5F-4D53-B5B1-07F62CAD95EA}" sibTransId="{680ACE25-E467-4BEB-80C2-F797D94F5457}"/>
    <dgm:cxn modelId="{7EF6C0DE-ABE3-4655-A69A-A3B39043FE98}" type="presOf" srcId="{54594C79-6B2B-4DF6-BE59-AAFD1E30B1B0}" destId="{3C89595D-9785-43FD-8679-FBF6B1F565BE}" srcOrd="0" destOrd="0" presId="urn:microsoft.com/office/officeart/2005/8/layout/vList2"/>
    <dgm:cxn modelId="{909291B7-3E14-4ADD-9DEC-80D0C91A064C}" type="presParOf" srcId="{FA85B470-47C4-4494-8BA5-1879996A7F32}" destId="{3C89595D-9785-43FD-8679-FBF6B1F565BE}"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92C87F-E83C-4956-AF1B-2301D0A04010}" type="doc">
      <dgm:prSet loTypeId="urn:microsoft.com/office/officeart/2005/8/layout/process4" loCatId="list" qsTypeId="urn:microsoft.com/office/officeart/2005/8/quickstyle/simple1" qsCatId="simple" csTypeId="urn:microsoft.com/office/officeart/2005/8/colors/colorful2" csCatId="colorful"/>
      <dgm:spPr/>
      <dgm:t>
        <a:bodyPr/>
        <a:lstStyle/>
        <a:p>
          <a:endParaRPr lang="en-GB"/>
        </a:p>
      </dgm:t>
    </dgm:pt>
    <dgm:pt modelId="{36F0F9E6-C32C-4AEB-923F-3B51DE6D62C4}">
      <dgm:prSet/>
      <dgm:spPr/>
      <dgm:t>
        <a:bodyPr/>
        <a:lstStyle/>
        <a:p>
          <a:r>
            <a:rPr lang="en-GB" b="1"/>
            <a:t>Freely chosen </a:t>
          </a:r>
          <a:r>
            <a:rPr lang="en-GB"/>
            <a:t>- children themselves choose when, how and what to play. He should not have steps that need to be completed or be part of any set programme. </a:t>
          </a:r>
        </a:p>
      </dgm:t>
    </dgm:pt>
    <dgm:pt modelId="{100CBC2B-937A-4DA8-8415-537E90297B5C}" type="parTrans" cxnId="{8109759F-7929-43A4-800B-2A0A8800F9F0}">
      <dgm:prSet/>
      <dgm:spPr/>
      <dgm:t>
        <a:bodyPr/>
        <a:lstStyle/>
        <a:p>
          <a:endParaRPr lang="en-GB"/>
        </a:p>
      </dgm:t>
    </dgm:pt>
    <dgm:pt modelId="{0D7D8A50-6D58-4E4D-8B8B-BDAA6FD25E4D}" type="sibTrans" cxnId="{8109759F-7929-43A4-800B-2A0A8800F9F0}">
      <dgm:prSet/>
      <dgm:spPr/>
      <dgm:t>
        <a:bodyPr/>
        <a:lstStyle/>
        <a:p>
          <a:endParaRPr lang="en-GB"/>
        </a:p>
      </dgm:t>
    </dgm:pt>
    <dgm:pt modelId="{2F146647-B32E-4A66-B022-9B1C4B342308}">
      <dgm:prSet/>
      <dgm:spPr/>
      <dgm:t>
        <a:bodyPr/>
        <a:lstStyle/>
        <a:p>
          <a:r>
            <a:rPr lang="en-GB"/>
            <a:t>Similar to the term child-led - complete control over the play by the child. </a:t>
          </a:r>
        </a:p>
      </dgm:t>
    </dgm:pt>
    <dgm:pt modelId="{F0BEDE42-C2A1-4EEE-82B6-37692E805C81}" type="parTrans" cxnId="{471FB335-21E9-4092-9440-B3E0AE224A5A}">
      <dgm:prSet/>
      <dgm:spPr/>
      <dgm:t>
        <a:bodyPr/>
        <a:lstStyle/>
        <a:p>
          <a:endParaRPr lang="en-GB"/>
        </a:p>
      </dgm:t>
    </dgm:pt>
    <dgm:pt modelId="{C277C80C-BB72-46FD-ADFC-82D980ADC571}" type="sibTrans" cxnId="{471FB335-21E9-4092-9440-B3E0AE224A5A}">
      <dgm:prSet/>
      <dgm:spPr/>
      <dgm:t>
        <a:bodyPr/>
        <a:lstStyle/>
        <a:p>
          <a:endParaRPr lang="en-GB"/>
        </a:p>
      </dgm:t>
    </dgm:pt>
    <dgm:pt modelId="{32BFC2F0-7A58-432F-B909-526D068B4BE1}" type="pres">
      <dgm:prSet presAssocID="{7D92C87F-E83C-4956-AF1B-2301D0A04010}" presName="Name0" presStyleCnt="0">
        <dgm:presLayoutVars>
          <dgm:dir/>
          <dgm:animLvl val="lvl"/>
          <dgm:resizeHandles val="exact"/>
        </dgm:presLayoutVars>
      </dgm:prSet>
      <dgm:spPr/>
    </dgm:pt>
    <dgm:pt modelId="{620CD432-896A-43D1-BF79-7FF6B02FF236}" type="pres">
      <dgm:prSet presAssocID="{2F146647-B32E-4A66-B022-9B1C4B342308}" presName="boxAndChildren" presStyleCnt="0"/>
      <dgm:spPr/>
    </dgm:pt>
    <dgm:pt modelId="{2293A3EF-52E1-46AF-AB34-6DFAA3559BB9}" type="pres">
      <dgm:prSet presAssocID="{2F146647-B32E-4A66-B022-9B1C4B342308}" presName="parentTextBox" presStyleLbl="node1" presStyleIdx="0" presStyleCnt="2"/>
      <dgm:spPr/>
    </dgm:pt>
    <dgm:pt modelId="{ECE01271-45C6-4F66-B165-45134CD2F2EC}" type="pres">
      <dgm:prSet presAssocID="{0D7D8A50-6D58-4E4D-8B8B-BDAA6FD25E4D}" presName="sp" presStyleCnt="0"/>
      <dgm:spPr/>
    </dgm:pt>
    <dgm:pt modelId="{EE4108ED-3362-4462-8B8C-534D63CF5C7A}" type="pres">
      <dgm:prSet presAssocID="{36F0F9E6-C32C-4AEB-923F-3B51DE6D62C4}" presName="arrowAndChildren" presStyleCnt="0"/>
      <dgm:spPr/>
    </dgm:pt>
    <dgm:pt modelId="{CBA5E8CA-CD93-473A-9988-57311D7FB290}" type="pres">
      <dgm:prSet presAssocID="{36F0F9E6-C32C-4AEB-923F-3B51DE6D62C4}" presName="parentTextArrow" presStyleLbl="node1" presStyleIdx="1" presStyleCnt="2" custLinFactNeighborY="35"/>
      <dgm:spPr/>
    </dgm:pt>
  </dgm:ptLst>
  <dgm:cxnLst>
    <dgm:cxn modelId="{4EE4BA04-7BF7-433F-8E31-2E9BE704B8B3}" type="presOf" srcId="{36F0F9E6-C32C-4AEB-923F-3B51DE6D62C4}" destId="{CBA5E8CA-CD93-473A-9988-57311D7FB290}" srcOrd="0" destOrd="0" presId="urn:microsoft.com/office/officeart/2005/8/layout/process4"/>
    <dgm:cxn modelId="{471FB335-21E9-4092-9440-B3E0AE224A5A}" srcId="{7D92C87F-E83C-4956-AF1B-2301D0A04010}" destId="{2F146647-B32E-4A66-B022-9B1C4B342308}" srcOrd="1" destOrd="0" parTransId="{F0BEDE42-C2A1-4EEE-82B6-37692E805C81}" sibTransId="{C277C80C-BB72-46FD-ADFC-82D980ADC571}"/>
    <dgm:cxn modelId="{AF0D2D5E-D98C-41B2-829F-62A28DE5FA1B}" type="presOf" srcId="{2F146647-B32E-4A66-B022-9B1C4B342308}" destId="{2293A3EF-52E1-46AF-AB34-6DFAA3559BB9}" srcOrd="0" destOrd="0" presId="urn:microsoft.com/office/officeart/2005/8/layout/process4"/>
    <dgm:cxn modelId="{CABEEB94-B1EA-461B-A972-2405EDE29FD3}" type="presOf" srcId="{7D92C87F-E83C-4956-AF1B-2301D0A04010}" destId="{32BFC2F0-7A58-432F-B909-526D068B4BE1}" srcOrd="0" destOrd="0" presId="urn:microsoft.com/office/officeart/2005/8/layout/process4"/>
    <dgm:cxn modelId="{8109759F-7929-43A4-800B-2A0A8800F9F0}" srcId="{7D92C87F-E83C-4956-AF1B-2301D0A04010}" destId="{36F0F9E6-C32C-4AEB-923F-3B51DE6D62C4}" srcOrd="0" destOrd="0" parTransId="{100CBC2B-937A-4DA8-8415-537E90297B5C}" sibTransId="{0D7D8A50-6D58-4E4D-8B8B-BDAA6FD25E4D}"/>
    <dgm:cxn modelId="{48F2F891-27EE-48E6-BEFD-E73275E1FE0D}" type="presParOf" srcId="{32BFC2F0-7A58-432F-B909-526D068B4BE1}" destId="{620CD432-896A-43D1-BF79-7FF6B02FF236}" srcOrd="0" destOrd="0" presId="urn:microsoft.com/office/officeart/2005/8/layout/process4"/>
    <dgm:cxn modelId="{581C429A-71DB-45EC-BF51-F6F67DE428B5}" type="presParOf" srcId="{620CD432-896A-43D1-BF79-7FF6B02FF236}" destId="{2293A3EF-52E1-46AF-AB34-6DFAA3559BB9}" srcOrd="0" destOrd="0" presId="urn:microsoft.com/office/officeart/2005/8/layout/process4"/>
    <dgm:cxn modelId="{50EF53CB-4D62-45ED-9212-BA88C412EC44}" type="presParOf" srcId="{32BFC2F0-7A58-432F-B909-526D068B4BE1}" destId="{ECE01271-45C6-4F66-B165-45134CD2F2EC}" srcOrd="1" destOrd="0" presId="urn:microsoft.com/office/officeart/2005/8/layout/process4"/>
    <dgm:cxn modelId="{602F7C93-BDAD-4983-B8AA-3717C6D38C40}" type="presParOf" srcId="{32BFC2F0-7A58-432F-B909-526D068B4BE1}" destId="{EE4108ED-3362-4462-8B8C-534D63CF5C7A}" srcOrd="2" destOrd="0" presId="urn:microsoft.com/office/officeart/2005/8/layout/process4"/>
    <dgm:cxn modelId="{067E1BF4-2116-4CD0-9202-DBD08BDFEFC0}" type="presParOf" srcId="{EE4108ED-3362-4462-8B8C-534D63CF5C7A}" destId="{CBA5E8CA-CD93-473A-9988-57311D7FB29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4E29154-07A7-48BF-B176-3AD6CAC60C81}" type="doc">
      <dgm:prSet loTypeId="urn:microsoft.com/office/officeart/2008/layout/VerticalCircleList" loCatId="list" qsTypeId="urn:microsoft.com/office/officeart/2005/8/quickstyle/simple1" qsCatId="simple" csTypeId="urn:microsoft.com/office/officeart/2005/8/colors/colorful2" csCatId="colorful"/>
      <dgm:spPr/>
      <dgm:t>
        <a:bodyPr/>
        <a:lstStyle/>
        <a:p>
          <a:endParaRPr lang="en-GB"/>
        </a:p>
      </dgm:t>
    </dgm:pt>
    <dgm:pt modelId="{6BA90C85-997B-4623-96E3-ED8B194F9BE9}">
      <dgm:prSet/>
      <dgm:spPr/>
      <dgm:t>
        <a:bodyPr/>
        <a:lstStyle/>
        <a:p>
          <a:r>
            <a:rPr lang="en-GB" b="1"/>
            <a:t>Intrinsically motivated without external goal or reward. </a:t>
          </a:r>
          <a:r>
            <a:rPr lang="en-GB"/>
            <a:t>Children have an innate desire to play; it drives their growth and development. Motivation is key to promoting learning, enjoyment, persistence and performance. </a:t>
          </a:r>
        </a:p>
      </dgm:t>
    </dgm:pt>
    <dgm:pt modelId="{45440852-2BBC-4826-A8A9-E729DD2F2DB9}" type="parTrans" cxnId="{1D48B26C-3167-4EDC-9461-9FA2397420F7}">
      <dgm:prSet/>
      <dgm:spPr/>
      <dgm:t>
        <a:bodyPr/>
        <a:lstStyle/>
        <a:p>
          <a:endParaRPr lang="en-GB"/>
        </a:p>
      </dgm:t>
    </dgm:pt>
    <dgm:pt modelId="{B51E3DAC-2FBA-4301-8419-F5469C5A0BC5}" type="sibTrans" cxnId="{1D48B26C-3167-4EDC-9461-9FA2397420F7}">
      <dgm:prSet/>
      <dgm:spPr/>
      <dgm:t>
        <a:bodyPr/>
        <a:lstStyle/>
        <a:p>
          <a:endParaRPr lang="en-GB"/>
        </a:p>
      </dgm:t>
    </dgm:pt>
    <dgm:pt modelId="{BFA3C40A-D7A6-4FAA-B5E5-0680FADB2C54}">
      <dgm:prSet/>
      <dgm:spPr/>
      <dgm:t>
        <a:bodyPr/>
        <a:lstStyle/>
        <a:p>
          <a:r>
            <a:rPr lang="en-GB"/>
            <a:t>Children intrinsically motivated to play show more interest, excitement, fun and engagement in their play. </a:t>
          </a:r>
        </a:p>
      </dgm:t>
    </dgm:pt>
    <dgm:pt modelId="{5084092D-4AED-4379-9A69-6507A74CBED8}" type="parTrans" cxnId="{5275CA09-B323-4970-8E6D-F84805272A59}">
      <dgm:prSet/>
      <dgm:spPr/>
      <dgm:t>
        <a:bodyPr/>
        <a:lstStyle/>
        <a:p>
          <a:endParaRPr lang="en-GB"/>
        </a:p>
      </dgm:t>
    </dgm:pt>
    <dgm:pt modelId="{8B1D5D82-9485-41F4-BBE7-307A99345DF3}" type="sibTrans" cxnId="{5275CA09-B323-4970-8E6D-F84805272A59}">
      <dgm:prSet/>
      <dgm:spPr/>
      <dgm:t>
        <a:bodyPr/>
        <a:lstStyle/>
        <a:p>
          <a:endParaRPr lang="en-GB"/>
        </a:p>
      </dgm:t>
    </dgm:pt>
    <dgm:pt modelId="{735DBA0F-F3A7-4C5A-BFE7-CC479A314EB7}">
      <dgm:prSet/>
      <dgm:spPr/>
      <dgm:t>
        <a:bodyPr/>
        <a:lstStyle/>
        <a:p>
          <a:r>
            <a:rPr lang="en-GB"/>
            <a:t>Intrinsic motivation stems from the pleasure and satisfaction gained from the knowledge or mastery that comes from the play and the feelings of excitement and enjoyment from participating in it. </a:t>
          </a:r>
        </a:p>
      </dgm:t>
    </dgm:pt>
    <dgm:pt modelId="{9F91055C-A2F3-4D5A-95C9-663D052E9CB3}" type="parTrans" cxnId="{5BB27601-DB95-429D-AF5D-8085C0962C76}">
      <dgm:prSet/>
      <dgm:spPr/>
      <dgm:t>
        <a:bodyPr/>
        <a:lstStyle/>
        <a:p>
          <a:endParaRPr lang="en-GB"/>
        </a:p>
      </dgm:t>
    </dgm:pt>
    <dgm:pt modelId="{ACE2CE74-76E5-4521-A73B-16D12022578A}" type="sibTrans" cxnId="{5BB27601-DB95-429D-AF5D-8085C0962C76}">
      <dgm:prSet/>
      <dgm:spPr/>
      <dgm:t>
        <a:bodyPr/>
        <a:lstStyle/>
        <a:p>
          <a:endParaRPr lang="en-GB"/>
        </a:p>
      </dgm:t>
    </dgm:pt>
    <dgm:pt modelId="{1275F152-A04B-40A5-8253-F01AECBAB169}">
      <dgm:prSet/>
      <dgm:spPr/>
      <dgm:t>
        <a:bodyPr/>
        <a:lstStyle/>
        <a:p>
          <a:r>
            <a:rPr lang="en-GB"/>
            <a:t>These contribute to feelings of positive self-esteem and well-being, which are essential components for children to realise their potential. </a:t>
          </a:r>
        </a:p>
      </dgm:t>
    </dgm:pt>
    <dgm:pt modelId="{4957CA9B-5BCC-4D6C-A552-AD3E50D88601}" type="parTrans" cxnId="{4F3B767A-CF78-45CA-B818-FB0582D36AB4}">
      <dgm:prSet/>
      <dgm:spPr/>
      <dgm:t>
        <a:bodyPr/>
        <a:lstStyle/>
        <a:p>
          <a:endParaRPr lang="en-GB"/>
        </a:p>
      </dgm:t>
    </dgm:pt>
    <dgm:pt modelId="{AD369D3D-FF24-4F0D-84D5-6BEF52725A4B}" type="sibTrans" cxnId="{4F3B767A-CF78-45CA-B818-FB0582D36AB4}">
      <dgm:prSet/>
      <dgm:spPr/>
      <dgm:t>
        <a:bodyPr/>
        <a:lstStyle/>
        <a:p>
          <a:endParaRPr lang="en-GB"/>
        </a:p>
      </dgm:t>
    </dgm:pt>
    <dgm:pt modelId="{DF195313-61D4-4251-84CC-B57FCC2932E1}">
      <dgm:prSet/>
      <dgm:spPr/>
      <dgm:t>
        <a:bodyPr/>
        <a:lstStyle/>
        <a:p>
          <a:r>
            <a:rPr lang="en-GB"/>
            <a:t>If a children’s motivation to engage in play is intrinsic, the play is undertaken for its own sake and not for any external reward or goal.</a:t>
          </a:r>
        </a:p>
      </dgm:t>
    </dgm:pt>
    <dgm:pt modelId="{D064639F-6D3A-4102-B506-CCE42E79F6EF}" type="parTrans" cxnId="{0E175733-46A8-4CBE-8832-E20B1CFBDE2A}">
      <dgm:prSet/>
      <dgm:spPr/>
      <dgm:t>
        <a:bodyPr/>
        <a:lstStyle/>
        <a:p>
          <a:endParaRPr lang="en-GB"/>
        </a:p>
      </dgm:t>
    </dgm:pt>
    <dgm:pt modelId="{BE8CBA59-BF34-4224-9EDC-786F2AAF8A37}" type="sibTrans" cxnId="{0E175733-46A8-4CBE-8832-E20B1CFBDE2A}">
      <dgm:prSet/>
      <dgm:spPr/>
      <dgm:t>
        <a:bodyPr/>
        <a:lstStyle/>
        <a:p>
          <a:endParaRPr lang="en-GB"/>
        </a:p>
      </dgm:t>
    </dgm:pt>
    <dgm:pt modelId="{B16078CC-E56C-4C04-9D1F-31FCC8191DB3}" type="pres">
      <dgm:prSet presAssocID="{64E29154-07A7-48BF-B176-3AD6CAC60C81}" presName="Name0" presStyleCnt="0">
        <dgm:presLayoutVars>
          <dgm:dir/>
        </dgm:presLayoutVars>
      </dgm:prSet>
      <dgm:spPr/>
    </dgm:pt>
    <dgm:pt modelId="{4096ACA6-4319-464F-937A-9C0D601C9EC7}" type="pres">
      <dgm:prSet presAssocID="{6BA90C85-997B-4623-96E3-ED8B194F9BE9}" presName="noChildren" presStyleCnt="0"/>
      <dgm:spPr/>
    </dgm:pt>
    <dgm:pt modelId="{B96FF769-F704-449A-BD4F-4F29DD758BBC}" type="pres">
      <dgm:prSet presAssocID="{6BA90C85-997B-4623-96E3-ED8B194F9BE9}" presName="gap" presStyleCnt="0"/>
      <dgm:spPr/>
    </dgm:pt>
    <dgm:pt modelId="{35D2DF5B-549B-46E8-835B-25208E69433B}" type="pres">
      <dgm:prSet presAssocID="{6BA90C85-997B-4623-96E3-ED8B194F9BE9}" presName="medCircle2" presStyleLbl="vennNode1" presStyleIdx="0" presStyleCnt="5"/>
      <dgm:spPr/>
    </dgm:pt>
    <dgm:pt modelId="{0A392065-A0BB-4D8C-BD91-AA8EBA377090}" type="pres">
      <dgm:prSet presAssocID="{6BA90C85-997B-4623-96E3-ED8B194F9BE9}" presName="txLvlOnly1" presStyleLbl="revTx" presStyleIdx="0" presStyleCnt="5"/>
      <dgm:spPr/>
    </dgm:pt>
    <dgm:pt modelId="{50234DB0-149A-46DB-A2C1-70B035643E9B}" type="pres">
      <dgm:prSet presAssocID="{BFA3C40A-D7A6-4FAA-B5E5-0680FADB2C54}" presName="noChildren" presStyleCnt="0"/>
      <dgm:spPr/>
    </dgm:pt>
    <dgm:pt modelId="{CAFF6AF3-6085-4C99-BAE0-3EEDDBAF0F5D}" type="pres">
      <dgm:prSet presAssocID="{BFA3C40A-D7A6-4FAA-B5E5-0680FADB2C54}" presName="gap" presStyleCnt="0"/>
      <dgm:spPr/>
    </dgm:pt>
    <dgm:pt modelId="{91E1D66B-F417-4A32-B8E4-E064E21447A9}" type="pres">
      <dgm:prSet presAssocID="{BFA3C40A-D7A6-4FAA-B5E5-0680FADB2C54}" presName="medCircle2" presStyleLbl="vennNode1" presStyleIdx="1" presStyleCnt="5"/>
      <dgm:spPr/>
    </dgm:pt>
    <dgm:pt modelId="{1CD03F42-A0D4-4AA2-A6C3-101AA2FFC96F}" type="pres">
      <dgm:prSet presAssocID="{BFA3C40A-D7A6-4FAA-B5E5-0680FADB2C54}" presName="txLvlOnly1" presStyleLbl="revTx" presStyleIdx="1" presStyleCnt="5"/>
      <dgm:spPr/>
    </dgm:pt>
    <dgm:pt modelId="{7F1904CD-775B-4461-9DCB-288408D4C5C5}" type="pres">
      <dgm:prSet presAssocID="{735DBA0F-F3A7-4C5A-BFE7-CC479A314EB7}" presName="noChildren" presStyleCnt="0"/>
      <dgm:spPr/>
    </dgm:pt>
    <dgm:pt modelId="{DCDE5FEA-7E05-4A4D-AD50-EB23B6CFFC79}" type="pres">
      <dgm:prSet presAssocID="{735DBA0F-F3A7-4C5A-BFE7-CC479A314EB7}" presName="gap" presStyleCnt="0"/>
      <dgm:spPr/>
    </dgm:pt>
    <dgm:pt modelId="{A6E17219-E82F-4FB0-9BEA-A1AE66DC3B07}" type="pres">
      <dgm:prSet presAssocID="{735DBA0F-F3A7-4C5A-BFE7-CC479A314EB7}" presName="medCircle2" presStyleLbl="vennNode1" presStyleIdx="2" presStyleCnt="5"/>
      <dgm:spPr/>
    </dgm:pt>
    <dgm:pt modelId="{332B27FC-9960-4655-AA91-3D1FBD23BFAC}" type="pres">
      <dgm:prSet presAssocID="{735DBA0F-F3A7-4C5A-BFE7-CC479A314EB7}" presName="txLvlOnly1" presStyleLbl="revTx" presStyleIdx="2" presStyleCnt="5"/>
      <dgm:spPr/>
    </dgm:pt>
    <dgm:pt modelId="{10ADB24F-B5E7-4AB0-8E66-06DCF48554E4}" type="pres">
      <dgm:prSet presAssocID="{1275F152-A04B-40A5-8253-F01AECBAB169}" presName="noChildren" presStyleCnt="0"/>
      <dgm:spPr/>
    </dgm:pt>
    <dgm:pt modelId="{85D0FE91-C968-4A61-8721-512B639367B3}" type="pres">
      <dgm:prSet presAssocID="{1275F152-A04B-40A5-8253-F01AECBAB169}" presName="gap" presStyleCnt="0"/>
      <dgm:spPr/>
    </dgm:pt>
    <dgm:pt modelId="{4E89FC4D-D6D7-424B-B4A0-698523D5C177}" type="pres">
      <dgm:prSet presAssocID="{1275F152-A04B-40A5-8253-F01AECBAB169}" presName="medCircle2" presStyleLbl="vennNode1" presStyleIdx="3" presStyleCnt="5"/>
      <dgm:spPr/>
    </dgm:pt>
    <dgm:pt modelId="{C8DFE751-8774-466E-9C1C-F9A43B3385EE}" type="pres">
      <dgm:prSet presAssocID="{1275F152-A04B-40A5-8253-F01AECBAB169}" presName="txLvlOnly1" presStyleLbl="revTx" presStyleIdx="3" presStyleCnt="5"/>
      <dgm:spPr/>
    </dgm:pt>
    <dgm:pt modelId="{6B74F39B-F678-41AD-9667-33BC10AEB382}" type="pres">
      <dgm:prSet presAssocID="{DF195313-61D4-4251-84CC-B57FCC2932E1}" presName="noChildren" presStyleCnt="0"/>
      <dgm:spPr/>
    </dgm:pt>
    <dgm:pt modelId="{6B275912-9D36-4209-B041-7C5D5804F2A6}" type="pres">
      <dgm:prSet presAssocID="{DF195313-61D4-4251-84CC-B57FCC2932E1}" presName="gap" presStyleCnt="0"/>
      <dgm:spPr/>
    </dgm:pt>
    <dgm:pt modelId="{2839928B-25FB-410D-8437-BA44CFD76422}" type="pres">
      <dgm:prSet presAssocID="{DF195313-61D4-4251-84CC-B57FCC2932E1}" presName="medCircle2" presStyleLbl="vennNode1" presStyleIdx="4" presStyleCnt="5"/>
      <dgm:spPr/>
    </dgm:pt>
    <dgm:pt modelId="{4114FEC5-8545-4824-8285-D641B99690BC}" type="pres">
      <dgm:prSet presAssocID="{DF195313-61D4-4251-84CC-B57FCC2932E1}" presName="txLvlOnly1" presStyleLbl="revTx" presStyleIdx="4" presStyleCnt="5"/>
      <dgm:spPr/>
    </dgm:pt>
  </dgm:ptLst>
  <dgm:cxnLst>
    <dgm:cxn modelId="{5BB27601-DB95-429D-AF5D-8085C0962C76}" srcId="{64E29154-07A7-48BF-B176-3AD6CAC60C81}" destId="{735DBA0F-F3A7-4C5A-BFE7-CC479A314EB7}" srcOrd="2" destOrd="0" parTransId="{9F91055C-A2F3-4D5A-95C9-663D052E9CB3}" sibTransId="{ACE2CE74-76E5-4521-A73B-16D12022578A}"/>
    <dgm:cxn modelId="{5275CA09-B323-4970-8E6D-F84805272A59}" srcId="{64E29154-07A7-48BF-B176-3AD6CAC60C81}" destId="{BFA3C40A-D7A6-4FAA-B5E5-0680FADB2C54}" srcOrd="1" destOrd="0" parTransId="{5084092D-4AED-4379-9A69-6507A74CBED8}" sibTransId="{8B1D5D82-9485-41F4-BBE7-307A99345DF3}"/>
    <dgm:cxn modelId="{CB5AF432-7F25-4A77-8C95-3453B97044BB}" type="presOf" srcId="{DF195313-61D4-4251-84CC-B57FCC2932E1}" destId="{4114FEC5-8545-4824-8285-D641B99690BC}" srcOrd="0" destOrd="0" presId="urn:microsoft.com/office/officeart/2008/layout/VerticalCircleList"/>
    <dgm:cxn modelId="{0E175733-46A8-4CBE-8832-E20B1CFBDE2A}" srcId="{64E29154-07A7-48BF-B176-3AD6CAC60C81}" destId="{DF195313-61D4-4251-84CC-B57FCC2932E1}" srcOrd="4" destOrd="0" parTransId="{D064639F-6D3A-4102-B506-CCE42E79F6EF}" sibTransId="{BE8CBA59-BF34-4224-9EDC-786F2AAF8A37}"/>
    <dgm:cxn modelId="{BDEB583E-5C68-4F8C-B08C-DE7940E3B32E}" type="presOf" srcId="{BFA3C40A-D7A6-4FAA-B5E5-0680FADB2C54}" destId="{1CD03F42-A0D4-4AA2-A6C3-101AA2FFC96F}" srcOrd="0" destOrd="0" presId="urn:microsoft.com/office/officeart/2008/layout/VerticalCircleList"/>
    <dgm:cxn modelId="{1D48B26C-3167-4EDC-9461-9FA2397420F7}" srcId="{64E29154-07A7-48BF-B176-3AD6CAC60C81}" destId="{6BA90C85-997B-4623-96E3-ED8B194F9BE9}" srcOrd="0" destOrd="0" parTransId="{45440852-2BBC-4826-A8A9-E729DD2F2DB9}" sibTransId="{B51E3DAC-2FBA-4301-8419-F5469C5A0BC5}"/>
    <dgm:cxn modelId="{4F3B767A-CF78-45CA-B818-FB0582D36AB4}" srcId="{64E29154-07A7-48BF-B176-3AD6CAC60C81}" destId="{1275F152-A04B-40A5-8253-F01AECBAB169}" srcOrd="3" destOrd="0" parTransId="{4957CA9B-5BCC-4D6C-A552-AD3E50D88601}" sibTransId="{AD369D3D-FF24-4F0D-84D5-6BEF52725A4B}"/>
    <dgm:cxn modelId="{55FDD28B-DC43-42C9-BD90-6D3BEA1F5202}" type="presOf" srcId="{6BA90C85-997B-4623-96E3-ED8B194F9BE9}" destId="{0A392065-A0BB-4D8C-BD91-AA8EBA377090}" srcOrd="0" destOrd="0" presId="urn:microsoft.com/office/officeart/2008/layout/VerticalCircleList"/>
    <dgm:cxn modelId="{81C99BB8-29DF-4F89-9A33-A0A4F1FD4CEA}" type="presOf" srcId="{735DBA0F-F3A7-4C5A-BFE7-CC479A314EB7}" destId="{332B27FC-9960-4655-AA91-3D1FBD23BFAC}" srcOrd="0" destOrd="0" presId="urn:microsoft.com/office/officeart/2008/layout/VerticalCircleList"/>
    <dgm:cxn modelId="{BB9AECDC-D038-40A4-9BC8-91B040897042}" type="presOf" srcId="{64E29154-07A7-48BF-B176-3AD6CAC60C81}" destId="{B16078CC-E56C-4C04-9D1F-31FCC8191DB3}" srcOrd="0" destOrd="0" presId="urn:microsoft.com/office/officeart/2008/layout/VerticalCircleList"/>
    <dgm:cxn modelId="{EBF31BE0-5926-41CB-A258-1F45CF930846}" type="presOf" srcId="{1275F152-A04B-40A5-8253-F01AECBAB169}" destId="{C8DFE751-8774-466E-9C1C-F9A43B3385EE}" srcOrd="0" destOrd="0" presId="urn:microsoft.com/office/officeart/2008/layout/VerticalCircleList"/>
    <dgm:cxn modelId="{DADCFA7E-3657-4D08-B8C6-2DC577823191}" type="presParOf" srcId="{B16078CC-E56C-4C04-9D1F-31FCC8191DB3}" destId="{4096ACA6-4319-464F-937A-9C0D601C9EC7}" srcOrd="0" destOrd="0" presId="urn:microsoft.com/office/officeart/2008/layout/VerticalCircleList"/>
    <dgm:cxn modelId="{2521A986-744C-4885-AF92-CB9FBD740F01}" type="presParOf" srcId="{4096ACA6-4319-464F-937A-9C0D601C9EC7}" destId="{B96FF769-F704-449A-BD4F-4F29DD758BBC}" srcOrd="0" destOrd="0" presId="urn:microsoft.com/office/officeart/2008/layout/VerticalCircleList"/>
    <dgm:cxn modelId="{3CC9B49B-A808-4045-8ED3-B3122EEFF569}" type="presParOf" srcId="{4096ACA6-4319-464F-937A-9C0D601C9EC7}" destId="{35D2DF5B-549B-46E8-835B-25208E69433B}" srcOrd="1" destOrd="0" presId="urn:microsoft.com/office/officeart/2008/layout/VerticalCircleList"/>
    <dgm:cxn modelId="{3CBFEEBB-01B5-417D-98C0-204AD63D3F69}" type="presParOf" srcId="{4096ACA6-4319-464F-937A-9C0D601C9EC7}" destId="{0A392065-A0BB-4D8C-BD91-AA8EBA377090}" srcOrd="2" destOrd="0" presId="urn:microsoft.com/office/officeart/2008/layout/VerticalCircleList"/>
    <dgm:cxn modelId="{7C6EFA47-D585-4971-B5E1-92638B06EA8B}" type="presParOf" srcId="{B16078CC-E56C-4C04-9D1F-31FCC8191DB3}" destId="{50234DB0-149A-46DB-A2C1-70B035643E9B}" srcOrd="1" destOrd="0" presId="urn:microsoft.com/office/officeart/2008/layout/VerticalCircleList"/>
    <dgm:cxn modelId="{C962B658-5F86-47A9-84BE-0D7EC1D1E92C}" type="presParOf" srcId="{50234DB0-149A-46DB-A2C1-70B035643E9B}" destId="{CAFF6AF3-6085-4C99-BAE0-3EEDDBAF0F5D}" srcOrd="0" destOrd="0" presId="urn:microsoft.com/office/officeart/2008/layout/VerticalCircleList"/>
    <dgm:cxn modelId="{EF6C3087-7BA3-4D52-A764-796A413A5CA0}" type="presParOf" srcId="{50234DB0-149A-46DB-A2C1-70B035643E9B}" destId="{91E1D66B-F417-4A32-B8E4-E064E21447A9}" srcOrd="1" destOrd="0" presId="urn:microsoft.com/office/officeart/2008/layout/VerticalCircleList"/>
    <dgm:cxn modelId="{C423BFFC-A51F-4E4B-B90B-6C6A4F3A50E2}" type="presParOf" srcId="{50234DB0-149A-46DB-A2C1-70B035643E9B}" destId="{1CD03F42-A0D4-4AA2-A6C3-101AA2FFC96F}" srcOrd="2" destOrd="0" presId="urn:microsoft.com/office/officeart/2008/layout/VerticalCircleList"/>
    <dgm:cxn modelId="{DE5FECCF-364D-4974-8F8A-3F3DE885DC03}" type="presParOf" srcId="{B16078CC-E56C-4C04-9D1F-31FCC8191DB3}" destId="{7F1904CD-775B-4461-9DCB-288408D4C5C5}" srcOrd="2" destOrd="0" presId="urn:microsoft.com/office/officeart/2008/layout/VerticalCircleList"/>
    <dgm:cxn modelId="{368B4C9A-A420-4FE5-8E9D-8E714A7300B3}" type="presParOf" srcId="{7F1904CD-775B-4461-9DCB-288408D4C5C5}" destId="{DCDE5FEA-7E05-4A4D-AD50-EB23B6CFFC79}" srcOrd="0" destOrd="0" presId="urn:microsoft.com/office/officeart/2008/layout/VerticalCircleList"/>
    <dgm:cxn modelId="{18A68AF4-5DA3-4119-9B14-0107D10251B3}" type="presParOf" srcId="{7F1904CD-775B-4461-9DCB-288408D4C5C5}" destId="{A6E17219-E82F-4FB0-9BEA-A1AE66DC3B07}" srcOrd="1" destOrd="0" presId="urn:microsoft.com/office/officeart/2008/layout/VerticalCircleList"/>
    <dgm:cxn modelId="{386C57E2-A77F-41D6-99F0-5211966664F6}" type="presParOf" srcId="{7F1904CD-775B-4461-9DCB-288408D4C5C5}" destId="{332B27FC-9960-4655-AA91-3D1FBD23BFAC}" srcOrd="2" destOrd="0" presId="urn:microsoft.com/office/officeart/2008/layout/VerticalCircleList"/>
    <dgm:cxn modelId="{28BCAF36-31C2-4724-B591-E5029C75A122}" type="presParOf" srcId="{B16078CC-E56C-4C04-9D1F-31FCC8191DB3}" destId="{10ADB24F-B5E7-4AB0-8E66-06DCF48554E4}" srcOrd="3" destOrd="0" presId="urn:microsoft.com/office/officeart/2008/layout/VerticalCircleList"/>
    <dgm:cxn modelId="{BC523A6E-3C04-46E6-A1E6-B37B501FA344}" type="presParOf" srcId="{10ADB24F-B5E7-4AB0-8E66-06DCF48554E4}" destId="{85D0FE91-C968-4A61-8721-512B639367B3}" srcOrd="0" destOrd="0" presId="urn:microsoft.com/office/officeart/2008/layout/VerticalCircleList"/>
    <dgm:cxn modelId="{A70A25BE-B966-42E4-89BA-38E62485692D}" type="presParOf" srcId="{10ADB24F-B5E7-4AB0-8E66-06DCF48554E4}" destId="{4E89FC4D-D6D7-424B-B4A0-698523D5C177}" srcOrd="1" destOrd="0" presId="urn:microsoft.com/office/officeart/2008/layout/VerticalCircleList"/>
    <dgm:cxn modelId="{C802741E-E414-4D99-8D2D-EBAF4F1778EC}" type="presParOf" srcId="{10ADB24F-B5E7-4AB0-8E66-06DCF48554E4}" destId="{C8DFE751-8774-466E-9C1C-F9A43B3385EE}" srcOrd="2" destOrd="0" presId="urn:microsoft.com/office/officeart/2008/layout/VerticalCircleList"/>
    <dgm:cxn modelId="{66968FEA-8D8A-4A84-87E5-7CF155FBF826}" type="presParOf" srcId="{B16078CC-E56C-4C04-9D1F-31FCC8191DB3}" destId="{6B74F39B-F678-41AD-9667-33BC10AEB382}" srcOrd="4" destOrd="0" presId="urn:microsoft.com/office/officeart/2008/layout/VerticalCircleList"/>
    <dgm:cxn modelId="{18F51EF4-C11B-4CDD-9B31-9329E8984919}" type="presParOf" srcId="{6B74F39B-F678-41AD-9667-33BC10AEB382}" destId="{6B275912-9D36-4209-B041-7C5D5804F2A6}" srcOrd="0" destOrd="0" presId="urn:microsoft.com/office/officeart/2008/layout/VerticalCircleList"/>
    <dgm:cxn modelId="{7B321104-59F1-4CE7-87EC-9E049894E93F}" type="presParOf" srcId="{6B74F39B-F678-41AD-9667-33BC10AEB382}" destId="{2839928B-25FB-410D-8437-BA44CFD76422}" srcOrd="1" destOrd="0" presId="urn:microsoft.com/office/officeart/2008/layout/VerticalCircleList"/>
    <dgm:cxn modelId="{5590547E-8EA1-4572-8E52-EB77E20BFA7A}" type="presParOf" srcId="{6B74F39B-F678-41AD-9667-33BC10AEB382}" destId="{4114FEC5-8545-4824-8285-D641B99690BC}" srcOrd="2" destOrd="0" presId="urn:microsoft.com/office/officeart/2008/layout/VerticalCircle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2E64A36-7C52-4CA0-9102-93AAECBCEB8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65ADE955-54E9-4747-BF12-0AE0F186B817}">
      <dgm:prSet/>
      <dgm:spPr/>
      <dgm:t>
        <a:bodyPr/>
        <a:lstStyle/>
        <a:p>
          <a:r>
            <a:rPr lang="en-GB" b="1"/>
            <a:t>Personally directed - </a:t>
          </a:r>
          <a:r>
            <a:rPr lang="en-GB"/>
            <a:t>is where the children themselves have complete control over the context of the play; they decide the rules and the roles.</a:t>
          </a:r>
        </a:p>
      </dgm:t>
    </dgm:pt>
    <dgm:pt modelId="{45ABB5AC-715B-4044-BA6B-76A67F48EDA5}" type="parTrans" cxnId="{936FC7A2-CCF5-43D6-AD52-64347F220D8F}">
      <dgm:prSet/>
      <dgm:spPr/>
      <dgm:t>
        <a:bodyPr/>
        <a:lstStyle/>
        <a:p>
          <a:endParaRPr lang="en-GB"/>
        </a:p>
      </dgm:t>
    </dgm:pt>
    <dgm:pt modelId="{4470EE78-0986-402C-A8C9-25AA2DE9F042}" type="sibTrans" cxnId="{936FC7A2-CCF5-43D6-AD52-64347F220D8F}">
      <dgm:prSet/>
      <dgm:spPr/>
      <dgm:t>
        <a:bodyPr/>
        <a:lstStyle/>
        <a:p>
          <a:endParaRPr lang="en-GB"/>
        </a:p>
      </dgm:t>
    </dgm:pt>
    <dgm:pt modelId="{211B8BCC-E881-49A9-9327-0082CE592D75}" type="pres">
      <dgm:prSet presAssocID="{B2E64A36-7C52-4CA0-9102-93AAECBCEB8E}" presName="Name0" presStyleCnt="0">
        <dgm:presLayoutVars>
          <dgm:chMax val="7"/>
          <dgm:dir/>
          <dgm:animLvl val="lvl"/>
          <dgm:resizeHandles val="exact"/>
        </dgm:presLayoutVars>
      </dgm:prSet>
      <dgm:spPr/>
    </dgm:pt>
    <dgm:pt modelId="{EA0AC839-4D5D-4EE2-ABD8-9F5AF64C6D9C}" type="pres">
      <dgm:prSet presAssocID="{65ADE955-54E9-4747-BF12-0AE0F186B817}" presName="circle1" presStyleLbl="node1" presStyleIdx="0" presStyleCnt="1"/>
      <dgm:spPr/>
    </dgm:pt>
    <dgm:pt modelId="{8CAAA9AC-06CE-4057-AA11-F8E69C14717C}" type="pres">
      <dgm:prSet presAssocID="{65ADE955-54E9-4747-BF12-0AE0F186B817}" presName="space" presStyleCnt="0"/>
      <dgm:spPr/>
    </dgm:pt>
    <dgm:pt modelId="{06D2AFC5-2B6B-4F8F-A688-1550368E0473}" type="pres">
      <dgm:prSet presAssocID="{65ADE955-54E9-4747-BF12-0AE0F186B817}" presName="rect1" presStyleLbl="alignAcc1" presStyleIdx="0" presStyleCnt="1"/>
      <dgm:spPr/>
    </dgm:pt>
    <dgm:pt modelId="{A3BDFF46-B488-46F4-AB0C-16BFBD651CA0}" type="pres">
      <dgm:prSet presAssocID="{65ADE955-54E9-4747-BF12-0AE0F186B817}" presName="rect1ParTxNoCh" presStyleLbl="alignAcc1" presStyleIdx="0" presStyleCnt="1">
        <dgm:presLayoutVars>
          <dgm:chMax val="1"/>
          <dgm:bulletEnabled val="1"/>
        </dgm:presLayoutVars>
      </dgm:prSet>
      <dgm:spPr/>
    </dgm:pt>
  </dgm:ptLst>
  <dgm:cxnLst>
    <dgm:cxn modelId="{FB331405-54DF-4AF7-9012-12D72E19923F}" type="presOf" srcId="{65ADE955-54E9-4747-BF12-0AE0F186B817}" destId="{A3BDFF46-B488-46F4-AB0C-16BFBD651CA0}" srcOrd="1" destOrd="0" presId="urn:microsoft.com/office/officeart/2005/8/layout/target3"/>
    <dgm:cxn modelId="{8B2E074C-FC0D-41A6-AEB7-3C3B29454AEE}" type="presOf" srcId="{B2E64A36-7C52-4CA0-9102-93AAECBCEB8E}" destId="{211B8BCC-E881-49A9-9327-0082CE592D75}" srcOrd="0" destOrd="0" presId="urn:microsoft.com/office/officeart/2005/8/layout/target3"/>
    <dgm:cxn modelId="{63707B58-ED93-4CBC-88B9-A3A2249A4A22}" type="presOf" srcId="{65ADE955-54E9-4747-BF12-0AE0F186B817}" destId="{06D2AFC5-2B6B-4F8F-A688-1550368E0473}" srcOrd="0" destOrd="0" presId="urn:microsoft.com/office/officeart/2005/8/layout/target3"/>
    <dgm:cxn modelId="{936FC7A2-CCF5-43D6-AD52-64347F220D8F}" srcId="{B2E64A36-7C52-4CA0-9102-93AAECBCEB8E}" destId="{65ADE955-54E9-4747-BF12-0AE0F186B817}" srcOrd="0" destOrd="0" parTransId="{45ABB5AC-715B-4044-BA6B-76A67F48EDA5}" sibTransId="{4470EE78-0986-402C-A8C9-25AA2DE9F042}"/>
    <dgm:cxn modelId="{BE4EF937-6318-40C1-9A69-4E88B36E60DB}" type="presParOf" srcId="{211B8BCC-E881-49A9-9327-0082CE592D75}" destId="{EA0AC839-4D5D-4EE2-ABD8-9F5AF64C6D9C}" srcOrd="0" destOrd="0" presId="urn:microsoft.com/office/officeart/2005/8/layout/target3"/>
    <dgm:cxn modelId="{1BA53426-DF9B-4E9A-AA5B-31DF10BE9F2C}" type="presParOf" srcId="{211B8BCC-E881-49A9-9327-0082CE592D75}" destId="{8CAAA9AC-06CE-4057-AA11-F8E69C14717C}" srcOrd="1" destOrd="0" presId="urn:microsoft.com/office/officeart/2005/8/layout/target3"/>
    <dgm:cxn modelId="{7B2019B6-5EC7-49B4-9939-F69901E673E5}" type="presParOf" srcId="{211B8BCC-E881-49A9-9327-0082CE592D75}" destId="{06D2AFC5-2B6B-4F8F-A688-1550368E0473}" srcOrd="2" destOrd="0" presId="urn:microsoft.com/office/officeart/2005/8/layout/target3"/>
    <dgm:cxn modelId="{5DDD4A88-6BBC-4E46-9B2D-18EC59BDBBBE}" type="presParOf" srcId="{211B8BCC-E881-49A9-9327-0082CE592D75}" destId="{A3BDFF46-B488-46F4-AB0C-16BFBD651CA0}" srcOrd="3" destOrd="0" presId="urn:microsoft.com/office/officeart/2005/8/layout/targe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7128882-36F5-4B0D-9DA1-EF809EEDF93A}" type="doc">
      <dgm:prSet loTypeId="urn:microsoft.com/office/officeart/2005/8/layout/pyramid2" loCatId="pyramid" qsTypeId="urn:microsoft.com/office/officeart/2005/8/quickstyle/simple1" qsCatId="simple" csTypeId="urn:microsoft.com/office/officeart/2005/8/colors/accent2_1" csCatId="accent2"/>
      <dgm:spPr/>
      <dgm:t>
        <a:bodyPr/>
        <a:lstStyle/>
        <a:p>
          <a:endParaRPr lang="en-GB"/>
        </a:p>
      </dgm:t>
    </dgm:pt>
    <dgm:pt modelId="{5C6A69E6-57BD-44A6-ADB1-3B5779B59FBB}">
      <dgm:prSet/>
      <dgm:spPr/>
      <dgm:t>
        <a:bodyPr/>
        <a:lstStyle/>
        <a:p>
          <a:r>
            <a:rPr lang="en-GB"/>
            <a:t>Children express themselves more clearly and more directly through self-initiated, spontaneous play than they do verbally because they are more comfortable with play. For children to “play out” their experiences and feelings in the most natural dynamic and self-healing process in which they can engage. </a:t>
          </a:r>
        </a:p>
      </dgm:t>
    </dgm:pt>
    <dgm:pt modelId="{3361F00A-FCF9-41B2-87C8-E3D2C126D2AD}" type="parTrans" cxnId="{C8597BD9-C37E-4A85-AD74-F280002838DF}">
      <dgm:prSet/>
      <dgm:spPr/>
      <dgm:t>
        <a:bodyPr/>
        <a:lstStyle/>
        <a:p>
          <a:endParaRPr lang="en-GB"/>
        </a:p>
      </dgm:t>
    </dgm:pt>
    <dgm:pt modelId="{7422FE29-6370-49B8-A166-AF632EBAC44B}" type="sibTrans" cxnId="{C8597BD9-C37E-4A85-AD74-F280002838DF}">
      <dgm:prSet/>
      <dgm:spPr/>
      <dgm:t>
        <a:bodyPr/>
        <a:lstStyle/>
        <a:p>
          <a:endParaRPr lang="en-GB"/>
        </a:p>
      </dgm:t>
    </dgm:pt>
    <dgm:pt modelId="{0E5D9DB9-3BBB-4B17-8EFD-7D67BDDBC84B}">
      <dgm:prSet/>
      <dgm:spPr/>
      <dgm:t>
        <a:bodyPr/>
        <a:lstStyle/>
        <a:p>
          <a:r>
            <a:rPr lang="en-GB"/>
            <a:t>Play is a medium of exchange, and restricting children to verbal expression automatically places a barrier to the therapeutic process by imposing limitations that, in effect, say to children, “you must come to my level of communication and communicate with words”. </a:t>
          </a:r>
        </a:p>
      </dgm:t>
    </dgm:pt>
    <dgm:pt modelId="{185A9AD6-95DF-456B-8E6D-DD5970AF93B8}" type="parTrans" cxnId="{86C364C9-296B-4E95-88CD-5744ED6C5E0D}">
      <dgm:prSet/>
      <dgm:spPr/>
      <dgm:t>
        <a:bodyPr/>
        <a:lstStyle/>
        <a:p>
          <a:endParaRPr lang="en-GB"/>
        </a:p>
      </dgm:t>
    </dgm:pt>
    <dgm:pt modelId="{314EBE56-006B-4838-AE8F-4C2088979227}" type="sibTrans" cxnId="{86C364C9-296B-4E95-88CD-5744ED6C5E0D}">
      <dgm:prSet/>
      <dgm:spPr/>
      <dgm:t>
        <a:bodyPr/>
        <a:lstStyle/>
        <a:p>
          <a:endParaRPr lang="en-GB"/>
        </a:p>
      </dgm:t>
    </dgm:pt>
    <dgm:pt modelId="{0D231B70-B2FD-4706-951C-046D4C4D06B4}" type="pres">
      <dgm:prSet presAssocID="{D7128882-36F5-4B0D-9DA1-EF809EEDF93A}" presName="compositeShape" presStyleCnt="0">
        <dgm:presLayoutVars>
          <dgm:dir/>
          <dgm:resizeHandles/>
        </dgm:presLayoutVars>
      </dgm:prSet>
      <dgm:spPr/>
    </dgm:pt>
    <dgm:pt modelId="{425A287C-9045-4ABE-BEC9-8D7382DD77DA}" type="pres">
      <dgm:prSet presAssocID="{D7128882-36F5-4B0D-9DA1-EF809EEDF93A}" presName="pyramid" presStyleLbl="node1" presStyleIdx="0" presStyleCnt="1"/>
      <dgm:spPr/>
    </dgm:pt>
    <dgm:pt modelId="{6E9990B7-3D7D-4332-9A16-86BCF7A1A7F5}" type="pres">
      <dgm:prSet presAssocID="{D7128882-36F5-4B0D-9DA1-EF809EEDF93A}" presName="theList" presStyleCnt="0"/>
      <dgm:spPr/>
    </dgm:pt>
    <dgm:pt modelId="{05A8D998-5E84-4A2A-9072-FA5BD35E87EB}" type="pres">
      <dgm:prSet presAssocID="{5C6A69E6-57BD-44A6-ADB1-3B5779B59FBB}" presName="aNode" presStyleLbl="fgAcc1" presStyleIdx="0" presStyleCnt="2">
        <dgm:presLayoutVars>
          <dgm:bulletEnabled val="1"/>
        </dgm:presLayoutVars>
      </dgm:prSet>
      <dgm:spPr/>
    </dgm:pt>
    <dgm:pt modelId="{61659C7B-5425-4270-99E0-685C5E260648}" type="pres">
      <dgm:prSet presAssocID="{5C6A69E6-57BD-44A6-ADB1-3B5779B59FBB}" presName="aSpace" presStyleCnt="0"/>
      <dgm:spPr/>
    </dgm:pt>
    <dgm:pt modelId="{058C9EF0-E7CF-4FEE-A976-65C0DE2F3DC2}" type="pres">
      <dgm:prSet presAssocID="{0E5D9DB9-3BBB-4B17-8EFD-7D67BDDBC84B}" presName="aNode" presStyleLbl="fgAcc1" presStyleIdx="1" presStyleCnt="2">
        <dgm:presLayoutVars>
          <dgm:bulletEnabled val="1"/>
        </dgm:presLayoutVars>
      </dgm:prSet>
      <dgm:spPr/>
    </dgm:pt>
    <dgm:pt modelId="{C6CA9284-AE17-4C69-9EC9-63837F867B01}" type="pres">
      <dgm:prSet presAssocID="{0E5D9DB9-3BBB-4B17-8EFD-7D67BDDBC84B}" presName="aSpace" presStyleCnt="0"/>
      <dgm:spPr/>
    </dgm:pt>
  </dgm:ptLst>
  <dgm:cxnLst>
    <dgm:cxn modelId="{A4BE5325-AED9-4AAB-A31C-FA4849A3D01E}" type="presOf" srcId="{5C6A69E6-57BD-44A6-ADB1-3B5779B59FBB}" destId="{05A8D998-5E84-4A2A-9072-FA5BD35E87EB}" srcOrd="0" destOrd="0" presId="urn:microsoft.com/office/officeart/2005/8/layout/pyramid2"/>
    <dgm:cxn modelId="{A219955F-F718-4016-9121-98B357EB7F11}" type="presOf" srcId="{D7128882-36F5-4B0D-9DA1-EF809EEDF93A}" destId="{0D231B70-B2FD-4706-951C-046D4C4D06B4}" srcOrd="0" destOrd="0" presId="urn:microsoft.com/office/officeart/2005/8/layout/pyramid2"/>
    <dgm:cxn modelId="{86C364C9-296B-4E95-88CD-5744ED6C5E0D}" srcId="{D7128882-36F5-4B0D-9DA1-EF809EEDF93A}" destId="{0E5D9DB9-3BBB-4B17-8EFD-7D67BDDBC84B}" srcOrd="1" destOrd="0" parTransId="{185A9AD6-95DF-456B-8E6D-DD5970AF93B8}" sibTransId="{314EBE56-006B-4838-AE8F-4C2088979227}"/>
    <dgm:cxn modelId="{C8597BD9-C37E-4A85-AD74-F280002838DF}" srcId="{D7128882-36F5-4B0D-9DA1-EF809EEDF93A}" destId="{5C6A69E6-57BD-44A6-ADB1-3B5779B59FBB}" srcOrd="0" destOrd="0" parTransId="{3361F00A-FCF9-41B2-87C8-E3D2C126D2AD}" sibTransId="{7422FE29-6370-49B8-A166-AF632EBAC44B}"/>
    <dgm:cxn modelId="{32AD7AF5-45A6-49FC-BC14-30F3E8AD31FF}" type="presOf" srcId="{0E5D9DB9-3BBB-4B17-8EFD-7D67BDDBC84B}" destId="{058C9EF0-E7CF-4FEE-A976-65C0DE2F3DC2}" srcOrd="0" destOrd="0" presId="urn:microsoft.com/office/officeart/2005/8/layout/pyramid2"/>
    <dgm:cxn modelId="{E624D06B-D925-4AE0-9E50-CB2EC97AE6A9}" type="presParOf" srcId="{0D231B70-B2FD-4706-951C-046D4C4D06B4}" destId="{425A287C-9045-4ABE-BEC9-8D7382DD77DA}" srcOrd="0" destOrd="0" presId="urn:microsoft.com/office/officeart/2005/8/layout/pyramid2"/>
    <dgm:cxn modelId="{7FCE9995-FB55-48EE-9367-99F518AB949F}" type="presParOf" srcId="{0D231B70-B2FD-4706-951C-046D4C4D06B4}" destId="{6E9990B7-3D7D-4332-9A16-86BCF7A1A7F5}" srcOrd="1" destOrd="0" presId="urn:microsoft.com/office/officeart/2005/8/layout/pyramid2"/>
    <dgm:cxn modelId="{DC0EF8BE-7305-464D-BC9E-ECB769E1473B}" type="presParOf" srcId="{6E9990B7-3D7D-4332-9A16-86BCF7A1A7F5}" destId="{05A8D998-5E84-4A2A-9072-FA5BD35E87EB}" srcOrd="0" destOrd="0" presId="urn:microsoft.com/office/officeart/2005/8/layout/pyramid2"/>
    <dgm:cxn modelId="{8FC95EA5-0BE4-4E93-9B4A-CCCDF86A7E5C}" type="presParOf" srcId="{6E9990B7-3D7D-4332-9A16-86BCF7A1A7F5}" destId="{61659C7B-5425-4270-99E0-685C5E260648}" srcOrd="1" destOrd="0" presId="urn:microsoft.com/office/officeart/2005/8/layout/pyramid2"/>
    <dgm:cxn modelId="{DBAAF8EA-6168-4134-BC31-0DA9E7F8950E}" type="presParOf" srcId="{6E9990B7-3D7D-4332-9A16-86BCF7A1A7F5}" destId="{058C9EF0-E7CF-4FEE-A976-65C0DE2F3DC2}" srcOrd="2" destOrd="0" presId="urn:microsoft.com/office/officeart/2005/8/layout/pyramid2"/>
    <dgm:cxn modelId="{70720668-5B73-4148-B6F9-ACD60AF3B839}" type="presParOf" srcId="{6E9990B7-3D7D-4332-9A16-86BCF7A1A7F5}" destId="{C6CA9284-AE17-4C69-9EC9-63837F867B01}"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A5EA64-2798-4482-B4E0-05F67F5953D9}" type="doc">
      <dgm:prSet loTypeId="urn:microsoft.com/office/officeart/2005/8/layout/chart3" loCatId="relationship" qsTypeId="urn:microsoft.com/office/officeart/2005/8/quickstyle/simple1" qsCatId="simple" csTypeId="urn:microsoft.com/office/officeart/2005/8/colors/colorful2" csCatId="colorful" phldr="1"/>
      <dgm:spPr/>
      <dgm:t>
        <a:bodyPr/>
        <a:lstStyle/>
        <a:p>
          <a:endParaRPr lang="en-GB"/>
        </a:p>
      </dgm:t>
    </dgm:pt>
    <dgm:pt modelId="{B0873917-80B3-437A-BE33-20A6BBDE8D2E}">
      <dgm:prSet/>
      <dgm:spPr/>
      <dgm:t>
        <a:bodyPr/>
        <a:lstStyle/>
        <a:p>
          <a:r>
            <a:rPr lang="en-GB"/>
            <a:t>Play - natural medium of communication. </a:t>
          </a:r>
        </a:p>
      </dgm:t>
    </dgm:pt>
    <dgm:pt modelId="{33FAA632-0D06-4EC9-9AD2-A9A80854FB16}" type="parTrans" cxnId="{683DA942-D9C0-491A-9FC8-831D56643648}">
      <dgm:prSet/>
      <dgm:spPr/>
      <dgm:t>
        <a:bodyPr/>
        <a:lstStyle/>
        <a:p>
          <a:endParaRPr lang="en-GB"/>
        </a:p>
      </dgm:t>
    </dgm:pt>
    <dgm:pt modelId="{39F5EE2A-0CDB-4177-9064-9D0AC6A591D2}" type="sibTrans" cxnId="{683DA942-D9C0-491A-9FC8-831D56643648}">
      <dgm:prSet/>
      <dgm:spPr/>
      <dgm:t>
        <a:bodyPr/>
        <a:lstStyle/>
        <a:p>
          <a:endParaRPr lang="en-GB"/>
        </a:p>
      </dgm:t>
    </dgm:pt>
    <dgm:pt modelId="{018796B6-7492-4DAC-A1A8-1A4CE957DFC1}" type="pres">
      <dgm:prSet presAssocID="{70A5EA64-2798-4482-B4E0-05F67F5953D9}" presName="compositeShape" presStyleCnt="0">
        <dgm:presLayoutVars>
          <dgm:chMax val="7"/>
          <dgm:dir/>
          <dgm:resizeHandles val="exact"/>
        </dgm:presLayoutVars>
      </dgm:prSet>
      <dgm:spPr/>
    </dgm:pt>
    <dgm:pt modelId="{DF54C684-BD2C-453F-B3AF-7C817987AC8D}" type="pres">
      <dgm:prSet presAssocID="{70A5EA64-2798-4482-B4E0-05F67F5953D9}" presName="wedge1" presStyleLbl="node1" presStyleIdx="0" presStyleCnt="1" custLinFactX="-131097" custLinFactNeighborX="-200000" custLinFactNeighborY="85324"/>
      <dgm:spPr/>
    </dgm:pt>
    <dgm:pt modelId="{D0439E08-2E67-4771-956F-059BD1FB78AA}" type="pres">
      <dgm:prSet presAssocID="{70A5EA64-2798-4482-B4E0-05F67F5953D9}" presName="wedge1Tx" presStyleLbl="node1" presStyleIdx="0" presStyleCnt="1">
        <dgm:presLayoutVars>
          <dgm:chMax val="0"/>
          <dgm:chPref val="0"/>
          <dgm:bulletEnabled val="1"/>
        </dgm:presLayoutVars>
      </dgm:prSet>
      <dgm:spPr/>
    </dgm:pt>
  </dgm:ptLst>
  <dgm:cxnLst>
    <dgm:cxn modelId="{683DA942-D9C0-491A-9FC8-831D56643648}" srcId="{70A5EA64-2798-4482-B4E0-05F67F5953D9}" destId="{B0873917-80B3-437A-BE33-20A6BBDE8D2E}" srcOrd="0" destOrd="0" parTransId="{33FAA632-0D06-4EC9-9AD2-A9A80854FB16}" sibTransId="{39F5EE2A-0CDB-4177-9064-9D0AC6A591D2}"/>
    <dgm:cxn modelId="{F58E5094-B573-4E96-878F-53E1D8E6A91D}" type="presOf" srcId="{70A5EA64-2798-4482-B4E0-05F67F5953D9}" destId="{018796B6-7492-4DAC-A1A8-1A4CE957DFC1}" srcOrd="0" destOrd="0" presId="urn:microsoft.com/office/officeart/2005/8/layout/chart3"/>
    <dgm:cxn modelId="{3A70EFB7-7BB5-43E2-A17A-1109D526DE17}" type="presOf" srcId="{B0873917-80B3-437A-BE33-20A6BBDE8D2E}" destId="{D0439E08-2E67-4771-956F-059BD1FB78AA}" srcOrd="1" destOrd="0" presId="urn:microsoft.com/office/officeart/2005/8/layout/chart3"/>
    <dgm:cxn modelId="{25753AE6-001C-451D-9DC7-BD18E36266CA}" type="presOf" srcId="{B0873917-80B3-437A-BE33-20A6BBDE8D2E}" destId="{DF54C684-BD2C-453F-B3AF-7C817987AC8D}" srcOrd="0" destOrd="0" presId="urn:microsoft.com/office/officeart/2005/8/layout/chart3"/>
    <dgm:cxn modelId="{7B8CAF36-8167-46DF-86BB-6554E401E94D}" type="presParOf" srcId="{018796B6-7492-4DAC-A1A8-1A4CE957DFC1}" destId="{DF54C684-BD2C-453F-B3AF-7C817987AC8D}" srcOrd="0" destOrd="0" presId="urn:microsoft.com/office/officeart/2005/8/layout/chart3"/>
    <dgm:cxn modelId="{DA64E0F1-5FE6-4BE9-90AA-ED5807E33B45}" type="presParOf" srcId="{018796B6-7492-4DAC-A1A8-1A4CE957DFC1}" destId="{D0439E08-2E67-4771-956F-059BD1FB78AA}" srcOrd="1"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000991D-651D-4BC6-B097-DCA2BCB4BF97}" type="doc">
      <dgm:prSet loTypeId="urn:microsoft.com/office/officeart/2011/layout/CircleProcess" loCatId="process" qsTypeId="urn:microsoft.com/office/officeart/2005/8/quickstyle/simple1" qsCatId="simple" csTypeId="urn:microsoft.com/office/officeart/2005/8/colors/colorful3" csCatId="colorful"/>
      <dgm:spPr/>
      <dgm:t>
        <a:bodyPr/>
        <a:lstStyle/>
        <a:p>
          <a:endParaRPr lang="en-GB"/>
        </a:p>
      </dgm:t>
    </dgm:pt>
    <dgm:pt modelId="{3D1DA799-C065-4596-BAF0-1C0FC0057909}">
      <dgm:prSet/>
      <dgm:spPr/>
      <dgm:t>
        <a:bodyPr/>
        <a:lstStyle/>
        <a:p>
          <a:r>
            <a:rPr lang="en-GB"/>
            <a:t>The adult’s responsibility is to go to the child's level and communicate with children through the medium with which they are comfortable. Why must the child accommodate the adult?</a:t>
          </a:r>
        </a:p>
      </dgm:t>
    </dgm:pt>
    <dgm:pt modelId="{0AE90C0C-8BB8-4E59-AC18-01CF3EAEC816}" type="parTrans" cxnId="{CA43261E-A691-446B-8C67-2DADA37527E3}">
      <dgm:prSet/>
      <dgm:spPr/>
      <dgm:t>
        <a:bodyPr/>
        <a:lstStyle/>
        <a:p>
          <a:endParaRPr lang="en-GB"/>
        </a:p>
      </dgm:t>
    </dgm:pt>
    <dgm:pt modelId="{3D70A015-6454-46C0-9B66-8107173E9B6D}" type="sibTrans" cxnId="{CA43261E-A691-446B-8C67-2DADA37527E3}">
      <dgm:prSet/>
      <dgm:spPr/>
      <dgm:t>
        <a:bodyPr/>
        <a:lstStyle/>
        <a:p>
          <a:endParaRPr lang="en-GB"/>
        </a:p>
      </dgm:t>
    </dgm:pt>
    <dgm:pt modelId="{E77CACAD-5B06-4AE7-960D-8F498ABBD4B4}">
      <dgm:prSet/>
      <dgm:spPr/>
      <dgm:t>
        <a:bodyPr/>
        <a:lstStyle/>
        <a:p>
          <a:r>
            <a:rPr lang="en-GB"/>
            <a:t>The adult is the one who is supposed to be well-adjusted to have developed coping skills, to know how to communicate effectively at all levels, and to possess a developmental understanding of children. When the adult says, “tell me about it”, young children are placed at a disadvantage of having to accommodate the adult. </a:t>
          </a:r>
        </a:p>
      </dgm:t>
    </dgm:pt>
    <dgm:pt modelId="{0236B17A-1932-4863-82E6-C1D40464013E}" type="parTrans" cxnId="{97C5C560-B1C0-4F58-AC03-603A8862ECDE}">
      <dgm:prSet/>
      <dgm:spPr/>
      <dgm:t>
        <a:bodyPr/>
        <a:lstStyle/>
        <a:p>
          <a:endParaRPr lang="en-GB"/>
        </a:p>
      </dgm:t>
    </dgm:pt>
    <dgm:pt modelId="{313470D9-0B99-4ED9-92F4-EA8DAFDEA15C}" type="sibTrans" cxnId="{97C5C560-B1C0-4F58-AC03-603A8862ECDE}">
      <dgm:prSet/>
      <dgm:spPr/>
      <dgm:t>
        <a:bodyPr/>
        <a:lstStyle/>
        <a:p>
          <a:endParaRPr lang="en-GB"/>
        </a:p>
      </dgm:t>
    </dgm:pt>
    <dgm:pt modelId="{0B766B52-2586-4381-AB14-A5EBE742A81E}" type="pres">
      <dgm:prSet presAssocID="{F000991D-651D-4BC6-B097-DCA2BCB4BF97}" presName="Name0" presStyleCnt="0">
        <dgm:presLayoutVars>
          <dgm:chMax val="11"/>
          <dgm:chPref val="11"/>
          <dgm:dir/>
          <dgm:resizeHandles/>
        </dgm:presLayoutVars>
      </dgm:prSet>
      <dgm:spPr/>
    </dgm:pt>
    <dgm:pt modelId="{AA63732E-7E46-4C14-8054-1D8A24485B9B}" type="pres">
      <dgm:prSet presAssocID="{E77CACAD-5B06-4AE7-960D-8F498ABBD4B4}" presName="Accent2" presStyleCnt="0"/>
      <dgm:spPr/>
    </dgm:pt>
    <dgm:pt modelId="{69A3904B-9DE5-4AAD-AC85-9C09E7BBA4F1}" type="pres">
      <dgm:prSet presAssocID="{E77CACAD-5B06-4AE7-960D-8F498ABBD4B4}" presName="Accent" presStyleLbl="node1" presStyleIdx="0" presStyleCnt="2"/>
      <dgm:spPr/>
    </dgm:pt>
    <dgm:pt modelId="{E3276996-35F1-4244-879C-C4E5C7322B08}" type="pres">
      <dgm:prSet presAssocID="{E77CACAD-5B06-4AE7-960D-8F498ABBD4B4}" presName="ParentBackground2" presStyleCnt="0"/>
      <dgm:spPr/>
    </dgm:pt>
    <dgm:pt modelId="{73136D5C-1AAF-4DF7-A03B-80F6EE37875B}" type="pres">
      <dgm:prSet presAssocID="{E77CACAD-5B06-4AE7-960D-8F498ABBD4B4}" presName="ParentBackground" presStyleLbl="fgAcc1" presStyleIdx="0" presStyleCnt="2"/>
      <dgm:spPr/>
    </dgm:pt>
    <dgm:pt modelId="{F8E3ADFF-65BC-46F6-B9DB-D555BBEE7AB4}" type="pres">
      <dgm:prSet presAssocID="{E77CACAD-5B06-4AE7-960D-8F498ABBD4B4}" presName="Parent2" presStyleLbl="revTx" presStyleIdx="0" presStyleCnt="0">
        <dgm:presLayoutVars>
          <dgm:chMax val="1"/>
          <dgm:chPref val="1"/>
          <dgm:bulletEnabled val="1"/>
        </dgm:presLayoutVars>
      </dgm:prSet>
      <dgm:spPr/>
    </dgm:pt>
    <dgm:pt modelId="{5160C917-F46C-4478-85B3-FC775D402DF1}" type="pres">
      <dgm:prSet presAssocID="{3D1DA799-C065-4596-BAF0-1C0FC0057909}" presName="Accent1" presStyleCnt="0"/>
      <dgm:spPr/>
    </dgm:pt>
    <dgm:pt modelId="{E39829A5-0464-435C-832A-90214A9FAC81}" type="pres">
      <dgm:prSet presAssocID="{3D1DA799-C065-4596-BAF0-1C0FC0057909}" presName="Accent" presStyleLbl="node1" presStyleIdx="1" presStyleCnt="2"/>
      <dgm:spPr/>
    </dgm:pt>
    <dgm:pt modelId="{479E0FA4-6F9D-4396-A893-E7F5C023E547}" type="pres">
      <dgm:prSet presAssocID="{3D1DA799-C065-4596-BAF0-1C0FC0057909}" presName="ParentBackground1" presStyleCnt="0"/>
      <dgm:spPr/>
    </dgm:pt>
    <dgm:pt modelId="{4D02F8EB-D9B1-436B-8D7F-8CE6A821B903}" type="pres">
      <dgm:prSet presAssocID="{3D1DA799-C065-4596-BAF0-1C0FC0057909}" presName="ParentBackground" presStyleLbl="fgAcc1" presStyleIdx="1" presStyleCnt="2"/>
      <dgm:spPr/>
    </dgm:pt>
    <dgm:pt modelId="{B85C193A-C2E4-41CD-8992-6BDDDA208E95}" type="pres">
      <dgm:prSet presAssocID="{3D1DA799-C065-4596-BAF0-1C0FC0057909}" presName="Parent1" presStyleLbl="revTx" presStyleIdx="0" presStyleCnt="0">
        <dgm:presLayoutVars>
          <dgm:chMax val="1"/>
          <dgm:chPref val="1"/>
          <dgm:bulletEnabled val="1"/>
        </dgm:presLayoutVars>
      </dgm:prSet>
      <dgm:spPr/>
    </dgm:pt>
  </dgm:ptLst>
  <dgm:cxnLst>
    <dgm:cxn modelId="{CA43261E-A691-446B-8C67-2DADA37527E3}" srcId="{F000991D-651D-4BC6-B097-DCA2BCB4BF97}" destId="{3D1DA799-C065-4596-BAF0-1C0FC0057909}" srcOrd="0" destOrd="0" parTransId="{0AE90C0C-8BB8-4E59-AC18-01CF3EAEC816}" sibTransId="{3D70A015-6454-46C0-9B66-8107173E9B6D}"/>
    <dgm:cxn modelId="{C4E12E30-A3BE-4B77-AF07-61841E08E11D}" type="presOf" srcId="{F000991D-651D-4BC6-B097-DCA2BCB4BF97}" destId="{0B766B52-2586-4381-AB14-A5EBE742A81E}" srcOrd="0" destOrd="0" presId="urn:microsoft.com/office/officeart/2011/layout/CircleProcess"/>
    <dgm:cxn modelId="{29C98138-6BA4-4D41-A0E6-6D3C8221E30C}" type="presOf" srcId="{E77CACAD-5B06-4AE7-960D-8F498ABBD4B4}" destId="{73136D5C-1AAF-4DF7-A03B-80F6EE37875B}" srcOrd="0" destOrd="0" presId="urn:microsoft.com/office/officeart/2011/layout/CircleProcess"/>
    <dgm:cxn modelId="{97C5C560-B1C0-4F58-AC03-603A8862ECDE}" srcId="{F000991D-651D-4BC6-B097-DCA2BCB4BF97}" destId="{E77CACAD-5B06-4AE7-960D-8F498ABBD4B4}" srcOrd="1" destOrd="0" parTransId="{0236B17A-1932-4863-82E6-C1D40464013E}" sibTransId="{313470D9-0B99-4ED9-92F4-EA8DAFDEA15C}"/>
    <dgm:cxn modelId="{241872CB-8571-4D2F-8463-32010E9590D2}" type="presOf" srcId="{3D1DA799-C065-4596-BAF0-1C0FC0057909}" destId="{4D02F8EB-D9B1-436B-8D7F-8CE6A821B903}" srcOrd="0" destOrd="0" presId="urn:microsoft.com/office/officeart/2011/layout/CircleProcess"/>
    <dgm:cxn modelId="{374E71E3-32F5-4CB6-85F8-D1078B1125DE}" type="presOf" srcId="{E77CACAD-5B06-4AE7-960D-8F498ABBD4B4}" destId="{F8E3ADFF-65BC-46F6-B9DB-D555BBEE7AB4}" srcOrd="1" destOrd="0" presId="urn:microsoft.com/office/officeart/2011/layout/CircleProcess"/>
    <dgm:cxn modelId="{D6680CF7-05C4-46DE-BC37-7C8DBCD6B746}" type="presOf" srcId="{3D1DA799-C065-4596-BAF0-1C0FC0057909}" destId="{B85C193A-C2E4-41CD-8992-6BDDDA208E95}" srcOrd="1" destOrd="0" presId="urn:microsoft.com/office/officeart/2011/layout/CircleProcess"/>
    <dgm:cxn modelId="{96E75EF6-DBE3-44C5-8C48-BB1A4223F3C3}" type="presParOf" srcId="{0B766B52-2586-4381-AB14-A5EBE742A81E}" destId="{AA63732E-7E46-4C14-8054-1D8A24485B9B}" srcOrd="0" destOrd="0" presId="urn:microsoft.com/office/officeart/2011/layout/CircleProcess"/>
    <dgm:cxn modelId="{36505FB2-6EDD-4518-8B00-2B658D1FB1A2}" type="presParOf" srcId="{AA63732E-7E46-4C14-8054-1D8A24485B9B}" destId="{69A3904B-9DE5-4AAD-AC85-9C09E7BBA4F1}" srcOrd="0" destOrd="0" presId="urn:microsoft.com/office/officeart/2011/layout/CircleProcess"/>
    <dgm:cxn modelId="{59522412-F845-4528-AE16-4360F79D9FD3}" type="presParOf" srcId="{0B766B52-2586-4381-AB14-A5EBE742A81E}" destId="{E3276996-35F1-4244-879C-C4E5C7322B08}" srcOrd="1" destOrd="0" presId="urn:microsoft.com/office/officeart/2011/layout/CircleProcess"/>
    <dgm:cxn modelId="{9F7B64F6-0CF6-4DD8-BDF3-A25979CDF80C}" type="presParOf" srcId="{E3276996-35F1-4244-879C-C4E5C7322B08}" destId="{73136D5C-1AAF-4DF7-A03B-80F6EE37875B}" srcOrd="0" destOrd="0" presId="urn:microsoft.com/office/officeart/2011/layout/CircleProcess"/>
    <dgm:cxn modelId="{D8C6C9B5-D6AE-47F2-AF61-99710F03ECC4}" type="presParOf" srcId="{0B766B52-2586-4381-AB14-A5EBE742A81E}" destId="{F8E3ADFF-65BC-46F6-B9DB-D555BBEE7AB4}" srcOrd="2" destOrd="0" presId="urn:microsoft.com/office/officeart/2011/layout/CircleProcess"/>
    <dgm:cxn modelId="{657AC980-904E-4D60-B5F5-66D919B9D8EC}" type="presParOf" srcId="{0B766B52-2586-4381-AB14-A5EBE742A81E}" destId="{5160C917-F46C-4478-85B3-FC775D402DF1}" srcOrd="3" destOrd="0" presId="urn:microsoft.com/office/officeart/2011/layout/CircleProcess"/>
    <dgm:cxn modelId="{7CF1F55B-8264-43E0-A704-90663BDC5E14}" type="presParOf" srcId="{5160C917-F46C-4478-85B3-FC775D402DF1}" destId="{E39829A5-0464-435C-832A-90214A9FAC81}" srcOrd="0" destOrd="0" presId="urn:microsoft.com/office/officeart/2011/layout/CircleProcess"/>
    <dgm:cxn modelId="{AA172F20-295A-46C9-9922-5A83E5A8AC81}" type="presParOf" srcId="{0B766B52-2586-4381-AB14-A5EBE742A81E}" destId="{479E0FA4-6F9D-4396-A893-E7F5C023E547}" srcOrd="4" destOrd="0" presId="urn:microsoft.com/office/officeart/2011/layout/CircleProcess"/>
    <dgm:cxn modelId="{3841B737-CBA2-4A95-950B-A95AB2012A7D}" type="presParOf" srcId="{479E0FA4-6F9D-4396-A893-E7F5C023E547}" destId="{4D02F8EB-D9B1-436B-8D7F-8CE6A821B903}" srcOrd="0" destOrd="0" presId="urn:microsoft.com/office/officeart/2011/layout/CircleProcess"/>
    <dgm:cxn modelId="{85326060-B12D-420F-8B3E-AB9EE58B8E85}" type="presParOf" srcId="{0B766B52-2586-4381-AB14-A5EBE742A81E}" destId="{B85C193A-C2E4-41CD-8992-6BDDDA208E95}" srcOrd="5" destOrd="0" presId="urn:microsoft.com/office/officeart/2011/layout/Circle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3CF70B2-6F4C-477F-B7D9-EC1AA55D2D3D}" type="doc">
      <dgm:prSet loTypeId="urn:microsoft.com/office/officeart/2008/layout/VerticalCurvedList" loCatId="list" qsTypeId="urn:microsoft.com/office/officeart/2005/8/quickstyle/simple1" qsCatId="simple" csTypeId="urn:microsoft.com/office/officeart/2005/8/colors/accent2_4" csCatId="accent2"/>
      <dgm:spPr/>
      <dgm:t>
        <a:bodyPr/>
        <a:lstStyle/>
        <a:p>
          <a:endParaRPr lang="en-GB"/>
        </a:p>
      </dgm:t>
    </dgm:pt>
    <dgm:pt modelId="{B4FB80BC-2439-4070-B554-8A3284B43EE7}">
      <dgm:prSet/>
      <dgm:spPr/>
      <dgm:t>
        <a:bodyPr/>
        <a:lstStyle/>
        <a:p>
          <a:r>
            <a:rPr lang="en-GB"/>
            <a:t>Many schoolchildren are given less free time, and fewer physical outlets at school</a:t>
          </a:r>
        </a:p>
      </dgm:t>
    </dgm:pt>
    <dgm:pt modelId="{F118F095-29F7-4B0F-A682-CF17D7CC3B6E}" type="parTrans" cxnId="{724BA91D-777E-4726-BF64-E7150570442E}">
      <dgm:prSet/>
      <dgm:spPr/>
      <dgm:t>
        <a:bodyPr/>
        <a:lstStyle/>
        <a:p>
          <a:endParaRPr lang="en-GB"/>
        </a:p>
      </dgm:t>
    </dgm:pt>
    <dgm:pt modelId="{78BDEC91-0526-4830-B67B-2474C1367C07}" type="sibTrans" cxnId="{724BA91D-777E-4726-BF64-E7150570442E}">
      <dgm:prSet/>
      <dgm:spPr/>
      <dgm:t>
        <a:bodyPr/>
        <a:lstStyle/>
        <a:p>
          <a:endParaRPr lang="en-GB"/>
        </a:p>
      </dgm:t>
    </dgm:pt>
    <dgm:pt modelId="{B6034EDD-4133-4BF0-A171-26F7AF9CFD61}">
      <dgm:prSet/>
      <dgm:spPr/>
      <dgm:t>
        <a:bodyPr/>
        <a:lstStyle/>
        <a:p>
          <a:r>
            <a:rPr lang="en-GB"/>
            <a:t>Many schools responded to the No Child Left Behind Act and more recent curriculum changes by reducing time committed to playtime, the creative arts, and even physical education in an effort to focus on the three RRRs. </a:t>
          </a:r>
        </a:p>
      </dgm:t>
    </dgm:pt>
    <dgm:pt modelId="{D0A697C4-E7C5-468B-9E7D-32A11336EE77}" type="parTrans" cxnId="{98AC6F6D-46C9-4240-B1C7-5A8F5FAC2743}">
      <dgm:prSet/>
      <dgm:spPr/>
      <dgm:t>
        <a:bodyPr/>
        <a:lstStyle/>
        <a:p>
          <a:endParaRPr lang="en-GB"/>
        </a:p>
      </dgm:t>
    </dgm:pt>
    <dgm:pt modelId="{55BFE1F3-E240-441A-856C-53CFF88CC402}" type="sibTrans" cxnId="{98AC6F6D-46C9-4240-B1C7-5A8F5FAC2743}">
      <dgm:prSet/>
      <dgm:spPr/>
      <dgm:t>
        <a:bodyPr/>
        <a:lstStyle/>
        <a:p>
          <a:endParaRPr lang="en-GB"/>
        </a:p>
      </dgm:t>
    </dgm:pt>
    <dgm:pt modelId="{42F57990-A358-4266-A5FA-D864BB63BF60}">
      <dgm:prSet/>
      <dgm:spPr/>
      <dgm:t>
        <a:bodyPr/>
        <a:lstStyle/>
        <a:p>
          <a:r>
            <a:rPr lang="en-GB"/>
            <a:t>This change may have implications on children’s ability to store new information, because children’s cognitive capacity is enhanced by a clear-cut and significant change in activity.</a:t>
          </a:r>
        </a:p>
      </dgm:t>
    </dgm:pt>
    <dgm:pt modelId="{2C241A0E-D2FB-4CF9-80D4-3ECA7011B017}" type="parTrans" cxnId="{3A145325-9CF6-4AE0-BCC5-4FBB6B951E8B}">
      <dgm:prSet/>
      <dgm:spPr/>
      <dgm:t>
        <a:bodyPr/>
        <a:lstStyle/>
        <a:p>
          <a:endParaRPr lang="en-GB"/>
        </a:p>
      </dgm:t>
    </dgm:pt>
    <dgm:pt modelId="{CE301756-8D18-41A3-AA62-B484548C8D0B}" type="sibTrans" cxnId="{3A145325-9CF6-4AE0-BCC5-4FBB6B951E8B}">
      <dgm:prSet/>
      <dgm:spPr/>
      <dgm:t>
        <a:bodyPr/>
        <a:lstStyle/>
        <a:p>
          <a:endParaRPr lang="en-GB"/>
        </a:p>
      </dgm:t>
    </dgm:pt>
    <dgm:pt modelId="{B868D5E7-7810-4B3A-A0AB-EE9A3583805C}" type="pres">
      <dgm:prSet presAssocID="{93CF70B2-6F4C-477F-B7D9-EC1AA55D2D3D}" presName="Name0" presStyleCnt="0">
        <dgm:presLayoutVars>
          <dgm:chMax val="7"/>
          <dgm:chPref val="7"/>
          <dgm:dir/>
        </dgm:presLayoutVars>
      </dgm:prSet>
      <dgm:spPr/>
    </dgm:pt>
    <dgm:pt modelId="{9008934A-9DEC-4718-9FFC-B7A5FD48A8C1}" type="pres">
      <dgm:prSet presAssocID="{93CF70B2-6F4C-477F-B7D9-EC1AA55D2D3D}" presName="Name1" presStyleCnt="0"/>
      <dgm:spPr/>
    </dgm:pt>
    <dgm:pt modelId="{9424EB81-FFF6-4F46-9F72-6FA71E5FCA3C}" type="pres">
      <dgm:prSet presAssocID="{93CF70B2-6F4C-477F-B7D9-EC1AA55D2D3D}" presName="cycle" presStyleCnt="0"/>
      <dgm:spPr/>
    </dgm:pt>
    <dgm:pt modelId="{C82AC851-0CAC-4EFA-8EBE-8942ADA60072}" type="pres">
      <dgm:prSet presAssocID="{93CF70B2-6F4C-477F-B7D9-EC1AA55D2D3D}" presName="srcNode" presStyleLbl="node1" presStyleIdx="0" presStyleCnt="3"/>
      <dgm:spPr/>
    </dgm:pt>
    <dgm:pt modelId="{3020F16D-2CF6-451A-BB9E-323372FD5625}" type="pres">
      <dgm:prSet presAssocID="{93CF70B2-6F4C-477F-B7D9-EC1AA55D2D3D}" presName="conn" presStyleLbl="parChTrans1D2" presStyleIdx="0" presStyleCnt="1"/>
      <dgm:spPr/>
    </dgm:pt>
    <dgm:pt modelId="{4999A8D4-95BC-44BA-8561-F26A15DA56A8}" type="pres">
      <dgm:prSet presAssocID="{93CF70B2-6F4C-477F-B7D9-EC1AA55D2D3D}" presName="extraNode" presStyleLbl="node1" presStyleIdx="0" presStyleCnt="3"/>
      <dgm:spPr/>
    </dgm:pt>
    <dgm:pt modelId="{27A9B8A0-D1C7-443C-859A-B6DD70A4DEE2}" type="pres">
      <dgm:prSet presAssocID="{93CF70B2-6F4C-477F-B7D9-EC1AA55D2D3D}" presName="dstNode" presStyleLbl="node1" presStyleIdx="0" presStyleCnt="3"/>
      <dgm:spPr/>
    </dgm:pt>
    <dgm:pt modelId="{7F7D8BE1-2983-4416-A9C2-47C06F558DFF}" type="pres">
      <dgm:prSet presAssocID="{B4FB80BC-2439-4070-B554-8A3284B43EE7}" presName="text_1" presStyleLbl="node1" presStyleIdx="0" presStyleCnt="3" custLinFactNeighborX="132" custLinFactNeighborY="-842">
        <dgm:presLayoutVars>
          <dgm:bulletEnabled val="1"/>
        </dgm:presLayoutVars>
      </dgm:prSet>
      <dgm:spPr/>
    </dgm:pt>
    <dgm:pt modelId="{4A332C4E-431C-49B7-82E0-DBDFF17CE7F1}" type="pres">
      <dgm:prSet presAssocID="{B4FB80BC-2439-4070-B554-8A3284B43EE7}" presName="accent_1" presStyleCnt="0"/>
      <dgm:spPr/>
    </dgm:pt>
    <dgm:pt modelId="{4CA0FDAF-70C9-4F3F-BBA2-99DE1DDBCB6E}" type="pres">
      <dgm:prSet presAssocID="{B4FB80BC-2439-4070-B554-8A3284B43EE7}" presName="accentRepeatNode" presStyleLbl="solidFgAcc1" presStyleIdx="0" presStyleCnt="3"/>
      <dgm:spPr/>
    </dgm:pt>
    <dgm:pt modelId="{675587B6-B41B-4E76-BF36-79BDA25E3F6D}" type="pres">
      <dgm:prSet presAssocID="{B6034EDD-4133-4BF0-A171-26F7AF9CFD61}" presName="text_2" presStyleLbl="node1" presStyleIdx="1" presStyleCnt="3">
        <dgm:presLayoutVars>
          <dgm:bulletEnabled val="1"/>
        </dgm:presLayoutVars>
      </dgm:prSet>
      <dgm:spPr/>
    </dgm:pt>
    <dgm:pt modelId="{BD8079D4-1F88-4C0A-BCE7-5512061E832F}" type="pres">
      <dgm:prSet presAssocID="{B6034EDD-4133-4BF0-A171-26F7AF9CFD61}" presName="accent_2" presStyleCnt="0"/>
      <dgm:spPr/>
    </dgm:pt>
    <dgm:pt modelId="{F6B8F660-F34C-4603-8528-7AD16EECAEB6}" type="pres">
      <dgm:prSet presAssocID="{B6034EDD-4133-4BF0-A171-26F7AF9CFD61}" presName="accentRepeatNode" presStyleLbl="solidFgAcc1" presStyleIdx="1" presStyleCnt="3"/>
      <dgm:spPr/>
    </dgm:pt>
    <dgm:pt modelId="{61D99263-6694-41C2-B2CA-AB504C668617}" type="pres">
      <dgm:prSet presAssocID="{42F57990-A358-4266-A5FA-D864BB63BF60}" presName="text_3" presStyleLbl="node1" presStyleIdx="2" presStyleCnt="3">
        <dgm:presLayoutVars>
          <dgm:bulletEnabled val="1"/>
        </dgm:presLayoutVars>
      </dgm:prSet>
      <dgm:spPr/>
    </dgm:pt>
    <dgm:pt modelId="{1594B526-365F-417A-8504-F9C49246EC5B}" type="pres">
      <dgm:prSet presAssocID="{42F57990-A358-4266-A5FA-D864BB63BF60}" presName="accent_3" presStyleCnt="0"/>
      <dgm:spPr/>
    </dgm:pt>
    <dgm:pt modelId="{7CE09948-2BDB-4DB7-8FC7-5311E35FB036}" type="pres">
      <dgm:prSet presAssocID="{42F57990-A358-4266-A5FA-D864BB63BF60}" presName="accentRepeatNode" presStyleLbl="solidFgAcc1" presStyleIdx="2" presStyleCnt="3"/>
      <dgm:spPr/>
    </dgm:pt>
  </dgm:ptLst>
  <dgm:cxnLst>
    <dgm:cxn modelId="{65033815-18B1-4F2F-A597-D42E507F7979}" type="presOf" srcId="{78BDEC91-0526-4830-B67B-2474C1367C07}" destId="{3020F16D-2CF6-451A-BB9E-323372FD5625}" srcOrd="0" destOrd="0" presId="urn:microsoft.com/office/officeart/2008/layout/VerticalCurvedList"/>
    <dgm:cxn modelId="{724BA91D-777E-4726-BF64-E7150570442E}" srcId="{93CF70B2-6F4C-477F-B7D9-EC1AA55D2D3D}" destId="{B4FB80BC-2439-4070-B554-8A3284B43EE7}" srcOrd="0" destOrd="0" parTransId="{F118F095-29F7-4B0F-A682-CF17D7CC3B6E}" sibTransId="{78BDEC91-0526-4830-B67B-2474C1367C07}"/>
    <dgm:cxn modelId="{3A145325-9CF6-4AE0-BCC5-4FBB6B951E8B}" srcId="{93CF70B2-6F4C-477F-B7D9-EC1AA55D2D3D}" destId="{42F57990-A358-4266-A5FA-D864BB63BF60}" srcOrd="2" destOrd="0" parTransId="{2C241A0E-D2FB-4CF9-80D4-3ECA7011B017}" sibTransId="{CE301756-8D18-41A3-AA62-B484548C8D0B}"/>
    <dgm:cxn modelId="{98AC6F6D-46C9-4240-B1C7-5A8F5FAC2743}" srcId="{93CF70B2-6F4C-477F-B7D9-EC1AA55D2D3D}" destId="{B6034EDD-4133-4BF0-A171-26F7AF9CFD61}" srcOrd="1" destOrd="0" parTransId="{D0A697C4-E7C5-468B-9E7D-32A11336EE77}" sibTransId="{55BFE1F3-E240-441A-856C-53CFF88CC402}"/>
    <dgm:cxn modelId="{32562190-1D9A-401E-B378-BFA111A2A258}" type="presOf" srcId="{93CF70B2-6F4C-477F-B7D9-EC1AA55D2D3D}" destId="{B868D5E7-7810-4B3A-A0AB-EE9A3583805C}" srcOrd="0" destOrd="0" presId="urn:microsoft.com/office/officeart/2008/layout/VerticalCurvedList"/>
    <dgm:cxn modelId="{44B941D6-E0A6-4F29-A5D6-9A8E3AFB9E9A}" type="presOf" srcId="{B4FB80BC-2439-4070-B554-8A3284B43EE7}" destId="{7F7D8BE1-2983-4416-A9C2-47C06F558DFF}" srcOrd="0" destOrd="0" presId="urn:microsoft.com/office/officeart/2008/layout/VerticalCurvedList"/>
    <dgm:cxn modelId="{D16E31DE-EFA5-4FC0-864B-5B5131430C2A}" type="presOf" srcId="{B6034EDD-4133-4BF0-A171-26F7AF9CFD61}" destId="{675587B6-B41B-4E76-BF36-79BDA25E3F6D}" srcOrd="0" destOrd="0" presId="urn:microsoft.com/office/officeart/2008/layout/VerticalCurvedList"/>
    <dgm:cxn modelId="{AB48BEE7-3037-4067-BD1B-D49D621E9B1F}" type="presOf" srcId="{42F57990-A358-4266-A5FA-D864BB63BF60}" destId="{61D99263-6694-41C2-B2CA-AB504C668617}" srcOrd="0" destOrd="0" presId="urn:microsoft.com/office/officeart/2008/layout/VerticalCurvedList"/>
    <dgm:cxn modelId="{75EAFE6D-CCF1-4BE0-BBB1-D72FC7FFA35F}" type="presParOf" srcId="{B868D5E7-7810-4B3A-A0AB-EE9A3583805C}" destId="{9008934A-9DEC-4718-9FFC-B7A5FD48A8C1}" srcOrd="0" destOrd="0" presId="urn:microsoft.com/office/officeart/2008/layout/VerticalCurvedList"/>
    <dgm:cxn modelId="{ADF36FE2-A9F1-42CD-9177-ECDD251306AD}" type="presParOf" srcId="{9008934A-9DEC-4718-9FFC-B7A5FD48A8C1}" destId="{9424EB81-FFF6-4F46-9F72-6FA71E5FCA3C}" srcOrd="0" destOrd="0" presId="urn:microsoft.com/office/officeart/2008/layout/VerticalCurvedList"/>
    <dgm:cxn modelId="{F6252E95-17E9-4F66-8532-062A567F1FBC}" type="presParOf" srcId="{9424EB81-FFF6-4F46-9F72-6FA71E5FCA3C}" destId="{C82AC851-0CAC-4EFA-8EBE-8942ADA60072}" srcOrd="0" destOrd="0" presId="urn:microsoft.com/office/officeart/2008/layout/VerticalCurvedList"/>
    <dgm:cxn modelId="{320602BD-3AF2-47B1-BF2B-76A3BFBBFFE9}" type="presParOf" srcId="{9424EB81-FFF6-4F46-9F72-6FA71E5FCA3C}" destId="{3020F16D-2CF6-451A-BB9E-323372FD5625}" srcOrd="1" destOrd="0" presId="urn:microsoft.com/office/officeart/2008/layout/VerticalCurvedList"/>
    <dgm:cxn modelId="{64A867CA-FC50-47C0-9B04-473C268DBEA2}" type="presParOf" srcId="{9424EB81-FFF6-4F46-9F72-6FA71E5FCA3C}" destId="{4999A8D4-95BC-44BA-8561-F26A15DA56A8}" srcOrd="2" destOrd="0" presId="urn:microsoft.com/office/officeart/2008/layout/VerticalCurvedList"/>
    <dgm:cxn modelId="{29830E84-9704-4580-B47E-9FC1F62C2E7C}" type="presParOf" srcId="{9424EB81-FFF6-4F46-9F72-6FA71E5FCA3C}" destId="{27A9B8A0-D1C7-443C-859A-B6DD70A4DEE2}" srcOrd="3" destOrd="0" presId="urn:microsoft.com/office/officeart/2008/layout/VerticalCurvedList"/>
    <dgm:cxn modelId="{9DF16383-E735-4B93-8B1B-5200062A01E6}" type="presParOf" srcId="{9008934A-9DEC-4718-9FFC-B7A5FD48A8C1}" destId="{7F7D8BE1-2983-4416-A9C2-47C06F558DFF}" srcOrd="1" destOrd="0" presId="urn:microsoft.com/office/officeart/2008/layout/VerticalCurvedList"/>
    <dgm:cxn modelId="{3A798892-5698-4BDB-825F-ABE8CADAE17E}" type="presParOf" srcId="{9008934A-9DEC-4718-9FFC-B7A5FD48A8C1}" destId="{4A332C4E-431C-49B7-82E0-DBDFF17CE7F1}" srcOrd="2" destOrd="0" presId="urn:microsoft.com/office/officeart/2008/layout/VerticalCurvedList"/>
    <dgm:cxn modelId="{F9426FBF-DA20-4215-BFA6-EE070D51CFA1}" type="presParOf" srcId="{4A332C4E-431C-49B7-82E0-DBDFF17CE7F1}" destId="{4CA0FDAF-70C9-4F3F-BBA2-99DE1DDBCB6E}" srcOrd="0" destOrd="0" presId="urn:microsoft.com/office/officeart/2008/layout/VerticalCurvedList"/>
    <dgm:cxn modelId="{694D363D-6A1A-469E-B199-E77B8553709E}" type="presParOf" srcId="{9008934A-9DEC-4718-9FFC-B7A5FD48A8C1}" destId="{675587B6-B41B-4E76-BF36-79BDA25E3F6D}" srcOrd="3" destOrd="0" presId="urn:microsoft.com/office/officeart/2008/layout/VerticalCurvedList"/>
    <dgm:cxn modelId="{57D8CD30-B93E-41B2-8C0C-A78AA97DFCCD}" type="presParOf" srcId="{9008934A-9DEC-4718-9FFC-B7A5FD48A8C1}" destId="{BD8079D4-1F88-4C0A-BCE7-5512061E832F}" srcOrd="4" destOrd="0" presId="urn:microsoft.com/office/officeart/2008/layout/VerticalCurvedList"/>
    <dgm:cxn modelId="{F678105C-AD37-41DD-9DAF-93E46BB95BF9}" type="presParOf" srcId="{BD8079D4-1F88-4C0A-BCE7-5512061E832F}" destId="{F6B8F660-F34C-4603-8528-7AD16EECAEB6}" srcOrd="0" destOrd="0" presId="urn:microsoft.com/office/officeart/2008/layout/VerticalCurvedList"/>
    <dgm:cxn modelId="{73870F26-65F5-4ECE-A586-6BC45A7B63E4}" type="presParOf" srcId="{9008934A-9DEC-4718-9FFC-B7A5FD48A8C1}" destId="{61D99263-6694-41C2-B2CA-AB504C668617}" srcOrd="5" destOrd="0" presId="urn:microsoft.com/office/officeart/2008/layout/VerticalCurvedList"/>
    <dgm:cxn modelId="{F003225B-C797-4FE4-8CA7-211139675189}" type="presParOf" srcId="{9008934A-9DEC-4718-9FFC-B7A5FD48A8C1}" destId="{1594B526-365F-417A-8504-F9C49246EC5B}" srcOrd="6" destOrd="0" presId="urn:microsoft.com/office/officeart/2008/layout/VerticalCurvedList"/>
    <dgm:cxn modelId="{82AEDA5C-927D-4B59-8D49-4AE48932B653}" type="presParOf" srcId="{1594B526-365F-417A-8504-F9C49246EC5B}" destId="{7CE09948-2BDB-4DB7-8FC7-5311E35FB03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BB18F53-3EF9-4BF0-87C1-CDE6AC8A1D8B}"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GB"/>
        </a:p>
      </dgm:t>
    </dgm:pt>
    <dgm:pt modelId="{0DF5B438-2D10-4CD0-8D1B-8E19C91256E6}">
      <dgm:prSet/>
      <dgm:spPr/>
      <dgm:t>
        <a:bodyPr/>
        <a:lstStyle/>
        <a:p>
          <a:r>
            <a:rPr lang="en-GB"/>
            <a:t>Parents told that good parents expose their children to every opportunity to excel = enrichment tools, and ensure their children participate in a wide variety of activities.</a:t>
          </a:r>
        </a:p>
      </dgm:t>
    </dgm:pt>
    <dgm:pt modelId="{59CDAFE0-2FA2-42B3-B951-0E203455189A}" type="parTrans" cxnId="{84CF9C2F-01B7-455E-9C8E-63EA0642BCE1}">
      <dgm:prSet/>
      <dgm:spPr/>
      <dgm:t>
        <a:bodyPr/>
        <a:lstStyle/>
        <a:p>
          <a:endParaRPr lang="en-GB"/>
        </a:p>
      </dgm:t>
    </dgm:pt>
    <dgm:pt modelId="{171E8EB2-1034-4F99-98AC-0C967AB51BF3}" type="sibTrans" cxnId="{84CF9C2F-01B7-455E-9C8E-63EA0642BCE1}">
      <dgm:prSet/>
      <dgm:spPr/>
      <dgm:t>
        <a:bodyPr/>
        <a:lstStyle/>
        <a:p>
          <a:endParaRPr lang="en-GB"/>
        </a:p>
      </dgm:t>
    </dgm:pt>
    <dgm:pt modelId="{DC017E68-0056-40BD-81E3-C8E774E55FD9}">
      <dgm:prSet/>
      <dgm:spPr/>
      <dgm:t>
        <a:bodyPr/>
        <a:lstStyle/>
        <a:p>
          <a:r>
            <a:rPr lang="en-GB"/>
            <a:t>Parent-child time is spent arranging special activities or transporting children between those activities. </a:t>
          </a:r>
        </a:p>
      </dgm:t>
    </dgm:pt>
    <dgm:pt modelId="{0349CF9D-6C23-433E-8DE4-850635BCF897}" type="parTrans" cxnId="{A915BA8A-7E7C-40E7-AA05-4B06CD746941}">
      <dgm:prSet/>
      <dgm:spPr/>
      <dgm:t>
        <a:bodyPr/>
        <a:lstStyle/>
        <a:p>
          <a:endParaRPr lang="en-GB"/>
        </a:p>
      </dgm:t>
    </dgm:pt>
    <dgm:pt modelId="{2424E036-EB6B-44C7-9E72-30BAFE796F4A}" type="sibTrans" cxnId="{A915BA8A-7E7C-40E7-AA05-4B06CD746941}">
      <dgm:prSet/>
      <dgm:spPr/>
      <dgm:t>
        <a:bodyPr/>
        <a:lstStyle/>
        <a:p>
          <a:endParaRPr lang="en-GB"/>
        </a:p>
      </dgm:t>
    </dgm:pt>
    <dgm:pt modelId="{115B6FCF-A046-4253-B672-2691013F3080}">
      <dgm:prSet/>
      <dgm:spPr/>
      <dgm:t>
        <a:bodyPr/>
        <a:lstStyle/>
        <a:p>
          <a:r>
            <a:rPr lang="en-GB"/>
            <a:t>In addition to time, considerable family financial resources are being invested to ensure that the children have the “very best” opportunities  </a:t>
          </a:r>
        </a:p>
      </dgm:t>
    </dgm:pt>
    <dgm:pt modelId="{D9A2CC82-09D2-4941-A18D-A82908722B85}" type="parTrans" cxnId="{A9D193E6-B7F7-48F4-BDBA-6E6D6C93C3C5}">
      <dgm:prSet/>
      <dgm:spPr/>
      <dgm:t>
        <a:bodyPr/>
        <a:lstStyle/>
        <a:p>
          <a:endParaRPr lang="en-GB"/>
        </a:p>
      </dgm:t>
    </dgm:pt>
    <dgm:pt modelId="{FD6CB0E9-471E-4F7A-9C6D-1288EA1D8EC4}" type="sibTrans" cxnId="{A9D193E6-B7F7-48F4-BDBA-6E6D6C93C3C5}">
      <dgm:prSet/>
      <dgm:spPr/>
      <dgm:t>
        <a:bodyPr/>
        <a:lstStyle/>
        <a:p>
          <a:endParaRPr lang="en-GB"/>
        </a:p>
      </dgm:t>
    </dgm:pt>
    <dgm:pt modelId="{9F514908-A768-43AF-A3DE-EAE4130395D7}" type="pres">
      <dgm:prSet presAssocID="{CBB18F53-3EF9-4BF0-87C1-CDE6AC8A1D8B}" presName="compositeShape" presStyleCnt="0">
        <dgm:presLayoutVars>
          <dgm:dir/>
          <dgm:resizeHandles/>
        </dgm:presLayoutVars>
      </dgm:prSet>
      <dgm:spPr/>
    </dgm:pt>
    <dgm:pt modelId="{C596DA6C-C343-442E-895D-E9DC09733540}" type="pres">
      <dgm:prSet presAssocID="{CBB18F53-3EF9-4BF0-87C1-CDE6AC8A1D8B}" presName="pyramid" presStyleLbl="node1" presStyleIdx="0" presStyleCnt="1"/>
      <dgm:spPr/>
    </dgm:pt>
    <dgm:pt modelId="{97F3F51B-EFE9-4054-AA76-B3477EC8EB12}" type="pres">
      <dgm:prSet presAssocID="{CBB18F53-3EF9-4BF0-87C1-CDE6AC8A1D8B}" presName="theList" presStyleCnt="0"/>
      <dgm:spPr/>
    </dgm:pt>
    <dgm:pt modelId="{13BA8381-4C99-485E-8489-BA81EAD43686}" type="pres">
      <dgm:prSet presAssocID="{0DF5B438-2D10-4CD0-8D1B-8E19C91256E6}" presName="aNode" presStyleLbl="fgAcc1" presStyleIdx="0" presStyleCnt="3">
        <dgm:presLayoutVars>
          <dgm:bulletEnabled val="1"/>
        </dgm:presLayoutVars>
      </dgm:prSet>
      <dgm:spPr/>
    </dgm:pt>
    <dgm:pt modelId="{2C1095B0-665C-4C3E-B288-B7700A742EFD}" type="pres">
      <dgm:prSet presAssocID="{0DF5B438-2D10-4CD0-8D1B-8E19C91256E6}" presName="aSpace" presStyleCnt="0"/>
      <dgm:spPr/>
    </dgm:pt>
    <dgm:pt modelId="{6FBEC5D0-697C-4BEE-B717-D29CD82D417C}" type="pres">
      <dgm:prSet presAssocID="{DC017E68-0056-40BD-81E3-C8E774E55FD9}" presName="aNode" presStyleLbl="fgAcc1" presStyleIdx="1" presStyleCnt="3">
        <dgm:presLayoutVars>
          <dgm:bulletEnabled val="1"/>
        </dgm:presLayoutVars>
      </dgm:prSet>
      <dgm:spPr/>
    </dgm:pt>
    <dgm:pt modelId="{BCDD6FBE-DA91-4406-86C8-7E30CF60B18F}" type="pres">
      <dgm:prSet presAssocID="{DC017E68-0056-40BD-81E3-C8E774E55FD9}" presName="aSpace" presStyleCnt="0"/>
      <dgm:spPr/>
    </dgm:pt>
    <dgm:pt modelId="{51EE8CDF-0CAC-4774-864C-D558F2C5A480}" type="pres">
      <dgm:prSet presAssocID="{115B6FCF-A046-4253-B672-2691013F3080}" presName="aNode" presStyleLbl="fgAcc1" presStyleIdx="2" presStyleCnt="3">
        <dgm:presLayoutVars>
          <dgm:bulletEnabled val="1"/>
        </dgm:presLayoutVars>
      </dgm:prSet>
      <dgm:spPr/>
    </dgm:pt>
    <dgm:pt modelId="{0241604D-DD45-4F25-B985-91454A741A2C}" type="pres">
      <dgm:prSet presAssocID="{115B6FCF-A046-4253-B672-2691013F3080}" presName="aSpace" presStyleCnt="0"/>
      <dgm:spPr/>
    </dgm:pt>
  </dgm:ptLst>
  <dgm:cxnLst>
    <dgm:cxn modelId="{84CF9C2F-01B7-455E-9C8E-63EA0642BCE1}" srcId="{CBB18F53-3EF9-4BF0-87C1-CDE6AC8A1D8B}" destId="{0DF5B438-2D10-4CD0-8D1B-8E19C91256E6}" srcOrd="0" destOrd="0" parTransId="{59CDAFE0-2FA2-42B3-B951-0E203455189A}" sibTransId="{171E8EB2-1034-4F99-98AC-0C967AB51BF3}"/>
    <dgm:cxn modelId="{A915BA8A-7E7C-40E7-AA05-4B06CD746941}" srcId="{CBB18F53-3EF9-4BF0-87C1-CDE6AC8A1D8B}" destId="{DC017E68-0056-40BD-81E3-C8E774E55FD9}" srcOrd="1" destOrd="0" parTransId="{0349CF9D-6C23-433E-8DE4-850635BCF897}" sibTransId="{2424E036-EB6B-44C7-9E72-30BAFE796F4A}"/>
    <dgm:cxn modelId="{17792BBB-33D5-48F6-9C92-AEB502CBE991}" type="presOf" srcId="{DC017E68-0056-40BD-81E3-C8E774E55FD9}" destId="{6FBEC5D0-697C-4BEE-B717-D29CD82D417C}" srcOrd="0" destOrd="0" presId="urn:microsoft.com/office/officeart/2005/8/layout/pyramid2"/>
    <dgm:cxn modelId="{446600C7-AC48-47A0-BA05-2F7960D1E14B}" type="presOf" srcId="{115B6FCF-A046-4253-B672-2691013F3080}" destId="{51EE8CDF-0CAC-4774-864C-D558F2C5A480}" srcOrd="0" destOrd="0" presId="urn:microsoft.com/office/officeart/2005/8/layout/pyramid2"/>
    <dgm:cxn modelId="{2813D4D5-BC04-4E96-98C5-7B42339E78E1}" type="presOf" srcId="{CBB18F53-3EF9-4BF0-87C1-CDE6AC8A1D8B}" destId="{9F514908-A768-43AF-A3DE-EAE4130395D7}" srcOrd="0" destOrd="0" presId="urn:microsoft.com/office/officeart/2005/8/layout/pyramid2"/>
    <dgm:cxn modelId="{A9D193E6-B7F7-48F4-BDBA-6E6D6C93C3C5}" srcId="{CBB18F53-3EF9-4BF0-87C1-CDE6AC8A1D8B}" destId="{115B6FCF-A046-4253-B672-2691013F3080}" srcOrd="2" destOrd="0" parTransId="{D9A2CC82-09D2-4941-A18D-A82908722B85}" sibTransId="{FD6CB0E9-471E-4F7A-9C6D-1288EA1D8EC4}"/>
    <dgm:cxn modelId="{848CCAE9-1243-4E6B-9A08-C844CF1FFF0A}" type="presOf" srcId="{0DF5B438-2D10-4CD0-8D1B-8E19C91256E6}" destId="{13BA8381-4C99-485E-8489-BA81EAD43686}" srcOrd="0" destOrd="0" presId="urn:microsoft.com/office/officeart/2005/8/layout/pyramid2"/>
    <dgm:cxn modelId="{0A13B414-7E95-4288-8E7D-EEE1150F5E95}" type="presParOf" srcId="{9F514908-A768-43AF-A3DE-EAE4130395D7}" destId="{C596DA6C-C343-442E-895D-E9DC09733540}" srcOrd="0" destOrd="0" presId="urn:microsoft.com/office/officeart/2005/8/layout/pyramid2"/>
    <dgm:cxn modelId="{3507AF52-386E-4ACE-9D01-DA977F868B44}" type="presParOf" srcId="{9F514908-A768-43AF-A3DE-EAE4130395D7}" destId="{97F3F51B-EFE9-4054-AA76-B3477EC8EB12}" srcOrd="1" destOrd="0" presId="urn:microsoft.com/office/officeart/2005/8/layout/pyramid2"/>
    <dgm:cxn modelId="{675ADD13-6132-4448-BFC3-BA98773B9E23}" type="presParOf" srcId="{97F3F51B-EFE9-4054-AA76-B3477EC8EB12}" destId="{13BA8381-4C99-485E-8489-BA81EAD43686}" srcOrd="0" destOrd="0" presId="urn:microsoft.com/office/officeart/2005/8/layout/pyramid2"/>
    <dgm:cxn modelId="{928649EF-5836-4562-A830-8208D641B501}" type="presParOf" srcId="{97F3F51B-EFE9-4054-AA76-B3477EC8EB12}" destId="{2C1095B0-665C-4C3E-B288-B7700A742EFD}" srcOrd="1" destOrd="0" presId="urn:microsoft.com/office/officeart/2005/8/layout/pyramid2"/>
    <dgm:cxn modelId="{BCEE6B5D-1ABE-4217-90CD-431F792BE195}" type="presParOf" srcId="{97F3F51B-EFE9-4054-AA76-B3477EC8EB12}" destId="{6FBEC5D0-697C-4BEE-B717-D29CD82D417C}" srcOrd="2" destOrd="0" presId="urn:microsoft.com/office/officeart/2005/8/layout/pyramid2"/>
    <dgm:cxn modelId="{8E0B2A09-1498-45F9-A94D-C0E82776C658}" type="presParOf" srcId="{97F3F51B-EFE9-4054-AA76-B3477EC8EB12}" destId="{BCDD6FBE-DA91-4406-86C8-7E30CF60B18F}" srcOrd="3" destOrd="0" presId="urn:microsoft.com/office/officeart/2005/8/layout/pyramid2"/>
    <dgm:cxn modelId="{46C52893-9C48-4CF3-A6C9-CAF5E822A632}" type="presParOf" srcId="{97F3F51B-EFE9-4054-AA76-B3477EC8EB12}" destId="{51EE8CDF-0CAC-4774-864C-D558F2C5A480}" srcOrd="4" destOrd="0" presId="urn:microsoft.com/office/officeart/2005/8/layout/pyramid2"/>
    <dgm:cxn modelId="{D34D720F-2034-4433-9554-3C01411C2283}" type="presParOf" srcId="{97F3F51B-EFE9-4054-AA76-B3477EC8EB12}" destId="{0241604D-DD45-4F25-B985-91454A741A2C}"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64AC6A6-FADF-473A-A79B-F470AFABFB73}"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GB"/>
        </a:p>
      </dgm:t>
    </dgm:pt>
    <dgm:pt modelId="{3E4A4005-AB1D-44E3-BF19-A118618EEB1B}">
      <dgm:prSet/>
      <dgm:spPr/>
      <dgm:t>
        <a:bodyPr/>
        <a:lstStyle/>
        <a:p>
          <a:r>
            <a:rPr lang="en-GB"/>
            <a:t>Organized activities have a developmental benefit for children, especially in contrast to completely unsupervised time.  </a:t>
          </a:r>
        </a:p>
      </dgm:t>
    </dgm:pt>
    <dgm:pt modelId="{3AD19D59-3ECD-45A6-B4E1-515EF8468EFF}" type="parTrans" cxnId="{AFB537A8-0321-45C5-9919-8FB6A96EECAB}">
      <dgm:prSet/>
      <dgm:spPr/>
      <dgm:t>
        <a:bodyPr/>
        <a:lstStyle/>
        <a:p>
          <a:endParaRPr lang="en-GB"/>
        </a:p>
      </dgm:t>
    </dgm:pt>
    <dgm:pt modelId="{68D15877-E3D1-4162-9A27-59C7D59BBE31}" type="sibTrans" cxnId="{AFB537A8-0321-45C5-9919-8FB6A96EECAB}">
      <dgm:prSet/>
      <dgm:spPr/>
      <dgm:t>
        <a:bodyPr/>
        <a:lstStyle/>
        <a:p>
          <a:endParaRPr lang="en-GB"/>
        </a:p>
      </dgm:t>
    </dgm:pt>
    <dgm:pt modelId="{CCF21DD4-B432-4934-961B-9DCC19BF6560}" type="pres">
      <dgm:prSet presAssocID="{464AC6A6-FADF-473A-A79B-F470AFABFB73}" presName="cycle" presStyleCnt="0">
        <dgm:presLayoutVars>
          <dgm:dir/>
          <dgm:resizeHandles val="exact"/>
        </dgm:presLayoutVars>
      </dgm:prSet>
      <dgm:spPr/>
    </dgm:pt>
    <dgm:pt modelId="{7F9D6662-F7EA-4635-8C0E-8A4970903CEC}" type="pres">
      <dgm:prSet presAssocID="{3E4A4005-AB1D-44E3-BF19-A118618EEB1B}" presName="node" presStyleLbl="node1" presStyleIdx="0" presStyleCnt="1" custScaleX="178049" custScaleY="94623" custRadScaleRad="100305" custRadScaleInc="-2">
        <dgm:presLayoutVars>
          <dgm:bulletEnabled val="1"/>
        </dgm:presLayoutVars>
      </dgm:prSet>
      <dgm:spPr/>
    </dgm:pt>
  </dgm:ptLst>
  <dgm:cxnLst>
    <dgm:cxn modelId="{25C88A4D-D6B6-4045-A103-D863437721D8}" type="presOf" srcId="{464AC6A6-FADF-473A-A79B-F470AFABFB73}" destId="{CCF21DD4-B432-4934-961B-9DCC19BF6560}" srcOrd="0" destOrd="0" presId="urn:microsoft.com/office/officeart/2005/8/layout/cycle2"/>
    <dgm:cxn modelId="{88268A57-1668-4875-8192-EBBECB1A499C}" type="presOf" srcId="{3E4A4005-AB1D-44E3-BF19-A118618EEB1B}" destId="{7F9D6662-F7EA-4635-8C0E-8A4970903CEC}" srcOrd="0" destOrd="0" presId="urn:microsoft.com/office/officeart/2005/8/layout/cycle2"/>
    <dgm:cxn modelId="{AFB537A8-0321-45C5-9919-8FB6A96EECAB}" srcId="{464AC6A6-FADF-473A-A79B-F470AFABFB73}" destId="{3E4A4005-AB1D-44E3-BF19-A118618EEB1B}" srcOrd="0" destOrd="0" parTransId="{3AD19D59-3ECD-45A6-B4E1-515EF8468EFF}" sibTransId="{68D15877-E3D1-4162-9A27-59C7D59BBE31}"/>
    <dgm:cxn modelId="{CBF2A6FD-F6D2-490F-BC76-DB902DD0A91D}" type="presParOf" srcId="{CCF21DD4-B432-4934-961B-9DCC19BF6560}" destId="{7F9D6662-F7EA-4635-8C0E-8A4970903CEC}"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6E80FA4-F184-4365-B2A7-2EBF8CA9A92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3CE4D6D-6085-4D7C-9414-B8BA06C9D8CF}">
      <dgm:prSet/>
      <dgm:spPr/>
      <dgm:t>
        <a:bodyPr/>
        <a:lstStyle/>
        <a:p>
          <a:r>
            <a:rPr lang="en-GB"/>
            <a:t>Less clear - at what point a young person may be “overscheduled” to their developmental detriment or emotional distress? </a:t>
          </a:r>
        </a:p>
      </dgm:t>
    </dgm:pt>
    <dgm:pt modelId="{6CE74080-1485-48E9-88E4-C6AFC2650335}" type="parTrans" cxnId="{6E14E57E-6736-47EF-A48C-5C475803E4D2}">
      <dgm:prSet/>
      <dgm:spPr/>
      <dgm:t>
        <a:bodyPr/>
        <a:lstStyle/>
        <a:p>
          <a:endParaRPr lang="en-GB"/>
        </a:p>
      </dgm:t>
    </dgm:pt>
    <dgm:pt modelId="{AFFAF5FA-DF0B-43AF-BAE8-02447D47364D}" type="sibTrans" cxnId="{6E14E57E-6736-47EF-A48C-5C475803E4D2}">
      <dgm:prSet/>
      <dgm:spPr/>
      <dgm:t>
        <a:bodyPr/>
        <a:lstStyle/>
        <a:p>
          <a:endParaRPr lang="en-GB"/>
        </a:p>
      </dgm:t>
    </dgm:pt>
    <dgm:pt modelId="{ECAF74EE-2B9A-4D19-80F2-500E6867B77F}" type="pres">
      <dgm:prSet presAssocID="{F6E80FA4-F184-4365-B2A7-2EBF8CA9A923}" presName="vert0" presStyleCnt="0">
        <dgm:presLayoutVars>
          <dgm:dir/>
          <dgm:animOne val="branch"/>
          <dgm:animLvl val="lvl"/>
        </dgm:presLayoutVars>
      </dgm:prSet>
      <dgm:spPr/>
    </dgm:pt>
    <dgm:pt modelId="{98566B1C-B65D-44B1-99F4-1E9DBAA48B9D}" type="pres">
      <dgm:prSet presAssocID="{F3CE4D6D-6085-4D7C-9414-B8BA06C9D8CF}" presName="thickLine" presStyleLbl="alignNode1" presStyleIdx="0" presStyleCnt="1"/>
      <dgm:spPr/>
    </dgm:pt>
    <dgm:pt modelId="{7731F1B1-EEF6-4B29-90F7-26EC52EA0E92}" type="pres">
      <dgm:prSet presAssocID="{F3CE4D6D-6085-4D7C-9414-B8BA06C9D8CF}" presName="horz1" presStyleCnt="0"/>
      <dgm:spPr/>
    </dgm:pt>
    <dgm:pt modelId="{C058667B-DF30-4A9E-B2F6-0D21EA6805EE}" type="pres">
      <dgm:prSet presAssocID="{F3CE4D6D-6085-4D7C-9414-B8BA06C9D8CF}" presName="tx1" presStyleLbl="revTx" presStyleIdx="0" presStyleCnt="1"/>
      <dgm:spPr/>
    </dgm:pt>
    <dgm:pt modelId="{7872F3E1-E821-49ED-9AFA-77D8ED4F7901}" type="pres">
      <dgm:prSet presAssocID="{F3CE4D6D-6085-4D7C-9414-B8BA06C9D8CF}" presName="vert1" presStyleCnt="0"/>
      <dgm:spPr/>
    </dgm:pt>
  </dgm:ptLst>
  <dgm:cxnLst>
    <dgm:cxn modelId="{F790383D-0BA3-49C0-9F5F-4F75AC505059}" type="presOf" srcId="{F3CE4D6D-6085-4D7C-9414-B8BA06C9D8CF}" destId="{C058667B-DF30-4A9E-B2F6-0D21EA6805EE}" srcOrd="0" destOrd="0" presId="urn:microsoft.com/office/officeart/2008/layout/LinedList"/>
    <dgm:cxn modelId="{D6247052-48F7-4BC0-9DA6-16BCCBACBBF7}" type="presOf" srcId="{F6E80FA4-F184-4365-B2A7-2EBF8CA9A923}" destId="{ECAF74EE-2B9A-4D19-80F2-500E6867B77F}" srcOrd="0" destOrd="0" presId="urn:microsoft.com/office/officeart/2008/layout/LinedList"/>
    <dgm:cxn modelId="{6E14E57E-6736-47EF-A48C-5C475803E4D2}" srcId="{F6E80FA4-F184-4365-B2A7-2EBF8CA9A923}" destId="{F3CE4D6D-6085-4D7C-9414-B8BA06C9D8CF}" srcOrd="0" destOrd="0" parTransId="{6CE74080-1485-48E9-88E4-C6AFC2650335}" sibTransId="{AFFAF5FA-DF0B-43AF-BAE8-02447D47364D}"/>
    <dgm:cxn modelId="{6F1DBF87-C25F-4B4D-8AC1-88CAD965DB97}" type="presParOf" srcId="{ECAF74EE-2B9A-4D19-80F2-500E6867B77F}" destId="{98566B1C-B65D-44B1-99F4-1E9DBAA48B9D}" srcOrd="0" destOrd="0" presId="urn:microsoft.com/office/officeart/2008/layout/LinedList"/>
    <dgm:cxn modelId="{6F1831B0-1CD6-4769-9EA4-442D1BF9DC11}" type="presParOf" srcId="{ECAF74EE-2B9A-4D19-80F2-500E6867B77F}" destId="{7731F1B1-EEF6-4B29-90F7-26EC52EA0E92}" srcOrd="1" destOrd="0" presId="urn:microsoft.com/office/officeart/2008/layout/LinedList"/>
    <dgm:cxn modelId="{4CFC54AA-83DA-410D-B825-FD02C90507AC}" type="presParOf" srcId="{7731F1B1-EEF6-4B29-90F7-26EC52EA0E92}" destId="{C058667B-DF30-4A9E-B2F6-0D21EA6805EE}" srcOrd="0" destOrd="0" presId="urn:microsoft.com/office/officeart/2008/layout/LinedList"/>
    <dgm:cxn modelId="{4AF9E9D9-AE27-47F7-8A16-916737480271}" type="presParOf" srcId="{7731F1B1-EEF6-4B29-90F7-26EC52EA0E92}" destId="{7872F3E1-E821-49ED-9AFA-77D8ED4F7901}" srcOrd="1"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EBD932E-F3D7-4F05-BD06-DC65D1F9FF3D}"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2A3E972D-B173-43F5-99AC-2271CB7E4C10}">
      <dgm:prSet/>
      <dgm:spPr/>
      <dgm:t>
        <a:bodyPr/>
        <a:lstStyle/>
        <a:p>
          <a:r>
            <a:rPr lang="en-GB"/>
            <a:t>Some highly scheduled children are reacting to the associated pressures with anxiety and other signs of increased stress.  Less time for free, child-driven, creative play, which offers benefits that may be protective against the effects of pressure and stress. </a:t>
          </a:r>
        </a:p>
      </dgm:t>
    </dgm:pt>
    <dgm:pt modelId="{4EA212C3-C261-457A-B289-C62F87C850DB}" type="parTrans" cxnId="{E1FAA65C-0A0C-4C6E-B05C-5ECCD358F409}">
      <dgm:prSet/>
      <dgm:spPr/>
      <dgm:t>
        <a:bodyPr/>
        <a:lstStyle/>
        <a:p>
          <a:endParaRPr lang="en-GB"/>
        </a:p>
      </dgm:t>
    </dgm:pt>
    <dgm:pt modelId="{CBF7B856-1381-49B5-802A-9D24D56058AB}" type="sibTrans" cxnId="{E1FAA65C-0A0C-4C6E-B05C-5ECCD358F409}">
      <dgm:prSet/>
      <dgm:spPr/>
      <dgm:t>
        <a:bodyPr/>
        <a:lstStyle/>
        <a:p>
          <a:endParaRPr lang="en-GB"/>
        </a:p>
      </dgm:t>
    </dgm:pt>
    <dgm:pt modelId="{58B436CE-9484-42C3-86BA-07D07FD5CD23}" type="pres">
      <dgm:prSet presAssocID="{5EBD932E-F3D7-4F05-BD06-DC65D1F9FF3D}" presName="linear" presStyleCnt="0">
        <dgm:presLayoutVars>
          <dgm:animLvl val="lvl"/>
          <dgm:resizeHandles val="exact"/>
        </dgm:presLayoutVars>
      </dgm:prSet>
      <dgm:spPr/>
    </dgm:pt>
    <dgm:pt modelId="{5F4FC525-A91B-4AFB-9B94-6640AE9676D0}" type="pres">
      <dgm:prSet presAssocID="{2A3E972D-B173-43F5-99AC-2271CB7E4C10}" presName="parentText" presStyleLbl="node1" presStyleIdx="0" presStyleCnt="1">
        <dgm:presLayoutVars>
          <dgm:chMax val="0"/>
          <dgm:bulletEnabled val="1"/>
        </dgm:presLayoutVars>
      </dgm:prSet>
      <dgm:spPr/>
    </dgm:pt>
  </dgm:ptLst>
  <dgm:cxnLst>
    <dgm:cxn modelId="{E1FAA65C-0A0C-4C6E-B05C-5ECCD358F409}" srcId="{5EBD932E-F3D7-4F05-BD06-DC65D1F9FF3D}" destId="{2A3E972D-B173-43F5-99AC-2271CB7E4C10}" srcOrd="0" destOrd="0" parTransId="{4EA212C3-C261-457A-B289-C62F87C850DB}" sibTransId="{CBF7B856-1381-49B5-802A-9D24D56058AB}"/>
    <dgm:cxn modelId="{98836184-878C-4DEC-8553-CF3E4615737D}" type="presOf" srcId="{5EBD932E-F3D7-4F05-BD06-DC65D1F9FF3D}" destId="{58B436CE-9484-42C3-86BA-07D07FD5CD23}" srcOrd="0" destOrd="0" presId="urn:microsoft.com/office/officeart/2005/8/layout/vList2"/>
    <dgm:cxn modelId="{0C2924D4-AD95-4086-A00D-2D870A7B9780}" type="presOf" srcId="{2A3E972D-B173-43F5-99AC-2271CB7E4C10}" destId="{5F4FC525-A91B-4AFB-9B94-6640AE9676D0}" srcOrd="0" destOrd="0" presId="urn:microsoft.com/office/officeart/2005/8/layout/vList2"/>
    <dgm:cxn modelId="{4597D633-ED01-4E20-B55F-AD2555953E3B}" type="presParOf" srcId="{58B436CE-9484-42C3-86BA-07D07FD5CD23}" destId="{5F4FC525-A91B-4AFB-9B94-6640AE9676D0}"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47FC2BB-9B12-430E-B6CF-BEB1B7F2C565}"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7277A8C7-FDA6-48AE-B752-9602E39C5EA0}">
      <dgm:prSet/>
      <dgm:spPr/>
      <dgm:t>
        <a:bodyPr/>
        <a:lstStyle/>
        <a:p>
          <a:r>
            <a:rPr lang="en-GB"/>
            <a:t>“the toys implement the process because they are the child’s medium of expression.... their free play is an expression of what they want to do... when they play freely without direction, they are expressing a period of independent thought and action. They are releasing the feelings and attitudes that have been pushing to get out into the open” </a:t>
          </a:r>
        </a:p>
      </dgm:t>
    </dgm:pt>
    <dgm:pt modelId="{2C2C99ED-FFCF-41DC-A34C-6433F0861B11}" type="parTrans" cxnId="{B5E3D82C-C948-4D1D-B3E2-63887779969F}">
      <dgm:prSet/>
      <dgm:spPr/>
      <dgm:t>
        <a:bodyPr/>
        <a:lstStyle/>
        <a:p>
          <a:endParaRPr lang="en-GB"/>
        </a:p>
      </dgm:t>
    </dgm:pt>
    <dgm:pt modelId="{47C8838B-3FAF-487E-AFF0-C16A67182F17}" type="sibTrans" cxnId="{B5E3D82C-C948-4D1D-B3E2-63887779969F}">
      <dgm:prSet/>
      <dgm:spPr/>
      <dgm:t>
        <a:bodyPr/>
        <a:lstStyle/>
        <a:p>
          <a:endParaRPr lang="en-GB"/>
        </a:p>
      </dgm:t>
    </dgm:pt>
    <dgm:pt modelId="{B9A8F2C1-0B3E-4361-8657-423F3ACF9A3F}" type="pres">
      <dgm:prSet presAssocID="{A47FC2BB-9B12-430E-B6CF-BEB1B7F2C565}" presName="linear" presStyleCnt="0">
        <dgm:presLayoutVars>
          <dgm:animLvl val="lvl"/>
          <dgm:resizeHandles val="exact"/>
        </dgm:presLayoutVars>
      </dgm:prSet>
      <dgm:spPr/>
    </dgm:pt>
    <dgm:pt modelId="{F7E64368-DAAE-4E64-BBC9-4136576D6B58}" type="pres">
      <dgm:prSet presAssocID="{7277A8C7-FDA6-48AE-B752-9602E39C5EA0}" presName="parentText" presStyleLbl="node1" presStyleIdx="0" presStyleCnt="1">
        <dgm:presLayoutVars>
          <dgm:chMax val="0"/>
          <dgm:bulletEnabled val="1"/>
        </dgm:presLayoutVars>
      </dgm:prSet>
      <dgm:spPr/>
    </dgm:pt>
  </dgm:ptLst>
  <dgm:cxnLst>
    <dgm:cxn modelId="{04C39D13-A890-4E56-BC55-C1FDEE41DB1F}" type="presOf" srcId="{A47FC2BB-9B12-430E-B6CF-BEB1B7F2C565}" destId="{B9A8F2C1-0B3E-4361-8657-423F3ACF9A3F}" srcOrd="0" destOrd="0" presId="urn:microsoft.com/office/officeart/2005/8/layout/vList2"/>
    <dgm:cxn modelId="{B5E3D82C-C948-4D1D-B3E2-63887779969F}" srcId="{A47FC2BB-9B12-430E-B6CF-BEB1B7F2C565}" destId="{7277A8C7-FDA6-48AE-B752-9602E39C5EA0}" srcOrd="0" destOrd="0" parTransId="{2C2C99ED-FFCF-41DC-A34C-6433F0861B11}" sibTransId="{47C8838B-3FAF-487E-AFF0-C16A67182F17}"/>
    <dgm:cxn modelId="{039FC98C-311C-4731-B229-8F6C1CA3E61A}" type="presOf" srcId="{7277A8C7-FDA6-48AE-B752-9602E39C5EA0}" destId="{F7E64368-DAAE-4E64-BBC9-4136576D6B58}" srcOrd="0" destOrd="0" presId="urn:microsoft.com/office/officeart/2005/8/layout/vList2"/>
    <dgm:cxn modelId="{1C8E906F-3953-41E7-9069-E8A575E6E20D}" type="presParOf" srcId="{B9A8F2C1-0B3E-4361-8657-423F3ACF9A3F}" destId="{F7E64368-DAAE-4E64-BBC9-4136576D6B58}"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C8902A3-DAB4-4B74-9CE4-7B0DA70ADBE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89A19E6-02AC-4BE4-8194-84388AED52B6}">
      <dgm:prSet/>
      <dgm:spPr/>
      <dgm:t>
        <a:bodyPr/>
        <a:lstStyle/>
        <a:p>
          <a:r>
            <a:rPr lang="en-GB"/>
            <a:t>Play provides a means through which conflicts can be resolved and feelings can be communicated. </a:t>
          </a:r>
        </a:p>
      </dgm:t>
    </dgm:pt>
    <dgm:pt modelId="{E6210028-8AE4-48C6-92E5-E9C659B4331D}" type="parTrans" cxnId="{B5D6139F-FA0E-4ACA-A918-D46539C032D5}">
      <dgm:prSet/>
      <dgm:spPr/>
      <dgm:t>
        <a:bodyPr/>
        <a:lstStyle/>
        <a:p>
          <a:endParaRPr lang="en-GB"/>
        </a:p>
      </dgm:t>
    </dgm:pt>
    <dgm:pt modelId="{3A99A839-9057-4E90-AEB2-C56AB054C4CB}" type="sibTrans" cxnId="{B5D6139F-FA0E-4ACA-A918-D46539C032D5}">
      <dgm:prSet/>
      <dgm:spPr/>
      <dgm:t>
        <a:bodyPr/>
        <a:lstStyle/>
        <a:p>
          <a:endParaRPr lang="en-GB"/>
        </a:p>
      </dgm:t>
    </dgm:pt>
    <dgm:pt modelId="{C8FBB7C2-7C8A-49C5-B18F-08A2F9F85D4F}" type="pres">
      <dgm:prSet presAssocID="{3C8902A3-DAB4-4B74-9CE4-7B0DA70ADBE4}" presName="vert0" presStyleCnt="0">
        <dgm:presLayoutVars>
          <dgm:dir/>
          <dgm:animOne val="branch"/>
          <dgm:animLvl val="lvl"/>
        </dgm:presLayoutVars>
      </dgm:prSet>
      <dgm:spPr/>
    </dgm:pt>
    <dgm:pt modelId="{E7E234F3-D36E-49E5-8704-0A4893784FBB}" type="pres">
      <dgm:prSet presAssocID="{B89A19E6-02AC-4BE4-8194-84388AED52B6}" presName="thickLine" presStyleLbl="alignNode1" presStyleIdx="0" presStyleCnt="1"/>
      <dgm:spPr/>
    </dgm:pt>
    <dgm:pt modelId="{E383DFF3-A27B-4787-8B39-4B0A89F67992}" type="pres">
      <dgm:prSet presAssocID="{B89A19E6-02AC-4BE4-8194-84388AED52B6}" presName="horz1" presStyleCnt="0"/>
      <dgm:spPr/>
    </dgm:pt>
    <dgm:pt modelId="{572F7639-14F1-4493-B9BE-88867DF91D17}" type="pres">
      <dgm:prSet presAssocID="{B89A19E6-02AC-4BE4-8194-84388AED52B6}" presName="tx1" presStyleLbl="revTx" presStyleIdx="0" presStyleCnt="1"/>
      <dgm:spPr/>
    </dgm:pt>
    <dgm:pt modelId="{E33FBB70-5373-4999-9097-C7C72073BBF4}" type="pres">
      <dgm:prSet presAssocID="{B89A19E6-02AC-4BE4-8194-84388AED52B6}" presName="vert1" presStyleCnt="0"/>
      <dgm:spPr/>
    </dgm:pt>
  </dgm:ptLst>
  <dgm:cxnLst>
    <dgm:cxn modelId="{1329B26B-AC2C-4E6E-A97D-9BBFD027A316}" type="presOf" srcId="{3C8902A3-DAB4-4B74-9CE4-7B0DA70ADBE4}" destId="{C8FBB7C2-7C8A-49C5-B18F-08A2F9F85D4F}" srcOrd="0" destOrd="0" presId="urn:microsoft.com/office/officeart/2008/layout/LinedList"/>
    <dgm:cxn modelId="{51E2DC79-3E2D-4551-A4EE-4F5F155EF22E}" type="presOf" srcId="{B89A19E6-02AC-4BE4-8194-84388AED52B6}" destId="{572F7639-14F1-4493-B9BE-88867DF91D17}" srcOrd="0" destOrd="0" presId="urn:microsoft.com/office/officeart/2008/layout/LinedList"/>
    <dgm:cxn modelId="{B5D6139F-FA0E-4ACA-A918-D46539C032D5}" srcId="{3C8902A3-DAB4-4B74-9CE4-7B0DA70ADBE4}" destId="{B89A19E6-02AC-4BE4-8194-84388AED52B6}" srcOrd="0" destOrd="0" parTransId="{E6210028-8AE4-48C6-92E5-E9C659B4331D}" sibTransId="{3A99A839-9057-4E90-AEB2-C56AB054C4CB}"/>
    <dgm:cxn modelId="{56A666D0-A930-4CD8-B185-AB436509798A}" type="presParOf" srcId="{C8FBB7C2-7C8A-49C5-B18F-08A2F9F85D4F}" destId="{E7E234F3-D36E-49E5-8704-0A4893784FBB}" srcOrd="0" destOrd="0" presId="urn:microsoft.com/office/officeart/2008/layout/LinedList"/>
    <dgm:cxn modelId="{C70D1518-687D-4FF7-A6CD-F88FC856738F}" type="presParOf" srcId="{C8FBB7C2-7C8A-49C5-B18F-08A2F9F85D4F}" destId="{E383DFF3-A27B-4787-8B39-4B0A89F67992}" srcOrd="1" destOrd="0" presId="urn:microsoft.com/office/officeart/2008/layout/LinedList"/>
    <dgm:cxn modelId="{A06979B0-CB7F-41EF-890F-9483DA520D5F}" type="presParOf" srcId="{E383DFF3-A27B-4787-8B39-4B0A89F67992}" destId="{572F7639-14F1-4493-B9BE-88867DF91D17}" srcOrd="0" destOrd="0" presId="urn:microsoft.com/office/officeart/2008/layout/LinedList"/>
    <dgm:cxn modelId="{F56C0652-9AA0-4F68-B178-5AEA76DE5914}" type="presParOf" srcId="{E383DFF3-A27B-4787-8B39-4B0A89F67992}" destId="{E33FBB70-5373-4999-9097-C7C72073BBF4}"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13A4A05-E777-47D2-BD19-C00B40CE8123}"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GB"/>
        </a:p>
      </dgm:t>
    </dgm:pt>
    <dgm:pt modelId="{D245B92D-B7E8-4518-A6F8-DB06D34205D4}">
      <dgm:prSet/>
      <dgm:spPr/>
      <dgm:t>
        <a:bodyPr/>
        <a:lstStyle/>
        <a:p>
          <a:r>
            <a:rPr lang="en-GB"/>
            <a:t>Developmentally they lack the cognitive, verbal facility to express what they feel, and emotionally they cannot focus on the intensity of what they feel in a manner that can be expressed adequately in the verbal exchange. </a:t>
          </a:r>
        </a:p>
      </dgm:t>
    </dgm:pt>
    <dgm:pt modelId="{412E8FAF-C6CA-47B4-94ED-0C1A37BF34EE}" type="parTrans" cxnId="{727DD98F-CF10-4797-8F8D-03574BE13198}">
      <dgm:prSet/>
      <dgm:spPr/>
      <dgm:t>
        <a:bodyPr/>
        <a:lstStyle/>
        <a:p>
          <a:endParaRPr lang="en-GB"/>
        </a:p>
      </dgm:t>
    </dgm:pt>
    <dgm:pt modelId="{4EAB6543-BB3A-476E-9421-E5F7ACFBE849}" type="sibTrans" cxnId="{727DD98F-CF10-4797-8F8D-03574BE13198}">
      <dgm:prSet/>
      <dgm:spPr/>
      <dgm:t>
        <a:bodyPr/>
        <a:lstStyle/>
        <a:p>
          <a:endParaRPr lang="en-GB"/>
        </a:p>
      </dgm:t>
    </dgm:pt>
    <dgm:pt modelId="{DFBEF2B6-1C5A-4851-A9DE-A8CA3625D30A}">
      <dgm:prSet/>
      <dgm:spPr/>
      <dgm:t>
        <a:bodyPr/>
        <a:lstStyle/>
        <a:p>
          <a:r>
            <a:rPr lang="en-GB"/>
            <a:t>Piaget (1962) - children are not developmentally able to engage fully in abstract reasoning or thinking until approximately age 11. </a:t>
          </a:r>
        </a:p>
      </dgm:t>
    </dgm:pt>
    <dgm:pt modelId="{66919DC1-EAC9-47BB-9D11-2A8BE83CEBA1}" type="parTrans" cxnId="{B44D985D-CE98-4485-BB67-90E8D92731D1}">
      <dgm:prSet/>
      <dgm:spPr/>
      <dgm:t>
        <a:bodyPr/>
        <a:lstStyle/>
        <a:p>
          <a:endParaRPr lang="en-GB"/>
        </a:p>
      </dgm:t>
    </dgm:pt>
    <dgm:pt modelId="{160E8C9D-BB6B-475C-B8ED-BE738E096D7D}" type="sibTrans" cxnId="{B44D985D-CE98-4485-BB67-90E8D92731D1}">
      <dgm:prSet/>
      <dgm:spPr/>
      <dgm:t>
        <a:bodyPr/>
        <a:lstStyle/>
        <a:p>
          <a:endParaRPr lang="en-GB"/>
        </a:p>
      </dgm:t>
    </dgm:pt>
    <dgm:pt modelId="{749E6872-EE01-4F20-8D78-16383BA5CBDB}" type="pres">
      <dgm:prSet presAssocID="{913A4A05-E777-47D2-BD19-C00B40CE8123}" presName="CompostProcess" presStyleCnt="0">
        <dgm:presLayoutVars>
          <dgm:dir/>
          <dgm:resizeHandles val="exact"/>
        </dgm:presLayoutVars>
      </dgm:prSet>
      <dgm:spPr/>
    </dgm:pt>
    <dgm:pt modelId="{880350B0-772E-48E6-BA42-1E5577612DAD}" type="pres">
      <dgm:prSet presAssocID="{913A4A05-E777-47D2-BD19-C00B40CE8123}" presName="arrow" presStyleLbl="bgShp" presStyleIdx="0" presStyleCnt="1"/>
      <dgm:spPr/>
    </dgm:pt>
    <dgm:pt modelId="{0CC17CED-CB38-478D-A3C9-9DB54A99490B}" type="pres">
      <dgm:prSet presAssocID="{913A4A05-E777-47D2-BD19-C00B40CE8123}" presName="linearProcess" presStyleCnt="0"/>
      <dgm:spPr/>
    </dgm:pt>
    <dgm:pt modelId="{02FA4167-5FBF-467D-B155-C17F88F48947}" type="pres">
      <dgm:prSet presAssocID="{D245B92D-B7E8-4518-A6F8-DB06D34205D4}" presName="textNode" presStyleLbl="node1" presStyleIdx="0" presStyleCnt="2">
        <dgm:presLayoutVars>
          <dgm:bulletEnabled val="1"/>
        </dgm:presLayoutVars>
      </dgm:prSet>
      <dgm:spPr/>
    </dgm:pt>
    <dgm:pt modelId="{200B2971-7048-4BF4-BE5C-256CF16E7D0C}" type="pres">
      <dgm:prSet presAssocID="{4EAB6543-BB3A-476E-9421-E5F7ACFBE849}" presName="sibTrans" presStyleCnt="0"/>
      <dgm:spPr/>
    </dgm:pt>
    <dgm:pt modelId="{E254814B-A23B-497C-A4ED-1D0F7DB385C5}" type="pres">
      <dgm:prSet presAssocID="{DFBEF2B6-1C5A-4851-A9DE-A8CA3625D30A}" presName="textNode" presStyleLbl="node1" presStyleIdx="1" presStyleCnt="2">
        <dgm:presLayoutVars>
          <dgm:bulletEnabled val="1"/>
        </dgm:presLayoutVars>
      </dgm:prSet>
      <dgm:spPr/>
    </dgm:pt>
  </dgm:ptLst>
  <dgm:cxnLst>
    <dgm:cxn modelId="{469E7F2C-A256-4FE4-A192-9B1EE3F356AB}" type="presOf" srcId="{DFBEF2B6-1C5A-4851-A9DE-A8CA3625D30A}" destId="{E254814B-A23B-497C-A4ED-1D0F7DB385C5}" srcOrd="0" destOrd="0" presId="urn:microsoft.com/office/officeart/2005/8/layout/hProcess9"/>
    <dgm:cxn modelId="{B44D985D-CE98-4485-BB67-90E8D92731D1}" srcId="{913A4A05-E777-47D2-BD19-C00B40CE8123}" destId="{DFBEF2B6-1C5A-4851-A9DE-A8CA3625D30A}" srcOrd="1" destOrd="0" parTransId="{66919DC1-EAC9-47BB-9D11-2A8BE83CEBA1}" sibTransId="{160E8C9D-BB6B-475C-B8ED-BE738E096D7D}"/>
    <dgm:cxn modelId="{727DD98F-CF10-4797-8F8D-03574BE13198}" srcId="{913A4A05-E777-47D2-BD19-C00B40CE8123}" destId="{D245B92D-B7E8-4518-A6F8-DB06D34205D4}" srcOrd="0" destOrd="0" parTransId="{412E8FAF-C6CA-47B4-94ED-0C1A37BF34EE}" sibTransId="{4EAB6543-BB3A-476E-9421-E5F7ACFBE849}"/>
    <dgm:cxn modelId="{582AEDB5-B895-49A6-8373-87DE95D9B337}" type="presOf" srcId="{D245B92D-B7E8-4518-A6F8-DB06D34205D4}" destId="{02FA4167-5FBF-467D-B155-C17F88F48947}" srcOrd="0" destOrd="0" presId="urn:microsoft.com/office/officeart/2005/8/layout/hProcess9"/>
    <dgm:cxn modelId="{A4EC4FE6-196F-43FE-AAEF-9A1F5D441064}" type="presOf" srcId="{913A4A05-E777-47D2-BD19-C00B40CE8123}" destId="{749E6872-EE01-4F20-8D78-16383BA5CBDB}" srcOrd="0" destOrd="0" presId="urn:microsoft.com/office/officeart/2005/8/layout/hProcess9"/>
    <dgm:cxn modelId="{1B8A560A-2EF1-4FE1-89DF-1AF28DC519AE}" type="presParOf" srcId="{749E6872-EE01-4F20-8D78-16383BA5CBDB}" destId="{880350B0-772E-48E6-BA42-1E5577612DAD}" srcOrd="0" destOrd="0" presId="urn:microsoft.com/office/officeart/2005/8/layout/hProcess9"/>
    <dgm:cxn modelId="{CCAE6113-0AFB-4F1C-B09A-AD432FABFAAE}" type="presParOf" srcId="{749E6872-EE01-4F20-8D78-16383BA5CBDB}" destId="{0CC17CED-CB38-478D-A3C9-9DB54A99490B}" srcOrd="1" destOrd="0" presId="urn:microsoft.com/office/officeart/2005/8/layout/hProcess9"/>
    <dgm:cxn modelId="{221356C9-B541-4C6E-B4DD-D519F008CD41}" type="presParOf" srcId="{0CC17CED-CB38-478D-A3C9-9DB54A99490B}" destId="{02FA4167-5FBF-467D-B155-C17F88F48947}" srcOrd="0" destOrd="0" presId="urn:microsoft.com/office/officeart/2005/8/layout/hProcess9"/>
    <dgm:cxn modelId="{0E00E9A0-3638-49FF-BE68-406469C3B0B9}" type="presParOf" srcId="{0CC17CED-CB38-478D-A3C9-9DB54A99490B}" destId="{200B2971-7048-4BF4-BE5C-256CF16E7D0C}" srcOrd="1" destOrd="0" presId="urn:microsoft.com/office/officeart/2005/8/layout/hProcess9"/>
    <dgm:cxn modelId="{0049F62B-D8B6-4849-B49F-F2AC1C778F48}" type="presParOf" srcId="{0CC17CED-CB38-478D-A3C9-9DB54A99490B}" destId="{E254814B-A23B-497C-A4ED-1D0F7DB385C5}"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9DE8154-1292-40BB-A701-F10F4F6EB593}"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GB"/>
        </a:p>
      </dgm:t>
    </dgm:pt>
    <dgm:pt modelId="{D1BA0CF1-26FE-4591-9D98-4A9DA63CD842}">
      <dgm:prSet/>
      <dgm:spPr/>
      <dgm:t>
        <a:bodyPr/>
        <a:lstStyle/>
        <a:p>
          <a:r>
            <a:rPr lang="en-GB"/>
            <a:t>Children live in the world of the present; yet many of the experiences they encounter in the adult world are future-orientated and abstract. When children re-enact these future-oriented and abstract experiences through play, they become here-and-now concrete happenings enabling them to make sense of the abstract on their terms as children play out these experiences, the unfamiliar becomes familiar. </a:t>
          </a:r>
        </a:p>
      </dgm:t>
    </dgm:pt>
    <dgm:pt modelId="{5A365903-96C7-4ACB-8393-CC32957C9EEA}" type="parTrans" cxnId="{2174D7D6-511B-47D2-877F-B760AB31CAC7}">
      <dgm:prSet/>
      <dgm:spPr/>
      <dgm:t>
        <a:bodyPr/>
        <a:lstStyle/>
        <a:p>
          <a:endParaRPr lang="en-GB"/>
        </a:p>
      </dgm:t>
    </dgm:pt>
    <dgm:pt modelId="{8C7339BF-F23C-4E0D-BFC7-4052911C0E55}" type="sibTrans" cxnId="{2174D7D6-511B-47D2-877F-B760AB31CAC7}">
      <dgm:prSet/>
      <dgm:spPr/>
      <dgm:t>
        <a:bodyPr/>
        <a:lstStyle/>
        <a:p>
          <a:endParaRPr lang="en-GB"/>
        </a:p>
      </dgm:t>
    </dgm:pt>
    <dgm:pt modelId="{C9031AE4-17BE-4F20-AE0C-9F4902A3C9DD}" type="pres">
      <dgm:prSet presAssocID="{C9DE8154-1292-40BB-A701-F10F4F6EB593}" presName="Name0" presStyleCnt="0">
        <dgm:presLayoutVars>
          <dgm:chMax val="7"/>
          <dgm:dir/>
          <dgm:animLvl val="lvl"/>
          <dgm:resizeHandles val="exact"/>
        </dgm:presLayoutVars>
      </dgm:prSet>
      <dgm:spPr/>
    </dgm:pt>
    <dgm:pt modelId="{BFCC251A-BA4C-48B4-B646-D0030E4102BD}" type="pres">
      <dgm:prSet presAssocID="{D1BA0CF1-26FE-4591-9D98-4A9DA63CD842}" presName="circle1" presStyleLbl="node1" presStyleIdx="0" presStyleCnt="1"/>
      <dgm:spPr/>
    </dgm:pt>
    <dgm:pt modelId="{781854F0-7A62-4285-8367-C1E4AAAB4422}" type="pres">
      <dgm:prSet presAssocID="{D1BA0CF1-26FE-4591-9D98-4A9DA63CD842}" presName="space" presStyleCnt="0"/>
      <dgm:spPr/>
    </dgm:pt>
    <dgm:pt modelId="{B4E2F653-960E-481B-AAAB-7090E13C778B}" type="pres">
      <dgm:prSet presAssocID="{D1BA0CF1-26FE-4591-9D98-4A9DA63CD842}" presName="rect1" presStyleLbl="alignAcc1" presStyleIdx="0" presStyleCnt="1"/>
      <dgm:spPr/>
    </dgm:pt>
    <dgm:pt modelId="{328A34E9-A66C-4DAC-A6EE-C772F349EF18}" type="pres">
      <dgm:prSet presAssocID="{D1BA0CF1-26FE-4591-9D98-4A9DA63CD842}" presName="rect1ParTxNoCh" presStyleLbl="alignAcc1" presStyleIdx="0" presStyleCnt="1">
        <dgm:presLayoutVars>
          <dgm:chMax val="1"/>
          <dgm:bulletEnabled val="1"/>
        </dgm:presLayoutVars>
      </dgm:prSet>
      <dgm:spPr/>
    </dgm:pt>
  </dgm:ptLst>
  <dgm:cxnLst>
    <dgm:cxn modelId="{D1AE0508-16B2-4B40-AB9B-9F122A4C77A9}" type="presOf" srcId="{D1BA0CF1-26FE-4591-9D98-4A9DA63CD842}" destId="{B4E2F653-960E-481B-AAAB-7090E13C778B}" srcOrd="0" destOrd="0" presId="urn:microsoft.com/office/officeart/2005/8/layout/target3"/>
    <dgm:cxn modelId="{11126F08-74FB-4F02-AB17-299AC298809C}" type="presOf" srcId="{C9DE8154-1292-40BB-A701-F10F4F6EB593}" destId="{C9031AE4-17BE-4F20-AE0C-9F4902A3C9DD}" srcOrd="0" destOrd="0" presId="urn:microsoft.com/office/officeart/2005/8/layout/target3"/>
    <dgm:cxn modelId="{2174D7D6-511B-47D2-877F-B760AB31CAC7}" srcId="{C9DE8154-1292-40BB-A701-F10F4F6EB593}" destId="{D1BA0CF1-26FE-4591-9D98-4A9DA63CD842}" srcOrd="0" destOrd="0" parTransId="{5A365903-96C7-4ACB-8393-CC32957C9EEA}" sibTransId="{8C7339BF-F23C-4E0D-BFC7-4052911C0E55}"/>
    <dgm:cxn modelId="{21C1CDF7-8EAB-4EC3-9A45-117CE7BBCA3C}" type="presOf" srcId="{D1BA0CF1-26FE-4591-9D98-4A9DA63CD842}" destId="{328A34E9-A66C-4DAC-A6EE-C772F349EF18}" srcOrd="1" destOrd="0" presId="urn:microsoft.com/office/officeart/2005/8/layout/target3"/>
    <dgm:cxn modelId="{FC68A962-B826-45C0-BE6B-557FD4900C37}" type="presParOf" srcId="{C9031AE4-17BE-4F20-AE0C-9F4902A3C9DD}" destId="{BFCC251A-BA4C-48B4-B646-D0030E4102BD}" srcOrd="0" destOrd="0" presId="urn:microsoft.com/office/officeart/2005/8/layout/target3"/>
    <dgm:cxn modelId="{A3AD63AC-C8F4-4775-A0CB-767E9F7B14F9}" type="presParOf" srcId="{C9031AE4-17BE-4F20-AE0C-9F4902A3C9DD}" destId="{781854F0-7A62-4285-8367-C1E4AAAB4422}" srcOrd="1" destOrd="0" presId="urn:microsoft.com/office/officeart/2005/8/layout/target3"/>
    <dgm:cxn modelId="{6F49A1CB-6161-46CE-8241-FB4EE36347B8}" type="presParOf" srcId="{C9031AE4-17BE-4F20-AE0C-9F4902A3C9DD}" destId="{B4E2F653-960E-481B-AAAB-7090E13C778B}" srcOrd="2" destOrd="0" presId="urn:microsoft.com/office/officeart/2005/8/layout/target3"/>
    <dgm:cxn modelId="{D6E7FE43-14BB-4662-BE43-F0DB928216E6}" type="presParOf" srcId="{C9031AE4-17BE-4F20-AE0C-9F4902A3C9DD}" destId="{328A34E9-A66C-4DAC-A6EE-C772F349EF18}"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B1268AD-C744-45D8-A0F4-638E841D1C30}" type="doc">
      <dgm:prSet loTypeId="urn:microsoft.com/office/officeart/2009/3/layout/RandomtoResultProcess" loCatId="process" qsTypeId="urn:microsoft.com/office/officeart/2005/8/quickstyle/simple1" qsCatId="simple" csTypeId="urn:microsoft.com/office/officeart/2005/8/colors/colorful2" csCatId="colorful"/>
      <dgm:spPr/>
      <dgm:t>
        <a:bodyPr/>
        <a:lstStyle/>
        <a:p>
          <a:endParaRPr lang="en-GB"/>
        </a:p>
      </dgm:t>
    </dgm:pt>
    <dgm:pt modelId="{AAA1BBB5-36BF-49C5-AF1E-8A87323DE5AA}">
      <dgm:prSet/>
      <dgm:spPr/>
      <dgm:t>
        <a:bodyPr/>
        <a:lstStyle/>
        <a:p>
          <a:r>
            <a:rPr lang="en-GB"/>
            <a:t>Words are made up of symbols, and symbols are abstractions that so much of what we try to communicate verbally is of an abstract nature. </a:t>
          </a:r>
        </a:p>
      </dgm:t>
    </dgm:pt>
    <dgm:pt modelId="{C0DCF84F-F6F0-4F23-9564-FB58083861F9}" type="parTrans" cxnId="{B71C6B5C-2FB8-4CC8-9B54-B50E3697548B}">
      <dgm:prSet/>
      <dgm:spPr/>
      <dgm:t>
        <a:bodyPr/>
        <a:lstStyle/>
        <a:p>
          <a:endParaRPr lang="en-GB"/>
        </a:p>
      </dgm:t>
    </dgm:pt>
    <dgm:pt modelId="{71698580-957A-41DD-B4D7-21555C05D174}" type="sibTrans" cxnId="{B71C6B5C-2FB8-4CC8-9B54-B50E3697548B}">
      <dgm:prSet/>
      <dgm:spPr/>
      <dgm:t>
        <a:bodyPr/>
        <a:lstStyle/>
        <a:p>
          <a:endParaRPr lang="en-GB"/>
        </a:p>
      </dgm:t>
    </dgm:pt>
    <dgm:pt modelId="{C228631E-ACD1-4E0B-ABAD-46F114DC33D5}">
      <dgm:prSet/>
      <dgm:spPr/>
      <dgm:t>
        <a:bodyPr/>
        <a:lstStyle/>
        <a:p>
          <a:r>
            <a:rPr lang="en-GB"/>
            <a:t>The child’s world is a world of concretes and must be approached as such if contact is to be made with the child. Play is the concrete expression of the child and is the child’s way of coping with her world. </a:t>
          </a:r>
        </a:p>
      </dgm:t>
    </dgm:pt>
    <dgm:pt modelId="{A628809C-0711-48A9-9EE6-461E209B1E46}" type="parTrans" cxnId="{AD435AAC-C7B1-4162-AA16-6637ACBB50BE}">
      <dgm:prSet/>
      <dgm:spPr/>
      <dgm:t>
        <a:bodyPr/>
        <a:lstStyle/>
        <a:p>
          <a:endParaRPr lang="en-GB"/>
        </a:p>
      </dgm:t>
    </dgm:pt>
    <dgm:pt modelId="{9F345993-E12C-4F8F-8717-D1946A35D2CD}" type="sibTrans" cxnId="{AD435AAC-C7B1-4162-AA16-6637ACBB50BE}">
      <dgm:prSet/>
      <dgm:spPr/>
      <dgm:t>
        <a:bodyPr/>
        <a:lstStyle/>
        <a:p>
          <a:endParaRPr lang="en-GB"/>
        </a:p>
      </dgm:t>
    </dgm:pt>
    <dgm:pt modelId="{AB89FF08-2BCB-4AD4-925F-9FE8362E21A5}" type="pres">
      <dgm:prSet presAssocID="{2B1268AD-C744-45D8-A0F4-638E841D1C30}" presName="Name0" presStyleCnt="0">
        <dgm:presLayoutVars>
          <dgm:dir/>
          <dgm:animOne val="branch"/>
          <dgm:animLvl val="lvl"/>
        </dgm:presLayoutVars>
      </dgm:prSet>
      <dgm:spPr/>
    </dgm:pt>
    <dgm:pt modelId="{D9B04F17-D172-4C5A-BCBF-B81A9B37A797}" type="pres">
      <dgm:prSet presAssocID="{AAA1BBB5-36BF-49C5-AF1E-8A87323DE5AA}" presName="chaos" presStyleCnt="0"/>
      <dgm:spPr/>
    </dgm:pt>
    <dgm:pt modelId="{556CB787-F7EC-4EF1-AEA4-6726BA2BBC09}" type="pres">
      <dgm:prSet presAssocID="{AAA1BBB5-36BF-49C5-AF1E-8A87323DE5AA}" presName="parTx1" presStyleLbl="revTx" presStyleIdx="0" presStyleCnt="1"/>
      <dgm:spPr/>
    </dgm:pt>
    <dgm:pt modelId="{B1F02311-F6C0-411B-8E48-1AE8F48539FA}" type="pres">
      <dgm:prSet presAssocID="{AAA1BBB5-36BF-49C5-AF1E-8A87323DE5AA}" presName="c1" presStyleLbl="node1" presStyleIdx="0" presStyleCnt="19"/>
      <dgm:spPr/>
    </dgm:pt>
    <dgm:pt modelId="{CD406B7B-96F4-4C33-A87A-A9B9695E5662}" type="pres">
      <dgm:prSet presAssocID="{AAA1BBB5-36BF-49C5-AF1E-8A87323DE5AA}" presName="c2" presStyleLbl="node1" presStyleIdx="1" presStyleCnt="19"/>
      <dgm:spPr/>
    </dgm:pt>
    <dgm:pt modelId="{453D7EFE-5B7F-4502-B5F8-2AA989182AF6}" type="pres">
      <dgm:prSet presAssocID="{AAA1BBB5-36BF-49C5-AF1E-8A87323DE5AA}" presName="c3" presStyleLbl="node1" presStyleIdx="2" presStyleCnt="19"/>
      <dgm:spPr/>
    </dgm:pt>
    <dgm:pt modelId="{4B96B782-28FD-4424-B60E-47EFC1B30488}" type="pres">
      <dgm:prSet presAssocID="{AAA1BBB5-36BF-49C5-AF1E-8A87323DE5AA}" presName="c4" presStyleLbl="node1" presStyleIdx="3" presStyleCnt="19"/>
      <dgm:spPr/>
    </dgm:pt>
    <dgm:pt modelId="{33BE4B52-A35B-40EF-AE37-0FCF109A1CA9}" type="pres">
      <dgm:prSet presAssocID="{AAA1BBB5-36BF-49C5-AF1E-8A87323DE5AA}" presName="c5" presStyleLbl="node1" presStyleIdx="4" presStyleCnt="19"/>
      <dgm:spPr/>
    </dgm:pt>
    <dgm:pt modelId="{5DCD2D82-04AD-4CCE-A0C8-719E1A5AF33E}" type="pres">
      <dgm:prSet presAssocID="{AAA1BBB5-36BF-49C5-AF1E-8A87323DE5AA}" presName="c6" presStyleLbl="node1" presStyleIdx="5" presStyleCnt="19"/>
      <dgm:spPr/>
    </dgm:pt>
    <dgm:pt modelId="{28529DB7-DFD9-42D2-A3E7-79B711D0D328}" type="pres">
      <dgm:prSet presAssocID="{AAA1BBB5-36BF-49C5-AF1E-8A87323DE5AA}" presName="c7" presStyleLbl="node1" presStyleIdx="6" presStyleCnt="19"/>
      <dgm:spPr/>
    </dgm:pt>
    <dgm:pt modelId="{632F2244-18F5-4044-8BF4-BF8507E20B0F}" type="pres">
      <dgm:prSet presAssocID="{AAA1BBB5-36BF-49C5-AF1E-8A87323DE5AA}" presName="c8" presStyleLbl="node1" presStyleIdx="7" presStyleCnt="19"/>
      <dgm:spPr/>
    </dgm:pt>
    <dgm:pt modelId="{4A36AAA3-3F96-4C57-86C4-967A11354624}" type="pres">
      <dgm:prSet presAssocID="{AAA1BBB5-36BF-49C5-AF1E-8A87323DE5AA}" presName="c9" presStyleLbl="node1" presStyleIdx="8" presStyleCnt="19"/>
      <dgm:spPr/>
    </dgm:pt>
    <dgm:pt modelId="{8EA08E7E-D3A1-452F-BDF2-84D123761EB2}" type="pres">
      <dgm:prSet presAssocID="{AAA1BBB5-36BF-49C5-AF1E-8A87323DE5AA}" presName="c10" presStyleLbl="node1" presStyleIdx="9" presStyleCnt="19"/>
      <dgm:spPr/>
    </dgm:pt>
    <dgm:pt modelId="{3B17A225-436C-4723-BF5B-497E8DB8CBEF}" type="pres">
      <dgm:prSet presAssocID="{AAA1BBB5-36BF-49C5-AF1E-8A87323DE5AA}" presName="c11" presStyleLbl="node1" presStyleIdx="10" presStyleCnt="19"/>
      <dgm:spPr/>
    </dgm:pt>
    <dgm:pt modelId="{CBB81FF3-2517-4E70-A620-716F5EDA83A4}" type="pres">
      <dgm:prSet presAssocID="{AAA1BBB5-36BF-49C5-AF1E-8A87323DE5AA}" presName="c12" presStyleLbl="node1" presStyleIdx="11" presStyleCnt="19"/>
      <dgm:spPr/>
    </dgm:pt>
    <dgm:pt modelId="{7119B852-659B-455D-99B9-3BB0F29D51A6}" type="pres">
      <dgm:prSet presAssocID="{AAA1BBB5-36BF-49C5-AF1E-8A87323DE5AA}" presName="c13" presStyleLbl="node1" presStyleIdx="12" presStyleCnt="19"/>
      <dgm:spPr/>
    </dgm:pt>
    <dgm:pt modelId="{4C206765-3886-4227-BF3B-FF94F20A26BD}" type="pres">
      <dgm:prSet presAssocID="{AAA1BBB5-36BF-49C5-AF1E-8A87323DE5AA}" presName="c14" presStyleLbl="node1" presStyleIdx="13" presStyleCnt="19"/>
      <dgm:spPr/>
    </dgm:pt>
    <dgm:pt modelId="{5A32B86B-F711-4253-B770-BF294B4873F9}" type="pres">
      <dgm:prSet presAssocID="{AAA1BBB5-36BF-49C5-AF1E-8A87323DE5AA}" presName="c15" presStyleLbl="node1" presStyleIdx="14" presStyleCnt="19"/>
      <dgm:spPr/>
    </dgm:pt>
    <dgm:pt modelId="{77F755A5-F33B-4727-A0CF-96CBF7A3C19F}" type="pres">
      <dgm:prSet presAssocID="{AAA1BBB5-36BF-49C5-AF1E-8A87323DE5AA}" presName="c16" presStyleLbl="node1" presStyleIdx="15" presStyleCnt="19"/>
      <dgm:spPr/>
    </dgm:pt>
    <dgm:pt modelId="{0ACC0575-8435-4578-9FB7-04EBBE2EEB6F}" type="pres">
      <dgm:prSet presAssocID="{AAA1BBB5-36BF-49C5-AF1E-8A87323DE5AA}" presName="c17" presStyleLbl="node1" presStyleIdx="16" presStyleCnt="19"/>
      <dgm:spPr/>
    </dgm:pt>
    <dgm:pt modelId="{B1C787DC-6432-46D7-AF64-EDC1585F8DD4}" type="pres">
      <dgm:prSet presAssocID="{AAA1BBB5-36BF-49C5-AF1E-8A87323DE5AA}" presName="c18" presStyleLbl="node1" presStyleIdx="17" presStyleCnt="19"/>
      <dgm:spPr/>
    </dgm:pt>
    <dgm:pt modelId="{83EAADF7-5D1A-4503-A9C9-A0A93350FAB2}" type="pres">
      <dgm:prSet presAssocID="{71698580-957A-41DD-B4D7-21555C05D174}" presName="chevronComposite1" presStyleCnt="0"/>
      <dgm:spPr/>
    </dgm:pt>
    <dgm:pt modelId="{C27AD277-4DCC-4CEC-ABE9-6EC793DE67C4}" type="pres">
      <dgm:prSet presAssocID="{71698580-957A-41DD-B4D7-21555C05D174}" presName="chevron1" presStyleLbl="sibTrans2D1" presStyleIdx="0" presStyleCnt="2"/>
      <dgm:spPr/>
    </dgm:pt>
    <dgm:pt modelId="{640C15D0-DEC7-4D4E-925D-1B29F2AF96B2}" type="pres">
      <dgm:prSet presAssocID="{71698580-957A-41DD-B4D7-21555C05D174}" presName="spChevron1" presStyleCnt="0"/>
      <dgm:spPr/>
    </dgm:pt>
    <dgm:pt modelId="{77AB75A0-A337-4139-9690-4C26C3EF9F1B}" type="pres">
      <dgm:prSet presAssocID="{71698580-957A-41DD-B4D7-21555C05D174}" presName="overlap" presStyleCnt="0"/>
      <dgm:spPr/>
    </dgm:pt>
    <dgm:pt modelId="{FF42D5B2-9038-4DF2-98B6-E6C1D51C2B5C}" type="pres">
      <dgm:prSet presAssocID="{71698580-957A-41DD-B4D7-21555C05D174}" presName="chevronComposite2" presStyleCnt="0"/>
      <dgm:spPr/>
    </dgm:pt>
    <dgm:pt modelId="{C33B5875-9B0A-47E1-B230-F41B03699524}" type="pres">
      <dgm:prSet presAssocID="{71698580-957A-41DD-B4D7-21555C05D174}" presName="chevron2" presStyleLbl="sibTrans2D1" presStyleIdx="1" presStyleCnt="2"/>
      <dgm:spPr/>
    </dgm:pt>
    <dgm:pt modelId="{9B47CC35-0F48-4307-BDEB-0F84CBF0C015}" type="pres">
      <dgm:prSet presAssocID="{71698580-957A-41DD-B4D7-21555C05D174}" presName="spChevron2" presStyleCnt="0"/>
      <dgm:spPr/>
    </dgm:pt>
    <dgm:pt modelId="{5F82B5EA-BC08-4A99-BDF3-C9F48B51FD9C}" type="pres">
      <dgm:prSet presAssocID="{C228631E-ACD1-4E0B-ABAD-46F114DC33D5}" presName="last" presStyleCnt="0"/>
      <dgm:spPr/>
    </dgm:pt>
    <dgm:pt modelId="{EEBA2B22-6509-4D12-A491-F498B9EF16CC}" type="pres">
      <dgm:prSet presAssocID="{C228631E-ACD1-4E0B-ABAD-46F114DC33D5}" presName="circleTx" presStyleLbl="node1" presStyleIdx="18" presStyleCnt="19"/>
      <dgm:spPr/>
    </dgm:pt>
    <dgm:pt modelId="{EA30FF70-93E9-4F4E-A3B6-3DD9DAFB50C3}" type="pres">
      <dgm:prSet presAssocID="{C228631E-ACD1-4E0B-ABAD-46F114DC33D5}" presName="spN" presStyleCnt="0"/>
      <dgm:spPr/>
    </dgm:pt>
  </dgm:ptLst>
  <dgm:cxnLst>
    <dgm:cxn modelId="{7C843020-0196-4F85-947D-E203A8B615A8}" type="presOf" srcId="{2B1268AD-C744-45D8-A0F4-638E841D1C30}" destId="{AB89FF08-2BCB-4AD4-925F-9FE8362E21A5}" srcOrd="0" destOrd="0" presId="urn:microsoft.com/office/officeart/2009/3/layout/RandomtoResultProcess"/>
    <dgm:cxn modelId="{A7E8EB3F-DF9D-4374-A07F-D057A6785F6D}" type="presOf" srcId="{C228631E-ACD1-4E0B-ABAD-46F114DC33D5}" destId="{EEBA2B22-6509-4D12-A491-F498B9EF16CC}" srcOrd="0" destOrd="0" presId="urn:microsoft.com/office/officeart/2009/3/layout/RandomtoResultProcess"/>
    <dgm:cxn modelId="{B71C6B5C-2FB8-4CC8-9B54-B50E3697548B}" srcId="{2B1268AD-C744-45D8-A0F4-638E841D1C30}" destId="{AAA1BBB5-36BF-49C5-AF1E-8A87323DE5AA}" srcOrd="0" destOrd="0" parTransId="{C0DCF84F-F6F0-4F23-9564-FB58083861F9}" sibTransId="{71698580-957A-41DD-B4D7-21555C05D174}"/>
    <dgm:cxn modelId="{AD435AAC-C7B1-4162-AA16-6637ACBB50BE}" srcId="{2B1268AD-C744-45D8-A0F4-638E841D1C30}" destId="{C228631E-ACD1-4E0B-ABAD-46F114DC33D5}" srcOrd="1" destOrd="0" parTransId="{A628809C-0711-48A9-9EE6-461E209B1E46}" sibTransId="{9F345993-E12C-4F8F-8717-D1946A35D2CD}"/>
    <dgm:cxn modelId="{176EE8C1-421B-40EC-95FA-4ADBD7A004D4}" type="presOf" srcId="{AAA1BBB5-36BF-49C5-AF1E-8A87323DE5AA}" destId="{556CB787-F7EC-4EF1-AEA4-6726BA2BBC09}" srcOrd="0" destOrd="0" presId="urn:microsoft.com/office/officeart/2009/3/layout/RandomtoResultProcess"/>
    <dgm:cxn modelId="{0C7A6EA3-481D-4878-B87C-C204756C6AAE}" type="presParOf" srcId="{AB89FF08-2BCB-4AD4-925F-9FE8362E21A5}" destId="{D9B04F17-D172-4C5A-BCBF-B81A9B37A797}" srcOrd="0" destOrd="0" presId="urn:microsoft.com/office/officeart/2009/3/layout/RandomtoResultProcess"/>
    <dgm:cxn modelId="{DBF82F04-7E46-405D-8E2D-008FD5C645C9}" type="presParOf" srcId="{D9B04F17-D172-4C5A-BCBF-B81A9B37A797}" destId="{556CB787-F7EC-4EF1-AEA4-6726BA2BBC09}" srcOrd="0" destOrd="0" presId="urn:microsoft.com/office/officeart/2009/3/layout/RandomtoResultProcess"/>
    <dgm:cxn modelId="{EEE4302B-1913-4FF5-9FAC-D5525199A9D9}" type="presParOf" srcId="{D9B04F17-D172-4C5A-BCBF-B81A9B37A797}" destId="{B1F02311-F6C0-411B-8E48-1AE8F48539FA}" srcOrd="1" destOrd="0" presId="urn:microsoft.com/office/officeart/2009/3/layout/RandomtoResultProcess"/>
    <dgm:cxn modelId="{5E266A71-1615-49E5-AFF4-A5D1C1668AC9}" type="presParOf" srcId="{D9B04F17-D172-4C5A-BCBF-B81A9B37A797}" destId="{CD406B7B-96F4-4C33-A87A-A9B9695E5662}" srcOrd="2" destOrd="0" presId="urn:microsoft.com/office/officeart/2009/3/layout/RandomtoResultProcess"/>
    <dgm:cxn modelId="{2D09E155-83FB-47D9-B68A-D448DB4FB09A}" type="presParOf" srcId="{D9B04F17-D172-4C5A-BCBF-B81A9B37A797}" destId="{453D7EFE-5B7F-4502-B5F8-2AA989182AF6}" srcOrd="3" destOrd="0" presId="urn:microsoft.com/office/officeart/2009/3/layout/RandomtoResultProcess"/>
    <dgm:cxn modelId="{8F1A6DAD-7C90-4F8B-81FB-64443D96F811}" type="presParOf" srcId="{D9B04F17-D172-4C5A-BCBF-B81A9B37A797}" destId="{4B96B782-28FD-4424-B60E-47EFC1B30488}" srcOrd="4" destOrd="0" presId="urn:microsoft.com/office/officeart/2009/3/layout/RandomtoResultProcess"/>
    <dgm:cxn modelId="{645BDD0E-24A6-45E5-B0BA-A36596ED8250}" type="presParOf" srcId="{D9B04F17-D172-4C5A-BCBF-B81A9B37A797}" destId="{33BE4B52-A35B-40EF-AE37-0FCF109A1CA9}" srcOrd="5" destOrd="0" presId="urn:microsoft.com/office/officeart/2009/3/layout/RandomtoResultProcess"/>
    <dgm:cxn modelId="{8C0A86AE-6D4F-43AF-92BA-917179552FEC}" type="presParOf" srcId="{D9B04F17-D172-4C5A-BCBF-B81A9B37A797}" destId="{5DCD2D82-04AD-4CCE-A0C8-719E1A5AF33E}" srcOrd="6" destOrd="0" presId="urn:microsoft.com/office/officeart/2009/3/layout/RandomtoResultProcess"/>
    <dgm:cxn modelId="{44CDE035-410D-419D-AB88-B61297592FCB}" type="presParOf" srcId="{D9B04F17-D172-4C5A-BCBF-B81A9B37A797}" destId="{28529DB7-DFD9-42D2-A3E7-79B711D0D328}" srcOrd="7" destOrd="0" presId="urn:microsoft.com/office/officeart/2009/3/layout/RandomtoResultProcess"/>
    <dgm:cxn modelId="{BBF3CAD7-BE33-48C5-B61A-075BDD3F0010}" type="presParOf" srcId="{D9B04F17-D172-4C5A-BCBF-B81A9B37A797}" destId="{632F2244-18F5-4044-8BF4-BF8507E20B0F}" srcOrd="8" destOrd="0" presId="urn:microsoft.com/office/officeart/2009/3/layout/RandomtoResultProcess"/>
    <dgm:cxn modelId="{14D76781-32F2-4B0F-90F6-190994FC38A2}" type="presParOf" srcId="{D9B04F17-D172-4C5A-BCBF-B81A9B37A797}" destId="{4A36AAA3-3F96-4C57-86C4-967A11354624}" srcOrd="9" destOrd="0" presId="urn:microsoft.com/office/officeart/2009/3/layout/RandomtoResultProcess"/>
    <dgm:cxn modelId="{F999232F-9C71-430F-B179-E19ADBA0AFF3}" type="presParOf" srcId="{D9B04F17-D172-4C5A-BCBF-B81A9B37A797}" destId="{8EA08E7E-D3A1-452F-BDF2-84D123761EB2}" srcOrd="10" destOrd="0" presId="urn:microsoft.com/office/officeart/2009/3/layout/RandomtoResultProcess"/>
    <dgm:cxn modelId="{B56E9F55-0663-43E4-8159-8791342D60AA}" type="presParOf" srcId="{D9B04F17-D172-4C5A-BCBF-B81A9B37A797}" destId="{3B17A225-436C-4723-BF5B-497E8DB8CBEF}" srcOrd="11" destOrd="0" presId="urn:microsoft.com/office/officeart/2009/3/layout/RandomtoResultProcess"/>
    <dgm:cxn modelId="{B485D844-3C4C-4827-8F62-C05A00385482}" type="presParOf" srcId="{D9B04F17-D172-4C5A-BCBF-B81A9B37A797}" destId="{CBB81FF3-2517-4E70-A620-716F5EDA83A4}" srcOrd="12" destOrd="0" presId="urn:microsoft.com/office/officeart/2009/3/layout/RandomtoResultProcess"/>
    <dgm:cxn modelId="{D972D6F5-53BF-4ACD-8308-DDEDC8CE19EC}" type="presParOf" srcId="{D9B04F17-D172-4C5A-BCBF-B81A9B37A797}" destId="{7119B852-659B-455D-99B9-3BB0F29D51A6}" srcOrd="13" destOrd="0" presId="urn:microsoft.com/office/officeart/2009/3/layout/RandomtoResultProcess"/>
    <dgm:cxn modelId="{B2A37C75-F260-4172-9BA4-F920649ED404}" type="presParOf" srcId="{D9B04F17-D172-4C5A-BCBF-B81A9B37A797}" destId="{4C206765-3886-4227-BF3B-FF94F20A26BD}" srcOrd="14" destOrd="0" presId="urn:microsoft.com/office/officeart/2009/3/layout/RandomtoResultProcess"/>
    <dgm:cxn modelId="{00CE6C30-8566-4F89-8506-E1DBC36DC882}" type="presParOf" srcId="{D9B04F17-D172-4C5A-BCBF-B81A9B37A797}" destId="{5A32B86B-F711-4253-B770-BF294B4873F9}" srcOrd="15" destOrd="0" presId="urn:microsoft.com/office/officeart/2009/3/layout/RandomtoResultProcess"/>
    <dgm:cxn modelId="{55FA60AC-8592-4C60-92FA-D74D549C3D57}" type="presParOf" srcId="{D9B04F17-D172-4C5A-BCBF-B81A9B37A797}" destId="{77F755A5-F33B-4727-A0CF-96CBF7A3C19F}" srcOrd="16" destOrd="0" presId="urn:microsoft.com/office/officeart/2009/3/layout/RandomtoResultProcess"/>
    <dgm:cxn modelId="{DB5BFFA7-F30C-44C7-A526-E0BA42F61D9F}" type="presParOf" srcId="{D9B04F17-D172-4C5A-BCBF-B81A9B37A797}" destId="{0ACC0575-8435-4578-9FB7-04EBBE2EEB6F}" srcOrd="17" destOrd="0" presId="urn:microsoft.com/office/officeart/2009/3/layout/RandomtoResultProcess"/>
    <dgm:cxn modelId="{647AA4F7-2FCD-4BE0-9678-8586DFC1853D}" type="presParOf" srcId="{D9B04F17-D172-4C5A-BCBF-B81A9B37A797}" destId="{B1C787DC-6432-46D7-AF64-EDC1585F8DD4}" srcOrd="18" destOrd="0" presId="urn:microsoft.com/office/officeart/2009/3/layout/RandomtoResultProcess"/>
    <dgm:cxn modelId="{7A8544EB-0675-474F-998A-A21B2E665685}" type="presParOf" srcId="{AB89FF08-2BCB-4AD4-925F-9FE8362E21A5}" destId="{83EAADF7-5D1A-4503-A9C9-A0A93350FAB2}" srcOrd="1" destOrd="0" presId="urn:microsoft.com/office/officeart/2009/3/layout/RandomtoResultProcess"/>
    <dgm:cxn modelId="{9AB68A86-461F-4A75-98FA-E59299A05BD1}" type="presParOf" srcId="{83EAADF7-5D1A-4503-A9C9-A0A93350FAB2}" destId="{C27AD277-4DCC-4CEC-ABE9-6EC793DE67C4}" srcOrd="0" destOrd="0" presId="urn:microsoft.com/office/officeart/2009/3/layout/RandomtoResultProcess"/>
    <dgm:cxn modelId="{F627719A-0001-4108-90FB-9DFC8E439C30}" type="presParOf" srcId="{83EAADF7-5D1A-4503-A9C9-A0A93350FAB2}" destId="{640C15D0-DEC7-4D4E-925D-1B29F2AF96B2}" srcOrd="1" destOrd="0" presId="urn:microsoft.com/office/officeart/2009/3/layout/RandomtoResultProcess"/>
    <dgm:cxn modelId="{A7D9E202-FDB9-4BBC-8082-EDBCD63C835D}" type="presParOf" srcId="{AB89FF08-2BCB-4AD4-925F-9FE8362E21A5}" destId="{77AB75A0-A337-4139-9690-4C26C3EF9F1B}" srcOrd="2" destOrd="0" presId="urn:microsoft.com/office/officeart/2009/3/layout/RandomtoResultProcess"/>
    <dgm:cxn modelId="{C733EC40-4409-4289-8C4F-C65F20245823}" type="presParOf" srcId="{AB89FF08-2BCB-4AD4-925F-9FE8362E21A5}" destId="{FF42D5B2-9038-4DF2-98B6-E6C1D51C2B5C}" srcOrd="3" destOrd="0" presId="urn:microsoft.com/office/officeart/2009/3/layout/RandomtoResultProcess"/>
    <dgm:cxn modelId="{6AE4A774-BC88-45A7-B89D-66409AB289FD}" type="presParOf" srcId="{FF42D5B2-9038-4DF2-98B6-E6C1D51C2B5C}" destId="{C33B5875-9B0A-47E1-B230-F41B03699524}" srcOrd="0" destOrd="0" presId="urn:microsoft.com/office/officeart/2009/3/layout/RandomtoResultProcess"/>
    <dgm:cxn modelId="{C3B78CD3-0684-475D-8DF7-DBD3747FAF91}" type="presParOf" srcId="{FF42D5B2-9038-4DF2-98B6-E6C1D51C2B5C}" destId="{9B47CC35-0F48-4307-BDEB-0F84CBF0C015}" srcOrd="1" destOrd="0" presId="urn:microsoft.com/office/officeart/2009/3/layout/RandomtoResultProcess"/>
    <dgm:cxn modelId="{D79FD6D5-1745-4327-8573-10114E208748}" type="presParOf" srcId="{AB89FF08-2BCB-4AD4-925F-9FE8362E21A5}" destId="{5F82B5EA-BC08-4A99-BDF3-C9F48B51FD9C}" srcOrd="4" destOrd="0" presId="urn:microsoft.com/office/officeart/2009/3/layout/RandomtoResultProcess"/>
    <dgm:cxn modelId="{ECD3D7AD-E267-4D87-AF24-F53EF32D1F97}" type="presParOf" srcId="{5F82B5EA-BC08-4A99-BDF3-C9F48B51FD9C}" destId="{EEBA2B22-6509-4D12-A491-F498B9EF16CC}" srcOrd="0" destOrd="0" presId="urn:microsoft.com/office/officeart/2009/3/layout/RandomtoResultProcess"/>
    <dgm:cxn modelId="{CB21566C-D18B-420C-BF43-AFDBA6529C16}" type="presParOf" srcId="{5F82B5EA-BC08-4A99-BDF3-C9F48B51FD9C}" destId="{EA30FF70-93E9-4F4E-A3B6-3DD9DAFB50C3}" srcOrd="1"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211A7B0-4C2D-4186-88DB-4C5339E215CB}" type="doc">
      <dgm:prSet loTypeId="urn:microsoft.com/office/officeart/2005/8/layout/vList5" loCatId="list" qsTypeId="urn:microsoft.com/office/officeart/2005/8/quickstyle/simple1" qsCatId="simple" csTypeId="urn:microsoft.com/office/officeart/2005/8/colors/accent1_1" csCatId="accent1" phldr="1"/>
      <dgm:spPr/>
      <dgm:t>
        <a:bodyPr/>
        <a:lstStyle/>
        <a:p>
          <a:endParaRPr lang="en-GB"/>
        </a:p>
      </dgm:t>
    </dgm:pt>
    <dgm:pt modelId="{ADBF276F-0424-46C5-B285-0891BF38D5A2}">
      <dgm:prSet/>
      <dgm:spPr/>
      <dgm:t>
        <a:bodyPr/>
        <a:lstStyle/>
        <a:p>
          <a:r>
            <a:rPr lang="en-GB"/>
            <a:t>Development of this relationship is facilitated by providing a developmentally appropriate modality for the child to express themselves as they so wish. </a:t>
          </a:r>
        </a:p>
      </dgm:t>
    </dgm:pt>
    <dgm:pt modelId="{813970EC-9ABD-4442-98F6-35EC3A2A5EF5}" type="parTrans" cxnId="{78C1CE4C-B7B5-4B95-B90E-85675527BB76}">
      <dgm:prSet/>
      <dgm:spPr/>
      <dgm:t>
        <a:bodyPr/>
        <a:lstStyle/>
        <a:p>
          <a:endParaRPr lang="en-GB"/>
        </a:p>
      </dgm:t>
    </dgm:pt>
    <dgm:pt modelId="{D1381DFC-506A-44DC-BDBB-F691E5224751}" type="sibTrans" cxnId="{78C1CE4C-B7B5-4B95-B90E-85675527BB76}">
      <dgm:prSet/>
      <dgm:spPr/>
      <dgm:t>
        <a:bodyPr/>
        <a:lstStyle/>
        <a:p>
          <a:endParaRPr lang="en-GB"/>
        </a:p>
      </dgm:t>
    </dgm:pt>
    <dgm:pt modelId="{D0356523-7F15-4965-85D5-05889B002671}" type="pres">
      <dgm:prSet presAssocID="{F211A7B0-4C2D-4186-88DB-4C5339E215CB}" presName="Name0" presStyleCnt="0">
        <dgm:presLayoutVars>
          <dgm:dir/>
          <dgm:animLvl val="lvl"/>
          <dgm:resizeHandles val="exact"/>
        </dgm:presLayoutVars>
      </dgm:prSet>
      <dgm:spPr/>
    </dgm:pt>
    <dgm:pt modelId="{C8DE62E9-3474-415B-A266-D9BC6DF23760}" type="pres">
      <dgm:prSet presAssocID="{ADBF276F-0424-46C5-B285-0891BF38D5A2}" presName="linNode" presStyleCnt="0"/>
      <dgm:spPr/>
    </dgm:pt>
    <dgm:pt modelId="{E4B997F8-2F67-4498-9B63-E8971687EFFF}" type="pres">
      <dgm:prSet presAssocID="{ADBF276F-0424-46C5-B285-0891BF38D5A2}" presName="parentText" presStyleLbl="node1" presStyleIdx="0" presStyleCnt="1" custAng="1129036" custScaleX="141209">
        <dgm:presLayoutVars>
          <dgm:chMax val="1"/>
          <dgm:bulletEnabled val="1"/>
        </dgm:presLayoutVars>
      </dgm:prSet>
      <dgm:spPr/>
    </dgm:pt>
  </dgm:ptLst>
  <dgm:cxnLst>
    <dgm:cxn modelId="{0CBEB43E-D58A-4792-8EA9-F6A393C12F2C}" type="presOf" srcId="{F211A7B0-4C2D-4186-88DB-4C5339E215CB}" destId="{D0356523-7F15-4965-85D5-05889B002671}" srcOrd="0" destOrd="0" presId="urn:microsoft.com/office/officeart/2005/8/layout/vList5"/>
    <dgm:cxn modelId="{8255C567-F444-4298-9ACA-BEA09B0BE28B}" type="presOf" srcId="{ADBF276F-0424-46C5-B285-0891BF38D5A2}" destId="{E4B997F8-2F67-4498-9B63-E8971687EFFF}" srcOrd="0" destOrd="0" presId="urn:microsoft.com/office/officeart/2005/8/layout/vList5"/>
    <dgm:cxn modelId="{78C1CE4C-B7B5-4B95-B90E-85675527BB76}" srcId="{F211A7B0-4C2D-4186-88DB-4C5339E215CB}" destId="{ADBF276F-0424-46C5-B285-0891BF38D5A2}" srcOrd="0" destOrd="0" parTransId="{813970EC-9ABD-4442-98F6-35EC3A2A5EF5}" sibTransId="{D1381DFC-506A-44DC-BDBB-F691E5224751}"/>
    <dgm:cxn modelId="{A8F108B4-5BF3-4537-B862-15EA9444563F}" type="presParOf" srcId="{D0356523-7F15-4965-85D5-05889B002671}" destId="{C8DE62E9-3474-415B-A266-D9BC6DF23760}" srcOrd="0" destOrd="0" presId="urn:microsoft.com/office/officeart/2005/8/layout/vList5"/>
    <dgm:cxn modelId="{A2E2486D-F2EF-4C8D-992D-867A0DEA95EF}" type="presParOf" srcId="{C8DE62E9-3474-415B-A266-D9BC6DF23760}" destId="{E4B997F8-2F67-4498-9B63-E8971687EFFF}"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37DDDE2-CA84-4479-800B-E36364C66FB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59EDB7C7-C979-402A-B267-CAF8786C45D4}">
      <dgm:prSet/>
      <dgm:spPr/>
      <dgm:t>
        <a:bodyPr/>
        <a:lstStyle/>
        <a:p>
          <a:r>
            <a:rPr lang="en-GB"/>
            <a:t>The process of play is usually enjoyed, and the end product is less important. </a:t>
          </a:r>
        </a:p>
      </dgm:t>
    </dgm:pt>
    <dgm:pt modelId="{DBA8D65C-62A4-4538-AC24-F16ECB26AFE1}" type="parTrans" cxnId="{FAB7CC7C-B0C1-4A76-A428-C4605039EA3A}">
      <dgm:prSet/>
      <dgm:spPr/>
      <dgm:t>
        <a:bodyPr/>
        <a:lstStyle/>
        <a:p>
          <a:endParaRPr lang="en-GB"/>
        </a:p>
      </dgm:t>
    </dgm:pt>
    <dgm:pt modelId="{5E3719D5-5117-4650-833C-F336357806C1}" type="sibTrans" cxnId="{FAB7CC7C-B0C1-4A76-A428-C4605039EA3A}">
      <dgm:prSet/>
      <dgm:spPr/>
      <dgm:t>
        <a:bodyPr/>
        <a:lstStyle/>
        <a:p>
          <a:endParaRPr lang="en-GB"/>
        </a:p>
      </dgm:t>
    </dgm:pt>
    <dgm:pt modelId="{2265631F-0F48-428B-80CC-D1C348FE19BB}" type="pres">
      <dgm:prSet presAssocID="{437DDDE2-CA84-4479-800B-E36364C66FB7}" presName="vert0" presStyleCnt="0">
        <dgm:presLayoutVars>
          <dgm:dir/>
          <dgm:animOne val="branch"/>
          <dgm:animLvl val="lvl"/>
        </dgm:presLayoutVars>
      </dgm:prSet>
      <dgm:spPr/>
    </dgm:pt>
    <dgm:pt modelId="{77F7963F-9EA5-4A46-8DE3-B6370E76B592}" type="pres">
      <dgm:prSet presAssocID="{59EDB7C7-C979-402A-B267-CAF8786C45D4}" presName="thickLine" presStyleLbl="alignNode1" presStyleIdx="0" presStyleCnt="1"/>
      <dgm:spPr/>
    </dgm:pt>
    <dgm:pt modelId="{523524B3-C54D-45DC-A172-EDDACEEB7B60}" type="pres">
      <dgm:prSet presAssocID="{59EDB7C7-C979-402A-B267-CAF8786C45D4}" presName="horz1" presStyleCnt="0"/>
      <dgm:spPr/>
    </dgm:pt>
    <dgm:pt modelId="{21C2F0FD-D0E6-4FE3-A2C9-3B79DBA33D66}" type="pres">
      <dgm:prSet presAssocID="{59EDB7C7-C979-402A-B267-CAF8786C45D4}" presName="tx1" presStyleLbl="revTx" presStyleIdx="0" presStyleCnt="1"/>
      <dgm:spPr/>
    </dgm:pt>
    <dgm:pt modelId="{F391BA80-16EB-4B86-92A9-76851AB2608F}" type="pres">
      <dgm:prSet presAssocID="{59EDB7C7-C979-402A-B267-CAF8786C45D4}" presName="vert1" presStyleCnt="0"/>
      <dgm:spPr/>
    </dgm:pt>
  </dgm:ptLst>
  <dgm:cxnLst>
    <dgm:cxn modelId="{FAB7CC7C-B0C1-4A76-A428-C4605039EA3A}" srcId="{437DDDE2-CA84-4479-800B-E36364C66FB7}" destId="{59EDB7C7-C979-402A-B267-CAF8786C45D4}" srcOrd="0" destOrd="0" parTransId="{DBA8D65C-62A4-4538-AC24-F16ECB26AFE1}" sibTransId="{5E3719D5-5117-4650-833C-F336357806C1}"/>
    <dgm:cxn modelId="{9B6405AD-C6F0-44B4-BE4F-E3DF19308067}" type="presOf" srcId="{59EDB7C7-C979-402A-B267-CAF8786C45D4}" destId="{21C2F0FD-D0E6-4FE3-A2C9-3B79DBA33D66}" srcOrd="0" destOrd="0" presId="urn:microsoft.com/office/officeart/2008/layout/LinedList"/>
    <dgm:cxn modelId="{A929ECEA-2FA0-4BC4-9745-7EA26D6CC288}" type="presOf" srcId="{437DDDE2-CA84-4479-800B-E36364C66FB7}" destId="{2265631F-0F48-428B-80CC-D1C348FE19BB}" srcOrd="0" destOrd="0" presId="urn:microsoft.com/office/officeart/2008/layout/LinedList"/>
    <dgm:cxn modelId="{2FBA3848-60F8-4FD5-862D-B77C46CA2169}" type="presParOf" srcId="{2265631F-0F48-428B-80CC-D1C348FE19BB}" destId="{77F7963F-9EA5-4A46-8DE3-B6370E76B592}" srcOrd="0" destOrd="0" presId="urn:microsoft.com/office/officeart/2008/layout/LinedList"/>
    <dgm:cxn modelId="{053C6A5A-ED29-47CD-8A21-49C8A0586E2A}" type="presParOf" srcId="{2265631F-0F48-428B-80CC-D1C348FE19BB}" destId="{523524B3-C54D-45DC-A172-EDDACEEB7B60}" srcOrd="1" destOrd="0" presId="urn:microsoft.com/office/officeart/2008/layout/LinedList"/>
    <dgm:cxn modelId="{CBC2457F-A3B7-4D5D-89EC-5746A9FDB5FD}" type="presParOf" srcId="{523524B3-C54D-45DC-A172-EDDACEEB7B60}" destId="{21C2F0FD-D0E6-4FE3-A2C9-3B79DBA33D66}" srcOrd="0" destOrd="0" presId="urn:microsoft.com/office/officeart/2008/layout/LinedList"/>
    <dgm:cxn modelId="{F5DA4826-C328-4AFA-ABE3-D06309E228AA}" type="presParOf" srcId="{523524B3-C54D-45DC-A172-EDDACEEB7B60}" destId="{F391BA80-16EB-4B86-92A9-76851AB2608F}"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529C6A8-F515-4B20-9EF0-F6AC55C28B98}"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GB"/>
        </a:p>
      </dgm:t>
    </dgm:pt>
    <dgm:pt modelId="{B920460B-C84C-4262-BA29-51BD02F94BDA}">
      <dgm:prSet/>
      <dgm:spPr/>
      <dgm:t>
        <a:bodyPr/>
        <a:lstStyle/>
        <a:p>
          <a:r>
            <a:rPr lang="en-GB"/>
            <a:t>Play involves the child’s physical, mental, and emotional self in creative expression and can involve social interaction - when the child plays, one can say that the total child is present. </a:t>
          </a:r>
        </a:p>
      </dgm:t>
    </dgm:pt>
    <dgm:pt modelId="{153E12ED-9D5F-403E-91BA-09DCF5155AC8}" type="parTrans" cxnId="{1DFAC773-D3C9-42A4-8C57-242C8EED1958}">
      <dgm:prSet/>
      <dgm:spPr/>
      <dgm:t>
        <a:bodyPr/>
        <a:lstStyle/>
        <a:p>
          <a:endParaRPr lang="en-GB"/>
        </a:p>
      </dgm:t>
    </dgm:pt>
    <dgm:pt modelId="{791C74EE-CE2E-4A35-A1DB-BA9303592CAC}" type="sibTrans" cxnId="{1DFAC773-D3C9-42A4-8C57-242C8EED1958}">
      <dgm:prSet/>
      <dgm:spPr/>
      <dgm:t>
        <a:bodyPr/>
        <a:lstStyle/>
        <a:p>
          <a:endParaRPr lang="en-GB"/>
        </a:p>
      </dgm:t>
    </dgm:pt>
    <dgm:pt modelId="{BFB6181A-6BC8-4329-AC22-43041E4477FD}" type="pres">
      <dgm:prSet presAssocID="{5529C6A8-F515-4B20-9EF0-F6AC55C28B98}" presName="Name0" presStyleCnt="0">
        <dgm:presLayoutVars>
          <dgm:chPref val="3"/>
          <dgm:dir/>
          <dgm:animLvl val="lvl"/>
          <dgm:resizeHandles/>
        </dgm:presLayoutVars>
      </dgm:prSet>
      <dgm:spPr/>
    </dgm:pt>
    <dgm:pt modelId="{3AAC79B2-E277-487B-8E94-0F066D5C16E4}" type="pres">
      <dgm:prSet presAssocID="{B920460B-C84C-4262-BA29-51BD02F94BDA}" presName="horFlow" presStyleCnt="0"/>
      <dgm:spPr/>
    </dgm:pt>
    <dgm:pt modelId="{A0D8D787-F12F-4B4D-B4BF-20748E1E59EF}" type="pres">
      <dgm:prSet presAssocID="{B920460B-C84C-4262-BA29-51BD02F94BDA}" presName="bigChev" presStyleLbl="node1" presStyleIdx="0" presStyleCnt="1"/>
      <dgm:spPr/>
    </dgm:pt>
  </dgm:ptLst>
  <dgm:cxnLst>
    <dgm:cxn modelId="{57263640-48A4-4E77-9133-BA6C264F8420}" type="presOf" srcId="{5529C6A8-F515-4B20-9EF0-F6AC55C28B98}" destId="{BFB6181A-6BC8-4329-AC22-43041E4477FD}" srcOrd="0" destOrd="0" presId="urn:microsoft.com/office/officeart/2005/8/layout/lProcess3"/>
    <dgm:cxn modelId="{1DFAC773-D3C9-42A4-8C57-242C8EED1958}" srcId="{5529C6A8-F515-4B20-9EF0-F6AC55C28B98}" destId="{B920460B-C84C-4262-BA29-51BD02F94BDA}" srcOrd="0" destOrd="0" parTransId="{153E12ED-9D5F-403E-91BA-09DCF5155AC8}" sibTransId="{791C74EE-CE2E-4A35-A1DB-BA9303592CAC}"/>
    <dgm:cxn modelId="{5A58E4FF-D35B-4F09-A3FC-E487B7251CCC}" type="presOf" srcId="{B920460B-C84C-4262-BA29-51BD02F94BDA}" destId="{A0D8D787-F12F-4B4D-B4BF-20748E1E59EF}" srcOrd="0" destOrd="0" presId="urn:microsoft.com/office/officeart/2005/8/layout/lProcess3"/>
    <dgm:cxn modelId="{C255F68F-0170-41C7-8650-F2AD21280F72}" type="presParOf" srcId="{BFB6181A-6BC8-4329-AC22-43041E4477FD}" destId="{3AAC79B2-E277-487B-8E94-0F066D5C16E4}" srcOrd="0" destOrd="0" presId="urn:microsoft.com/office/officeart/2005/8/layout/lProcess3"/>
    <dgm:cxn modelId="{A9B708D4-26E7-4B00-A8CE-C210D4F3F54F}" type="presParOf" srcId="{3AAC79B2-E277-487B-8E94-0F066D5C16E4}" destId="{A0D8D787-F12F-4B4D-B4BF-20748E1E59EF}"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5DBE55D-4C9D-4B8A-A410-F84D523ECD1D}" type="doc">
      <dgm:prSet loTypeId="urn:microsoft.com/office/officeart/2005/8/layout/arrow3" loCatId="relationship" qsTypeId="urn:microsoft.com/office/officeart/2005/8/quickstyle/simple1" qsCatId="simple" csTypeId="urn:microsoft.com/office/officeart/2005/8/colors/colorful2" csCatId="colorful" phldr="1"/>
      <dgm:spPr/>
      <dgm:t>
        <a:bodyPr/>
        <a:lstStyle/>
        <a:p>
          <a:endParaRPr lang="en-GB"/>
        </a:p>
      </dgm:t>
    </dgm:pt>
    <dgm:pt modelId="{494700D8-00C1-47CA-8B1C-6AD0B58D2101}">
      <dgm:prSet/>
      <dgm:spPr/>
      <dgm:t>
        <a:bodyPr/>
        <a:lstStyle/>
        <a:p>
          <a:r>
            <a:rPr lang="en-GB"/>
            <a:t>The most important element of therapeutic play is the relationship between the child and the adult. </a:t>
          </a:r>
        </a:p>
      </dgm:t>
    </dgm:pt>
    <dgm:pt modelId="{E1D03466-B09E-4C2E-9169-24A0EF1B2119}" type="parTrans" cxnId="{4EF79A9C-BD68-45AD-B608-E95DBBF16D84}">
      <dgm:prSet/>
      <dgm:spPr/>
      <dgm:t>
        <a:bodyPr/>
        <a:lstStyle/>
        <a:p>
          <a:endParaRPr lang="en-GB"/>
        </a:p>
      </dgm:t>
    </dgm:pt>
    <dgm:pt modelId="{CF0A3938-623D-4047-9440-C68F7C3B5606}" type="sibTrans" cxnId="{4EF79A9C-BD68-45AD-B608-E95DBBF16D84}">
      <dgm:prSet/>
      <dgm:spPr/>
      <dgm:t>
        <a:bodyPr/>
        <a:lstStyle/>
        <a:p>
          <a:endParaRPr lang="en-GB"/>
        </a:p>
      </dgm:t>
    </dgm:pt>
    <dgm:pt modelId="{AFC2F8D9-0E50-4D2F-8DF8-8AD310F5E356}">
      <dgm:prSet/>
      <dgm:spPr/>
      <dgm:t>
        <a:bodyPr/>
        <a:lstStyle/>
        <a:p>
          <a:r>
            <a:rPr lang="en-GB"/>
            <a:t>The success or failure of a therapeutic session rests on the development and maintenance of this relationship - it is the relationship with the child that becomes the vehicle for sustainable change and growth by the child.</a:t>
          </a:r>
        </a:p>
      </dgm:t>
    </dgm:pt>
    <dgm:pt modelId="{0DD75F50-A39A-4B39-A310-242AF88361E0}" type="parTrans" cxnId="{B0AABC42-C895-48EE-8B2A-435F38FC7806}">
      <dgm:prSet/>
      <dgm:spPr/>
      <dgm:t>
        <a:bodyPr/>
        <a:lstStyle/>
        <a:p>
          <a:endParaRPr lang="en-GB"/>
        </a:p>
      </dgm:t>
    </dgm:pt>
    <dgm:pt modelId="{107BCE21-59E7-48AA-9AEB-4C7F275F266F}" type="sibTrans" cxnId="{B0AABC42-C895-48EE-8B2A-435F38FC7806}">
      <dgm:prSet/>
      <dgm:spPr/>
      <dgm:t>
        <a:bodyPr/>
        <a:lstStyle/>
        <a:p>
          <a:endParaRPr lang="en-GB"/>
        </a:p>
      </dgm:t>
    </dgm:pt>
    <dgm:pt modelId="{B599759B-0B05-4CAD-906A-AA43955E39D9}" type="pres">
      <dgm:prSet presAssocID="{15DBE55D-4C9D-4B8A-A410-F84D523ECD1D}" presName="compositeShape" presStyleCnt="0">
        <dgm:presLayoutVars>
          <dgm:chMax val="2"/>
          <dgm:dir/>
          <dgm:resizeHandles val="exact"/>
        </dgm:presLayoutVars>
      </dgm:prSet>
      <dgm:spPr/>
    </dgm:pt>
    <dgm:pt modelId="{22E8E860-6906-4762-8249-F00ACA3FE7A6}" type="pres">
      <dgm:prSet presAssocID="{15DBE55D-4C9D-4B8A-A410-F84D523ECD1D}" presName="divider" presStyleLbl="fgShp" presStyleIdx="0" presStyleCnt="1"/>
      <dgm:spPr/>
    </dgm:pt>
    <dgm:pt modelId="{EBC9ACFA-FFA1-4F70-BFC6-521EA779CF44}" type="pres">
      <dgm:prSet presAssocID="{494700D8-00C1-47CA-8B1C-6AD0B58D2101}" presName="downArrow" presStyleLbl="node1" presStyleIdx="0" presStyleCnt="2"/>
      <dgm:spPr/>
    </dgm:pt>
    <dgm:pt modelId="{54B8BCBA-E447-4531-BE92-C4CE14D832F0}" type="pres">
      <dgm:prSet presAssocID="{494700D8-00C1-47CA-8B1C-6AD0B58D2101}" presName="downArrowText" presStyleLbl="revTx" presStyleIdx="0" presStyleCnt="2">
        <dgm:presLayoutVars>
          <dgm:bulletEnabled val="1"/>
        </dgm:presLayoutVars>
      </dgm:prSet>
      <dgm:spPr/>
    </dgm:pt>
    <dgm:pt modelId="{B6FDBD40-3E36-48FC-B414-2E82270D05BF}" type="pres">
      <dgm:prSet presAssocID="{AFC2F8D9-0E50-4D2F-8DF8-8AD310F5E356}" presName="upArrow" presStyleLbl="node1" presStyleIdx="1" presStyleCnt="2"/>
      <dgm:spPr/>
    </dgm:pt>
    <dgm:pt modelId="{58A19F6A-324B-48AA-9F91-801B8424E9A6}" type="pres">
      <dgm:prSet presAssocID="{AFC2F8D9-0E50-4D2F-8DF8-8AD310F5E356}" presName="upArrowText" presStyleLbl="revTx" presStyleIdx="1" presStyleCnt="2" custScaleX="112851" custLinFactNeighborX="6520">
        <dgm:presLayoutVars>
          <dgm:bulletEnabled val="1"/>
        </dgm:presLayoutVars>
      </dgm:prSet>
      <dgm:spPr/>
    </dgm:pt>
  </dgm:ptLst>
  <dgm:cxnLst>
    <dgm:cxn modelId="{AE1B6241-6799-448A-8F13-9ABA62998F5D}" type="presOf" srcId="{15DBE55D-4C9D-4B8A-A410-F84D523ECD1D}" destId="{B599759B-0B05-4CAD-906A-AA43955E39D9}" srcOrd="0" destOrd="0" presId="urn:microsoft.com/office/officeart/2005/8/layout/arrow3"/>
    <dgm:cxn modelId="{B0AABC42-C895-48EE-8B2A-435F38FC7806}" srcId="{15DBE55D-4C9D-4B8A-A410-F84D523ECD1D}" destId="{AFC2F8D9-0E50-4D2F-8DF8-8AD310F5E356}" srcOrd="1" destOrd="0" parTransId="{0DD75F50-A39A-4B39-A310-242AF88361E0}" sibTransId="{107BCE21-59E7-48AA-9AEB-4C7F275F266F}"/>
    <dgm:cxn modelId="{710B8A66-93DC-4118-94D3-1ED55EF51833}" type="presOf" srcId="{494700D8-00C1-47CA-8B1C-6AD0B58D2101}" destId="{54B8BCBA-E447-4531-BE92-C4CE14D832F0}" srcOrd="0" destOrd="0" presId="urn:microsoft.com/office/officeart/2005/8/layout/arrow3"/>
    <dgm:cxn modelId="{4EF79A9C-BD68-45AD-B608-E95DBBF16D84}" srcId="{15DBE55D-4C9D-4B8A-A410-F84D523ECD1D}" destId="{494700D8-00C1-47CA-8B1C-6AD0B58D2101}" srcOrd="0" destOrd="0" parTransId="{E1D03466-B09E-4C2E-9169-24A0EF1B2119}" sibTransId="{CF0A3938-623D-4047-9440-C68F7C3B5606}"/>
    <dgm:cxn modelId="{514C4A9D-D688-4C58-9937-5868A36DC7BD}" type="presOf" srcId="{AFC2F8D9-0E50-4D2F-8DF8-8AD310F5E356}" destId="{58A19F6A-324B-48AA-9F91-801B8424E9A6}" srcOrd="0" destOrd="0" presId="urn:microsoft.com/office/officeart/2005/8/layout/arrow3"/>
    <dgm:cxn modelId="{0D7BAA96-CB16-44F1-A83A-3462A5AD39CF}" type="presParOf" srcId="{B599759B-0B05-4CAD-906A-AA43955E39D9}" destId="{22E8E860-6906-4762-8249-F00ACA3FE7A6}" srcOrd="0" destOrd="0" presId="urn:microsoft.com/office/officeart/2005/8/layout/arrow3"/>
    <dgm:cxn modelId="{93CFEC80-B9BB-478E-8C19-9220972B640B}" type="presParOf" srcId="{B599759B-0B05-4CAD-906A-AA43955E39D9}" destId="{EBC9ACFA-FFA1-4F70-BFC6-521EA779CF44}" srcOrd="1" destOrd="0" presId="urn:microsoft.com/office/officeart/2005/8/layout/arrow3"/>
    <dgm:cxn modelId="{A00267DC-60FA-456D-B2A6-697C4BC3BBC9}" type="presParOf" srcId="{B599759B-0B05-4CAD-906A-AA43955E39D9}" destId="{54B8BCBA-E447-4531-BE92-C4CE14D832F0}" srcOrd="2" destOrd="0" presId="urn:microsoft.com/office/officeart/2005/8/layout/arrow3"/>
    <dgm:cxn modelId="{52C0A044-FB60-4C02-BC88-12E8A0570433}" type="presParOf" srcId="{B599759B-0B05-4CAD-906A-AA43955E39D9}" destId="{B6FDBD40-3E36-48FC-B414-2E82270D05BF}" srcOrd="3" destOrd="0" presId="urn:microsoft.com/office/officeart/2005/8/layout/arrow3"/>
    <dgm:cxn modelId="{A2098305-8BF5-47F6-B677-172CE98CFF25}" type="presParOf" srcId="{B599759B-0B05-4CAD-906A-AA43955E39D9}" destId="{58A19F6A-324B-48AA-9F91-801B8424E9A6}" srcOrd="4" destOrd="0" presId="urn:microsoft.com/office/officeart/2005/8/layout/arrow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00AA04D-FF25-425C-8E11-172399DDA905}" type="doc">
      <dgm:prSet loTypeId="urn:microsoft.com/office/officeart/2005/8/layout/cycle2" loCatId="cycle" qsTypeId="urn:microsoft.com/office/officeart/2005/8/quickstyle/simple1" qsCatId="simple" csTypeId="urn:microsoft.com/office/officeart/2005/8/colors/colorful2" csCatId="colorful"/>
      <dgm:spPr/>
      <dgm:t>
        <a:bodyPr/>
        <a:lstStyle/>
        <a:p>
          <a:endParaRPr lang="en-GB"/>
        </a:p>
      </dgm:t>
    </dgm:pt>
    <dgm:pt modelId="{6134AA33-F49E-44B0-BC3D-F938CA25207E}">
      <dgm:prSet/>
      <dgm:spPr/>
      <dgm:t>
        <a:bodyPr/>
        <a:lstStyle/>
        <a:p>
          <a:r>
            <a:rPr lang="en-GB"/>
            <a:t>Although most adults can put their feelings, frustrations, anxieties, and personal problems into some form of verbal expression, children cannot.</a:t>
          </a:r>
        </a:p>
      </dgm:t>
    </dgm:pt>
    <dgm:pt modelId="{7B33760B-FA18-4EA0-AE6B-BD378BB292E3}" type="parTrans" cxnId="{5DC4205C-5C16-4DE1-8E57-D87067FD1A8A}">
      <dgm:prSet/>
      <dgm:spPr/>
      <dgm:t>
        <a:bodyPr/>
        <a:lstStyle/>
        <a:p>
          <a:endParaRPr lang="en-GB"/>
        </a:p>
      </dgm:t>
    </dgm:pt>
    <dgm:pt modelId="{A3F58747-B0D9-44E8-9C19-A455F162B3D6}" type="sibTrans" cxnId="{5DC4205C-5C16-4DE1-8E57-D87067FD1A8A}">
      <dgm:prSet/>
      <dgm:spPr/>
      <dgm:t>
        <a:bodyPr/>
        <a:lstStyle/>
        <a:p>
          <a:endParaRPr lang="en-GB"/>
        </a:p>
      </dgm:t>
    </dgm:pt>
    <dgm:pt modelId="{87D68F76-80B4-4F8C-B3CD-A621543B8161}">
      <dgm:prSet/>
      <dgm:spPr/>
      <dgm:t>
        <a:bodyPr/>
        <a:lstStyle/>
        <a:p>
          <a:r>
            <a:rPr lang="en-GB"/>
            <a:t>Play is to the child what verbalisation is to the adult. </a:t>
          </a:r>
        </a:p>
      </dgm:t>
    </dgm:pt>
    <dgm:pt modelId="{0EFF4448-CE1D-4B1B-BD5A-46CAB1AB7121}" type="parTrans" cxnId="{4A617C43-EBEA-4355-9736-DCDB19F04495}">
      <dgm:prSet/>
      <dgm:spPr/>
      <dgm:t>
        <a:bodyPr/>
        <a:lstStyle/>
        <a:p>
          <a:endParaRPr lang="en-GB"/>
        </a:p>
      </dgm:t>
    </dgm:pt>
    <dgm:pt modelId="{D2CC0840-D06B-4FF4-AAC1-3F0A35C9A306}" type="sibTrans" cxnId="{4A617C43-EBEA-4355-9736-DCDB19F04495}">
      <dgm:prSet/>
      <dgm:spPr/>
      <dgm:t>
        <a:bodyPr/>
        <a:lstStyle/>
        <a:p>
          <a:endParaRPr lang="en-GB"/>
        </a:p>
      </dgm:t>
    </dgm:pt>
    <dgm:pt modelId="{D68127D7-7BA4-4551-8033-4CA3884AFEA1}" type="pres">
      <dgm:prSet presAssocID="{F00AA04D-FF25-425C-8E11-172399DDA905}" presName="cycle" presStyleCnt="0">
        <dgm:presLayoutVars>
          <dgm:dir/>
          <dgm:resizeHandles val="exact"/>
        </dgm:presLayoutVars>
      </dgm:prSet>
      <dgm:spPr/>
    </dgm:pt>
    <dgm:pt modelId="{D05E2319-6CF2-4F55-9FA3-917A495AB846}" type="pres">
      <dgm:prSet presAssocID="{6134AA33-F49E-44B0-BC3D-F938CA25207E}" presName="node" presStyleLbl="node1" presStyleIdx="0" presStyleCnt="2">
        <dgm:presLayoutVars>
          <dgm:bulletEnabled val="1"/>
        </dgm:presLayoutVars>
      </dgm:prSet>
      <dgm:spPr/>
    </dgm:pt>
    <dgm:pt modelId="{E77E981A-11E8-4E01-B289-5DD8DFE4D7B2}" type="pres">
      <dgm:prSet presAssocID="{A3F58747-B0D9-44E8-9C19-A455F162B3D6}" presName="sibTrans" presStyleLbl="sibTrans2D1" presStyleIdx="0" presStyleCnt="2"/>
      <dgm:spPr/>
    </dgm:pt>
    <dgm:pt modelId="{DE41EA79-25CA-43B8-A7E7-33F541695F04}" type="pres">
      <dgm:prSet presAssocID="{A3F58747-B0D9-44E8-9C19-A455F162B3D6}" presName="connectorText" presStyleLbl="sibTrans2D1" presStyleIdx="0" presStyleCnt="2"/>
      <dgm:spPr/>
    </dgm:pt>
    <dgm:pt modelId="{FFD0FD9D-690F-464E-B8AB-47835249B14E}" type="pres">
      <dgm:prSet presAssocID="{87D68F76-80B4-4F8C-B3CD-A621543B8161}" presName="node" presStyleLbl="node1" presStyleIdx="1" presStyleCnt="2">
        <dgm:presLayoutVars>
          <dgm:bulletEnabled val="1"/>
        </dgm:presLayoutVars>
      </dgm:prSet>
      <dgm:spPr/>
    </dgm:pt>
    <dgm:pt modelId="{D8C038C8-C101-425B-9FDC-5B1EB19750E8}" type="pres">
      <dgm:prSet presAssocID="{D2CC0840-D06B-4FF4-AAC1-3F0A35C9A306}" presName="sibTrans" presStyleLbl="sibTrans2D1" presStyleIdx="1" presStyleCnt="2"/>
      <dgm:spPr/>
    </dgm:pt>
    <dgm:pt modelId="{94412190-49CC-42F4-960A-8619E8ED50FB}" type="pres">
      <dgm:prSet presAssocID="{D2CC0840-D06B-4FF4-AAC1-3F0A35C9A306}" presName="connectorText" presStyleLbl="sibTrans2D1" presStyleIdx="1" presStyleCnt="2"/>
      <dgm:spPr/>
    </dgm:pt>
  </dgm:ptLst>
  <dgm:cxnLst>
    <dgm:cxn modelId="{5DC4205C-5C16-4DE1-8E57-D87067FD1A8A}" srcId="{F00AA04D-FF25-425C-8E11-172399DDA905}" destId="{6134AA33-F49E-44B0-BC3D-F938CA25207E}" srcOrd="0" destOrd="0" parTransId="{7B33760B-FA18-4EA0-AE6B-BD378BB292E3}" sibTransId="{A3F58747-B0D9-44E8-9C19-A455F162B3D6}"/>
    <dgm:cxn modelId="{4A617C43-EBEA-4355-9736-DCDB19F04495}" srcId="{F00AA04D-FF25-425C-8E11-172399DDA905}" destId="{87D68F76-80B4-4F8C-B3CD-A621543B8161}" srcOrd="1" destOrd="0" parTransId="{0EFF4448-CE1D-4B1B-BD5A-46CAB1AB7121}" sibTransId="{D2CC0840-D06B-4FF4-AAC1-3F0A35C9A306}"/>
    <dgm:cxn modelId="{E65E0E73-D0A5-4191-B234-21F48442C857}" type="presOf" srcId="{6134AA33-F49E-44B0-BC3D-F938CA25207E}" destId="{D05E2319-6CF2-4F55-9FA3-917A495AB846}" srcOrd="0" destOrd="0" presId="urn:microsoft.com/office/officeart/2005/8/layout/cycle2"/>
    <dgm:cxn modelId="{D31D5675-DAD9-4064-9D06-5674782C8F33}" type="presOf" srcId="{D2CC0840-D06B-4FF4-AAC1-3F0A35C9A306}" destId="{D8C038C8-C101-425B-9FDC-5B1EB19750E8}" srcOrd="0" destOrd="0" presId="urn:microsoft.com/office/officeart/2005/8/layout/cycle2"/>
    <dgm:cxn modelId="{E8FACFB6-B028-46FA-9FC0-6AA615517EBE}" type="presOf" srcId="{A3F58747-B0D9-44E8-9C19-A455F162B3D6}" destId="{E77E981A-11E8-4E01-B289-5DD8DFE4D7B2}" srcOrd="0" destOrd="0" presId="urn:microsoft.com/office/officeart/2005/8/layout/cycle2"/>
    <dgm:cxn modelId="{080094C5-4968-400F-AB24-6BAF6EC6CEB7}" type="presOf" srcId="{D2CC0840-D06B-4FF4-AAC1-3F0A35C9A306}" destId="{94412190-49CC-42F4-960A-8619E8ED50FB}" srcOrd="1" destOrd="0" presId="urn:microsoft.com/office/officeart/2005/8/layout/cycle2"/>
    <dgm:cxn modelId="{2EDE62E7-BEF3-48A2-8A84-3B39C88D443A}" type="presOf" srcId="{F00AA04D-FF25-425C-8E11-172399DDA905}" destId="{D68127D7-7BA4-4551-8033-4CA3884AFEA1}" srcOrd="0" destOrd="0" presId="urn:microsoft.com/office/officeart/2005/8/layout/cycle2"/>
    <dgm:cxn modelId="{F0D852EB-E55C-4525-ABBE-BE6E0FE90316}" type="presOf" srcId="{A3F58747-B0D9-44E8-9C19-A455F162B3D6}" destId="{DE41EA79-25CA-43B8-A7E7-33F541695F04}" srcOrd="1" destOrd="0" presId="urn:microsoft.com/office/officeart/2005/8/layout/cycle2"/>
    <dgm:cxn modelId="{83CA25EF-ED40-435C-9E80-751A125310DF}" type="presOf" srcId="{87D68F76-80B4-4F8C-B3CD-A621543B8161}" destId="{FFD0FD9D-690F-464E-B8AB-47835249B14E}" srcOrd="0" destOrd="0" presId="urn:microsoft.com/office/officeart/2005/8/layout/cycle2"/>
    <dgm:cxn modelId="{11ABD5B5-01A2-4101-A58B-5770F612C0E3}" type="presParOf" srcId="{D68127D7-7BA4-4551-8033-4CA3884AFEA1}" destId="{D05E2319-6CF2-4F55-9FA3-917A495AB846}" srcOrd="0" destOrd="0" presId="urn:microsoft.com/office/officeart/2005/8/layout/cycle2"/>
    <dgm:cxn modelId="{3A21CD5B-56C2-49BB-977A-C526BB5699EC}" type="presParOf" srcId="{D68127D7-7BA4-4551-8033-4CA3884AFEA1}" destId="{E77E981A-11E8-4E01-B289-5DD8DFE4D7B2}" srcOrd="1" destOrd="0" presId="urn:microsoft.com/office/officeart/2005/8/layout/cycle2"/>
    <dgm:cxn modelId="{BC9D9703-EF47-495B-8E6D-CE3ECBA3D50D}" type="presParOf" srcId="{E77E981A-11E8-4E01-B289-5DD8DFE4D7B2}" destId="{DE41EA79-25CA-43B8-A7E7-33F541695F04}" srcOrd="0" destOrd="0" presId="urn:microsoft.com/office/officeart/2005/8/layout/cycle2"/>
    <dgm:cxn modelId="{8899C10E-DE4C-404F-960E-2C5BD6A71465}" type="presParOf" srcId="{D68127D7-7BA4-4551-8033-4CA3884AFEA1}" destId="{FFD0FD9D-690F-464E-B8AB-47835249B14E}" srcOrd="2" destOrd="0" presId="urn:microsoft.com/office/officeart/2005/8/layout/cycle2"/>
    <dgm:cxn modelId="{F5471EC7-107D-4F8B-AF35-B15C9A6E82BA}" type="presParOf" srcId="{D68127D7-7BA4-4551-8033-4CA3884AFEA1}" destId="{D8C038C8-C101-425B-9FDC-5B1EB19750E8}" srcOrd="3" destOrd="0" presId="urn:microsoft.com/office/officeart/2005/8/layout/cycle2"/>
    <dgm:cxn modelId="{16002AB0-E7DA-424E-BDA7-B4CB9D7F6008}" type="presParOf" srcId="{D8C038C8-C101-425B-9FDC-5B1EB19750E8}" destId="{94412190-49CC-42F4-960A-8619E8ED50FB}"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110DE257-5B72-4990-A816-DB98EC12C79C}" type="doc">
      <dgm:prSet loTypeId="urn:microsoft.com/office/officeart/2009/3/layout/RandomtoResultProcess" loCatId="process" qsTypeId="urn:microsoft.com/office/officeart/2005/8/quickstyle/simple1" qsCatId="simple" csTypeId="urn:microsoft.com/office/officeart/2005/8/colors/accent2_3" csCatId="accent2"/>
      <dgm:spPr/>
      <dgm:t>
        <a:bodyPr/>
        <a:lstStyle/>
        <a:p>
          <a:endParaRPr lang="en-GB"/>
        </a:p>
      </dgm:t>
    </dgm:pt>
    <dgm:pt modelId="{5307882C-8AC4-4066-A37F-974295354782}">
      <dgm:prSet/>
      <dgm:spPr/>
      <dgm:t>
        <a:bodyPr/>
        <a:lstStyle/>
        <a:p>
          <a:r>
            <a:rPr lang="en-GB"/>
            <a:t>Toys are used like words by children, and play is their language. </a:t>
          </a:r>
        </a:p>
      </dgm:t>
    </dgm:pt>
    <dgm:pt modelId="{30448D9E-966A-4F04-A662-B8403C3941E6}" type="parTrans" cxnId="{E41C7EB1-6A10-4D02-BEBB-9D29DA4D3612}">
      <dgm:prSet/>
      <dgm:spPr/>
      <dgm:t>
        <a:bodyPr/>
        <a:lstStyle/>
        <a:p>
          <a:endParaRPr lang="en-GB"/>
        </a:p>
      </dgm:t>
    </dgm:pt>
    <dgm:pt modelId="{69738635-9846-4D3B-93F1-AB6432CC0542}" type="sibTrans" cxnId="{E41C7EB1-6A10-4D02-BEBB-9D29DA4D3612}">
      <dgm:prSet/>
      <dgm:spPr/>
      <dgm:t>
        <a:bodyPr/>
        <a:lstStyle/>
        <a:p>
          <a:endParaRPr lang="en-GB"/>
        </a:p>
      </dgm:t>
    </dgm:pt>
    <dgm:pt modelId="{36703FF2-6DF9-442C-81FA-A81B4EACD4D2}">
      <dgm:prSet/>
      <dgm:spPr/>
      <dgm:t>
        <a:bodyPr/>
        <a:lstStyle/>
        <a:p>
          <a:r>
            <a:rPr lang="en-GB"/>
            <a:t>To restrict therapy to verbal expression is to deny the existence of the most graphic form of expression- activity.</a:t>
          </a:r>
        </a:p>
      </dgm:t>
    </dgm:pt>
    <dgm:pt modelId="{6341983C-74B0-44E0-AEEF-F70C89DFB407}" type="parTrans" cxnId="{5F0106F1-9E46-4F0C-9B9E-8FDE123E9435}">
      <dgm:prSet/>
      <dgm:spPr/>
      <dgm:t>
        <a:bodyPr/>
        <a:lstStyle/>
        <a:p>
          <a:endParaRPr lang="en-GB"/>
        </a:p>
      </dgm:t>
    </dgm:pt>
    <dgm:pt modelId="{A9974798-A69B-48BC-9886-24F09DB08BFD}" type="sibTrans" cxnId="{5F0106F1-9E46-4F0C-9B9E-8FDE123E9435}">
      <dgm:prSet/>
      <dgm:spPr/>
      <dgm:t>
        <a:bodyPr/>
        <a:lstStyle/>
        <a:p>
          <a:endParaRPr lang="en-GB"/>
        </a:p>
      </dgm:t>
    </dgm:pt>
    <dgm:pt modelId="{A83912F5-17C1-4197-AE09-F63F6EA7A128}" type="pres">
      <dgm:prSet presAssocID="{110DE257-5B72-4990-A816-DB98EC12C79C}" presName="Name0" presStyleCnt="0">
        <dgm:presLayoutVars>
          <dgm:dir/>
          <dgm:animOne val="branch"/>
          <dgm:animLvl val="lvl"/>
        </dgm:presLayoutVars>
      </dgm:prSet>
      <dgm:spPr/>
    </dgm:pt>
    <dgm:pt modelId="{E1777C3C-6955-431C-B759-51CCCE79AC13}" type="pres">
      <dgm:prSet presAssocID="{5307882C-8AC4-4066-A37F-974295354782}" presName="chaos" presStyleCnt="0"/>
      <dgm:spPr/>
    </dgm:pt>
    <dgm:pt modelId="{4B66BAF4-F185-4368-A75D-23366C31116C}" type="pres">
      <dgm:prSet presAssocID="{5307882C-8AC4-4066-A37F-974295354782}" presName="parTx1" presStyleLbl="revTx" presStyleIdx="0" presStyleCnt="1"/>
      <dgm:spPr/>
    </dgm:pt>
    <dgm:pt modelId="{D6DF274D-FB27-4516-999C-B142172F108D}" type="pres">
      <dgm:prSet presAssocID="{5307882C-8AC4-4066-A37F-974295354782}" presName="c1" presStyleLbl="node1" presStyleIdx="0" presStyleCnt="19"/>
      <dgm:spPr/>
    </dgm:pt>
    <dgm:pt modelId="{D233FD59-CCC6-402B-9B64-63F95C8D75DB}" type="pres">
      <dgm:prSet presAssocID="{5307882C-8AC4-4066-A37F-974295354782}" presName="c2" presStyleLbl="node1" presStyleIdx="1" presStyleCnt="19"/>
      <dgm:spPr/>
    </dgm:pt>
    <dgm:pt modelId="{645BEA7E-8900-4B45-A259-CE65DA62670F}" type="pres">
      <dgm:prSet presAssocID="{5307882C-8AC4-4066-A37F-974295354782}" presName="c3" presStyleLbl="node1" presStyleIdx="2" presStyleCnt="19"/>
      <dgm:spPr/>
    </dgm:pt>
    <dgm:pt modelId="{4852838D-B686-496A-8860-DCA3E9492543}" type="pres">
      <dgm:prSet presAssocID="{5307882C-8AC4-4066-A37F-974295354782}" presName="c4" presStyleLbl="node1" presStyleIdx="3" presStyleCnt="19"/>
      <dgm:spPr/>
    </dgm:pt>
    <dgm:pt modelId="{9E93B80A-CB7A-4A96-B90D-588D5646D164}" type="pres">
      <dgm:prSet presAssocID="{5307882C-8AC4-4066-A37F-974295354782}" presName="c5" presStyleLbl="node1" presStyleIdx="4" presStyleCnt="19"/>
      <dgm:spPr/>
    </dgm:pt>
    <dgm:pt modelId="{A69C7CA4-B229-4D6C-8B61-134271532894}" type="pres">
      <dgm:prSet presAssocID="{5307882C-8AC4-4066-A37F-974295354782}" presName="c6" presStyleLbl="node1" presStyleIdx="5" presStyleCnt="19"/>
      <dgm:spPr/>
    </dgm:pt>
    <dgm:pt modelId="{6A8A1788-53D9-43C1-9F76-91AA5F896718}" type="pres">
      <dgm:prSet presAssocID="{5307882C-8AC4-4066-A37F-974295354782}" presName="c7" presStyleLbl="node1" presStyleIdx="6" presStyleCnt="19"/>
      <dgm:spPr/>
    </dgm:pt>
    <dgm:pt modelId="{0F1D1A22-9667-4DE2-A4D8-C40083DF51DC}" type="pres">
      <dgm:prSet presAssocID="{5307882C-8AC4-4066-A37F-974295354782}" presName="c8" presStyleLbl="node1" presStyleIdx="7" presStyleCnt="19"/>
      <dgm:spPr/>
    </dgm:pt>
    <dgm:pt modelId="{E6C98D73-DB34-4CAA-B027-91AEB3678EED}" type="pres">
      <dgm:prSet presAssocID="{5307882C-8AC4-4066-A37F-974295354782}" presName="c9" presStyleLbl="node1" presStyleIdx="8" presStyleCnt="19"/>
      <dgm:spPr/>
    </dgm:pt>
    <dgm:pt modelId="{01FC47E9-1ADF-4FD3-B70E-91949CF6B67B}" type="pres">
      <dgm:prSet presAssocID="{5307882C-8AC4-4066-A37F-974295354782}" presName="c10" presStyleLbl="node1" presStyleIdx="9" presStyleCnt="19"/>
      <dgm:spPr/>
    </dgm:pt>
    <dgm:pt modelId="{29D6AD66-8C44-4154-BF68-782ABB387EDF}" type="pres">
      <dgm:prSet presAssocID="{5307882C-8AC4-4066-A37F-974295354782}" presName="c11" presStyleLbl="node1" presStyleIdx="10" presStyleCnt="19"/>
      <dgm:spPr/>
    </dgm:pt>
    <dgm:pt modelId="{D5B9A09F-9D97-4DA8-8FE6-5DC12D6087C6}" type="pres">
      <dgm:prSet presAssocID="{5307882C-8AC4-4066-A37F-974295354782}" presName="c12" presStyleLbl="node1" presStyleIdx="11" presStyleCnt="19"/>
      <dgm:spPr/>
    </dgm:pt>
    <dgm:pt modelId="{258F8357-58B0-48D6-9F88-3378DA51DDE7}" type="pres">
      <dgm:prSet presAssocID="{5307882C-8AC4-4066-A37F-974295354782}" presName="c13" presStyleLbl="node1" presStyleIdx="12" presStyleCnt="19"/>
      <dgm:spPr/>
    </dgm:pt>
    <dgm:pt modelId="{4BBF615B-EF28-4940-BCE2-38E6FD5D0B3E}" type="pres">
      <dgm:prSet presAssocID="{5307882C-8AC4-4066-A37F-974295354782}" presName="c14" presStyleLbl="node1" presStyleIdx="13" presStyleCnt="19"/>
      <dgm:spPr/>
    </dgm:pt>
    <dgm:pt modelId="{A218E21A-FA40-4E14-A9C5-07AD251FB174}" type="pres">
      <dgm:prSet presAssocID="{5307882C-8AC4-4066-A37F-974295354782}" presName="c15" presStyleLbl="node1" presStyleIdx="14" presStyleCnt="19"/>
      <dgm:spPr/>
    </dgm:pt>
    <dgm:pt modelId="{C99BD4B7-1D82-4356-8882-0E42BE2CB09B}" type="pres">
      <dgm:prSet presAssocID="{5307882C-8AC4-4066-A37F-974295354782}" presName="c16" presStyleLbl="node1" presStyleIdx="15" presStyleCnt="19"/>
      <dgm:spPr/>
    </dgm:pt>
    <dgm:pt modelId="{AA8DC1F4-BC5F-4E33-9D09-959AED11F755}" type="pres">
      <dgm:prSet presAssocID="{5307882C-8AC4-4066-A37F-974295354782}" presName="c17" presStyleLbl="node1" presStyleIdx="16" presStyleCnt="19"/>
      <dgm:spPr/>
    </dgm:pt>
    <dgm:pt modelId="{0A249D68-6F15-45D0-BECB-469F4932E944}" type="pres">
      <dgm:prSet presAssocID="{5307882C-8AC4-4066-A37F-974295354782}" presName="c18" presStyleLbl="node1" presStyleIdx="17" presStyleCnt="19"/>
      <dgm:spPr/>
    </dgm:pt>
    <dgm:pt modelId="{FB328CA4-C4B9-4C9A-A13D-6BB469E6FC68}" type="pres">
      <dgm:prSet presAssocID="{69738635-9846-4D3B-93F1-AB6432CC0542}" presName="chevronComposite1" presStyleCnt="0"/>
      <dgm:spPr/>
    </dgm:pt>
    <dgm:pt modelId="{5798F786-7FA8-4264-BC80-87D866D2AC55}" type="pres">
      <dgm:prSet presAssocID="{69738635-9846-4D3B-93F1-AB6432CC0542}" presName="chevron1" presStyleLbl="sibTrans2D1" presStyleIdx="0" presStyleCnt="2"/>
      <dgm:spPr/>
    </dgm:pt>
    <dgm:pt modelId="{4CD0A4B0-A413-4834-9B5A-9967CDB61C58}" type="pres">
      <dgm:prSet presAssocID="{69738635-9846-4D3B-93F1-AB6432CC0542}" presName="spChevron1" presStyleCnt="0"/>
      <dgm:spPr/>
    </dgm:pt>
    <dgm:pt modelId="{7CC41013-B81F-4F19-A4EB-CCF887E212E9}" type="pres">
      <dgm:prSet presAssocID="{69738635-9846-4D3B-93F1-AB6432CC0542}" presName="overlap" presStyleCnt="0"/>
      <dgm:spPr/>
    </dgm:pt>
    <dgm:pt modelId="{1B736F2F-66D1-4545-A7F1-93CFDEBEB465}" type="pres">
      <dgm:prSet presAssocID="{69738635-9846-4D3B-93F1-AB6432CC0542}" presName="chevronComposite2" presStyleCnt="0"/>
      <dgm:spPr/>
    </dgm:pt>
    <dgm:pt modelId="{37A612B6-9964-45F2-BF31-C13ED1AF2E4F}" type="pres">
      <dgm:prSet presAssocID="{69738635-9846-4D3B-93F1-AB6432CC0542}" presName="chevron2" presStyleLbl="sibTrans2D1" presStyleIdx="1" presStyleCnt="2"/>
      <dgm:spPr/>
    </dgm:pt>
    <dgm:pt modelId="{67BF08AF-8043-41C9-ACDF-D89E4E0DA435}" type="pres">
      <dgm:prSet presAssocID="{69738635-9846-4D3B-93F1-AB6432CC0542}" presName="spChevron2" presStyleCnt="0"/>
      <dgm:spPr/>
    </dgm:pt>
    <dgm:pt modelId="{16F43910-69A2-40DA-8B67-4A0D6A9CEC92}" type="pres">
      <dgm:prSet presAssocID="{36703FF2-6DF9-442C-81FA-A81B4EACD4D2}" presName="last" presStyleCnt="0"/>
      <dgm:spPr/>
    </dgm:pt>
    <dgm:pt modelId="{283428E6-A99E-4F26-91D2-56825CD50C75}" type="pres">
      <dgm:prSet presAssocID="{36703FF2-6DF9-442C-81FA-A81B4EACD4D2}" presName="circleTx" presStyleLbl="node1" presStyleIdx="18" presStyleCnt="19"/>
      <dgm:spPr/>
    </dgm:pt>
    <dgm:pt modelId="{9A9FC88B-209A-4639-84B0-9BE30F2365CC}" type="pres">
      <dgm:prSet presAssocID="{36703FF2-6DF9-442C-81FA-A81B4EACD4D2}" presName="spN" presStyleCnt="0"/>
      <dgm:spPr/>
    </dgm:pt>
  </dgm:ptLst>
  <dgm:cxnLst>
    <dgm:cxn modelId="{462B560E-86DD-4101-9106-7B0EDEE32A42}" type="presOf" srcId="{5307882C-8AC4-4066-A37F-974295354782}" destId="{4B66BAF4-F185-4368-A75D-23366C31116C}" srcOrd="0" destOrd="0" presId="urn:microsoft.com/office/officeart/2009/3/layout/RandomtoResultProcess"/>
    <dgm:cxn modelId="{6C4AAB56-3634-407C-8238-0D6DA84F2B79}" type="presOf" srcId="{110DE257-5B72-4990-A816-DB98EC12C79C}" destId="{A83912F5-17C1-4197-AE09-F63F6EA7A128}" srcOrd="0" destOrd="0" presId="urn:microsoft.com/office/officeart/2009/3/layout/RandomtoResultProcess"/>
    <dgm:cxn modelId="{E41C7EB1-6A10-4D02-BEBB-9D29DA4D3612}" srcId="{110DE257-5B72-4990-A816-DB98EC12C79C}" destId="{5307882C-8AC4-4066-A37F-974295354782}" srcOrd="0" destOrd="0" parTransId="{30448D9E-966A-4F04-A662-B8403C3941E6}" sibTransId="{69738635-9846-4D3B-93F1-AB6432CC0542}"/>
    <dgm:cxn modelId="{109337BC-D63C-4240-B36F-480FA6AF9B10}" type="presOf" srcId="{36703FF2-6DF9-442C-81FA-A81B4EACD4D2}" destId="{283428E6-A99E-4F26-91D2-56825CD50C75}" srcOrd="0" destOrd="0" presId="urn:microsoft.com/office/officeart/2009/3/layout/RandomtoResultProcess"/>
    <dgm:cxn modelId="{5F0106F1-9E46-4F0C-9B9E-8FDE123E9435}" srcId="{110DE257-5B72-4990-A816-DB98EC12C79C}" destId="{36703FF2-6DF9-442C-81FA-A81B4EACD4D2}" srcOrd="1" destOrd="0" parTransId="{6341983C-74B0-44E0-AEEF-F70C89DFB407}" sibTransId="{A9974798-A69B-48BC-9886-24F09DB08BFD}"/>
    <dgm:cxn modelId="{C8EEFE2E-ED07-46DF-9632-04BFCB7AB23A}" type="presParOf" srcId="{A83912F5-17C1-4197-AE09-F63F6EA7A128}" destId="{E1777C3C-6955-431C-B759-51CCCE79AC13}" srcOrd="0" destOrd="0" presId="urn:microsoft.com/office/officeart/2009/3/layout/RandomtoResultProcess"/>
    <dgm:cxn modelId="{A6610BAF-EE67-4DFE-AFEA-23711E9381C8}" type="presParOf" srcId="{E1777C3C-6955-431C-B759-51CCCE79AC13}" destId="{4B66BAF4-F185-4368-A75D-23366C31116C}" srcOrd="0" destOrd="0" presId="urn:microsoft.com/office/officeart/2009/3/layout/RandomtoResultProcess"/>
    <dgm:cxn modelId="{FD076CF7-EEEB-46D8-BA43-CB32A868452B}" type="presParOf" srcId="{E1777C3C-6955-431C-B759-51CCCE79AC13}" destId="{D6DF274D-FB27-4516-999C-B142172F108D}" srcOrd="1" destOrd="0" presId="urn:microsoft.com/office/officeart/2009/3/layout/RandomtoResultProcess"/>
    <dgm:cxn modelId="{E9ECBE2A-236C-4758-B1F4-10DCAC49171E}" type="presParOf" srcId="{E1777C3C-6955-431C-B759-51CCCE79AC13}" destId="{D233FD59-CCC6-402B-9B64-63F95C8D75DB}" srcOrd="2" destOrd="0" presId="urn:microsoft.com/office/officeart/2009/3/layout/RandomtoResultProcess"/>
    <dgm:cxn modelId="{07985920-AFF1-4666-8802-7E0909A4D8DE}" type="presParOf" srcId="{E1777C3C-6955-431C-B759-51CCCE79AC13}" destId="{645BEA7E-8900-4B45-A259-CE65DA62670F}" srcOrd="3" destOrd="0" presId="urn:microsoft.com/office/officeart/2009/3/layout/RandomtoResultProcess"/>
    <dgm:cxn modelId="{21944425-F1C6-4917-838D-7CFA3BE99F0C}" type="presParOf" srcId="{E1777C3C-6955-431C-B759-51CCCE79AC13}" destId="{4852838D-B686-496A-8860-DCA3E9492543}" srcOrd="4" destOrd="0" presId="urn:microsoft.com/office/officeart/2009/3/layout/RandomtoResultProcess"/>
    <dgm:cxn modelId="{6865A1BB-5C07-4B66-9F23-D0A97861B3A5}" type="presParOf" srcId="{E1777C3C-6955-431C-B759-51CCCE79AC13}" destId="{9E93B80A-CB7A-4A96-B90D-588D5646D164}" srcOrd="5" destOrd="0" presId="urn:microsoft.com/office/officeart/2009/3/layout/RandomtoResultProcess"/>
    <dgm:cxn modelId="{1DB55F1A-ABE0-46BB-9DB7-F03488C038DD}" type="presParOf" srcId="{E1777C3C-6955-431C-B759-51CCCE79AC13}" destId="{A69C7CA4-B229-4D6C-8B61-134271532894}" srcOrd="6" destOrd="0" presId="urn:microsoft.com/office/officeart/2009/3/layout/RandomtoResultProcess"/>
    <dgm:cxn modelId="{CA3D1F9B-9ADB-4F3B-AD69-9B481972D705}" type="presParOf" srcId="{E1777C3C-6955-431C-B759-51CCCE79AC13}" destId="{6A8A1788-53D9-43C1-9F76-91AA5F896718}" srcOrd="7" destOrd="0" presId="urn:microsoft.com/office/officeart/2009/3/layout/RandomtoResultProcess"/>
    <dgm:cxn modelId="{4F713EB6-50FF-4E03-8EF5-7C3CDD732965}" type="presParOf" srcId="{E1777C3C-6955-431C-B759-51CCCE79AC13}" destId="{0F1D1A22-9667-4DE2-A4D8-C40083DF51DC}" srcOrd="8" destOrd="0" presId="urn:microsoft.com/office/officeart/2009/3/layout/RandomtoResultProcess"/>
    <dgm:cxn modelId="{EC9AFA86-1CAE-4FAE-AEB1-EE1CCADE08C5}" type="presParOf" srcId="{E1777C3C-6955-431C-B759-51CCCE79AC13}" destId="{E6C98D73-DB34-4CAA-B027-91AEB3678EED}" srcOrd="9" destOrd="0" presId="urn:microsoft.com/office/officeart/2009/3/layout/RandomtoResultProcess"/>
    <dgm:cxn modelId="{795B46D9-0457-433B-AFBE-A044BAE2AD95}" type="presParOf" srcId="{E1777C3C-6955-431C-B759-51CCCE79AC13}" destId="{01FC47E9-1ADF-4FD3-B70E-91949CF6B67B}" srcOrd="10" destOrd="0" presId="urn:microsoft.com/office/officeart/2009/3/layout/RandomtoResultProcess"/>
    <dgm:cxn modelId="{1421AC2C-59F9-49A4-A4F6-18BE694D1EAF}" type="presParOf" srcId="{E1777C3C-6955-431C-B759-51CCCE79AC13}" destId="{29D6AD66-8C44-4154-BF68-782ABB387EDF}" srcOrd="11" destOrd="0" presId="urn:microsoft.com/office/officeart/2009/3/layout/RandomtoResultProcess"/>
    <dgm:cxn modelId="{B7B05F7F-F132-48B3-BCF7-A674532A3D90}" type="presParOf" srcId="{E1777C3C-6955-431C-B759-51CCCE79AC13}" destId="{D5B9A09F-9D97-4DA8-8FE6-5DC12D6087C6}" srcOrd="12" destOrd="0" presId="urn:microsoft.com/office/officeart/2009/3/layout/RandomtoResultProcess"/>
    <dgm:cxn modelId="{1CF135F6-2C37-4031-BE39-B0166098335F}" type="presParOf" srcId="{E1777C3C-6955-431C-B759-51CCCE79AC13}" destId="{258F8357-58B0-48D6-9F88-3378DA51DDE7}" srcOrd="13" destOrd="0" presId="urn:microsoft.com/office/officeart/2009/3/layout/RandomtoResultProcess"/>
    <dgm:cxn modelId="{509E1BAE-7531-49AC-8E07-27124F22BFB4}" type="presParOf" srcId="{E1777C3C-6955-431C-B759-51CCCE79AC13}" destId="{4BBF615B-EF28-4940-BCE2-38E6FD5D0B3E}" srcOrd="14" destOrd="0" presId="urn:microsoft.com/office/officeart/2009/3/layout/RandomtoResultProcess"/>
    <dgm:cxn modelId="{55F00F22-2AB0-4CE2-88C7-0FC3E6256D2A}" type="presParOf" srcId="{E1777C3C-6955-431C-B759-51CCCE79AC13}" destId="{A218E21A-FA40-4E14-A9C5-07AD251FB174}" srcOrd="15" destOrd="0" presId="urn:microsoft.com/office/officeart/2009/3/layout/RandomtoResultProcess"/>
    <dgm:cxn modelId="{A2B63296-DA80-4304-AD99-6D1DDA02DD60}" type="presParOf" srcId="{E1777C3C-6955-431C-B759-51CCCE79AC13}" destId="{C99BD4B7-1D82-4356-8882-0E42BE2CB09B}" srcOrd="16" destOrd="0" presId="urn:microsoft.com/office/officeart/2009/3/layout/RandomtoResultProcess"/>
    <dgm:cxn modelId="{47F33B31-8BC9-4F9E-AAF6-7E209CAF8102}" type="presParOf" srcId="{E1777C3C-6955-431C-B759-51CCCE79AC13}" destId="{AA8DC1F4-BC5F-4E33-9D09-959AED11F755}" srcOrd="17" destOrd="0" presId="urn:microsoft.com/office/officeart/2009/3/layout/RandomtoResultProcess"/>
    <dgm:cxn modelId="{CFAD0669-21BA-436A-AC94-6FBA7D788236}" type="presParOf" srcId="{E1777C3C-6955-431C-B759-51CCCE79AC13}" destId="{0A249D68-6F15-45D0-BECB-469F4932E944}" srcOrd="18" destOrd="0" presId="urn:microsoft.com/office/officeart/2009/3/layout/RandomtoResultProcess"/>
    <dgm:cxn modelId="{18B55987-773B-4E4F-A561-2B8E6CD9AC51}" type="presParOf" srcId="{A83912F5-17C1-4197-AE09-F63F6EA7A128}" destId="{FB328CA4-C4B9-4C9A-A13D-6BB469E6FC68}" srcOrd="1" destOrd="0" presId="urn:microsoft.com/office/officeart/2009/3/layout/RandomtoResultProcess"/>
    <dgm:cxn modelId="{30479629-7959-4D4D-9F0B-96BFE3BCBFCB}" type="presParOf" srcId="{FB328CA4-C4B9-4C9A-A13D-6BB469E6FC68}" destId="{5798F786-7FA8-4264-BC80-87D866D2AC55}" srcOrd="0" destOrd="0" presId="urn:microsoft.com/office/officeart/2009/3/layout/RandomtoResultProcess"/>
    <dgm:cxn modelId="{BD692E1A-AA75-4E34-91CC-03E933EBBEC5}" type="presParOf" srcId="{FB328CA4-C4B9-4C9A-A13D-6BB469E6FC68}" destId="{4CD0A4B0-A413-4834-9B5A-9967CDB61C58}" srcOrd="1" destOrd="0" presId="urn:microsoft.com/office/officeart/2009/3/layout/RandomtoResultProcess"/>
    <dgm:cxn modelId="{0FE3DB43-0B5E-411C-87DF-2919CD4DD334}" type="presParOf" srcId="{A83912F5-17C1-4197-AE09-F63F6EA7A128}" destId="{7CC41013-B81F-4F19-A4EB-CCF887E212E9}" srcOrd="2" destOrd="0" presId="urn:microsoft.com/office/officeart/2009/3/layout/RandomtoResultProcess"/>
    <dgm:cxn modelId="{B8BC378C-A737-493F-833E-6A50A98E05E0}" type="presParOf" srcId="{A83912F5-17C1-4197-AE09-F63F6EA7A128}" destId="{1B736F2F-66D1-4545-A7F1-93CFDEBEB465}" srcOrd="3" destOrd="0" presId="urn:microsoft.com/office/officeart/2009/3/layout/RandomtoResultProcess"/>
    <dgm:cxn modelId="{1DCF524F-E9F5-4D3C-951A-375E3BE02B02}" type="presParOf" srcId="{1B736F2F-66D1-4545-A7F1-93CFDEBEB465}" destId="{37A612B6-9964-45F2-BF31-C13ED1AF2E4F}" srcOrd="0" destOrd="0" presId="urn:microsoft.com/office/officeart/2009/3/layout/RandomtoResultProcess"/>
    <dgm:cxn modelId="{D4CBBBF7-EF36-47CC-ACE4-C462C3D214EA}" type="presParOf" srcId="{1B736F2F-66D1-4545-A7F1-93CFDEBEB465}" destId="{67BF08AF-8043-41C9-ACDF-D89E4E0DA435}" srcOrd="1" destOrd="0" presId="urn:microsoft.com/office/officeart/2009/3/layout/RandomtoResultProcess"/>
    <dgm:cxn modelId="{F4A1C969-11D6-4CAE-9035-F8A99D83D5D6}" type="presParOf" srcId="{A83912F5-17C1-4197-AE09-F63F6EA7A128}" destId="{16F43910-69A2-40DA-8B67-4A0D6A9CEC92}" srcOrd="4" destOrd="0" presId="urn:microsoft.com/office/officeart/2009/3/layout/RandomtoResultProcess"/>
    <dgm:cxn modelId="{00E8B978-75DC-4FA2-8B57-E7AA9962E9AA}" type="presParOf" srcId="{16F43910-69A2-40DA-8B67-4A0D6A9CEC92}" destId="{283428E6-A99E-4F26-91D2-56825CD50C75}" srcOrd="0" destOrd="0" presId="urn:microsoft.com/office/officeart/2009/3/layout/RandomtoResultProcess"/>
    <dgm:cxn modelId="{EED5DBEC-5212-4279-935B-F0C5753D0B9E}" type="presParOf" srcId="{16F43910-69A2-40DA-8B67-4A0D6A9CEC92}" destId="{9A9FC88B-209A-4639-84B0-9BE30F2365CC}" srcOrd="1"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EEF3549A-BC5D-4AC3-A039-F0DE781F714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1A92CA4F-9D7F-41D7-9423-771F47FCA7E8}">
      <dgm:prSet/>
      <dgm:spPr/>
      <dgm:t>
        <a:bodyPr/>
        <a:lstStyle/>
        <a:p>
          <a:r>
            <a:rPr lang="en-GB"/>
            <a:t>Play provides a developmentally responsive means for expressing thoughts and feelings, exploring relationships, making sense of experiences, disclosing wishes, and developing coping strategies. </a:t>
          </a:r>
        </a:p>
      </dgm:t>
    </dgm:pt>
    <dgm:pt modelId="{6CDCF737-083F-4724-9D6D-96EDED54ED5E}" type="parTrans" cxnId="{F1A80E22-AB0E-45D3-B21C-370C09AE2B8B}">
      <dgm:prSet/>
      <dgm:spPr/>
      <dgm:t>
        <a:bodyPr/>
        <a:lstStyle/>
        <a:p>
          <a:endParaRPr lang="en-GB"/>
        </a:p>
      </dgm:t>
    </dgm:pt>
    <dgm:pt modelId="{E8328135-B0E6-42B4-8817-92789A0E2101}" type="sibTrans" cxnId="{F1A80E22-AB0E-45D3-B21C-370C09AE2B8B}">
      <dgm:prSet/>
      <dgm:spPr/>
      <dgm:t>
        <a:bodyPr/>
        <a:lstStyle/>
        <a:p>
          <a:endParaRPr lang="en-GB"/>
        </a:p>
      </dgm:t>
    </dgm:pt>
    <dgm:pt modelId="{6BA06EEE-D2A4-47CB-80FA-F5C8066CE6B6}" type="pres">
      <dgm:prSet presAssocID="{EEF3549A-BC5D-4AC3-A039-F0DE781F714D}" presName="linear" presStyleCnt="0">
        <dgm:presLayoutVars>
          <dgm:animLvl val="lvl"/>
          <dgm:resizeHandles val="exact"/>
        </dgm:presLayoutVars>
      </dgm:prSet>
      <dgm:spPr/>
    </dgm:pt>
    <dgm:pt modelId="{38854B8A-EB23-42C4-B840-64B0B364D18B}" type="pres">
      <dgm:prSet presAssocID="{1A92CA4F-9D7F-41D7-9423-771F47FCA7E8}" presName="parentText" presStyleLbl="node1" presStyleIdx="0" presStyleCnt="1" custLinFactY="-13909" custLinFactNeighborX="-30101" custLinFactNeighborY="-100000">
        <dgm:presLayoutVars>
          <dgm:chMax val="0"/>
          <dgm:bulletEnabled val="1"/>
        </dgm:presLayoutVars>
      </dgm:prSet>
      <dgm:spPr/>
    </dgm:pt>
  </dgm:ptLst>
  <dgm:cxnLst>
    <dgm:cxn modelId="{F1A80E22-AB0E-45D3-B21C-370C09AE2B8B}" srcId="{EEF3549A-BC5D-4AC3-A039-F0DE781F714D}" destId="{1A92CA4F-9D7F-41D7-9423-771F47FCA7E8}" srcOrd="0" destOrd="0" parTransId="{6CDCF737-083F-4724-9D6D-96EDED54ED5E}" sibTransId="{E8328135-B0E6-42B4-8817-92789A0E2101}"/>
    <dgm:cxn modelId="{4EBC4C6D-98CB-4B04-80B7-85E29832FBF7}" type="presOf" srcId="{1A92CA4F-9D7F-41D7-9423-771F47FCA7E8}" destId="{38854B8A-EB23-42C4-B840-64B0B364D18B}" srcOrd="0" destOrd="0" presId="urn:microsoft.com/office/officeart/2005/8/layout/vList2"/>
    <dgm:cxn modelId="{4537277D-4A75-42C3-AEF6-818825A01ACE}" type="presOf" srcId="{EEF3549A-BC5D-4AC3-A039-F0DE781F714D}" destId="{6BA06EEE-D2A4-47CB-80FA-F5C8066CE6B6}" srcOrd="0" destOrd="0" presId="urn:microsoft.com/office/officeart/2005/8/layout/vList2"/>
    <dgm:cxn modelId="{E930C428-E9B8-4F19-BDF7-31BBCF9DCB0B}" type="presParOf" srcId="{6BA06EEE-D2A4-47CB-80FA-F5C8066CE6B6}" destId="{38854B8A-EB23-42C4-B840-64B0B364D18B}"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3AE524E0-C70F-4F01-BCD2-B07E496B4DB0}" type="doc">
      <dgm:prSet loTypeId="urn:microsoft.com/office/officeart/2005/8/layout/arrow4" loCatId="process" qsTypeId="urn:microsoft.com/office/officeart/2005/8/quickstyle/simple1" qsCatId="simple" csTypeId="urn:microsoft.com/office/officeart/2005/8/colors/colorful4" csCatId="colorful"/>
      <dgm:spPr/>
      <dgm:t>
        <a:bodyPr/>
        <a:lstStyle/>
        <a:p>
          <a:endParaRPr lang="en-GB"/>
        </a:p>
      </dgm:t>
    </dgm:pt>
    <dgm:pt modelId="{BEAA42F8-ADDA-41A5-AA82-9312748C0FDF}">
      <dgm:prSet/>
      <dgm:spPr/>
      <dgm:t>
        <a:bodyPr/>
        <a:lstStyle/>
        <a:p>
          <a:r>
            <a:rPr lang="en-GB"/>
            <a:t>Given the opportunity, children will play out their feelings and needs in a manner similar to that of adults. </a:t>
          </a:r>
        </a:p>
      </dgm:t>
    </dgm:pt>
    <dgm:pt modelId="{430DAB21-A39D-4E3B-9AA3-9B1E5E3AEDC6}" type="parTrans" cxnId="{81E457A4-8DDA-4CB3-802A-AEEAD2F93E6E}">
      <dgm:prSet/>
      <dgm:spPr/>
      <dgm:t>
        <a:bodyPr/>
        <a:lstStyle/>
        <a:p>
          <a:endParaRPr lang="en-GB"/>
        </a:p>
      </dgm:t>
    </dgm:pt>
    <dgm:pt modelId="{7B06D8E7-C119-4260-8DFB-6AC8C89964A8}" type="sibTrans" cxnId="{81E457A4-8DDA-4CB3-802A-AEEAD2F93E6E}">
      <dgm:prSet/>
      <dgm:spPr/>
      <dgm:t>
        <a:bodyPr/>
        <a:lstStyle/>
        <a:p>
          <a:endParaRPr lang="en-GB"/>
        </a:p>
      </dgm:t>
    </dgm:pt>
    <dgm:pt modelId="{15770032-9974-43DA-A697-A2C0F538F41F}">
      <dgm:prSet/>
      <dgm:spPr/>
      <dgm:t>
        <a:bodyPr/>
        <a:lstStyle/>
        <a:p>
          <a:r>
            <a:rPr lang="en-GB"/>
            <a:t>The dynamics of expression and vehicle for communication are different for children, but the expressions (fear, satisfaction, anger, happiness, frustration, contentment) are similar to those of adults. </a:t>
          </a:r>
        </a:p>
      </dgm:t>
    </dgm:pt>
    <dgm:pt modelId="{369F27E6-2B88-44CC-B6F7-3433CE52DAB2}" type="parTrans" cxnId="{CE516213-33FA-4057-90BE-20B56A6E77DF}">
      <dgm:prSet/>
      <dgm:spPr/>
      <dgm:t>
        <a:bodyPr/>
        <a:lstStyle/>
        <a:p>
          <a:endParaRPr lang="en-GB"/>
        </a:p>
      </dgm:t>
    </dgm:pt>
    <dgm:pt modelId="{29D669C6-A1FC-409B-A23A-0C2451BE6AE2}" type="sibTrans" cxnId="{CE516213-33FA-4057-90BE-20B56A6E77DF}">
      <dgm:prSet/>
      <dgm:spPr/>
      <dgm:t>
        <a:bodyPr/>
        <a:lstStyle/>
        <a:p>
          <a:endParaRPr lang="en-GB"/>
        </a:p>
      </dgm:t>
    </dgm:pt>
    <dgm:pt modelId="{E99301EF-FB91-4010-BF9A-CA00A02B1E8F}" type="pres">
      <dgm:prSet presAssocID="{3AE524E0-C70F-4F01-BCD2-B07E496B4DB0}" presName="compositeShape" presStyleCnt="0">
        <dgm:presLayoutVars>
          <dgm:chMax val="2"/>
          <dgm:dir/>
          <dgm:resizeHandles val="exact"/>
        </dgm:presLayoutVars>
      </dgm:prSet>
      <dgm:spPr/>
    </dgm:pt>
    <dgm:pt modelId="{1C5705DA-FD75-4A7B-8DF1-225D4FC9DB1C}" type="pres">
      <dgm:prSet presAssocID="{BEAA42F8-ADDA-41A5-AA82-9312748C0FDF}" presName="upArrow" presStyleLbl="node1" presStyleIdx="0" presStyleCnt="2"/>
      <dgm:spPr/>
    </dgm:pt>
    <dgm:pt modelId="{8DB66E68-1B55-4F58-84C3-FC5B19C1FB60}" type="pres">
      <dgm:prSet presAssocID="{BEAA42F8-ADDA-41A5-AA82-9312748C0FDF}" presName="upArrowText" presStyleLbl="revTx" presStyleIdx="0" presStyleCnt="2">
        <dgm:presLayoutVars>
          <dgm:chMax val="0"/>
          <dgm:bulletEnabled val="1"/>
        </dgm:presLayoutVars>
      </dgm:prSet>
      <dgm:spPr/>
    </dgm:pt>
    <dgm:pt modelId="{3F675AF2-0532-46F9-952A-9E6C387FDD0F}" type="pres">
      <dgm:prSet presAssocID="{15770032-9974-43DA-A697-A2C0F538F41F}" presName="downArrow" presStyleLbl="node1" presStyleIdx="1" presStyleCnt="2"/>
      <dgm:spPr/>
    </dgm:pt>
    <dgm:pt modelId="{D16BB594-2A97-422F-948F-24ED05F5FB19}" type="pres">
      <dgm:prSet presAssocID="{15770032-9974-43DA-A697-A2C0F538F41F}" presName="downArrowText" presStyleLbl="revTx" presStyleIdx="1" presStyleCnt="2">
        <dgm:presLayoutVars>
          <dgm:chMax val="0"/>
          <dgm:bulletEnabled val="1"/>
        </dgm:presLayoutVars>
      </dgm:prSet>
      <dgm:spPr/>
    </dgm:pt>
  </dgm:ptLst>
  <dgm:cxnLst>
    <dgm:cxn modelId="{CE516213-33FA-4057-90BE-20B56A6E77DF}" srcId="{3AE524E0-C70F-4F01-BCD2-B07E496B4DB0}" destId="{15770032-9974-43DA-A697-A2C0F538F41F}" srcOrd="1" destOrd="0" parTransId="{369F27E6-2B88-44CC-B6F7-3433CE52DAB2}" sibTransId="{29D669C6-A1FC-409B-A23A-0C2451BE6AE2}"/>
    <dgm:cxn modelId="{5390035C-39D4-4EB4-889A-62EE544CB267}" type="presOf" srcId="{BEAA42F8-ADDA-41A5-AA82-9312748C0FDF}" destId="{8DB66E68-1B55-4F58-84C3-FC5B19C1FB60}" srcOrd="0" destOrd="0" presId="urn:microsoft.com/office/officeart/2005/8/layout/arrow4"/>
    <dgm:cxn modelId="{EC44DC96-8AF0-4844-9319-3D4F8F02953C}" type="presOf" srcId="{15770032-9974-43DA-A697-A2C0F538F41F}" destId="{D16BB594-2A97-422F-948F-24ED05F5FB19}" srcOrd="0" destOrd="0" presId="urn:microsoft.com/office/officeart/2005/8/layout/arrow4"/>
    <dgm:cxn modelId="{81E457A4-8DDA-4CB3-802A-AEEAD2F93E6E}" srcId="{3AE524E0-C70F-4F01-BCD2-B07E496B4DB0}" destId="{BEAA42F8-ADDA-41A5-AA82-9312748C0FDF}" srcOrd="0" destOrd="0" parTransId="{430DAB21-A39D-4E3B-9AA3-9B1E5E3AEDC6}" sibTransId="{7B06D8E7-C119-4260-8DFB-6AC8C89964A8}"/>
    <dgm:cxn modelId="{0D4A29B2-9FC6-489F-AC59-E081F05EEC1F}" type="presOf" srcId="{3AE524E0-C70F-4F01-BCD2-B07E496B4DB0}" destId="{E99301EF-FB91-4010-BF9A-CA00A02B1E8F}" srcOrd="0" destOrd="0" presId="urn:microsoft.com/office/officeart/2005/8/layout/arrow4"/>
    <dgm:cxn modelId="{D1486F11-78E1-4F01-978F-CB0433EF51DE}" type="presParOf" srcId="{E99301EF-FB91-4010-BF9A-CA00A02B1E8F}" destId="{1C5705DA-FD75-4A7B-8DF1-225D4FC9DB1C}" srcOrd="0" destOrd="0" presId="urn:microsoft.com/office/officeart/2005/8/layout/arrow4"/>
    <dgm:cxn modelId="{BF9A2E5C-CDFC-4CB3-BCF4-48C72EF87706}" type="presParOf" srcId="{E99301EF-FB91-4010-BF9A-CA00A02B1E8F}" destId="{8DB66E68-1B55-4F58-84C3-FC5B19C1FB60}" srcOrd="1" destOrd="0" presId="urn:microsoft.com/office/officeart/2005/8/layout/arrow4"/>
    <dgm:cxn modelId="{041291D3-B16E-4612-836C-78CB183465AC}" type="presParOf" srcId="{E99301EF-FB91-4010-BF9A-CA00A02B1E8F}" destId="{3F675AF2-0532-46F9-952A-9E6C387FDD0F}" srcOrd="2" destOrd="0" presId="urn:microsoft.com/office/officeart/2005/8/layout/arrow4"/>
    <dgm:cxn modelId="{11235F98-E769-4A7C-94F1-67341A2ADD71}" type="presParOf" srcId="{E99301EF-FB91-4010-BF9A-CA00A02B1E8F}" destId="{D16BB594-2A97-422F-948F-24ED05F5FB19}" srcOrd="3" destOrd="0" presId="urn:microsoft.com/office/officeart/2005/8/layout/arrow4"/>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79CD80AD-9C80-4C6E-8504-A022E56ACCB0}" type="doc">
      <dgm:prSet loTypeId="urn:microsoft.com/office/officeart/2005/8/layout/cycle3" loCatId="cycle" qsTypeId="urn:microsoft.com/office/officeart/2005/8/quickstyle/simple1" qsCatId="simple" csTypeId="urn:microsoft.com/office/officeart/2005/8/colors/colorful2" csCatId="colorful"/>
      <dgm:spPr/>
      <dgm:t>
        <a:bodyPr/>
        <a:lstStyle/>
        <a:p>
          <a:endParaRPr lang="en-GB"/>
        </a:p>
      </dgm:t>
    </dgm:pt>
    <dgm:pt modelId="{81AAFDC9-AAD4-4652-9817-C9B070BE215D}">
      <dgm:prSet/>
      <dgm:spPr/>
      <dgm:t>
        <a:bodyPr/>
        <a:lstStyle/>
        <a:p>
          <a:r>
            <a:rPr lang="en-GB"/>
            <a:t>Children may have considerable difficulty verbally describing what they feel or how their experiences have affected them - in the presence of caring, sensitive, and empathic adults, they will reveal inner feelings through the toys and materials they choose, what they do with and to the materials, and the stories they act out. </a:t>
          </a:r>
        </a:p>
      </dgm:t>
    </dgm:pt>
    <dgm:pt modelId="{926CF4C3-C0D1-4322-ABCE-32115F639638}" type="parTrans" cxnId="{F394AD15-C244-4846-A641-2293795D5E9D}">
      <dgm:prSet/>
      <dgm:spPr/>
      <dgm:t>
        <a:bodyPr/>
        <a:lstStyle/>
        <a:p>
          <a:endParaRPr lang="en-GB"/>
        </a:p>
      </dgm:t>
    </dgm:pt>
    <dgm:pt modelId="{4976C264-B15B-4B43-A360-B84C88063779}" type="sibTrans" cxnId="{F394AD15-C244-4846-A641-2293795D5E9D}">
      <dgm:prSet/>
      <dgm:spPr/>
      <dgm:t>
        <a:bodyPr/>
        <a:lstStyle/>
        <a:p>
          <a:endParaRPr lang="en-GB"/>
        </a:p>
      </dgm:t>
    </dgm:pt>
    <dgm:pt modelId="{11567068-ACEB-4D21-A49E-4F2F15BAA890}">
      <dgm:prSet/>
      <dgm:spPr/>
      <dgm:t>
        <a:bodyPr/>
        <a:lstStyle/>
        <a:p>
          <a:r>
            <a:rPr lang="en-GB"/>
            <a:t>Children’s play is meaningful and significant to them, for through play, they extend themselves into areas they have difficulty entering verbally. Children can use toys to say what they cannot say, do things they would feel uncomfortable doing, and express feelings they might be reprimanded for verbalising. </a:t>
          </a:r>
        </a:p>
      </dgm:t>
    </dgm:pt>
    <dgm:pt modelId="{14F7162B-BBFC-4800-B3C2-ED6E38FE3C0E}" type="parTrans" cxnId="{D4663739-B64B-44FF-83DB-5DD129F2EE9E}">
      <dgm:prSet/>
      <dgm:spPr/>
      <dgm:t>
        <a:bodyPr/>
        <a:lstStyle/>
        <a:p>
          <a:endParaRPr lang="en-GB"/>
        </a:p>
      </dgm:t>
    </dgm:pt>
    <dgm:pt modelId="{E0D2F8C7-A526-4E1F-B3BF-390657AF4027}" type="sibTrans" cxnId="{D4663739-B64B-44FF-83DB-5DD129F2EE9E}">
      <dgm:prSet/>
      <dgm:spPr/>
      <dgm:t>
        <a:bodyPr/>
        <a:lstStyle/>
        <a:p>
          <a:endParaRPr lang="en-GB"/>
        </a:p>
      </dgm:t>
    </dgm:pt>
    <dgm:pt modelId="{DDE5B790-9C20-4249-976B-2D01CDEACF3F}" type="pres">
      <dgm:prSet presAssocID="{79CD80AD-9C80-4C6E-8504-A022E56ACCB0}" presName="Name0" presStyleCnt="0">
        <dgm:presLayoutVars>
          <dgm:dir/>
          <dgm:resizeHandles val="exact"/>
        </dgm:presLayoutVars>
      </dgm:prSet>
      <dgm:spPr/>
    </dgm:pt>
    <dgm:pt modelId="{842C1002-02F6-4C18-A9B2-9526AED20489}" type="pres">
      <dgm:prSet presAssocID="{79CD80AD-9C80-4C6E-8504-A022E56ACCB0}" presName="node1" presStyleLbl="node1" presStyleIdx="0" presStyleCnt="2">
        <dgm:presLayoutVars>
          <dgm:bulletEnabled val="1"/>
        </dgm:presLayoutVars>
      </dgm:prSet>
      <dgm:spPr/>
    </dgm:pt>
    <dgm:pt modelId="{A6A5780E-97FA-4EE1-9AD3-B249F309FF89}" type="pres">
      <dgm:prSet presAssocID="{79CD80AD-9C80-4C6E-8504-A022E56ACCB0}" presName="sibTrans" presStyleLbl="bgShp" presStyleIdx="0" presStyleCnt="1"/>
      <dgm:spPr/>
    </dgm:pt>
    <dgm:pt modelId="{94FCBA32-DEC2-4897-9F98-AFF8AD8F5B68}" type="pres">
      <dgm:prSet presAssocID="{79CD80AD-9C80-4C6E-8504-A022E56ACCB0}" presName="node2" presStyleLbl="node1" presStyleIdx="1" presStyleCnt="2">
        <dgm:presLayoutVars>
          <dgm:bulletEnabled val="1"/>
        </dgm:presLayoutVars>
      </dgm:prSet>
      <dgm:spPr/>
    </dgm:pt>
    <dgm:pt modelId="{5AA8B820-CD10-47B9-AF9F-029C91D482E2}" type="pres">
      <dgm:prSet presAssocID="{79CD80AD-9C80-4C6E-8504-A022E56ACCB0}" presName="sp1" presStyleCnt="0"/>
      <dgm:spPr/>
    </dgm:pt>
    <dgm:pt modelId="{B95E7C75-A137-4367-8041-95489567E4D3}" type="pres">
      <dgm:prSet presAssocID="{79CD80AD-9C80-4C6E-8504-A022E56ACCB0}" presName="sp2" presStyleCnt="0"/>
      <dgm:spPr/>
    </dgm:pt>
  </dgm:ptLst>
  <dgm:cxnLst>
    <dgm:cxn modelId="{F394AD15-C244-4846-A641-2293795D5E9D}" srcId="{79CD80AD-9C80-4C6E-8504-A022E56ACCB0}" destId="{81AAFDC9-AAD4-4652-9817-C9B070BE215D}" srcOrd="0" destOrd="0" parTransId="{926CF4C3-C0D1-4322-ABCE-32115F639638}" sibTransId="{4976C264-B15B-4B43-A360-B84C88063779}"/>
    <dgm:cxn modelId="{D4663739-B64B-44FF-83DB-5DD129F2EE9E}" srcId="{79CD80AD-9C80-4C6E-8504-A022E56ACCB0}" destId="{11567068-ACEB-4D21-A49E-4F2F15BAA890}" srcOrd="1" destOrd="0" parTransId="{14F7162B-BBFC-4800-B3C2-ED6E38FE3C0E}" sibTransId="{E0D2F8C7-A526-4E1F-B3BF-390657AF4027}"/>
    <dgm:cxn modelId="{CF7EC25A-B336-415C-BEBF-1F196BBB5C46}" type="presOf" srcId="{81AAFDC9-AAD4-4652-9817-C9B070BE215D}" destId="{842C1002-02F6-4C18-A9B2-9526AED20489}" srcOrd="0" destOrd="0" presId="urn:microsoft.com/office/officeart/2005/8/layout/cycle3"/>
    <dgm:cxn modelId="{766D4A8E-41A8-477B-BA5C-6C720821F3FB}" type="presOf" srcId="{79CD80AD-9C80-4C6E-8504-A022E56ACCB0}" destId="{DDE5B790-9C20-4249-976B-2D01CDEACF3F}" srcOrd="0" destOrd="0" presId="urn:microsoft.com/office/officeart/2005/8/layout/cycle3"/>
    <dgm:cxn modelId="{776C8CB1-D481-42D5-99C1-97F70977BFB7}" type="presOf" srcId="{4976C264-B15B-4B43-A360-B84C88063779}" destId="{A6A5780E-97FA-4EE1-9AD3-B249F309FF89}" srcOrd="0" destOrd="0" presId="urn:microsoft.com/office/officeart/2005/8/layout/cycle3"/>
    <dgm:cxn modelId="{DB1048D0-947B-445C-A9FE-35B78C9A887E}" type="presOf" srcId="{11567068-ACEB-4D21-A49E-4F2F15BAA890}" destId="{94FCBA32-DEC2-4897-9F98-AFF8AD8F5B68}" srcOrd="0" destOrd="0" presId="urn:microsoft.com/office/officeart/2005/8/layout/cycle3"/>
    <dgm:cxn modelId="{475CD37C-D1D2-4C34-B6F2-3779818548A7}" type="presParOf" srcId="{DDE5B790-9C20-4249-976B-2D01CDEACF3F}" destId="{842C1002-02F6-4C18-A9B2-9526AED20489}" srcOrd="0" destOrd="0" presId="urn:microsoft.com/office/officeart/2005/8/layout/cycle3"/>
    <dgm:cxn modelId="{D1680CE3-4BC7-4311-933D-CCF0D755E503}" type="presParOf" srcId="{DDE5B790-9C20-4249-976B-2D01CDEACF3F}" destId="{A6A5780E-97FA-4EE1-9AD3-B249F309FF89}" srcOrd="1" destOrd="0" presId="urn:microsoft.com/office/officeart/2005/8/layout/cycle3"/>
    <dgm:cxn modelId="{71AB86FA-222F-4EA4-A092-7D27399309A0}" type="presParOf" srcId="{DDE5B790-9C20-4249-976B-2D01CDEACF3F}" destId="{94FCBA32-DEC2-4897-9F98-AFF8AD8F5B68}" srcOrd="2" destOrd="0" presId="urn:microsoft.com/office/officeart/2005/8/layout/cycle3"/>
    <dgm:cxn modelId="{1A746E65-8A7C-478B-B9DB-B5410162166F}" type="presParOf" srcId="{DDE5B790-9C20-4249-976B-2D01CDEACF3F}" destId="{5AA8B820-CD10-47B9-AF9F-029C91D482E2}" srcOrd="3" destOrd="0" presId="urn:microsoft.com/office/officeart/2005/8/layout/cycle3"/>
    <dgm:cxn modelId="{681590CC-E297-48CA-9887-37A0DF99D183}" type="presParOf" srcId="{DDE5B790-9C20-4249-976B-2D01CDEACF3F}" destId="{B95E7C75-A137-4367-8041-95489567E4D3}"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D0FA8F0D-C6D5-405D-A73A-00BB2A315C73}"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GB"/>
        </a:p>
      </dgm:t>
    </dgm:pt>
    <dgm:pt modelId="{7EF41F41-52F8-4F45-B4ED-C77BAE66BBDE}">
      <dgm:prSet/>
      <dgm:spPr/>
      <dgm:t>
        <a:bodyPr/>
        <a:lstStyle/>
        <a:p>
          <a:r>
            <a:rPr lang="en-GB"/>
            <a:t>Play is the child’s symbolic language of self-expression and can reveal… </a:t>
          </a:r>
        </a:p>
      </dgm:t>
    </dgm:pt>
    <dgm:pt modelId="{144672D8-8937-43A0-9864-BA88E945F4FE}" type="parTrans" cxnId="{3B9011C1-14E1-4AF2-AC8A-F3C6D128E6E5}">
      <dgm:prSet/>
      <dgm:spPr/>
      <dgm:t>
        <a:bodyPr/>
        <a:lstStyle/>
        <a:p>
          <a:endParaRPr lang="en-GB"/>
        </a:p>
      </dgm:t>
    </dgm:pt>
    <dgm:pt modelId="{50246AC6-B24F-4635-9065-B6EFED8DC67C}" type="sibTrans" cxnId="{3B9011C1-14E1-4AF2-AC8A-F3C6D128E6E5}">
      <dgm:prSet/>
      <dgm:spPr/>
      <dgm:t>
        <a:bodyPr/>
        <a:lstStyle/>
        <a:p>
          <a:endParaRPr lang="en-GB"/>
        </a:p>
      </dgm:t>
    </dgm:pt>
    <dgm:pt modelId="{32F0E7FE-A74E-47F3-97CE-E2813AEA694F}">
      <dgm:prSet/>
      <dgm:spPr/>
      <dgm:t>
        <a:bodyPr/>
        <a:lstStyle/>
        <a:p>
          <a:r>
            <a:rPr lang="en-GB"/>
            <a:t>what the child has experienced</a:t>
          </a:r>
        </a:p>
      </dgm:t>
    </dgm:pt>
    <dgm:pt modelId="{0A1C791D-94A5-4D71-AD0D-47FB20DD25D2}" type="parTrans" cxnId="{C2DE3EC7-2BBA-45DF-AD0B-319B69591338}">
      <dgm:prSet/>
      <dgm:spPr/>
      <dgm:t>
        <a:bodyPr/>
        <a:lstStyle/>
        <a:p>
          <a:endParaRPr lang="en-GB"/>
        </a:p>
      </dgm:t>
    </dgm:pt>
    <dgm:pt modelId="{851DE8A4-31FE-49B8-85C9-FEA3B50459F1}" type="sibTrans" cxnId="{C2DE3EC7-2BBA-45DF-AD0B-319B69591338}">
      <dgm:prSet/>
      <dgm:spPr/>
      <dgm:t>
        <a:bodyPr/>
        <a:lstStyle/>
        <a:p>
          <a:endParaRPr lang="en-GB"/>
        </a:p>
      </dgm:t>
    </dgm:pt>
    <dgm:pt modelId="{98EAA767-88FE-40ED-88E0-CCD35B8B525A}">
      <dgm:prSet/>
      <dgm:spPr/>
      <dgm:t>
        <a:bodyPr/>
        <a:lstStyle/>
        <a:p>
          <a:r>
            <a:rPr lang="en-GB"/>
            <a:t>reactions to what was experienced</a:t>
          </a:r>
        </a:p>
      </dgm:t>
    </dgm:pt>
    <dgm:pt modelId="{1C103446-A1D2-457B-9C9B-6A3AFDE109D4}" type="parTrans" cxnId="{FE9254F0-0039-4559-A75A-B7258CA09A41}">
      <dgm:prSet/>
      <dgm:spPr/>
      <dgm:t>
        <a:bodyPr/>
        <a:lstStyle/>
        <a:p>
          <a:endParaRPr lang="en-GB"/>
        </a:p>
      </dgm:t>
    </dgm:pt>
    <dgm:pt modelId="{77744CDF-52FA-4CDC-BCA4-C1B5D2CA2857}" type="sibTrans" cxnId="{FE9254F0-0039-4559-A75A-B7258CA09A41}">
      <dgm:prSet/>
      <dgm:spPr/>
      <dgm:t>
        <a:bodyPr/>
        <a:lstStyle/>
        <a:p>
          <a:endParaRPr lang="en-GB"/>
        </a:p>
      </dgm:t>
    </dgm:pt>
    <dgm:pt modelId="{C454A1C8-A69B-4025-AB7D-87AA29B87799}">
      <dgm:prSet/>
      <dgm:spPr/>
      <dgm:t>
        <a:bodyPr/>
        <a:lstStyle/>
        <a:p>
          <a:r>
            <a:rPr lang="en-GB"/>
            <a:t>feelings about what was experienced</a:t>
          </a:r>
        </a:p>
      </dgm:t>
    </dgm:pt>
    <dgm:pt modelId="{BD25EAEA-EFE1-4920-8A77-DF9BA48FC4C0}" type="parTrans" cxnId="{DAB8A521-3724-46D5-80E1-F94FC31CE270}">
      <dgm:prSet/>
      <dgm:spPr/>
      <dgm:t>
        <a:bodyPr/>
        <a:lstStyle/>
        <a:p>
          <a:endParaRPr lang="en-GB"/>
        </a:p>
      </dgm:t>
    </dgm:pt>
    <dgm:pt modelId="{5B95C217-44A7-44CE-A2AA-4A4945E4313A}" type="sibTrans" cxnId="{DAB8A521-3724-46D5-80E1-F94FC31CE270}">
      <dgm:prSet/>
      <dgm:spPr/>
      <dgm:t>
        <a:bodyPr/>
        <a:lstStyle/>
        <a:p>
          <a:endParaRPr lang="en-GB"/>
        </a:p>
      </dgm:t>
    </dgm:pt>
    <dgm:pt modelId="{18792F58-33A1-4220-B1C4-85FC02D7DF51}">
      <dgm:prSet/>
      <dgm:spPr/>
      <dgm:t>
        <a:bodyPr/>
        <a:lstStyle/>
        <a:p>
          <a:r>
            <a:rPr lang="en-GB"/>
            <a:t>what the child wishes, wants, or needs</a:t>
          </a:r>
        </a:p>
      </dgm:t>
    </dgm:pt>
    <dgm:pt modelId="{3BF51940-2548-4BB0-A2B2-816AA3FBB3F5}" type="parTrans" cxnId="{C5BEE54F-34B4-4F9C-8FE6-4A17D7DCC597}">
      <dgm:prSet/>
      <dgm:spPr/>
      <dgm:t>
        <a:bodyPr/>
        <a:lstStyle/>
        <a:p>
          <a:endParaRPr lang="en-GB"/>
        </a:p>
      </dgm:t>
    </dgm:pt>
    <dgm:pt modelId="{951C5518-3F6E-4066-9747-F346AEE9B8C9}" type="sibTrans" cxnId="{C5BEE54F-34B4-4F9C-8FE6-4A17D7DCC597}">
      <dgm:prSet/>
      <dgm:spPr/>
      <dgm:t>
        <a:bodyPr/>
        <a:lstStyle/>
        <a:p>
          <a:endParaRPr lang="en-GB"/>
        </a:p>
      </dgm:t>
    </dgm:pt>
    <dgm:pt modelId="{88465134-B4F3-4276-82C1-65DFFF0E60FF}">
      <dgm:prSet/>
      <dgm:spPr/>
      <dgm:t>
        <a:bodyPr/>
        <a:lstStyle/>
        <a:p>
          <a:r>
            <a:rPr lang="en-GB"/>
            <a:t>the child’s perception of self. </a:t>
          </a:r>
        </a:p>
      </dgm:t>
    </dgm:pt>
    <dgm:pt modelId="{79DA128F-998B-48BD-8EF3-4F3DCAF835B0}" type="parTrans" cxnId="{977F0B2A-295E-46F0-8C56-1C0EEEBB559B}">
      <dgm:prSet/>
      <dgm:spPr/>
      <dgm:t>
        <a:bodyPr/>
        <a:lstStyle/>
        <a:p>
          <a:endParaRPr lang="en-GB"/>
        </a:p>
      </dgm:t>
    </dgm:pt>
    <dgm:pt modelId="{E0E10DE5-1194-4922-A171-9044ECFDAB6F}" type="sibTrans" cxnId="{977F0B2A-295E-46F0-8C56-1C0EEEBB559B}">
      <dgm:prSet/>
      <dgm:spPr/>
      <dgm:t>
        <a:bodyPr/>
        <a:lstStyle/>
        <a:p>
          <a:endParaRPr lang="en-GB"/>
        </a:p>
      </dgm:t>
    </dgm:pt>
    <dgm:pt modelId="{02A2851A-4918-4A9D-A21C-01A4CB5D4A9B}" type="pres">
      <dgm:prSet presAssocID="{D0FA8F0D-C6D5-405D-A73A-00BB2A315C73}" presName="Name0" presStyleCnt="0">
        <dgm:presLayoutVars>
          <dgm:dir/>
          <dgm:animLvl val="lvl"/>
          <dgm:resizeHandles val="exact"/>
        </dgm:presLayoutVars>
      </dgm:prSet>
      <dgm:spPr/>
    </dgm:pt>
    <dgm:pt modelId="{D8BBADCC-FE80-4230-A428-E6699E167F8B}" type="pres">
      <dgm:prSet presAssocID="{7EF41F41-52F8-4F45-B4ED-C77BAE66BBDE}" presName="composite" presStyleCnt="0"/>
      <dgm:spPr/>
    </dgm:pt>
    <dgm:pt modelId="{FBAF132F-ED10-439B-8637-31D86A0B3DB0}" type="pres">
      <dgm:prSet presAssocID="{7EF41F41-52F8-4F45-B4ED-C77BAE66BBDE}" presName="parTx" presStyleLbl="alignNode1" presStyleIdx="0" presStyleCnt="1">
        <dgm:presLayoutVars>
          <dgm:chMax val="0"/>
          <dgm:chPref val="0"/>
          <dgm:bulletEnabled val="1"/>
        </dgm:presLayoutVars>
      </dgm:prSet>
      <dgm:spPr/>
    </dgm:pt>
    <dgm:pt modelId="{A4914DF5-FF0E-431D-AC1A-FEAA5589EDD1}" type="pres">
      <dgm:prSet presAssocID="{7EF41F41-52F8-4F45-B4ED-C77BAE66BBDE}" presName="desTx" presStyleLbl="alignAccFollowNode1" presStyleIdx="0" presStyleCnt="1">
        <dgm:presLayoutVars>
          <dgm:bulletEnabled val="1"/>
        </dgm:presLayoutVars>
      </dgm:prSet>
      <dgm:spPr/>
    </dgm:pt>
  </dgm:ptLst>
  <dgm:cxnLst>
    <dgm:cxn modelId="{DAB8A521-3724-46D5-80E1-F94FC31CE270}" srcId="{7EF41F41-52F8-4F45-B4ED-C77BAE66BBDE}" destId="{C454A1C8-A69B-4025-AB7D-87AA29B87799}" srcOrd="2" destOrd="0" parTransId="{BD25EAEA-EFE1-4920-8A77-DF9BA48FC4C0}" sibTransId="{5B95C217-44A7-44CE-A2AA-4A4945E4313A}"/>
    <dgm:cxn modelId="{503B1D25-B2F9-4DA4-A397-E1DFE4CB2008}" type="presOf" srcId="{88465134-B4F3-4276-82C1-65DFFF0E60FF}" destId="{A4914DF5-FF0E-431D-AC1A-FEAA5589EDD1}" srcOrd="0" destOrd="4" presId="urn:microsoft.com/office/officeart/2005/8/layout/hList1"/>
    <dgm:cxn modelId="{977F0B2A-295E-46F0-8C56-1C0EEEBB559B}" srcId="{7EF41F41-52F8-4F45-B4ED-C77BAE66BBDE}" destId="{88465134-B4F3-4276-82C1-65DFFF0E60FF}" srcOrd="4" destOrd="0" parTransId="{79DA128F-998B-48BD-8EF3-4F3DCAF835B0}" sibTransId="{E0E10DE5-1194-4922-A171-9044ECFDAB6F}"/>
    <dgm:cxn modelId="{0BA8145F-4B16-4522-B2A4-274E5E16B692}" type="presOf" srcId="{7EF41F41-52F8-4F45-B4ED-C77BAE66BBDE}" destId="{FBAF132F-ED10-439B-8637-31D86A0B3DB0}" srcOrd="0" destOrd="0" presId="urn:microsoft.com/office/officeart/2005/8/layout/hList1"/>
    <dgm:cxn modelId="{F6669B62-E808-4E80-BBEE-010556EBF20B}" type="presOf" srcId="{C454A1C8-A69B-4025-AB7D-87AA29B87799}" destId="{A4914DF5-FF0E-431D-AC1A-FEAA5589EDD1}" srcOrd="0" destOrd="2" presId="urn:microsoft.com/office/officeart/2005/8/layout/hList1"/>
    <dgm:cxn modelId="{C5BEE54F-34B4-4F9C-8FE6-4A17D7DCC597}" srcId="{7EF41F41-52F8-4F45-B4ED-C77BAE66BBDE}" destId="{18792F58-33A1-4220-B1C4-85FC02D7DF51}" srcOrd="3" destOrd="0" parTransId="{3BF51940-2548-4BB0-A2B2-816AA3FBB3F5}" sibTransId="{951C5518-3F6E-4066-9747-F346AEE9B8C9}"/>
    <dgm:cxn modelId="{8B081B84-3C24-4519-981B-2BB189E69BC9}" type="presOf" srcId="{98EAA767-88FE-40ED-88E0-CCD35B8B525A}" destId="{A4914DF5-FF0E-431D-AC1A-FEAA5589EDD1}" srcOrd="0" destOrd="1" presId="urn:microsoft.com/office/officeart/2005/8/layout/hList1"/>
    <dgm:cxn modelId="{E202A8A6-DD40-4AE8-82D8-E68A98822205}" type="presOf" srcId="{18792F58-33A1-4220-B1C4-85FC02D7DF51}" destId="{A4914DF5-FF0E-431D-AC1A-FEAA5589EDD1}" srcOrd="0" destOrd="3" presId="urn:microsoft.com/office/officeart/2005/8/layout/hList1"/>
    <dgm:cxn modelId="{ADC3E9AC-008E-4582-B79B-7AE7A371C5E8}" type="presOf" srcId="{D0FA8F0D-C6D5-405D-A73A-00BB2A315C73}" destId="{02A2851A-4918-4A9D-A21C-01A4CB5D4A9B}" srcOrd="0" destOrd="0" presId="urn:microsoft.com/office/officeart/2005/8/layout/hList1"/>
    <dgm:cxn modelId="{DAC86CC0-D92E-4B57-B9AC-90BD9531E017}" type="presOf" srcId="{32F0E7FE-A74E-47F3-97CE-E2813AEA694F}" destId="{A4914DF5-FF0E-431D-AC1A-FEAA5589EDD1}" srcOrd="0" destOrd="0" presId="urn:microsoft.com/office/officeart/2005/8/layout/hList1"/>
    <dgm:cxn modelId="{3B9011C1-14E1-4AF2-AC8A-F3C6D128E6E5}" srcId="{D0FA8F0D-C6D5-405D-A73A-00BB2A315C73}" destId="{7EF41F41-52F8-4F45-B4ED-C77BAE66BBDE}" srcOrd="0" destOrd="0" parTransId="{144672D8-8937-43A0-9864-BA88E945F4FE}" sibTransId="{50246AC6-B24F-4635-9065-B6EFED8DC67C}"/>
    <dgm:cxn modelId="{C2DE3EC7-2BBA-45DF-AD0B-319B69591338}" srcId="{7EF41F41-52F8-4F45-B4ED-C77BAE66BBDE}" destId="{32F0E7FE-A74E-47F3-97CE-E2813AEA694F}" srcOrd="0" destOrd="0" parTransId="{0A1C791D-94A5-4D71-AD0D-47FB20DD25D2}" sibTransId="{851DE8A4-31FE-49B8-85C9-FEA3B50459F1}"/>
    <dgm:cxn modelId="{FE9254F0-0039-4559-A75A-B7258CA09A41}" srcId="{7EF41F41-52F8-4F45-B4ED-C77BAE66BBDE}" destId="{98EAA767-88FE-40ED-88E0-CCD35B8B525A}" srcOrd="1" destOrd="0" parTransId="{1C103446-A1D2-457B-9C9B-6A3AFDE109D4}" sibTransId="{77744CDF-52FA-4CDC-BCA4-C1B5D2CA2857}"/>
    <dgm:cxn modelId="{51B7FF8E-F1B6-4704-9AE5-50E9F27479DC}" type="presParOf" srcId="{02A2851A-4918-4A9D-A21C-01A4CB5D4A9B}" destId="{D8BBADCC-FE80-4230-A428-E6699E167F8B}" srcOrd="0" destOrd="0" presId="urn:microsoft.com/office/officeart/2005/8/layout/hList1"/>
    <dgm:cxn modelId="{C824A7AD-D7BB-499C-B0F6-7B1A0B956B4A}" type="presParOf" srcId="{D8BBADCC-FE80-4230-A428-E6699E167F8B}" destId="{FBAF132F-ED10-439B-8637-31D86A0B3DB0}" srcOrd="0" destOrd="0" presId="urn:microsoft.com/office/officeart/2005/8/layout/hList1"/>
    <dgm:cxn modelId="{AE9F72E4-B375-4124-92D9-CDA0E1474BC0}" type="presParOf" srcId="{D8BBADCC-FE80-4230-A428-E6699E167F8B}" destId="{A4914DF5-FF0E-431D-AC1A-FEAA5589EDD1}"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DCF2601F-ED6C-4065-B972-92433E28DF61}" type="doc">
      <dgm:prSet loTypeId="urn:microsoft.com/office/officeart/2009/3/layout/RandomtoResultProcess" loCatId="process" qsTypeId="urn:microsoft.com/office/officeart/2005/8/quickstyle/simple1" qsCatId="simple" csTypeId="urn:microsoft.com/office/officeart/2005/8/colors/colorful1" csCatId="colorful"/>
      <dgm:spPr/>
      <dgm:t>
        <a:bodyPr/>
        <a:lstStyle/>
        <a:p>
          <a:endParaRPr lang="en-GB"/>
        </a:p>
      </dgm:t>
    </dgm:pt>
    <dgm:pt modelId="{09AFC959-CEB1-4E23-B706-4B33CBE5D0DE}">
      <dgm:prSet/>
      <dgm:spPr/>
      <dgm:t>
        <a:bodyPr/>
        <a:lstStyle/>
        <a:p>
          <a:r>
            <a:rPr lang="en-GB"/>
            <a:t>These are important messages the adult looks for in children’s play in therapeutic play experiences. Play represents the child’s attempt to organise their experiences, and their personal world. </a:t>
          </a:r>
        </a:p>
      </dgm:t>
    </dgm:pt>
    <dgm:pt modelId="{AEFEDE62-A04F-4FCC-AE91-19519FF97890}" type="parTrans" cxnId="{2D2D6FA5-EC6E-4DE4-BA76-261C8E983881}">
      <dgm:prSet/>
      <dgm:spPr/>
      <dgm:t>
        <a:bodyPr/>
        <a:lstStyle/>
        <a:p>
          <a:endParaRPr lang="en-GB"/>
        </a:p>
      </dgm:t>
    </dgm:pt>
    <dgm:pt modelId="{200F6608-6925-4AAB-B631-6804BDFB6B1A}" type="sibTrans" cxnId="{2D2D6FA5-EC6E-4DE4-BA76-261C8E983881}">
      <dgm:prSet/>
      <dgm:spPr/>
      <dgm:t>
        <a:bodyPr/>
        <a:lstStyle/>
        <a:p>
          <a:endParaRPr lang="en-GB"/>
        </a:p>
      </dgm:t>
    </dgm:pt>
    <dgm:pt modelId="{D4F13BEE-3BD7-40D3-B229-635F0D7F548A}" type="pres">
      <dgm:prSet presAssocID="{DCF2601F-ED6C-4065-B972-92433E28DF61}" presName="Name0" presStyleCnt="0">
        <dgm:presLayoutVars>
          <dgm:dir/>
          <dgm:animOne val="branch"/>
          <dgm:animLvl val="lvl"/>
        </dgm:presLayoutVars>
      </dgm:prSet>
      <dgm:spPr/>
    </dgm:pt>
    <dgm:pt modelId="{62C7472A-2FB3-475F-90D2-D528E44CBB2F}" type="pres">
      <dgm:prSet presAssocID="{09AFC959-CEB1-4E23-B706-4B33CBE5D0DE}" presName="chaos" presStyleCnt="0"/>
      <dgm:spPr/>
    </dgm:pt>
    <dgm:pt modelId="{992DBBBA-62C1-4B38-AFBD-D99A68344692}" type="pres">
      <dgm:prSet presAssocID="{09AFC959-CEB1-4E23-B706-4B33CBE5D0DE}" presName="parTx1" presStyleLbl="revTx" presStyleIdx="0" presStyleCnt="1"/>
      <dgm:spPr/>
    </dgm:pt>
    <dgm:pt modelId="{9FA7B9D0-3322-4209-8E5C-DF3CF658EDE7}" type="pres">
      <dgm:prSet presAssocID="{09AFC959-CEB1-4E23-B706-4B33CBE5D0DE}" presName="c1" presStyleLbl="node1" presStyleIdx="0" presStyleCnt="18"/>
      <dgm:spPr/>
    </dgm:pt>
    <dgm:pt modelId="{F95BD3C8-1630-4B4F-A9F0-FC263A9BE002}" type="pres">
      <dgm:prSet presAssocID="{09AFC959-CEB1-4E23-B706-4B33CBE5D0DE}" presName="c2" presStyleLbl="node1" presStyleIdx="1" presStyleCnt="18"/>
      <dgm:spPr/>
    </dgm:pt>
    <dgm:pt modelId="{4C11E23B-4B25-41A7-A13F-5A68FA1B5E90}" type="pres">
      <dgm:prSet presAssocID="{09AFC959-CEB1-4E23-B706-4B33CBE5D0DE}" presName="c3" presStyleLbl="node1" presStyleIdx="2" presStyleCnt="18"/>
      <dgm:spPr/>
    </dgm:pt>
    <dgm:pt modelId="{8940043B-CDAB-4F50-9221-EDAAF74D04BE}" type="pres">
      <dgm:prSet presAssocID="{09AFC959-CEB1-4E23-B706-4B33CBE5D0DE}" presName="c4" presStyleLbl="node1" presStyleIdx="3" presStyleCnt="18"/>
      <dgm:spPr/>
    </dgm:pt>
    <dgm:pt modelId="{A72130FE-F7B3-4DF5-8A74-FA2B05C146B1}" type="pres">
      <dgm:prSet presAssocID="{09AFC959-CEB1-4E23-B706-4B33CBE5D0DE}" presName="c5" presStyleLbl="node1" presStyleIdx="4" presStyleCnt="18"/>
      <dgm:spPr/>
    </dgm:pt>
    <dgm:pt modelId="{695EE3BC-6F8D-4C71-856A-674A28DF3048}" type="pres">
      <dgm:prSet presAssocID="{09AFC959-CEB1-4E23-B706-4B33CBE5D0DE}" presName="c6" presStyleLbl="node1" presStyleIdx="5" presStyleCnt="18"/>
      <dgm:spPr/>
    </dgm:pt>
    <dgm:pt modelId="{2DBA6481-AE3B-46A0-BB37-1C4848A6F97C}" type="pres">
      <dgm:prSet presAssocID="{09AFC959-CEB1-4E23-B706-4B33CBE5D0DE}" presName="c7" presStyleLbl="node1" presStyleIdx="6" presStyleCnt="18"/>
      <dgm:spPr/>
    </dgm:pt>
    <dgm:pt modelId="{8671C258-2D96-43F5-A331-89C34903B877}" type="pres">
      <dgm:prSet presAssocID="{09AFC959-CEB1-4E23-B706-4B33CBE5D0DE}" presName="c8" presStyleLbl="node1" presStyleIdx="7" presStyleCnt="18"/>
      <dgm:spPr/>
    </dgm:pt>
    <dgm:pt modelId="{C3C1FA44-BA27-4A2D-9536-9B2CFDA98BFF}" type="pres">
      <dgm:prSet presAssocID="{09AFC959-CEB1-4E23-B706-4B33CBE5D0DE}" presName="c9" presStyleLbl="node1" presStyleIdx="8" presStyleCnt="18" custLinFactNeighborX="33681" custLinFactNeighborY="62181"/>
      <dgm:spPr/>
    </dgm:pt>
    <dgm:pt modelId="{04E84871-5598-4EEB-A56C-4CA8E23D3EE6}" type="pres">
      <dgm:prSet presAssocID="{09AFC959-CEB1-4E23-B706-4B33CBE5D0DE}" presName="c10" presStyleLbl="node1" presStyleIdx="9" presStyleCnt="18"/>
      <dgm:spPr/>
    </dgm:pt>
    <dgm:pt modelId="{73C30FA1-AA1D-48A3-A023-C569F332AD13}" type="pres">
      <dgm:prSet presAssocID="{09AFC959-CEB1-4E23-B706-4B33CBE5D0DE}" presName="c11" presStyleLbl="node1" presStyleIdx="10" presStyleCnt="18"/>
      <dgm:spPr/>
    </dgm:pt>
    <dgm:pt modelId="{6A6B6BB3-C449-4B94-9E78-AC5A2AA92E2C}" type="pres">
      <dgm:prSet presAssocID="{09AFC959-CEB1-4E23-B706-4B33CBE5D0DE}" presName="c12" presStyleLbl="node1" presStyleIdx="11" presStyleCnt="18"/>
      <dgm:spPr/>
    </dgm:pt>
    <dgm:pt modelId="{BA4BCC71-E885-4F76-9F98-30B589F8DE67}" type="pres">
      <dgm:prSet presAssocID="{09AFC959-CEB1-4E23-B706-4B33CBE5D0DE}" presName="c13" presStyleLbl="node1" presStyleIdx="12" presStyleCnt="18"/>
      <dgm:spPr/>
    </dgm:pt>
    <dgm:pt modelId="{62C12A1B-A935-4226-847D-94D82EB52449}" type="pres">
      <dgm:prSet presAssocID="{09AFC959-CEB1-4E23-B706-4B33CBE5D0DE}" presName="c14" presStyleLbl="node1" presStyleIdx="13" presStyleCnt="18"/>
      <dgm:spPr/>
    </dgm:pt>
    <dgm:pt modelId="{FAF0EED6-ED31-4FC1-9B29-F1305E122EDC}" type="pres">
      <dgm:prSet presAssocID="{09AFC959-CEB1-4E23-B706-4B33CBE5D0DE}" presName="c15" presStyleLbl="node1" presStyleIdx="14" presStyleCnt="18"/>
      <dgm:spPr/>
    </dgm:pt>
    <dgm:pt modelId="{FBF893C9-9E49-4DC1-833E-5D9692CFF665}" type="pres">
      <dgm:prSet presAssocID="{09AFC959-CEB1-4E23-B706-4B33CBE5D0DE}" presName="c16" presStyleLbl="node1" presStyleIdx="15" presStyleCnt="18"/>
      <dgm:spPr/>
    </dgm:pt>
    <dgm:pt modelId="{3200F06B-0463-4200-A984-E504C82FB622}" type="pres">
      <dgm:prSet presAssocID="{09AFC959-CEB1-4E23-B706-4B33CBE5D0DE}" presName="c17" presStyleLbl="node1" presStyleIdx="16" presStyleCnt="18"/>
      <dgm:spPr/>
    </dgm:pt>
    <dgm:pt modelId="{FBF2BE2A-AE11-4F3E-8E73-79627632A64F}" type="pres">
      <dgm:prSet presAssocID="{09AFC959-CEB1-4E23-B706-4B33CBE5D0DE}" presName="c18" presStyleLbl="node1" presStyleIdx="17" presStyleCnt="18"/>
      <dgm:spPr/>
    </dgm:pt>
  </dgm:ptLst>
  <dgm:cxnLst>
    <dgm:cxn modelId="{2D2D6FA5-EC6E-4DE4-BA76-261C8E983881}" srcId="{DCF2601F-ED6C-4065-B972-92433E28DF61}" destId="{09AFC959-CEB1-4E23-B706-4B33CBE5D0DE}" srcOrd="0" destOrd="0" parTransId="{AEFEDE62-A04F-4FCC-AE91-19519FF97890}" sibTransId="{200F6608-6925-4AAB-B631-6804BDFB6B1A}"/>
    <dgm:cxn modelId="{FB4ECEDB-2DA6-4B3F-A9DA-5BF6D4E2F06B}" type="presOf" srcId="{09AFC959-CEB1-4E23-B706-4B33CBE5D0DE}" destId="{992DBBBA-62C1-4B38-AFBD-D99A68344692}" srcOrd="0" destOrd="0" presId="urn:microsoft.com/office/officeart/2009/3/layout/RandomtoResultProcess"/>
    <dgm:cxn modelId="{69F4A0EA-F2E0-4F3E-B25E-5B1DC4A27D4C}" type="presOf" srcId="{DCF2601F-ED6C-4065-B972-92433E28DF61}" destId="{D4F13BEE-3BD7-40D3-B229-635F0D7F548A}" srcOrd="0" destOrd="0" presId="urn:microsoft.com/office/officeart/2009/3/layout/RandomtoResultProcess"/>
    <dgm:cxn modelId="{3C15351D-C781-44F1-94AE-55D9D3926E72}" type="presParOf" srcId="{D4F13BEE-3BD7-40D3-B229-635F0D7F548A}" destId="{62C7472A-2FB3-475F-90D2-D528E44CBB2F}" srcOrd="0" destOrd="0" presId="urn:microsoft.com/office/officeart/2009/3/layout/RandomtoResultProcess"/>
    <dgm:cxn modelId="{9B26FFEC-1B48-4FE5-9D94-0221D7C3348F}" type="presParOf" srcId="{62C7472A-2FB3-475F-90D2-D528E44CBB2F}" destId="{992DBBBA-62C1-4B38-AFBD-D99A68344692}" srcOrd="0" destOrd="0" presId="urn:microsoft.com/office/officeart/2009/3/layout/RandomtoResultProcess"/>
    <dgm:cxn modelId="{CD3DEBE9-5805-4E14-8E90-43EAFDF54C62}" type="presParOf" srcId="{62C7472A-2FB3-475F-90D2-D528E44CBB2F}" destId="{9FA7B9D0-3322-4209-8E5C-DF3CF658EDE7}" srcOrd="1" destOrd="0" presId="urn:microsoft.com/office/officeart/2009/3/layout/RandomtoResultProcess"/>
    <dgm:cxn modelId="{B6DD632B-77DE-4053-BBE6-ADF7FE5F0278}" type="presParOf" srcId="{62C7472A-2FB3-475F-90D2-D528E44CBB2F}" destId="{F95BD3C8-1630-4B4F-A9F0-FC263A9BE002}" srcOrd="2" destOrd="0" presId="urn:microsoft.com/office/officeart/2009/3/layout/RandomtoResultProcess"/>
    <dgm:cxn modelId="{D1D4DAC8-E445-4E45-8130-7799BC0A6A6A}" type="presParOf" srcId="{62C7472A-2FB3-475F-90D2-D528E44CBB2F}" destId="{4C11E23B-4B25-41A7-A13F-5A68FA1B5E90}" srcOrd="3" destOrd="0" presId="urn:microsoft.com/office/officeart/2009/3/layout/RandomtoResultProcess"/>
    <dgm:cxn modelId="{41861601-E8A4-4355-93C1-9F6A87C0E93B}" type="presParOf" srcId="{62C7472A-2FB3-475F-90D2-D528E44CBB2F}" destId="{8940043B-CDAB-4F50-9221-EDAAF74D04BE}" srcOrd="4" destOrd="0" presId="urn:microsoft.com/office/officeart/2009/3/layout/RandomtoResultProcess"/>
    <dgm:cxn modelId="{F2F1F8AD-B14D-44B6-B2FD-4587E6A17189}" type="presParOf" srcId="{62C7472A-2FB3-475F-90D2-D528E44CBB2F}" destId="{A72130FE-F7B3-4DF5-8A74-FA2B05C146B1}" srcOrd="5" destOrd="0" presId="urn:microsoft.com/office/officeart/2009/3/layout/RandomtoResultProcess"/>
    <dgm:cxn modelId="{D4F75841-BD5F-4577-83D0-19980EAB12F1}" type="presParOf" srcId="{62C7472A-2FB3-475F-90D2-D528E44CBB2F}" destId="{695EE3BC-6F8D-4C71-856A-674A28DF3048}" srcOrd="6" destOrd="0" presId="urn:microsoft.com/office/officeart/2009/3/layout/RandomtoResultProcess"/>
    <dgm:cxn modelId="{13E5FA81-3B45-439F-9132-3F7713D72D4F}" type="presParOf" srcId="{62C7472A-2FB3-475F-90D2-D528E44CBB2F}" destId="{2DBA6481-AE3B-46A0-BB37-1C4848A6F97C}" srcOrd="7" destOrd="0" presId="urn:microsoft.com/office/officeart/2009/3/layout/RandomtoResultProcess"/>
    <dgm:cxn modelId="{33A31887-DFA4-48B8-AD67-B7094600F8DD}" type="presParOf" srcId="{62C7472A-2FB3-475F-90D2-D528E44CBB2F}" destId="{8671C258-2D96-43F5-A331-89C34903B877}" srcOrd="8" destOrd="0" presId="urn:microsoft.com/office/officeart/2009/3/layout/RandomtoResultProcess"/>
    <dgm:cxn modelId="{1CA49DEC-7E7F-4A84-AE10-E20EDE78A0A6}" type="presParOf" srcId="{62C7472A-2FB3-475F-90D2-D528E44CBB2F}" destId="{C3C1FA44-BA27-4A2D-9536-9B2CFDA98BFF}" srcOrd="9" destOrd="0" presId="urn:microsoft.com/office/officeart/2009/3/layout/RandomtoResultProcess"/>
    <dgm:cxn modelId="{56DF1878-B881-4C4C-9726-E5807CD3BE3D}" type="presParOf" srcId="{62C7472A-2FB3-475F-90D2-D528E44CBB2F}" destId="{04E84871-5598-4EEB-A56C-4CA8E23D3EE6}" srcOrd="10" destOrd="0" presId="urn:microsoft.com/office/officeart/2009/3/layout/RandomtoResultProcess"/>
    <dgm:cxn modelId="{1C7D8413-B4AD-4994-B3EF-6F00A1B881DF}" type="presParOf" srcId="{62C7472A-2FB3-475F-90D2-D528E44CBB2F}" destId="{73C30FA1-AA1D-48A3-A023-C569F332AD13}" srcOrd="11" destOrd="0" presId="urn:microsoft.com/office/officeart/2009/3/layout/RandomtoResultProcess"/>
    <dgm:cxn modelId="{BB41D79F-B02B-432D-AC77-0E3DAC95660A}" type="presParOf" srcId="{62C7472A-2FB3-475F-90D2-D528E44CBB2F}" destId="{6A6B6BB3-C449-4B94-9E78-AC5A2AA92E2C}" srcOrd="12" destOrd="0" presId="urn:microsoft.com/office/officeart/2009/3/layout/RandomtoResultProcess"/>
    <dgm:cxn modelId="{C63BC0C0-9EDF-441E-A555-CD251175CB98}" type="presParOf" srcId="{62C7472A-2FB3-475F-90D2-D528E44CBB2F}" destId="{BA4BCC71-E885-4F76-9F98-30B589F8DE67}" srcOrd="13" destOrd="0" presId="urn:microsoft.com/office/officeart/2009/3/layout/RandomtoResultProcess"/>
    <dgm:cxn modelId="{3D432FD4-EA49-42AE-88CC-684B43AD63E7}" type="presParOf" srcId="{62C7472A-2FB3-475F-90D2-D528E44CBB2F}" destId="{62C12A1B-A935-4226-847D-94D82EB52449}" srcOrd="14" destOrd="0" presId="urn:microsoft.com/office/officeart/2009/3/layout/RandomtoResultProcess"/>
    <dgm:cxn modelId="{9EDBB802-9FB0-4B5D-925B-20AFB29E40D5}" type="presParOf" srcId="{62C7472A-2FB3-475F-90D2-D528E44CBB2F}" destId="{FAF0EED6-ED31-4FC1-9B29-F1305E122EDC}" srcOrd="15" destOrd="0" presId="urn:microsoft.com/office/officeart/2009/3/layout/RandomtoResultProcess"/>
    <dgm:cxn modelId="{611468FB-89C9-46FA-A991-44BBA1D8E657}" type="presParOf" srcId="{62C7472A-2FB3-475F-90D2-D528E44CBB2F}" destId="{FBF893C9-9E49-4DC1-833E-5D9692CFF665}" srcOrd="16" destOrd="0" presId="urn:microsoft.com/office/officeart/2009/3/layout/RandomtoResultProcess"/>
    <dgm:cxn modelId="{66F581C7-A0A9-472F-8871-6CE745388F1A}" type="presParOf" srcId="{62C7472A-2FB3-475F-90D2-D528E44CBB2F}" destId="{3200F06B-0463-4200-A984-E504C82FB622}" srcOrd="17" destOrd="0" presId="urn:microsoft.com/office/officeart/2009/3/layout/RandomtoResultProcess"/>
    <dgm:cxn modelId="{44C28BA6-A9D5-4C17-92C0-CD28C6BD3FBA}" type="presParOf" srcId="{62C7472A-2FB3-475F-90D2-D528E44CBB2F}" destId="{FBF2BE2A-AE11-4F3E-8E73-79627632A64F}" srcOrd="18"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71818EE-A7FA-4585-837C-1B74FDDEC8F6}" type="doc">
      <dgm:prSet loTypeId="urn:microsoft.com/office/officeart/2005/8/layout/arrow1" loCatId="process" qsTypeId="urn:microsoft.com/office/officeart/2005/8/quickstyle/simple1" qsCatId="simple" csTypeId="urn:microsoft.com/office/officeart/2005/8/colors/accent2_1" csCatId="accent2" phldr="1"/>
      <dgm:spPr/>
      <dgm:t>
        <a:bodyPr/>
        <a:lstStyle/>
        <a:p>
          <a:endParaRPr lang="en-GB"/>
        </a:p>
      </dgm:t>
    </dgm:pt>
    <dgm:pt modelId="{09049878-3FDC-46B7-8373-E03F4CD2E700}">
      <dgm:prSet/>
      <dgm:spPr/>
      <dgm:t>
        <a:bodyPr/>
        <a:lstStyle/>
        <a:p>
          <a:r>
            <a:rPr lang="en-GB"/>
            <a:t>Through the process of play, the child experiences a feeling of being in control, even though in reality circumstances may dictate otherwise. </a:t>
          </a:r>
        </a:p>
      </dgm:t>
    </dgm:pt>
    <dgm:pt modelId="{39671651-3E29-40C7-89C6-C65B3FE27E97}" type="parTrans" cxnId="{BD2CE8D8-9D1E-4003-9862-89B67BEFB157}">
      <dgm:prSet/>
      <dgm:spPr/>
      <dgm:t>
        <a:bodyPr/>
        <a:lstStyle/>
        <a:p>
          <a:endParaRPr lang="en-GB"/>
        </a:p>
      </dgm:t>
    </dgm:pt>
    <dgm:pt modelId="{C765E90A-840B-4397-8A47-596E12F219B4}" type="sibTrans" cxnId="{BD2CE8D8-9D1E-4003-9862-89B67BEFB157}">
      <dgm:prSet/>
      <dgm:spPr/>
      <dgm:t>
        <a:bodyPr/>
        <a:lstStyle/>
        <a:p>
          <a:endParaRPr lang="en-GB"/>
        </a:p>
      </dgm:t>
    </dgm:pt>
    <dgm:pt modelId="{3B8FB000-BF5E-4AB4-BF5B-D11C5DA8D5BA}" type="pres">
      <dgm:prSet presAssocID="{071818EE-A7FA-4585-837C-1B74FDDEC8F6}" presName="cycle" presStyleCnt="0">
        <dgm:presLayoutVars>
          <dgm:dir/>
          <dgm:resizeHandles val="exact"/>
        </dgm:presLayoutVars>
      </dgm:prSet>
      <dgm:spPr/>
    </dgm:pt>
    <dgm:pt modelId="{48D07C65-A285-4036-8EB3-C64A425B7065}" type="pres">
      <dgm:prSet presAssocID="{09049878-3FDC-46B7-8373-E03F4CD2E700}" presName="arrow" presStyleLbl="node1" presStyleIdx="0" presStyleCnt="1" custScaleY="100059" custRadScaleRad="99950">
        <dgm:presLayoutVars>
          <dgm:bulletEnabled val="1"/>
        </dgm:presLayoutVars>
      </dgm:prSet>
      <dgm:spPr/>
    </dgm:pt>
  </dgm:ptLst>
  <dgm:cxnLst>
    <dgm:cxn modelId="{749B8214-5726-4DF7-98BF-CF92071C5EE4}" type="presOf" srcId="{09049878-3FDC-46B7-8373-E03F4CD2E700}" destId="{48D07C65-A285-4036-8EB3-C64A425B7065}" srcOrd="0" destOrd="0" presId="urn:microsoft.com/office/officeart/2005/8/layout/arrow1"/>
    <dgm:cxn modelId="{05E7B886-5947-4647-A32D-57B9D2D6949A}" type="presOf" srcId="{071818EE-A7FA-4585-837C-1B74FDDEC8F6}" destId="{3B8FB000-BF5E-4AB4-BF5B-D11C5DA8D5BA}" srcOrd="0" destOrd="0" presId="urn:microsoft.com/office/officeart/2005/8/layout/arrow1"/>
    <dgm:cxn modelId="{BD2CE8D8-9D1E-4003-9862-89B67BEFB157}" srcId="{071818EE-A7FA-4585-837C-1B74FDDEC8F6}" destId="{09049878-3FDC-46B7-8373-E03F4CD2E700}" srcOrd="0" destOrd="0" parTransId="{39671651-3E29-40C7-89C6-C65B3FE27E97}" sibTransId="{C765E90A-840B-4397-8A47-596E12F219B4}"/>
    <dgm:cxn modelId="{E9D62323-6E29-47BD-89CB-9532B43E25E8}" type="presParOf" srcId="{3B8FB000-BF5E-4AB4-BF5B-D11C5DA8D5BA}" destId="{48D07C65-A285-4036-8EB3-C64A425B7065}" srcOrd="0" destOrd="0" presId="urn:microsoft.com/office/officeart/2005/8/layout/arrow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4C5530B-6B47-49F4-BBFF-445A7E7EF3E8}" type="doc">
      <dgm:prSet loTypeId="urn:microsoft.com/office/officeart/2008/layout/VerticalCurvedList" loCatId="list" qsTypeId="urn:microsoft.com/office/officeart/2005/8/quickstyle/simple1" qsCatId="simple" csTypeId="urn:microsoft.com/office/officeart/2005/8/colors/accent1_1" csCatId="accent1"/>
      <dgm:spPr/>
      <dgm:t>
        <a:bodyPr/>
        <a:lstStyle/>
        <a:p>
          <a:endParaRPr lang="en-GB"/>
        </a:p>
      </dgm:t>
    </dgm:pt>
    <dgm:pt modelId="{797305BD-C43B-4A03-BB93-315BEDB3D921}">
      <dgm:prSet/>
      <dgm:spPr/>
      <dgm:t>
        <a:bodyPr/>
        <a:lstStyle/>
        <a:p>
          <a:r>
            <a:rPr lang="en-GB"/>
            <a:t>There are many experiences in childhood in which children feel they have little or no control. </a:t>
          </a:r>
        </a:p>
      </dgm:t>
    </dgm:pt>
    <dgm:pt modelId="{684F3066-9E8F-4812-836D-1E382F7534AE}" type="parTrans" cxnId="{B6B2F8F0-84E9-4698-98EC-DBE77B5201E0}">
      <dgm:prSet/>
      <dgm:spPr/>
      <dgm:t>
        <a:bodyPr/>
        <a:lstStyle/>
        <a:p>
          <a:endParaRPr lang="en-GB"/>
        </a:p>
      </dgm:t>
    </dgm:pt>
    <dgm:pt modelId="{39814073-CC1C-481D-AC73-E891AD30E09A}" type="sibTrans" cxnId="{B6B2F8F0-84E9-4698-98EC-DBE77B5201E0}">
      <dgm:prSet/>
      <dgm:spPr/>
      <dgm:t>
        <a:bodyPr/>
        <a:lstStyle/>
        <a:p>
          <a:endParaRPr lang="en-GB"/>
        </a:p>
      </dgm:t>
    </dgm:pt>
    <dgm:pt modelId="{CA312F1A-8184-4836-B9C9-516F25DE7714}">
      <dgm:prSet/>
      <dgm:spPr/>
      <dgm:t>
        <a:bodyPr/>
        <a:lstStyle/>
        <a:p>
          <a:r>
            <a:rPr lang="en-GB"/>
            <a:t>Play is children’s way of working out balance and control in their lives, for, as children play, they are in control of the happenings in play, although it may not be possible to actually be in control of the life experience represented in the play. </a:t>
          </a:r>
        </a:p>
      </dgm:t>
    </dgm:pt>
    <dgm:pt modelId="{624D5AB8-228F-48FE-A9C7-50F78C7E046A}" type="parTrans" cxnId="{56D151D8-24E9-4E75-BD75-61D674734647}">
      <dgm:prSet/>
      <dgm:spPr/>
      <dgm:t>
        <a:bodyPr/>
        <a:lstStyle/>
        <a:p>
          <a:endParaRPr lang="en-GB"/>
        </a:p>
      </dgm:t>
    </dgm:pt>
    <dgm:pt modelId="{FCEFFE10-43D9-460D-938E-6B618CAB6996}" type="sibTrans" cxnId="{56D151D8-24E9-4E75-BD75-61D674734647}">
      <dgm:prSet/>
      <dgm:spPr/>
      <dgm:t>
        <a:bodyPr/>
        <a:lstStyle/>
        <a:p>
          <a:endParaRPr lang="en-GB"/>
        </a:p>
      </dgm:t>
    </dgm:pt>
    <dgm:pt modelId="{CA145D12-D7F0-4ACC-8BB8-8D103BE6A252}" type="pres">
      <dgm:prSet presAssocID="{B4C5530B-6B47-49F4-BBFF-445A7E7EF3E8}" presName="Name0" presStyleCnt="0">
        <dgm:presLayoutVars>
          <dgm:chMax val="7"/>
          <dgm:chPref val="7"/>
          <dgm:dir/>
        </dgm:presLayoutVars>
      </dgm:prSet>
      <dgm:spPr/>
    </dgm:pt>
    <dgm:pt modelId="{C5B8CE2D-D98D-448C-A536-96213F311712}" type="pres">
      <dgm:prSet presAssocID="{B4C5530B-6B47-49F4-BBFF-445A7E7EF3E8}" presName="Name1" presStyleCnt="0"/>
      <dgm:spPr/>
    </dgm:pt>
    <dgm:pt modelId="{C55A53C8-9378-4B02-9750-4C47C2FBC0C3}" type="pres">
      <dgm:prSet presAssocID="{B4C5530B-6B47-49F4-BBFF-445A7E7EF3E8}" presName="cycle" presStyleCnt="0"/>
      <dgm:spPr/>
    </dgm:pt>
    <dgm:pt modelId="{73DB2FAC-E666-485E-A5A7-9D7E7F9ECC86}" type="pres">
      <dgm:prSet presAssocID="{B4C5530B-6B47-49F4-BBFF-445A7E7EF3E8}" presName="srcNode" presStyleLbl="node1" presStyleIdx="0" presStyleCnt="2"/>
      <dgm:spPr/>
    </dgm:pt>
    <dgm:pt modelId="{75332EEB-BC2B-4C16-B2D1-6BCC63748BCE}" type="pres">
      <dgm:prSet presAssocID="{B4C5530B-6B47-49F4-BBFF-445A7E7EF3E8}" presName="conn" presStyleLbl="parChTrans1D2" presStyleIdx="0" presStyleCnt="1"/>
      <dgm:spPr/>
    </dgm:pt>
    <dgm:pt modelId="{C7AE7FD1-1691-4237-98A2-1CED95CDB9CD}" type="pres">
      <dgm:prSet presAssocID="{B4C5530B-6B47-49F4-BBFF-445A7E7EF3E8}" presName="extraNode" presStyleLbl="node1" presStyleIdx="0" presStyleCnt="2"/>
      <dgm:spPr/>
    </dgm:pt>
    <dgm:pt modelId="{FA06D21E-FAA0-4286-B5AC-D82E5DDF74BE}" type="pres">
      <dgm:prSet presAssocID="{B4C5530B-6B47-49F4-BBFF-445A7E7EF3E8}" presName="dstNode" presStyleLbl="node1" presStyleIdx="0" presStyleCnt="2"/>
      <dgm:spPr/>
    </dgm:pt>
    <dgm:pt modelId="{AC30754F-3F90-4728-A8DE-0A0502E4C2B9}" type="pres">
      <dgm:prSet presAssocID="{797305BD-C43B-4A03-BB93-315BEDB3D921}" presName="text_1" presStyleLbl="node1" presStyleIdx="0" presStyleCnt="2">
        <dgm:presLayoutVars>
          <dgm:bulletEnabled val="1"/>
        </dgm:presLayoutVars>
      </dgm:prSet>
      <dgm:spPr/>
    </dgm:pt>
    <dgm:pt modelId="{2F6A43DF-0A41-400D-8EDF-82D009A3600C}" type="pres">
      <dgm:prSet presAssocID="{797305BD-C43B-4A03-BB93-315BEDB3D921}" presName="accent_1" presStyleCnt="0"/>
      <dgm:spPr/>
    </dgm:pt>
    <dgm:pt modelId="{6A23B57E-60DB-46CF-A5E2-C04064166136}" type="pres">
      <dgm:prSet presAssocID="{797305BD-C43B-4A03-BB93-315BEDB3D921}" presName="accentRepeatNode" presStyleLbl="solidFgAcc1" presStyleIdx="0" presStyleCnt="2"/>
      <dgm:spPr/>
    </dgm:pt>
    <dgm:pt modelId="{88C50081-876A-4E7C-A20D-5CBFC3CDB6E3}" type="pres">
      <dgm:prSet presAssocID="{CA312F1A-8184-4836-B9C9-516F25DE7714}" presName="text_2" presStyleLbl="node1" presStyleIdx="1" presStyleCnt="2">
        <dgm:presLayoutVars>
          <dgm:bulletEnabled val="1"/>
        </dgm:presLayoutVars>
      </dgm:prSet>
      <dgm:spPr/>
    </dgm:pt>
    <dgm:pt modelId="{5E06DE89-59CC-483D-A273-822DC7DB2804}" type="pres">
      <dgm:prSet presAssocID="{CA312F1A-8184-4836-B9C9-516F25DE7714}" presName="accent_2" presStyleCnt="0"/>
      <dgm:spPr/>
    </dgm:pt>
    <dgm:pt modelId="{AEE3F4C7-1579-42CA-AF54-7B99B98C1788}" type="pres">
      <dgm:prSet presAssocID="{CA312F1A-8184-4836-B9C9-516F25DE7714}" presName="accentRepeatNode" presStyleLbl="solidFgAcc1" presStyleIdx="1" presStyleCnt="2"/>
      <dgm:spPr/>
    </dgm:pt>
  </dgm:ptLst>
  <dgm:cxnLst>
    <dgm:cxn modelId="{9DF08D5B-7E10-4196-8520-1F49E3CDC48C}" type="presOf" srcId="{39814073-CC1C-481D-AC73-E891AD30E09A}" destId="{75332EEB-BC2B-4C16-B2D1-6BCC63748BCE}" srcOrd="0" destOrd="0" presId="urn:microsoft.com/office/officeart/2008/layout/VerticalCurvedList"/>
    <dgm:cxn modelId="{707D7260-D434-40AD-A023-6B4B160B2FE8}" type="presOf" srcId="{CA312F1A-8184-4836-B9C9-516F25DE7714}" destId="{88C50081-876A-4E7C-A20D-5CBFC3CDB6E3}" srcOrd="0" destOrd="0" presId="urn:microsoft.com/office/officeart/2008/layout/VerticalCurvedList"/>
    <dgm:cxn modelId="{4C1F9FD0-515A-4DBA-B65E-66081CD486FB}" type="presOf" srcId="{B4C5530B-6B47-49F4-BBFF-445A7E7EF3E8}" destId="{CA145D12-D7F0-4ACC-8BB8-8D103BE6A252}" srcOrd="0" destOrd="0" presId="urn:microsoft.com/office/officeart/2008/layout/VerticalCurvedList"/>
    <dgm:cxn modelId="{FB9E42D7-67AE-4971-89EE-A700855EA719}" type="presOf" srcId="{797305BD-C43B-4A03-BB93-315BEDB3D921}" destId="{AC30754F-3F90-4728-A8DE-0A0502E4C2B9}" srcOrd="0" destOrd="0" presId="urn:microsoft.com/office/officeart/2008/layout/VerticalCurvedList"/>
    <dgm:cxn modelId="{56D151D8-24E9-4E75-BD75-61D674734647}" srcId="{B4C5530B-6B47-49F4-BBFF-445A7E7EF3E8}" destId="{CA312F1A-8184-4836-B9C9-516F25DE7714}" srcOrd="1" destOrd="0" parTransId="{624D5AB8-228F-48FE-A9C7-50F78C7E046A}" sibTransId="{FCEFFE10-43D9-460D-938E-6B618CAB6996}"/>
    <dgm:cxn modelId="{B6B2F8F0-84E9-4698-98EC-DBE77B5201E0}" srcId="{B4C5530B-6B47-49F4-BBFF-445A7E7EF3E8}" destId="{797305BD-C43B-4A03-BB93-315BEDB3D921}" srcOrd="0" destOrd="0" parTransId="{684F3066-9E8F-4812-836D-1E382F7534AE}" sibTransId="{39814073-CC1C-481D-AC73-E891AD30E09A}"/>
    <dgm:cxn modelId="{6A4F8354-6A5D-4F94-A7D2-B0C088A93B91}" type="presParOf" srcId="{CA145D12-D7F0-4ACC-8BB8-8D103BE6A252}" destId="{C5B8CE2D-D98D-448C-A536-96213F311712}" srcOrd="0" destOrd="0" presId="urn:microsoft.com/office/officeart/2008/layout/VerticalCurvedList"/>
    <dgm:cxn modelId="{5017E8C9-9F36-4BBC-BDB8-FBDE6D03998D}" type="presParOf" srcId="{C5B8CE2D-D98D-448C-A536-96213F311712}" destId="{C55A53C8-9378-4B02-9750-4C47C2FBC0C3}" srcOrd="0" destOrd="0" presId="urn:microsoft.com/office/officeart/2008/layout/VerticalCurvedList"/>
    <dgm:cxn modelId="{D24E1677-764E-4AB3-9B16-047CE9E9D163}" type="presParOf" srcId="{C55A53C8-9378-4B02-9750-4C47C2FBC0C3}" destId="{73DB2FAC-E666-485E-A5A7-9D7E7F9ECC86}" srcOrd="0" destOrd="0" presId="urn:microsoft.com/office/officeart/2008/layout/VerticalCurvedList"/>
    <dgm:cxn modelId="{1F99DCCF-6B50-4340-9A64-33FA0C5D7CD1}" type="presParOf" srcId="{C55A53C8-9378-4B02-9750-4C47C2FBC0C3}" destId="{75332EEB-BC2B-4C16-B2D1-6BCC63748BCE}" srcOrd="1" destOrd="0" presId="urn:microsoft.com/office/officeart/2008/layout/VerticalCurvedList"/>
    <dgm:cxn modelId="{84CCCF77-ADA5-43FD-8029-AED24ACBDB80}" type="presParOf" srcId="{C55A53C8-9378-4B02-9750-4C47C2FBC0C3}" destId="{C7AE7FD1-1691-4237-98A2-1CED95CDB9CD}" srcOrd="2" destOrd="0" presId="urn:microsoft.com/office/officeart/2008/layout/VerticalCurvedList"/>
    <dgm:cxn modelId="{E7872E7B-5952-496F-8728-A7253E7E613A}" type="presParOf" srcId="{C55A53C8-9378-4B02-9750-4C47C2FBC0C3}" destId="{FA06D21E-FAA0-4286-B5AC-D82E5DDF74BE}" srcOrd="3" destOrd="0" presId="urn:microsoft.com/office/officeart/2008/layout/VerticalCurvedList"/>
    <dgm:cxn modelId="{B87343D3-7FF5-4E51-B94A-A1F51FDC46E4}" type="presParOf" srcId="{C5B8CE2D-D98D-448C-A536-96213F311712}" destId="{AC30754F-3F90-4728-A8DE-0A0502E4C2B9}" srcOrd="1" destOrd="0" presId="urn:microsoft.com/office/officeart/2008/layout/VerticalCurvedList"/>
    <dgm:cxn modelId="{58A8EE8C-83BC-456D-B672-AEB745D6529C}" type="presParOf" srcId="{C5B8CE2D-D98D-448C-A536-96213F311712}" destId="{2F6A43DF-0A41-400D-8EDF-82D009A3600C}" srcOrd="2" destOrd="0" presId="urn:microsoft.com/office/officeart/2008/layout/VerticalCurvedList"/>
    <dgm:cxn modelId="{07C124FA-E7C1-4B19-A620-FE8DAA2BBB90}" type="presParOf" srcId="{2F6A43DF-0A41-400D-8EDF-82D009A3600C}" destId="{6A23B57E-60DB-46CF-A5E2-C04064166136}" srcOrd="0" destOrd="0" presId="urn:microsoft.com/office/officeart/2008/layout/VerticalCurvedList"/>
    <dgm:cxn modelId="{7D9AE6DE-DC00-48AD-86BA-9D9B3736B27A}" type="presParOf" srcId="{C5B8CE2D-D98D-448C-A536-96213F311712}" destId="{88C50081-876A-4E7C-A20D-5CBFC3CDB6E3}" srcOrd="3" destOrd="0" presId="urn:microsoft.com/office/officeart/2008/layout/VerticalCurvedList"/>
    <dgm:cxn modelId="{17BF29C4-D51E-4F2E-AC46-B0D6BA2C7DCD}" type="presParOf" srcId="{C5B8CE2D-D98D-448C-A536-96213F311712}" destId="{5E06DE89-59CC-483D-A273-822DC7DB2804}" srcOrd="4" destOrd="0" presId="urn:microsoft.com/office/officeart/2008/layout/VerticalCurvedList"/>
    <dgm:cxn modelId="{FFF75DF6-D973-4B1A-B50A-65D919050FD4}" type="presParOf" srcId="{5E06DE89-59CC-483D-A273-822DC7DB2804}" destId="{AEE3F4C7-1579-42CA-AF54-7B99B98C1788}"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57AD38AC-B08E-4EDC-A433-BE81240FC21A}"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en-GB"/>
        </a:p>
      </dgm:t>
    </dgm:pt>
    <dgm:pt modelId="{DCF7BC99-FD99-443F-8F90-5374D9B1F041}">
      <dgm:prSet/>
      <dgm:spPr/>
      <dgm:t>
        <a:bodyPr/>
        <a:lstStyle/>
        <a:p>
          <a:r>
            <a:rPr lang="en-GB"/>
            <a:t>It is the sense or feeling of being in control in the play experience, rather than actual control, that is essential to children’s emotional development of positive mental health. </a:t>
          </a:r>
        </a:p>
      </dgm:t>
    </dgm:pt>
    <dgm:pt modelId="{C0F227F8-6298-460D-BFB4-93ECEF9D4A88}" type="parTrans" cxnId="{18C97926-3ECB-48D6-8F4B-2FCA2D8C568C}">
      <dgm:prSet/>
      <dgm:spPr/>
      <dgm:t>
        <a:bodyPr/>
        <a:lstStyle/>
        <a:p>
          <a:endParaRPr lang="en-GB"/>
        </a:p>
      </dgm:t>
    </dgm:pt>
    <dgm:pt modelId="{0B2CE23D-EE9C-4B14-81E5-3872EC64BF45}" type="sibTrans" cxnId="{18C97926-3ECB-48D6-8F4B-2FCA2D8C568C}">
      <dgm:prSet/>
      <dgm:spPr/>
      <dgm:t>
        <a:bodyPr/>
        <a:lstStyle/>
        <a:p>
          <a:endParaRPr lang="en-GB"/>
        </a:p>
      </dgm:t>
    </dgm:pt>
    <dgm:pt modelId="{D5FE1E3E-3242-4EF7-8C6C-6169AF1FFE6E}" type="pres">
      <dgm:prSet presAssocID="{57AD38AC-B08E-4EDC-A433-BE81240FC21A}" presName="compositeShape" presStyleCnt="0">
        <dgm:presLayoutVars>
          <dgm:chMax val="7"/>
          <dgm:dir/>
          <dgm:resizeHandles val="exact"/>
        </dgm:presLayoutVars>
      </dgm:prSet>
      <dgm:spPr/>
    </dgm:pt>
    <dgm:pt modelId="{9328980A-2768-44AA-A4D2-12B6F3AF8CA8}" type="pres">
      <dgm:prSet presAssocID="{DCF7BC99-FD99-443F-8F90-5374D9B1F041}" presName="circ1TxSh" presStyleLbl="vennNode1" presStyleIdx="0" presStyleCnt="1" custScaleX="178254"/>
      <dgm:spPr/>
    </dgm:pt>
  </dgm:ptLst>
  <dgm:cxnLst>
    <dgm:cxn modelId="{18C97926-3ECB-48D6-8F4B-2FCA2D8C568C}" srcId="{57AD38AC-B08E-4EDC-A433-BE81240FC21A}" destId="{DCF7BC99-FD99-443F-8F90-5374D9B1F041}" srcOrd="0" destOrd="0" parTransId="{C0F227F8-6298-460D-BFB4-93ECEF9D4A88}" sibTransId="{0B2CE23D-EE9C-4B14-81E5-3872EC64BF45}"/>
    <dgm:cxn modelId="{3E3D16A2-B390-48E0-B907-36694D659CC2}" type="presOf" srcId="{57AD38AC-B08E-4EDC-A433-BE81240FC21A}" destId="{D5FE1E3E-3242-4EF7-8C6C-6169AF1FFE6E}" srcOrd="0" destOrd="0" presId="urn:microsoft.com/office/officeart/2005/8/layout/venn1"/>
    <dgm:cxn modelId="{FD2DF2DD-BE9C-410C-A21D-C989756A58BF}" type="presOf" srcId="{DCF7BC99-FD99-443F-8F90-5374D9B1F041}" destId="{9328980A-2768-44AA-A4D2-12B6F3AF8CA8}" srcOrd="0" destOrd="0" presId="urn:microsoft.com/office/officeart/2005/8/layout/venn1"/>
    <dgm:cxn modelId="{49FE7372-5D68-4346-A3AA-626698CB3D9C}" type="presParOf" srcId="{D5FE1E3E-3242-4EF7-8C6C-6169AF1FFE6E}" destId="{9328980A-2768-44AA-A4D2-12B6F3AF8CA8}"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5A26C757-C20E-4B68-B76A-EBEEC7F7EA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B5697352-3518-45AA-AAEE-FCBBDD21B17D}">
      <dgm:prSet custT="1"/>
      <dgm:spPr/>
      <dgm:t>
        <a:bodyPr/>
        <a:lstStyle/>
        <a:p>
          <a:r>
            <a:rPr lang="en-GB" sz="3200" b="1" i="0" dirty="0"/>
            <a:t>Techniques and Methods</a:t>
          </a:r>
          <a:endParaRPr lang="en-GB" sz="3200" dirty="0"/>
        </a:p>
      </dgm:t>
    </dgm:pt>
    <dgm:pt modelId="{DD30D75C-2D8B-4977-88CB-ACAE800420C8}" type="parTrans" cxnId="{F0BE95DB-2A80-4F7B-A4AA-795439C6E290}">
      <dgm:prSet/>
      <dgm:spPr/>
      <dgm:t>
        <a:bodyPr/>
        <a:lstStyle/>
        <a:p>
          <a:endParaRPr lang="en-GB"/>
        </a:p>
      </dgm:t>
    </dgm:pt>
    <dgm:pt modelId="{7E394FAC-DE11-4B1D-B31C-245A72A9EEEF}" type="sibTrans" cxnId="{F0BE95DB-2A80-4F7B-A4AA-795439C6E290}">
      <dgm:prSet/>
      <dgm:spPr/>
      <dgm:t>
        <a:bodyPr/>
        <a:lstStyle/>
        <a:p>
          <a:endParaRPr lang="en-GB"/>
        </a:p>
      </dgm:t>
    </dgm:pt>
    <dgm:pt modelId="{CDCE89F6-2C4F-4F94-9966-0E39C970FF7F}">
      <dgm:prSet/>
      <dgm:spPr/>
      <dgm:t>
        <a:bodyPr/>
        <a:lstStyle/>
        <a:p>
          <a:r>
            <a:rPr lang="en-GB" b="1" i="0"/>
            <a:t>Symbolic Play</a:t>
          </a:r>
          <a:r>
            <a:rPr lang="en-GB" b="0" i="0"/>
            <a:t>: Children use toys and games to symbolize real-life experiences and emotions. This allows them to express feelings they might not be able to verbalize1</a:t>
          </a:r>
          <a:endParaRPr lang="en-GB"/>
        </a:p>
      </dgm:t>
    </dgm:pt>
    <dgm:pt modelId="{87574B80-F55F-430A-95CF-99C15FB051CE}" type="parTrans" cxnId="{EC71EBE8-750D-4511-B566-4D36C16A6B89}">
      <dgm:prSet/>
      <dgm:spPr/>
      <dgm:t>
        <a:bodyPr/>
        <a:lstStyle/>
        <a:p>
          <a:endParaRPr lang="en-GB"/>
        </a:p>
      </dgm:t>
    </dgm:pt>
    <dgm:pt modelId="{2CCC2059-939D-45F2-B798-62A15C70C8DA}" type="sibTrans" cxnId="{EC71EBE8-750D-4511-B566-4D36C16A6B89}">
      <dgm:prSet/>
      <dgm:spPr/>
      <dgm:t>
        <a:bodyPr/>
        <a:lstStyle/>
        <a:p>
          <a:endParaRPr lang="en-GB"/>
        </a:p>
      </dgm:t>
    </dgm:pt>
    <dgm:pt modelId="{CF06B2B3-0ACB-451E-914A-13969D8DB4B3}">
      <dgm:prSet/>
      <dgm:spPr/>
      <dgm:t>
        <a:bodyPr/>
        <a:lstStyle/>
        <a:p>
          <a:r>
            <a:rPr lang="en-GB" b="1" i="0"/>
            <a:t>Role-Playing</a:t>
          </a:r>
          <a:r>
            <a:rPr lang="en-GB" b="0" i="0"/>
            <a:t>: Through role-playing, children can act out scenarios that help them understand and manage their emotions and behaviours</a:t>
          </a:r>
          <a:endParaRPr lang="en-GB"/>
        </a:p>
      </dgm:t>
    </dgm:pt>
    <dgm:pt modelId="{5A9143A3-0572-4903-9067-0BBF75E3B48C}" type="parTrans" cxnId="{5FC09A93-644F-4A05-943A-B0D01945EF9D}">
      <dgm:prSet/>
      <dgm:spPr/>
      <dgm:t>
        <a:bodyPr/>
        <a:lstStyle/>
        <a:p>
          <a:endParaRPr lang="en-GB"/>
        </a:p>
      </dgm:t>
    </dgm:pt>
    <dgm:pt modelId="{E2AA4D83-11A1-4BF7-9A83-D85D2A750570}" type="sibTrans" cxnId="{5FC09A93-644F-4A05-943A-B0D01945EF9D}">
      <dgm:prSet/>
      <dgm:spPr/>
      <dgm:t>
        <a:bodyPr/>
        <a:lstStyle/>
        <a:p>
          <a:endParaRPr lang="en-GB"/>
        </a:p>
      </dgm:t>
    </dgm:pt>
    <dgm:pt modelId="{236CA708-BBAA-409E-9F28-12E04032B077}">
      <dgm:prSet/>
      <dgm:spPr/>
      <dgm:t>
        <a:bodyPr/>
        <a:lstStyle/>
        <a:p>
          <a:r>
            <a:rPr lang="en-GB" b="1" i="0"/>
            <a:t>Creative Play</a:t>
          </a:r>
          <a:r>
            <a:rPr lang="en-GB" b="0" i="0"/>
            <a:t>: Activities like drawing, painting, and crafting enable children to express their inner thoughts and feelings in a non-verbal way</a:t>
          </a:r>
          <a:endParaRPr lang="en-GB"/>
        </a:p>
      </dgm:t>
    </dgm:pt>
    <dgm:pt modelId="{C1E05822-A7D9-4AEE-806E-A45F41362AF8}" type="parTrans" cxnId="{D7980D5B-3141-480A-9B82-EAC928C79FD1}">
      <dgm:prSet/>
      <dgm:spPr/>
      <dgm:t>
        <a:bodyPr/>
        <a:lstStyle/>
        <a:p>
          <a:endParaRPr lang="en-GB"/>
        </a:p>
      </dgm:t>
    </dgm:pt>
    <dgm:pt modelId="{74D458CF-B84B-4B7F-A32B-4C7E74DA1502}" type="sibTrans" cxnId="{D7980D5B-3141-480A-9B82-EAC928C79FD1}">
      <dgm:prSet/>
      <dgm:spPr/>
      <dgm:t>
        <a:bodyPr/>
        <a:lstStyle/>
        <a:p>
          <a:endParaRPr lang="en-GB"/>
        </a:p>
      </dgm:t>
    </dgm:pt>
    <dgm:pt modelId="{8530DFB1-B6B1-412A-99AF-B534E5462922}">
      <dgm:prSet/>
      <dgm:spPr/>
      <dgm:t>
        <a:bodyPr/>
        <a:lstStyle/>
        <a:p>
          <a:r>
            <a:rPr lang="en-GB" b="1" i="0"/>
            <a:t>Therapeutic Storytelling</a:t>
          </a:r>
          <a:r>
            <a:rPr lang="en-GB" b="0" i="0"/>
            <a:t>: Using stories and narratives, therapists can help children make sense of their experiences and emotions</a:t>
          </a:r>
          <a:endParaRPr lang="en-GB"/>
        </a:p>
      </dgm:t>
    </dgm:pt>
    <dgm:pt modelId="{A8D150C5-F9B9-4F87-8166-2A4A48DEE399}" type="parTrans" cxnId="{7E554A92-8E29-4ABC-83C7-CD642E88ADDF}">
      <dgm:prSet/>
      <dgm:spPr/>
      <dgm:t>
        <a:bodyPr/>
        <a:lstStyle/>
        <a:p>
          <a:endParaRPr lang="en-GB"/>
        </a:p>
      </dgm:t>
    </dgm:pt>
    <dgm:pt modelId="{D03F6586-F1E8-473A-9792-85EF37D6ECAA}" type="sibTrans" cxnId="{7E554A92-8E29-4ABC-83C7-CD642E88ADDF}">
      <dgm:prSet/>
      <dgm:spPr/>
      <dgm:t>
        <a:bodyPr/>
        <a:lstStyle/>
        <a:p>
          <a:endParaRPr lang="en-GB"/>
        </a:p>
      </dgm:t>
    </dgm:pt>
    <dgm:pt modelId="{0B5B739D-25AF-4046-8BE0-F3885F078B12}" type="pres">
      <dgm:prSet presAssocID="{5A26C757-C20E-4B68-B76A-EBEEC7F7EA5F}" presName="vert0" presStyleCnt="0">
        <dgm:presLayoutVars>
          <dgm:dir/>
          <dgm:animOne val="branch"/>
          <dgm:animLvl val="lvl"/>
        </dgm:presLayoutVars>
      </dgm:prSet>
      <dgm:spPr/>
    </dgm:pt>
    <dgm:pt modelId="{36BAAED1-6FCE-4CC7-8D69-67301FEEDD96}" type="pres">
      <dgm:prSet presAssocID="{B5697352-3518-45AA-AAEE-FCBBDD21B17D}" presName="thickLine" presStyleLbl="alignNode1" presStyleIdx="0" presStyleCnt="5"/>
      <dgm:spPr/>
    </dgm:pt>
    <dgm:pt modelId="{5AD13A65-5146-4AFF-BC4B-1702ED397CBE}" type="pres">
      <dgm:prSet presAssocID="{B5697352-3518-45AA-AAEE-FCBBDD21B17D}" presName="horz1" presStyleCnt="0"/>
      <dgm:spPr/>
    </dgm:pt>
    <dgm:pt modelId="{1DECD384-B840-49DA-915A-E1F8C8997FDB}" type="pres">
      <dgm:prSet presAssocID="{B5697352-3518-45AA-AAEE-FCBBDD21B17D}" presName="tx1" presStyleLbl="revTx" presStyleIdx="0" presStyleCnt="5"/>
      <dgm:spPr/>
    </dgm:pt>
    <dgm:pt modelId="{31BA3890-B6EE-4CB1-A666-F95505EB7CB4}" type="pres">
      <dgm:prSet presAssocID="{B5697352-3518-45AA-AAEE-FCBBDD21B17D}" presName="vert1" presStyleCnt="0"/>
      <dgm:spPr/>
    </dgm:pt>
    <dgm:pt modelId="{0954283C-03A3-4F17-BF4E-FABCECE09632}" type="pres">
      <dgm:prSet presAssocID="{CDCE89F6-2C4F-4F94-9966-0E39C970FF7F}" presName="thickLine" presStyleLbl="alignNode1" presStyleIdx="1" presStyleCnt="5"/>
      <dgm:spPr/>
    </dgm:pt>
    <dgm:pt modelId="{9C6185C5-F186-4AAF-9A20-FEF1D1D6A6B2}" type="pres">
      <dgm:prSet presAssocID="{CDCE89F6-2C4F-4F94-9966-0E39C970FF7F}" presName="horz1" presStyleCnt="0"/>
      <dgm:spPr/>
    </dgm:pt>
    <dgm:pt modelId="{7E8ADDD2-24B5-4752-8EB4-0DDE9EC7E8CD}" type="pres">
      <dgm:prSet presAssocID="{CDCE89F6-2C4F-4F94-9966-0E39C970FF7F}" presName="tx1" presStyleLbl="revTx" presStyleIdx="1" presStyleCnt="5"/>
      <dgm:spPr/>
    </dgm:pt>
    <dgm:pt modelId="{41CA2535-7255-4752-AAC5-61912979F6EC}" type="pres">
      <dgm:prSet presAssocID="{CDCE89F6-2C4F-4F94-9966-0E39C970FF7F}" presName="vert1" presStyleCnt="0"/>
      <dgm:spPr/>
    </dgm:pt>
    <dgm:pt modelId="{BDB6EC10-0508-47FC-B4E4-28EF35E605A5}" type="pres">
      <dgm:prSet presAssocID="{CF06B2B3-0ACB-451E-914A-13969D8DB4B3}" presName="thickLine" presStyleLbl="alignNode1" presStyleIdx="2" presStyleCnt="5"/>
      <dgm:spPr/>
    </dgm:pt>
    <dgm:pt modelId="{0BBF33EF-5870-4474-A192-663D3D9728BE}" type="pres">
      <dgm:prSet presAssocID="{CF06B2B3-0ACB-451E-914A-13969D8DB4B3}" presName="horz1" presStyleCnt="0"/>
      <dgm:spPr/>
    </dgm:pt>
    <dgm:pt modelId="{8513694D-329C-4635-9C91-B52A3C04E690}" type="pres">
      <dgm:prSet presAssocID="{CF06B2B3-0ACB-451E-914A-13969D8DB4B3}" presName="tx1" presStyleLbl="revTx" presStyleIdx="2" presStyleCnt="5"/>
      <dgm:spPr/>
    </dgm:pt>
    <dgm:pt modelId="{10E291F4-9898-465F-A0B2-CB2731FAF81E}" type="pres">
      <dgm:prSet presAssocID="{CF06B2B3-0ACB-451E-914A-13969D8DB4B3}" presName="vert1" presStyleCnt="0"/>
      <dgm:spPr/>
    </dgm:pt>
    <dgm:pt modelId="{ABA51B30-6819-4C5E-B7FB-C68F076D1D27}" type="pres">
      <dgm:prSet presAssocID="{236CA708-BBAA-409E-9F28-12E04032B077}" presName="thickLine" presStyleLbl="alignNode1" presStyleIdx="3" presStyleCnt="5"/>
      <dgm:spPr/>
    </dgm:pt>
    <dgm:pt modelId="{43FA5A41-3C49-4D61-8B52-5E2C8BAF0A66}" type="pres">
      <dgm:prSet presAssocID="{236CA708-BBAA-409E-9F28-12E04032B077}" presName="horz1" presStyleCnt="0"/>
      <dgm:spPr/>
    </dgm:pt>
    <dgm:pt modelId="{43BA269F-4936-4167-8513-388563638EDE}" type="pres">
      <dgm:prSet presAssocID="{236CA708-BBAA-409E-9F28-12E04032B077}" presName="tx1" presStyleLbl="revTx" presStyleIdx="3" presStyleCnt="5"/>
      <dgm:spPr/>
    </dgm:pt>
    <dgm:pt modelId="{D2D1703D-59AC-45DB-94E4-D766EFAFE77E}" type="pres">
      <dgm:prSet presAssocID="{236CA708-BBAA-409E-9F28-12E04032B077}" presName="vert1" presStyleCnt="0"/>
      <dgm:spPr/>
    </dgm:pt>
    <dgm:pt modelId="{01A34879-B879-40A0-8304-EBB82B57F63F}" type="pres">
      <dgm:prSet presAssocID="{8530DFB1-B6B1-412A-99AF-B534E5462922}" presName="thickLine" presStyleLbl="alignNode1" presStyleIdx="4" presStyleCnt="5"/>
      <dgm:spPr/>
    </dgm:pt>
    <dgm:pt modelId="{1DB5846C-AE89-42F2-A566-7210F7E9898C}" type="pres">
      <dgm:prSet presAssocID="{8530DFB1-B6B1-412A-99AF-B534E5462922}" presName="horz1" presStyleCnt="0"/>
      <dgm:spPr/>
    </dgm:pt>
    <dgm:pt modelId="{A7F0DD38-6333-4EFE-B18A-38D5A93E97D1}" type="pres">
      <dgm:prSet presAssocID="{8530DFB1-B6B1-412A-99AF-B534E5462922}" presName="tx1" presStyleLbl="revTx" presStyleIdx="4" presStyleCnt="5"/>
      <dgm:spPr/>
    </dgm:pt>
    <dgm:pt modelId="{95967C80-D109-4BB7-9E58-9833B7A9253F}" type="pres">
      <dgm:prSet presAssocID="{8530DFB1-B6B1-412A-99AF-B534E5462922}" presName="vert1" presStyleCnt="0"/>
      <dgm:spPr/>
    </dgm:pt>
  </dgm:ptLst>
  <dgm:cxnLst>
    <dgm:cxn modelId="{AD0F1424-A52E-4AA7-BDC3-8872E29260B6}" type="presOf" srcId="{5A26C757-C20E-4B68-B76A-EBEEC7F7EA5F}" destId="{0B5B739D-25AF-4046-8BE0-F3885F078B12}" srcOrd="0" destOrd="0" presId="urn:microsoft.com/office/officeart/2008/layout/LinedList"/>
    <dgm:cxn modelId="{D480EF25-CCE5-4FE1-AA45-0D85EDB5F0F2}" type="presOf" srcId="{CF06B2B3-0ACB-451E-914A-13969D8DB4B3}" destId="{8513694D-329C-4635-9C91-B52A3C04E690}" srcOrd="0" destOrd="0" presId="urn:microsoft.com/office/officeart/2008/layout/LinedList"/>
    <dgm:cxn modelId="{D7980D5B-3141-480A-9B82-EAC928C79FD1}" srcId="{5A26C757-C20E-4B68-B76A-EBEEC7F7EA5F}" destId="{236CA708-BBAA-409E-9F28-12E04032B077}" srcOrd="3" destOrd="0" parTransId="{C1E05822-A7D9-4AEE-806E-A45F41362AF8}" sibTransId="{74D458CF-B84B-4B7F-A32B-4C7E74DA1502}"/>
    <dgm:cxn modelId="{1A123E6B-1888-4E16-AB63-68220D2F3056}" type="presOf" srcId="{CDCE89F6-2C4F-4F94-9966-0E39C970FF7F}" destId="{7E8ADDD2-24B5-4752-8EB4-0DDE9EC7E8CD}" srcOrd="0" destOrd="0" presId="urn:microsoft.com/office/officeart/2008/layout/LinedList"/>
    <dgm:cxn modelId="{7E554A92-8E29-4ABC-83C7-CD642E88ADDF}" srcId="{5A26C757-C20E-4B68-B76A-EBEEC7F7EA5F}" destId="{8530DFB1-B6B1-412A-99AF-B534E5462922}" srcOrd="4" destOrd="0" parTransId="{A8D150C5-F9B9-4F87-8166-2A4A48DEE399}" sibTransId="{D03F6586-F1E8-473A-9792-85EF37D6ECAA}"/>
    <dgm:cxn modelId="{5FC09A93-644F-4A05-943A-B0D01945EF9D}" srcId="{5A26C757-C20E-4B68-B76A-EBEEC7F7EA5F}" destId="{CF06B2B3-0ACB-451E-914A-13969D8DB4B3}" srcOrd="2" destOrd="0" parTransId="{5A9143A3-0572-4903-9067-0BBF75E3B48C}" sibTransId="{E2AA4D83-11A1-4BF7-9A83-D85D2A750570}"/>
    <dgm:cxn modelId="{A1DCDE97-F584-4B7C-AF18-55C5AE154573}" type="presOf" srcId="{236CA708-BBAA-409E-9F28-12E04032B077}" destId="{43BA269F-4936-4167-8513-388563638EDE}" srcOrd="0" destOrd="0" presId="urn:microsoft.com/office/officeart/2008/layout/LinedList"/>
    <dgm:cxn modelId="{501C4BB9-AA39-4B3D-8323-81010E960116}" type="presOf" srcId="{B5697352-3518-45AA-AAEE-FCBBDD21B17D}" destId="{1DECD384-B840-49DA-915A-E1F8C8997FDB}" srcOrd="0" destOrd="0" presId="urn:microsoft.com/office/officeart/2008/layout/LinedList"/>
    <dgm:cxn modelId="{F0BE95DB-2A80-4F7B-A4AA-795439C6E290}" srcId="{5A26C757-C20E-4B68-B76A-EBEEC7F7EA5F}" destId="{B5697352-3518-45AA-AAEE-FCBBDD21B17D}" srcOrd="0" destOrd="0" parTransId="{DD30D75C-2D8B-4977-88CB-ACAE800420C8}" sibTransId="{7E394FAC-DE11-4B1D-B31C-245A72A9EEEF}"/>
    <dgm:cxn modelId="{EC71EBE8-750D-4511-B566-4D36C16A6B89}" srcId="{5A26C757-C20E-4B68-B76A-EBEEC7F7EA5F}" destId="{CDCE89F6-2C4F-4F94-9966-0E39C970FF7F}" srcOrd="1" destOrd="0" parTransId="{87574B80-F55F-430A-95CF-99C15FB051CE}" sibTransId="{2CCC2059-939D-45F2-B798-62A15C70C8DA}"/>
    <dgm:cxn modelId="{4739F4F7-6904-4BA2-8391-B860394F71CA}" type="presOf" srcId="{8530DFB1-B6B1-412A-99AF-B534E5462922}" destId="{A7F0DD38-6333-4EFE-B18A-38D5A93E97D1}" srcOrd="0" destOrd="0" presId="urn:microsoft.com/office/officeart/2008/layout/LinedList"/>
    <dgm:cxn modelId="{6C27F3B8-728C-42C5-91B2-3D9095B01E3D}" type="presParOf" srcId="{0B5B739D-25AF-4046-8BE0-F3885F078B12}" destId="{36BAAED1-6FCE-4CC7-8D69-67301FEEDD96}" srcOrd="0" destOrd="0" presId="urn:microsoft.com/office/officeart/2008/layout/LinedList"/>
    <dgm:cxn modelId="{114F91EA-A8E8-498A-8A5E-1A78589508ED}" type="presParOf" srcId="{0B5B739D-25AF-4046-8BE0-F3885F078B12}" destId="{5AD13A65-5146-4AFF-BC4B-1702ED397CBE}" srcOrd="1" destOrd="0" presId="urn:microsoft.com/office/officeart/2008/layout/LinedList"/>
    <dgm:cxn modelId="{43340D00-9A74-4B10-9E94-F47A2CA32FBD}" type="presParOf" srcId="{5AD13A65-5146-4AFF-BC4B-1702ED397CBE}" destId="{1DECD384-B840-49DA-915A-E1F8C8997FDB}" srcOrd="0" destOrd="0" presId="urn:microsoft.com/office/officeart/2008/layout/LinedList"/>
    <dgm:cxn modelId="{9540092C-4112-4C55-8397-FDCAAA2CCA1B}" type="presParOf" srcId="{5AD13A65-5146-4AFF-BC4B-1702ED397CBE}" destId="{31BA3890-B6EE-4CB1-A666-F95505EB7CB4}" srcOrd="1" destOrd="0" presId="urn:microsoft.com/office/officeart/2008/layout/LinedList"/>
    <dgm:cxn modelId="{E3006639-16D1-4A61-A0C8-2C3FA16894EC}" type="presParOf" srcId="{0B5B739D-25AF-4046-8BE0-F3885F078B12}" destId="{0954283C-03A3-4F17-BF4E-FABCECE09632}" srcOrd="2" destOrd="0" presId="urn:microsoft.com/office/officeart/2008/layout/LinedList"/>
    <dgm:cxn modelId="{B633544E-61BC-452F-B167-98384FCE3882}" type="presParOf" srcId="{0B5B739D-25AF-4046-8BE0-F3885F078B12}" destId="{9C6185C5-F186-4AAF-9A20-FEF1D1D6A6B2}" srcOrd="3" destOrd="0" presId="urn:microsoft.com/office/officeart/2008/layout/LinedList"/>
    <dgm:cxn modelId="{8F1B80DD-0A5B-4009-8EA6-5DBD83387414}" type="presParOf" srcId="{9C6185C5-F186-4AAF-9A20-FEF1D1D6A6B2}" destId="{7E8ADDD2-24B5-4752-8EB4-0DDE9EC7E8CD}" srcOrd="0" destOrd="0" presId="urn:microsoft.com/office/officeart/2008/layout/LinedList"/>
    <dgm:cxn modelId="{FAC93B7F-593A-4253-ACE3-16F181F71D97}" type="presParOf" srcId="{9C6185C5-F186-4AAF-9A20-FEF1D1D6A6B2}" destId="{41CA2535-7255-4752-AAC5-61912979F6EC}" srcOrd="1" destOrd="0" presId="urn:microsoft.com/office/officeart/2008/layout/LinedList"/>
    <dgm:cxn modelId="{D48DE38D-6F7D-40C0-820C-CF825F4BDDAC}" type="presParOf" srcId="{0B5B739D-25AF-4046-8BE0-F3885F078B12}" destId="{BDB6EC10-0508-47FC-B4E4-28EF35E605A5}" srcOrd="4" destOrd="0" presId="urn:microsoft.com/office/officeart/2008/layout/LinedList"/>
    <dgm:cxn modelId="{CBCD2BA0-7F60-41B8-AD93-64EA524228D4}" type="presParOf" srcId="{0B5B739D-25AF-4046-8BE0-F3885F078B12}" destId="{0BBF33EF-5870-4474-A192-663D3D9728BE}" srcOrd="5" destOrd="0" presId="urn:microsoft.com/office/officeart/2008/layout/LinedList"/>
    <dgm:cxn modelId="{578F782E-45A4-4910-94D3-931DC5D8109D}" type="presParOf" srcId="{0BBF33EF-5870-4474-A192-663D3D9728BE}" destId="{8513694D-329C-4635-9C91-B52A3C04E690}" srcOrd="0" destOrd="0" presId="urn:microsoft.com/office/officeart/2008/layout/LinedList"/>
    <dgm:cxn modelId="{7A4A3A85-21F9-4A0F-BD89-33CAC823C920}" type="presParOf" srcId="{0BBF33EF-5870-4474-A192-663D3D9728BE}" destId="{10E291F4-9898-465F-A0B2-CB2731FAF81E}" srcOrd="1" destOrd="0" presId="urn:microsoft.com/office/officeart/2008/layout/LinedList"/>
    <dgm:cxn modelId="{BE6D4855-5837-4550-AB44-297048A90874}" type="presParOf" srcId="{0B5B739D-25AF-4046-8BE0-F3885F078B12}" destId="{ABA51B30-6819-4C5E-B7FB-C68F076D1D27}" srcOrd="6" destOrd="0" presId="urn:microsoft.com/office/officeart/2008/layout/LinedList"/>
    <dgm:cxn modelId="{2396AD31-30DC-45FB-A7E5-9FD1AF17CD5A}" type="presParOf" srcId="{0B5B739D-25AF-4046-8BE0-F3885F078B12}" destId="{43FA5A41-3C49-4D61-8B52-5E2C8BAF0A66}" srcOrd="7" destOrd="0" presId="urn:microsoft.com/office/officeart/2008/layout/LinedList"/>
    <dgm:cxn modelId="{0B2FC7EF-34E7-4414-A5DC-685B2CFB9471}" type="presParOf" srcId="{43FA5A41-3C49-4D61-8B52-5E2C8BAF0A66}" destId="{43BA269F-4936-4167-8513-388563638EDE}" srcOrd="0" destOrd="0" presId="urn:microsoft.com/office/officeart/2008/layout/LinedList"/>
    <dgm:cxn modelId="{74762C19-F2BA-4C49-80CB-3B39162107C1}" type="presParOf" srcId="{43FA5A41-3C49-4D61-8B52-5E2C8BAF0A66}" destId="{D2D1703D-59AC-45DB-94E4-D766EFAFE77E}" srcOrd="1" destOrd="0" presId="urn:microsoft.com/office/officeart/2008/layout/LinedList"/>
    <dgm:cxn modelId="{DAF41E08-E45C-4796-9927-08CA4DCDE72A}" type="presParOf" srcId="{0B5B739D-25AF-4046-8BE0-F3885F078B12}" destId="{01A34879-B879-40A0-8304-EBB82B57F63F}" srcOrd="8" destOrd="0" presId="urn:microsoft.com/office/officeart/2008/layout/LinedList"/>
    <dgm:cxn modelId="{521D6194-F544-4DA3-A4E3-0B1C42239D8B}" type="presParOf" srcId="{0B5B739D-25AF-4046-8BE0-F3885F078B12}" destId="{1DB5846C-AE89-42F2-A566-7210F7E9898C}" srcOrd="9" destOrd="0" presId="urn:microsoft.com/office/officeart/2008/layout/LinedList"/>
    <dgm:cxn modelId="{3DEAC55C-EB65-44C4-B0A1-A4401ABAC075}" type="presParOf" srcId="{1DB5846C-AE89-42F2-A566-7210F7E9898C}" destId="{A7F0DD38-6333-4EFE-B18A-38D5A93E97D1}" srcOrd="0" destOrd="0" presId="urn:microsoft.com/office/officeart/2008/layout/LinedList"/>
    <dgm:cxn modelId="{16002F17-DF42-4FC3-9E04-C480A268430A}" type="presParOf" srcId="{1DB5846C-AE89-42F2-A566-7210F7E9898C}" destId="{95967C80-D109-4BB7-9E58-9833B7A925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9975EBF4-5896-42AE-ACD9-149B7EE69D9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9C896A82-4A26-44FF-9F5B-34762B47FBA3}">
      <dgm:prSet/>
      <dgm:spPr/>
      <dgm:t>
        <a:bodyPr/>
        <a:lstStyle/>
        <a:p>
          <a:r>
            <a:rPr lang="en-GB" b="0" i="0"/>
            <a:t>Play is used therapeutically in various ways to help individuals, especially children, express their emotions, process experiences, and develop coping mechanisms. Here are some key aspects of how play is used in therapy:</a:t>
          </a:r>
          <a:endParaRPr lang="en-GB"/>
        </a:p>
      </dgm:t>
    </dgm:pt>
    <dgm:pt modelId="{DE190288-4948-4770-939E-48A328EEDAE3}" type="parTrans" cxnId="{F5441BBC-D1C4-4C9C-A791-B749DA378755}">
      <dgm:prSet/>
      <dgm:spPr/>
      <dgm:t>
        <a:bodyPr/>
        <a:lstStyle/>
        <a:p>
          <a:endParaRPr lang="en-GB"/>
        </a:p>
      </dgm:t>
    </dgm:pt>
    <dgm:pt modelId="{0A47FC23-2A66-4C8F-A05B-AF084C669DAF}" type="sibTrans" cxnId="{F5441BBC-D1C4-4C9C-A791-B749DA378755}">
      <dgm:prSet/>
      <dgm:spPr/>
      <dgm:t>
        <a:bodyPr/>
        <a:lstStyle/>
        <a:p>
          <a:endParaRPr lang="en-GB"/>
        </a:p>
      </dgm:t>
    </dgm:pt>
    <dgm:pt modelId="{A3F0AF1D-EC6D-49FB-B766-F630AE346E6C}" type="pres">
      <dgm:prSet presAssocID="{9975EBF4-5896-42AE-ACD9-149B7EE69D90}" presName="Name0" presStyleCnt="0">
        <dgm:presLayoutVars>
          <dgm:chMax val="7"/>
          <dgm:dir/>
          <dgm:animLvl val="lvl"/>
          <dgm:resizeHandles val="exact"/>
        </dgm:presLayoutVars>
      </dgm:prSet>
      <dgm:spPr/>
    </dgm:pt>
    <dgm:pt modelId="{03A184C4-93A5-4A5F-8CC0-69D25CAC55B3}" type="pres">
      <dgm:prSet presAssocID="{9C896A82-4A26-44FF-9F5B-34762B47FBA3}" presName="circle1" presStyleLbl="node1" presStyleIdx="0" presStyleCnt="1"/>
      <dgm:spPr/>
    </dgm:pt>
    <dgm:pt modelId="{6390C67E-1FF8-40DF-83EF-DCDA03BD3C09}" type="pres">
      <dgm:prSet presAssocID="{9C896A82-4A26-44FF-9F5B-34762B47FBA3}" presName="space" presStyleCnt="0"/>
      <dgm:spPr/>
    </dgm:pt>
    <dgm:pt modelId="{C828D875-1130-4AC8-93A6-637B608C4A8F}" type="pres">
      <dgm:prSet presAssocID="{9C896A82-4A26-44FF-9F5B-34762B47FBA3}" presName="rect1" presStyleLbl="alignAcc1" presStyleIdx="0" presStyleCnt="1" custLinFactNeighborX="-280" custLinFactNeighborY="39418"/>
      <dgm:spPr/>
    </dgm:pt>
    <dgm:pt modelId="{84B04316-2531-4A26-A4E1-B04B75048429}" type="pres">
      <dgm:prSet presAssocID="{9C896A82-4A26-44FF-9F5B-34762B47FBA3}" presName="rect1ParTxNoCh" presStyleLbl="alignAcc1" presStyleIdx="0" presStyleCnt="1">
        <dgm:presLayoutVars>
          <dgm:chMax val="1"/>
          <dgm:bulletEnabled val="1"/>
        </dgm:presLayoutVars>
      </dgm:prSet>
      <dgm:spPr/>
    </dgm:pt>
  </dgm:ptLst>
  <dgm:cxnLst>
    <dgm:cxn modelId="{8D6DFB0B-5C2B-4B70-BA97-945C4E52D1D3}" type="presOf" srcId="{9C896A82-4A26-44FF-9F5B-34762B47FBA3}" destId="{84B04316-2531-4A26-A4E1-B04B75048429}" srcOrd="1" destOrd="0" presId="urn:microsoft.com/office/officeart/2005/8/layout/target3"/>
    <dgm:cxn modelId="{F5441BBC-D1C4-4C9C-A791-B749DA378755}" srcId="{9975EBF4-5896-42AE-ACD9-149B7EE69D90}" destId="{9C896A82-4A26-44FF-9F5B-34762B47FBA3}" srcOrd="0" destOrd="0" parTransId="{DE190288-4948-4770-939E-48A328EEDAE3}" sibTransId="{0A47FC23-2A66-4C8F-A05B-AF084C669DAF}"/>
    <dgm:cxn modelId="{F91F51D7-403F-4289-897D-E183FB9E6540}" type="presOf" srcId="{9C896A82-4A26-44FF-9F5B-34762B47FBA3}" destId="{C828D875-1130-4AC8-93A6-637B608C4A8F}" srcOrd="0" destOrd="0" presId="urn:microsoft.com/office/officeart/2005/8/layout/target3"/>
    <dgm:cxn modelId="{6B40C4D7-45B4-4572-9A95-EAB29591AFB1}" type="presOf" srcId="{9975EBF4-5896-42AE-ACD9-149B7EE69D90}" destId="{A3F0AF1D-EC6D-49FB-B766-F630AE346E6C}" srcOrd="0" destOrd="0" presId="urn:microsoft.com/office/officeart/2005/8/layout/target3"/>
    <dgm:cxn modelId="{705E863E-E0FB-4B43-B147-8B3C29F3150B}" type="presParOf" srcId="{A3F0AF1D-EC6D-49FB-B766-F630AE346E6C}" destId="{03A184C4-93A5-4A5F-8CC0-69D25CAC55B3}" srcOrd="0" destOrd="0" presId="urn:microsoft.com/office/officeart/2005/8/layout/target3"/>
    <dgm:cxn modelId="{96177561-2675-4E6C-A3B4-97E7A684A79E}" type="presParOf" srcId="{A3F0AF1D-EC6D-49FB-B766-F630AE346E6C}" destId="{6390C67E-1FF8-40DF-83EF-DCDA03BD3C09}" srcOrd="1" destOrd="0" presId="urn:microsoft.com/office/officeart/2005/8/layout/target3"/>
    <dgm:cxn modelId="{7EDCE1C8-6D2E-41C9-B230-0898256D3525}" type="presParOf" srcId="{A3F0AF1D-EC6D-49FB-B766-F630AE346E6C}" destId="{C828D875-1130-4AC8-93A6-637B608C4A8F}" srcOrd="2" destOrd="0" presId="urn:microsoft.com/office/officeart/2005/8/layout/target3"/>
    <dgm:cxn modelId="{27BBA794-B9AF-46C8-83A5-969CC4ADD521}" type="presParOf" srcId="{A3F0AF1D-EC6D-49FB-B766-F630AE346E6C}" destId="{84B04316-2531-4A26-A4E1-B04B75048429}"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72EF585C-0603-443B-B64A-4DCDD085C47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EC1BDE3E-35B6-4DD1-BF80-B6B951F83DB4}">
      <dgm:prSet/>
      <dgm:spPr/>
      <dgm:t>
        <a:bodyPr/>
        <a:lstStyle/>
        <a:p>
          <a:r>
            <a:rPr lang="en-GB"/>
            <a:t>Klein - a child’s spontaneous play was a substitute for the free association used within adult psychoanalysis. </a:t>
          </a:r>
        </a:p>
      </dgm:t>
    </dgm:pt>
    <dgm:pt modelId="{43703D0E-8152-4A2E-B4EA-11AC5E47C267}" type="parTrans" cxnId="{396C5C18-99B0-4595-BE1A-3DC550F8EA6E}">
      <dgm:prSet/>
      <dgm:spPr/>
      <dgm:t>
        <a:bodyPr/>
        <a:lstStyle/>
        <a:p>
          <a:endParaRPr lang="en-GB"/>
        </a:p>
      </dgm:t>
    </dgm:pt>
    <dgm:pt modelId="{EB695C2C-4D15-483C-87ED-E0440EF30772}" type="sibTrans" cxnId="{396C5C18-99B0-4595-BE1A-3DC550F8EA6E}">
      <dgm:prSet/>
      <dgm:spPr/>
      <dgm:t>
        <a:bodyPr/>
        <a:lstStyle/>
        <a:p>
          <a:endParaRPr lang="en-GB"/>
        </a:p>
      </dgm:t>
    </dgm:pt>
    <dgm:pt modelId="{63C354F3-DDA7-47EA-BA9B-142C075342C4}" type="pres">
      <dgm:prSet presAssocID="{72EF585C-0603-443B-B64A-4DCDD085C479}" presName="vert0" presStyleCnt="0">
        <dgm:presLayoutVars>
          <dgm:dir/>
          <dgm:animOne val="branch"/>
          <dgm:animLvl val="lvl"/>
        </dgm:presLayoutVars>
      </dgm:prSet>
      <dgm:spPr/>
    </dgm:pt>
    <dgm:pt modelId="{F2CE98B4-9622-4134-B6A0-E8596B4F6368}" type="pres">
      <dgm:prSet presAssocID="{EC1BDE3E-35B6-4DD1-BF80-B6B951F83DB4}" presName="thickLine" presStyleLbl="alignNode1" presStyleIdx="0" presStyleCnt="1"/>
      <dgm:spPr/>
    </dgm:pt>
    <dgm:pt modelId="{68096630-BC98-479B-949B-E22A4B7D4011}" type="pres">
      <dgm:prSet presAssocID="{EC1BDE3E-35B6-4DD1-BF80-B6B951F83DB4}" presName="horz1" presStyleCnt="0"/>
      <dgm:spPr/>
    </dgm:pt>
    <dgm:pt modelId="{72BE9DD6-D522-4FFB-A940-A56CE268BAFE}" type="pres">
      <dgm:prSet presAssocID="{EC1BDE3E-35B6-4DD1-BF80-B6B951F83DB4}" presName="tx1" presStyleLbl="revTx" presStyleIdx="0" presStyleCnt="1"/>
      <dgm:spPr/>
    </dgm:pt>
    <dgm:pt modelId="{FD69F9E5-13C0-4089-8EDB-6BAD49C13BE8}" type="pres">
      <dgm:prSet presAssocID="{EC1BDE3E-35B6-4DD1-BF80-B6B951F83DB4}" presName="vert1" presStyleCnt="0"/>
      <dgm:spPr/>
    </dgm:pt>
  </dgm:ptLst>
  <dgm:cxnLst>
    <dgm:cxn modelId="{396C5C18-99B0-4595-BE1A-3DC550F8EA6E}" srcId="{72EF585C-0603-443B-B64A-4DCDD085C479}" destId="{EC1BDE3E-35B6-4DD1-BF80-B6B951F83DB4}" srcOrd="0" destOrd="0" parTransId="{43703D0E-8152-4A2E-B4EA-11AC5E47C267}" sibTransId="{EB695C2C-4D15-483C-87ED-E0440EF30772}"/>
    <dgm:cxn modelId="{2F469449-EE92-4507-9EB9-4E6352B7430F}" type="presOf" srcId="{72EF585C-0603-443B-B64A-4DCDD085C479}" destId="{63C354F3-DDA7-47EA-BA9B-142C075342C4}" srcOrd="0" destOrd="0" presId="urn:microsoft.com/office/officeart/2008/layout/LinedList"/>
    <dgm:cxn modelId="{104E579F-19DA-4314-9D38-09965DEB6CC3}" type="presOf" srcId="{EC1BDE3E-35B6-4DD1-BF80-B6B951F83DB4}" destId="{72BE9DD6-D522-4FFB-A940-A56CE268BAFE}" srcOrd="0" destOrd="0" presId="urn:microsoft.com/office/officeart/2008/layout/LinedList"/>
    <dgm:cxn modelId="{41A5AB60-EB33-4384-8480-182FA4FBFEFE}" type="presParOf" srcId="{63C354F3-DDA7-47EA-BA9B-142C075342C4}" destId="{F2CE98B4-9622-4134-B6A0-E8596B4F6368}" srcOrd="0" destOrd="0" presId="urn:microsoft.com/office/officeart/2008/layout/LinedList"/>
    <dgm:cxn modelId="{64F3D809-A76D-4BF8-B284-514A8D3CB3CD}" type="presParOf" srcId="{63C354F3-DDA7-47EA-BA9B-142C075342C4}" destId="{68096630-BC98-479B-949B-E22A4B7D4011}" srcOrd="1" destOrd="0" presId="urn:microsoft.com/office/officeart/2008/layout/LinedList"/>
    <dgm:cxn modelId="{D18E3FAF-AFE9-4D7E-81C0-D9085A7E3309}" type="presParOf" srcId="{68096630-BC98-479B-949B-E22A4B7D4011}" destId="{72BE9DD6-D522-4FFB-A940-A56CE268BAFE}" srcOrd="0" destOrd="0" presId="urn:microsoft.com/office/officeart/2008/layout/LinedList"/>
    <dgm:cxn modelId="{992B47B5-7420-4BE9-9E53-C82B0BA19047}" type="presParOf" srcId="{68096630-BC98-479B-949B-E22A4B7D4011}" destId="{FD69F9E5-13C0-4089-8EDB-6BAD49C13B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8BED372D-7233-4ACF-8C0E-6CE2CF47D8C4}"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GB"/>
        </a:p>
      </dgm:t>
    </dgm:pt>
    <dgm:pt modelId="{62647939-F6DB-4967-90F0-0D1F46B3A2E4}">
      <dgm:prSet/>
      <dgm:spPr/>
      <dgm:t>
        <a:bodyPr/>
        <a:lstStyle/>
        <a:p>
          <a:r>
            <a:rPr lang="en-GB"/>
            <a:t>Anna Freud (1928, 1964, 1965)</a:t>
          </a:r>
        </a:p>
      </dgm:t>
    </dgm:pt>
    <dgm:pt modelId="{E96AF55C-2B0C-449A-92C2-8D59693437DE}" type="parTrans" cxnId="{A004E444-E9B6-410C-A183-90A5F841037A}">
      <dgm:prSet/>
      <dgm:spPr/>
      <dgm:t>
        <a:bodyPr/>
        <a:lstStyle/>
        <a:p>
          <a:endParaRPr lang="en-GB"/>
        </a:p>
      </dgm:t>
    </dgm:pt>
    <dgm:pt modelId="{E6D12BEE-0337-40BC-B7EA-1BB54B31094A}" type="sibTrans" cxnId="{A004E444-E9B6-410C-A183-90A5F841037A}">
      <dgm:prSet/>
      <dgm:spPr/>
      <dgm:t>
        <a:bodyPr/>
        <a:lstStyle/>
        <a:p>
          <a:endParaRPr lang="en-GB"/>
        </a:p>
      </dgm:t>
    </dgm:pt>
    <dgm:pt modelId="{A930E55F-DE88-4D1B-BB7C-01736BAE766D}">
      <dgm:prSet/>
      <dgm:spPr/>
      <dgm:t>
        <a:bodyPr/>
        <a:lstStyle/>
        <a:p>
          <a:r>
            <a:rPr lang="en-GB"/>
            <a:t>Margaret Lowenfeld (1935, 1970) </a:t>
          </a:r>
        </a:p>
      </dgm:t>
    </dgm:pt>
    <dgm:pt modelId="{8392E54F-353E-48BC-A6B9-B82591D110E0}" type="parTrans" cxnId="{B7852D23-F202-4B7B-8CED-6000B3F8C97B}">
      <dgm:prSet/>
      <dgm:spPr/>
      <dgm:t>
        <a:bodyPr/>
        <a:lstStyle/>
        <a:p>
          <a:endParaRPr lang="en-GB"/>
        </a:p>
      </dgm:t>
    </dgm:pt>
    <dgm:pt modelId="{3BC8B32D-457F-4BB2-99F4-94DEDF9757DF}" type="sibTrans" cxnId="{B7852D23-F202-4B7B-8CED-6000B3F8C97B}">
      <dgm:prSet/>
      <dgm:spPr/>
      <dgm:t>
        <a:bodyPr/>
        <a:lstStyle/>
        <a:p>
          <a:endParaRPr lang="en-GB"/>
        </a:p>
      </dgm:t>
    </dgm:pt>
    <dgm:pt modelId="{A5B9822F-BCE1-4FCA-8A98-263F243E3A5B}">
      <dgm:prSet/>
      <dgm:spPr/>
      <dgm:t>
        <a:bodyPr/>
        <a:lstStyle/>
        <a:p>
          <a:r>
            <a:rPr lang="en-GB"/>
            <a:t>Melanie Klein (1961, 1987) </a:t>
          </a:r>
        </a:p>
      </dgm:t>
    </dgm:pt>
    <dgm:pt modelId="{8C9963AB-C4BE-4EC4-9E86-EB6104162563}" type="parTrans" cxnId="{4B3E5A0A-E9A0-438A-85AE-7557D18EB224}">
      <dgm:prSet/>
      <dgm:spPr/>
      <dgm:t>
        <a:bodyPr/>
        <a:lstStyle/>
        <a:p>
          <a:endParaRPr lang="en-GB"/>
        </a:p>
      </dgm:t>
    </dgm:pt>
    <dgm:pt modelId="{E4AD9E34-2004-44FE-96AE-64650BA7EF06}" type="sibTrans" cxnId="{4B3E5A0A-E9A0-438A-85AE-7557D18EB224}">
      <dgm:prSet/>
      <dgm:spPr/>
      <dgm:t>
        <a:bodyPr/>
        <a:lstStyle/>
        <a:p>
          <a:endParaRPr lang="en-GB"/>
        </a:p>
      </dgm:t>
    </dgm:pt>
    <dgm:pt modelId="{B192C01B-19E3-466F-A8A6-AAF529388BBD}" type="pres">
      <dgm:prSet presAssocID="{8BED372D-7233-4ACF-8C0E-6CE2CF47D8C4}" presName="Name0" presStyleCnt="0">
        <dgm:presLayoutVars>
          <dgm:dir/>
          <dgm:resizeHandles val="exact"/>
        </dgm:presLayoutVars>
      </dgm:prSet>
      <dgm:spPr/>
    </dgm:pt>
    <dgm:pt modelId="{A7A2BC8F-62F2-4482-A87E-EE2E21F425DE}" type="pres">
      <dgm:prSet presAssocID="{62647939-F6DB-4967-90F0-0D1F46B3A2E4}" presName="node" presStyleLbl="node1" presStyleIdx="0" presStyleCnt="3">
        <dgm:presLayoutVars>
          <dgm:bulletEnabled val="1"/>
        </dgm:presLayoutVars>
      </dgm:prSet>
      <dgm:spPr/>
    </dgm:pt>
    <dgm:pt modelId="{93081BFB-AC8D-4A16-96DC-D443FC9A755F}" type="pres">
      <dgm:prSet presAssocID="{E6D12BEE-0337-40BC-B7EA-1BB54B31094A}" presName="sibTrans" presStyleLbl="sibTrans2D1" presStyleIdx="0" presStyleCnt="2"/>
      <dgm:spPr/>
    </dgm:pt>
    <dgm:pt modelId="{87FEEB70-016F-4AE3-AB8B-BA714DDCC1C4}" type="pres">
      <dgm:prSet presAssocID="{E6D12BEE-0337-40BC-B7EA-1BB54B31094A}" presName="connectorText" presStyleLbl="sibTrans2D1" presStyleIdx="0" presStyleCnt="2"/>
      <dgm:spPr/>
    </dgm:pt>
    <dgm:pt modelId="{83450322-DCF2-423A-8B57-16D9722D1EE0}" type="pres">
      <dgm:prSet presAssocID="{A930E55F-DE88-4D1B-BB7C-01736BAE766D}" presName="node" presStyleLbl="node1" presStyleIdx="1" presStyleCnt="3">
        <dgm:presLayoutVars>
          <dgm:bulletEnabled val="1"/>
        </dgm:presLayoutVars>
      </dgm:prSet>
      <dgm:spPr/>
    </dgm:pt>
    <dgm:pt modelId="{CEA7E0A0-4F73-49C1-B920-6D5CE9FA84B3}" type="pres">
      <dgm:prSet presAssocID="{3BC8B32D-457F-4BB2-99F4-94DEDF9757DF}" presName="sibTrans" presStyleLbl="sibTrans2D1" presStyleIdx="1" presStyleCnt="2"/>
      <dgm:spPr/>
    </dgm:pt>
    <dgm:pt modelId="{DF7ACD79-6C64-4808-8E3E-6ACF53206956}" type="pres">
      <dgm:prSet presAssocID="{3BC8B32D-457F-4BB2-99F4-94DEDF9757DF}" presName="connectorText" presStyleLbl="sibTrans2D1" presStyleIdx="1" presStyleCnt="2"/>
      <dgm:spPr/>
    </dgm:pt>
    <dgm:pt modelId="{6210760D-2D96-452A-A181-9B86BDCA8B9B}" type="pres">
      <dgm:prSet presAssocID="{A5B9822F-BCE1-4FCA-8A98-263F243E3A5B}" presName="node" presStyleLbl="node1" presStyleIdx="2" presStyleCnt="3">
        <dgm:presLayoutVars>
          <dgm:bulletEnabled val="1"/>
        </dgm:presLayoutVars>
      </dgm:prSet>
      <dgm:spPr/>
    </dgm:pt>
  </dgm:ptLst>
  <dgm:cxnLst>
    <dgm:cxn modelId="{E7B54500-BFC7-426F-B9CD-4AFAF6936227}" type="presOf" srcId="{62647939-F6DB-4967-90F0-0D1F46B3A2E4}" destId="{A7A2BC8F-62F2-4482-A87E-EE2E21F425DE}" srcOrd="0" destOrd="0" presId="urn:microsoft.com/office/officeart/2005/8/layout/process1"/>
    <dgm:cxn modelId="{4B3E5A0A-E9A0-438A-85AE-7557D18EB224}" srcId="{8BED372D-7233-4ACF-8C0E-6CE2CF47D8C4}" destId="{A5B9822F-BCE1-4FCA-8A98-263F243E3A5B}" srcOrd="2" destOrd="0" parTransId="{8C9963AB-C4BE-4EC4-9E86-EB6104162563}" sibTransId="{E4AD9E34-2004-44FE-96AE-64650BA7EF06}"/>
    <dgm:cxn modelId="{B7852D23-F202-4B7B-8CED-6000B3F8C97B}" srcId="{8BED372D-7233-4ACF-8C0E-6CE2CF47D8C4}" destId="{A930E55F-DE88-4D1B-BB7C-01736BAE766D}" srcOrd="1" destOrd="0" parTransId="{8392E54F-353E-48BC-A6B9-B82591D110E0}" sibTransId="{3BC8B32D-457F-4BB2-99F4-94DEDF9757DF}"/>
    <dgm:cxn modelId="{15E0C93F-1567-42E4-B0CB-F7284BE59133}" type="presOf" srcId="{E6D12BEE-0337-40BC-B7EA-1BB54B31094A}" destId="{87FEEB70-016F-4AE3-AB8B-BA714DDCC1C4}" srcOrd="1" destOrd="0" presId="urn:microsoft.com/office/officeart/2005/8/layout/process1"/>
    <dgm:cxn modelId="{7FDC8063-4C1B-4794-A744-FE34CFF4823A}" type="presOf" srcId="{3BC8B32D-457F-4BB2-99F4-94DEDF9757DF}" destId="{DF7ACD79-6C64-4808-8E3E-6ACF53206956}" srcOrd="1" destOrd="0" presId="urn:microsoft.com/office/officeart/2005/8/layout/process1"/>
    <dgm:cxn modelId="{A004E444-E9B6-410C-A183-90A5F841037A}" srcId="{8BED372D-7233-4ACF-8C0E-6CE2CF47D8C4}" destId="{62647939-F6DB-4967-90F0-0D1F46B3A2E4}" srcOrd="0" destOrd="0" parTransId="{E96AF55C-2B0C-449A-92C2-8D59693437DE}" sibTransId="{E6D12BEE-0337-40BC-B7EA-1BB54B31094A}"/>
    <dgm:cxn modelId="{5AFA9165-9955-4034-A9A3-08A75BEE5A67}" type="presOf" srcId="{A5B9822F-BCE1-4FCA-8A98-263F243E3A5B}" destId="{6210760D-2D96-452A-A181-9B86BDCA8B9B}" srcOrd="0" destOrd="0" presId="urn:microsoft.com/office/officeart/2005/8/layout/process1"/>
    <dgm:cxn modelId="{DFD24650-0A15-4CFD-9BB5-F06D61FA2358}" type="presOf" srcId="{8BED372D-7233-4ACF-8C0E-6CE2CF47D8C4}" destId="{B192C01B-19E3-466F-A8A6-AAF529388BBD}" srcOrd="0" destOrd="0" presId="urn:microsoft.com/office/officeart/2005/8/layout/process1"/>
    <dgm:cxn modelId="{0DCE4573-C770-49C2-BDE5-08E0B2A8CC4C}" type="presOf" srcId="{A930E55F-DE88-4D1B-BB7C-01736BAE766D}" destId="{83450322-DCF2-423A-8B57-16D9722D1EE0}" srcOrd="0" destOrd="0" presId="urn:microsoft.com/office/officeart/2005/8/layout/process1"/>
    <dgm:cxn modelId="{D2720554-1A2E-4D40-B59A-49A2B8B08D4D}" type="presOf" srcId="{3BC8B32D-457F-4BB2-99F4-94DEDF9757DF}" destId="{CEA7E0A0-4F73-49C1-B920-6D5CE9FA84B3}" srcOrd="0" destOrd="0" presId="urn:microsoft.com/office/officeart/2005/8/layout/process1"/>
    <dgm:cxn modelId="{D6306AAC-B0A8-437E-BF1E-A7AF85C011C7}" type="presOf" srcId="{E6D12BEE-0337-40BC-B7EA-1BB54B31094A}" destId="{93081BFB-AC8D-4A16-96DC-D443FC9A755F}" srcOrd="0" destOrd="0" presId="urn:microsoft.com/office/officeart/2005/8/layout/process1"/>
    <dgm:cxn modelId="{7CFC8348-AEC4-414A-9674-D933DB4FE83A}" type="presParOf" srcId="{B192C01B-19E3-466F-A8A6-AAF529388BBD}" destId="{A7A2BC8F-62F2-4482-A87E-EE2E21F425DE}" srcOrd="0" destOrd="0" presId="urn:microsoft.com/office/officeart/2005/8/layout/process1"/>
    <dgm:cxn modelId="{D3368E65-8669-47BD-89C2-D31A67B8266C}" type="presParOf" srcId="{B192C01B-19E3-466F-A8A6-AAF529388BBD}" destId="{93081BFB-AC8D-4A16-96DC-D443FC9A755F}" srcOrd="1" destOrd="0" presId="urn:microsoft.com/office/officeart/2005/8/layout/process1"/>
    <dgm:cxn modelId="{E0AC1083-31C2-4B45-A17A-0FCBAE23B4DB}" type="presParOf" srcId="{93081BFB-AC8D-4A16-96DC-D443FC9A755F}" destId="{87FEEB70-016F-4AE3-AB8B-BA714DDCC1C4}" srcOrd="0" destOrd="0" presId="urn:microsoft.com/office/officeart/2005/8/layout/process1"/>
    <dgm:cxn modelId="{AF814C3B-225A-4899-A259-679B00355818}" type="presParOf" srcId="{B192C01B-19E3-466F-A8A6-AAF529388BBD}" destId="{83450322-DCF2-423A-8B57-16D9722D1EE0}" srcOrd="2" destOrd="0" presId="urn:microsoft.com/office/officeart/2005/8/layout/process1"/>
    <dgm:cxn modelId="{224F8C4F-3B63-4D5A-A8A3-6B3755C67830}" type="presParOf" srcId="{B192C01B-19E3-466F-A8A6-AAF529388BBD}" destId="{CEA7E0A0-4F73-49C1-B920-6D5CE9FA84B3}" srcOrd="3" destOrd="0" presId="urn:microsoft.com/office/officeart/2005/8/layout/process1"/>
    <dgm:cxn modelId="{9F1E6E49-AEF2-48CB-BAA7-D50ADAE8CC6F}" type="presParOf" srcId="{CEA7E0A0-4F73-49C1-B920-6D5CE9FA84B3}" destId="{DF7ACD79-6C64-4808-8E3E-6ACF53206956}" srcOrd="0" destOrd="0" presId="urn:microsoft.com/office/officeart/2005/8/layout/process1"/>
    <dgm:cxn modelId="{6A92E6C2-555A-48EF-9F36-4504D744FC09}" type="presParOf" srcId="{B192C01B-19E3-466F-A8A6-AAF529388BBD}" destId="{6210760D-2D96-452A-A181-9B86BDCA8B9B}"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9850658A-FB11-4ED3-8E0C-EE36C1226AC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0E070C2-654B-46F5-A984-F505656AF7AE}">
      <dgm:prSet/>
      <dgm:spPr/>
      <dgm:t>
        <a:bodyPr/>
        <a:lstStyle/>
        <a:p>
          <a:r>
            <a:rPr lang="en-GB"/>
            <a:t>Play transmits and communicates the child’s unconscious experiences, desires, thoughts and emotions. </a:t>
          </a:r>
        </a:p>
      </dgm:t>
    </dgm:pt>
    <dgm:pt modelId="{DED26293-85B7-47A2-B1AD-35EB9E55563C}" type="parTrans" cxnId="{4532E352-185C-410D-A2BD-1FE8B6F96A4E}">
      <dgm:prSet/>
      <dgm:spPr/>
      <dgm:t>
        <a:bodyPr/>
        <a:lstStyle/>
        <a:p>
          <a:endParaRPr lang="en-GB"/>
        </a:p>
      </dgm:t>
    </dgm:pt>
    <dgm:pt modelId="{3906D86D-A728-44C0-86CC-DC5B22CC04BF}" type="sibTrans" cxnId="{4532E352-185C-410D-A2BD-1FE8B6F96A4E}">
      <dgm:prSet/>
      <dgm:spPr/>
      <dgm:t>
        <a:bodyPr/>
        <a:lstStyle/>
        <a:p>
          <a:endParaRPr lang="en-GB"/>
        </a:p>
      </dgm:t>
    </dgm:pt>
    <dgm:pt modelId="{CD7A93FF-9541-462A-9559-1FB9B6EE1F44}" type="pres">
      <dgm:prSet presAssocID="{9850658A-FB11-4ED3-8E0C-EE36C1226AC0}" presName="Name0" presStyleCnt="0">
        <dgm:presLayoutVars>
          <dgm:chMax val="7"/>
          <dgm:dir/>
          <dgm:animLvl val="lvl"/>
          <dgm:resizeHandles val="exact"/>
        </dgm:presLayoutVars>
      </dgm:prSet>
      <dgm:spPr/>
    </dgm:pt>
    <dgm:pt modelId="{EBAA42BD-9152-46A5-B3B0-5710044D2011}" type="pres">
      <dgm:prSet presAssocID="{B0E070C2-654B-46F5-A984-F505656AF7AE}" presName="circle1" presStyleLbl="node1" presStyleIdx="0" presStyleCnt="1"/>
      <dgm:spPr/>
    </dgm:pt>
    <dgm:pt modelId="{E9443186-97A7-4D6D-A59A-E4C9714266AD}" type="pres">
      <dgm:prSet presAssocID="{B0E070C2-654B-46F5-A984-F505656AF7AE}" presName="space" presStyleCnt="0"/>
      <dgm:spPr/>
    </dgm:pt>
    <dgm:pt modelId="{A805851B-944D-425F-A0B6-98FB7D872BBE}" type="pres">
      <dgm:prSet presAssocID="{B0E070C2-654B-46F5-A984-F505656AF7AE}" presName="rect1" presStyleLbl="alignAcc1" presStyleIdx="0" presStyleCnt="1"/>
      <dgm:spPr/>
    </dgm:pt>
    <dgm:pt modelId="{D6420DC4-5D90-4A0B-AE23-8A0FD079E59D}" type="pres">
      <dgm:prSet presAssocID="{B0E070C2-654B-46F5-A984-F505656AF7AE}" presName="rect1ParTxNoCh" presStyleLbl="alignAcc1" presStyleIdx="0" presStyleCnt="1">
        <dgm:presLayoutVars>
          <dgm:chMax val="1"/>
          <dgm:bulletEnabled val="1"/>
        </dgm:presLayoutVars>
      </dgm:prSet>
      <dgm:spPr/>
    </dgm:pt>
  </dgm:ptLst>
  <dgm:cxnLst>
    <dgm:cxn modelId="{3A9E8909-40C2-4A94-B5A6-9BB08CEC6EB8}" type="presOf" srcId="{B0E070C2-654B-46F5-A984-F505656AF7AE}" destId="{A805851B-944D-425F-A0B6-98FB7D872BBE}" srcOrd="0" destOrd="0" presId="urn:microsoft.com/office/officeart/2005/8/layout/target3"/>
    <dgm:cxn modelId="{C0895C63-984F-4808-8815-1ABD3CFE149F}" type="presOf" srcId="{B0E070C2-654B-46F5-A984-F505656AF7AE}" destId="{D6420DC4-5D90-4A0B-AE23-8A0FD079E59D}" srcOrd="1" destOrd="0" presId="urn:microsoft.com/office/officeart/2005/8/layout/target3"/>
    <dgm:cxn modelId="{57A37246-F90E-4634-8878-2E483D6672C4}" type="presOf" srcId="{9850658A-FB11-4ED3-8E0C-EE36C1226AC0}" destId="{CD7A93FF-9541-462A-9559-1FB9B6EE1F44}" srcOrd="0" destOrd="0" presId="urn:microsoft.com/office/officeart/2005/8/layout/target3"/>
    <dgm:cxn modelId="{4532E352-185C-410D-A2BD-1FE8B6F96A4E}" srcId="{9850658A-FB11-4ED3-8E0C-EE36C1226AC0}" destId="{B0E070C2-654B-46F5-A984-F505656AF7AE}" srcOrd="0" destOrd="0" parTransId="{DED26293-85B7-47A2-B1AD-35EB9E55563C}" sibTransId="{3906D86D-A728-44C0-86CC-DC5B22CC04BF}"/>
    <dgm:cxn modelId="{027EA1E8-487D-4BDA-847E-91687613F2A0}" type="presParOf" srcId="{CD7A93FF-9541-462A-9559-1FB9B6EE1F44}" destId="{EBAA42BD-9152-46A5-B3B0-5710044D2011}" srcOrd="0" destOrd="0" presId="urn:microsoft.com/office/officeart/2005/8/layout/target3"/>
    <dgm:cxn modelId="{5006BBF2-99F2-4068-8B97-6AF378338B28}" type="presParOf" srcId="{CD7A93FF-9541-462A-9559-1FB9B6EE1F44}" destId="{E9443186-97A7-4D6D-A59A-E4C9714266AD}" srcOrd="1" destOrd="0" presId="urn:microsoft.com/office/officeart/2005/8/layout/target3"/>
    <dgm:cxn modelId="{6BACBEDD-52B8-404C-BF01-277E7FF4A8A5}" type="presParOf" srcId="{CD7A93FF-9541-462A-9559-1FB9B6EE1F44}" destId="{A805851B-944D-425F-A0B6-98FB7D872BBE}" srcOrd="2" destOrd="0" presId="urn:microsoft.com/office/officeart/2005/8/layout/target3"/>
    <dgm:cxn modelId="{36043EBB-464B-4930-A77A-47D3AB2FC189}" type="presParOf" srcId="{CD7A93FF-9541-462A-9559-1FB9B6EE1F44}" destId="{D6420DC4-5D90-4A0B-AE23-8A0FD079E59D}"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2246B90E-AA90-4C70-AA70-8FF846293531}"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GB"/>
        </a:p>
      </dgm:t>
    </dgm:pt>
    <dgm:pt modelId="{F9AD9B7F-855A-47D7-9284-D321ECDF1112}">
      <dgm:prSet/>
      <dgm:spPr/>
      <dgm:t>
        <a:bodyPr/>
        <a:lstStyle/>
        <a:p>
          <a:r>
            <a:rPr lang="en-GB"/>
            <a:t>Dibs is well known (Dibs: In Search of Self, 1964). Axline described in great detail how she worked with Dibs and how he was able to heal himself over a period of time. She said “No-one ever knows as much about a human being’s inner world as the individual himself. Responsible freedom grows and develops from inside the person”.</a:t>
          </a:r>
        </a:p>
      </dgm:t>
    </dgm:pt>
    <dgm:pt modelId="{1011755A-87AB-4EA6-A32B-B98C94E58226}" type="parTrans" cxnId="{1273DEA0-A4DF-4B9C-A87B-A8E5AE9653C5}">
      <dgm:prSet/>
      <dgm:spPr/>
      <dgm:t>
        <a:bodyPr/>
        <a:lstStyle/>
        <a:p>
          <a:endParaRPr lang="en-GB"/>
        </a:p>
      </dgm:t>
    </dgm:pt>
    <dgm:pt modelId="{9199B97C-D9F4-473A-8F29-F4396EA15CB0}" type="sibTrans" cxnId="{1273DEA0-A4DF-4B9C-A87B-A8E5AE9653C5}">
      <dgm:prSet/>
      <dgm:spPr/>
      <dgm:t>
        <a:bodyPr/>
        <a:lstStyle/>
        <a:p>
          <a:endParaRPr lang="en-GB"/>
        </a:p>
      </dgm:t>
    </dgm:pt>
    <dgm:pt modelId="{F9B3923B-051F-4682-8E2A-9D131F2D2B9C}" type="pres">
      <dgm:prSet presAssocID="{2246B90E-AA90-4C70-AA70-8FF846293531}" presName="Name0" presStyleCnt="0">
        <dgm:presLayoutVars>
          <dgm:dir/>
          <dgm:animLvl val="lvl"/>
          <dgm:resizeHandles val="exact"/>
        </dgm:presLayoutVars>
      </dgm:prSet>
      <dgm:spPr/>
    </dgm:pt>
    <dgm:pt modelId="{AC412D9A-7161-4AB8-A3CB-D24BCC2530D5}" type="pres">
      <dgm:prSet presAssocID="{F9AD9B7F-855A-47D7-9284-D321ECDF1112}" presName="composite" presStyleCnt="0"/>
      <dgm:spPr/>
    </dgm:pt>
    <dgm:pt modelId="{70357967-C744-4527-88AF-055A1E9EA725}" type="pres">
      <dgm:prSet presAssocID="{F9AD9B7F-855A-47D7-9284-D321ECDF1112}" presName="parTx" presStyleLbl="alignNode1" presStyleIdx="0" presStyleCnt="1">
        <dgm:presLayoutVars>
          <dgm:chMax val="0"/>
          <dgm:chPref val="0"/>
          <dgm:bulletEnabled val="1"/>
        </dgm:presLayoutVars>
      </dgm:prSet>
      <dgm:spPr/>
    </dgm:pt>
    <dgm:pt modelId="{0995B4B3-C7A0-4734-9134-CB398F95691B}" type="pres">
      <dgm:prSet presAssocID="{F9AD9B7F-855A-47D7-9284-D321ECDF1112}" presName="desTx" presStyleLbl="alignAccFollowNode1" presStyleIdx="0" presStyleCnt="1">
        <dgm:presLayoutVars>
          <dgm:bulletEnabled val="1"/>
        </dgm:presLayoutVars>
      </dgm:prSet>
      <dgm:spPr/>
    </dgm:pt>
  </dgm:ptLst>
  <dgm:cxnLst>
    <dgm:cxn modelId="{72A8A98A-1081-4F8E-81C4-CE9F37F11D13}" type="presOf" srcId="{F9AD9B7F-855A-47D7-9284-D321ECDF1112}" destId="{70357967-C744-4527-88AF-055A1E9EA725}" srcOrd="0" destOrd="0" presId="urn:microsoft.com/office/officeart/2005/8/layout/hList1"/>
    <dgm:cxn modelId="{1273DEA0-A4DF-4B9C-A87B-A8E5AE9653C5}" srcId="{2246B90E-AA90-4C70-AA70-8FF846293531}" destId="{F9AD9B7F-855A-47D7-9284-D321ECDF1112}" srcOrd="0" destOrd="0" parTransId="{1011755A-87AB-4EA6-A32B-B98C94E58226}" sibTransId="{9199B97C-D9F4-473A-8F29-F4396EA15CB0}"/>
    <dgm:cxn modelId="{11FAB5F7-7585-4687-B935-198BDB216D8C}" type="presOf" srcId="{2246B90E-AA90-4C70-AA70-8FF846293531}" destId="{F9B3923B-051F-4682-8E2A-9D131F2D2B9C}" srcOrd="0" destOrd="0" presId="urn:microsoft.com/office/officeart/2005/8/layout/hList1"/>
    <dgm:cxn modelId="{5513F358-5589-42E0-A917-0A867BA3B305}" type="presParOf" srcId="{F9B3923B-051F-4682-8E2A-9D131F2D2B9C}" destId="{AC412D9A-7161-4AB8-A3CB-D24BCC2530D5}" srcOrd="0" destOrd="0" presId="urn:microsoft.com/office/officeart/2005/8/layout/hList1"/>
    <dgm:cxn modelId="{C9D49F13-2580-4B45-9346-0B023F9EB48C}" type="presParOf" srcId="{AC412D9A-7161-4AB8-A3CB-D24BCC2530D5}" destId="{70357967-C744-4527-88AF-055A1E9EA725}" srcOrd="0" destOrd="0" presId="urn:microsoft.com/office/officeart/2005/8/layout/hList1"/>
    <dgm:cxn modelId="{F7B10FEC-D31D-4E8C-A83E-431299C83397}" type="presParOf" srcId="{AC412D9A-7161-4AB8-A3CB-D24BCC2530D5}" destId="{0995B4B3-C7A0-4734-9134-CB398F95691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2534FD63-06DF-4E87-B63E-69C6E201768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3B5D3704-879A-4B71-BC36-43AFF27E63EA}">
      <dgm:prSet/>
      <dgm:spPr/>
      <dgm:t>
        <a:bodyPr/>
        <a:lstStyle/>
        <a:p>
          <a:r>
            <a:rPr lang="en-GB" err="1"/>
            <a:t>Axline</a:t>
          </a:r>
          <a:r>
            <a:rPr lang="en-GB"/>
            <a:t> (1969, 1971) developed a new therapeutic approach for working with children – non-directive Play Therapy. </a:t>
          </a:r>
        </a:p>
      </dgm:t>
    </dgm:pt>
    <dgm:pt modelId="{019F4D55-5A61-4C80-8D3B-3839508C2EF3}" type="parTrans" cxnId="{27DEE47C-D2FD-44BB-8AFE-E1924F9A3C27}">
      <dgm:prSet/>
      <dgm:spPr/>
      <dgm:t>
        <a:bodyPr/>
        <a:lstStyle/>
        <a:p>
          <a:endParaRPr lang="en-GB"/>
        </a:p>
      </dgm:t>
    </dgm:pt>
    <dgm:pt modelId="{28ED763F-46A3-4D32-9071-7152AB0BDB7E}" type="sibTrans" cxnId="{27DEE47C-D2FD-44BB-8AFE-E1924F9A3C27}">
      <dgm:prSet/>
      <dgm:spPr/>
      <dgm:t>
        <a:bodyPr/>
        <a:lstStyle/>
        <a:p>
          <a:endParaRPr lang="en-GB"/>
        </a:p>
      </dgm:t>
    </dgm:pt>
    <dgm:pt modelId="{3615B996-D3ED-4C19-B4D2-48231B2CEE2E}" type="pres">
      <dgm:prSet presAssocID="{2534FD63-06DF-4E87-B63E-69C6E2017688}" presName="linear" presStyleCnt="0">
        <dgm:presLayoutVars>
          <dgm:animLvl val="lvl"/>
          <dgm:resizeHandles val="exact"/>
        </dgm:presLayoutVars>
      </dgm:prSet>
      <dgm:spPr/>
    </dgm:pt>
    <dgm:pt modelId="{721B5629-A492-4392-8540-893635E63D8E}" type="pres">
      <dgm:prSet presAssocID="{3B5D3704-879A-4B71-BC36-43AFF27E63EA}" presName="parentText" presStyleLbl="node1" presStyleIdx="0" presStyleCnt="1" custAng="16200000" custScaleX="97101" custLinFactNeighborX="-2767" custLinFactNeighborY="98460">
        <dgm:presLayoutVars>
          <dgm:chMax val="0"/>
          <dgm:bulletEnabled val="1"/>
        </dgm:presLayoutVars>
      </dgm:prSet>
      <dgm:spPr/>
    </dgm:pt>
  </dgm:ptLst>
  <dgm:cxnLst>
    <dgm:cxn modelId="{A41D0513-D8A1-4610-ACAB-8F33324AB78A}" type="presOf" srcId="{2534FD63-06DF-4E87-B63E-69C6E2017688}" destId="{3615B996-D3ED-4C19-B4D2-48231B2CEE2E}" srcOrd="0" destOrd="0" presId="urn:microsoft.com/office/officeart/2005/8/layout/vList2"/>
    <dgm:cxn modelId="{27DEE47C-D2FD-44BB-8AFE-E1924F9A3C27}" srcId="{2534FD63-06DF-4E87-B63E-69C6E2017688}" destId="{3B5D3704-879A-4B71-BC36-43AFF27E63EA}" srcOrd="0" destOrd="0" parTransId="{019F4D55-5A61-4C80-8D3B-3839508C2EF3}" sibTransId="{28ED763F-46A3-4D32-9071-7152AB0BDB7E}"/>
    <dgm:cxn modelId="{C9165BA3-D47E-47F7-B0E9-2A8C22235F3E}" type="presOf" srcId="{3B5D3704-879A-4B71-BC36-43AFF27E63EA}" destId="{721B5629-A492-4392-8540-893635E63D8E}" srcOrd="0" destOrd="0" presId="urn:microsoft.com/office/officeart/2005/8/layout/vList2"/>
    <dgm:cxn modelId="{15ACE288-A393-4DAD-B2D8-83E3725ABA97}" type="presParOf" srcId="{3615B996-D3ED-4C19-B4D2-48231B2CEE2E}" destId="{721B5629-A492-4392-8540-893635E63D8E}"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AF0319F9-C897-4230-9A54-EAC2A8FCC505}"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GB"/>
        </a:p>
      </dgm:t>
    </dgm:pt>
    <dgm:pt modelId="{7511CD6F-64C5-4387-AE0E-8139F0843CD8}">
      <dgm:prSet/>
      <dgm:spPr/>
      <dgm:t>
        <a:bodyPr/>
        <a:lstStyle/>
        <a:p>
          <a:r>
            <a:rPr lang="en-GB" b="0" i="0"/>
            <a:t>Successful strategies.</a:t>
          </a:r>
          <a:endParaRPr lang="en-GB"/>
        </a:p>
      </dgm:t>
    </dgm:pt>
    <dgm:pt modelId="{02AECFED-4128-4700-8680-21C8EFFC2861}" type="parTrans" cxnId="{31D555FF-7512-4DB3-98A0-E5C4D170980B}">
      <dgm:prSet/>
      <dgm:spPr/>
      <dgm:t>
        <a:bodyPr/>
        <a:lstStyle/>
        <a:p>
          <a:endParaRPr lang="en-GB"/>
        </a:p>
      </dgm:t>
    </dgm:pt>
    <dgm:pt modelId="{FA108BBD-C429-4D21-BF2D-9FE868E98CAD}" type="sibTrans" cxnId="{31D555FF-7512-4DB3-98A0-E5C4D170980B}">
      <dgm:prSet/>
      <dgm:spPr/>
      <dgm:t>
        <a:bodyPr/>
        <a:lstStyle/>
        <a:p>
          <a:endParaRPr lang="en-GB"/>
        </a:p>
      </dgm:t>
    </dgm:pt>
    <dgm:pt modelId="{B50465CD-69D3-49D4-921A-6922CCC5F745}">
      <dgm:prSet/>
      <dgm:spPr/>
      <dgm:t>
        <a:bodyPr/>
        <a:lstStyle/>
        <a:p>
          <a:r>
            <a:rPr lang="en-GB" b="0" i="0"/>
            <a:t>New and creative solutions to problems.</a:t>
          </a:r>
          <a:endParaRPr lang="en-GB"/>
        </a:p>
      </dgm:t>
    </dgm:pt>
    <dgm:pt modelId="{14D29DB8-D34E-438D-8B1F-D9C353431970}" type="parTrans" cxnId="{1DC2E14A-5CF3-4B42-8B6C-B2BC0F0AE235}">
      <dgm:prSet/>
      <dgm:spPr/>
      <dgm:t>
        <a:bodyPr/>
        <a:lstStyle/>
        <a:p>
          <a:endParaRPr lang="en-GB"/>
        </a:p>
      </dgm:t>
    </dgm:pt>
    <dgm:pt modelId="{518B6FF6-97B5-4549-BE4D-3938253569C2}" type="sibTrans" cxnId="{1DC2E14A-5CF3-4B42-8B6C-B2BC0F0AE235}">
      <dgm:prSet/>
      <dgm:spPr/>
      <dgm:t>
        <a:bodyPr/>
        <a:lstStyle/>
        <a:p>
          <a:endParaRPr lang="en-GB"/>
        </a:p>
      </dgm:t>
    </dgm:pt>
    <dgm:pt modelId="{E6EF8D3E-8191-4C90-8D66-E4BFB28DE4AE}">
      <dgm:prSet/>
      <dgm:spPr/>
      <dgm:t>
        <a:bodyPr/>
        <a:lstStyle/>
        <a:p>
          <a:r>
            <a:rPr lang="en-GB" b="0" i="0"/>
            <a:t>Respect and acceptance of self and others.</a:t>
          </a:r>
          <a:endParaRPr lang="en-GB"/>
        </a:p>
      </dgm:t>
    </dgm:pt>
    <dgm:pt modelId="{922FC9BE-37D9-4ABA-B4DA-A08922121675}" type="parTrans" cxnId="{37FE6691-4F5C-479C-AD30-881D697D2F0B}">
      <dgm:prSet/>
      <dgm:spPr/>
      <dgm:t>
        <a:bodyPr/>
        <a:lstStyle/>
        <a:p>
          <a:endParaRPr lang="en-GB"/>
        </a:p>
      </dgm:t>
    </dgm:pt>
    <dgm:pt modelId="{1C1FDEF5-F1BA-4047-91B3-E81A706C17F8}" type="sibTrans" cxnId="{37FE6691-4F5C-479C-AD30-881D697D2F0B}">
      <dgm:prSet/>
      <dgm:spPr/>
      <dgm:t>
        <a:bodyPr/>
        <a:lstStyle/>
        <a:p>
          <a:endParaRPr lang="en-GB"/>
        </a:p>
      </dgm:t>
    </dgm:pt>
    <dgm:pt modelId="{617C780D-87FE-4CFC-B141-921198C49BD6}">
      <dgm:prSet/>
      <dgm:spPr/>
      <dgm:t>
        <a:bodyPr/>
        <a:lstStyle/>
        <a:p>
          <a:r>
            <a:rPr lang="en-GB" b="0" i="0"/>
            <a:t>Learn to experience and express emotion.</a:t>
          </a:r>
          <a:endParaRPr lang="en-GB"/>
        </a:p>
      </dgm:t>
    </dgm:pt>
    <dgm:pt modelId="{E3576ED4-7C25-454E-ABAF-3A73EB9066F4}" type="parTrans" cxnId="{9E4B511F-A90D-4380-AA1F-EF515C6C6753}">
      <dgm:prSet/>
      <dgm:spPr/>
      <dgm:t>
        <a:bodyPr/>
        <a:lstStyle/>
        <a:p>
          <a:endParaRPr lang="en-GB"/>
        </a:p>
      </dgm:t>
    </dgm:pt>
    <dgm:pt modelId="{5D0ABF22-6CE9-47EE-A592-503F8A9D89B1}" type="sibTrans" cxnId="{9E4B511F-A90D-4380-AA1F-EF515C6C6753}">
      <dgm:prSet/>
      <dgm:spPr/>
      <dgm:t>
        <a:bodyPr/>
        <a:lstStyle/>
        <a:p>
          <a:endParaRPr lang="en-GB"/>
        </a:p>
      </dgm:t>
    </dgm:pt>
    <dgm:pt modelId="{0E9C12CD-B05A-4FAF-9E63-317ED7E5D766}">
      <dgm:prSet/>
      <dgm:spPr/>
      <dgm:t>
        <a:bodyPr/>
        <a:lstStyle/>
        <a:p>
          <a:r>
            <a:rPr lang="en-GB" b="0" i="0"/>
            <a:t>Cultivate empathy and respect for thoughts and feelings of others.</a:t>
          </a:r>
          <a:endParaRPr lang="en-GB"/>
        </a:p>
      </dgm:t>
    </dgm:pt>
    <dgm:pt modelId="{8A0DFAE5-3C99-4C50-A2D3-09E2C54BD466}" type="parTrans" cxnId="{77C6A77F-9441-4D8E-9F56-C616FF18D4D6}">
      <dgm:prSet/>
      <dgm:spPr/>
      <dgm:t>
        <a:bodyPr/>
        <a:lstStyle/>
        <a:p>
          <a:endParaRPr lang="en-GB"/>
        </a:p>
      </dgm:t>
    </dgm:pt>
    <dgm:pt modelId="{5B323911-A860-4B5D-851E-52CB0DE65CED}" type="sibTrans" cxnId="{77C6A77F-9441-4D8E-9F56-C616FF18D4D6}">
      <dgm:prSet/>
      <dgm:spPr/>
      <dgm:t>
        <a:bodyPr/>
        <a:lstStyle/>
        <a:p>
          <a:endParaRPr lang="en-GB"/>
        </a:p>
      </dgm:t>
    </dgm:pt>
    <dgm:pt modelId="{FB4E47EB-10F7-4703-91AF-609AFF2B90E4}">
      <dgm:prSet/>
      <dgm:spPr/>
      <dgm:t>
        <a:bodyPr/>
        <a:lstStyle/>
        <a:p>
          <a:r>
            <a:rPr lang="en-GB" b="0" i="0"/>
            <a:t>Learn new social skills and relational skills with family.</a:t>
          </a:r>
          <a:endParaRPr lang="en-GB"/>
        </a:p>
      </dgm:t>
    </dgm:pt>
    <dgm:pt modelId="{41F7DF3C-1A65-43FA-A614-BCB4892B8CD2}" type="parTrans" cxnId="{DFB1AD5C-DBB9-4F48-8900-AB62A0E601DF}">
      <dgm:prSet/>
      <dgm:spPr/>
      <dgm:t>
        <a:bodyPr/>
        <a:lstStyle/>
        <a:p>
          <a:endParaRPr lang="en-GB"/>
        </a:p>
      </dgm:t>
    </dgm:pt>
    <dgm:pt modelId="{E2B894B7-25CA-40D3-9D80-1317D248590E}" type="sibTrans" cxnId="{DFB1AD5C-DBB9-4F48-8900-AB62A0E601DF}">
      <dgm:prSet/>
      <dgm:spPr/>
      <dgm:t>
        <a:bodyPr/>
        <a:lstStyle/>
        <a:p>
          <a:endParaRPr lang="en-GB"/>
        </a:p>
      </dgm:t>
    </dgm:pt>
    <dgm:pt modelId="{EE6C0796-76BF-4D4E-A466-D313D678591D}">
      <dgm:prSet/>
      <dgm:spPr/>
      <dgm:t>
        <a:bodyPr/>
        <a:lstStyle/>
        <a:p>
          <a:r>
            <a:rPr lang="en-GB" b="0" i="0"/>
            <a:t>Self-efficacy and thus a better assuredness about their abilities.</a:t>
          </a:r>
          <a:endParaRPr lang="en-GB"/>
        </a:p>
      </dgm:t>
    </dgm:pt>
    <dgm:pt modelId="{F3B0CD97-7465-4C40-A0D2-00F081D02DBF}" type="parTrans" cxnId="{3BE97303-7AD3-4DAE-A8E0-889AE9F5A545}">
      <dgm:prSet/>
      <dgm:spPr/>
      <dgm:t>
        <a:bodyPr/>
        <a:lstStyle/>
        <a:p>
          <a:endParaRPr lang="en-GB"/>
        </a:p>
      </dgm:t>
    </dgm:pt>
    <dgm:pt modelId="{59E5C829-D61A-4AF3-82B7-61A30A8CCA46}" type="sibTrans" cxnId="{3BE97303-7AD3-4DAE-A8E0-889AE9F5A545}">
      <dgm:prSet/>
      <dgm:spPr/>
      <dgm:t>
        <a:bodyPr/>
        <a:lstStyle/>
        <a:p>
          <a:endParaRPr lang="en-GB"/>
        </a:p>
      </dgm:t>
    </dgm:pt>
    <dgm:pt modelId="{E3F30B39-3915-4B95-9B3D-40B20AED9B49}" type="pres">
      <dgm:prSet presAssocID="{AF0319F9-C897-4230-9A54-EAC2A8FCC505}" presName="Name0" presStyleCnt="0">
        <dgm:presLayoutVars>
          <dgm:dir/>
          <dgm:resizeHandles val="exact"/>
        </dgm:presLayoutVars>
      </dgm:prSet>
      <dgm:spPr/>
    </dgm:pt>
    <dgm:pt modelId="{FD1DD366-9297-4D54-8C92-E542872880A1}" type="pres">
      <dgm:prSet presAssocID="{7511CD6F-64C5-4387-AE0E-8139F0843CD8}" presName="node" presStyleLbl="node1" presStyleIdx="0" presStyleCnt="7">
        <dgm:presLayoutVars>
          <dgm:bulletEnabled val="1"/>
        </dgm:presLayoutVars>
      </dgm:prSet>
      <dgm:spPr/>
    </dgm:pt>
    <dgm:pt modelId="{B841B10C-B910-46D7-A565-A264B52CF545}" type="pres">
      <dgm:prSet presAssocID="{FA108BBD-C429-4D21-BF2D-9FE868E98CAD}" presName="sibTrans" presStyleLbl="sibTrans2D1" presStyleIdx="0" presStyleCnt="6"/>
      <dgm:spPr/>
    </dgm:pt>
    <dgm:pt modelId="{5A1B9037-6169-432A-92D0-8714CC14771C}" type="pres">
      <dgm:prSet presAssocID="{FA108BBD-C429-4D21-BF2D-9FE868E98CAD}" presName="connectorText" presStyleLbl="sibTrans2D1" presStyleIdx="0" presStyleCnt="6"/>
      <dgm:spPr/>
    </dgm:pt>
    <dgm:pt modelId="{17D64B35-2DC1-43C3-ABC6-838E50FB85FD}" type="pres">
      <dgm:prSet presAssocID="{B50465CD-69D3-49D4-921A-6922CCC5F745}" presName="node" presStyleLbl="node1" presStyleIdx="1" presStyleCnt="7">
        <dgm:presLayoutVars>
          <dgm:bulletEnabled val="1"/>
        </dgm:presLayoutVars>
      </dgm:prSet>
      <dgm:spPr/>
    </dgm:pt>
    <dgm:pt modelId="{9BB69CA9-EC6A-4399-A312-ACAC5E67C0D8}" type="pres">
      <dgm:prSet presAssocID="{518B6FF6-97B5-4549-BE4D-3938253569C2}" presName="sibTrans" presStyleLbl="sibTrans2D1" presStyleIdx="1" presStyleCnt="6"/>
      <dgm:spPr/>
    </dgm:pt>
    <dgm:pt modelId="{9C4BA381-545B-49B0-A296-89A4BE670A4C}" type="pres">
      <dgm:prSet presAssocID="{518B6FF6-97B5-4549-BE4D-3938253569C2}" presName="connectorText" presStyleLbl="sibTrans2D1" presStyleIdx="1" presStyleCnt="6"/>
      <dgm:spPr/>
    </dgm:pt>
    <dgm:pt modelId="{622F9D42-190E-4EAB-9AF9-18C15208787C}" type="pres">
      <dgm:prSet presAssocID="{E6EF8D3E-8191-4C90-8D66-E4BFB28DE4AE}" presName="node" presStyleLbl="node1" presStyleIdx="2" presStyleCnt="7">
        <dgm:presLayoutVars>
          <dgm:bulletEnabled val="1"/>
        </dgm:presLayoutVars>
      </dgm:prSet>
      <dgm:spPr/>
    </dgm:pt>
    <dgm:pt modelId="{FBE59CA9-66C4-43ED-916A-ACE79AC07577}" type="pres">
      <dgm:prSet presAssocID="{1C1FDEF5-F1BA-4047-91B3-E81A706C17F8}" presName="sibTrans" presStyleLbl="sibTrans2D1" presStyleIdx="2" presStyleCnt="6"/>
      <dgm:spPr/>
    </dgm:pt>
    <dgm:pt modelId="{3575AE58-6B59-4F49-A570-7C234EACE4A0}" type="pres">
      <dgm:prSet presAssocID="{1C1FDEF5-F1BA-4047-91B3-E81A706C17F8}" presName="connectorText" presStyleLbl="sibTrans2D1" presStyleIdx="2" presStyleCnt="6"/>
      <dgm:spPr/>
    </dgm:pt>
    <dgm:pt modelId="{6A94C693-E4FE-4219-9F60-E34A6DF0A7BC}" type="pres">
      <dgm:prSet presAssocID="{617C780D-87FE-4CFC-B141-921198C49BD6}" presName="node" presStyleLbl="node1" presStyleIdx="3" presStyleCnt="7">
        <dgm:presLayoutVars>
          <dgm:bulletEnabled val="1"/>
        </dgm:presLayoutVars>
      </dgm:prSet>
      <dgm:spPr/>
    </dgm:pt>
    <dgm:pt modelId="{0A3D77D3-6B38-4752-932F-B007C760BD8A}" type="pres">
      <dgm:prSet presAssocID="{5D0ABF22-6CE9-47EE-A592-503F8A9D89B1}" presName="sibTrans" presStyleLbl="sibTrans2D1" presStyleIdx="3" presStyleCnt="6"/>
      <dgm:spPr/>
    </dgm:pt>
    <dgm:pt modelId="{EBA6AA59-C90E-4267-BF90-5999F16002C0}" type="pres">
      <dgm:prSet presAssocID="{5D0ABF22-6CE9-47EE-A592-503F8A9D89B1}" presName="connectorText" presStyleLbl="sibTrans2D1" presStyleIdx="3" presStyleCnt="6"/>
      <dgm:spPr/>
    </dgm:pt>
    <dgm:pt modelId="{D7370133-1FF3-4C65-A5E7-3C806405E54C}" type="pres">
      <dgm:prSet presAssocID="{0E9C12CD-B05A-4FAF-9E63-317ED7E5D766}" presName="node" presStyleLbl="node1" presStyleIdx="4" presStyleCnt="7">
        <dgm:presLayoutVars>
          <dgm:bulletEnabled val="1"/>
        </dgm:presLayoutVars>
      </dgm:prSet>
      <dgm:spPr/>
    </dgm:pt>
    <dgm:pt modelId="{1FE46BB6-870E-4C81-BDBE-D0705B1C79FD}" type="pres">
      <dgm:prSet presAssocID="{5B323911-A860-4B5D-851E-52CB0DE65CED}" presName="sibTrans" presStyleLbl="sibTrans2D1" presStyleIdx="4" presStyleCnt="6"/>
      <dgm:spPr/>
    </dgm:pt>
    <dgm:pt modelId="{51B40BB1-252A-4FD6-B561-912B4C28839E}" type="pres">
      <dgm:prSet presAssocID="{5B323911-A860-4B5D-851E-52CB0DE65CED}" presName="connectorText" presStyleLbl="sibTrans2D1" presStyleIdx="4" presStyleCnt="6"/>
      <dgm:spPr/>
    </dgm:pt>
    <dgm:pt modelId="{CBA9ABAF-2D8E-4217-9A33-28E76A61F3FC}" type="pres">
      <dgm:prSet presAssocID="{FB4E47EB-10F7-4703-91AF-609AFF2B90E4}" presName="node" presStyleLbl="node1" presStyleIdx="5" presStyleCnt="7">
        <dgm:presLayoutVars>
          <dgm:bulletEnabled val="1"/>
        </dgm:presLayoutVars>
      </dgm:prSet>
      <dgm:spPr/>
    </dgm:pt>
    <dgm:pt modelId="{CD5FC5D0-7B5D-4BA5-A056-F616D854F21F}" type="pres">
      <dgm:prSet presAssocID="{E2B894B7-25CA-40D3-9D80-1317D248590E}" presName="sibTrans" presStyleLbl="sibTrans2D1" presStyleIdx="5" presStyleCnt="6"/>
      <dgm:spPr/>
    </dgm:pt>
    <dgm:pt modelId="{1A47CFA8-A2E5-43C2-B04C-48766377FD6C}" type="pres">
      <dgm:prSet presAssocID="{E2B894B7-25CA-40D3-9D80-1317D248590E}" presName="connectorText" presStyleLbl="sibTrans2D1" presStyleIdx="5" presStyleCnt="6"/>
      <dgm:spPr/>
    </dgm:pt>
    <dgm:pt modelId="{51DA0821-2E27-41CF-BC1E-E335CD2E98CE}" type="pres">
      <dgm:prSet presAssocID="{EE6C0796-76BF-4D4E-A466-D313D678591D}" presName="node" presStyleLbl="node1" presStyleIdx="6" presStyleCnt="7">
        <dgm:presLayoutVars>
          <dgm:bulletEnabled val="1"/>
        </dgm:presLayoutVars>
      </dgm:prSet>
      <dgm:spPr/>
    </dgm:pt>
  </dgm:ptLst>
  <dgm:cxnLst>
    <dgm:cxn modelId="{3BE97303-7AD3-4DAE-A8E0-889AE9F5A545}" srcId="{AF0319F9-C897-4230-9A54-EAC2A8FCC505}" destId="{EE6C0796-76BF-4D4E-A466-D313D678591D}" srcOrd="6" destOrd="0" parTransId="{F3B0CD97-7465-4C40-A0D2-00F081D02DBF}" sibTransId="{59E5C829-D61A-4AF3-82B7-61A30A8CCA46}"/>
    <dgm:cxn modelId="{642A8F05-4CD2-4A8B-9334-C3EDC606FF6B}" type="presOf" srcId="{E2B894B7-25CA-40D3-9D80-1317D248590E}" destId="{1A47CFA8-A2E5-43C2-B04C-48766377FD6C}" srcOrd="1" destOrd="0" presId="urn:microsoft.com/office/officeart/2005/8/layout/process1"/>
    <dgm:cxn modelId="{3510DF1C-4CD5-4079-B1AA-27F7952AB233}" type="presOf" srcId="{7511CD6F-64C5-4387-AE0E-8139F0843CD8}" destId="{FD1DD366-9297-4D54-8C92-E542872880A1}" srcOrd="0" destOrd="0" presId="urn:microsoft.com/office/officeart/2005/8/layout/process1"/>
    <dgm:cxn modelId="{9E4B511F-A90D-4380-AA1F-EF515C6C6753}" srcId="{AF0319F9-C897-4230-9A54-EAC2A8FCC505}" destId="{617C780D-87FE-4CFC-B141-921198C49BD6}" srcOrd="3" destOrd="0" parTransId="{E3576ED4-7C25-454E-ABAF-3A73EB9066F4}" sibTransId="{5D0ABF22-6CE9-47EE-A592-503F8A9D89B1}"/>
    <dgm:cxn modelId="{FFD2F31F-40D1-4B64-9008-D79586C692B9}" type="presOf" srcId="{5B323911-A860-4B5D-851E-52CB0DE65CED}" destId="{51B40BB1-252A-4FD6-B561-912B4C28839E}" srcOrd="1" destOrd="0" presId="urn:microsoft.com/office/officeart/2005/8/layout/process1"/>
    <dgm:cxn modelId="{DFB1AD5C-DBB9-4F48-8900-AB62A0E601DF}" srcId="{AF0319F9-C897-4230-9A54-EAC2A8FCC505}" destId="{FB4E47EB-10F7-4703-91AF-609AFF2B90E4}" srcOrd="5" destOrd="0" parTransId="{41F7DF3C-1A65-43FA-A614-BCB4892B8CD2}" sibTransId="{E2B894B7-25CA-40D3-9D80-1317D248590E}"/>
    <dgm:cxn modelId="{D9F0CC5C-D20C-4CA4-8644-A4231B7659ED}" type="presOf" srcId="{EE6C0796-76BF-4D4E-A466-D313D678591D}" destId="{51DA0821-2E27-41CF-BC1E-E335CD2E98CE}" srcOrd="0" destOrd="0" presId="urn:microsoft.com/office/officeart/2005/8/layout/process1"/>
    <dgm:cxn modelId="{FF1C005E-27EF-4BBF-9977-33D590ED0718}" type="presOf" srcId="{1C1FDEF5-F1BA-4047-91B3-E81A706C17F8}" destId="{3575AE58-6B59-4F49-A570-7C234EACE4A0}" srcOrd="1" destOrd="0" presId="urn:microsoft.com/office/officeart/2005/8/layout/process1"/>
    <dgm:cxn modelId="{F1809068-18B2-4A96-BD52-E295F78F4BE0}" type="presOf" srcId="{518B6FF6-97B5-4549-BE4D-3938253569C2}" destId="{9C4BA381-545B-49B0-A296-89A4BE670A4C}" srcOrd="1" destOrd="0" presId="urn:microsoft.com/office/officeart/2005/8/layout/process1"/>
    <dgm:cxn modelId="{1DC2E14A-5CF3-4B42-8B6C-B2BC0F0AE235}" srcId="{AF0319F9-C897-4230-9A54-EAC2A8FCC505}" destId="{B50465CD-69D3-49D4-921A-6922CCC5F745}" srcOrd="1" destOrd="0" parTransId="{14D29DB8-D34E-438D-8B1F-D9C353431970}" sibTransId="{518B6FF6-97B5-4549-BE4D-3938253569C2}"/>
    <dgm:cxn modelId="{290F1874-4831-4370-A745-8DDBAEB78F92}" type="presOf" srcId="{5D0ABF22-6CE9-47EE-A592-503F8A9D89B1}" destId="{EBA6AA59-C90E-4267-BF90-5999F16002C0}" srcOrd="1" destOrd="0" presId="urn:microsoft.com/office/officeart/2005/8/layout/process1"/>
    <dgm:cxn modelId="{07719557-0557-405D-9587-85B0A702D6FB}" type="presOf" srcId="{E6EF8D3E-8191-4C90-8D66-E4BFB28DE4AE}" destId="{622F9D42-190E-4EAB-9AF9-18C15208787C}" srcOrd="0" destOrd="0" presId="urn:microsoft.com/office/officeart/2005/8/layout/process1"/>
    <dgm:cxn modelId="{E4D2F878-9748-429E-A8D3-5C22412B0042}" type="presOf" srcId="{617C780D-87FE-4CFC-B141-921198C49BD6}" destId="{6A94C693-E4FE-4219-9F60-E34A6DF0A7BC}" srcOrd="0" destOrd="0" presId="urn:microsoft.com/office/officeart/2005/8/layout/process1"/>
    <dgm:cxn modelId="{4EBF5379-EF03-418F-9258-77ADD39B1B2A}" type="presOf" srcId="{5D0ABF22-6CE9-47EE-A592-503F8A9D89B1}" destId="{0A3D77D3-6B38-4752-932F-B007C760BD8A}" srcOrd="0" destOrd="0" presId="urn:microsoft.com/office/officeart/2005/8/layout/process1"/>
    <dgm:cxn modelId="{77C6A77F-9441-4D8E-9F56-C616FF18D4D6}" srcId="{AF0319F9-C897-4230-9A54-EAC2A8FCC505}" destId="{0E9C12CD-B05A-4FAF-9E63-317ED7E5D766}" srcOrd="4" destOrd="0" parTransId="{8A0DFAE5-3C99-4C50-A2D3-09E2C54BD466}" sibTransId="{5B323911-A860-4B5D-851E-52CB0DE65CED}"/>
    <dgm:cxn modelId="{D8CC4C88-EC54-4559-B83B-B889BB81A7A4}" type="presOf" srcId="{FB4E47EB-10F7-4703-91AF-609AFF2B90E4}" destId="{CBA9ABAF-2D8E-4217-9A33-28E76A61F3FC}" srcOrd="0" destOrd="0" presId="urn:microsoft.com/office/officeart/2005/8/layout/process1"/>
    <dgm:cxn modelId="{37FE6691-4F5C-479C-AD30-881D697D2F0B}" srcId="{AF0319F9-C897-4230-9A54-EAC2A8FCC505}" destId="{E6EF8D3E-8191-4C90-8D66-E4BFB28DE4AE}" srcOrd="2" destOrd="0" parTransId="{922FC9BE-37D9-4ABA-B4DA-A08922121675}" sibTransId="{1C1FDEF5-F1BA-4047-91B3-E81A706C17F8}"/>
    <dgm:cxn modelId="{79CE1094-9187-4994-B713-9B8F6B8A2083}" type="presOf" srcId="{1C1FDEF5-F1BA-4047-91B3-E81A706C17F8}" destId="{FBE59CA9-66C4-43ED-916A-ACE79AC07577}" srcOrd="0" destOrd="0" presId="urn:microsoft.com/office/officeart/2005/8/layout/process1"/>
    <dgm:cxn modelId="{202A7DA9-D5EC-4CD9-9F61-AC4699C1E45A}" type="presOf" srcId="{FA108BBD-C429-4D21-BF2D-9FE868E98CAD}" destId="{B841B10C-B910-46D7-A565-A264B52CF545}" srcOrd="0" destOrd="0" presId="urn:microsoft.com/office/officeart/2005/8/layout/process1"/>
    <dgm:cxn modelId="{BD6325C0-193B-4B30-BAAA-9C782999A4C8}" type="presOf" srcId="{AF0319F9-C897-4230-9A54-EAC2A8FCC505}" destId="{E3F30B39-3915-4B95-9B3D-40B20AED9B49}" srcOrd="0" destOrd="0" presId="urn:microsoft.com/office/officeart/2005/8/layout/process1"/>
    <dgm:cxn modelId="{D987F7C2-CF77-4E01-81D9-C4FCB064EDF4}" type="presOf" srcId="{518B6FF6-97B5-4549-BE4D-3938253569C2}" destId="{9BB69CA9-EC6A-4399-A312-ACAC5E67C0D8}" srcOrd="0" destOrd="0" presId="urn:microsoft.com/office/officeart/2005/8/layout/process1"/>
    <dgm:cxn modelId="{31434FCB-452D-443E-8A03-09594F7305DF}" type="presOf" srcId="{E2B894B7-25CA-40D3-9D80-1317D248590E}" destId="{CD5FC5D0-7B5D-4BA5-A056-F616D854F21F}" srcOrd="0" destOrd="0" presId="urn:microsoft.com/office/officeart/2005/8/layout/process1"/>
    <dgm:cxn modelId="{97C8B1CE-EED2-4FF5-A581-E255B4894938}" type="presOf" srcId="{FA108BBD-C429-4D21-BF2D-9FE868E98CAD}" destId="{5A1B9037-6169-432A-92D0-8714CC14771C}" srcOrd="1" destOrd="0" presId="urn:microsoft.com/office/officeart/2005/8/layout/process1"/>
    <dgm:cxn modelId="{46E704D4-DC95-47B7-ADA8-1B33C75BD817}" type="presOf" srcId="{0E9C12CD-B05A-4FAF-9E63-317ED7E5D766}" destId="{D7370133-1FF3-4C65-A5E7-3C806405E54C}" srcOrd="0" destOrd="0" presId="urn:microsoft.com/office/officeart/2005/8/layout/process1"/>
    <dgm:cxn modelId="{4A5372E3-FFED-4284-A75A-7156D78147F3}" type="presOf" srcId="{5B323911-A860-4B5D-851E-52CB0DE65CED}" destId="{1FE46BB6-870E-4C81-BDBE-D0705B1C79FD}" srcOrd="0" destOrd="0" presId="urn:microsoft.com/office/officeart/2005/8/layout/process1"/>
    <dgm:cxn modelId="{AEECAAEA-29D4-45AF-8B86-95F0DFDE4C9C}" type="presOf" srcId="{B50465CD-69D3-49D4-921A-6922CCC5F745}" destId="{17D64B35-2DC1-43C3-ABC6-838E50FB85FD}" srcOrd="0" destOrd="0" presId="urn:microsoft.com/office/officeart/2005/8/layout/process1"/>
    <dgm:cxn modelId="{31D555FF-7512-4DB3-98A0-E5C4D170980B}" srcId="{AF0319F9-C897-4230-9A54-EAC2A8FCC505}" destId="{7511CD6F-64C5-4387-AE0E-8139F0843CD8}" srcOrd="0" destOrd="0" parTransId="{02AECFED-4128-4700-8680-21C8EFFC2861}" sibTransId="{FA108BBD-C429-4D21-BF2D-9FE868E98CAD}"/>
    <dgm:cxn modelId="{0092531C-30A7-4E1B-8B32-CCF22239775D}" type="presParOf" srcId="{E3F30B39-3915-4B95-9B3D-40B20AED9B49}" destId="{FD1DD366-9297-4D54-8C92-E542872880A1}" srcOrd="0" destOrd="0" presId="urn:microsoft.com/office/officeart/2005/8/layout/process1"/>
    <dgm:cxn modelId="{3401D5C9-E66E-4A55-A5DA-C90AF5601CAF}" type="presParOf" srcId="{E3F30B39-3915-4B95-9B3D-40B20AED9B49}" destId="{B841B10C-B910-46D7-A565-A264B52CF545}" srcOrd="1" destOrd="0" presId="urn:microsoft.com/office/officeart/2005/8/layout/process1"/>
    <dgm:cxn modelId="{57E00F2B-8E6D-44DE-BD9C-D575FAC45EEA}" type="presParOf" srcId="{B841B10C-B910-46D7-A565-A264B52CF545}" destId="{5A1B9037-6169-432A-92D0-8714CC14771C}" srcOrd="0" destOrd="0" presId="urn:microsoft.com/office/officeart/2005/8/layout/process1"/>
    <dgm:cxn modelId="{30555EA4-3147-4397-8DF4-945C7BE252F0}" type="presParOf" srcId="{E3F30B39-3915-4B95-9B3D-40B20AED9B49}" destId="{17D64B35-2DC1-43C3-ABC6-838E50FB85FD}" srcOrd="2" destOrd="0" presId="urn:microsoft.com/office/officeart/2005/8/layout/process1"/>
    <dgm:cxn modelId="{69BA3726-B08B-4BCF-A3B2-DA646B816DC3}" type="presParOf" srcId="{E3F30B39-3915-4B95-9B3D-40B20AED9B49}" destId="{9BB69CA9-EC6A-4399-A312-ACAC5E67C0D8}" srcOrd="3" destOrd="0" presId="urn:microsoft.com/office/officeart/2005/8/layout/process1"/>
    <dgm:cxn modelId="{C5470E17-A660-4BAF-9A86-6D673D43FEF2}" type="presParOf" srcId="{9BB69CA9-EC6A-4399-A312-ACAC5E67C0D8}" destId="{9C4BA381-545B-49B0-A296-89A4BE670A4C}" srcOrd="0" destOrd="0" presId="urn:microsoft.com/office/officeart/2005/8/layout/process1"/>
    <dgm:cxn modelId="{27E53C10-674C-4AA0-B4C7-39658811A620}" type="presParOf" srcId="{E3F30B39-3915-4B95-9B3D-40B20AED9B49}" destId="{622F9D42-190E-4EAB-9AF9-18C15208787C}" srcOrd="4" destOrd="0" presId="urn:microsoft.com/office/officeart/2005/8/layout/process1"/>
    <dgm:cxn modelId="{D90BBF4B-F543-4DBC-A37F-4C411D1F7F52}" type="presParOf" srcId="{E3F30B39-3915-4B95-9B3D-40B20AED9B49}" destId="{FBE59CA9-66C4-43ED-916A-ACE79AC07577}" srcOrd="5" destOrd="0" presId="urn:microsoft.com/office/officeart/2005/8/layout/process1"/>
    <dgm:cxn modelId="{0FAB1E2C-081A-4518-B9AD-347E35B0ECA2}" type="presParOf" srcId="{FBE59CA9-66C4-43ED-916A-ACE79AC07577}" destId="{3575AE58-6B59-4F49-A570-7C234EACE4A0}" srcOrd="0" destOrd="0" presId="urn:microsoft.com/office/officeart/2005/8/layout/process1"/>
    <dgm:cxn modelId="{0F581590-9E26-46B0-9952-D938F9EDD13C}" type="presParOf" srcId="{E3F30B39-3915-4B95-9B3D-40B20AED9B49}" destId="{6A94C693-E4FE-4219-9F60-E34A6DF0A7BC}" srcOrd="6" destOrd="0" presId="urn:microsoft.com/office/officeart/2005/8/layout/process1"/>
    <dgm:cxn modelId="{81D29BDC-3BA8-42F2-8BEC-62F1C3B43970}" type="presParOf" srcId="{E3F30B39-3915-4B95-9B3D-40B20AED9B49}" destId="{0A3D77D3-6B38-4752-932F-B007C760BD8A}" srcOrd="7" destOrd="0" presId="urn:microsoft.com/office/officeart/2005/8/layout/process1"/>
    <dgm:cxn modelId="{B6A6E2B0-DAC7-4D43-8ED5-86DCCE060DAC}" type="presParOf" srcId="{0A3D77D3-6B38-4752-932F-B007C760BD8A}" destId="{EBA6AA59-C90E-4267-BF90-5999F16002C0}" srcOrd="0" destOrd="0" presId="urn:microsoft.com/office/officeart/2005/8/layout/process1"/>
    <dgm:cxn modelId="{0AFAC8B3-3F91-45EF-B4D2-BAD796A22466}" type="presParOf" srcId="{E3F30B39-3915-4B95-9B3D-40B20AED9B49}" destId="{D7370133-1FF3-4C65-A5E7-3C806405E54C}" srcOrd="8" destOrd="0" presId="urn:microsoft.com/office/officeart/2005/8/layout/process1"/>
    <dgm:cxn modelId="{4B8CEA7E-819F-4488-A652-35C8507DA901}" type="presParOf" srcId="{E3F30B39-3915-4B95-9B3D-40B20AED9B49}" destId="{1FE46BB6-870E-4C81-BDBE-D0705B1C79FD}" srcOrd="9" destOrd="0" presId="urn:microsoft.com/office/officeart/2005/8/layout/process1"/>
    <dgm:cxn modelId="{4C7C78BC-D220-41A8-8E30-A1B8FD71850E}" type="presParOf" srcId="{1FE46BB6-870E-4C81-BDBE-D0705B1C79FD}" destId="{51B40BB1-252A-4FD6-B561-912B4C28839E}" srcOrd="0" destOrd="0" presId="urn:microsoft.com/office/officeart/2005/8/layout/process1"/>
    <dgm:cxn modelId="{D320B44A-E764-4A6E-8BBE-FE842E17E098}" type="presParOf" srcId="{E3F30B39-3915-4B95-9B3D-40B20AED9B49}" destId="{CBA9ABAF-2D8E-4217-9A33-28E76A61F3FC}" srcOrd="10" destOrd="0" presId="urn:microsoft.com/office/officeart/2005/8/layout/process1"/>
    <dgm:cxn modelId="{4DB8B4F9-9EAF-44AE-80D5-33F01B520F00}" type="presParOf" srcId="{E3F30B39-3915-4B95-9B3D-40B20AED9B49}" destId="{CD5FC5D0-7B5D-4BA5-A056-F616D854F21F}" srcOrd="11" destOrd="0" presId="urn:microsoft.com/office/officeart/2005/8/layout/process1"/>
    <dgm:cxn modelId="{0DD3F5BA-B41F-4D0C-B774-CE9403B80137}" type="presParOf" srcId="{CD5FC5D0-7B5D-4BA5-A056-F616D854F21F}" destId="{1A47CFA8-A2E5-43C2-B04C-48766377FD6C}" srcOrd="0" destOrd="0" presId="urn:microsoft.com/office/officeart/2005/8/layout/process1"/>
    <dgm:cxn modelId="{15BF5F37-2BDE-4119-9383-27E2619FF469}" type="presParOf" srcId="{E3F30B39-3915-4B95-9B3D-40B20AED9B49}" destId="{51DA0821-2E27-41CF-BC1E-E335CD2E98CE}" srcOrd="1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28CC21B3-BC1F-440D-860C-5B713EFCF5CF}" type="doc">
      <dgm:prSet loTypeId="urn:microsoft.com/office/officeart/2005/8/layout/hProcess11" loCatId="process" qsTypeId="urn:microsoft.com/office/officeart/2005/8/quickstyle/simple1" qsCatId="simple" csTypeId="urn:microsoft.com/office/officeart/2005/8/colors/colorful4" csCatId="colorful"/>
      <dgm:spPr/>
      <dgm:t>
        <a:bodyPr/>
        <a:lstStyle/>
        <a:p>
          <a:endParaRPr lang="en-US"/>
        </a:p>
      </dgm:t>
    </dgm:pt>
    <dgm:pt modelId="{C63BD0C1-0D3A-4CA6-B6DA-F7D27934915C}">
      <dgm:prSet/>
      <dgm:spPr/>
      <dgm:t>
        <a:bodyPr/>
        <a:lstStyle/>
        <a:p>
          <a:pPr rtl="0"/>
          <a:r>
            <a:rPr lang="en-US"/>
            <a:t>Enhance child’s self control, self-concept, and self-efficacy.</a:t>
          </a:r>
        </a:p>
      </dgm:t>
    </dgm:pt>
    <dgm:pt modelId="{39E44859-53F9-475E-B84A-E72F56B543A8}" type="parTrans" cxnId="{B8351FA5-9E6B-4649-AC3E-C80BE77A2062}">
      <dgm:prSet/>
      <dgm:spPr/>
      <dgm:t>
        <a:bodyPr/>
        <a:lstStyle/>
        <a:p>
          <a:endParaRPr lang="en-US"/>
        </a:p>
      </dgm:t>
    </dgm:pt>
    <dgm:pt modelId="{B83FCCA8-5981-4DD3-BF4D-16A21C634C63}" type="sibTrans" cxnId="{B8351FA5-9E6B-4649-AC3E-C80BE77A2062}">
      <dgm:prSet/>
      <dgm:spPr/>
      <dgm:t>
        <a:bodyPr/>
        <a:lstStyle/>
        <a:p>
          <a:endParaRPr lang="en-US"/>
        </a:p>
      </dgm:t>
    </dgm:pt>
    <dgm:pt modelId="{28987E4E-1220-4E4B-B88E-99C70E71EA85}">
      <dgm:prSet/>
      <dgm:spPr/>
      <dgm:t>
        <a:bodyPr/>
        <a:lstStyle/>
        <a:p>
          <a:pPr rtl="0"/>
          <a:r>
            <a:rPr lang="en-US"/>
            <a:t>Help child become aware of his or her feelings.</a:t>
          </a:r>
        </a:p>
      </dgm:t>
    </dgm:pt>
    <dgm:pt modelId="{CBA55493-D737-48E1-AE1C-F7CD7A729BE1}" type="parTrans" cxnId="{ED75345C-01BB-4955-9DCB-E4871C95562B}">
      <dgm:prSet/>
      <dgm:spPr/>
      <dgm:t>
        <a:bodyPr/>
        <a:lstStyle/>
        <a:p>
          <a:endParaRPr lang="en-US"/>
        </a:p>
      </dgm:t>
    </dgm:pt>
    <dgm:pt modelId="{79070C8B-D7CA-44D4-938E-4C7A4860E42D}" type="sibTrans" cxnId="{ED75345C-01BB-4955-9DCB-E4871C95562B}">
      <dgm:prSet/>
      <dgm:spPr/>
      <dgm:t>
        <a:bodyPr/>
        <a:lstStyle/>
        <a:p>
          <a:endParaRPr lang="en-US"/>
        </a:p>
      </dgm:t>
    </dgm:pt>
    <dgm:pt modelId="{87F0751F-F286-4555-A87E-AFEE6614DFEF}">
      <dgm:prSet/>
      <dgm:spPr/>
      <dgm:t>
        <a:bodyPr/>
        <a:lstStyle/>
        <a:p>
          <a:pPr rtl="0"/>
          <a:r>
            <a:rPr lang="en-US"/>
            <a:t>Have a place where child can feel safe in exploration of self. </a:t>
          </a:r>
        </a:p>
      </dgm:t>
    </dgm:pt>
    <dgm:pt modelId="{D9E5E7DD-6241-4891-AF02-2ACF5C611FEA}" type="parTrans" cxnId="{97B9776D-2BC5-4190-A649-2DF8A3CE9885}">
      <dgm:prSet/>
      <dgm:spPr/>
      <dgm:t>
        <a:bodyPr/>
        <a:lstStyle/>
        <a:p>
          <a:endParaRPr lang="en-US"/>
        </a:p>
      </dgm:t>
    </dgm:pt>
    <dgm:pt modelId="{D0B56D86-D275-4B37-B20A-96D004860175}" type="sibTrans" cxnId="{97B9776D-2BC5-4190-A649-2DF8A3CE9885}">
      <dgm:prSet/>
      <dgm:spPr/>
      <dgm:t>
        <a:bodyPr/>
        <a:lstStyle/>
        <a:p>
          <a:endParaRPr lang="en-US"/>
        </a:p>
      </dgm:t>
    </dgm:pt>
    <dgm:pt modelId="{39C4FCF8-FD98-48F3-897E-967AD93DD709}">
      <dgm:prSet/>
      <dgm:spPr/>
      <dgm:t>
        <a:bodyPr/>
        <a:lstStyle/>
        <a:p>
          <a:pPr rtl="0"/>
          <a:r>
            <a:rPr lang="en-US"/>
            <a:t>Learn and practice self-control and alternative behaviors.</a:t>
          </a:r>
        </a:p>
      </dgm:t>
    </dgm:pt>
    <dgm:pt modelId="{80F009A9-4068-4A00-9D78-CE890025B9A5}" type="parTrans" cxnId="{71D75835-F927-4D99-B2B1-F72DDBF6C905}">
      <dgm:prSet/>
      <dgm:spPr/>
      <dgm:t>
        <a:bodyPr/>
        <a:lstStyle/>
        <a:p>
          <a:endParaRPr lang="en-US"/>
        </a:p>
      </dgm:t>
    </dgm:pt>
    <dgm:pt modelId="{BDDEEDEE-357F-452C-BCE0-47E5110F1633}" type="sibTrans" cxnId="{71D75835-F927-4D99-B2B1-F72DDBF6C905}">
      <dgm:prSet/>
      <dgm:spPr/>
      <dgm:t>
        <a:bodyPr/>
        <a:lstStyle/>
        <a:p>
          <a:endParaRPr lang="en-US"/>
        </a:p>
      </dgm:t>
    </dgm:pt>
    <dgm:pt modelId="{86D0029B-1B67-4361-A047-A5B922BE3EEB}">
      <dgm:prSet/>
      <dgm:spPr/>
      <dgm:t>
        <a:bodyPr/>
        <a:lstStyle/>
        <a:p>
          <a:pPr rtl="0"/>
          <a:r>
            <a:rPr lang="en-US"/>
            <a:t>Develop capacity to trust adults.</a:t>
          </a:r>
        </a:p>
      </dgm:t>
    </dgm:pt>
    <dgm:pt modelId="{FBDD4E42-9486-4CDA-885B-3C298D1B2B54}" type="parTrans" cxnId="{5C4EE534-A424-4B86-AF94-2652B6D1D78C}">
      <dgm:prSet/>
      <dgm:spPr/>
      <dgm:t>
        <a:bodyPr/>
        <a:lstStyle/>
        <a:p>
          <a:endParaRPr lang="en-US"/>
        </a:p>
      </dgm:t>
    </dgm:pt>
    <dgm:pt modelId="{A703DB5B-1FA7-4AA6-A676-068A239B4C81}" type="sibTrans" cxnId="{5C4EE534-A424-4B86-AF94-2652B6D1D78C}">
      <dgm:prSet/>
      <dgm:spPr/>
      <dgm:t>
        <a:bodyPr/>
        <a:lstStyle/>
        <a:p>
          <a:endParaRPr lang="en-US"/>
        </a:p>
      </dgm:t>
    </dgm:pt>
    <dgm:pt modelId="{12BCF3FA-946E-4957-9CB8-03938A97C304}">
      <dgm:prSet/>
      <dgm:spPr/>
      <dgm:t>
        <a:bodyPr/>
        <a:lstStyle/>
        <a:p>
          <a:pPr rtl="0"/>
          <a:r>
            <a:rPr lang="en-US"/>
            <a:t>Develop capacity to relate to an adult in an open, positive and caring manner.</a:t>
          </a:r>
        </a:p>
      </dgm:t>
    </dgm:pt>
    <dgm:pt modelId="{D322FE86-C525-4368-8338-A2A4F5B9D732}" type="parTrans" cxnId="{68E5675D-41D9-4A7C-96DF-025DAC772F9C}">
      <dgm:prSet/>
      <dgm:spPr/>
      <dgm:t>
        <a:bodyPr/>
        <a:lstStyle/>
        <a:p>
          <a:endParaRPr lang="en-US"/>
        </a:p>
      </dgm:t>
    </dgm:pt>
    <dgm:pt modelId="{981E3AB6-72C1-464D-80C0-0354702B09D6}" type="sibTrans" cxnId="{68E5675D-41D9-4A7C-96DF-025DAC772F9C}">
      <dgm:prSet/>
      <dgm:spPr/>
      <dgm:t>
        <a:bodyPr/>
        <a:lstStyle/>
        <a:p>
          <a:endParaRPr lang="en-US"/>
        </a:p>
      </dgm:t>
    </dgm:pt>
    <dgm:pt modelId="{04583A70-7844-40B4-A0EA-6F5DFEFA9758}" type="pres">
      <dgm:prSet presAssocID="{28CC21B3-BC1F-440D-860C-5B713EFCF5CF}" presName="Name0" presStyleCnt="0">
        <dgm:presLayoutVars>
          <dgm:dir/>
          <dgm:resizeHandles val="exact"/>
        </dgm:presLayoutVars>
      </dgm:prSet>
      <dgm:spPr/>
    </dgm:pt>
    <dgm:pt modelId="{36F39EB2-B846-4670-BA91-1DC971DD1DB9}" type="pres">
      <dgm:prSet presAssocID="{28CC21B3-BC1F-440D-860C-5B713EFCF5CF}" presName="arrow" presStyleLbl="bgShp" presStyleIdx="0" presStyleCnt="1" custLinFactNeighborY="-711"/>
      <dgm:spPr/>
    </dgm:pt>
    <dgm:pt modelId="{E159FE55-1D9D-4F03-A527-149A865BB6F8}" type="pres">
      <dgm:prSet presAssocID="{28CC21B3-BC1F-440D-860C-5B713EFCF5CF}" presName="points" presStyleCnt="0"/>
      <dgm:spPr/>
    </dgm:pt>
    <dgm:pt modelId="{5B9144AC-44CD-4B50-8C0D-7F84608BC285}" type="pres">
      <dgm:prSet presAssocID="{C63BD0C1-0D3A-4CA6-B6DA-F7D27934915C}" presName="compositeA" presStyleCnt="0"/>
      <dgm:spPr/>
    </dgm:pt>
    <dgm:pt modelId="{6C91D936-1625-4AB3-8D36-FEF2207657C5}" type="pres">
      <dgm:prSet presAssocID="{C63BD0C1-0D3A-4CA6-B6DA-F7D27934915C}" presName="textA" presStyleLbl="revTx" presStyleIdx="0" presStyleCnt="6">
        <dgm:presLayoutVars>
          <dgm:bulletEnabled val="1"/>
        </dgm:presLayoutVars>
      </dgm:prSet>
      <dgm:spPr/>
    </dgm:pt>
    <dgm:pt modelId="{110CE8AB-E416-468E-8D69-175A8B2C092E}" type="pres">
      <dgm:prSet presAssocID="{C63BD0C1-0D3A-4CA6-B6DA-F7D27934915C}" presName="circleA" presStyleLbl="node1" presStyleIdx="0" presStyleCnt="6"/>
      <dgm:spPr/>
    </dgm:pt>
    <dgm:pt modelId="{8542FA33-2546-4945-892E-F5AE2F0F3E01}" type="pres">
      <dgm:prSet presAssocID="{C63BD0C1-0D3A-4CA6-B6DA-F7D27934915C}" presName="spaceA" presStyleCnt="0"/>
      <dgm:spPr/>
    </dgm:pt>
    <dgm:pt modelId="{DE48E0C9-4B2B-44C2-A10D-6C0BF4E20CF6}" type="pres">
      <dgm:prSet presAssocID="{B83FCCA8-5981-4DD3-BF4D-16A21C634C63}" presName="space" presStyleCnt="0"/>
      <dgm:spPr/>
    </dgm:pt>
    <dgm:pt modelId="{4004766D-2BFE-4A20-AD4B-94DB3195A415}" type="pres">
      <dgm:prSet presAssocID="{28987E4E-1220-4E4B-B88E-99C70E71EA85}" presName="compositeB" presStyleCnt="0"/>
      <dgm:spPr/>
    </dgm:pt>
    <dgm:pt modelId="{B0F3A9DE-0097-4F6A-AFDA-3F5928204E47}" type="pres">
      <dgm:prSet presAssocID="{28987E4E-1220-4E4B-B88E-99C70E71EA85}" presName="textB" presStyleLbl="revTx" presStyleIdx="1" presStyleCnt="6">
        <dgm:presLayoutVars>
          <dgm:bulletEnabled val="1"/>
        </dgm:presLayoutVars>
      </dgm:prSet>
      <dgm:spPr/>
    </dgm:pt>
    <dgm:pt modelId="{E1D9F7B4-BC1C-4F7E-B5AC-0313FC25FD8D}" type="pres">
      <dgm:prSet presAssocID="{28987E4E-1220-4E4B-B88E-99C70E71EA85}" presName="circleB" presStyleLbl="node1" presStyleIdx="1" presStyleCnt="6"/>
      <dgm:spPr/>
    </dgm:pt>
    <dgm:pt modelId="{A28A653E-290A-4837-859A-6B917A7D2FF8}" type="pres">
      <dgm:prSet presAssocID="{28987E4E-1220-4E4B-B88E-99C70E71EA85}" presName="spaceB" presStyleCnt="0"/>
      <dgm:spPr/>
    </dgm:pt>
    <dgm:pt modelId="{99C029EA-8980-4A90-8ECD-DDAF75B4419D}" type="pres">
      <dgm:prSet presAssocID="{79070C8B-D7CA-44D4-938E-4C7A4860E42D}" presName="space" presStyleCnt="0"/>
      <dgm:spPr/>
    </dgm:pt>
    <dgm:pt modelId="{612D2712-3BC4-44ED-A2DC-5A0E403C97E4}" type="pres">
      <dgm:prSet presAssocID="{87F0751F-F286-4555-A87E-AFEE6614DFEF}" presName="compositeA" presStyleCnt="0"/>
      <dgm:spPr/>
    </dgm:pt>
    <dgm:pt modelId="{52AA3FC1-AF6D-4650-A0C3-94C94B13F924}" type="pres">
      <dgm:prSet presAssocID="{87F0751F-F286-4555-A87E-AFEE6614DFEF}" presName="textA" presStyleLbl="revTx" presStyleIdx="2" presStyleCnt="6">
        <dgm:presLayoutVars>
          <dgm:bulletEnabled val="1"/>
        </dgm:presLayoutVars>
      </dgm:prSet>
      <dgm:spPr/>
    </dgm:pt>
    <dgm:pt modelId="{47BB6F8C-03E8-4443-9544-B5CF4E9D4C52}" type="pres">
      <dgm:prSet presAssocID="{87F0751F-F286-4555-A87E-AFEE6614DFEF}" presName="circleA" presStyleLbl="node1" presStyleIdx="2" presStyleCnt="6"/>
      <dgm:spPr/>
    </dgm:pt>
    <dgm:pt modelId="{01E55437-FD49-4A0A-A5A3-985D893FC48A}" type="pres">
      <dgm:prSet presAssocID="{87F0751F-F286-4555-A87E-AFEE6614DFEF}" presName="spaceA" presStyleCnt="0"/>
      <dgm:spPr/>
    </dgm:pt>
    <dgm:pt modelId="{A9CB2331-2395-419A-9FEA-FDAAD5E2268B}" type="pres">
      <dgm:prSet presAssocID="{D0B56D86-D275-4B37-B20A-96D004860175}" presName="space" presStyleCnt="0"/>
      <dgm:spPr/>
    </dgm:pt>
    <dgm:pt modelId="{D74C730A-8BB0-43B6-8F43-88FFA101AC22}" type="pres">
      <dgm:prSet presAssocID="{39C4FCF8-FD98-48F3-897E-967AD93DD709}" presName="compositeB" presStyleCnt="0"/>
      <dgm:spPr/>
    </dgm:pt>
    <dgm:pt modelId="{58A3248A-2F24-4611-8E9B-C178DB954BA9}" type="pres">
      <dgm:prSet presAssocID="{39C4FCF8-FD98-48F3-897E-967AD93DD709}" presName="textB" presStyleLbl="revTx" presStyleIdx="3" presStyleCnt="6">
        <dgm:presLayoutVars>
          <dgm:bulletEnabled val="1"/>
        </dgm:presLayoutVars>
      </dgm:prSet>
      <dgm:spPr/>
    </dgm:pt>
    <dgm:pt modelId="{4C4D3CC3-2FF7-4C83-96B7-8ABBF6D92734}" type="pres">
      <dgm:prSet presAssocID="{39C4FCF8-FD98-48F3-897E-967AD93DD709}" presName="circleB" presStyleLbl="node1" presStyleIdx="3" presStyleCnt="6"/>
      <dgm:spPr/>
    </dgm:pt>
    <dgm:pt modelId="{B044D260-544F-482E-B4C7-8514651BC37E}" type="pres">
      <dgm:prSet presAssocID="{39C4FCF8-FD98-48F3-897E-967AD93DD709}" presName="spaceB" presStyleCnt="0"/>
      <dgm:spPr/>
    </dgm:pt>
    <dgm:pt modelId="{F9E41188-6DE2-425E-9F5F-6FA2BE662AE6}" type="pres">
      <dgm:prSet presAssocID="{BDDEEDEE-357F-452C-BCE0-47E5110F1633}" presName="space" presStyleCnt="0"/>
      <dgm:spPr/>
    </dgm:pt>
    <dgm:pt modelId="{9966E84A-8FB4-43BA-A8C5-FF62CF78B6A0}" type="pres">
      <dgm:prSet presAssocID="{86D0029B-1B67-4361-A047-A5B922BE3EEB}" presName="compositeA" presStyleCnt="0"/>
      <dgm:spPr/>
    </dgm:pt>
    <dgm:pt modelId="{CDD536E1-B3EC-4E1D-8A6F-6BE4BA3450A6}" type="pres">
      <dgm:prSet presAssocID="{86D0029B-1B67-4361-A047-A5B922BE3EEB}" presName="textA" presStyleLbl="revTx" presStyleIdx="4" presStyleCnt="6">
        <dgm:presLayoutVars>
          <dgm:bulletEnabled val="1"/>
        </dgm:presLayoutVars>
      </dgm:prSet>
      <dgm:spPr/>
    </dgm:pt>
    <dgm:pt modelId="{72B1FDD1-CB2E-4DD4-8275-B50E2167AF6D}" type="pres">
      <dgm:prSet presAssocID="{86D0029B-1B67-4361-A047-A5B922BE3EEB}" presName="circleA" presStyleLbl="node1" presStyleIdx="4" presStyleCnt="6"/>
      <dgm:spPr/>
    </dgm:pt>
    <dgm:pt modelId="{47BDA111-4119-4F6F-BAAA-38A24DEF139A}" type="pres">
      <dgm:prSet presAssocID="{86D0029B-1B67-4361-A047-A5B922BE3EEB}" presName="spaceA" presStyleCnt="0"/>
      <dgm:spPr/>
    </dgm:pt>
    <dgm:pt modelId="{F1CDD384-C4AE-4FDC-978F-D9FC609E83D7}" type="pres">
      <dgm:prSet presAssocID="{A703DB5B-1FA7-4AA6-A676-068A239B4C81}" presName="space" presStyleCnt="0"/>
      <dgm:spPr/>
    </dgm:pt>
    <dgm:pt modelId="{3CCD796A-037E-41FC-8245-965BE8627F2C}" type="pres">
      <dgm:prSet presAssocID="{12BCF3FA-946E-4957-9CB8-03938A97C304}" presName="compositeB" presStyleCnt="0"/>
      <dgm:spPr/>
    </dgm:pt>
    <dgm:pt modelId="{1DB53D95-9075-452B-BF81-3183AF94E3CE}" type="pres">
      <dgm:prSet presAssocID="{12BCF3FA-946E-4957-9CB8-03938A97C304}" presName="textB" presStyleLbl="revTx" presStyleIdx="5" presStyleCnt="6" custLinFactNeighborX="-22664" custLinFactNeighborY="1809">
        <dgm:presLayoutVars>
          <dgm:bulletEnabled val="1"/>
        </dgm:presLayoutVars>
      </dgm:prSet>
      <dgm:spPr/>
    </dgm:pt>
    <dgm:pt modelId="{4F58A1DF-7857-40EE-92E5-A978A149CBD8}" type="pres">
      <dgm:prSet presAssocID="{12BCF3FA-946E-4957-9CB8-03938A97C304}" presName="circleB" presStyleLbl="node1" presStyleIdx="5" presStyleCnt="6"/>
      <dgm:spPr/>
    </dgm:pt>
    <dgm:pt modelId="{602CACC1-7C74-4240-8FDF-F1AF6E394F54}" type="pres">
      <dgm:prSet presAssocID="{12BCF3FA-946E-4957-9CB8-03938A97C304}" presName="spaceB" presStyleCnt="0"/>
      <dgm:spPr/>
    </dgm:pt>
  </dgm:ptLst>
  <dgm:cxnLst>
    <dgm:cxn modelId="{1149AB01-073E-41BD-9870-85A20B478787}" type="presOf" srcId="{87F0751F-F286-4555-A87E-AFEE6614DFEF}" destId="{52AA3FC1-AF6D-4650-A0C3-94C94B13F924}" srcOrd="0" destOrd="0" presId="urn:microsoft.com/office/officeart/2005/8/layout/hProcess11"/>
    <dgm:cxn modelId="{5C4EE534-A424-4B86-AF94-2652B6D1D78C}" srcId="{28CC21B3-BC1F-440D-860C-5B713EFCF5CF}" destId="{86D0029B-1B67-4361-A047-A5B922BE3EEB}" srcOrd="4" destOrd="0" parTransId="{FBDD4E42-9486-4CDA-885B-3C298D1B2B54}" sibTransId="{A703DB5B-1FA7-4AA6-A676-068A239B4C81}"/>
    <dgm:cxn modelId="{71D75835-F927-4D99-B2B1-F72DDBF6C905}" srcId="{28CC21B3-BC1F-440D-860C-5B713EFCF5CF}" destId="{39C4FCF8-FD98-48F3-897E-967AD93DD709}" srcOrd="3" destOrd="0" parTransId="{80F009A9-4068-4A00-9D78-CE890025B9A5}" sibTransId="{BDDEEDEE-357F-452C-BCE0-47E5110F1633}"/>
    <dgm:cxn modelId="{ED75345C-01BB-4955-9DCB-E4871C95562B}" srcId="{28CC21B3-BC1F-440D-860C-5B713EFCF5CF}" destId="{28987E4E-1220-4E4B-B88E-99C70E71EA85}" srcOrd="1" destOrd="0" parTransId="{CBA55493-D737-48E1-AE1C-F7CD7A729BE1}" sibTransId="{79070C8B-D7CA-44D4-938E-4C7A4860E42D}"/>
    <dgm:cxn modelId="{E460B35C-66A3-4D8E-B508-BE3793CF48F2}" type="presOf" srcId="{12BCF3FA-946E-4957-9CB8-03938A97C304}" destId="{1DB53D95-9075-452B-BF81-3183AF94E3CE}" srcOrd="0" destOrd="0" presId="urn:microsoft.com/office/officeart/2005/8/layout/hProcess11"/>
    <dgm:cxn modelId="{68E5675D-41D9-4A7C-96DF-025DAC772F9C}" srcId="{28CC21B3-BC1F-440D-860C-5B713EFCF5CF}" destId="{12BCF3FA-946E-4957-9CB8-03938A97C304}" srcOrd="5" destOrd="0" parTransId="{D322FE86-C525-4368-8338-A2A4F5B9D732}" sibTransId="{981E3AB6-72C1-464D-80C0-0354702B09D6}"/>
    <dgm:cxn modelId="{97B9776D-2BC5-4190-A649-2DF8A3CE9885}" srcId="{28CC21B3-BC1F-440D-860C-5B713EFCF5CF}" destId="{87F0751F-F286-4555-A87E-AFEE6614DFEF}" srcOrd="2" destOrd="0" parTransId="{D9E5E7DD-6241-4891-AF02-2ACF5C611FEA}" sibTransId="{D0B56D86-D275-4B37-B20A-96D004860175}"/>
    <dgm:cxn modelId="{446DDF79-B1DC-4096-8D08-F87C785C89DC}" type="presOf" srcId="{86D0029B-1B67-4361-A047-A5B922BE3EEB}" destId="{CDD536E1-B3EC-4E1D-8A6F-6BE4BA3450A6}" srcOrd="0" destOrd="0" presId="urn:microsoft.com/office/officeart/2005/8/layout/hProcess11"/>
    <dgm:cxn modelId="{E163C084-FD8C-4AF3-B499-EBF074B4CA31}" type="presOf" srcId="{C63BD0C1-0D3A-4CA6-B6DA-F7D27934915C}" destId="{6C91D936-1625-4AB3-8D36-FEF2207657C5}" srcOrd="0" destOrd="0" presId="urn:microsoft.com/office/officeart/2005/8/layout/hProcess11"/>
    <dgm:cxn modelId="{4641A99C-65B3-4E8C-BCF0-BDF101064D22}" type="presOf" srcId="{28987E4E-1220-4E4B-B88E-99C70E71EA85}" destId="{B0F3A9DE-0097-4F6A-AFDA-3F5928204E47}" srcOrd="0" destOrd="0" presId="urn:microsoft.com/office/officeart/2005/8/layout/hProcess11"/>
    <dgm:cxn modelId="{B8351FA5-9E6B-4649-AC3E-C80BE77A2062}" srcId="{28CC21B3-BC1F-440D-860C-5B713EFCF5CF}" destId="{C63BD0C1-0D3A-4CA6-B6DA-F7D27934915C}" srcOrd="0" destOrd="0" parTransId="{39E44859-53F9-475E-B84A-E72F56B543A8}" sibTransId="{B83FCCA8-5981-4DD3-BF4D-16A21C634C63}"/>
    <dgm:cxn modelId="{9E1B4BB7-D183-405B-9A15-0536D93233BE}" type="presOf" srcId="{39C4FCF8-FD98-48F3-897E-967AD93DD709}" destId="{58A3248A-2F24-4611-8E9B-C178DB954BA9}" srcOrd="0" destOrd="0" presId="urn:microsoft.com/office/officeart/2005/8/layout/hProcess11"/>
    <dgm:cxn modelId="{F00755D2-A877-4BB7-BE27-110BE31132F6}" type="presOf" srcId="{28CC21B3-BC1F-440D-860C-5B713EFCF5CF}" destId="{04583A70-7844-40B4-A0EA-6F5DFEFA9758}" srcOrd="0" destOrd="0" presId="urn:microsoft.com/office/officeart/2005/8/layout/hProcess11"/>
    <dgm:cxn modelId="{FB413346-EECD-4156-A2A4-C2EACD032E09}" type="presParOf" srcId="{04583A70-7844-40B4-A0EA-6F5DFEFA9758}" destId="{36F39EB2-B846-4670-BA91-1DC971DD1DB9}" srcOrd="0" destOrd="0" presId="urn:microsoft.com/office/officeart/2005/8/layout/hProcess11"/>
    <dgm:cxn modelId="{0610F76E-B504-43DF-8954-A70CF4A7B187}" type="presParOf" srcId="{04583A70-7844-40B4-A0EA-6F5DFEFA9758}" destId="{E159FE55-1D9D-4F03-A527-149A865BB6F8}" srcOrd="1" destOrd="0" presId="urn:microsoft.com/office/officeart/2005/8/layout/hProcess11"/>
    <dgm:cxn modelId="{DC601AEA-1C18-4389-83B4-A09124F52093}" type="presParOf" srcId="{E159FE55-1D9D-4F03-A527-149A865BB6F8}" destId="{5B9144AC-44CD-4B50-8C0D-7F84608BC285}" srcOrd="0" destOrd="0" presId="urn:microsoft.com/office/officeart/2005/8/layout/hProcess11"/>
    <dgm:cxn modelId="{CACF88D3-F14C-4670-A209-9FD886361C69}" type="presParOf" srcId="{5B9144AC-44CD-4B50-8C0D-7F84608BC285}" destId="{6C91D936-1625-4AB3-8D36-FEF2207657C5}" srcOrd="0" destOrd="0" presId="urn:microsoft.com/office/officeart/2005/8/layout/hProcess11"/>
    <dgm:cxn modelId="{18B55F86-C18C-4607-8AC9-14387DE4A0AB}" type="presParOf" srcId="{5B9144AC-44CD-4B50-8C0D-7F84608BC285}" destId="{110CE8AB-E416-468E-8D69-175A8B2C092E}" srcOrd="1" destOrd="0" presId="urn:microsoft.com/office/officeart/2005/8/layout/hProcess11"/>
    <dgm:cxn modelId="{E4A494E4-9AF1-4022-BD83-8A31C52451FD}" type="presParOf" srcId="{5B9144AC-44CD-4B50-8C0D-7F84608BC285}" destId="{8542FA33-2546-4945-892E-F5AE2F0F3E01}" srcOrd="2" destOrd="0" presId="urn:microsoft.com/office/officeart/2005/8/layout/hProcess11"/>
    <dgm:cxn modelId="{32336F5E-F7A5-4714-ADA9-8D1773484CB0}" type="presParOf" srcId="{E159FE55-1D9D-4F03-A527-149A865BB6F8}" destId="{DE48E0C9-4B2B-44C2-A10D-6C0BF4E20CF6}" srcOrd="1" destOrd="0" presId="urn:microsoft.com/office/officeart/2005/8/layout/hProcess11"/>
    <dgm:cxn modelId="{5DA16813-3477-4CF5-8BDD-DA862C03BAEB}" type="presParOf" srcId="{E159FE55-1D9D-4F03-A527-149A865BB6F8}" destId="{4004766D-2BFE-4A20-AD4B-94DB3195A415}" srcOrd="2" destOrd="0" presId="urn:microsoft.com/office/officeart/2005/8/layout/hProcess11"/>
    <dgm:cxn modelId="{91079FD1-8301-4932-8C49-9AB748BE45AE}" type="presParOf" srcId="{4004766D-2BFE-4A20-AD4B-94DB3195A415}" destId="{B0F3A9DE-0097-4F6A-AFDA-3F5928204E47}" srcOrd="0" destOrd="0" presId="urn:microsoft.com/office/officeart/2005/8/layout/hProcess11"/>
    <dgm:cxn modelId="{C10AA192-AA59-4A58-A56E-84224BC35743}" type="presParOf" srcId="{4004766D-2BFE-4A20-AD4B-94DB3195A415}" destId="{E1D9F7B4-BC1C-4F7E-B5AC-0313FC25FD8D}" srcOrd="1" destOrd="0" presId="urn:microsoft.com/office/officeart/2005/8/layout/hProcess11"/>
    <dgm:cxn modelId="{91467862-B51C-4E49-93FB-589D6A1812DA}" type="presParOf" srcId="{4004766D-2BFE-4A20-AD4B-94DB3195A415}" destId="{A28A653E-290A-4837-859A-6B917A7D2FF8}" srcOrd="2" destOrd="0" presId="urn:microsoft.com/office/officeart/2005/8/layout/hProcess11"/>
    <dgm:cxn modelId="{FECBEC1E-E99C-4D9B-8196-372FC64BF58D}" type="presParOf" srcId="{E159FE55-1D9D-4F03-A527-149A865BB6F8}" destId="{99C029EA-8980-4A90-8ECD-DDAF75B4419D}" srcOrd="3" destOrd="0" presId="urn:microsoft.com/office/officeart/2005/8/layout/hProcess11"/>
    <dgm:cxn modelId="{03CFB518-DACA-47AF-8462-D8B4485EDE36}" type="presParOf" srcId="{E159FE55-1D9D-4F03-A527-149A865BB6F8}" destId="{612D2712-3BC4-44ED-A2DC-5A0E403C97E4}" srcOrd="4" destOrd="0" presId="urn:microsoft.com/office/officeart/2005/8/layout/hProcess11"/>
    <dgm:cxn modelId="{FD45B293-71D0-4EAF-A765-2F8445CA7A55}" type="presParOf" srcId="{612D2712-3BC4-44ED-A2DC-5A0E403C97E4}" destId="{52AA3FC1-AF6D-4650-A0C3-94C94B13F924}" srcOrd="0" destOrd="0" presId="urn:microsoft.com/office/officeart/2005/8/layout/hProcess11"/>
    <dgm:cxn modelId="{DE2A27C6-045E-426A-A61B-958E1AA6DED8}" type="presParOf" srcId="{612D2712-3BC4-44ED-A2DC-5A0E403C97E4}" destId="{47BB6F8C-03E8-4443-9544-B5CF4E9D4C52}" srcOrd="1" destOrd="0" presId="urn:microsoft.com/office/officeart/2005/8/layout/hProcess11"/>
    <dgm:cxn modelId="{76D4C9D3-0FE9-4ED5-B757-21E2A5403840}" type="presParOf" srcId="{612D2712-3BC4-44ED-A2DC-5A0E403C97E4}" destId="{01E55437-FD49-4A0A-A5A3-985D893FC48A}" srcOrd="2" destOrd="0" presId="urn:microsoft.com/office/officeart/2005/8/layout/hProcess11"/>
    <dgm:cxn modelId="{D268B718-9D4B-48A6-A8E1-DE2784BEDE0E}" type="presParOf" srcId="{E159FE55-1D9D-4F03-A527-149A865BB6F8}" destId="{A9CB2331-2395-419A-9FEA-FDAAD5E2268B}" srcOrd="5" destOrd="0" presId="urn:microsoft.com/office/officeart/2005/8/layout/hProcess11"/>
    <dgm:cxn modelId="{67FE6925-4DCF-4B55-9828-5FF25823114B}" type="presParOf" srcId="{E159FE55-1D9D-4F03-A527-149A865BB6F8}" destId="{D74C730A-8BB0-43B6-8F43-88FFA101AC22}" srcOrd="6" destOrd="0" presId="urn:microsoft.com/office/officeart/2005/8/layout/hProcess11"/>
    <dgm:cxn modelId="{03CF6A5B-7CE4-4624-A761-4D9DAC682FF7}" type="presParOf" srcId="{D74C730A-8BB0-43B6-8F43-88FFA101AC22}" destId="{58A3248A-2F24-4611-8E9B-C178DB954BA9}" srcOrd="0" destOrd="0" presId="urn:microsoft.com/office/officeart/2005/8/layout/hProcess11"/>
    <dgm:cxn modelId="{29B19F25-3F9E-49E6-AA4E-FD194ED68984}" type="presParOf" srcId="{D74C730A-8BB0-43B6-8F43-88FFA101AC22}" destId="{4C4D3CC3-2FF7-4C83-96B7-8ABBF6D92734}" srcOrd="1" destOrd="0" presId="urn:microsoft.com/office/officeart/2005/8/layout/hProcess11"/>
    <dgm:cxn modelId="{25D36F89-D586-4600-84FE-7B32F7E960DA}" type="presParOf" srcId="{D74C730A-8BB0-43B6-8F43-88FFA101AC22}" destId="{B044D260-544F-482E-B4C7-8514651BC37E}" srcOrd="2" destOrd="0" presId="urn:microsoft.com/office/officeart/2005/8/layout/hProcess11"/>
    <dgm:cxn modelId="{302AC0B8-468A-4929-BC73-A3CC3BCCCBEB}" type="presParOf" srcId="{E159FE55-1D9D-4F03-A527-149A865BB6F8}" destId="{F9E41188-6DE2-425E-9F5F-6FA2BE662AE6}" srcOrd="7" destOrd="0" presId="urn:microsoft.com/office/officeart/2005/8/layout/hProcess11"/>
    <dgm:cxn modelId="{739551DA-99F0-4D58-8CB3-8C65C1CEDB74}" type="presParOf" srcId="{E159FE55-1D9D-4F03-A527-149A865BB6F8}" destId="{9966E84A-8FB4-43BA-A8C5-FF62CF78B6A0}" srcOrd="8" destOrd="0" presId="urn:microsoft.com/office/officeart/2005/8/layout/hProcess11"/>
    <dgm:cxn modelId="{475AED6E-78FB-46D0-8839-F3B6CA4D45CA}" type="presParOf" srcId="{9966E84A-8FB4-43BA-A8C5-FF62CF78B6A0}" destId="{CDD536E1-B3EC-4E1D-8A6F-6BE4BA3450A6}" srcOrd="0" destOrd="0" presId="urn:microsoft.com/office/officeart/2005/8/layout/hProcess11"/>
    <dgm:cxn modelId="{9FFAB518-4E5C-40E6-AB66-B29B0C8E82D7}" type="presParOf" srcId="{9966E84A-8FB4-43BA-A8C5-FF62CF78B6A0}" destId="{72B1FDD1-CB2E-4DD4-8275-B50E2167AF6D}" srcOrd="1" destOrd="0" presId="urn:microsoft.com/office/officeart/2005/8/layout/hProcess11"/>
    <dgm:cxn modelId="{E4F774BD-A0C7-49F1-842B-1D1C66118A92}" type="presParOf" srcId="{9966E84A-8FB4-43BA-A8C5-FF62CF78B6A0}" destId="{47BDA111-4119-4F6F-BAAA-38A24DEF139A}" srcOrd="2" destOrd="0" presId="urn:microsoft.com/office/officeart/2005/8/layout/hProcess11"/>
    <dgm:cxn modelId="{0F25967D-9707-4868-8953-E511E0F5930F}" type="presParOf" srcId="{E159FE55-1D9D-4F03-A527-149A865BB6F8}" destId="{F1CDD384-C4AE-4FDC-978F-D9FC609E83D7}" srcOrd="9" destOrd="0" presId="urn:microsoft.com/office/officeart/2005/8/layout/hProcess11"/>
    <dgm:cxn modelId="{A986E6EE-45CA-406F-AE2E-0D5207CA7349}" type="presParOf" srcId="{E159FE55-1D9D-4F03-A527-149A865BB6F8}" destId="{3CCD796A-037E-41FC-8245-965BE8627F2C}" srcOrd="10" destOrd="0" presId="urn:microsoft.com/office/officeart/2005/8/layout/hProcess11"/>
    <dgm:cxn modelId="{41D5E67E-27AC-4400-B8E8-C7E8CB43A110}" type="presParOf" srcId="{3CCD796A-037E-41FC-8245-965BE8627F2C}" destId="{1DB53D95-9075-452B-BF81-3183AF94E3CE}" srcOrd="0" destOrd="0" presId="urn:microsoft.com/office/officeart/2005/8/layout/hProcess11"/>
    <dgm:cxn modelId="{EA63A99E-3E9F-4592-BD92-2BEA5F5E2646}" type="presParOf" srcId="{3CCD796A-037E-41FC-8245-965BE8627F2C}" destId="{4F58A1DF-7857-40EE-92E5-A978A149CBD8}" srcOrd="1" destOrd="0" presId="urn:microsoft.com/office/officeart/2005/8/layout/hProcess11"/>
    <dgm:cxn modelId="{946AC8E9-BACD-4470-9FAE-6006902DF031}" type="presParOf" srcId="{3CCD796A-037E-41FC-8245-965BE8627F2C}" destId="{602CACC1-7C74-4240-8FDF-F1AF6E394F54}" srcOrd="2" destOrd="0" presId="urn:microsoft.com/office/officeart/2005/8/layout/hProcess1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AA4EBD5E-5320-4B93-82D7-306D056DC7EF}"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8A5509C0-B1DD-43EF-83E1-1D80E8AC4105}">
      <dgm:prSet custT="1"/>
      <dgm:spPr/>
      <dgm:t>
        <a:bodyPr/>
        <a:lstStyle/>
        <a:p>
          <a:r>
            <a:rPr lang="en-GB" sz="1600"/>
            <a:t>Play Therapy emphasises the client as trustworthy - based upon three critical theoretical principles: </a:t>
          </a:r>
        </a:p>
      </dgm:t>
    </dgm:pt>
    <dgm:pt modelId="{FE26CB8C-C5F3-4406-8526-2F1CD05DC31B}" type="parTrans" cxnId="{AD5DC225-BD51-4CBF-8B56-3F7B87FB7B5E}">
      <dgm:prSet/>
      <dgm:spPr/>
      <dgm:t>
        <a:bodyPr/>
        <a:lstStyle/>
        <a:p>
          <a:endParaRPr lang="en-GB"/>
        </a:p>
      </dgm:t>
    </dgm:pt>
    <dgm:pt modelId="{A25967C9-163C-4269-9F6F-73EBB246954D}" type="sibTrans" cxnId="{AD5DC225-BD51-4CBF-8B56-3F7B87FB7B5E}">
      <dgm:prSet/>
      <dgm:spPr/>
      <dgm:t>
        <a:bodyPr/>
        <a:lstStyle/>
        <a:p>
          <a:endParaRPr lang="en-GB"/>
        </a:p>
      </dgm:t>
    </dgm:pt>
    <dgm:pt modelId="{3F41B54E-1504-49E9-B599-537672284AC2}" type="pres">
      <dgm:prSet presAssocID="{AA4EBD5E-5320-4B93-82D7-306D056DC7EF}" presName="linear" presStyleCnt="0">
        <dgm:presLayoutVars>
          <dgm:animLvl val="lvl"/>
          <dgm:resizeHandles val="exact"/>
        </dgm:presLayoutVars>
      </dgm:prSet>
      <dgm:spPr/>
    </dgm:pt>
    <dgm:pt modelId="{1C6C58DD-79CD-41C9-B5AF-44BECB683786}" type="pres">
      <dgm:prSet presAssocID="{8A5509C0-B1DD-43EF-83E1-1D80E8AC4105}" presName="parentText" presStyleLbl="node1" presStyleIdx="0" presStyleCnt="1" custScaleY="104625">
        <dgm:presLayoutVars>
          <dgm:chMax val="0"/>
          <dgm:bulletEnabled val="1"/>
        </dgm:presLayoutVars>
      </dgm:prSet>
      <dgm:spPr/>
    </dgm:pt>
  </dgm:ptLst>
  <dgm:cxnLst>
    <dgm:cxn modelId="{AD5DC225-BD51-4CBF-8B56-3F7B87FB7B5E}" srcId="{AA4EBD5E-5320-4B93-82D7-306D056DC7EF}" destId="{8A5509C0-B1DD-43EF-83E1-1D80E8AC4105}" srcOrd="0" destOrd="0" parTransId="{FE26CB8C-C5F3-4406-8526-2F1CD05DC31B}" sibTransId="{A25967C9-163C-4269-9F6F-73EBB246954D}"/>
    <dgm:cxn modelId="{591A866B-F183-437B-933E-E02818AD547C}" type="presOf" srcId="{8A5509C0-B1DD-43EF-83E1-1D80E8AC4105}" destId="{1C6C58DD-79CD-41C9-B5AF-44BECB683786}" srcOrd="0" destOrd="0" presId="urn:microsoft.com/office/officeart/2005/8/layout/vList2"/>
    <dgm:cxn modelId="{280D35D8-4A2D-4AF7-BE02-76668BC15EF5}" type="presOf" srcId="{AA4EBD5E-5320-4B93-82D7-306D056DC7EF}" destId="{3F41B54E-1504-49E9-B599-537672284AC2}" srcOrd="0" destOrd="0" presId="urn:microsoft.com/office/officeart/2005/8/layout/vList2"/>
    <dgm:cxn modelId="{5A58767D-49F6-4E98-8FCC-CD256DC53B35}" type="presParOf" srcId="{3F41B54E-1504-49E9-B599-537672284AC2}" destId="{1C6C58DD-79CD-41C9-B5AF-44BECB68378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3369-A192-4CEA-8B38-7B14DCBB3640}">
      <dsp:nvSpPr>
        <dsp:cNvPr id="0" name=""/>
        <dsp:cNvSpPr/>
      </dsp:nvSpPr>
      <dsp:spPr>
        <a:xfrm>
          <a:off x="8347" y="1051689"/>
          <a:ext cx="2495035" cy="14970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GB" sz="2900" kern="1200"/>
            <a:t>What </a:t>
          </a:r>
          <a:r>
            <a:rPr lang="en-GB" sz="2900" kern="1200">
              <a:latin typeface="Times New Roman" panose="02020603050405020304"/>
            </a:rPr>
            <a:t>is Play</a:t>
          </a:r>
          <a:r>
            <a:rPr lang="en-GB" sz="2900" kern="1200"/>
            <a:t>?</a:t>
          </a:r>
          <a:r>
            <a:rPr lang="en-GB" sz="2900" kern="1200">
              <a:latin typeface="Times New Roman" panose="02020603050405020304"/>
            </a:rPr>
            <a:t>  </a:t>
          </a:r>
          <a:endParaRPr lang="en-GB" sz="2900" kern="1200"/>
        </a:p>
      </dsp:txBody>
      <dsp:txXfrm>
        <a:off x="52193" y="1095535"/>
        <a:ext cx="2407343" cy="1409329"/>
      </dsp:txXfrm>
    </dsp:sp>
    <dsp:sp modelId="{A3456E8C-1E16-4C39-8365-CCA7F467BFC8}">
      <dsp:nvSpPr>
        <dsp:cNvPr id="0" name=""/>
        <dsp:cNvSpPr/>
      </dsp:nvSpPr>
      <dsp:spPr>
        <a:xfrm>
          <a:off x="2752886" y="1490815"/>
          <a:ext cx="528947" cy="61876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752886" y="1614569"/>
        <a:ext cx="370263" cy="371260"/>
      </dsp:txXfrm>
    </dsp:sp>
    <dsp:sp modelId="{EAF4FDC9-8049-4BB1-BA79-EDDC2F624D17}">
      <dsp:nvSpPr>
        <dsp:cNvPr id="0" name=""/>
        <dsp:cNvSpPr/>
      </dsp:nvSpPr>
      <dsp:spPr>
        <a:xfrm>
          <a:off x="3501397" y="1051689"/>
          <a:ext cx="2495035" cy="1497021"/>
        </a:xfrm>
        <a:prstGeom prst="roundRect">
          <a:avLst>
            <a:gd name="adj" fmla="val 10000"/>
          </a:avLst>
        </a:prstGeom>
        <a:solidFill>
          <a:schemeClr val="accent2">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GB" sz="2900" kern="1200"/>
            <a:t>Different types of </a:t>
          </a:r>
          <a:r>
            <a:rPr lang="en-GB" sz="2900" kern="1200">
              <a:latin typeface="Times New Roman" panose="02020603050405020304"/>
            </a:rPr>
            <a:t>Play</a:t>
          </a:r>
          <a:r>
            <a:rPr lang="en-GB" sz="2900" kern="1200"/>
            <a:t> </a:t>
          </a:r>
          <a:endParaRPr lang="en-US" sz="2900" kern="1200"/>
        </a:p>
      </dsp:txBody>
      <dsp:txXfrm>
        <a:off x="3545243" y="1095535"/>
        <a:ext cx="2407343" cy="1409329"/>
      </dsp:txXfrm>
    </dsp:sp>
    <dsp:sp modelId="{89E3D60C-D6DA-4219-B948-798E8D80E46B}">
      <dsp:nvSpPr>
        <dsp:cNvPr id="0" name=""/>
        <dsp:cNvSpPr/>
      </dsp:nvSpPr>
      <dsp:spPr>
        <a:xfrm>
          <a:off x="6245936" y="1490815"/>
          <a:ext cx="528947" cy="618768"/>
        </a:xfrm>
        <a:prstGeom prst="rightArrow">
          <a:avLst>
            <a:gd name="adj1" fmla="val 60000"/>
            <a:gd name="adj2" fmla="val 50000"/>
          </a:avLst>
        </a:prstGeom>
        <a:solidFill>
          <a:schemeClr val="accent2">
            <a:hueOff val="-10709095"/>
            <a:satOff val="27068"/>
            <a:lumOff val="7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245936" y="1614569"/>
        <a:ext cx="370263" cy="371260"/>
      </dsp:txXfrm>
    </dsp:sp>
    <dsp:sp modelId="{F1380C1D-1A05-409F-BDE4-C45E5B1D7D86}">
      <dsp:nvSpPr>
        <dsp:cNvPr id="0" name=""/>
        <dsp:cNvSpPr/>
      </dsp:nvSpPr>
      <dsp:spPr>
        <a:xfrm>
          <a:off x="6994446" y="1051689"/>
          <a:ext cx="2495035" cy="1497021"/>
        </a:xfrm>
        <a:prstGeom prst="roundRect">
          <a:avLst>
            <a:gd name="adj" fmla="val 10000"/>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latin typeface="Times New Roman" panose="02020603050405020304"/>
            </a:rPr>
            <a:t>Benefits </a:t>
          </a:r>
          <a:r>
            <a:rPr lang="en-GB" sz="2900" kern="1200"/>
            <a:t>of Play</a:t>
          </a:r>
          <a:r>
            <a:rPr lang="en-GB" sz="2900" kern="1200">
              <a:latin typeface="Times New Roman" panose="02020603050405020304"/>
            </a:rPr>
            <a:t> </a:t>
          </a:r>
          <a:endParaRPr lang="en-GB" sz="2900" kern="1200"/>
        </a:p>
      </dsp:txBody>
      <dsp:txXfrm>
        <a:off x="7038292" y="1095535"/>
        <a:ext cx="2407343" cy="1409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1DB19-F247-4ADF-9DF1-A31EEFBF7896}">
      <dsp:nvSpPr>
        <dsp:cNvPr id="0" name=""/>
        <dsp:cNvSpPr/>
      </dsp:nvSpPr>
      <dsp:spPr>
        <a:xfrm>
          <a:off x="0" y="439415"/>
          <a:ext cx="4104456" cy="1641782"/>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a:t>Play is essential for children’s holistic growth, learning and development (UNCRC, UNICEF, 1990). </a:t>
          </a:r>
        </a:p>
      </dsp:txBody>
      <dsp:txXfrm>
        <a:off x="820891" y="439415"/>
        <a:ext cx="2462674" cy="1641782"/>
      </dsp:txXfrm>
    </dsp:sp>
    <dsp:sp modelId="{AAED7675-8C14-46A7-9837-24FD850E40F3}">
      <dsp:nvSpPr>
        <dsp:cNvPr id="0" name=""/>
        <dsp:cNvSpPr/>
      </dsp:nvSpPr>
      <dsp:spPr>
        <a:xfrm>
          <a:off x="0" y="2311047"/>
          <a:ext cx="4104456" cy="1641782"/>
        </a:xfrm>
        <a:prstGeom prst="chevron">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a:t>Article 31 - </a:t>
          </a:r>
          <a:r>
            <a:rPr lang="en-GB" sz="1400" b="0" kern="1200"/>
            <a:t>every child has the right to rest and leisure, to engage in play and recreational activities appropriate to the age of the child and to participate freely in cultural life and the arts</a:t>
          </a:r>
          <a:r>
            <a:rPr lang="en-GB" sz="1500" b="1" kern="1200"/>
            <a:t>.</a:t>
          </a:r>
          <a:endParaRPr lang="en-GB" sz="1500" kern="1200"/>
        </a:p>
      </dsp:txBody>
      <dsp:txXfrm>
        <a:off x="820891" y="2311047"/>
        <a:ext cx="2462674" cy="16417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893D8-1A93-470D-BD15-35D036606F6F}">
      <dsp:nvSpPr>
        <dsp:cNvPr id="0" name=""/>
        <dsp:cNvSpPr/>
      </dsp:nvSpPr>
      <dsp:spPr>
        <a:xfrm>
          <a:off x="1412878" y="339108"/>
          <a:ext cx="2576038" cy="2576038"/>
        </a:xfrm>
        <a:prstGeom prst="pieWedg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Construct meaning about the world around them. </a:t>
          </a:r>
        </a:p>
      </dsp:txBody>
      <dsp:txXfrm>
        <a:off x="2167382" y="1093612"/>
        <a:ext cx="1821534" cy="1821534"/>
      </dsp:txXfrm>
    </dsp:sp>
    <dsp:sp modelId="{506E03C1-4836-4EFD-97CF-E58E8669ED5C}">
      <dsp:nvSpPr>
        <dsp:cNvPr id="0" name=""/>
        <dsp:cNvSpPr/>
      </dsp:nvSpPr>
      <dsp:spPr>
        <a:xfrm rot="5400000">
          <a:off x="4107902" y="339108"/>
          <a:ext cx="2576038" cy="2576038"/>
        </a:xfrm>
        <a:prstGeom prst="pieWedge">
          <a:avLst/>
        </a:prstGeom>
        <a:solidFill>
          <a:schemeClr val="accent4">
            <a:hueOff val="-1596305"/>
            <a:satOff val="14577"/>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The central pillars of play are children’s autonomy and independence within it (Tovey, 2020). </a:t>
          </a:r>
        </a:p>
      </dsp:txBody>
      <dsp:txXfrm rot="-5400000">
        <a:off x="4107902" y="1093612"/>
        <a:ext cx="1821534" cy="1821534"/>
      </dsp:txXfrm>
    </dsp:sp>
    <dsp:sp modelId="{D3CB072A-DF08-4489-AEAC-396BBB42509A}">
      <dsp:nvSpPr>
        <dsp:cNvPr id="0" name=""/>
        <dsp:cNvSpPr/>
      </dsp:nvSpPr>
      <dsp:spPr>
        <a:xfrm rot="10800000">
          <a:off x="4107902" y="3034132"/>
          <a:ext cx="2576038" cy="2576038"/>
        </a:xfrm>
        <a:prstGeom prst="pieWedge">
          <a:avLst/>
        </a:prstGeom>
        <a:solidFill>
          <a:schemeClr val="accent4">
            <a:hueOff val="-3192610"/>
            <a:satOff val="2915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The value of play in this respect forms the basis of many classical child development theories and modern approaches to children’s learning. </a:t>
          </a:r>
        </a:p>
      </dsp:txBody>
      <dsp:txXfrm rot="10800000">
        <a:off x="4107902" y="3034132"/>
        <a:ext cx="1821534" cy="1821534"/>
      </dsp:txXfrm>
    </dsp:sp>
    <dsp:sp modelId="{EB68A7C1-E8E1-4A86-9F08-82AE294DFA3C}">
      <dsp:nvSpPr>
        <dsp:cNvPr id="0" name=""/>
        <dsp:cNvSpPr/>
      </dsp:nvSpPr>
      <dsp:spPr>
        <a:xfrm rot="16200000">
          <a:off x="1412878" y="3034132"/>
          <a:ext cx="2576038" cy="2576038"/>
        </a:xfrm>
        <a:prstGeom prst="pieWedge">
          <a:avLst/>
        </a:prstGeom>
        <a:solidFill>
          <a:schemeClr val="accent4">
            <a:hueOff val="-4788916"/>
            <a:satOff val="4373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Adults have used play to underpin interventions, curricula and pedagogy to facilitate and enhance children’s learning and development. </a:t>
          </a:r>
        </a:p>
      </dsp:txBody>
      <dsp:txXfrm rot="5400000">
        <a:off x="2167382" y="3034132"/>
        <a:ext cx="1821534" cy="1821534"/>
      </dsp:txXfrm>
    </dsp:sp>
    <dsp:sp modelId="{2A62BA88-B0C9-46D8-9224-B4C086A6E2E6}">
      <dsp:nvSpPr>
        <dsp:cNvPr id="0" name=""/>
        <dsp:cNvSpPr/>
      </dsp:nvSpPr>
      <dsp:spPr>
        <a:xfrm>
          <a:off x="3603701" y="2439204"/>
          <a:ext cx="889417" cy="773406"/>
        </a:xfrm>
        <a:prstGeom prst="circular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90A372-BAF7-418B-A2F4-DC80CB557B98}">
      <dsp:nvSpPr>
        <dsp:cNvPr id="0" name=""/>
        <dsp:cNvSpPr/>
      </dsp:nvSpPr>
      <dsp:spPr>
        <a:xfrm rot="10800000">
          <a:off x="3603701" y="2736668"/>
          <a:ext cx="889417" cy="773406"/>
        </a:xfrm>
        <a:prstGeom prst="circular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1F8C8-0B15-45E7-BE78-4C13B130A9A1}">
      <dsp:nvSpPr>
        <dsp:cNvPr id="0" name=""/>
        <dsp:cNvSpPr/>
      </dsp:nvSpPr>
      <dsp:spPr>
        <a:xfrm>
          <a:off x="0" y="28571"/>
          <a:ext cx="7488832" cy="61776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However, adult understandings of what play is may not align with the perspective of the child.</a:t>
          </a:r>
        </a:p>
      </dsp:txBody>
      <dsp:txXfrm>
        <a:off x="30157" y="58728"/>
        <a:ext cx="7428518" cy="5574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88BD7-6F5E-472C-B439-FDD56029DBD5}">
      <dsp:nvSpPr>
        <dsp:cNvPr id="0" name=""/>
        <dsp:cNvSpPr/>
      </dsp:nvSpPr>
      <dsp:spPr>
        <a:xfrm>
          <a:off x="0" y="2400"/>
          <a:ext cx="11995150" cy="9476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Else (2009) “playing children choose the content and purpose of their actions, following their own instincts, ideas and interests, in their own way for their own reasons”. Thus, Else considers that play is a process the players choose freely, and direct their actions according to their wish and will, and to attain their perceived rewards. </a:t>
          </a:r>
        </a:p>
      </dsp:txBody>
      <dsp:txXfrm>
        <a:off x="46263" y="48663"/>
        <a:ext cx="11902624" cy="8551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41F7C-A774-4A76-83F1-98898DA1229A}">
      <dsp:nvSpPr>
        <dsp:cNvPr id="0" name=""/>
        <dsp:cNvSpPr/>
      </dsp:nvSpPr>
      <dsp:spPr>
        <a:xfrm>
          <a:off x="3073057" y="0"/>
          <a:ext cx="3728136" cy="372813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532E41-C726-47C5-B70F-1D4587E8F8CD}">
      <dsp:nvSpPr>
        <dsp:cNvPr id="0" name=""/>
        <dsp:cNvSpPr/>
      </dsp:nvSpPr>
      <dsp:spPr>
        <a:xfrm>
          <a:off x="3427229" y="354172"/>
          <a:ext cx="1453973" cy="145397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 It is non-literal. </a:t>
          </a:r>
        </a:p>
      </dsp:txBody>
      <dsp:txXfrm>
        <a:off x="3498206" y="425149"/>
        <a:ext cx="1312019" cy="1312019"/>
      </dsp:txXfrm>
    </dsp:sp>
    <dsp:sp modelId="{74CA3042-6181-4C52-8091-421EF05C27FE}">
      <dsp:nvSpPr>
        <dsp:cNvPr id="0" name=""/>
        <dsp:cNvSpPr/>
      </dsp:nvSpPr>
      <dsp:spPr>
        <a:xfrm>
          <a:off x="4993047" y="354172"/>
          <a:ext cx="1453973" cy="1453973"/>
        </a:xfrm>
        <a:prstGeom prst="roundRect">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 It is done for its own reasons and not directed toward an external goal. </a:t>
          </a:r>
        </a:p>
      </dsp:txBody>
      <dsp:txXfrm>
        <a:off x="5064024" y="425149"/>
        <a:ext cx="1312019" cy="1312019"/>
      </dsp:txXfrm>
    </dsp:sp>
    <dsp:sp modelId="{09861567-D677-4B28-A2E4-4400148022D6}">
      <dsp:nvSpPr>
        <dsp:cNvPr id="0" name=""/>
        <dsp:cNvSpPr/>
      </dsp:nvSpPr>
      <dsp:spPr>
        <a:xfrm>
          <a:off x="3427229" y="1919990"/>
          <a:ext cx="1453973" cy="1453973"/>
        </a:xfrm>
        <a:prstGeom prst="roundRect">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 It is associated with positive feelings and is enjoyable. </a:t>
          </a:r>
        </a:p>
      </dsp:txBody>
      <dsp:txXfrm>
        <a:off x="3498206" y="1990967"/>
        <a:ext cx="1312019" cy="1312019"/>
      </dsp:txXfrm>
    </dsp:sp>
    <dsp:sp modelId="{E7B9F0F9-326E-45A7-A3A7-8941C80258CB}">
      <dsp:nvSpPr>
        <dsp:cNvPr id="0" name=""/>
        <dsp:cNvSpPr/>
      </dsp:nvSpPr>
      <dsp:spPr>
        <a:xfrm>
          <a:off x="4993047" y="1919990"/>
          <a:ext cx="1453973" cy="1453973"/>
        </a:xfrm>
        <a:prstGeom prst="roundRec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 It involves flexibility in the use of the play objects as well as in the process.</a:t>
          </a:r>
        </a:p>
      </dsp:txBody>
      <dsp:txXfrm>
        <a:off x="5064024" y="1990967"/>
        <a:ext cx="1312019" cy="13120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EF876-A76D-46C7-AE88-09F61571758B}">
      <dsp:nvSpPr>
        <dsp:cNvPr id="0" name=""/>
        <dsp:cNvSpPr/>
      </dsp:nvSpPr>
      <dsp:spPr>
        <a:xfrm>
          <a:off x="0" y="425226"/>
          <a:ext cx="3987800" cy="566968"/>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AB1E6-496F-4ABF-8D24-AB034BAC2E5C}">
      <dsp:nvSpPr>
        <dsp:cNvPr id="0" name=""/>
        <dsp:cNvSpPr/>
      </dsp:nvSpPr>
      <dsp:spPr>
        <a:xfrm>
          <a:off x="0" y="0"/>
          <a:ext cx="3589020" cy="56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a:t>Clark and Miller (1998) defined children’s play on the basis of these four parameters. </a:t>
          </a:r>
        </a:p>
      </dsp:txBody>
      <dsp:txXfrm>
        <a:off x="0" y="0"/>
        <a:ext cx="3589020" cy="566968"/>
      </dsp:txXfrm>
    </dsp:sp>
    <dsp:sp modelId="{DF44A29B-97C2-4723-B4CF-6F5FC72020A8}">
      <dsp:nvSpPr>
        <dsp:cNvPr id="0" name=""/>
        <dsp:cNvSpPr/>
      </dsp:nvSpPr>
      <dsp:spPr>
        <a:xfrm>
          <a:off x="1723638" y="637839"/>
          <a:ext cx="141742" cy="14174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03BE7-9882-4225-BDBC-15CEAAC963BF}">
      <dsp:nvSpPr>
        <dsp:cNvPr id="0" name=""/>
        <dsp:cNvSpPr/>
      </dsp:nvSpPr>
      <dsp:spPr>
        <a:xfrm>
          <a:off x="0" y="0"/>
          <a:ext cx="3326160" cy="194421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…any behaviour, activity or process initiated, controlled and structured by children themselves; it takes place whenever and wherever opportunities arise (UNCRC).</a:t>
          </a:r>
        </a:p>
      </dsp:txBody>
      <dsp:txXfrm>
        <a:off x="0" y="0"/>
        <a:ext cx="3326160" cy="19442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59E11-DC16-4CF7-9F0E-F82196BC099C}">
      <dsp:nvSpPr>
        <dsp:cNvPr id="0" name=""/>
        <dsp:cNvSpPr/>
      </dsp:nvSpPr>
      <dsp:spPr>
        <a:xfrm>
          <a:off x="0" y="14139"/>
          <a:ext cx="6289199" cy="8950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Bottrill (2018) -  what play is and should be rather than providing a definition, stating that play is creativity, it is abandon.... its meaning is infinite. </a:t>
          </a:r>
        </a:p>
      </dsp:txBody>
      <dsp:txXfrm>
        <a:off x="43693" y="57832"/>
        <a:ext cx="6201813" cy="807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F0159-6DED-4160-9D35-9C979298CF5B}">
      <dsp:nvSpPr>
        <dsp:cNvPr id="0" name=""/>
        <dsp:cNvSpPr/>
      </dsp:nvSpPr>
      <dsp:spPr>
        <a:xfrm>
          <a:off x="3070" y="0"/>
          <a:ext cx="6283058" cy="92333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Eberle (2014) - six common elements in an activity: anticipation, surprise, pleasure, understanding, strength, and poise - at its centre play must be fun. </a:t>
          </a:r>
        </a:p>
      </dsp:txBody>
      <dsp:txXfrm>
        <a:off x="30113" y="27043"/>
        <a:ext cx="6228972" cy="8692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9595D-9785-43FD-8679-FBF6B1F565BE}">
      <dsp:nvSpPr>
        <dsp:cNvPr id="0" name=""/>
        <dsp:cNvSpPr/>
      </dsp:nvSpPr>
      <dsp:spPr>
        <a:xfrm>
          <a:off x="72015" y="553"/>
          <a:ext cx="11305240" cy="92277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 the definition of play is complex - a commonly agreed definition cites play as being freely chosen, personally directed, intrinsically motivated and without external goal or reward (NHS, 2017). </a:t>
          </a:r>
        </a:p>
      </dsp:txBody>
      <dsp:txXfrm>
        <a:off x="117061" y="45599"/>
        <a:ext cx="11215148" cy="8326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3A3EF-52E1-46AF-AB34-6DFAA3559BB9}">
      <dsp:nvSpPr>
        <dsp:cNvPr id="0" name=""/>
        <dsp:cNvSpPr/>
      </dsp:nvSpPr>
      <dsp:spPr>
        <a:xfrm>
          <a:off x="0" y="1608043"/>
          <a:ext cx="5400600" cy="10550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Similar to the term child-led - complete control over the play by the child. </a:t>
          </a:r>
        </a:p>
      </dsp:txBody>
      <dsp:txXfrm>
        <a:off x="0" y="1608043"/>
        <a:ext cx="5400600" cy="1055050"/>
      </dsp:txXfrm>
    </dsp:sp>
    <dsp:sp modelId="{CBA5E8CA-CD93-473A-9988-57311D7FB290}">
      <dsp:nvSpPr>
        <dsp:cNvPr id="0" name=""/>
        <dsp:cNvSpPr/>
      </dsp:nvSpPr>
      <dsp:spPr>
        <a:xfrm rot="10800000">
          <a:off x="0" y="1769"/>
          <a:ext cx="5400600" cy="1622668"/>
        </a:xfrm>
        <a:prstGeom prst="upArrowCallou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Freely chosen </a:t>
          </a:r>
          <a:r>
            <a:rPr lang="en-GB" sz="1600" kern="1200"/>
            <a:t>- children themselves choose when, how and what to play. He should not have steps that need to be completed or be part of any set programme. </a:t>
          </a:r>
        </a:p>
      </dsp:txBody>
      <dsp:txXfrm rot="10800000">
        <a:off x="0" y="1769"/>
        <a:ext cx="5400600" cy="10543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2DF5B-549B-46E8-835B-25208E69433B}">
      <dsp:nvSpPr>
        <dsp:cNvPr id="0" name=""/>
        <dsp:cNvSpPr/>
      </dsp:nvSpPr>
      <dsp:spPr>
        <a:xfrm>
          <a:off x="244611" y="187509"/>
          <a:ext cx="932935" cy="932935"/>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0A392065-A0BB-4D8C-BD91-AA8EBA377090}">
      <dsp:nvSpPr>
        <dsp:cNvPr id="0" name=""/>
        <dsp:cNvSpPr/>
      </dsp:nvSpPr>
      <dsp:spPr>
        <a:xfrm>
          <a:off x="711079" y="187509"/>
          <a:ext cx="4977553" cy="93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 rIns="0" bIns="19050" numCol="1" spcCol="1270" anchor="ctr" anchorCtr="0">
          <a:noAutofit/>
        </a:bodyPr>
        <a:lstStyle/>
        <a:p>
          <a:pPr marL="0" lvl="0" indent="0" algn="l" defTabSz="666750">
            <a:lnSpc>
              <a:spcPct val="90000"/>
            </a:lnSpc>
            <a:spcBef>
              <a:spcPct val="0"/>
            </a:spcBef>
            <a:spcAft>
              <a:spcPct val="35000"/>
            </a:spcAft>
            <a:buNone/>
          </a:pPr>
          <a:r>
            <a:rPr lang="en-GB" sz="1500" b="1" kern="1200"/>
            <a:t>Intrinsically motivated without external goal or reward. </a:t>
          </a:r>
          <a:r>
            <a:rPr lang="en-GB" sz="1500" kern="1200"/>
            <a:t>Children have an innate desire to play; it drives their growth and development. Motivation is key to promoting learning, enjoyment, persistence and performance. </a:t>
          </a:r>
        </a:p>
      </dsp:txBody>
      <dsp:txXfrm>
        <a:off x="711079" y="187509"/>
        <a:ext cx="4977553" cy="932935"/>
      </dsp:txXfrm>
    </dsp:sp>
    <dsp:sp modelId="{91E1D66B-F417-4A32-B8E4-E064E21447A9}">
      <dsp:nvSpPr>
        <dsp:cNvPr id="0" name=""/>
        <dsp:cNvSpPr/>
      </dsp:nvSpPr>
      <dsp:spPr>
        <a:xfrm>
          <a:off x="244611" y="1120445"/>
          <a:ext cx="932935" cy="932935"/>
        </a:xfrm>
        <a:prstGeom prst="ellipse">
          <a:avLst/>
        </a:prstGeom>
        <a:solidFill>
          <a:schemeClr val="accent2">
            <a:alpha val="50000"/>
            <a:hueOff val="-2677274"/>
            <a:satOff val="6767"/>
            <a:lumOff val="1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CD03F42-A0D4-4AA2-A6C3-101AA2FFC96F}">
      <dsp:nvSpPr>
        <dsp:cNvPr id="0" name=""/>
        <dsp:cNvSpPr/>
      </dsp:nvSpPr>
      <dsp:spPr>
        <a:xfrm>
          <a:off x="711079" y="1120445"/>
          <a:ext cx="4977553" cy="93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 rIns="0" bIns="19050" numCol="1" spcCol="1270" anchor="ctr" anchorCtr="0">
          <a:noAutofit/>
        </a:bodyPr>
        <a:lstStyle/>
        <a:p>
          <a:pPr marL="0" lvl="0" indent="0" algn="l" defTabSz="666750">
            <a:lnSpc>
              <a:spcPct val="90000"/>
            </a:lnSpc>
            <a:spcBef>
              <a:spcPct val="0"/>
            </a:spcBef>
            <a:spcAft>
              <a:spcPct val="35000"/>
            </a:spcAft>
            <a:buNone/>
          </a:pPr>
          <a:r>
            <a:rPr lang="en-GB" sz="1500" kern="1200"/>
            <a:t>Children intrinsically motivated to play show more interest, excitement, fun and engagement in their play. </a:t>
          </a:r>
        </a:p>
      </dsp:txBody>
      <dsp:txXfrm>
        <a:off x="711079" y="1120445"/>
        <a:ext cx="4977553" cy="932935"/>
      </dsp:txXfrm>
    </dsp:sp>
    <dsp:sp modelId="{A6E17219-E82F-4FB0-9BEA-A1AE66DC3B07}">
      <dsp:nvSpPr>
        <dsp:cNvPr id="0" name=""/>
        <dsp:cNvSpPr/>
      </dsp:nvSpPr>
      <dsp:spPr>
        <a:xfrm>
          <a:off x="244611" y="2053380"/>
          <a:ext cx="932935" cy="932935"/>
        </a:xfrm>
        <a:prstGeom prst="ellipse">
          <a:avLst/>
        </a:prstGeom>
        <a:solidFill>
          <a:schemeClr val="accent2">
            <a:alpha val="50000"/>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32B27FC-9960-4655-AA91-3D1FBD23BFAC}">
      <dsp:nvSpPr>
        <dsp:cNvPr id="0" name=""/>
        <dsp:cNvSpPr/>
      </dsp:nvSpPr>
      <dsp:spPr>
        <a:xfrm>
          <a:off x="711079" y="2053380"/>
          <a:ext cx="4977553" cy="93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 rIns="0" bIns="19050" numCol="1" spcCol="1270" anchor="ctr" anchorCtr="0">
          <a:noAutofit/>
        </a:bodyPr>
        <a:lstStyle/>
        <a:p>
          <a:pPr marL="0" lvl="0" indent="0" algn="l" defTabSz="666750">
            <a:lnSpc>
              <a:spcPct val="90000"/>
            </a:lnSpc>
            <a:spcBef>
              <a:spcPct val="0"/>
            </a:spcBef>
            <a:spcAft>
              <a:spcPct val="35000"/>
            </a:spcAft>
            <a:buNone/>
          </a:pPr>
          <a:r>
            <a:rPr lang="en-GB" sz="1500" kern="1200"/>
            <a:t>Intrinsic motivation stems from the pleasure and satisfaction gained from the knowledge or mastery that comes from the play and the feelings of excitement and enjoyment from participating in it. </a:t>
          </a:r>
        </a:p>
      </dsp:txBody>
      <dsp:txXfrm>
        <a:off x="711079" y="2053380"/>
        <a:ext cx="4977553" cy="932935"/>
      </dsp:txXfrm>
    </dsp:sp>
    <dsp:sp modelId="{4E89FC4D-D6D7-424B-B4A0-698523D5C177}">
      <dsp:nvSpPr>
        <dsp:cNvPr id="0" name=""/>
        <dsp:cNvSpPr/>
      </dsp:nvSpPr>
      <dsp:spPr>
        <a:xfrm>
          <a:off x="244611" y="2986316"/>
          <a:ext cx="932935" cy="932935"/>
        </a:xfrm>
        <a:prstGeom prst="ellipse">
          <a:avLst/>
        </a:prstGeom>
        <a:solidFill>
          <a:schemeClr val="accent2">
            <a:alpha val="50000"/>
            <a:hueOff val="-8031821"/>
            <a:satOff val="20301"/>
            <a:lumOff val="5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C8DFE751-8774-466E-9C1C-F9A43B3385EE}">
      <dsp:nvSpPr>
        <dsp:cNvPr id="0" name=""/>
        <dsp:cNvSpPr/>
      </dsp:nvSpPr>
      <dsp:spPr>
        <a:xfrm>
          <a:off x="711079" y="2986316"/>
          <a:ext cx="4977553" cy="93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 rIns="0" bIns="19050" numCol="1" spcCol="1270" anchor="ctr" anchorCtr="0">
          <a:noAutofit/>
        </a:bodyPr>
        <a:lstStyle/>
        <a:p>
          <a:pPr marL="0" lvl="0" indent="0" algn="l" defTabSz="666750">
            <a:lnSpc>
              <a:spcPct val="90000"/>
            </a:lnSpc>
            <a:spcBef>
              <a:spcPct val="0"/>
            </a:spcBef>
            <a:spcAft>
              <a:spcPct val="35000"/>
            </a:spcAft>
            <a:buNone/>
          </a:pPr>
          <a:r>
            <a:rPr lang="en-GB" sz="1500" kern="1200"/>
            <a:t>These contribute to feelings of positive self-esteem and well-being, which are essential components for children to realise their potential. </a:t>
          </a:r>
        </a:p>
      </dsp:txBody>
      <dsp:txXfrm>
        <a:off x="711079" y="2986316"/>
        <a:ext cx="4977553" cy="932935"/>
      </dsp:txXfrm>
    </dsp:sp>
    <dsp:sp modelId="{2839928B-25FB-410D-8437-BA44CFD76422}">
      <dsp:nvSpPr>
        <dsp:cNvPr id="0" name=""/>
        <dsp:cNvSpPr/>
      </dsp:nvSpPr>
      <dsp:spPr>
        <a:xfrm>
          <a:off x="244611" y="3919251"/>
          <a:ext cx="932935" cy="932935"/>
        </a:xfrm>
        <a:prstGeom prst="ellipse">
          <a:avLst/>
        </a:prstGeom>
        <a:solidFill>
          <a:schemeClr val="accent2">
            <a:alpha val="50000"/>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114FEC5-8545-4824-8285-D641B99690BC}">
      <dsp:nvSpPr>
        <dsp:cNvPr id="0" name=""/>
        <dsp:cNvSpPr/>
      </dsp:nvSpPr>
      <dsp:spPr>
        <a:xfrm>
          <a:off x="711079" y="3919251"/>
          <a:ext cx="4977553" cy="93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 rIns="0" bIns="19050" numCol="1" spcCol="1270" anchor="ctr" anchorCtr="0">
          <a:noAutofit/>
        </a:bodyPr>
        <a:lstStyle/>
        <a:p>
          <a:pPr marL="0" lvl="0" indent="0" algn="l" defTabSz="666750">
            <a:lnSpc>
              <a:spcPct val="90000"/>
            </a:lnSpc>
            <a:spcBef>
              <a:spcPct val="0"/>
            </a:spcBef>
            <a:spcAft>
              <a:spcPct val="35000"/>
            </a:spcAft>
            <a:buNone/>
          </a:pPr>
          <a:r>
            <a:rPr lang="en-GB" sz="1500" kern="1200"/>
            <a:t>If a children’s motivation to engage in play is intrinsic, the play is undertaken for its own sake and not for any external reward or goal.</a:t>
          </a:r>
        </a:p>
      </dsp:txBody>
      <dsp:txXfrm>
        <a:off x="711079" y="3919251"/>
        <a:ext cx="4977553" cy="9329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AC839-4D5D-4EE2-ABD8-9F5AF64C6D9C}">
      <dsp:nvSpPr>
        <dsp:cNvPr id="0" name=""/>
        <dsp:cNvSpPr/>
      </dsp:nvSpPr>
      <dsp:spPr>
        <a:xfrm>
          <a:off x="0" y="0"/>
          <a:ext cx="1224136" cy="122413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2AFC5-2B6B-4F8F-A688-1550368E0473}">
      <dsp:nvSpPr>
        <dsp:cNvPr id="0" name=""/>
        <dsp:cNvSpPr/>
      </dsp:nvSpPr>
      <dsp:spPr>
        <a:xfrm>
          <a:off x="612068" y="0"/>
          <a:ext cx="4860540" cy="122413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Personally directed - </a:t>
          </a:r>
          <a:r>
            <a:rPr lang="en-GB" sz="2000" kern="1200"/>
            <a:t>is where the children themselves have complete control over the context of the play; they decide the rules and the roles.</a:t>
          </a:r>
        </a:p>
      </dsp:txBody>
      <dsp:txXfrm>
        <a:off x="612068" y="0"/>
        <a:ext cx="4860540" cy="12241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A287C-9045-4ABE-BEC9-8D7382DD77DA}">
      <dsp:nvSpPr>
        <dsp:cNvPr id="0" name=""/>
        <dsp:cNvSpPr/>
      </dsp:nvSpPr>
      <dsp:spPr>
        <a:xfrm>
          <a:off x="0" y="0"/>
          <a:ext cx="4427430" cy="5749636"/>
        </a:xfrm>
        <a:prstGeom prst="triangl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8D998-5E84-4A2A-9072-FA5BD35E87EB}">
      <dsp:nvSpPr>
        <dsp:cNvPr id="0" name=""/>
        <dsp:cNvSpPr/>
      </dsp:nvSpPr>
      <dsp:spPr>
        <a:xfrm>
          <a:off x="2213715" y="575525"/>
          <a:ext cx="2877829" cy="2043815"/>
        </a:xfrm>
        <a:prstGeom prst="round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Children express themselves more clearly and more directly through self-initiated, spontaneous play than they do verbally because they are more comfortable with play. For children to “play out” their experiences and feelings in the most natural dynamic and self-healing process in which they can engage. </a:t>
          </a:r>
        </a:p>
      </dsp:txBody>
      <dsp:txXfrm>
        <a:off x="2313486" y="675296"/>
        <a:ext cx="2678287" cy="1844273"/>
      </dsp:txXfrm>
    </dsp:sp>
    <dsp:sp modelId="{058C9EF0-E7CF-4FEE-A976-65C0DE2F3DC2}">
      <dsp:nvSpPr>
        <dsp:cNvPr id="0" name=""/>
        <dsp:cNvSpPr/>
      </dsp:nvSpPr>
      <dsp:spPr>
        <a:xfrm>
          <a:off x="2213715" y="2874818"/>
          <a:ext cx="2877829" cy="2043815"/>
        </a:xfrm>
        <a:prstGeom prst="round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Play is a medium of exchange, and restricting children to verbal expression automatically places a barrier to the therapeutic process by imposing limitations that, in effect, say to children, “you must come to my level of communication and communicate with words”. </a:t>
          </a:r>
        </a:p>
      </dsp:txBody>
      <dsp:txXfrm>
        <a:off x="2313486" y="2974589"/>
        <a:ext cx="2678287" cy="18442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4C684-BD2C-453F-B3AF-7C817987AC8D}">
      <dsp:nvSpPr>
        <dsp:cNvPr id="0" name=""/>
        <dsp:cNvSpPr/>
      </dsp:nvSpPr>
      <dsp:spPr>
        <a:xfrm>
          <a:off x="0" y="360827"/>
          <a:ext cx="1894343" cy="189434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Play - natural medium of communication. </a:t>
          </a:r>
        </a:p>
      </dsp:txBody>
      <dsp:txXfrm>
        <a:off x="281896" y="642723"/>
        <a:ext cx="1330550" cy="13305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3904B-9DE5-4AAD-AC85-9C09E7BBA4F1}">
      <dsp:nvSpPr>
        <dsp:cNvPr id="0" name=""/>
        <dsp:cNvSpPr/>
      </dsp:nvSpPr>
      <dsp:spPr>
        <a:xfrm>
          <a:off x="4368076" y="1319128"/>
          <a:ext cx="3495034" cy="349498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136D5C-1AAF-4DF7-A03B-80F6EE37875B}">
      <dsp:nvSpPr>
        <dsp:cNvPr id="0" name=""/>
        <dsp:cNvSpPr/>
      </dsp:nvSpPr>
      <dsp:spPr>
        <a:xfrm>
          <a:off x="4484525" y="1435648"/>
          <a:ext cx="3261359" cy="3261944"/>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The adult is the one who is supposed to be well-adjusted to have developed coping skills, to know how to communicate effectively at all levels, and to possess a developmental understanding of children. When the adult says, “tell me about it”, young children are placed at a disadvantage of having to accommodate the adult. </a:t>
          </a:r>
        </a:p>
      </dsp:txBody>
      <dsp:txXfrm>
        <a:off x="4951099" y="1901727"/>
        <a:ext cx="2329764" cy="2329785"/>
      </dsp:txXfrm>
    </dsp:sp>
    <dsp:sp modelId="{E39829A5-0464-435C-832A-90214A9FAC81}">
      <dsp:nvSpPr>
        <dsp:cNvPr id="0" name=""/>
        <dsp:cNvSpPr/>
      </dsp:nvSpPr>
      <dsp:spPr>
        <a:xfrm rot="2700000">
          <a:off x="756922" y="1318738"/>
          <a:ext cx="3495150" cy="3495150"/>
        </a:xfrm>
        <a:prstGeom prst="teardrop">
          <a:avLst>
            <a:gd name="adj" fmla="val 100000"/>
          </a:avLst>
        </a:prstGeom>
        <a:solidFill>
          <a:schemeClr val="accent3">
            <a:hueOff val="5729091"/>
            <a:satOff val="-45905"/>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2F8EB-D9B1-436B-8D7F-8CE6A821B903}">
      <dsp:nvSpPr>
        <dsp:cNvPr id="0" name=""/>
        <dsp:cNvSpPr/>
      </dsp:nvSpPr>
      <dsp:spPr>
        <a:xfrm>
          <a:off x="873817" y="1435648"/>
          <a:ext cx="3261359" cy="3261944"/>
        </a:xfrm>
        <a:prstGeom prst="ellipse">
          <a:avLst/>
        </a:prstGeom>
        <a:solidFill>
          <a:schemeClr val="lt1">
            <a:alpha val="90000"/>
            <a:hueOff val="0"/>
            <a:satOff val="0"/>
            <a:lumOff val="0"/>
            <a:alphaOff val="0"/>
          </a:schemeClr>
        </a:solidFill>
        <a:ln w="12700" cap="flat" cmpd="sng" algn="ctr">
          <a:solidFill>
            <a:schemeClr val="accent3">
              <a:hueOff val="5729091"/>
              <a:satOff val="-45905"/>
              <a:lumOff val="-50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The adult’s responsibility is to go to the child's level and communicate with children through the medium with which they are comfortable. Why must the child accommodate the adult?</a:t>
          </a:r>
        </a:p>
      </dsp:txBody>
      <dsp:txXfrm>
        <a:off x="1339615" y="1901727"/>
        <a:ext cx="2329764" cy="232978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0F16D-2CF6-451A-BB9E-323372FD5625}">
      <dsp:nvSpPr>
        <dsp:cNvPr id="0" name=""/>
        <dsp:cNvSpPr/>
      </dsp:nvSpPr>
      <dsp:spPr>
        <a:xfrm>
          <a:off x="-5795707" y="-887234"/>
          <a:ext cx="6901411" cy="6901411"/>
        </a:xfrm>
        <a:prstGeom prst="blockArc">
          <a:avLst>
            <a:gd name="adj1" fmla="val 18900000"/>
            <a:gd name="adj2" fmla="val 2700000"/>
            <a:gd name="adj3" fmla="val 313"/>
          </a:avLst>
        </a:pr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7D8BE1-2983-4416-A9C2-47C06F558DFF}">
      <dsp:nvSpPr>
        <dsp:cNvPr id="0" name=""/>
        <dsp:cNvSpPr/>
      </dsp:nvSpPr>
      <dsp:spPr>
        <a:xfrm>
          <a:off x="720092" y="504060"/>
          <a:ext cx="6418428" cy="1025388"/>
        </a:xfrm>
        <a:prstGeom prst="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902"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Many schoolchildren are given less free time, and fewer physical outlets at school</a:t>
          </a:r>
        </a:p>
      </dsp:txBody>
      <dsp:txXfrm>
        <a:off x="720092" y="504060"/>
        <a:ext cx="6418428" cy="1025388"/>
      </dsp:txXfrm>
    </dsp:sp>
    <dsp:sp modelId="{4CA0FDAF-70C9-4F3F-BBA2-99DE1DDBCB6E}">
      <dsp:nvSpPr>
        <dsp:cNvPr id="0" name=""/>
        <dsp:cNvSpPr/>
      </dsp:nvSpPr>
      <dsp:spPr>
        <a:xfrm>
          <a:off x="70751" y="384520"/>
          <a:ext cx="1281735" cy="1281735"/>
        </a:xfrm>
        <a:prstGeom prst="ellipse">
          <a:avLst/>
        </a:prstGeom>
        <a:solidFill>
          <a:schemeClr val="lt1">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5587B6-B41B-4E76-BF36-79BDA25E3F6D}">
      <dsp:nvSpPr>
        <dsp:cNvPr id="0" name=""/>
        <dsp:cNvSpPr/>
      </dsp:nvSpPr>
      <dsp:spPr>
        <a:xfrm>
          <a:off x="1084348" y="2050777"/>
          <a:ext cx="6045699" cy="1025388"/>
        </a:xfrm>
        <a:prstGeom prst="rect">
          <a:avLst/>
        </a:prstGeom>
        <a:solidFill>
          <a:schemeClr val="accent2">
            <a:shade val="50000"/>
            <a:hueOff val="371238"/>
            <a:satOff val="-12113"/>
            <a:lumOff val="32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902"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Many schools responded to the No Child Left Behind Act and more recent curriculum changes by reducing time committed to playtime, the creative arts, and even physical education in an effort to focus on the three RRRs. </a:t>
          </a:r>
        </a:p>
      </dsp:txBody>
      <dsp:txXfrm>
        <a:off x="1084348" y="2050777"/>
        <a:ext cx="6045699" cy="1025388"/>
      </dsp:txXfrm>
    </dsp:sp>
    <dsp:sp modelId="{F6B8F660-F34C-4603-8528-7AD16EECAEB6}">
      <dsp:nvSpPr>
        <dsp:cNvPr id="0" name=""/>
        <dsp:cNvSpPr/>
      </dsp:nvSpPr>
      <dsp:spPr>
        <a:xfrm>
          <a:off x="443480" y="1922603"/>
          <a:ext cx="1281735" cy="1281735"/>
        </a:xfrm>
        <a:prstGeom prst="ellipse">
          <a:avLst/>
        </a:prstGeom>
        <a:solidFill>
          <a:schemeClr val="lt1">
            <a:hueOff val="0"/>
            <a:satOff val="0"/>
            <a:lumOff val="0"/>
            <a:alphaOff val="0"/>
          </a:schemeClr>
        </a:solidFill>
        <a:ln w="12700" cap="flat" cmpd="sng" algn="ctr">
          <a:solidFill>
            <a:schemeClr val="accent2">
              <a:shade val="50000"/>
              <a:hueOff val="347275"/>
              <a:satOff val="-11259"/>
              <a:lumOff val="298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D99263-6694-41C2-B2CA-AB504C668617}">
      <dsp:nvSpPr>
        <dsp:cNvPr id="0" name=""/>
        <dsp:cNvSpPr/>
      </dsp:nvSpPr>
      <dsp:spPr>
        <a:xfrm>
          <a:off x="711619" y="3588860"/>
          <a:ext cx="6418428" cy="1025388"/>
        </a:xfrm>
        <a:prstGeom prst="rect">
          <a:avLst/>
        </a:prstGeom>
        <a:solidFill>
          <a:schemeClr val="accent2">
            <a:shade val="50000"/>
            <a:hueOff val="371238"/>
            <a:satOff val="-12113"/>
            <a:lumOff val="32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902"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This change may have implications on children’s ability to store new information, because children’s cognitive capacity is enhanced by a clear-cut and significant change in activity.</a:t>
          </a:r>
        </a:p>
      </dsp:txBody>
      <dsp:txXfrm>
        <a:off x="711619" y="3588860"/>
        <a:ext cx="6418428" cy="1025388"/>
      </dsp:txXfrm>
    </dsp:sp>
    <dsp:sp modelId="{7CE09948-2BDB-4DB7-8FC7-5311E35FB036}">
      <dsp:nvSpPr>
        <dsp:cNvPr id="0" name=""/>
        <dsp:cNvSpPr/>
      </dsp:nvSpPr>
      <dsp:spPr>
        <a:xfrm>
          <a:off x="70751" y="3460686"/>
          <a:ext cx="1281735" cy="1281735"/>
        </a:xfrm>
        <a:prstGeom prst="ellipse">
          <a:avLst/>
        </a:prstGeom>
        <a:solidFill>
          <a:schemeClr val="lt1">
            <a:hueOff val="0"/>
            <a:satOff val="0"/>
            <a:lumOff val="0"/>
            <a:alphaOff val="0"/>
          </a:schemeClr>
        </a:solidFill>
        <a:ln w="12700" cap="flat" cmpd="sng" algn="ctr">
          <a:solidFill>
            <a:schemeClr val="accent2">
              <a:shade val="50000"/>
              <a:hueOff val="347275"/>
              <a:satOff val="-11259"/>
              <a:lumOff val="2986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6DA6C-C343-442E-895D-E9DC09733540}">
      <dsp:nvSpPr>
        <dsp:cNvPr id="0" name=""/>
        <dsp:cNvSpPr/>
      </dsp:nvSpPr>
      <dsp:spPr>
        <a:xfrm>
          <a:off x="0" y="0"/>
          <a:ext cx="5259714" cy="6696744"/>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BA8381-4C99-485E-8489-BA81EAD43686}">
      <dsp:nvSpPr>
        <dsp:cNvPr id="0" name=""/>
        <dsp:cNvSpPr/>
      </dsp:nvSpPr>
      <dsp:spPr>
        <a:xfrm>
          <a:off x="2629857" y="673271"/>
          <a:ext cx="3418814" cy="1585244"/>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Parents told that good parents expose their children to every opportunity to excel = enrichment tools, and ensure their children participate in a wide variety of activities.</a:t>
          </a:r>
        </a:p>
      </dsp:txBody>
      <dsp:txXfrm>
        <a:off x="2707242" y="750656"/>
        <a:ext cx="3264044" cy="1430474"/>
      </dsp:txXfrm>
    </dsp:sp>
    <dsp:sp modelId="{6FBEC5D0-697C-4BEE-B717-D29CD82D417C}">
      <dsp:nvSpPr>
        <dsp:cNvPr id="0" name=""/>
        <dsp:cNvSpPr/>
      </dsp:nvSpPr>
      <dsp:spPr>
        <a:xfrm>
          <a:off x="2629857" y="2456671"/>
          <a:ext cx="3418814" cy="1585244"/>
        </a:xfrm>
        <a:prstGeom prst="roundRect">
          <a:avLst/>
        </a:prstGeom>
        <a:solidFill>
          <a:schemeClr val="lt1">
            <a:alpha val="90000"/>
            <a:hueOff val="0"/>
            <a:satOff val="0"/>
            <a:lumOff val="0"/>
            <a:alphaOff val="0"/>
          </a:schemeClr>
        </a:solidFill>
        <a:ln w="12700" cap="flat" cmpd="sng" algn="ctr">
          <a:solidFill>
            <a:schemeClr val="accent4">
              <a:hueOff val="-2394458"/>
              <a:satOff val="21866"/>
              <a:lumOff val="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Parent-child time is spent arranging special activities or transporting children between those activities. </a:t>
          </a:r>
        </a:p>
      </dsp:txBody>
      <dsp:txXfrm>
        <a:off x="2707242" y="2534056"/>
        <a:ext cx="3264044" cy="1430474"/>
      </dsp:txXfrm>
    </dsp:sp>
    <dsp:sp modelId="{51EE8CDF-0CAC-4774-864C-D558F2C5A480}">
      <dsp:nvSpPr>
        <dsp:cNvPr id="0" name=""/>
        <dsp:cNvSpPr/>
      </dsp:nvSpPr>
      <dsp:spPr>
        <a:xfrm>
          <a:off x="2629857" y="4240072"/>
          <a:ext cx="3418814" cy="1585244"/>
        </a:xfrm>
        <a:prstGeom prst="roundRect">
          <a:avLst/>
        </a:prstGeom>
        <a:solidFill>
          <a:schemeClr val="lt1">
            <a:alpha val="90000"/>
            <a:hueOff val="0"/>
            <a:satOff val="0"/>
            <a:lumOff val="0"/>
            <a:alphaOff val="0"/>
          </a:schemeClr>
        </a:solidFill>
        <a:ln w="12700" cap="flat" cmpd="sng" algn="ctr">
          <a:solidFill>
            <a:schemeClr val="accent4">
              <a:hueOff val="-4788916"/>
              <a:satOff val="43732"/>
              <a:lumOff val="5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addition to time, considerable family financial resources are being invested to ensure that the children have the “very best” opportunities  </a:t>
          </a:r>
        </a:p>
      </dsp:txBody>
      <dsp:txXfrm>
        <a:off x="2707242" y="4317457"/>
        <a:ext cx="3264044" cy="143047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D6662-F7EA-4635-8C0E-8A4970903CEC}">
      <dsp:nvSpPr>
        <dsp:cNvPr id="0" name=""/>
        <dsp:cNvSpPr/>
      </dsp:nvSpPr>
      <dsp:spPr>
        <a:xfrm>
          <a:off x="1210212" y="69085"/>
          <a:ext cx="4435248" cy="235708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Organized activities have a developmental benefit for children, especially in contrast to completely unsupervised time.  </a:t>
          </a:r>
        </a:p>
      </dsp:txBody>
      <dsp:txXfrm>
        <a:off x="1859739" y="414272"/>
        <a:ext cx="3136194" cy="166671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66B1C-B65D-44B1-99F4-1E9DBAA48B9D}">
      <dsp:nvSpPr>
        <dsp:cNvPr id="0" name=""/>
        <dsp:cNvSpPr/>
      </dsp:nvSpPr>
      <dsp:spPr>
        <a:xfrm>
          <a:off x="0" y="0"/>
          <a:ext cx="3744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8667B-DF30-4A9E-B2F6-0D21EA6805EE}">
      <dsp:nvSpPr>
        <dsp:cNvPr id="0" name=""/>
        <dsp:cNvSpPr/>
      </dsp:nvSpPr>
      <dsp:spPr>
        <a:xfrm>
          <a:off x="0" y="0"/>
          <a:ext cx="3744416" cy="1518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Less clear - at what point a young person may be “overscheduled” to their developmental detriment or emotional distress? </a:t>
          </a:r>
        </a:p>
      </dsp:txBody>
      <dsp:txXfrm>
        <a:off x="0" y="0"/>
        <a:ext cx="3744416" cy="151891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FC525-A91B-4AFB-9B94-6640AE9676D0}">
      <dsp:nvSpPr>
        <dsp:cNvPr id="0" name=""/>
        <dsp:cNvSpPr/>
      </dsp:nvSpPr>
      <dsp:spPr>
        <a:xfrm>
          <a:off x="0" y="71917"/>
          <a:ext cx="2212736" cy="4380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Some highly scheduled children are reacting to the associated pressures with anxiety and other signs of increased stress.  Less time for free, child-driven, creative play, which offers benefits that may be protective against the effects of pressure and stress. </a:t>
          </a:r>
        </a:p>
      </dsp:txBody>
      <dsp:txXfrm>
        <a:off x="108017" y="179934"/>
        <a:ext cx="1996702" cy="416444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64368-DAAE-4E64-BBC9-4136576D6B58}">
      <dsp:nvSpPr>
        <dsp:cNvPr id="0" name=""/>
        <dsp:cNvSpPr/>
      </dsp:nvSpPr>
      <dsp:spPr>
        <a:xfrm>
          <a:off x="0" y="1380"/>
          <a:ext cx="5402920" cy="33976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toys implement the process because they are the child’s medium of expression.... their free play is an expression of what they want to do... when they play freely without direction, they are expressing a period of independent thought and action. They are releasing the feelings and attitudes that have been pushing to get out into the open” </a:t>
          </a:r>
        </a:p>
      </dsp:txBody>
      <dsp:txXfrm>
        <a:off x="165861" y="167241"/>
        <a:ext cx="5071198" cy="306595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234F3-D36E-49E5-8704-0A4893784FBB}">
      <dsp:nvSpPr>
        <dsp:cNvPr id="0" name=""/>
        <dsp:cNvSpPr/>
      </dsp:nvSpPr>
      <dsp:spPr>
        <a:xfrm>
          <a:off x="0" y="0"/>
          <a:ext cx="84295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F7639-14F1-4493-B9BE-88867DF91D17}">
      <dsp:nvSpPr>
        <dsp:cNvPr id="0" name=""/>
        <dsp:cNvSpPr/>
      </dsp:nvSpPr>
      <dsp:spPr>
        <a:xfrm>
          <a:off x="0" y="0"/>
          <a:ext cx="8429566" cy="75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Play provides a means through which conflicts can be resolved and feelings can be communicated. </a:t>
          </a:r>
        </a:p>
      </dsp:txBody>
      <dsp:txXfrm>
        <a:off x="0" y="0"/>
        <a:ext cx="8429566" cy="75273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350B0-772E-48E6-BA42-1E5577612DAD}">
      <dsp:nvSpPr>
        <dsp:cNvPr id="0" name=""/>
        <dsp:cNvSpPr/>
      </dsp:nvSpPr>
      <dsp:spPr>
        <a:xfrm>
          <a:off x="859068" y="0"/>
          <a:ext cx="9736115" cy="2821922"/>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A4167-5FBF-467D-B155-C17F88F48947}">
      <dsp:nvSpPr>
        <dsp:cNvPr id="0" name=""/>
        <dsp:cNvSpPr/>
      </dsp:nvSpPr>
      <dsp:spPr>
        <a:xfrm>
          <a:off x="146673" y="846576"/>
          <a:ext cx="5440770" cy="112876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Developmentally they lack the cognitive, verbal facility to express what they feel, and emotionally they cannot focus on the intensity of what they feel in a manner that can be expressed adequately in the verbal exchange. </a:t>
          </a:r>
        </a:p>
      </dsp:txBody>
      <dsp:txXfrm>
        <a:off x="201775" y="901678"/>
        <a:ext cx="5330566" cy="1018564"/>
      </dsp:txXfrm>
    </dsp:sp>
    <dsp:sp modelId="{E254814B-A23B-497C-A4ED-1D0F7DB385C5}">
      <dsp:nvSpPr>
        <dsp:cNvPr id="0" name=""/>
        <dsp:cNvSpPr/>
      </dsp:nvSpPr>
      <dsp:spPr>
        <a:xfrm>
          <a:off x="5866809" y="846576"/>
          <a:ext cx="5440770" cy="1128768"/>
        </a:xfrm>
        <a:prstGeom prst="roundRect">
          <a:avLst/>
        </a:prstGeom>
        <a:solidFill>
          <a:schemeClr val="accent4">
            <a:hueOff val="-4788916"/>
            <a:satOff val="4373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Piaget (1962) - children are not developmentally able to engage fully in abstract reasoning or thinking until approximately age 11. </a:t>
          </a:r>
        </a:p>
      </dsp:txBody>
      <dsp:txXfrm>
        <a:off x="5921911" y="901678"/>
        <a:ext cx="5330566" cy="101856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C251A-BA4C-48B4-B646-D0030E4102BD}">
      <dsp:nvSpPr>
        <dsp:cNvPr id="0" name=""/>
        <dsp:cNvSpPr/>
      </dsp:nvSpPr>
      <dsp:spPr>
        <a:xfrm>
          <a:off x="0" y="0"/>
          <a:ext cx="1761285" cy="1761285"/>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E2F653-960E-481B-AAAB-7090E13C778B}">
      <dsp:nvSpPr>
        <dsp:cNvPr id="0" name=""/>
        <dsp:cNvSpPr/>
      </dsp:nvSpPr>
      <dsp:spPr>
        <a:xfrm>
          <a:off x="880642" y="0"/>
          <a:ext cx="7009842" cy="176128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Children live in the world of the present; yet many of the experiences they encounter in the adult world are future-orientated and abstract. When children re-enact these future-oriented and abstract experiences through play, they become here-and-now concrete happenings enabling them to make sense of the abstract on their terms as children play out these experiences, the unfamiliar becomes familiar. </a:t>
          </a:r>
        </a:p>
      </dsp:txBody>
      <dsp:txXfrm>
        <a:off x="880642" y="0"/>
        <a:ext cx="7009842" cy="176128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CB787-F7EC-4EF1-AEA4-6726BA2BBC09}">
      <dsp:nvSpPr>
        <dsp:cNvPr id="0" name=""/>
        <dsp:cNvSpPr/>
      </dsp:nvSpPr>
      <dsp:spPr>
        <a:xfrm>
          <a:off x="1067055" y="1086391"/>
          <a:ext cx="2967174" cy="977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Words are made up of symbols, and symbols are abstractions that so much of what we try to communicate verbally is of an abstract nature. </a:t>
          </a:r>
        </a:p>
      </dsp:txBody>
      <dsp:txXfrm>
        <a:off x="1067055" y="1086391"/>
        <a:ext cx="2967174" cy="977818"/>
      </dsp:txXfrm>
    </dsp:sp>
    <dsp:sp modelId="{B1F02311-F6C0-411B-8E48-1AE8F48539FA}">
      <dsp:nvSpPr>
        <dsp:cNvPr id="0" name=""/>
        <dsp:cNvSpPr/>
      </dsp:nvSpPr>
      <dsp:spPr>
        <a:xfrm>
          <a:off x="1063683" y="788999"/>
          <a:ext cx="236025" cy="23602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06B7B-96F4-4C33-A87A-A9B9695E5662}">
      <dsp:nvSpPr>
        <dsp:cNvPr id="0" name=""/>
        <dsp:cNvSpPr/>
      </dsp:nvSpPr>
      <dsp:spPr>
        <a:xfrm>
          <a:off x="1228901" y="458563"/>
          <a:ext cx="236025" cy="236025"/>
        </a:xfrm>
        <a:prstGeom prst="ellipse">
          <a:avLst/>
        </a:prstGeom>
        <a:solidFill>
          <a:schemeClr val="accent2">
            <a:hueOff val="-594950"/>
            <a:satOff val="1504"/>
            <a:lumOff val="4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D7EFE-5B7F-4502-B5F8-2AA989182AF6}">
      <dsp:nvSpPr>
        <dsp:cNvPr id="0" name=""/>
        <dsp:cNvSpPr/>
      </dsp:nvSpPr>
      <dsp:spPr>
        <a:xfrm>
          <a:off x="1625424" y="524651"/>
          <a:ext cx="370896" cy="370896"/>
        </a:xfrm>
        <a:prstGeom prst="ellipse">
          <a:avLst/>
        </a:prstGeom>
        <a:solidFill>
          <a:schemeClr val="accent2">
            <a:hueOff val="-1189899"/>
            <a:satOff val="3008"/>
            <a:lumOff val="8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6B782-28FD-4424-B60E-47EFC1B30488}">
      <dsp:nvSpPr>
        <dsp:cNvPr id="0" name=""/>
        <dsp:cNvSpPr/>
      </dsp:nvSpPr>
      <dsp:spPr>
        <a:xfrm>
          <a:off x="1955859" y="161172"/>
          <a:ext cx="236025" cy="236025"/>
        </a:xfrm>
        <a:prstGeom prst="ellipse">
          <a:avLst/>
        </a:prstGeom>
        <a:solidFill>
          <a:schemeClr val="accent2">
            <a:hueOff val="-1784849"/>
            <a:satOff val="4511"/>
            <a:lumOff val="12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E4B52-A35B-40EF-AE37-0FCF109A1CA9}">
      <dsp:nvSpPr>
        <dsp:cNvPr id="0" name=""/>
        <dsp:cNvSpPr/>
      </dsp:nvSpPr>
      <dsp:spPr>
        <a:xfrm>
          <a:off x="2385425" y="28998"/>
          <a:ext cx="236025" cy="236025"/>
        </a:xfrm>
        <a:prstGeom prst="ellipse">
          <a:avLst/>
        </a:prstGeom>
        <a:solidFill>
          <a:schemeClr val="accent2">
            <a:hueOff val="-2379799"/>
            <a:satOff val="6015"/>
            <a:lumOff val="16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D2D82-04AD-4CCE-A0C8-719E1A5AF33E}">
      <dsp:nvSpPr>
        <dsp:cNvPr id="0" name=""/>
        <dsp:cNvSpPr/>
      </dsp:nvSpPr>
      <dsp:spPr>
        <a:xfrm>
          <a:off x="2914121" y="260302"/>
          <a:ext cx="236025" cy="236025"/>
        </a:xfrm>
        <a:prstGeom prst="ellipse">
          <a:avLst/>
        </a:prstGeom>
        <a:solidFill>
          <a:schemeClr val="accent2">
            <a:hueOff val="-2974749"/>
            <a:satOff val="7519"/>
            <a:lumOff val="2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29DB7-DFD9-42D2-A3E7-79B711D0D328}">
      <dsp:nvSpPr>
        <dsp:cNvPr id="0" name=""/>
        <dsp:cNvSpPr/>
      </dsp:nvSpPr>
      <dsp:spPr>
        <a:xfrm>
          <a:off x="3244557" y="425520"/>
          <a:ext cx="370896" cy="370896"/>
        </a:xfrm>
        <a:prstGeom prst="ellipse">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F2244-18F5-4044-8BF4-BF8507E20B0F}">
      <dsp:nvSpPr>
        <dsp:cNvPr id="0" name=""/>
        <dsp:cNvSpPr/>
      </dsp:nvSpPr>
      <dsp:spPr>
        <a:xfrm>
          <a:off x="3707166" y="788999"/>
          <a:ext cx="236025" cy="236025"/>
        </a:xfrm>
        <a:prstGeom prst="ellipse">
          <a:avLst/>
        </a:prstGeom>
        <a:solidFill>
          <a:schemeClr val="accent2">
            <a:hueOff val="-4164648"/>
            <a:satOff val="10526"/>
            <a:lumOff val="2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6AAA3-3F96-4C57-86C4-967A11354624}">
      <dsp:nvSpPr>
        <dsp:cNvPr id="0" name=""/>
        <dsp:cNvSpPr/>
      </dsp:nvSpPr>
      <dsp:spPr>
        <a:xfrm>
          <a:off x="3905427" y="1152478"/>
          <a:ext cx="236025" cy="236025"/>
        </a:xfrm>
        <a:prstGeom prst="ellipse">
          <a:avLst/>
        </a:prstGeom>
        <a:solidFill>
          <a:schemeClr val="accent2">
            <a:hueOff val="-4759598"/>
            <a:satOff val="12030"/>
            <a:lumOff val="33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08E7E-D3A1-452F-BDF2-84D123761EB2}">
      <dsp:nvSpPr>
        <dsp:cNvPr id="0" name=""/>
        <dsp:cNvSpPr/>
      </dsp:nvSpPr>
      <dsp:spPr>
        <a:xfrm>
          <a:off x="2187164" y="458563"/>
          <a:ext cx="606922" cy="606922"/>
        </a:xfrm>
        <a:prstGeom prst="ellipse">
          <a:avLst/>
        </a:prstGeom>
        <a:solidFill>
          <a:schemeClr val="accent2">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7A225-436C-4723-BF5B-497E8DB8CBEF}">
      <dsp:nvSpPr>
        <dsp:cNvPr id="0" name=""/>
        <dsp:cNvSpPr/>
      </dsp:nvSpPr>
      <dsp:spPr>
        <a:xfrm>
          <a:off x="898466" y="1714218"/>
          <a:ext cx="236025" cy="236025"/>
        </a:xfrm>
        <a:prstGeom prst="ellipse">
          <a:avLst/>
        </a:prstGeom>
        <a:solidFill>
          <a:schemeClr val="accent2">
            <a:hueOff val="-5949497"/>
            <a:satOff val="15038"/>
            <a:lumOff val="41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B81FF3-2517-4E70-A620-716F5EDA83A4}">
      <dsp:nvSpPr>
        <dsp:cNvPr id="0" name=""/>
        <dsp:cNvSpPr/>
      </dsp:nvSpPr>
      <dsp:spPr>
        <a:xfrm>
          <a:off x="1096727" y="2011609"/>
          <a:ext cx="370896" cy="370896"/>
        </a:xfrm>
        <a:prstGeom prst="ellipse">
          <a:avLst/>
        </a:prstGeom>
        <a:solidFill>
          <a:schemeClr val="accent2">
            <a:hueOff val="-6544447"/>
            <a:satOff val="16542"/>
            <a:lumOff val="45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19B852-659B-455D-99B9-3BB0F29D51A6}">
      <dsp:nvSpPr>
        <dsp:cNvPr id="0" name=""/>
        <dsp:cNvSpPr/>
      </dsp:nvSpPr>
      <dsp:spPr>
        <a:xfrm>
          <a:off x="1592380" y="2275958"/>
          <a:ext cx="539486" cy="539486"/>
        </a:xfrm>
        <a:prstGeom prst="ellipse">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06765-3886-4227-BF3B-FF94F20A26BD}">
      <dsp:nvSpPr>
        <dsp:cNvPr id="0" name=""/>
        <dsp:cNvSpPr/>
      </dsp:nvSpPr>
      <dsp:spPr>
        <a:xfrm>
          <a:off x="2286294" y="2705524"/>
          <a:ext cx="236025" cy="236025"/>
        </a:xfrm>
        <a:prstGeom prst="ellipse">
          <a:avLst/>
        </a:prstGeom>
        <a:solidFill>
          <a:schemeClr val="accent2">
            <a:hueOff val="-7734346"/>
            <a:satOff val="19549"/>
            <a:lumOff val="53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32B86B-F711-4253-B770-BF294B4873F9}">
      <dsp:nvSpPr>
        <dsp:cNvPr id="0" name=""/>
        <dsp:cNvSpPr/>
      </dsp:nvSpPr>
      <dsp:spPr>
        <a:xfrm>
          <a:off x="2418468" y="2275958"/>
          <a:ext cx="370896" cy="370896"/>
        </a:xfrm>
        <a:prstGeom prst="ellipse">
          <a:avLst/>
        </a:prstGeom>
        <a:solidFill>
          <a:schemeClr val="accent2">
            <a:hueOff val="-8329296"/>
            <a:satOff val="21053"/>
            <a:lumOff val="57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755A5-F33B-4727-A0CF-96CBF7A3C19F}">
      <dsp:nvSpPr>
        <dsp:cNvPr id="0" name=""/>
        <dsp:cNvSpPr/>
      </dsp:nvSpPr>
      <dsp:spPr>
        <a:xfrm>
          <a:off x="2748904" y="2738567"/>
          <a:ext cx="236025" cy="236025"/>
        </a:xfrm>
        <a:prstGeom prst="ellipse">
          <a:avLst/>
        </a:prstGeom>
        <a:solidFill>
          <a:schemeClr val="accent2">
            <a:hueOff val="-8924246"/>
            <a:satOff val="22557"/>
            <a:lumOff val="62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C0575-8435-4578-9FB7-04EBBE2EEB6F}">
      <dsp:nvSpPr>
        <dsp:cNvPr id="0" name=""/>
        <dsp:cNvSpPr/>
      </dsp:nvSpPr>
      <dsp:spPr>
        <a:xfrm>
          <a:off x="3046295" y="2209871"/>
          <a:ext cx="539486" cy="539486"/>
        </a:xfrm>
        <a:prstGeom prst="ellipse">
          <a:avLst/>
        </a:prstGeom>
        <a:solidFill>
          <a:schemeClr val="accent2">
            <a:hueOff val="-9519196"/>
            <a:satOff val="24060"/>
            <a:lumOff val="66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787DC-6432-46D7-AF64-EDC1585F8DD4}">
      <dsp:nvSpPr>
        <dsp:cNvPr id="0" name=""/>
        <dsp:cNvSpPr/>
      </dsp:nvSpPr>
      <dsp:spPr>
        <a:xfrm>
          <a:off x="3773253" y="2077697"/>
          <a:ext cx="370896" cy="370896"/>
        </a:xfrm>
        <a:prstGeom prst="ellipse">
          <a:avLst/>
        </a:prstGeom>
        <a:solidFill>
          <a:schemeClr val="accent2">
            <a:hueOff val="-10114145"/>
            <a:satOff val="25564"/>
            <a:lumOff val="70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7AD277-4DCC-4CEC-ABE9-6EC793DE67C4}">
      <dsp:nvSpPr>
        <dsp:cNvPr id="0" name=""/>
        <dsp:cNvSpPr/>
      </dsp:nvSpPr>
      <dsp:spPr>
        <a:xfrm>
          <a:off x="4144150" y="524101"/>
          <a:ext cx="1089271" cy="2079537"/>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3B5875-9B0A-47E1-B230-F41B03699524}">
      <dsp:nvSpPr>
        <dsp:cNvPr id="0" name=""/>
        <dsp:cNvSpPr/>
      </dsp:nvSpPr>
      <dsp:spPr>
        <a:xfrm>
          <a:off x="5035372" y="524101"/>
          <a:ext cx="1089271" cy="2079537"/>
        </a:xfrm>
        <a:prstGeom prst="chevron">
          <a:avLst>
            <a:gd name="adj" fmla="val 62310"/>
          </a:avLst>
        </a:prstGeom>
        <a:solidFill>
          <a:schemeClr val="accent2">
            <a:hueOff val="-10709095"/>
            <a:satOff val="27068"/>
            <a:lumOff val="74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BA2B22-6509-4D12-A491-F498B9EF16CC}">
      <dsp:nvSpPr>
        <dsp:cNvPr id="0" name=""/>
        <dsp:cNvSpPr/>
      </dsp:nvSpPr>
      <dsp:spPr>
        <a:xfrm>
          <a:off x="6243472" y="352244"/>
          <a:ext cx="2525128" cy="2525128"/>
        </a:xfrm>
        <a:prstGeom prst="ellipse">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a:t>The child’s world is a world of concretes and must be approached as such if contact is to be made with the child. Play is the concrete expression of the child and is the child’s way of coping with her world. </a:t>
          </a:r>
        </a:p>
      </dsp:txBody>
      <dsp:txXfrm>
        <a:off x="6613268" y="722040"/>
        <a:ext cx="1785536" cy="178553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997F8-2F67-4498-9B63-E8971687EFFF}">
      <dsp:nvSpPr>
        <dsp:cNvPr id="0" name=""/>
        <dsp:cNvSpPr/>
      </dsp:nvSpPr>
      <dsp:spPr>
        <a:xfrm rot="1129036">
          <a:off x="1269790" y="0"/>
          <a:ext cx="2625869" cy="1653948"/>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Development of this relationship is facilitated by providing a developmentally appropriate modality for the child to express themselves as they so wish. </a:t>
          </a:r>
        </a:p>
      </dsp:txBody>
      <dsp:txXfrm>
        <a:off x="1350529" y="80739"/>
        <a:ext cx="2464391" cy="149247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7963F-9EA5-4A46-8DE3-B6370E76B592}">
      <dsp:nvSpPr>
        <dsp:cNvPr id="0" name=""/>
        <dsp:cNvSpPr/>
      </dsp:nvSpPr>
      <dsp:spPr>
        <a:xfrm>
          <a:off x="0" y="0"/>
          <a:ext cx="60949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C2F0FD-D0E6-4FE3-A2C9-3B79DBA33D66}">
      <dsp:nvSpPr>
        <dsp:cNvPr id="0" name=""/>
        <dsp:cNvSpPr/>
      </dsp:nvSpPr>
      <dsp:spPr>
        <a:xfrm>
          <a:off x="0" y="0"/>
          <a:ext cx="6094990" cy="646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process of play is usually enjoyed, and the end product is less important. </a:t>
          </a:r>
        </a:p>
      </dsp:txBody>
      <dsp:txXfrm>
        <a:off x="0" y="0"/>
        <a:ext cx="6094990" cy="64633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8D787-F12F-4B4D-B4BF-20748E1E59EF}">
      <dsp:nvSpPr>
        <dsp:cNvPr id="0" name=""/>
        <dsp:cNvSpPr/>
      </dsp:nvSpPr>
      <dsp:spPr>
        <a:xfrm>
          <a:off x="0" y="105317"/>
          <a:ext cx="5401621" cy="2160648"/>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GB" sz="2000" kern="1200"/>
            <a:t>Play involves the child’s physical, mental, and emotional self in creative expression and can involve social interaction - when the child plays, one can say that the total child is present. </a:t>
          </a:r>
        </a:p>
      </dsp:txBody>
      <dsp:txXfrm>
        <a:off x="1080324" y="105317"/>
        <a:ext cx="3240973" cy="21606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8E860-6906-4762-8249-F00ACA3FE7A6}">
      <dsp:nvSpPr>
        <dsp:cNvPr id="0" name=""/>
        <dsp:cNvSpPr/>
      </dsp:nvSpPr>
      <dsp:spPr>
        <a:xfrm rot="21300000">
          <a:off x="18703" y="1606851"/>
          <a:ext cx="6057582" cy="693684"/>
        </a:xfrm>
        <a:prstGeom prst="mathMinus">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C9ACFA-FFA1-4F70-BFC6-521EA779CF44}">
      <dsp:nvSpPr>
        <dsp:cNvPr id="0" name=""/>
        <dsp:cNvSpPr/>
      </dsp:nvSpPr>
      <dsp:spPr>
        <a:xfrm>
          <a:off x="731398" y="195369"/>
          <a:ext cx="1828497" cy="1562954"/>
        </a:xfrm>
        <a:prstGeom prst="down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B8BCBA-E447-4531-BE92-C4CE14D832F0}">
      <dsp:nvSpPr>
        <dsp:cNvPr id="0" name=""/>
        <dsp:cNvSpPr/>
      </dsp:nvSpPr>
      <dsp:spPr>
        <a:xfrm>
          <a:off x="3230344" y="0"/>
          <a:ext cx="1950396" cy="1641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most important element of therapeutic play is the relationship between the child and the adult. </a:t>
          </a:r>
        </a:p>
      </dsp:txBody>
      <dsp:txXfrm>
        <a:off x="3230344" y="0"/>
        <a:ext cx="1950396" cy="1641102"/>
      </dsp:txXfrm>
    </dsp:sp>
    <dsp:sp modelId="{B6FDBD40-3E36-48FC-B414-2E82270D05BF}">
      <dsp:nvSpPr>
        <dsp:cNvPr id="0" name=""/>
        <dsp:cNvSpPr/>
      </dsp:nvSpPr>
      <dsp:spPr>
        <a:xfrm>
          <a:off x="3535094" y="2149062"/>
          <a:ext cx="1828497" cy="1562954"/>
        </a:xfrm>
        <a:prstGeom prst="upArrow">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19F6A-324B-48AA-9F91-801B8424E9A6}">
      <dsp:nvSpPr>
        <dsp:cNvPr id="0" name=""/>
        <dsp:cNvSpPr/>
      </dsp:nvSpPr>
      <dsp:spPr>
        <a:xfrm>
          <a:off x="916091" y="2266284"/>
          <a:ext cx="2201042" cy="1641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success or failure of a therapeutic session rests on the development and maintenance of this relationship - it is the relationship with the child that becomes the vehicle for sustainable change and growth by the child.</a:t>
          </a:r>
        </a:p>
      </dsp:txBody>
      <dsp:txXfrm>
        <a:off x="916091" y="2266284"/>
        <a:ext cx="2201042" cy="164110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E2319-6CF2-4F55-9FA3-917A495AB846}">
      <dsp:nvSpPr>
        <dsp:cNvPr id="0" name=""/>
        <dsp:cNvSpPr/>
      </dsp:nvSpPr>
      <dsp:spPr>
        <a:xfrm>
          <a:off x="610" y="167016"/>
          <a:ext cx="2191164" cy="219116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Although most adults can put their feelings, frustrations, anxieties, and personal problems into some form of verbal expression, children cannot.</a:t>
          </a:r>
        </a:p>
      </dsp:txBody>
      <dsp:txXfrm>
        <a:off x="321499" y="487905"/>
        <a:ext cx="1549386" cy="1549386"/>
      </dsp:txXfrm>
    </dsp:sp>
    <dsp:sp modelId="{E77E981A-11E8-4E01-B289-5DD8DFE4D7B2}">
      <dsp:nvSpPr>
        <dsp:cNvPr id="0" name=""/>
        <dsp:cNvSpPr/>
      </dsp:nvSpPr>
      <dsp:spPr>
        <a:xfrm>
          <a:off x="2020038" y="-142442"/>
          <a:ext cx="1362073" cy="73951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020038" y="5462"/>
        <a:ext cx="1140218" cy="443710"/>
      </dsp:txXfrm>
    </dsp:sp>
    <dsp:sp modelId="{FFD0FD9D-690F-464E-B8AB-47835249B14E}">
      <dsp:nvSpPr>
        <dsp:cNvPr id="0" name=""/>
        <dsp:cNvSpPr/>
      </dsp:nvSpPr>
      <dsp:spPr>
        <a:xfrm>
          <a:off x="3287474" y="167016"/>
          <a:ext cx="2191164" cy="2191164"/>
        </a:xfrm>
        <a:prstGeom prst="ellipse">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Play is to the child what verbalisation is to the adult. </a:t>
          </a:r>
        </a:p>
      </dsp:txBody>
      <dsp:txXfrm>
        <a:off x="3608363" y="487905"/>
        <a:ext cx="1549386" cy="1549386"/>
      </dsp:txXfrm>
    </dsp:sp>
    <dsp:sp modelId="{D8C038C8-C101-425B-9FDC-5B1EB19750E8}">
      <dsp:nvSpPr>
        <dsp:cNvPr id="0" name=""/>
        <dsp:cNvSpPr/>
      </dsp:nvSpPr>
      <dsp:spPr>
        <a:xfrm rot="10800000">
          <a:off x="2097136" y="1928121"/>
          <a:ext cx="1362073" cy="739518"/>
        </a:xfrm>
        <a:prstGeom prst="rightArrow">
          <a:avLst>
            <a:gd name="adj1" fmla="val 60000"/>
            <a:gd name="adj2" fmla="val 50000"/>
          </a:avLst>
        </a:prstGeom>
        <a:solidFill>
          <a:schemeClr val="accent2">
            <a:hueOff val="-10709095"/>
            <a:satOff val="27068"/>
            <a:lumOff val="7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318991" y="2076025"/>
        <a:ext cx="1140218" cy="44371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6BAF4-F185-4368-A75D-23366C31116C}">
      <dsp:nvSpPr>
        <dsp:cNvPr id="0" name=""/>
        <dsp:cNvSpPr/>
      </dsp:nvSpPr>
      <dsp:spPr>
        <a:xfrm>
          <a:off x="150426" y="1016653"/>
          <a:ext cx="2246838" cy="740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Toys are used like words by children, and play is their language. </a:t>
          </a:r>
        </a:p>
      </dsp:txBody>
      <dsp:txXfrm>
        <a:off x="150426" y="1016653"/>
        <a:ext cx="2246838" cy="740435"/>
      </dsp:txXfrm>
    </dsp:sp>
    <dsp:sp modelId="{D6DF274D-FB27-4516-999C-B142172F108D}">
      <dsp:nvSpPr>
        <dsp:cNvPr id="0" name=""/>
        <dsp:cNvSpPr/>
      </dsp:nvSpPr>
      <dsp:spPr>
        <a:xfrm>
          <a:off x="147873" y="791458"/>
          <a:ext cx="178725" cy="178725"/>
        </a:xfrm>
        <a:prstGeom prst="ellipse">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3FD59-CCC6-402B-9B64-63F95C8D75DB}">
      <dsp:nvSpPr>
        <dsp:cNvPr id="0" name=""/>
        <dsp:cNvSpPr/>
      </dsp:nvSpPr>
      <dsp:spPr>
        <a:xfrm>
          <a:off x="272981" y="541242"/>
          <a:ext cx="178725" cy="178725"/>
        </a:xfrm>
        <a:prstGeom prst="ellipse">
          <a:avLst/>
        </a:prstGeom>
        <a:solidFill>
          <a:schemeClr val="accent2">
            <a:shade val="80000"/>
            <a:hueOff val="24761"/>
            <a:satOff val="-709"/>
            <a:lumOff val="15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BEA7E-8900-4B45-A259-CE65DA62670F}">
      <dsp:nvSpPr>
        <dsp:cNvPr id="0" name=""/>
        <dsp:cNvSpPr/>
      </dsp:nvSpPr>
      <dsp:spPr>
        <a:xfrm>
          <a:off x="573241" y="591285"/>
          <a:ext cx="280854" cy="280854"/>
        </a:xfrm>
        <a:prstGeom prst="ellipse">
          <a:avLst/>
        </a:prstGeom>
        <a:solidFill>
          <a:schemeClr val="accent2">
            <a:shade val="80000"/>
            <a:hueOff val="49521"/>
            <a:satOff val="-1419"/>
            <a:lumOff val="31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2838D-B686-496A-8860-DCA3E9492543}">
      <dsp:nvSpPr>
        <dsp:cNvPr id="0" name=""/>
        <dsp:cNvSpPr/>
      </dsp:nvSpPr>
      <dsp:spPr>
        <a:xfrm>
          <a:off x="823457" y="316048"/>
          <a:ext cx="178725" cy="178725"/>
        </a:xfrm>
        <a:prstGeom prst="ellipse">
          <a:avLst/>
        </a:prstGeom>
        <a:solidFill>
          <a:schemeClr val="accent2">
            <a:shade val="80000"/>
            <a:hueOff val="74282"/>
            <a:satOff val="-2128"/>
            <a:lumOff val="4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3B80A-CB7A-4A96-B90D-588D5646D164}">
      <dsp:nvSpPr>
        <dsp:cNvPr id="0" name=""/>
        <dsp:cNvSpPr/>
      </dsp:nvSpPr>
      <dsp:spPr>
        <a:xfrm>
          <a:off x="1148738" y="215961"/>
          <a:ext cx="178725" cy="178725"/>
        </a:xfrm>
        <a:prstGeom prst="ellipse">
          <a:avLst/>
        </a:prstGeom>
        <a:solidFill>
          <a:schemeClr val="accent2">
            <a:shade val="80000"/>
            <a:hueOff val="99043"/>
            <a:satOff val="-2838"/>
            <a:lumOff val="6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9C7CA4-B229-4D6C-8B61-134271532894}">
      <dsp:nvSpPr>
        <dsp:cNvPr id="0" name=""/>
        <dsp:cNvSpPr/>
      </dsp:nvSpPr>
      <dsp:spPr>
        <a:xfrm>
          <a:off x="1549083" y="391112"/>
          <a:ext cx="178725" cy="178725"/>
        </a:xfrm>
        <a:prstGeom prst="ellipse">
          <a:avLst/>
        </a:prstGeom>
        <a:solidFill>
          <a:schemeClr val="accent2">
            <a:shade val="80000"/>
            <a:hueOff val="123803"/>
            <a:satOff val="-3547"/>
            <a:lumOff val="79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A1788-53D9-43C1-9F76-91AA5F896718}">
      <dsp:nvSpPr>
        <dsp:cNvPr id="0" name=""/>
        <dsp:cNvSpPr/>
      </dsp:nvSpPr>
      <dsp:spPr>
        <a:xfrm>
          <a:off x="1799299" y="516220"/>
          <a:ext cx="280854" cy="280854"/>
        </a:xfrm>
        <a:prstGeom prst="ellipse">
          <a:avLst/>
        </a:prstGeom>
        <a:solidFill>
          <a:schemeClr val="accent2">
            <a:shade val="80000"/>
            <a:hueOff val="148564"/>
            <a:satOff val="-4256"/>
            <a:lumOff val="9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1D1A22-9667-4DE2-A4D8-C40083DF51DC}">
      <dsp:nvSpPr>
        <dsp:cNvPr id="0" name=""/>
        <dsp:cNvSpPr/>
      </dsp:nvSpPr>
      <dsp:spPr>
        <a:xfrm>
          <a:off x="2149602" y="791458"/>
          <a:ext cx="178725" cy="178725"/>
        </a:xfrm>
        <a:prstGeom prst="ellipse">
          <a:avLst/>
        </a:prstGeom>
        <a:solidFill>
          <a:schemeClr val="accent2">
            <a:shade val="80000"/>
            <a:hueOff val="173325"/>
            <a:satOff val="-4966"/>
            <a:lumOff val="11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98D73-DB34-4CAA-B027-91AEB3678EED}">
      <dsp:nvSpPr>
        <dsp:cNvPr id="0" name=""/>
        <dsp:cNvSpPr/>
      </dsp:nvSpPr>
      <dsp:spPr>
        <a:xfrm>
          <a:off x="2299732" y="1066696"/>
          <a:ext cx="178725" cy="178725"/>
        </a:xfrm>
        <a:prstGeom prst="ellipse">
          <a:avLst/>
        </a:prstGeom>
        <a:solidFill>
          <a:schemeClr val="accent2">
            <a:shade val="80000"/>
            <a:hueOff val="198086"/>
            <a:satOff val="-5675"/>
            <a:lumOff val="127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FC47E9-1ADF-4FD3-B70E-91949CF6B67B}">
      <dsp:nvSpPr>
        <dsp:cNvPr id="0" name=""/>
        <dsp:cNvSpPr/>
      </dsp:nvSpPr>
      <dsp:spPr>
        <a:xfrm>
          <a:off x="998608" y="541242"/>
          <a:ext cx="459580" cy="459580"/>
        </a:xfrm>
        <a:prstGeom prst="ellipse">
          <a:avLst/>
        </a:prstGeom>
        <a:solidFill>
          <a:schemeClr val="accent2">
            <a:shade val="80000"/>
            <a:hueOff val="222846"/>
            <a:satOff val="-6385"/>
            <a:lumOff val="14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6AD66-8C44-4154-BF68-782ABB387EDF}">
      <dsp:nvSpPr>
        <dsp:cNvPr id="0" name=""/>
        <dsp:cNvSpPr/>
      </dsp:nvSpPr>
      <dsp:spPr>
        <a:xfrm>
          <a:off x="22765" y="1492063"/>
          <a:ext cx="178725" cy="178725"/>
        </a:xfrm>
        <a:prstGeom prst="ellipse">
          <a:avLst/>
        </a:prstGeom>
        <a:solidFill>
          <a:schemeClr val="accent2">
            <a:shade val="80000"/>
            <a:hueOff val="247607"/>
            <a:satOff val="-7094"/>
            <a:lumOff val="15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B9A09F-9D97-4DA8-8FE6-5DC12D6087C6}">
      <dsp:nvSpPr>
        <dsp:cNvPr id="0" name=""/>
        <dsp:cNvSpPr/>
      </dsp:nvSpPr>
      <dsp:spPr>
        <a:xfrm>
          <a:off x="172895" y="1717258"/>
          <a:ext cx="280854" cy="280854"/>
        </a:xfrm>
        <a:prstGeom prst="ellipse">
          <a:avLst/>
        </a:prstGeom>
        <a:solidFill>
          <a:schemeClr val="accent2">
            <a:shade val="80000"/>
            <a:hueOff val="272368"/>
            <a:satOff val="-7803"/>
            <a:lumOff val="175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8F8357-58B0-48D6-9F88-3378DA51DDE7}">
      <dsp:nvSpPr>
        <dsp:cNvPr id="0" name=""/>
        <dsp:cNvSpPr/>
      </dsp:nvSpPr>
      <dsp:spPr>
        <a:xfrm>
          <a:off x="548219" y="1917431"/>
          <a:ext cx="408516" cy="408516"/>
        </a:xfrm>
        <a:prstGeom prst="ellipse">
          <a:avLst/>
        </a:prstGeom>
        <a:solidFill>
          <a:schemeClr val="accent2">
            <a:shade val="80000"/>
            <a:hueOff val="297128"/>
            <a:satOff val="-8513"/>
            <a:lumOff val="191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F615B-EF28-4940-BCE2-38E6FD5D0B3E}">
      <dsp:nvSpPr>
        <dsp:cNvPr id="0" name=""/>
        <dsp:cNvSpPr/>
      </dsp:nvSpPr>
      <dsp:spPr>
        <a:xfrm>
          <a:off x="1073673" y="2242711"/>
          <a:ext cx="178725" cy="178725"/>
        </a:xfrm>
        <a:prstGeom prst="ellipse">
          <a:avLst/>
        </a:prstGeom>
        <a:solidFill>
          <a:schemeClr val="accent2">
            <a:shade val="80000"/>
            <a:hueOff val="321889"/>
            <a:satOff val="-9222"/>
            <a:lumOff val="207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8E21A-FA40-4E14-A9C5-07AD251FB174}">
      <dsp:nvSpPr>
        <dsp:cNvPr id="0" name=""/>
        <dsp:cNvSpPr/>
      </dsp:nvSpPr>
      <dsp:spPr>
        <a:xfrm>
          <a:off x="1173759" y="1917431"/>
          <a:ext cx="280854" cy="280854"/>
        </a:xfrm>
        <a:prstGeom prst="ellipse">
          <a:avLst/>
        </a:prstGeom>
        <a:solidFill>
          <a:schemeClr val="accent2">
            <a:shade val="80000"/>
            <a:hueOff val="346650"/>
            <a:satOff val="-9931"/>
            <a:lumOff val="22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BD4B7-1D82-4356-8882-0E42BE2CB09B}">
      <dsp:nvSpPr>
        <dsp:cNvPr id="0" name=""/>
        <dsp:cNvSpPr/>
      </dsp:nvSpPr>
      <dsp:spPr>
        <a:xfrm>
          <a:off x="1423975" y="2267733"/>
          <a:ext cx="178725" cy="178725"/>
        </a:xfrm>
        <a:prstGeom prst="ellipse">
          <a:avLst/>
        </a:prstGeom>
        <a:solidFill>
          <a:schemeClr val="accent2">
            <a:shade val="80000"/>
            <a:hueOff val="371410"/>
            <a:satOff val="-10641"/>
            <a:lumOff val="239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DC1F4-BC5F-4E33-9D09-959AED11F755}">
      <dsp:nvSpPr>
        <dsp:cNvPr id="0" name=""/>
        <dsp:cNvSpPr/>
      </dsp:nvSpPr>
      <dsp:spPr>
        <a:xfrm>
          <a:off x="1649170" y="1867387"/>
          <a:ext cx="408516" cy="408516"/>
        </a:xfrm>
        <a:prstGeom prst="ellipse">
          <a:avLst/>
        </a:prstGeom>
        <a:solidFill>
          <a:schemeClr val="accent2">
            <a:shade val="80000"/>
            <a:hueOff val="396171"/>
            <a:satOff val="-11350"/>
            <a:lumOff val="255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249D68-6F15-45D0-BECB-469F4932E944}">
      <dsp:nvSpPr>
        <dsp:cNvPr id="0" name=""/>
        <dsp:cNvSpPr/>
      </dsp:nvSpPr>
      <dsp:spPr>
        <a:xfrm>
          <a:off x="2199645" y="1767301"/>
          <a:ext cx="280854" cy="280854"/>
        </a:xfrm>
        <a:prstGeom prst="ellipse">
          <a:avLst/>
        </a:prstGeom>
        <a:solidFill>
          <a:schemeClr val="accent2">
            <a:shade val="80000"/>
            <a:hueOff val="420932"/>
            <a:satOff val="-12060"/>
            <a:lumOff val="27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8F786-7FA8-4264-BC80-87D866D2AC55}">
      <dsp:nvSpPr>
        <dsp:cNvPr id="0" name=""/>
        <dsp:cNvSpPr/>
      </dsp:nvSpPr>
      <dsp:spPr>
        <a:xfrm>
          <a:off x="2480500" y="590869"/>
          <a:ext cx="824830" cy="1574691"/>
        </a:xfrm>
        <a:prstGeom prst="chevron">
          <a:avLst>
            <a:gd name="adj" fmla="val 6231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7A612B6-9964-45F2-BF31-C13ED1AF2E4F}">
      <dsp:nvSpPr>
        <dsp:cNvPr id="0" name=""/>
        <dsp:cNvSpPr/>
      </dsp:nvSpPr>
      <dsp:spPr>
        <a:xfrm>
          <a:off x="3155361" y="590869"/>
          <a:ext cx="824830" cy="1574691"/>
        </a:xfrm>
        <a:prstGeom prst="chevron">
          <a:avLst>
            <a:gd name="adj" fmla="val 62310"/>
          </a:avLst>
        </a:prstGeom>
        <a:solidFill>
          <a:schemeClr val="accent2">
            <a:shade val="90000"/>
            <a:hueOff val="445664"/>
            <a:satOff val="-12406"/>
            <a:lumOff val="262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83428E6-A99E-4F26-91D2-56825CD50C75}">
      <dsp:nvSpPr>
        <dsp:cNvPr id="0" name=""/>
        <dsp:cNvSpPr/>
      </dsp:nvSpPr>
      <dsp:spPr>
        <a:xfrm>
          <a:off x="4070173" y="460733"/>
          <a:ext cx="1912107" cy="1912107"/>
        </a:xfrm>
        <a:prstGeom prst="ellipse">
          <a:avLst/>
        </a:prstGeom>
        <a:solidFill>
          <a:schemeClr val="accent2">
            <a:shade val="80000"/>
            <a:hueOff val="445692"/>
            <a:satOff val="-12769"/>
            <a:lumOff val="287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a:t>To restrict therapy to verbal expression is to deny the existence of the most graphic form of expression- activity.</a:t>
          </a:r>
        </a:p>
      </dsp:txBody>
      <dsp:txXfrm>
        <a:off x="4350195" y="740755"/>
        <a:ext cx="1352063" cy="1352063"/>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54B8A-EB23-42C4-B840-64B0B364D18B}">
      <dsp:nvSpPr>
        <dsp:cNvPr id="0" name=""/>
        <dsp:cNvSpPr/>
      </dsp:nvSpPr>
      <dsp:spPr>
        <a:xfrm>
          <a:off x="0" y="0"/>
          <a:ext cx="5864192" cy="15561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Play provides a developmentally responsive means for expressing thoughts and feelings, exploring relationships, making sense of experiences, disclosing wishes, and developing coping strategies. </a:t>
          </a:r>
        </a:p>
      </dsp:txBody>
      <dsp:txXfrm>
        <a:off x="75963" y="75963"/>
        <a:ext cx="5712266" cy="140417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05DA-FD75-4A7B-8DF1-225D4FC9DB1C}">
      <dsp:nvSpPr>
        <dsp:cNvPr id="0" name=""/>
        <dsp:cNvSpPr/>
      </dsp:nvSpPr>
      <dsp:spPr>
        <a:xfrm>
          <a:off x="278823" y="0"/>
          <a:ext cx="1910672" cy="1433004"/>
        </a:xfrm>
        <a:prstGeom prst="upArrow">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66E68-1B55-4F58-84C3-FC5B19C1FB60}">
      <dsp:nvSpPr>
        <dsp:cNvPr id="0" name=""/>
        <dsp:cNvSpPr/>
      </dsp:nvSpPr>
      <dsp:spPr>
        <a:xfrm>
          <a:off x="2246815" y="0"/>
          <a:ext cx="3943979" cy="1433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t>Given the opportunity, children will play out their feelings and needs in a manner similar to that of adults. </a:t>
          </a:r>
        </a:p>
      </dsp:txBody>
      <dsp:txXfrm>
        <a:off x="2246815" y="0"/>
        <a:ext cx="3943979" cy="1433004"/>
      </dsp:txXfrm>
    </dsp:sp>
    <dsp:sp modelId="{3F675AF2-0532-46F9-952A-9E6C387FDD0F}">
      <dsp:nvSpPr>
        <dsp:cNvPr id="0" name=""/>
        <dsp:cNvSpPr/>
      </dsp:nvSpPr>
      <dsp:spPr>
        <a:xfrm>
          <a:off x="852025" y="1552420"/>
          <a:ext cx="1910672" cy="1433004"/>
        </a:xfrm>
        <a:prstGeom prst="downArrow">
          <a:avLst/>
        </a:prstGeom>
        <a:solidFill>
          <a:schemeClr val="accent4">
            <a:hueOff val="-4788916"/>
            <a:satOff val="4373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BB594-2A97-422F-948F-24ED05F5FB19}">
      <dsp:nvSpPr>
        <dsp:cNvPr id="0" name=""/>
        <dsp:cNvSpPr/>
      </dsp:nvSpPr>
      <dsp:spPr>
        <a:xfrm>
          <a:off x="2820017" y="1552420"/>
          <a:ext cx="3943979" cy="1433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0"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t>The dynamics of expression and vehicle for communication are different for children, but the expressions (fear, satisfaction, anger, happiness, frustration, contentment) are similar to those of adults. </a:t>
          </a:r>
        </a:p>
      </dsp:txBody>
      <dsp:txXfrm>
        <a:off x="2820017" y="1552420"/>
        <a:ext cx="3943979" cy="143300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5780E-97FA-4EE1-9AD3-B249F309FF89}">
      <dsp:nvSpPr>
        <dsp:cNvPr id="0" name=""/>
        <dsp:cNvSpPr/>
      </dsp:nvSpPr>
      <dsp:spPr>
        <a:xfrm>
          <a:off x="137117" y="-246766"/>
          <a:ext cx="6055911" cy="6055911"/>
        </a:xfrm>
        <a:prstGeom prst="circularArrow">
          <a:avLst>
            <a:gd name="adj1" fmla="val 5310"/>
            <a:gd name="adj2" fmla="val 343918"/>
            <a:gd name="adj3" fmla="val 12695751"/>
            <a:gd name="adj4" fmla="val 18075192"/>
            <a:gd name="adj5" fmla="val 6195"/>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C1002-02F6-4C18-A9B2-9526AED20489}">
      <dsp:nvSpPr>
        <dsp:cNvPr id="0" name=""/>
        <dsp:cNvSpPr/>
      </dsp:nvSpPr>
      <dsp:spPr>
        <a:xfrm>
          <a:off x="1161629" y="0"/>
          <a:ext cx="4006888" cy="200344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Children may have considerable difficulty verbally describing what they feel or how their experiences have affected them - in the presence of caring, sensitive, and empathic adults, they will reveal inner feelings through the toys and materials they choose, what they do with and to the materials, and the stories they act out. </a:t>
          </a:r>
        </a:p>
      </dsp:txBody>
      <dsp:txXfrm>
        <a:off x="1259429" y="97800"/>
        <a:ext cx="3811288" cy="1807844"/>
      </dsp:txXfrm>
    </dsp:sp>
    <dsp:sp modelId="{94FCBA32-DEC2-4897-9F98-AFF8AD8F5B68}">
      <dsp:nvSpPr>
        <dsp:cNvPr id="0" name=""/>
        <dsp:cNvSpPr/>
      </dsp:nvSpPr>
      <dsp:spPr>
        <a:xfrm>
          <a:off x="1161629" y="3561678"/>
          <a:ext cx="4006888" cy="2003444"/>
        </a:xfrm>
        <a:prstGeom prst="roundRec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Children’s play is meaningful and significant to them, for through play, they extend themselves into areas they have difficulty entering verbally. Children can use toys to say what they cannot say, do things they would feel uncomfortable doing, and express feelings they might be reprimanded for verbalising. </a:t>
          </a:r>
        </a:p>
      </dsp:txBody>
      <dsp:txXfrm>
        <a:off x="1259429" y="3659478"/>
        <a:ext cx="3811288" cy="180784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F132F-ED10-439B-8637-31D86A0B3DB0}">
      <dsp:nvSpPr>
        <dsp:cNvPr id="0" name=""/>
        <dsp:cNvSpPr/>
      </dsp:nvSpPr>
      <dsp:spPr>
        <a:xfrm>
          <a:off x="0" y="101605"/>
          <a:ext cx="5383281" cy="776073"/>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Play is the child’s symbolic language of self-expression and can reveal… </a:t>
          </a:r>
        </a:p>
      </dsp:txBody>
      <dsp:txXfrm>
        <a:off x="0" y="101605"/>
        <a:ext cx="5383281" cy="776073"/>
      </dsp:txXfrm>
    </dsp:sp>
    <dsp:sp modelId="{A4914DF5-FF0E-431D-AC1A-FEAA5589EDD1}">
      <dsp:nvSpPr>
        <dsp:cNvPr id="0" name=""/>
        <dsp:cNvSpPr/>
      </dsp:nvSpPr>
      <dsp:spPr>
        <a:xfrm>
          <a:off x="0" y="877678"/>
          <a:ext cx="5383281" cy="193248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what the child has experienced</a:t>
          </a:r>
        </a:p>
        <a:p>
          <a:pPr marL="228600" lvl="1" indent="-228600" algn="l" defTabSz="977900">
            <a:lnSpc>
              <a:spcPct val="90000"/>
            </a:lnSpc>
            <a:spcBef>
              <a:spcPct val="0"/>
            </a:spcBef>
            <a:spcAft>
              <a:spcPct val="15000"/>
            </a:spcAft>
            <a:buChar char="•"/>
          </a:pPr>
          <a:r>
            <a:rPr lang="en-GB" sz="2200" kern="1200"/>
            <a:t>reactions to what was experienced</a:t>
          </a:r>
        </a:p>
        <a:p>
          <a:pPr marL="228600" lvl="1" indent="-228600" algn="l" defTabSz="977900">
            <a:lnSpc>
              <a:spcPct val="90000"/>
            </a:lnSpc>
            <a:spcBef>
              <a:spcPct val="0"/>
            </a:spcBef>
            <a:spcAft>
              <a:spcPct val="15000"/>
            </a:spcAft>
            <a:buChar char="•"/>
          </a:pPr>
          <a:r>
            <a:rPr lang="en-GB" sz="2200" kern="1200"/>
            <a:t>feelings about what was experienced</a:t>
          </a:r>
        </a:p>
        <a:p>
          <a:pPr marL="228600" lvl="1" indent="-228600" algn="l" defTabSz="977900">
            <a:lnSpc>
              <a:spcPct val="90000"/>
            </a:lnSpc>
            <a:spcBef>
              <a:spcPct val="0"/>
            </a:spcBef>
            <a:spcAft>
              <a:spcPct val="15000"/>
            </a:spcAft>
            <a:buChar char="•"/>
          </a:pPr>
          <a:r>
            <a:rPr lang="en-GB" sz="2200" kern="1200"/>
            <a:t>what the child wishes, wants, or needs</a:t>
          </a:r>
        </a:p>
        <a:p>
          <a:pPr marL="228600" lvl="1" indent="-228600" algn="l" defTabSz="977900">
            <a:lnSpc>
              <a:spcPct val="90000"/>
            </a:lnSpc>
            <a:spcBef>
              <a:spcPct val="0"/>
            </a:spcBef>
            <a:spcAft>
              <a:spcPct val="15000"/>
            </a:spcAft>
            <a:buChar char="•"/>
          </a:pPr>
          <a:r>
            <a:rPr lang="en-GB" sz="2200" kern="1200"/>
            <a:t>the child’s perception of self. </a:t>
          </a:r>
        </a:p>
      </dsp:txBody>
      <dsp:txXfrm>
        <a:off x="0" y="877678"/>
        <a:ext cx="5383281" cy="1932480"/>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DBBBA-62C1-4B38-AFBD-D99A68344692}">
      <dsp:nvSpPr>
        <dsp:cNvPr id="0" name=""/>
        <dsp:cNvSpPr/>
      </dsp:nvSpPr>
      <dsp:spPr>
        <a:xfrm>
          <a:off x="1870839" y="1075800"/>
          <a:ext cx="2938248" cy="968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These are important messages the adult looks for in children’s play in therapeutic play experiences. Play represents the child’s attempt to organise their experiences, and their personal world. </a:t>
          </a:r>
        </a:p>
      </dsp:txBody>
      <dsp:txXfrm>
        <a:off x="1870839" y="1075800"/>
        <a:ext cx="2938248" cy="968286"/>
      </dsp:txXfrm>
    </dsp:sp>
    <dsp:sp modelId="{9FA7B9D0-3322-4209-8E5C-DF3CF658EDE7}">
      <dsp:nvSpPr>
        <dsp:cNvPr id="0" name=""/>
        <dsp:cNvSpPr/>
      </dsp:nvSpPr>
      <dsp:spPr>
        <a:xfrm>
          <a:off x="1867500" y="781307"/>
          <a:ext cx="233724" cy="233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BD3C8-1630-4B4F-A9F0-FC263A9BE002}">
      <dsp:nvSpPr>
        <dsp:cNvPr id="0" name=""/>
        <dsp:cNvSpPr/>
      </dsp:nvSpPr>
      <dsp:spPr>
        <a:xfrm>
          <a:off x="2031107" y="454093"/>
          <a:ext cx="233724" cy="23372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11E23B-4B25-41A7-A13F-5A68FA1B5E90}">
      <dsp:nvSpPr>
        <dsp:cNvPr id="0" name=""/>
        <dsp:cNvSpPr/>
      </dsp:nvSpPr>
      <dsp:spPr>
        <a:xfrm>
          <a:off x="2423764" y="519536"/>
          <a:ext cx="367281" cy="36728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40043B-CDAB-4F50-9221-EDAAF74D04BE}">
      <dsp:nvSpPr>
        <dsp:cNvPr id="0" name=""/>
        <dsp:cNvSpPr/>
      </dsp:nvSpPr>
      <dsp:spPr>
        <a:xfrm>
          <a:off x="2750978" y="159600"/>
          <a:ext cx="233724" cy="23372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130FE-F7B3-4DF5-8A74-FA2B05C146B1}">
      <dsp:nvSpPr>
        <dsp:cNvPr id="0" name=""/>
        <dsp:cNvSpPr/>
      </dsp:nvSpPr>
      <dsp:spPr>
        <a:xfrm>
          <a:off x="3176356" y="28715"/>
          <a:ext cx="233724" cy="23372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E3BC-6F8D-4C71-856A-674A28DF3048}">
      <dsp:nvSpPr>
        <dsp:cNvPr id="0" name=""/>
        <dsp:cNvSpPr/>
      </dsp:nvSpPr>
      <dsp:spPr>
        <a:xfrm>
          <a:off x="3699899" y="257765"/>
          <a:ext cx="233724" cy="233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BA6481-AE3B-46A0-BB37-1C4848A6F97C}">
      <dsp:nvSpPr>
        <dsp:cNvPr id="0" name=""/>
        <dsp:cNvSpPr/>
      </dsp:nvSpPr>
      <dsp:spPr>
        <a:xfrm>
          <a:off x="4027113" y="421372"/>
          <a:ext cx="367281" cy="367281"/>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71C258-2D96-43F5-A331-89C34903B877}">
      <dsp:nvSpPr>
        <dsp:cNvPr id="0" name=""/>
        <dsp:cNvSpPr/>
      </dsp:nvSpPr>
      <dsp:spPr>
        <a:xfrm>
          <a:off x="4485212" y="781307"/>
          <a:ext cx="233724" cy="23372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C1FA44-BA27-4A2D-9536-9B2CFDA98BFF}">
      <dsp:nvSpPr>
        <dsp:cNvPr id="0" name=""/>
        <dsp:cNvSpPr/>
      </dsp:nvSpPr>
      <dsp:spPr>
        <a:xfrm>
          <a:off x="4760261" y="1286575"/>
          <a:ext cx="233724" cy="23372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84871-5598-4EEB-A56C-4CA8E23D3EE6}">
      <dsp:nvSpPr>
        <dsp:cNvPr id="0" name=""/>
        <dsp:cNvSpPr/>
      </dsp:nvSpPr>
      <dsp:spPr>
        <a:xfrm>
          <a:off x="2980028" y="454093"/>
          <a:ext cx="601005" cy="601005"/>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30FA1-AA1D-48A3-A023-C569F332AD13}">
      <dsp:nvSpPr>
        <dsp:cNvPr id="0" name=""/>
        <dsp:cNvSpPr/>
      </dsp:nvSpPr>
      <dsp:spPr>
        <a:xfrm>
          <a:off x="1703893" y="1697506"/>
          <a:ext cx="233724" cy="233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B6BB3-C449-4B94-9E78-AC5A2AA92E2C}">
      <dsp:nvSpPr>
        <dsp:cNvPr id="0" name=""/>
        <dsp:cNvSpPr/>
      </dsp:nvSpPr>
      <dsp:spPr>
        <a:xfrm>
          <a:off x="1900221" y="1991999"/>
          <a:ext cx="367281" cy="367281"/>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BCC71-E885-4F76-9F98-30B589F8DE67}">
      <dsp:nvSpPr>
        <dsp:cNvPr id="0" name=""/>
        <dsp:cNvSpPr/>
      </dsp:nvSpPr>
      <dsp:spPr>
        <a:xfrm>
          <a:off x="2391042" y="2253770"/>
          <a:ext cx="534226" cy="53422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C12A1B-A935-4226-847D-94D82EB52449}">
      <dsp:nvSpPr>
        <dsp:cNvPr id="0" name=""/>
        <dsp:cNvSpPr/>
      </dsp:nvSpPr>
      <dsp:spPr>
        <a:xfrm>
          <a:off x="3078192" y="2679148"/>
          <a:ext cx="233724" cy="23372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0EED6-ED31-4FC1-9B29-F1305E122EDC}">
      <dsp:nvSpPr>
        <dsp:cNvPr id="0" name=""/>
        <dsp:cNvSpPr/>
      </dsp:nvSpPr>
      <dsp:spPr>
        <a:xfrm>
          <a:off x="3209077" y="2253770"/>
          <a:ext cx="367281" cy="367281"/>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F893C9-9E49-4DC1-833E-5D9692CFF665}">
      <dsp:nvSpPr>
        <dsp:cNvPr id="0" name=""/>
        <dsp:cNvSpPr/>
      </dsp:nvSpPr>
      <dsp:spPr>
        <a:xfrm>
          <a:off x="3536292" y="2711870"/>
          <a:ext cx="233724" cy="233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0F06B-0463-4200-A984-E504C82FB622}">
      <dsp:nvSpPr>
        <dsp:cNvPr id="0" name=""/>
        <dsp:cNvSpPr/>
      </dsp:nvSpPr>
      <dsp:spPr>
        <a:xfrm>
          <a:off x="3830784" y="2188327"/>
          <a:ext cx="534226" cy="5342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F2BE2A-AE11-4F3E-8E73-79627632A64F}">
      <dsp:nvSpPr>
        <dsp:cNvPr id="0" name=""/>
        <dsp:cNvSpPr/>
      </dsp:nvSpPr>
      <dsp:spPr>
        <a:xfrm>
          <a:off x="4550655" y="2057442"/>
          <a:ext cx="367281" cy="36728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07C65-A285-4036-8EB3-C64A425B7065}">
      <dsp:nvSpPr>
        <dsp:cNvPr id="0" name=""/>
        <dsp:cNvSpPr/>
      </dsp:nvSpPr>
      <dsp:spPr>
        <a:xfrm>
          <a:off x="1512678" y="1063"/>
          <a:ext cx="2612433" cy="2613974"/>
        </a:xfrm>
        <a:prstGeom prst="upArrow">
          <a:avLst>
            <a:gd name="adj1" fmla="val 50000"/>
            <a:gd name="adj2" fmla="val 3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Through the process of play, the child experiences a feeling of being in control, even though in reality circumstances may dictate otherwise. </a:t>
          </a:r>
        </a:p>
      </dsp:txBody>
      <dsp:txXfrm>
        <a:off x="2165786" y="458239"/>
        <a:ext cx="1306217" cy="215679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32EEB-BC2B-4C16-B2D1-6BCC63748BCE}">
      <dsp:nvSpPr>
        <dsp:cNvPr id="0" name=""/>
        <dsp:cNvSpPr/>
      </dsp:nvSpPr>
      <dsp:spPr>
        <a:xfrm>
          <a:off x="-3537120" y="-547353"/>
          <a:ext cx="4245601" cy="4245601"/>
        </a:xfrm>
        <a:prstGeom prst="blockArc">
          <a:avLst>
            <a:gd name="adj1" fmla="val 18900000"/>
            <a:gd name="adj2" fmla="val 2700000"/>
            <a:gd name="adj3" fmla="val 50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30754F-3F90-4728-A8DE-0A0502E4C2B9}">
      <dsp:nvSpPr>
        <dsp:cNvPr id="0" name=""/>
        <dsp:cNvSpPr/>
      </dsp:nvSpPr>
      <dsp:spPr>
        <a:xfrm>
          <a:off x="579213" y="450136"/>
          <a:ext cx="6193731" cy="90014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4492"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There are many experiences in childhood in which children feel they have little or no control. </a:t>
          </a:r>
        </a:p>
      </dsp:txBody>
      <dsp:txXfrm>
        <a:off x="579213" y="450136"/>
        <a:ext cx="6193731" cy="900147"/>
      </dsp:txXfrm>
    </dsp:sp>
    <dsp:sp modelId="{6A23B57E-60DB-46CF-A5E2-C04064166136}">
      <dsp:nvSpPr>
        <dsp:cNvPr id="0" name=""/>
        <dsp:cNvSpPr/>
      </dsp:nvSpPr>
      <dsp:spPr>
        <a:xfrm>
          <a:off x="16620" y="337618"/>
          <a:ext cx="1125184" cy="1125184"/>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C50081-876A-4E7C-A20D-5CBFC3CDB6E3}">
      <dsp:nvSpPr>
        <dsp:cNvPr id="0" name=""/>
        <dsp:cNvSpPr/>
      </dsp:nvSpPr>
      <dsp:spPr>
        <a:xfrm>
          <a:off x="579213" y="1800609"/>
          <a:ext cx="6193731" cy="90014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4492"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Play is children’s way of working out balance and control in their lives, for, as children play, they are in control of the happenings in play, although it may not be possible to actually be in control of the life experience represented in the play. </a:t>
          </a:r>
        </a:p>
      </dsp:txBody>
      <dsp:txXfrm>
        <a:off x="579213" y="1800609"/>
        <a:ext cx="6193731" cy="900147"/>
      </dsp:txXfrm>
    </dsp:sp>
    <dsp:sp modelId="{AEE3F4C7-1579-42CA-AF54-7B99B98C1788}">
      <dsp:nvSpPr>
        <dsp:cNvPr id="0" name=""/>
        <dsp:cNvSpPr/>
      </dsp:nvSpPr>
      <dsp:spPr>
        <a:xfrm>
          <a:off x="16620" y="1688091"/>
          <a:ext cx="1125184" cy="1125184"/>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8980A-2768-44AA-A4D2-12B6F3AF8CA8}">
      <dsp:nvSpPr>
        <dsp:cNvPr id="0" name=""/>
        <dsp:cNvSpPr/>
      </dsp:nvSpPr>
      <dsp:spPr>
        <a:xfrm>
          <a:off x="-525102" y="0"/>
          <a:ext cx="4568024" cy="2562649"/>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It is the sense or feeling of being in control in the play experience, rather than actual control, that is essential to children’s emotional development of positive mental health. </a:t>
          </a:r>
        </a:p>
      </dsp:txBody>
      <dsp:txXfrm>
        <a:off x="143870" y="375291"/>
        <a:ext cx="3230080" cy="1812067"/>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AAED1-6FCE-4CC7-8D69-67301FEEDD96}">
      <dsp:nvSpPr>
        <dsp:cNvPr id="0" name=""/>
        <dsp:cNvSpPr/>
      </dsp:nvSpPr>
      <dsp:spPr>
        <a:xfrm>
          <a:off x="0" y="537"/>
          <a:ext cx="115504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ECD384-B840-49DA-915A-E1F8C8997FDB}">
      <dsp:nvSpPr>
        <dsp:cNvPr id="0" name=""/>
        <dsp:cNvSpPr/>
      </dsp:nvSpPr>
      <dsp:spPr>
        <a:xfrm>
          <a:off x="0" y="537"/>
          <a:ext cx="11550424" cy="88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i="0" kern="1200" dirty="0"/>
            <a:t>Techniques and Methods</a:t>
          </a:r>
          <a:endParaRPr lang="en-GB" sz="3200" kern="1200" dirty="0"/>
        </a:p>
      </dsp:txBody>
      <dsp:txXfrm>
        <a:off x="0" y="537"/>
        <a:ext cx="11550424" cy="880026"/>
      </dsp:txXfrm>
    </dsp:sp>
    <dsp:sp modelId="{0954283C-03A3-4F17-BF4E-FABCECE09632}">
      <dsp:nvSpPr>
        <dsp:cNvPr id="0" name=""/>
        <dsp:cNvSpPr/>
      </dsp:nvSpPr>
      <dsp:spPr>
        <a:xfrm>
          <a:off x="0" y="880563"/>
          <a:ext cx="115504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ADDD2-24B5-4752-8EB4-0DDE9EC7E8CD}">
      <dsp:nvSpPr>
        <dsp:cNvPr id="0" name=""/>
        <dsp:cNvSpPr/>
      </dsp:nvSpPr>
      <dsp:spPr>
        <a:xfrm>
          <a:off x="0" y="880563"/>
          <a:ext cx="11550424" cy="88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i="0" kern="1200"/>
            <a:t>Symbolic Play</a:t>
          </a:r>
          <a:r>
            <a:rPr lang="en-GB" sz="2300" b="0" i="0" kern="1200"/>
            <a:t>: Children use toys and games to symbolize real-life experiences and emotions. This allows them to express feelings they might not be able to verbalize1</a:t>
          </a:r>
          <a:endParaRPr lang="en-GB" sz="2300" kern="1200"/>
        </a:p>
      </dsp:txBody>
      <dsp:txXfrm>
        <a:off x="0" y="880563"/>
        <a:ext cx="11550424" cy="880026"/>
      </dsp:txXfrm>
    </dsp:sp>
    <dsp:sp modelId="{BDB6EC10-0508-47FC-B4E4-28EF35E605A5}">
      <dsp:nvSpPr>
        <dsp:cNvPr id="0" name=""/>
        <dsp:cNvSpPr/>
      </dsp:nvSpPr>
      <dsp:spPr>
        <a:xfrm>
          <a:off x="0" y="1760589"/>
          <a:ext cx="115504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3694D-329C-4635-9C91-B52A3C04E690}">
      <dsp:nvSpPr>
        <dsp:cNvPr id="0" name=""/>
        <dsp:cNvSpPr/>
      </dsp:nvSpPr>
      <dsp:spPr>
        <a:xfrm>
          <a:off x="0" y="1760589"/>
          <a:ext cx="11550424" cy="88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i="0" kern="1200"/>
            <a:t>Role-Playing</a:t>
          </a:r>
          <a:r>
            <a:rPr lang="en-GB" sz="2300" b="0" i="0" kern="1200"/>
            <a:t>: Through role-playing, children can act out scenarios that help them understand and manage their emotions and behaviours</a:t>
          </a:r>
          <a:endParaRPr lang="en-GB" sz="2300" kern="1200"/>
        </a:p>
      </dsp:txBody>
      <dsp:txXfrm>
        <a:off x="0" y="1760589"/>
        <a:ext cx="11550424" cy="880026"/>
      </dsp:txXfrm>
    </dsp:sp>
    <dsp:sp modelId="{ABA51B30-6819-4C5E-B7FB-C68F076D1D27}">
      <dsp:nvSpPr>
        <dsp:cNvPr id="0" name=""/>
        <dsp:cNvSpPr/>
      </dsp:nvSpPr>
      <dsp:spPr>
        <a:xfrm>
          <a:off x="0" y="2640615"/>
          <a:ext cx="115504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A269F-4936-4167-8513-388563638EDE}">
      <dsp:nvSpPr>
        <dsp:cNvPr id="0" name=""/>
        <dsp:cNvSpPr/>
      </dsp:nvSpPr>
      <dsp:spPr>
        <a:xfrm>
          <a:off x="0" y="2640615"/>
          <a:ext cx="11550424" cy="88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i="0" kern="1200"/>
            <a:t>Creative Play</a:t>
          </a:r>
          <a:r>
            <a:rPr lang="en-GB" sz="2300" b="0" i="0" kern="1200"/>
            <a:t>: Activities like drawing, painting, and crafting enable children to express their inner thoughts and feelings in a non-verbal way</a:t>
          </a:r>
          <a:endParaRPr lang="en-GB" sz="2300" kern="1200"/>
        </a:p>
      </dsp:txBody>
      <dsp:txXfrm>
        <a:off x="0" y="2640615"/>
        <a:ext cx="11550424" cy="880026"/>
      </dsp:txXfrm>
    </dsp:sp>
    <dsp:sp modelId="{01A34879-B879-40A0-8304-EBB82B57F63F}">
      <dsp:nvSpPr>
        <dsp:cNvPr id="0" name=""/>
        <dsp:cNvSpPr/>
      </dsp:nvSpPr>
      <dsp:spPr>
        <a:xfrm>
          <a:off x="0" y="3520641"/>
          <a:ext cx="115504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0DD38-6333-4EFE-B18A-38D5A93E97D1}">
      <dsp:nvSpPr>
        <dsp:cNvPr id="0" name=""/>
        <dsp:cNvSpPr/>
      </dsp:nvSpPr>
      <dsp:spPr>
        <a:xfrm>
          <a:off x="0" y="3520641"/>
          <a:ext cx="11550424" cy="88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i="0" kern="1200"/>
            <a:t>Therapeutic Storytelling</a:t>
          </a:r>
          <a:r>
            <a:rPr lang="en-GB" sz="2300" b="0" i="0" kern="1200"/>
            <a:t>: Using stories and narratives, therapists can help children make sense of their experiences and emotions</a:t>
          </a:r>
          <a:endParaRPr lang="en-GB" sz="2300" kern="1200"/>
        </a:p>
      </dsp:txBody>
      <dsp:txXfrm>
        <a:off x="0" y="3520641"/>
        <a:ext cx="11550424" cy="880026"/>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184C4-93A5-4A5F-8CC0-69D25CAC55B3}">
      <dsp:nvSpPr>
        <dsp:cNvPr id="0" name=""/>
        <dsp:cNvSpPr/>
      </dsp:nvSpPr>
      <dsp:spPr>
        <a:xfrm>
          <a:off x="0" y="0"/>
          <a:ext cx="1563551" cy="156355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28D875-1130-4AC8-93A6-637B608C4A8F}">
      <dsp:nvSpPr>
        <dsp:cNvPr id="0" name=""/>
        <dsp:cNvSpPr/>
      </dsp:nvSpPr>
      <dsp:spPr>
        <a:xfrm>
          <a:off x="763390" y="0"/>
          <a:ext cx="6566081" cy="156355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Play is used therapeutically in various ways to help individuals, especially children, express their emotions, process experiences, and develop coping mechanisms. Here are some key aspects of how play is used in therapy:</a:t>
          </a:r>
          <a:endParaRPr lang="en-GB" sz="2100" kern="1200"/>
        </a:p>
      </dsp:txBody>
      <dsp:txXfrm>
        <a:off x="763390" y="0"/>
        <a:ext cx="6566081" cy="1563551"/>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E98B4-9622-4134-B6A0-E8596B4F6368}">
      <dsp:nvSpPr>
        <dsp:cNvPr id="0" name=""/>
        <dsp:cNvSpPr/>
      </dsp:nvSpPr>
      <dsp:spPr>
        <a:xfrm>
          <a:off x="0" y="0"/>
          <a:ext cx="4953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BE9DD6-D522-4FFB-A940-A56CE268BAFE}">
      <dsp:nvSpPr>
        <dsp:cNvPr id="0" name=""/>
        <dsp:cNvSpPr/>
      </dsp:nvSpPr>
      <dsp:spPr>
        <a:xfrm>
          <a:off x="0" y="0"/>
          <a:ext cx="4953000" cy="923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Klein - a child’s spontaneous play was a substitute for the free association used within adult psychoanalysis. </a:t>
          </a:r>
        </a:p>
      </dsp:txBody>
      <dsp:txXfrm>
        <a:off x="0" y="0"/>
        <a:ext cx="4953000" cy="923330"/>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2BC8F-62F2-4482-A87E-EE2E21F425DE}">
      <dsp:nvSpPr>
        <dsp:cNvPr id="0" name=""/>
        <dsp:cNvSpPr/>
      </dsp:nvSpPr>
      <dsp:spPr>
        <a:xfrm>
          <a:off x="4807" y="197466"/>
          <a:ext cx="1436900" cy="11766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Anna Freud (1928, 1964, 1965)</a:t>
          </a:r>
        </a:p>
      </dsp:txBody>
      <dsp:txXfrm>
        <a:off x="39268" y="231927"/>
        <a:ext cx="1367978" cy="1107680"/>
      </dsp:txXfrm>
    </dsp:sp>
    <dsp:sp modelId="{93081BFB-AC8D-4A16-96DC-D443FC9A755F}">
      <dsp:nvSpPr>
        <dsp:cNvPr id="0" name=""/>
        <dsp:cNvSpPr/>
      </dsp:nvSpPr>
      <dsp:spPr>
        <a:xfrm>
          <a:off x="1585397" y="607592"/>
          <a:ext cx="304622" cy="35635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585397" y="678862"/>
        <a:ext cx="213235" cy="213811"/>
      </dsp:txXfrm>
    </dsp:sp>
    <dsp:sp modelId="{83450322-DCF2-423A-8B57-16D9722D1EE0}">
      <dsp:nvSpPr>
        <dsp:cNvPr id="0" name=""/>
        <dsp:cNvSpPr/>
      </dsp:nvSpPr>
      <dsp:spPr>
        <a:xfrm>
          <a:off x="2016467" y="197466"/>
          <a:ext cx="1436900" cy="117660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Margaret Lowenfeld (1935, 1970) </a:t>
          </a:r>
        </a:p>
      </dsp:txBody>
      <dsp:txXfrm>
        <a:off x="2050928" y="231927"/>
        <a:ext cx="1367978" cy="1107680"/>
      </dsp:txXfrm>
    </dsp:sp>
    <dsp:sp modelId="{CEA7E0A0-4F73-49C1-B920-6D5CE9FA84B3}">
      <dsp:nvSpPr>
        <dsp:cNvPr id="0" name=""/>
        <dsp:cNvSpPr/>
      </dsp:nvSpPr>
      <dsp:spPr>
        <a:xfrm>
          <a:off x="3597057" y="607592"/>
          <a:ext cx="304622" cy="35635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597057" y="678862"/>
        <a:ext cx="213235" cy="213811"/>
      </dsp:txXfrm>
    </dsp:sp>
    <dsp:sp modelId="{6210760D-2D96-452A-A181-9B86BDCA8B9B}">
      <dsp:nvSpPr>
        <dsp:cNvPr id="0" name=""/>
        <dsp:cNvSpPr/>
      </dsp:nvSpPr>
      <dsp:spPr>
        <a:xfrm>
          <a:off x="4028127" y="197466"/>
          <a:ext cx="1436900" cy="117660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Melanie Klein (1961, 1987) </a:t>
          </a:r>
        </a:p>
      </dsp:txBody>
      <dsp:txXfrm>
        <a:off x="4062588" y="231927"/>
        <a:ext cx="1367978" cy="1107680"/>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A42BD-9152-46A5-B3B0-5710044D2011}">
      <dsp:nvSpPr>
        <dsp:cNvPr id="0" name=""/>
        <dsp:cNvSpPr/>
      </dsp:nvSpPr>
      <dsp:spPr>
        <a:xfrm>
          <a:off x="0" y="0"/>
          <a:ext cx="1122772" cy="112277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05851B-944D-425F-A0B6-98FB7D872BBE}">
      <dsp:nvSpPr>
        <dsp:cNvPr id="0" name=""/>
        <dsp:cNvSpPr/>
      </dsp:nvSpPr>
      <dsp:spPr>
        <a:xfrm>
          <a:off x="561386" y="0"/>
          <a:ext cx="4504257" cy="112277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Play transmits and communicates the child’s unconscious experiences, desires, thoughts and emotions. </a:t>
          </a:r>
        </a:p>
      </dsp:txBody>
      <dsp:txXfrm>
        <a:off x="561386" y="0"/>
        <a:ext cx="4504257" cy="112277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57967-C744-4527-88AF-055A1E9EA725}">
      <dsp:nvSpPr>
        <dsp:cNvPr id="0" name=""/>
        <dsp:cNvSpPr/>
      </dsp:nvSpPr>
      <dsp:spPr>
        <a:xfrm>
          <a:off x="0" y="57474"/>
          <a:ext cx="10880035" cy="8256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Dibs is well known (Dibs: In Search of Self, 1964). Axline described in great detail how she worked with Dibs and how he was able to heal himself over a period of time. She said “No-one ever knows as much about a human being’s inner world as the individual himself. Responsible freedom grows and develops from inside the person”.</a:t>
          </a:r>
        </a:p>
      </dsp:txBody>
      <dsp:txXfrm>
        <a:off x="0" y="57474"/>
        <a:ext cx="10880035" cy="825601"/>
      </dsp:txXfrm>
    </dsp:sp>
    <dsp:sp modelId="{0995B4B3-C7A0-4734-9134-CB398F95691B}">
      <dsp:nvSpPr>
        <dsp:cNvPr id="0" name=""/>
        <dsp:cNvSpPr/>
      </dsp:nvSpPr>
      <dsp:spPr>
        <a:xfrm>
          <a:off x="0" y="883075"/>
          <a:ext cx="10880035" cy="70272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B5629-A492-4392-8540-893635E63D8E}">
      <dsp:nvSpPr>
        <dsp:cNvPr id="0" name=""/>
        <dsp:cNvSpPr/>
      </dsp:nvSpPr>
      <dsp:spPr>
        <a:xfrm rot="16200000">
          <a:off x="-66259" y="14139"/>
          <a:ext cx="4883403" cy="89505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err="1"/>
            <a:t>Axline</a:t>
          </a:r>
          <a:r>
            <a:rPr lang="en-GB" sz="1700" kern="1200"/>
            <a:t> (1969, 1971) developed a new therapeutic approach for working with children – non-directive Play Therapy. </a:t>
          </a:r>
        </a:p>
      </dsp:txBody>
      <dsp:txXfrm>
        <a:off x="-22566" y="57832"/>
        <a:ext cx="4796017" cy="807664"/>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DD366-9297-4D54-8C92-E542872880A1}">
      <dsp:nvSpPr>
        <dsp:cNvPr id="0" name=""/>
        <dsp:cNvSpPr/>
      </dsp:nvSpPr>
      <dsp:spPr>
        <a:xfrm>
          <a:off x="3308" y="1454493"/>
          <a:ext cx="1252778" cy="12845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Successful strategies.</a:t>
          </a:r>
          <a:endParaRPr lang="en-GB" sz="1400" kern="1200"/>
        </a:p>
      </dsp:txBody>
      <dsp:txXfrm>
        <a:off x="40001" y="1491186"/>
        <a:ext cx="1179392" cy="1211201"/>
      </dsp:txXfrm>
    </dsp:sp>
    <dsp:sp modelId="{B841B10C-B910-46D7-A565-A264B52CF545}">
      <dsp:nvSpPr>
        <dsp:cNvPr id="0" name=""/>
        <dsp:cNvSpPr/>
      </dsp:nvSpPr>
      <dsp:spPr>
        <a:xfrm>
          <a:off x="1381364" y="1941442"/>
          <a:ext cx="265588" cy="31068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381364" y="2003580"/>
        <a:ext cx="185912" cy="186413"/>
      </dsp:txXfrm>
    </dsp:sp>
    <dsp:sp modelId="{17D64B35-2DC1-43C3-ABC6-838E50FB85FD}">
      <dsp:nvSpPr>
        <dsp:cNvPr id="0" name=""/>
        <dsp:cNvSpPr/>
      </dsp:nvSpPr>
      <dsp:spPr>
        <a:xfrm>
          <a:off x="1757197" y="1454493"/>
          <a:ext cx="1252778" cy="1284587"/>
        </a:xfrm>
        <a:prstGeom prst="roundRect">
          <a:avLst>
            <a:gd name="adj" fmla="val 10000"/>
          </a:avLst>
        </a:prstGeom>
        <a:solidFill>
          <a:schemeClr val="accent2">
            <a:hueOff val="-1784849"/>
            <a:satOff val="4511"/>
            <a:lumOff val="12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New and creative solutions to problems.</a:t>
          </a:r>
          <a:endParaRPr lang="en-GB" sz="1400" kern="1200"/>
        </a:p>
      </dsp:txBody>
      <dsp:txXfrm>
        <a:off x="1793890" y="1491186"/>
        <a:ext cx="1179392" cy="1211201"/>
      </dsp:txXfrm>
    </dsp:sp>
    <dsp:sp modelId="{9BB69CA9-EC6A-4399-A312-ACAC5E67C0D8}">
      <dsp:nvSpPr>
        <dsp:cNvPr id="0" name=""/>
        <dsp:cNvSpPr/>
      </dsp:nvSpPr>
      <dsp:spPr>
        <a:xfrm>
          <a:off x="3135253" y="1941442"/>
          <a:ext cx="265588" cy="310689"/>
        </a:xfrm>
        <a:prstGeom prst="rightArrow">
          <a:avLst>
            <a:gd name="adj1" fmla="val 60000"/>
            <a:gd name="adj2" fmla="val 50000"/>
          </a:avLst>
        </a:prstGeom>
        <a:solidFill>
          <a:schemeClr val="accent2">
            <a:hueOff val="-2141819"/>
            <a:satOff val="5414"/>
            <a:lumOff val="14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135253" y="2003580"/>
        <a:ext cx="185912" cy="186413"/>
      </dsp:txXfrm>
    </dsp:sp>
    <dsp:sp modelId="{622F9D42-190E-4EAB-9AF9-18C15208787C}">
      <dsp:nvSpPr>
        <dsp:cNvPr id="0" name=""/>
        <dsp:cNvSpPr/>
      </dsp:nvSpPr>
      <dsp:spPr>
        <a:xfrm>
          <a:off x="3511087" y="1454493"/>
          <a:ext cx="1252778" cy="1284587"/>
        </a:xfrm>
        <a:prstGeom prst="roundRect">
          <a:avLst>
            <a:gd name="adj" fmla="val 10000"/>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Respect and acceptance of self and others.</a:t>
          </a:r>
          <a:endParaRPr lang="en-GB" sz="1400" kern="1200"/>
        </a:p>
      </dsp:txBody>
      <dsp:txXfrm>
        <a:off x="3547780" y="1491186"/>
        <a:ext cx="1179392" cy="1211201"/>
      </dsp:txXfrm>
    </dsp:sp>
    <dsp:sp modelId="{FBE59CA9-66C4-43ED-916A-ACE79AC07577}">
      <dsp:nvSpPr>
        <dsp:cNvPr id="0" name=""/>
        <dsp:cNvSpPr/>
      </dsp:nvSpPr>
      <dsp:spPr>
        <a:xfrm>
          <a:off x="4889143" y="1941442"/>
          <a:ext cx="265588" cy="310689"/>
        </a:xfrm>
        <a:prstGeom prst="rightArrow">
          <a:avLst>
            <a:gd name="adj1" fmla="val 60000"/>
            <a:gd name="adj2" fmla="val 50000"/>
          </a:avLst>
        </a:prstGeom>
        <a:solidFill>
          <a:schemeClr val="accent2">
            <a:hueOff val="-4283638"/>
            <a:satOff val="10827"/>
            <a:lumOff val="29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889143" y="2003580"/>
        <a:ext cx="185912" cy="186413"/>
      </dsp:txXfrm>
    </dsp:sp>
    <dsp:sp modelId="{6A94C693-E4FE-4219-9F60-E34A6DF0A7BC}">
      <dsp:nvSpPr>
        <dsp:cNvPr id="0" name=""/>
        <dsp:cNvSpPr/>
      </dsp:nvSpPr>
      <dsp:spPr>
        <a:xfrm>
          <a:off x="5264976" y="1454493"/>
          <a:ext cx="1252778" cy="1284587"/>
        </a:xfrm>
        <a:prstGeom prst="roundRect">
          <a:avLst>
            <a:gd name="adj" fmla="val 10000"/>
          </a:avLst>
        </a:prstGeom>
        <a:solidFill>
          <a:schemeClr val="accent2">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Learn to experience and express emotion.</a:t>
          </a:r>
          <a:endParaRPr lang="en-GB" sz="1400" kern="1200"/>
        </a:p>
      </dsp:txBody>
      <dsp:txXfrm>
        <a:off x="5301669" y="1491186"/>
        <a:ext cx="1179392" cy="1211201"/>
      </dsp:txXfrm>
    </dsp:sp>
    <dsp:sp modelId="{0A3D77D3-6B38-4752-932F-B007C760BD8A}">
      <dsp:nvSpPr>
        <dsp:cNvPr id="0" name=""/>
        <dsp:cNvSpPr/>
      </dsp:nvSpPr>
      <dsp:spPr>
        <a:xfrm>
          <a:off x="6643032" y="1941442"/>
          <a:ext cx="265588" cy="310689"/>
        </a:xfrm>
        <a:prstGeom prst="rightArrow">
          <a:avLst>
            <a:gd name="adj1" fmla="val 60000"/>
            <a:gd name="adj2" fmla="val 50000"/>
          </a:avLst>
        </a:prstGeom>
        <a:solidFill>
          <a:schemeClr val="accent2">
            <a:hueOff val="-6425457"/>
            <a:satOff val="16241"/>
            <a:lumOff val="4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643032" y="2003580"/>
        <a:ext cx="185912" cy="186413"/>
      </dsp:txXfrm>
    </dsp:sp>
    <dsp:sp modelId="{D7370133-1FF3-4C65-A5E7-3C806405E54C}">
      <dsp:nvSpPr>
        <dsp:cNvPr id="0" name=""/>
        <dsp:cNvSpPr/>
      </dsp:nvSpPr>
      <dsp:spPr>
        <a:xfrm>
          <a:off x="7018866" y="1454493"/>
          <a:ext cx="1252778" cy="1284587"/>
        </a:xfrm>
        <a:prstGeom prst="roundRect">
          <a:avLst>
            <a:gd name="adj" fmla="val 10000"/>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Cultivate empathy and respect for thoughts and feelings of others.</a:t>
          </a:r>
          <a:endParaRPr lang="en-GB" sz="1400" kern="1200"/>
        </a:p>
      </dsp:txBody>
      <dsp:txXfrm>
        <a:off x="7055559" y="1491186"/>
        <a:ext cx="1179392" cy="1211201"/>
      </dsp:txXfrm>
    </dsp:sp>
    <dsp:sp modelId="{1FE46BB6-870E-4C81-BDBE-D0705B1C79FD}">
      <dsp:nvSpPr>
        <dsp:cNvPr id="0" name=""/>
        <dsp:cNvSpPr/>
      </dsp:nvSpPr>
      <dsp:spPr>
        <a:xfrm>
          <a:off x="8396922" y="1941442"/>
          <a:ext cx="265588" cy="310689"/>
        </a:xfrm>
        <a:prstGeom prst="rightArrow">
          <a:avLst>
            <a:gd name="adj1" fmla="val 60000"/>
            <a:gd name="adj2" fmla="val 50000"/>
          </a:avLst>
        </a:prstGeom>
        <a:solidFill>
          <a:schemeClr val="accent2">
            <a:hueOff val="-8567276"/>
            <a:satOff val="21654"/>
            <a:lumOff val="59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8396922" y="2003580"/>
        <a:ext cx="185912" cy="186413"/>
      </dsp:txXfrm>
    </dsp:sp>
    <dsp:sp modelId="{CBA9ABAF-2D8E-4217-9A33-28E76A61F3FC}">
      <dsp:nvSpPr>
        <dsp:cNvPr id="0" name=""/>
        <dsp:cNvSpPr/>
      </dsp:nvSpPr>
      <dsp:spPr>
        <a:xfrm>
          <a:off x="8772756" y="1454493"/>
          <a:ext cx="1252778" cy="1284587"/>
        </a:xfrm>
        <a:prstGeom prst="roundRect">
          <a:avLst>
            <a:gd name="adj" fmla="val 10000"/>
          </a:avLst>
        </a:prstGeom>
        <a:solidFill>
          <a:schemeClr val="accent2">
            <a:hueOff val="-8924246"/>
            <a:satOff val="22557"/>
            <a:lumOff val="62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Learn new social skills and relational skills with family.</a:t>
          </a:r>
          <a:endParaRPr lang="en-GB" sz="1400" kern="1200"/>
        </a:p>
      </dsp:txBody>
      <dsp:txXfrm>
        <a:off x="8809449" y="1491186"/>
        <a:ext cx="1179392" cy="1211201"/>
      </dsp:txXfrm>
    </dsp:sp>
    <dsp:sp modelId="{CD5FC5D0-7B5D-4BA5-A056-F616D854F21F}">
      <dsp:nvSpPr>
        <dsp:cNvPr id="0" name=""/>
        <dsp:cNvSpPr/>
      </dsp:nvSpPr>
      <dsp:spPr>
        <a:xfrm>
          <a:off x="10150812" y="1941442"/>
          <a:ext cx="265588" cy="310689"/>
        </a:xfrm>
        <a:prstGeom prst="rightArrow">
          <a:avLst>
            <a:gd name="adj1" fmla="val 60000"/>
            <a:gd name="adj2" fmla="val 50000"/>
          </a:avLst>
        </a:prstGeom>
        <a:solidFill>
          <a:schemeClr val="accent2">
            <a:hueOff val="-10709095"/>
            <a:satOff val="27068"/>
            <a:lumOff val="7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0150812" y="2003580"/>
        <a:ext cx="185912" cy="186413"/>
      </dsp:txXfrm>
    </dsp:sp>
    <dsp:sp modelId="{51DA0821-2E27-41CF-BC1E-E335CD2E98CE}">
      <dsp:nvSpPr>
        <dsp:cNvPr id="0" name=""/>
        <dsp:cNvSpPr/>
      </dsp:nvSpPr>
      <dsp:spPr>
        <a:xfrm>
          <a:off x="10526645" y="1454493"/>
          <a:ext cx="1252778" cy="1284587"/>
        </a:xfrm>
        <a:prstGeom prst="roundRect">
          <a:avLst>
            <a:gd name="adj" fmla="val 10000"/>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Self-efficacy and thus a better assuredness about their abilities.</a:t>
          </a:r>
          <a:endParaRPr lang="en-GB" sz="1400" kern="1200"/>
        </a:p>
      </dsp:txBody>
      <dsp:txXfrm>
        <a:off x="10563338" y="1491186"/>
        <a:ext cx="1179392" cy="1211201"/>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39EB2-B846-4670-BA91-1DC971DD1DB9}">
      <dsp:nvSpPr>
        <dsp:cNvPr id="0" name=""/>
        <dsp:cNvSpPr/>
      </dsp:nvSpPr>
      <dsp:spPr>
        <a:xfrm>
          <a:off x="0" y="1163440"/>
          <a:ext cx="10262247" cy="1566101"/>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1D936-1625-4AB3-8D36-FEF2207657C5}">
      <dsp:nvSpPr>
        <dsp:cNvPr id="0" name=""/>
        <dsp:cNvSpPr/>
      </dsp:nvSpPr>
      <dsp:spPr>
        <a:xfrm>
          <a:off x="2536" y="0"/>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US" sz="1400" kern="1200"/>
            <a:t>Enhance child’s self control, self-concept, and self-efficacy.</a:t>
          </a:r>
        </a:p>
      </dsp:txBody>
      <dsp:txXfrm>
        <a:off x="2536" y="0"/>
        <a:ext cx="1476951" cy="1566101"/>
      </dsp:txXfrm>
    </dsp:sp>
    <dsp:sp modelId="{110CE8AB-E416-468E-8D69-175A8B2C092E}">
      <dsp:nvSpPr>
        <dsp:cNvPr id="0" name=""/>
        <dsp:cNvSpPr/>
      </dsp:nvSpPr>
      <dsp:spPr>
        <a:xfrm>
          <a:off x="545250" y="1761863"/>
          <a:ext cx="391525" cy="391525"/>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3A9DE-0097-4F6A-AFDA-3F5928204E47}">
      <dsp:nvSpPr>
        <dsp:cNvPr id="0" name=""/>
        <dsp:cNvSpPr/>
      </dsp:nvSpPr>
      <dsp:spPr>
        <a:xfrm>
          <a:off x="1553336" y="2349151"/>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US" sz="1400" kern="1200"/>
            <a:t>Help child become aware of his or her feelings.</a:t>
          </a:r>
        </a:p>
      </dsp:txBody>
      <dsp:txXfrm>
        <a:off x="1553336" y="2349151"/>
        <a:ext cx="1476951" cy="1566101"/>
      </dsp:txXfrm>
    </dsp:sp>
    <dsp:sp modelId="{E1D9F7B4-BC1C-4F7E-B5AC-0313FC25FD8D}">
      <dsp:nvSpPr>
        <dsp:cNvPr id="0" name=""/>
        <dsp:cNvSpPr/>
      </dsp:nvSpPr>
      <dsp:spPr>
        <a:xfrm>
          <a:off x="2096049" y="1761863"/>
          <a:ext cx="391525" cy="391525"/>
        </a:xfrm>
        <a:prstGeom prst="ellipse">
          <a:avLst/>
        </a:prstGeom>
        <a:solidFill>
          <a:schemeClr val="accent4">
            <a:hueOff val="-957783"/>
            <a:satOff val="8746"/>
            <a:lumOff val="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A3FC1-AF6D-4650-A0C3-94C94B13F924}">
      <dsp:nvSpPr>
        <dsp:cNvPr id="0" name=""/>
        <dsp:cNvSpPr/>
      </dsp:nvSpPr>
      <dsp:spPr>
        <a:xfrm>
          <a:off x="3104135" y="0"/>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US" sz="1400" kern="1200"/>
            <a:t>Have a place where child can feel safe in exploration of self. </a:t>
          </a:r>
        </a:p>
      </dsp:txBody>
      <dsp:txXfrm>
        <a:off x="3104135" y="0"/>
        <a:ext cx="1476951" cy="1566101"/>
      </dsp:txXfrm>
    </dsp:sp>
    <dsp:sp modelId="{47BB6F8C-03E8-4443-9544-B5CF4E9D4C52}">
      <dsp:nvSpPr>
        <dsp:cNvPr id="0" name=""/>
        <dsp:cNvSpPr/>
      </dsp:nvSpPr>
      <dsp:spPr>
        <a:xfrm>
          <a:off x="3646848" y="1761863"/>
          <a:ext cx="391525" cy="391525"/>
        </a:xfrm>
        <a:prstGeom prst="ellipse">
          <a:avLst/>
        </a:prstGeom>
        <a:solidFill>
          <a:schemeClr val="accent4">
            <a:hueOff val="-1915566"/>
            <a:satOff val="17493"/>
            <a:lumOff val="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3248A-2F24-4611-8E9B-C178DB954BA9}">
      <dsp:nvSpPr>
        <dsp:cNvPr id="0" name=""/>
        <dsp:cNvSpPr/>
      </dsp:nvSpPr>
      <dsp:spPr>
        <a:xfrm>
          <a:off x="4654934" y="2349151"/>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US" sz="1400" kern="1200"/>
            <a:t>Learn and practice self-control and alternative behaviors.</a:t>
          </a:r>
        </a:p>
      </dsp:txBody>
      <dsp:txXfrm>
        <a:off x="4654934" y="2349151"/>
        <a:ext cx="1476951" cy="1566101"/>
      </dsp:txXfrm>
    </dsp:sp>
    <dsp:sp modelId="{4C4D3CC3-2FF7-4C83-96B7-8ABBF6D92734}">
      <dsp:nvSpPr>
        <dsp:cNvPr id="0" name=""/>
        <dsp:cNvSpPr/>
      </dsp:nvSpPr>
      <dsp:spPr>
        <a:xfrm>
          <a:off x="5197648" y="1761863"/>
          <a:ext cx="391525" cy="391525"/>
        </a:xfrm>
        <a:prstGeom prst="ellipse">
          <a:avLst/>
        </a:prstGeom>
        <a:solidFill>
          <a:schemeClr val="accent4">
            <a:hueOff val="-2873350"/>
            <a:satOff val="26239"/>
            <a:lumOff val="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536E1-B3EC-4E1D-8A6F-6BE4BA3450A6}">
      <dsp:nvSpPr>
        <dsp:cNvPr id="0" name=""/>
        <dsp:cNvSpPr/>
      </dsp:nvSpPr>
      <dsp:spPr>
        <a:xfrm>
          <a:off x="6205734" y="0"/>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US" sz="1400" kern="1200"/>
            <a:t>Develop capacity to trust adults.</a:t>
          </a:r>
        </a:p>
      </dsp:txBody>
      <dsp:txXfrm>
        <a:off x="6205734" y="0"/>
        <a:ext cx="1476951" cy="1566101"/>
      </dsp:txXfrm>
    </dsp:sp>
    <dsp:sp modelId="{72B1FDD1-CB2E-4DD4-8275-B50E2167AF6D}">
      <dsp:nvSpPr>
        <dsp:cNvPr id="0" name=""/>
        <dsp:cNvSpPr/>
      </dsp:nvSpPr>
      <dsp:spPr>
        <a:xfrm>
          <a:off x="6748447" y="1761863"/>
          <a:ext cx="391525" cy="391525"/>
        </a:xfrm>
        <a:prstGeom prst="ellipse">
          <a:avLst/>
        </a:prstGeom>
        <a:solidFill>
          <a:schemeClr val="accent4">
            <a:hueOff val="-3831133"/>
            <a:satOff val="34986"/>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3D95-9075-452B-BF81-3183AF94E3CE}">
      <dsp:nvSpPr>
        <dsp:cNvPr id="0" name=""/>
        <dsp:cNvSpPr/>
      </dsp:nvSpPr>
      <dsp:spPr>
        <a:xfrm>
          <a:off x="7421797" y="2349151"/>
          <a:ext cx="1476951" cy="156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US" sz="1400" kern="1200"/>
            <a:t>Develop capacity to relate to an adult in an open, positive and caring manner.</a:t>
          </a:r>
        </a:p>
      </dsp:txBody>
      <dsp:txXfrm>
        <a:off x="7421797" y="2349151"/>
        <a:ext cx="1476951" cy="1566101"/>
      </dsp:txXfrm>
    </dsp:sp>
    <dsp:sp modelId="{4F58A1DF-7857-40EE-92E5-A978A149CBD8}">
      <dsp:nvSpPr>
        <dsp:cNvPr id="0" name=""/>
        <dsp:cNvSpPr/>
      </dsp:nvSpPr>
      <dsp:spPr>
        <a:xfrm>
          <a:off x="8299246" y="1761863"/>
          <a:ext cx="391525" cy="391525"/>
        </a:xfrm>
        <a:prstGeom prst="ellipse">
          <a:avLst/>
        </a:prstGeom>
        <a:solidFill>
          <a:schemeClr val="accent4">
            <a:hueOff val="-4788916"/>
            <a:satOff val="4373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C58DD-79CD-41C9-B5AF-44BECB683786}">
      <dsp:nvSpPr>
        <dsp:cNvPr id="0" name=""/>
        <dsp:cNvSpPr/>
      </dsp:nvSpPr>
      <dsp:spPr>
        <a:xfrm>
          <a:off x="0" y="171039"/>
          <a:ext cx="6081889" cy="1273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Play Therapy emphasises the client as trustworthy - based upon three critical theoretical principles: </a:t>
          </a:r>
        </a:p>
      </dsp:txBody>
      <dsp:txXfrm>
        <a:off x="62146" y="233185"/>
        <a:ext cx="5957597" cy="114878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4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5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1/20/2025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1/20/2025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my.sharepoint.com/:w:/g/personal/c_greenway_uwtsd_ac_uk/EdIs1OCOy5RFnUlX0HXhWgkBBRKqrJBZwjZhKXhmLyaf0w?e=kF1XL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slide one- what is play.docx</a:t>
            </a:r>
            <a:endParaRPr lang="en-US" dirty="0"/>
          </a:p>
        </p:txBody>
      </p:sp>
      <p:sp>
        <p:nvSpPr>
          <p:cNvPr id="4" name="Slide Number Placeholder 3"/>
          <p:cNvSpPr>
            <a:spLocks noGrp="1"/>
          </p:cNvSpPr>
          <p:nvPr>
            <p:ph type="sldNum" sz="quarter" idx="10"/>
          </p:nvPr>
        </p:nvSpPr>
        <p:spPr/>
        <p:txBody>
          <a:bodyPr/>
          <a:lstStyle/>
          <a:p>
            <a:fld id="{5534C2EF-8A97-4DAF-B099-E567883644D6}" type="slidenum">
              <a:rPr lang="en-US" smtClean="0"/>
              <a:t>2</a:t>
            </a:fld>
            <a:endParaRPr lang="en-US"/>
          </a:p>
        </p:txBody>
      </p:sp>
    </p:spTree>
    <p:extLst>
      <p:ext uri="{BB962C8B-B14F-4D97-AF65-F5344CB8AC3E}">
        <p14:creationId xmlns:p14="http://schemas.microsoft.com/office/powerpoint/2010/main" val="3727004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4C2EF-8A97-4DAF-B099-E567883644D6}" type="slidenum">
              <a:rPr lang="en-US" smtClean="0"/>
              <a:t>3</a:t>
            </a:fld>
            <a:endParaRPr lang="en-US"/>
          </a:p>
        </p:txBody>
      </p:sp>
    </p:spTree>
    <p:extLst>
      <p:ext uri="{BB962C8B-B14F-4D97-AF65-F5344CB8AC3E}">
        <p14:creationId xmlns:p14="http://schemas.microsoft.com/office/powerpoint/2010/main" val="2519428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Academics find it difficult to define play - defining something that is individual, complex. Many definitions of play highlight what play is through describing what play provides or should be rather than through an explicit definition.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Eberle (2014) - to constitute play they must be six common elements in an activity: anticipation, surprise, pleasure, understanding, strength, and poise - at its centre claim must be fun. </a:t>
            </a:r>
            <a:r>
              <a:rPr lang="en-GB" sz="1800" err="1">
                <a:effectLst/>
                <a:latin typeface="Calibri" panose="020F0502020204030204" pitchFamily="34" charset="0"/>
                <a:ea typeface="DengXian" panose="02010600030101010101" pitchFamily="2" charset="-122"/>
                <a:cs typeface="Arial" panose="020B0604020202020204" pitchFamily="34" charset="0"/>
              </a:rPr>
              <a:t>Bottrill</a:t>
            </a:r>
            <a:r>
              <a:rPr lang="en-GB" sz="1800">
                <a:effectLst/>
                <a:latin typeface="Calibri" panose="020F0502020204030204" pitchFamily="34" charset="0"/>
                <a:ea typeface="DengXian" panose="02010600030101010101" pitchFamily="2" charset="-122"/>
                <a:cs typeface="Arial" panose="020B0604020202020204" pitchFamily="34" charset="0"/>
              </a:rPr>
              <a:t> (2018) Discusses what play is and should be rather than providing a definition, stating that play is creativity, it is abandon.... its meaning is infinite. These statements resonate strongly with UNCRC’s definition of play, But they still leave us trying to define a slippery concept. Some may say that play, as a term, is impossible to define this means we must cut constantly consider what we mean in practice when we plan for children’s activity and their play. We might ask ourselves whether utilising play to support children’s education and learning within the early year's curriculum is even possible especially when curricula can be outcome-focused, with an emphasis on observable, measurable and or specific attainment.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GB"/>
          </a:p>
        </p:txBody>
      </p:sp>
      <p:sp>
        <p:nvSpPr>
          <p:cNvPr id="4" name="Slide Number Placeholder 3"/>
          <p:cNvSpPr>
            <a:spLocks noGrp="1"/>
          </p:cNvSpPr>
          <p:nvPr>
            <p:ph type="sldNum" sz="quarter" idx="5"/>
          </p:nvPr>
        </p:nvSpPr>
        <p:spPr/>
        <p:txBody>
          <a:bodyPr/>
          <a:lstStyle/>
          <a:p>
            <a:fld id="{5534C2EF-8A97-4DAF-B099-E567883644D6}" type="slidenum">
              <a:rPr lang="en-US" smtClean="0"/>
              <a:t>5</a:t>
            </a:fld>
            <a:endParaRPr lang="en-US"/>
          </a:p>
        </p:txBody>
      </p:sp>
    </p:spTree>
    <p:extLst>
      <p:ext uri="{BB962C8B-B14F-4D97-AF65-F5344CB8AC3E}">
        <p14:creationId xmlns:p14="http://schemas.microsoft.com/office/powerpoint/2010/main" val="3255954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So, what we mean by </a:t>
            </a:r>
            <a:r>
              <a:rPr lang="en-GB" sz="1800" b="1" dirty="0">
                <a:effectLst/>
                <a:latin typeface="Calibri" panose="020F0502020204030204" pitchFamily="34" charset="0"/>
                <a:ea typeface="DengXian" panose="02010600030101010101" pitchFamily="2" charset="-122"/>
                <a:cs typeface="Arial" panose="020B0604020202020204" pitchFamily="34" charset="0"/>
              </a:rPr>
              <a:t>freely chosen</a:t>
            </a:r>
            <a:r>
              <a:rPr lang="en-GB" sz="1800" dirty="0">
                <a:effectLst/>
                <a:latin typeface="Calibri" panose="020F0502020204030204" pitchFamily="34" charset="0"/>
                <a:ea typeface="DengXian" panose="02010600030101010101" pitchFamily="2" charset="-122"/>
                <a:cs typeface="Arial" panose="020B0604020202020204" pitchFamily="34" charset="0"/>
              </a:rPr>
              <a:t> - children themselves choose when, how and what to play. They should not have steps that need to be completed or be part of any set programme. Similar to the term </a:t>
            </a:r>
            <a:r>
              <a:rPr lang="en-GB" sz="1800" b="1" dirty="0">
                <a:effectLst/>
                <a:latin typeface="Calibri" panose="020F0502020204030204" pitchFamily="34" charset="0"/>
                <a:ea typeface="DengXian" panose="02010600030101010101" pitchFamily="2" charset="-122"/>
                <a:cs typeface="Arial" panose="020B0604020202020204" pitchFamily="34" charset="0"/>
              </a:rPr>
              <a:t>child-led.</a:t>
            </a:r>
            <a:r>
              <a:rPr lang="en-GB" sz="1800" dirty="0">
                <a:effectLst/>
                <a:latin typeface="Calibri" panose="020F0502020204030204" pitchFamily="34" charset="0"/>
                <a:ea typeface="DengXian" panose="02010600030101010101" pitchFamily="2" charset="-122"/>
                <a:cs typeface="Arial" panose="020B0604020202020204" pitchFamily="34" charset="0"/>
              </a:rPr>
              <a:t> This indicates complete control over the play by the child. These terms often form the basis of play-based pedagogy and curriculum across the world. However, this term is at risk of being tokenistic if children are not truly allowed to engage in their own choice of play. The role and influence can quickly alter the perception of the activity as play by the child through too much involvement direction or limitation.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DengXian" panose="02010600030101010101" pitchFamily="2" charset="-122"/>
                <a:cs typeface="Arial" panose="020B0604020202020204" pitchFamily="34" charset="0"/>
              </a:rPr>
              <a:t>Intrinsically motivated without external goal or reward. </a:t>
            </a:r>
            <a:r>
              <a:rPr lang="en-GB" sz="1800" dirty="0">
                <a:effectLst/>
                <a:latin typeface="Calibri" panose="020F0502020204030204" pitchFamily="34" charset="0"/>
                <a:ea typeface="DengXian" panose="02010600030101010101" pitchFamily="2" charset="-122"/>
                <a:cs typeface="Arial" panose="020B0604020202020204" pitchFamily="34" charset="0"/>
              </a:rPr>
              <a:t>Children have an innate desire to play; it drives the growth and development. Motivation is a key component for promoting learning, enjoyment, persistence and performance. Enabling and supporting children’s innate intrinsic motivation to engage in play enhances a child's natural learning and development. Children who are intrinsically motivated to play show more interest, excitement, fun and engagement in their play. Intrinsic motivation stems from the pleasure and satisfaction gained from the knowledge or mastery that comes from the play and the feelings of excitement and enjoyment from taking part in the play itself. These contribute to feelings of positive self-esteem and well-being, which are essential components for children to realise their potential. If a children’s motivation to engage in play is intrinsic, this means the play is undertaken for its own sake and not for any external reward or goal.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DengXian" panose="02010600030101010101" pitchFamily="2" charset="-122"/>
                <a:cs typeface="Arial" panose="020B0604020202020204" pitchFamily="34" charset="0"/>
              </a:rPr>
              <a:t>Personally directed</a:t>
            </a:r>
            <a:r>
              <a:rPr lang="en-GB" sz="1800" dirty="0">
                <a:effectLst/>
                <a:latin typeface="Calibri" panose="020F0502020204030204" pitchFamily="34" charset="0"/>
                <a:ea typeface="DengXian" panose="02010600030101010101" pitchFamily="2" charset="-122"/>
                <a:cs typeface="Arial" panose="020B0604020202020204" pitchFamily="34" charset="0"/>
              </a:rPr>
              <a:t> this is where the children themselves have complete control over the context of the play; they decide the rules and the roles they, and you, and take within their play. A key consideration for the adult here is that the choice, direction and level of engagement from the child, and the adult, remains in the child’s control, not the adults. Adults working with young children must accept that they are not the leaders, initiators or masters of play, and that control remains with the child. Developing an understanding of what play is, and also what play is not, can support adults to effectively enable children to engage in play that supports their learning and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r>
              <a:rPr lang="en-GB" dirty="0"/>
              <a:t> </a:t>
            </a:r>
          </a:p>
        </p:txBody>
      </p:sp>
      <p:sp>
        <p:nvSpPr>
          <p:cNvPr id="4" name="Slide Number Placeholder 3"/>
          <p:cNvSpPr>
            <a:spLocks noGrp="1"/>
          </p:cNvSpPr>
          <p:nvPr>
            <p:ph type="sldNum" sz="quarter" idx="5"/>
          </p:nvPr>
        </p:nvSpPr>
        <p:spPr/>
        <p:txBody>
          <a:bodyPr/>
          <a:lstStyle/>
          <a:p>
            <a:fld id="{5534C2EF-8A97-4DAF-B099-E567883644D6}" type="slidenum">
              <a:rPr lang="en-US" smtClean="0"/>
              <a:t>6</a:t>
            </a:fld>
            <a:endParaRPr lang="en-US"/>
          </a:p>
        </p:txBody>
      </p:sp>
    </p:spTree>
    <p:extLst>
      <p:ext uri="{BB962C8B-B14F-4D97-AF65-F5344CB8AC3E}">
        <p14:creationId xmlns:p14="http://schemas.microsoft.com/office/powerpoint/2010/main" val="4186920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SYMBOLIC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Using objects, actions or ideas to represent other objects, actions, or ideas, e.g., using a cardboard tube as a telescope.</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ROUGH AND TUMBLE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Close encounter play which is less to do with fighting and more to do with gauging relative strength. Discovering physical flexibility and the exhilaration of display and it’s friendly and positive. This type of play can burn up a lot of energy.</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SOCIO-DRAMATIC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When children act out experiences, e.g., playing house, going to the shops or going to a restaurant.</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SOCIAL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Any social or interactive situation where the expectation is that everyone will follow the set rules - like during a game or while making something together.</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CREATIVE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Allows children to explore, try out new ideas and use their imagination. They can use lots of different items, altering something and making something new.</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COMMUNICATION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using words, gestures, e.g., charades, telling jokes, play acting, etc.</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DRAMATIC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where children figure out roles to play, assign them and then act them out.</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LOCOMOTOR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Movement for movement’s sake, just because it’s fun. Things like chase, tag, hide and seek and tree climbing fall into this category.</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DEEP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which allows the child to encounter risky experiences and conquer fears, like heights, snakes, and creepy crawlies. Some find strength they never knew they had to climb obstacles, lift large objects, etc.</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EXPLORATORY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Using senses of smell, touch and even taste to explore and discover the texture and function of things around them. An example of this would be a baby mouthing an object.</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FANTASY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This is the make-believe world of children. This type of play is where the child’s imagination gets to run wild, and they get to play out things that are that are unlikely to occur, like being a pilot or driving a car.</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IMAGINATIVE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where the conventional rules, which govern the physical world, do not apply, like imagining you are a bee or pretending you have wings.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MASTERY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Control of the physical and affective ingredients of the environments, like digging holes or constructing shelters.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OBJECT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which uses sequences of hand-eye manipulations and movements, like using a paintbrush.</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ROLE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exploring ways of being, although not normally of an intensely personal, social, domestic or interpersonal nature. For example, brushing with a broom, </a:t>
            </a:r>
            <a:r>
              <a:rPr lang="en-GB" sz="1800" err="1">
                <a:effectLst/>
                <a:latin typeface="Calibri" panose="020F0502020204030204" pitchFamily="34" charset="0"/>
                <a:ea typeface="Calibri" panose="020F0502020204030204" pitchFamily="34" charset="0"/>
                <a:cs typeface="Calibri" panose="020F0502020204030204" pitchFamily="34" charset="0"/>
              </a:rPr>
              <a:t>dialing</a:t>
            </a:r>
            <a:r>
              <a:rPr lang="en-GB" sz="1800">
                <a:effectLst/>
                <a:latin typeface="Calibri" panose="020F0502020204030204" pitchFamily="34" charset="0"/>
                <a:ea typeface="Calibri" panose="020F0502020204030204" pitchFamily="34" charset="0"/>
                <a:cs typeface="Calibri" panose="020F0502020204030204" pitchFamily="34" charset="0"/>
              </a:rPr>
              <a:t> with a telephone.</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00"/>
              </a:spcBef>
            </a:pPr>
            <a:r>
              <a:rPr lang="en-GB" sz="1800" b="1" cap="all">
                <a:solidFill>
                  <a:srgbClr val="4A4A4A"/>
                </a:solidFill>
                <a:effectLst/>
                <a:latin typeface="Calibri" panose="020F0502020204030204" pitchFamily="34" charset="0"/>
                <a:ea typeface="Calibri" panose="020F0502020204030204" pitchFamily="34" charset="0"/>
                <a:cs typeface="Times New Roman" panose="02020603050405020304" pitchFamily="18" charset="0"/>
              </a:rPr>
              <a:t>RECAPITULATIVE PLAY</a:t>
            </a: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Play that allows the child to explore ancestry, history, rituals, stories, rhymes, fire and darkness.</a:t>
            </a:r>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5534C2EF-8A97-4DAF-B099-E567883644D6}" type="slidenum">
              <a:rPr lang="en-US" smtClean="0"/>
              <a:t>7</a:t>
            </a:fld>
            <a:endParaRPr lang="en-US"/>
          </a:p>
        </p:txBody>
      </p:sp>
    </p:spTree>
    <p:extLst>
      <p:ext uri="{BB962C8B-B14F-4D97-AF65-F5344CB8AC3E}">
        <p14:creationId xmlns:p14="http://schemas.microsoft.com/office/powerpoint/2010/main" val="1275603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34C2EF-8A97-4DAF-B099-E567883644D6}" type="slidenum">
              <a:rPr lang="en-US" smtClean="0"/>
              <a:t>8</a:t>
            </a:fld>
            <a:endParaRPr lang="en-US"/>
          </a:p>
        </p:txBody>
      </p:sp>
    </p:spTree>
    <p:extLst>
      <p:ext uri="{BB962C8B-B14F-4D97-AF65-F5344CB8AC3E}">
        <p14:creationId xmlns:p14="http://schemas.microsoft.com/office/powerpoint/2010/main" val="1174005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Play allows children to use their creativity while developing their imagination, dexterity, and physical, cognitive, and emotional strength. Play is important to healthy brain development (Tamis-</a:t>
            </a:r>
            <a:r>
              <a:rPr lang="en-GB" sz="1800" err="1">
                <a:solidFill>
                  <a:srgbClr val="1A1A1A"/>
                </a:solidFill>
                <a:effectLst/>
                <a:latin typeface="Calibri" panose="020F0502020204030204" pitchFamily="34" charset="0"/>
                <a:ea typeface="DengXian" panose="02010600030101010101" pitchFamily="2" charset="-122"/>
                <a:cs typeface="Arial" panose="020B0604020202020204" pitchFamily="34" charset="0"/>
              </a:rPr>
              <a:t>LeMonda</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2004). </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It is through play that children at a very early age engage and interact in the world around them. Play allows children to create and explore a world they can master, conquering their fears while practicing adult roles, sometimes in conjunction with other children or adult caregivers.</a:t>
            </a:r>
            <a:r>
              <a:rPr lang="en-GB" sz="1800">
                <a:effectLst/>
                <a:latin typeface="Calibri" panose="020F0502020204030204" pitchFamily="34" charset="0"/>
                <a:ea typeface="DengXian" panose="02010600030101010101" pitchFamily="2" charset="-122"/>
                <a:cs typeface="Arial" panose="020B0604020202020204" pitchFamily="34" charset="0"/>
              </a:rPr>
              <a:t> (Hurwitz, 2003).</a:t>
            </a:r>
            <a:r>
              <a:rPr lang="en-GB" sz="1800" baseline="30000">
                <a:solidFill>
                  <a:srgbClr val="1A1A1A"/>
                </a:solidFill>
                <a:effectLst/>
                <a:latin typeface="Calibri" panose="020F0502020204030204" pitchFamily="34" charset="0"/>
                <a:ea typeface="DengXian" panose="02010600030101010101" pitchFamily="2" charset="-122"/>
                <a:cs typeface="Arial" panose="020B0604020202020204" pitchFamily="34" charset="0"/>
              </a:rPr>
              <a:t> </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As they master their world, play helps children develop new competencies that lead to enhanced confidence and the resiliency they will need to face future challenges.</a:t>
            </a:r>
            <a:r>
              <a:rPr lang="en-GB" sz="1800" baseline="30000">
                <a:solidFill>
                  <a:srgbClr val="1A1A1A"/>
                </a:solidFill>
                <a:effectLst/>
                <a:latin typeface="Calibri" panose="020F0502020204030204" pitchFamily="34" charset="0"/>
                <a:ea typeface="DengXian" panose="02010600030101010101" pitchFamily="2" charset="-122"/>
                <a:cs typeface="Arial" panose="020B0604020202020204" pitchFamily="34" charset="0"/>
              </a:rPr>
              <a:t> </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Undirected play allows children to learn how to work in groups, to share, to negotiate, to resolve conflicts, and to learn self-advocacy skills (McElwain &amp; </a:t>
            </a:r>
            <a:r>
              <a:rPr lang="en-GB" sz="1800" err="1">
                <a:solidFill>
                  <a:srgbClr val="1A1A1A"/>
                </a:solidFill>
                <a:effectLst/>
                <a:latin typeface="Calibri" panose="020F0502020204030204" pitchFamily="34" charset="0"/>
                <a:ea typeface="DengXian" panose="02010600030101010101" pitchFamily="2" charset="-122"/>
                <a:cs typeface="Arial" panose="020B0604020202020204" pitchFamily="34" charset="0"/>
              </a:rPr>
              <a:t>Volling</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2005). When play is allowed to be child-driven, children practice decision-making skills, move at their own pace, discover their own areas of interest, and ultimately engage fully in the passions they wish to pursue.</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Ideally, much of play involves adults, but when play is controlled by adults, children acquiesce to adult rules and concerns and lose some of the benefits play offers them, particularly in developing creativity, leadership, and group skills.</a:t>
            </a:r>
            <a:r>
              <a:rPr lang="en-GB" sz="1800" baseline="30000">
                <a:solidFill>
                  <a:srgbClr val="1A1A1A"/>
                </a:solidFill>
                <a:effectLst/>
                <a:latin typeface="Calibri" panose="020F0502020204030204" pitchFamily="34" charset="0"/>
                <a:ea typeface="DengXian" panose="02010600030101010101" pitchFamily="2" charset="-122"/>
                <a:cs typeface="Arial" panose="020B0604020202020204" pitchFamily="34" charset="0"/>
              </a:rPr>
              <a:t> </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In contrast to passive entertainment, play builds active, healthy bodies. In fact, it has been suggested that encouraging unstructured play may be an exceptional way to increase physical activity levels in children, which is one important strategy in the resolution of the obesity epidemic. </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Children’s developmental trajectory is critically mediated by appropriate, affective relationships with loving and consistent caregivers as they relate to children through play.</a:t>
            </a:r>
            <a:r>
              <a:rPr lang="en-GB" sz="1800" baseline="30000">
                <a:solidFill>
                  <a:srgbClr val="1A1A1A"/>
                </a:solidFill>
                <a:effectLst/>
                <a:latin typeface="Calibri" panose="020F0502020204030204" pitchFamily="34" charset="0"/>
                <a:ea typeface="DengXian" panose="02010600030101010101" pitchFamily="2" charset="-122"/>
                <a:cs typeface="Arial" panose="020B0604020202020204" pitchFamily="34" charset="0"/>
              </a:rPr>
              <a:t> </a:t>
            </a: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 When parents observe their children in play or join them in child-driven play, they are given a unique opportunity to see the world from their child’s vantage point as the child navigates a world perfectly created just to fit his or her needs. </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The interactions that occur through play tell children that parents are fully paying attention to them and help to build enduring relationships. Parents who have the opportunity to glimpse into their children’s world learn to communicate more effectively with their children and are given another setting to offer gentle, nurturing guidance. Less verbal children may be able to express their views, experiences, and even frustrations through play, allowing their parents an opportunity to gain a fuller understanding of their perspective. Quite simply, play offers parents a wonderful opportunity to engage fully with their children.</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1A1A1A"/>
                </a:solidFill>
                <a:effectLst/>
                <a:latin typeface="Calibri" panose="020F0502020204030204" pitchFamily="34" charset="0"/>
                <a:ea typeface="DengXian" panose="02010600030101010101" pitchFamily="2" charset="-122"/>
                <a:cs typeface="Arial" panose="020B0604020202020204" pitchFamily="34" charset="0"/>
              </a:rPr>
              <a:t>Play is integral to the academic environment. It ensures that the school setting attends to the social and emotional development of children and their cognitive development. It has been shown to help children adjust to the school setting and even to enhance children’s learning readiness, learning behaviours, and problem-solving skills. Social-emotional learning is best integrated with academic learning; it is concerning if some of the forces that enhance children’s ability to learn are elevated at the expense of others. Play and unscheduled time that allow for peer interactions are important components of social-emotional learning.</a:t>
            </a:r>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5534C2EF-8A97-4DAF-B099-E567883644D6}" type="slidenum">
              <a:rPr lang="en-US" smtClean="0"/>
              <a:t>9</a:t>
            </a:fld>
            <a:endParaRPr lang="en-US"/>
          </a:p>
        </p:txBody>
      </p:sp>
    </p:spTree>
    <p:extLst>
      <p:ext uri="{BB962C8B-B14F-4D97-AF65-F5344CB8AC3E}">
        <p14:creationId xmlns:p14="http://schemas.microsoft.com/office/powerpoint/2010/main" val="1230114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Despite the numerous benefits derived from play for both children and parents, time for free play has been markedly reduced for some children. This trend has even affected early years settings, who have had free play reduced in their schedules to make room for more academics.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Currently, many schoolchildren are given less free time, and fewer physical outlets at school; many schools responded to the No Child Left Behind Act and more recent curriculum changes by reducing time committed to playtime, the creative arts, and even physical education in an effort to focus on the three RRRs. This change may have implications on children’s ability to store new information, because children’s cognitive capacity is enhanced by a clear-cut and significant change in activity.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 change in academic instruction or class topic does not offer this clear-cut change in cognitive effort and certainly does not offer a physical release. Even a formal structured physical education class may not offer the same benefit as free-play. Reduced time for physical activity may be contributing to the discordant academic abilities between boys and girls, because schools that promote sedentary styles of learning become a more difficult environment for boys to navigate successfully.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Some children are given less time for free exploratory play as they are hurried to adapt into adult roles and prepare for their future at earlier ages.  Parents are receiving carefully marketed messages that good parents expose their children to every opportunity to excel, buy a plethora of enrichment tools, and ensure their children participate in a wide variety of activities.  Children are exposed to enrichment videos and computer programs from early infancy as well as specialized books and toys designed to ensure that they are well-rounded and adequately stimulated for excelled development. Specialized gyms and enrichment programs designed for children exist in many communities, and there is an abundance of after-school enrichment activities. These tools and programs are heavily marketed, and many parents have grown to believe that they are a requirement of good parenting and a necessity for appropriate development. As a result, much of parent-child time is spent arranging special activities or transporting children between those activities. In addition to time, considerable family financial resources are being invested to ensure that the children have what are marketed as the “very best” opportunities.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is clear that organized activities have a developmental benefit for children, especially in contrast to completely unsupervised time.  Some research substantiates that for most children, benefits increase with higher levels of participation.  In addition, it has been suggested that because this lifestyle is associated with middle-class families, it may have a benefit in maintaining social class or in creating upward mobility.  It is less clear, however, at what point a young person may be “overscheduled” to their developmental detriment or emotional distress. Free child-driven play known to benefit children is decreased, and the downtime that allows parents and children some of the most productive time for interaction is at a premium when schedules become highly packed with adult-supervised or adult-driven activities.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is left to parents to judge appropriate levels of involvement, but many parents seem to feel as though they are running on a treadmill to keep up yet dare not slow their pace for fear their children will fall behind. In addition, some worry they will not be acting as proper parents if they do not participate in this hurried lifestyle.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Although most highly scheduled children are thriving,  some are reacting to the associated pressures with anxiety and other signs of increased stress.  In this regard, highly scheduled children have less time for free, child-driven, creative play, which offers benefits that may be protective against the effects of pressure and stress.  There is evidence that childhood and adolescent depression is on the rise through the college years.  Although there are certainly many factors involved, and a direct link between the early pressure-filled intense preparation for a high-achieving adulthood and these mental health concerns cannot be made on the basis of current research, it is important that we consider the possibility of this linkage. We can be certain that in some families, the protective influences of both play and high-quality family time are negatively affected by the current trends toward highly scheduling children.</a:t>
            </a:r>
          </a:p>
          <a:p>
            <a:endParaRPr lang="en-GB" dirty="0"/>
          </a:p>
        </p:txBody>
      </p:sp>
      <p:sp>
        <p:nvSpPr>
          <p:cNvPr id="4" name="Slide Number Placeholder 3"/>
          <p:cNvSpPr>
            <a:spLocks noGrp="1"/>
          </p:cNvSpPr>
          <p:nvPr>
            <p:ph type="sldNum" sz="quarter" idx="5"/>
          </p:nvPr>
        </p:nvSpPr>
        <p:spPr/>
        <p:txBody>
          <a:bodyPr/>
          <a:lstStyle/>
          <a:p>
            <a:fld id="{5534C2EF-8A97-4DAF-B099-E567883644D6}" type="slidenum">
              <a:rPr lang="en-US" smtClean="0"/>
              <a:t>11</a:t>
            </a:fld>
            <a:endParaRPr lang="en-US"/>
          </a:p>
        </p:txBody>
      </p:sp>
    </p:spTree>
    <p:extLst>
      <p:ext uri="{BB962C8B-B14F-4D97-AF65-F5344CB8AC3E}">
        <p14:creationId xmlns:p14="http://schemas.microsoft.com/office/powerpoint/2010/main" val="3287379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DengXian" panose="02010600030101010101" pitchFamily="2" charset="-122"/>
                <a:cs typeface="Arial" panose="020B0604020202020204" pitchFamily="34" charset="0"/>
              </a:rPr>
              <a:t>Parents are receiving carefully marketed messages that good parents expose their children to every opportunity to excel, buy a plethora of enrichment tools, and ensure their children participate in a wide variety of activities.  Children are exposed to enrichment videos and computer programs from early infancy as well as specialized books and toys designed to ensure that they are well-rounded and adequately stimulated for excelled development. Specialized gyms and enrichment programs designed for children exist in many communities, and there is an abundance of after-school enrichment activities.</a:t>
            </a:r>
          </a:p>
          <a:p>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It is clear that organized activities have a developmental benefit for children, especially in contrast to completely unsupervised time.  Some research substantiates that for most children, benefits increase with higher levels of participation.  In addition, it has been suggested that because this lifestyle is associated with middle-class families, it may have a benefit in maintaining social class or in creating upward mobility.  It is less clear, however, at what point a young person may be “overscheduled” to their developmental detriment or emotional distress. Free child-driven play known to benefit children is decreased, and the downtime that allows parents and children some of the most productive time for interaction is at a premium when schedules become highly packed with adult-supervised or adult-driven activities.</a:t>
            </a:r>
          </a:p>
          <a:p>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It is left to parents to judge appropriate levels of involvement, but many parents seem to feel as though they are running on a treadmill to keep up yet dare not slow their pace for fear their children will fall behind. In addition, some worry they will not be acting as proper parents if they do not participate in this hurried lifestyle.</a:t>
            </a: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Although most highly scheduled children are thriving,  some are reacting to the associated pressures with anxiety and other signs of increased stress.  In this regard, highly scheduled children have less time for free, child-driven, creative play, which offers benefits that may be protective against the effects of pressure and stress.  There is evidence that childhood and adolescent depression is on the rise through the college years.  Although there are certainly many factors involved, and a direct link between the early pressure-filled intense preparation for a high-achieving adulthood and these mental health concerns cannot be made on the basis of current research, it is important that we consider the possibility of this linkage. We can be certain that in some families, the protective influences of both play and high-quality family time are negatively affected by the current trends toward highly scheduling children.</a:t>
            </a:r>
          </a:p>
          <a:p>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5534C2EF-8A97-4DAF-B099-E567883644D6}" type="slidenum">
              <a:rPr lang="en-US" smtClean="0"/>
              <a:t>12</a:t>
            </a:fld>
            <a:endParaRPr lang="en-US"/>
          </a:p>
        </p:txBody>
      </p:sp>
    </p:spTree>
    <p:extLst>
      <p:ext uri="{BB962C8B-B14F-4D97-AF65-F5344CB8AC3E}">
        <p14:creationId xmlns:p14="http://schemas.microsoft.com/office/powerpoint/2010/main" val="1217520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534C2EF-8A97-4DAF-B099-E567883644D6}" type="slidenum">
              <a:rPr lang="en-US" smtClean="0"/>
              <a:t>15</a:t>
            </a:fld>
            <a:endParaRPr lang="en-US"/>
          </a:p>
        </p:txBody>
      </p:sp>
    </p:spTree>
    <p:extLst>
      <p:ext uri="{BB962C8B-B14F-4D97-AF65-F5344CB8AC3E}">
        <p14:creationId xmlns:p14="http://schemas.microsoft.com/office/powerpoint/2010/main" val="3886014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73F27-3BDD-B231-32A1-2F7DEFBA6C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DB4C6-ECF2-24DD-3AA6-51A48C8288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AEBA50-E203-5097-664E-1D5C598D6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D9429B-78C9-C57D-FB76-A993E797EE7F}"/>
              </a:ext>
            </a:extLst>
          </p:cNvPr>
          <p:cNvSpPr>
            <a:spLocks noGrp="1"/>
          </p:cNvSpPr>
          <p:nvPr>
            <p:ph type="sldNum" sz="quarter" idx="5"/>
          </p:nvPr>
        </p:nvSpPr>
        <p:spPr/>
        <p:txBody>
          <a:bodyPr/>
          <a:lstStyle/>
          <a:p>
            <a:fld id="{5534C2EF-8A97-4DAF-B099-E567883644D6}" type="slidenum">
              <a:rPr lang="en-US" smtClean="0"/>
              <a:t>21</a:t>
            </a:fld>
            <a:endParaRPr lang="en-US"/>
          </a:p>
        </p:txBody>
      </p:sp>
    </p:spTree>
    <p:extLst>
      <p:ext uri="{BB962C8B-B14F-4D97-AF65-F5344CB8AC3E}">
        <p14:creationId xmlns:p14="http://schemas.microsoft.com/office/powerpoint/2010/main" val="3872059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1/20/2025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7888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1/20/2025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1/20/2025</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1/20/2025</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1/20/2025</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1/20/2025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1/20/2025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1/20/2025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1/20/2025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1/20/2025</a:t>
            </a:fld>
            <a:endParaRPr lang="en-US"/>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notesSlide" Target="../notesSlides/notesSlide2.xml"/><Relationship Id="rId16" Type="http://schemas.openxmlformats.org/officeDocument/2006/relationships/diagramColors" Target="../diagrams/colors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diagramData" Target="../diagrams/data7.xml"/><Relationship Id="rId2" Type="http://schemas.openxmlformats.org/officeDocument/2006/relationships/diagramData" Target="../diagrams/data5.xml"/><Relationship Id="rId16" Type="http://schemas.microsoft.com/office/2007/relationships/diagramDrawing" Target="../diagrams/drawing7.xml"/><Relationship Id="rId1" Type="http://schemas.openxmlformats.org/officeDocument/2006/relationships/slideLayout" Target="../slideLayouts/slideLayout3.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diagramData" Target="../diagrams/data10.xml"/><Relationship Id="rId18" Type="http://schemas.openxmlformats.org/officeDocument/2006/relationships/diagramData" Target="../diagrams/data11.xml"/><Relationship Id="rId3" Type="http://schemas.openxmlformats.org/officeDocument/2006/relationships/diagramData" Target="../diagrams/data8.xml"/><Relationship Id="rId21" Type="http://schemas.openxmlformats.org/officeDocument/2006/relationships/diagramColors" Target="../diagrams/colors11.xml"/><Relationship Id="rId7" Type="http://schemas.microsoft.com/office/2007/relationships/diagramDrawing" Target="../diagrams/drawing8.xml"/><Relationship Id="rId12" Type="http://schemas.microsoft.com/office/2007/relationships/diagramDrawing" Target="../diagrams/drawing9.xml"/><Relationship Id="rId17" Type="http://schemas.microsoft.com/office/2007/relationships/diagramDrawing" Target="../diagrams/drawing10.xml"/><Relationship Id="rId2" Type="http://schemas.openxmlformats.org/officeDocument/2006/relationships/notesSlide" Target="../notesSlides/notesSlide3.xml"/><Relationship Id="rId16" Type="http://schemas.openxmlformats.org/officeDocument/2006/relationships/diagramColors" Target="../diagrams/colors10.xml"/><Relationship Id="rId20" Type="http://schemas.openxmlformats.org/officeDocument/2006/relationships/diagramQuickStyle" Target="../diagrams/quickStyle11.xml"/><Relationship Id="rId1" Type="http://schemas.openxmlformats.org/officeDocument/2006/relationships/slideLayout" Target="../slideLayouts/slideLayout3.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5" Type="http://schemas.openxmlformats.org/officeDocument/2006/relationships/diagramQuickStyle" Target="../diagrams/quickStyle10.xml"/><Relationship Id="rId23" Type="http://schemas.openxmlformats.org/officeDocument/2006/relationships/image" Target="../media/image8.png"/><Relationship Id="rId10" Type="http://schemas.openxmlformats.org/officeDocument/2006/relationships/diagramQuickStyle" Target="../diagrams/quickStyle9.xml"/><Relationship Id="rId19" Type="http://schemas.openxmlformats.org/officeDocument/2006/relationships/diagramLayout" Target="../diagrams/layout11.xml"/><Relationship Id="rId4" Type="http://schemas.openxmlformats.org/officeDocument/2006/relationships/diagramLayout" Target="../diagrams/layout8.xml"/><Relationship Id="rId9" Type="http://schemas.openxmlformats.org/officeDocument/2006/relationships/diagramLayout" Target="../diagrams/layout9.xml"/><Relationship Id="rId14" Type="http://schemas.openxmlformats.org/officeDocument/2006/relationships/diagramLayout" Target="../diagrams/layout10.xml"/><Relationship Id="rId22" Type="http://schemas.microsoft.com/office/2007/relationships/diagramDrawing" Target="../diagrams/drawing11.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Data" Target="../diagrams/data14.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17" Type="http://schemas.microsoft.com/office/2007/relationships/diagramDrawing" Target="../diagrams/drawing14.xml"/><Relationship Id="rId2" Type="http://schemas.openxmlformats.org/officeDocument/2006/relationships/notesSlide" Target="../notesSlides/notesSlide4.xml"/><Relationship Id="rId16" Type="http://schemas.openxmlformats.org/officeDocument/2006/relationships/diagramColors" Target="../diagrams/colors14.xml"/><Relationship Id="rId1" Type="http://schemas.openxmlformats.org/officeDocument/2006/relationships/slideLayout" Target="../slideLayouts/slideLayout4.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diagramQuickStyle" Target="../diagrams/quickStyle14.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diagramLayout" Target="../diagrams/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6.xml"/><Relationship Id="rId13" Type="http://schemas.openxmlformats.org/officeDocument/2006/relationships/diagramLayout" Target="../diagrams/layout17.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diagramData" Target="../diagrams/data17.xml"/><Relationship Id="rId2" Type="http://schemas.openxmlformats.org/officeDocument/2006/relationships/diagramData" Target="../diagrams/data15.xml"/><Relationship Id="rId16" Type="http://schemas.microsoft.com/office/2007/relationships/diagramDrawing" Target="../diagrams/drawing17.xml"/><Relationship Id="rId1" Type="http://schemas.openxmlformats.org/officeDocument/2006/relationships/slideLayout" Target="../slideLayouts/slideLayout4.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5" Type="http://schemas.openxmlformats.org/officeDocument/2006/relationships/diagramColors" Target="../diagrams/colors17.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 Id="rId14" Type="http://schemas.openxmlformats.org/officeDocument/2006/relationships/diagramQuickStyle" Target="../diagrams/quickStyle1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0.xml"/><Relationship Id="rId13" Type="http://schemas.openxmlformats.org/officeDocument/2006/relationships/diagramData" Target="../diagrams/data21.xml"/><Relationship Id="rId18" Type="http://schemas.openxmlformats.org/officeDocument/2006/relationships/diagramData" Target="../diagrams/data22.xml"/><Relationship Id="rId3" Type="http://schemas.openxmlformats.org/officeDocument/2006/relationships/diagramData" Target="../diagrams/data19.xml"/><Relationship Id="rId21" Type="http://schemas.openxmlformats.org/officeDocument/2006/relationships/diagramColors" Target="../diagrams/colors22.xml"/><Relationship Id="rId7" Type="http://schemas.microsoft.com/office/2007/relationships/diagramDrawing" Target="../diagrams/drawing19.xml"/><Relationship Id="rId12" Type="http://schemas.microsoft.com/office/2007/relationships/diagramDrawing" Target="../diagrams/drawing20.xml"/><Relationship Id="rId17" Type="http://schemas.microsoft.com/office/2007/relationships/diagramDrawing" Target="../diagrams/drawing21.xml"/><Relationship Id="rId2" Type="http://schemas.openxmlformats.org/officeDocument/2006/relationships/notesSlide" Target="../notesSlides/notesSlide9.xml"/><Relationship Id="rId16" Type="http://schemas.openxmlformats.org/officeDocument/2006/relationships/diagramColors" Target="../diagrams/colors21.xml"/><Relationship Id="rId20" Type="http://schemas.openxmlformats.org/officeDocument/2006/relationships/diagramQuickStyle" Target="../diagrams/quickStyle22.xml"/><Relationship Id="rId1" Type="http://schemas.openxmlformats.org/officeDocument/2006/relationships/slideLayout" Target="../slideLayouts/slideLayout6.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5" Type="http://schemas.openxmlformats.org/officeDocument/2006/relationships/diagramQuickStyle" Target="../diagrams/quickStyle21.xml"/><Relationship Id="rId10" Type="http://schemas.openxmlformats.org/officeDocument/2006/relationships/diagramQuickStyle" Target="../diagrams/quickStyle20.xml"/><Relationship Id="rId19" Type="http://schemas.openxmlformats.org/officeDocument/2006/relationships/diagramLayout" Target="../diagrams/layout22.xml"/><Relationship Id="rId4" Type="http://schemas.openxmlformats.org/officeDocument/2006/relationships/diagramLayout" Target="../diagrams/layout19.xml"/><Relationship Id="rId9" Type="http://schemas.openxmlformats.org/officeDocument/2006/relationships/diagramLayout" Target="../diagrams/layout20.xml"/><Relationship Id="rId14" Type="http://schemas.openxmlformats.org/officeDocument/2006/relationships/diagramLayout" Target="../diagrams/layout21.xml"/><Relationship Id="rId22" Type="http://schemas.microsoft.com/office/2007/relationships/diagramDrawing" Target="../diagrams/drawing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23.xml"/><Relationship Id="rId13" Type="http://schemas.openxmlformats.org/officeDocument/2006/relationships/diagramColors" Target="../diagrams/colors24.xml"/><Relationship Id="rId3" Type="http://schemas.openxmlformats.org/officeDocument/2006/relationships/image" Target="../media/image15.jpeg"/><Relationship Id="rId7" Type="http://schemas.openxmlformats.org/officeDocument/2006/relationships/diagramQuickStyle" Target="../diagrams/quickStyle23.xml"/><Relationship Id="rId12" Type="http://schemas.openxmlformats.org/officeDocument/2006/relationships/diagramQuickStyle" Target="../diagrams/quickStyle24.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Layout" Target="../diagrams/layout23.xml"/><Relationship Id="rId11" Type="http://schemas.openxmlformats.org/officeDocument/2006/relationships/diagramLayout" Target="../diagrams/layout24.xml"/><Relationship Id="rId5" Type="http://schemas.openxmlformats.org/officeDocument/2006/relationships/diagramData" Target="../diagrams/data23.xml"/><Relationship Id="rId10" Type="http://schemas.openxmlformats.org/officeDocument/2006/relationships/diagramData" Target="../diagrams/data24.xml"/><Relationship Id="rId4" Type="http://schemas.openxmlformats.org/officeDocument/2006/relationships/hyperlink" Target="https://pixabay.com/es/thomas-y-sus-amigos-tren-de-juguete-2435542/" TargetMode="External"/><Relationship Id="rId9" Type="http://schemas.microsoft.com/office/2007/relationships/diagramDrawing" Target="../diagrams/drawing23.xml"/><Relationship Id="rId14" Type="http://schemas.microsoft.com/office/2007/relationships/diagramDrawing" Target="../diagrams/drawing24.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26.xml"/><Relationship Id="rId13" Type="http://schemas.openxmlformats.org/officeDocument/2006/relationships/diagramLayout" Target="../diagrams/layout27.xml"/><Relationship Id="rId3" Type="http://schemas.openxmlformats.org/officeDocument/2006/relationships/diagramLayout" Target="../diagrams/layout25.xml"/><Relationship Id="rId7" Type="http://schemas.openxmlformats.org/officeDocument/2006/relationships/diagramData" Target="../diagrams/data26.xml"/><Relationship Id="rId12" Type="http://schemas.openxmlformats.org/officeDocument/2006/relationships/diagramData" Target="../diagrams/data27.xml"/><Relationship Id="rId2" Type="http://schemas.openxmlformats.org/officeDocument/2006/relationships/diagramData" Target="../diagrams/data25.xml"/><Relationship Id="rId16" Type="http://schemas.microsoft.com/office/2007/relationships/diagramDrawing" Target="../diagrams/drawing27.xml"/><Relationship Id="rId1" Type="http://schemas.openxmlformats.org/officeDocument/2006/relationships/slideLayout" Target="../slideLayouts/slideLayout6.xml"/><Relationship Id="rId6" Type="http://schemas.microsoft.com/office/2007/relationships/diagramDrawing" Target="../diagrams/drawing25.xml"/><Relationship Id="rId11" Type="http://schemas.microsoft.com/office/2007/relationships/diagramDrawing" Target="../diagrams/drawing26.xml"/><Relationship Id="rId5" Type="http://schemas.openxmlformats.org/officeDocument/2006/relationships/diagramColors" Target="../diagrams/colors25.xml"/><Relationship Id="rId15" Type="http://schemas.openxmlformats.org/officeDocument/2006/relationships/diagramColors" Target="../diagrams/colors27.xml"/><Relationship Id="rId10" Type="http://schemas.openxmlformats.org/officeDocument/2006/relationships/diagramColors" Target="../diagrams/colors26.xml"/><Relationship Id="rId4" Type="http://schemas.openxmlformats.org/officeDocument/2006/relationships/diagramQuickStyle" Target="../diagrams/quickStyle25.xml"/><Relationship Id="rId9" Type="http://schemas.openxmlformats.org/officeDocument/2006/relationships/diagramQuickStyle" Target="../diagrams/quickStyle26.xml"/><Relationship Id="rId14" Type="http://schemas.openxmlformats.org/officeDocument/2006/relationships/diagramQuickStyle" Target="../diagrams/quickStyle2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29.xml"/><Relationship Id="rId13" Type="http://schemas.openxmlformats.org/officeDocument/2006/relationships/diagramLayout" Target="../diagrams/layout30.xml"/><Relationship Id="rId18" Type="http://schemas.openxmlformats.org/officeDocument/2006/relationships/diagramLayout" Target="../diagrams/layout31.xml"/><Relationship Id="rId3" Type="http://schemas.openxmlformats.org/officeDocument/2006/relationships/diagramLayout" Target="../diagrams/layout28.xml"/><Relationship Id="rId21" Type="http://schemas.microsoft.com/office/2007/relationships/diagramDrawing" Target="../diagrams/drawing31.xml"/><Relationship Id="rId7" Type="http://schemas.openxmlformats.org/officeDocument/2006/relationships/diagramData" Target="../diagrams/data29.xml"/><Relationship Id="rId12" Type="http://schemas.openxmlformats.org/officeDocument/2006/relationships/diagramData" Target="../diagrams/data30.xml"/><Relationship Id="rId17" Type="http://schemas.openxmlformats.org/officeDocument/2006/relationships/diagramData" Target="../diagrams/data31.xml"/><Relationship Id="rId2" Type="http://schemas.openxmlformats.org/officeDocument/2006/relationships/diagramData" Target="../diagrams/data28.xml"/><Relationship Id="rId16" Type="http://schemas.microsoft.com/office/2007/relationships/diagramDrawing" Target="../diagrams/drawing30.xml"/><Relationship Id="rId20" Type="http://schemas.openxmlformats.org/officeDocument/2006/relationships/diagramColors" Target="../diagrams/colors31.xml"/><Relationship Id="rId1" Type="http://schemas.openxmlformats.org/officeDocument/2006/relationships/slideLayout" Target="../slideLayouts/slideLayout3.xml"/><Relationship Id="rId6" Type="http://schemas.microsoft.com/office/2007/relationships/diagramDrawing" Target="../diagrams/drawing28.xml"/><Relationship Id="rId11" Type="http://schemas.microsoft.com/office/2007/relationships/diagramDrawing" Target="../diagrams/drawing29.xml"/><Relationship Id="rId5" Type="http://schemas.openxmlformats.org/officeDocument/2006/relationships/diagramColors" Target="../diagrams/colors28.xml"/><Relationship Id="rId15" Type="http://schemas.openxmlformats.org/officeDocument/2006/relationships/diagramColors" Target="../diagrams/colors30.xml"/><Relationship Id="rId10" Type="http://schemas.openxmlformats.org/officeDocument/2006/relationships/diagramColors" Target="../diagrams/colors29.xml"/><Relationship Id="rId19" Type="http://schemas.openxmlformats.org/officeDocument/2006/relationships/diagramQuickStyle" Target="../diagrams/quickStyle31.xml"/><Relationship Id="rId4" Type="http://schemas.openxmlformats.org/officeDocument/2006/relationships/diagramQuickStyle" Target="../diagrams/quickStyle28.xml"/><Relationship Id="rId9" Type="http://schemas.openxmlformats.org/officeDocument/2006/relationships/diagramQuickStyle" Target="../diagrams/quickStyle29.xml"/><Relationship Id="rId14" Type="http://schemas.openxmlformats.org/officeDocument/2006/relationships/diagramQuickStyle" Target="../diagrams/quickStyle30.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33.xml"/><Relationship Id="rId13" Type="http://schemas.openxmlformats.org/officeDocument/2006/relationships/diagramLayout" Target="../diagrams/layout34.xml"/><Relationship Id="rId18" Type="http://schemas.openxmlformats.org/officeDocument/2006/relationships/diagramLayout" Target="../diagrams/layout35.xml"/><Relationship Id="rId3" Type="http://schemas.openxmlformats.org/officeDocument/2006/relationships/diagramLayout" Target="../diagrams/layout32.xml"/><Relationship Id="rId21" Type="http://schemas.microsoft.com/office/2007/relationships/diagramDrawing" Target="../diagrams/drawing35.xml"/><Relationship Id="rId7" Type="http://schemas.openxmlformats.org/officeDocument/2006/relationships/diagramData" Target="../diagrams/data33.xml"/><Relationship Id="rId12" Type="http://schemas.openxmlformats.org/officeDocument/2006/relationships/diagramData" Target="../diagrams/data34.xml"/><Relationship Id="rId17" Type="http://schemas.openxmlformats.org/officeDocument/2006/relationships/diagramData" Target="../diagrams/data35.xml"/><Relationship Id="rId2" Type="http://schemas.openxmlformats.org/officeDocument/2006/relationships/diagramData" Target="../diagrams/data32.xml"/><Relationship Id="rId16" Type="http://schemas.microsoft.com/office/2007/relationships/diagramDrawing" Target="../diagrams/drawing34.xml"/><Relationship Id="rId20" Type="http://schemas.openxmlformats.org/officeDocument/2006/relationships/diagramColors" Target="../diagrams/colors35.xml"/><Relationship Id="rId1" Type="http://schemas.openxmlformats.org/officeDocument/2006/relationships/slideLayout" Target="../slideLayouts/slideLayout5.xml"/><Relationship Id="rId6" Type="http://schemas.microsoft.com/office/2007/relationships/diagramDrawing" Target="../diagrams/drawing32.xml"/><Relationship Id="rId11" Type="http://schemas.microsoft.com/office/2007/relationships/diagramDrawing" Target="../diagrams/drawing33.xml"/><Relationship Id="rId5" Type="http://schemas.openxmlformats.org/officeDocument/2006/relationships/diagramColors" Target="../diagrams/colors32.xml"/><Relationship Id="rId15" Type="http://schemas.openxmlformats.org/officeDocument/2006/relationships/diagramColors" Target="../diagrams/colors34.xml"/><Relationship Id="rId10" Type="http://schemas.openxmlformats.org/officeDocument/2006/relationships/diagramColors" Target="../diagrams/colors33.xml"/><Relationship Id="rId19" Type="http://schemas.openxmlformats.org/officeDocument/2006/relationships/diagramQuickStyle" Target="../diagrams/quickStyle35.xml"/><Relationship Id="rId4" Type="http://schemas.openxmlformats.org/officeDocument/2006/relationships/diagramQuickStyle" Target="../diagrams/quickStyle32.xml"/><Relationship Id="rId9" Type="http://schemas.openxmlformats.org/officeDocument/2006/relationships/diagramQuickStyle" Target="../diagrams/quickStyle33.xml"/><Relationship Id="rId14" Type="http://schemas.openxmlformats.org/officeDocument/2006/relationships/diagramQuickStyle" Target="../diagrams/quickStyle34.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37.xml"/><Relationship Id="rId13" Type="http://schemas.openxmlformats.org/officeDocument/2006/relationships/diagramLayout" Target="../diagrams/layout38.xml"/><Relationship Id="rId18" Type="http://schemas.openxmlformats.org/officeDocument/2006/relationships/diagramLayout" Target="../diagrams/layout39.xml"/><Relationship Id="rId3" Type="http://schemas.openxmlformats.org/officeDocument/2006/relationships/diagramLayout" Target="../diagrams/layout36.xml"/><Relationship Id="rId21" Type="http://schemas.microsoft.com/office/2007/relationships/diagramDrawing" Target="../diagrams/drawing39.xml"/><Relationship Id="rId7" Type="http://schemas.openxmlformats.org/officeDocument/2006/relationships/diagramData" Target="../diagrams/data37.xml"/><Relationship Id="rId12" Type="http://schemas.openxmlformats.org/officeDocument/2006/relationships/diagramData" Target="../diagrams/data38.xml"/><Relationship Id="rId17" Type="http://schemas.openxmlformats.org/officeDocument/2006/relationships/diagramData" Target="../diagrams/data39.xml"/><Relationship Id="rId2" Type="http://schemas.openxmlformats.org/officeDocument/2006/relationships/diagramData" Target="../diagrams/data36.xml"/><Relationship Id="rId16" Type="http://schemas.microsoft.com/office/2007/relationships/diagramDrawing" Target="../diagrams/drawing38.xml"/><Relationship Id="rId20" Type="http://schemas.openxmlformats.org/officeDocument/2006/relationships/diagramColors" Target="../diagrams/colors39.xml"/><Relationship Id="rId1" Type="http://schemas.openxmlformats.org/officeDocument/2006/relationships/slideLayout" Target="../slideLayouts/slideLayout7.xml"/><Relationship Id="rId6" Type="http://schemas.microsoft.com/office/2007/relationships/diagramDrawing" Target="../diagrams/drawing36.xml"/><Relationship Id="rId11" Type="http://schemas.microsoft.com/office/2007/relationships/diagramDrawing" Target="../diagrams/drawing37.xml"/><Relationship Id="rId5" Type="http://schemas.openxmlformats.org/officeDocument/2006/relationships/diagramColors" Target="../diagrams/colors36.xml"/><Relationship Id="rId15" Type="http://schemas.openxmlformats.org/officeDocument/2006/relationships/diagramColors" Target="../diagrams/colors38.xml"/><Relationship Id="rId10" Type="http://schemas.openxmlformats.org/officeDocument/2006/relationships/diagramColors" Target="../diagrams/colors37.xml"/><Relationship Id="rId19" Type="http://schemas.openxmlformats.org/officeDocument/2006/relationships/diagramQuickStyle" Target="../diagrams/quickStyle39.xml"/><Relationship Id="rId4" Type="http://schemas.openxmlformats.org/officeDocument/2006/relationships/diagramQuickStyle" Target="../diagrams/quickStyle36.xml"/><Relationship Id="rId9" Type="http://schemas.openxmlformats.org/officeDocument/2006/relationships/diagramQuickStyle" Target="../diagrams/quickStyle37.xml"/><Relationship Id="rId14" Type="http://schemas.openxmlformats.org/officeDocument/2006/relationships/diagramQuickStyle" Target="../diagrams/quickStyle38.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41.xml"/><Relationship Id="rId3" Type="http://schemas.openxmlformats.org/officeDocument/2006/relationships/diagramLayout" Target="../diagrams/layout40.xml"/><Relationship Id="rId7" Type="http://schemas.openxmlformats.org/officeDocument/2006/relationships/diagramData" Target="../diagrams/data41.xml"/><Relationship Id="rId2" Type="http://schemas.openxmlformats.org/officeDocument/2006/relationships/diagramData" Target="../diagrams/data40.xml"/><Relationship Id="rId1" Type="http://schemas.openxmlformats.org/officeDocument/2006/relationships/slideLayout" Target="../slideLayouts/slideLayout8.xml"/><Relationship Id="rId6" Type="http://schemas.microsoft.com/office/2007/relationships/diagramDrawing" Target="../diagrams/drawing40.xml"/><Relationship Id="rId11" Type="http://schemas.microsoft.com/office/2007/relationships/diagramDrawing" Target="../diagrams/drawing41.xml"/><Relationship Id="rId5" Type="http://schemas.openxmlformats.org/officeDocument/2006/relationships/diagramColors" Target="../diagrams/colors40.xml"/><Relationship Id="rId10" Type="http://schemas.openxmlformats.org/officeDocument/2006/relationships/diagramColors" Target="../diagrams/colors41.xml"/><Relationship Id="rId4" Type="http://schemas.openxmlformats.org/officeDocument/2006/relationships/diagramQuickStyle" Target="../diagrams/quickStyle40.xml"/><Relationship Id="rId9" Type="http://schemas.openxmlformats.org/officeDocument/2006/relationships/diagramQuickStyle" Target="../diagrams/quickStyle41.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43.xml"/><Relationship Id="rId3" Type="http://schemas.openxmlformats.org/officeDocument/2006/relationships/diagramData" Target="../diagrams/data42.xml"/><Relationship Id="rId7" Type="http://schemas.microsoft.com/office/2007/relationships/diagramDrawing" Target="../diagrams/drawing42.xml"/><Relationship Id="rId12" Type="http://schemas.microsoft.com/office/2007/relationships/diagramDrawing" Target="../diagrams/drawing4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2.xml"/><Relationship Id="rId11" Type="http://schemas.openxmlformats.org/officeDocument/2006/relationships/diagramColors" Target="../diagrams/colors43.xml"/><Relationship Id="rId5" Type="http://schemas.openxmlformats.org/officeDocument/2006/relationships/diagramQuickStyle" Target="../diagrams/quickStyle42.xml"/><Relationship Id="rId10" Type="http://schemas.openxmlformats.org/officeDocument/2006/relationships/diagramQuickStyle" Target="../diagrams/quickStyle43.xml"/><Relationship Id="rId4" Type="http://schemas.openxmlformats.org/officeDocument/2006/relationships/diagramLayout" Target="../diagrams/layout42.xml"/><Relationship Id="rId9" Type="http://schemas.openxmlformats.org/officeDocument/2006/relationships/diagramLayout" Target="../diagrams/layout4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45.xml"/><Relationship Id="rId13" Type="http://schemas.openxmlformats.org/officeDocument/2006/relationships/diagramLayout" Target="../diagrams/layout46.xml"/><Relationship Id="rId3" Type="http://schemas.openxmlformats.org/officeDocument/2006/relationships/diagramLayout" Target="../diagrams/layout44.xml"/><Relationship Id="rId7" Type="http://schemas.openxmlformats.org/officeDocument/2006/relationships/diagramData" Target="../diagrams/data45.xml"/><Relationship Id="rId12" Type="http://schemas.openxmlformats.org/officeDocument/2006/relationships/diagramData" Target="../diagrams/data46.xml"/><Relationship Id="rId2" Type="http://schemas.openxmlformats.org/officeDocument/2006/relationships/diagramData" Target="../diagrams/data44.xml"/><Relationship Id="rId16" Type="http://schemas.microsoft.com/office/2007/relationships/diagramDrawing" Target="../diagrams/drawing46.xml"/><Relationship Id="rId1" Type="http://schemas.openxmlformats.org/officeDocument/2006/relationships/slideLayout" Target="../slideLayouts/slideLayout8.xml"/><Relationship Id="rId6" Type="http://schemas.microsoft.com/office/2007/relationships/diagramDrawing" Target="../diagrams/drawing44.xml"/><Relationship Id="rId11" Type="http://schemas.microsoft.com/office/2007/relationships/diagramDrawing" Target="../diagrams/drawing45.xml"/><Relationship Id="rId5" Type="http://schemas.openxmlformats.org/officeDocument/2006/relationships/diagramColors" Target="../diagrams/colors44.xml"/><Relationship Id="rId15" Type="http://schemas.openxmlformats.org/officeDocument/2006/relationships/diagramColors" Target="../diagrams/colors46.xml"/><Relationship Id="rId10" Type="http://schemas.openxmlformats.org/officeDocument/2006/relationships/diagramColors" Target="../diagrams/colors45.xml"/><Relationship Id="rId4" Type="http://schemas.openxmlformats.org/officeDocument/2006/relationships/diagramQuickStyle" Target="../diagrams/quickStyle44.xml"/><Relationship Id="rId9" Type="http://schemas.openxmlformats.org/officeDocument/2006/relationships/diagramQuickStyle" Target="../diagrams/quickStyle45.xml"/><Relationship Id="rId14" Type="http://schemas.openxmlformats.org/officeDocument/2006/relationships/diagramQuickStyle" Target="../diagrams/quickStyle46.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48.xml"/><Relationship Id="rId13" Type="http://schemas.openxmlformats.org/officeDocument/2006/relationships/hyperlink" Target="https://youtu.be/ZeLL6u4RGhc" TargetMode="External"/><Relationship Id="rId3" Type="http://schemas.openxmlformats.org/officeDocument/2006/relationships/diagramLayout" Target="../diagrams/layout47.xml"/><Relationship Id="rId7" Type="http://schemas.openxmlformats.org/officeDocument/2006/relationships/diagramData" Target="../diagrams/data48.xml"/><Relationship Id="rId12" Type="http://schemas.openxmlformats.org/officeDocument/2006/relationships/image" Target="../media/image16.png"/><Relationship Id="rId2" Type="http://schemas.openxmlformats.org/officeDocument/2006/relationships/diagramData" Target="../diagrams/data47.xml"/><Relationship Id="rId1" Type="http://schemas.openxmlformats.org/officeDocument/2006/relationships/slideLayout" Target="../slideLayouts/slideLayout8.xml"/><Relationship Id="rId6" Type="http://schemas.microsoft.com/office/2007/relationships/diagramDrawing" Target="../diagrams/drawing47.xml"/><Relationship Id="rId11" Type="http://schemas.microsoft.com/office/2007/relationships/diagramDrawing" Target="../diagrams/drawing48.xml"/><Relationship Id="rId5" Type="http://schemas.openxmlformats.org/officeDocument/2006/relationships/diagramColors" Target="../diagrams/colors47.xml"/><Relationship Id="rId10" Type="http://schemas.openxmlformats.org/officeDocument/2006/relationships/diagramColors" Target="../diagrams/colors48.xml"/><Relationship Id="rId4" Type="http://schemas.openxmlformats.org/officeDocument/2006/relationships/diagramQuickStyle" Target="../diagrams/quickStyle47.xml"/><Relationship Id="rId9" Type="http://schemas.openxmlformats.org/officeDocument/2006/relationships/diagramQuickStyle" Target="../diagrams/quickStyle4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8" Type="http://schemas.openxmlformats.org/officeDocument/2006/relationships/diagramLayout" Target="../diagrams/layout50.xml"/><Relationship Id="rId3" Type="http://schemas.openxmlformats.org/officeDocument/2006/relationships/diagramLayout" Target="../diagrams/layout49.xml"/><Relationship Id="rId7" Type="http://schemas.openxmlformats.org/officeDocument/2006/relationships/diagramData" Target="../diagrams/data50.xml"/><Relationship Id="rId2" Type="http://schemas.openxmlformats.org/officeDocument/2006/relationships/diagramData" Target="../diagrams/data49.xml"/><Relationship Id="rId1" Type="http://schemas.openxmlformats.org/officeDocument/2006/relationships/slideLayout" Target="../slideLayouts/slideLayout8.xml"/><Relationship Id="rId6" Type="http://schemas.microsoft.com/office/2007/relationships/diagramDrawing" Target="../diagrams/drawing49.xml"/><Relationship Id="rId11" Type="http://schemas.microsoft.com/office/2007/relationships/diagramDrawing" Target="../diagrams/drawing50.xml"/><Relationship Id="rId5" Type="http://schemas.openxmlformats.org/officeDocument/2006/relationships/diagramColors" Target="../diagrams/colors49.xml"/><Relationship Id="rId10" Type="http://schemas.openxmlformats.org/officeDocument/2006/relationships/diagramColors" Target="../diagrams/colors50.xml"/><Relationship Id="rId4" Type="http://schemas.openxmlformats.org/officeDocument/2006/relationships/diagramQuickStyle" Target="../diagrams/quickStyle49.xml"/><Relationship Id="rId9" Type="http://schemas.openxmlformats.org/officeDocument/2006/relationships/diagramQuickStyle" Target="../diagrams/quickStyle5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1.xml"/><Relationship Id="rId7" Type="http://schemas.openxmlformats.org/officeDocument/2006/relationships/image" Target="../media/image17.png"/><Relationship Id="rId2" Type="http://schemas.openxmlformats.org/officeDocument/2006/relationships/diagramData" Target="../diagrams/data51.xml"/><Relationship Id="rId1" Type="http://schemas.openxmlformats.org/officeDocument/2006/relationships/slideLayout" Target="../slideLayouts/slideLayout3.xml"/><Relationship Id="rId6" Type="http://schemas.microsoft.com/office/2007/relationships/diagramDrawing" Target="../diagrams/drawing51.xml"/><Relationship Id="rId5" Type="http://schemas.openxmlformats.org/officeDocument/2006/relationships/diagramColors" Target="../diagrams/colors51.xml"/><Relationship Id="rId4" Type="http://schemas.openxmlformats.org/officeDocument/2006/relationships/diagramQuickStyle" Target="../diagrams/quickStyle51.xml"/></Relationships>
</file>

<file path=ppt/slides/_rels/slide28.xml.rels><?xml version="1.0" encoding="UTF-8" standalone="yes"?>
<Relationships xmlns="http://schemas.openxmlformats.org/package/2006/relationships"><Relationship Id="rId3" Type="http://schemas.openxmlformats.org/officeDocument/2006/relationships/hyperlink" Target="https://uk.sagepub.com/en-gb/eur/introduction-to-play/book274681"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7368" y="-963488"/>
            <a:ext cx="8458200" cy="1828800"/>
          </a:xfrm>
        </p:spPr>
        <p:txBody>
          <a:bodyPr/>
          <a:lstStyle/>
          <a:p>
            <a:r>
              <a:rPr lang="en-US"/>
              <a:t>Lecture 1</a:t>
            </a:r>
          </a:p>
        </p:txBody>
      </p:sp>
      <p:graphicFrame>
        <p:nvGraphicFramePr>
          <p:cNvPr id="4" name="Diagram 3">
            <a:extLst>
              <a:ext uri="{FF2B5EF4-FFF2-40B4-BE49-F238E27FC236}">
                <a16:creationId xmlns:a16="http://schemas.microsoft.com/office/drawing/2014/main" id="{0DE404D3-DB43-320B-FFA6-047E327E3B66}"/>
              </a:ext>
            </a:extLst>
          </p:cNvPr>
          <p:cNvGraphicFramePr/>
          <p:nvPr>
            <p:extLst>
              <p:ext uri="{D42A27DB-BD31-4B8C-83A1-F6EECF244321}">
                <p14:modId xmlns:p14="http://schemas.microsoft.com/office/powerpoint/2010/main" val="2765143007"/>
              </p:ext>
            </p:extLst>
          </p:nvPr>
        </p:nvGraphicFramePr>
        <p:xfrm>
          <a:off x="263352" y="897619"/>
          <a:ext cx="9497830" cy="36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sz="quarter" idx="13"/>
          </p:nvPr>
        </p:nvPicPr>
        <p:blipFill>
          <a:blip r:embed="rId3"/>
          <a:srcRect l="20895" r="20895"/>
          <a:stretch/>
        </p:blipFill>
        <p:spPr>
          <a:xfrm>
            <a:off x="983432" y="1113022"/>
            <a:ext cx="3638453" cy="3750319"/>
          </a:xfrm>
        </p:spPr>
      </p:pic>
      <p:sp>
        <p:nvSpPr>
          <p:cNvPr id="4" name="Text Placeholder 3"/>
          <p:cNvSpPr>
            <a:spLocks noGrp="1"/>
          </p:cNvSpPr>
          <p:nvPr>
            <p:ph type="body" sz="quarter" idx="14"/>
          </p:nvPr>
        </p:nvSpPr>
        <p:spPr>
          <a:xfrm>
            <a:off x="939232" y="5301208"/>
            <a:ext cx="3899341" cy="493776"/>
          </a:xfrm>
        </p:spPr>
        <p:txBody>
          <a:bodyPr>
            <a:noAutofit/>
          </a:bodyPr>
          <a:lstStyle/>
          <a:p>
            <a:r>
              <a:rPr lang="en-US" sz="2800" dirty="0"/>
              <a:t>What is play?</a:t>
            </a:r>
          </a:p>
          <a:p>
            <a:r>
              <a:rPr lang="en-US" sz="2800" dirty="0"/>
              <a:t>What types of play are there?</a:t>
            </a:r>
          </a:p>
        </p:txBody>
      </p:sp>
      <p:pic>
        <p:nvPicPr>
          <p:cNvPr id="3" name="Picture Placeholder 2"/>
          <p:cNvPicPr>
            <a:picLocks noGrp="1" noChangeAspect="1"/>
          </p:cNvPicPr>
          <p:nvPr>
            <p:ph type="pic" sz="quarter" idx="15"/>
          </p:nvPr>
        </p:nvPicPr>
        <p:blipFill>
          <a:blip r:embed="rId4"/>
          <a:srcRect l="17720" r="17720"/>
          <a:stretch/>
        </p:blipFill>
        <p:spPr>
          <a:xfrm>
            <a:off x="5530568" y="1113022"/>
            <a:ext cx="3638453" cy="3750319"/>
          </a:xfrm>
        </p:spPr>
      </p:pic>
      <p:sp>
        <p:nvSpPr>
          <p:cNvPr id="5" name="Text Placeholder 4"/>
          <p:cNvSpPr>
            <a:spLocks noGrp="1"/>
          </p:cNvSpPr>
          <p:nvPr>
            <p:ph type="body" sz="quarter" idx="16"/>
          </p:nvPr>
        </p:nvSpPr>
        <p:spPr>
          <a:xfrm>
            <a:off x="5649802" y="5301208"/>
            <a:ext cx="6001894" cy="1415752"/>
          </a:xfrm>
        </p:spPr>
        <p:txBody>
          <a:bodyPr>
            <a:normAutofit/>
          </a:bodyPr>
          <a:lstStyle/>
          <a:p>
            <a:r>
              <a:rPr lang="en-GB" sz="3600" dirty="0"/>
              <a:t>Why is play important? </a:t>
            </a:r>
          </a:p>
        </p:txBody>
      </p:sp>
      <p:sp>
        <p:nvSpPr>
          <p:cNvPr id="16" name="TextBox 15">
            <a:extLst>
              <a:ext uri="{FF2B5EF4-FFF2-40B4-BE49-F238E27FC236}">
                <a16:creationId xmlns:a16="http://schemas.microsoft.com/office/drawing/2014/main" id="{8A245D6A-A009-75D8-3A4D-9B824CEF93E2}"/>
              </a:ext>
            </a:extLst>
          </p:cNvPr>
          <p:cNvSpPr txBox="1"/>
          <p:nvPr/>
        </p:nvSpPr>
        <p:spPr>
          <a:xfrm rot="16200000">
            <a:off x="-2800163" y="2967335"/>
            <a:ext cx="6094800" cy="923330"/>
          </a:xfrm>
          <a:prstGeom prst="rect">
            <a:avLst/>
          </a:prstGeom>
          <a:noFill/>
        </p:spPr>
        <p:txBody>
          <a:bodyPr wrap="square">
            <a:spAutoFit/>
          </a:bodyPr>
          <a:lstStyle/>
          <a:p>
            <a:pPr algn="ctr"/>
            <a:r>
              <a:rPr lang="en-GB" sz="5400"/>
              <a:t>Think…</a:t>
            </a:r>
          </a:p>
        </p:txBody>
      </p:sp>
      <p:sp>
        <p:nvSpPr>
          <p:cNvPr id="18" name="TextBox 17">
            <a:extLst>
              <a:ext uri="{FF2B5EF4-FFF2-40B4-BE49-F238E27FC236}">
                <a16:creationId xmlns:a16="http://schemas.microsoft.com/office/drawing/2014/main" id="{A951ADF4-2D08-6B4D-B6C6-C91CFB3E6A5C}"/>
              </a:ext>
            </a:extLst>
          </p:cNvPr>
          <p:cNvSpPr txBox="1"/>
          <p:nvPr/>
        </p:nvSpPr>
        <p:spPr>
          <a:xfrm rot="16200000">
            <a:off x="8241920" y="2981457"/>
            <a:ext cx="6282000" cy="707886"/>
          </a:xfrm>
          <a:prstGeom prst="rect">
            <a:avLst/>
          </a:prstGeom>
          <a:noFill/>
        </p:spPr>
        <p:txBody>
          <a:bodyPr wrap="square">
            <a:spAutoFit/>
          </a:bodyPr>
          <a:lstStyle/>
          <a:p>
            <a:r>
              <a:rPr lang="en-GB" sz="4000"/>
              <a:t>Discussion</a:t>
            </a:r>
          </a:p>
        </p:txBody>
      </p:sp>
    </p:spTree>
    <p:extLst>
      <p:ext uri="{BB962C8B-B14F-4D97-AF65-F5344CB8AC3E}">
        <p14:creationId xmlns:p14="http://schemas.microsoft.com/office/powerpoint/2010/main" val="386444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E45A-82A4-9CAD-BB31-C1C35D067C6B}"/>
              </a:ext>
            </a:extLst>
          </p:cNvPr>
          <p:cNvSpPr>
            <a:spLocks noGrp="1"/>
          </p:cNvSpPr>
          <p:nvPr>
            <p:ph type="title"/>
          </p:nvPr>
        </p:nvSpPr>
        <p:spPr>
          <a:xfrm>
            <a:off x="479376" y="-171400"/>
            <a:ext cx="9829800" cy="1082674"/>
          </a:xfrm>
        </p:spPr>
        <p:txBody>
          <a:bodyPr/>
          <a:lstStyle/>
          <a:p>
            <a:r>
              <a:rPr lang="en-GB"/>
              <a:t>What is Play?</a:t>
            </a:r>
          </a:p>
        </p:txBody>
      </p:sp>
      <p:graphicFrame>
        <p:nvGraphicFramePr>
          <p:cNvPr id="8" name="Content Placeholder 7">
            <a:extLst>
              <a:ext uri="{FF2B5EF4-FFF2-40B4-BE49-F238E27FC236}">
                <a16:creationId xmlns:a16="http://schemas.microsoft.com/office/drawing/2014/main" id="{8A25D988-66BB-FD77-9C39-37DBA9A12623}"/>
              </a:ext>
            </a:extLst>
          </p:cNvPr>
          <p:cNvGraphicFramePr>
            <a:graphicFrameLocks noGrp="1"/>
          </p:cNvGraphicFramePr>
          <p:nvPr>
            <p:ph idx="1"/>
            <p:extLst>
              <p:ext uri="{D42A27DB-BD31-4B8C-83A1-F6EECF244321}">
                <p14:modId xmlns:p14="http://schemas.microsoft.com/office/powerpoint/2010/main" val="2791533616"/>
              </p:ext>
            </p:extLst>
          </p:nvPr>
        </p:nvGraphicFramePr>
        <p:xfrm>
          <a:off x="767408" y="980728"/>
          <a:ext cx="4104456" cy="4392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577C7DE1-6758-1F9D-0655-1EE2E593DACD}"/>
              </a:ext>
            </a:extLst>
          </p:cNvPr>
          <p:cNvGraphicFramePr/>
          <p:nvPr>
            <p:extLst>
              <p:ext uri="{D42A27DB-BD31-4B8C-83A1-F6EECF244321}">
                <p14:modId xmlns:p14="http://schemas.microsoft.com/office/powerpoint/2010/main" val="691041060"/>
              </p:ext>
            </p:extLst>
          </p:nvPr>
        </p:nvGraphicFramePr>
        <p:xfrm>
          <a:off x="4095180" y="35133"/>
          <a:ext cx="8096820" cy="59492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a:extLst>
              <a:ext uri="{FF2B5EF4-FFF2-40B4-BE49-F238E27FC236}">
                <a16:creationId xmlns:a16="http://schemas.microsoft.com/office/drawing/2014/main" id="{4F69FD40-75CB-6E4D-1405-4FBFA5DA7B59}"/>
              </a:ext>
            </a:extLst>
          </p:cNvPr>
          <p:cNvGraphicFramePr/>
          <p:nvPr>
            <p:extLst>
              <p:ext uri="{D42A27DB-BD31-4B8C-83A1-F6EECF244321}">
                <p14:modId xmlns:p14="http://schemas.microsoft.com/office/powerpoint/2010/main" val="40354535"/>
              </p:ext>
            </p:extLst>
          </p:nvPr>
        </p:nvGraphicFramePr>
        <p:xfrm>
          <a:off x="1775520" y="5993661"/>
          <a:ext cx="7488832" cy="64633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231750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F53F730A-24E3-3747-48DD-9F05474D2CCC}"/>
              </a:ext>
            </a:extLst>
          </p:cNvPr>
          <p:cNvGraphicFramePr/>
          <p:nvPr>
            <p:extLst>
              <p:ext uri="{D42A27DB-BD31-4B8C-83A1-F6EECF244321}">
                <p14:modId xmlns:p14="http://schemas.microsoft.com/office/powerpoint/2010/main" val="1257118517"/>
              </p:ext>
            </p:extLst>
          </p:nvPr>
        </p:nvGraphicFramePr>
        <p:xfrm>
          <a:off x="76200" y="95250"/>
          <a:ext cx="11995150" cy="95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AF14E86-8F95-83F9-EFEC-475112F34936}"/>
              </a:ext>
            </a:extLst>
          </p:cNvPr>
          <p:cNvSpPr>
            <a:spLocks noGrp="1"/>
          </p:cNvSpPr>
          <p:nvPr>
            <p:ph type="title"/>
          </p:nvPr>
        </p:nvSpPr>
        <p:spPr>
          <a:xfrm>
            <a:off x="3727450" y="3683000"/>
            <a:ext cx="7315200" cy="1828800"/>
          </a:xfrm>
        </p:spPr>
        <p:txBody>
          <a:bodyPr>
            <a:normAutofit/>
          </a:bodyPr>
          <a:lstStyle/>
          <a:p>
            <a:r>
              <a:rPr lang="en-GB" sz="4000">
                <a:solidFill>
                  <a:schemeClr val="accent1"/>
                </a:solidFill>
              </a:rPr>
              <a:t>Definitions of play</a:t>
            </a:r>
          </a:p>
        </p:txBody>
      </p:sp>
      <p:graphicFrame>
        <p:nvGraphicFramePr>
          <p:cNvPr id="10" name="Diagram 9">
            <a:extLst>
              <a:ext uri="{FF2B5EF4-FFF2-40B4-BE49-F238E27FC236}">
                <a16:creationId xmlns:a16="http://schemas.microsoft.com/office/drawing/2014/main" id="{17BC6E5B-8502-87A4-47E1-482F60212654}"/>
              </a:ext>
            </a:extLst>
          </p:cNvPr>
          <p:cNvGraphicFramePr/>
          <p:nvPr>
            <p:extLst>
              <p:ext uri="{D42A27DB-BD31-4B8C-83A1-F6EECF244321}">
                <p14:modId xmlns:p14="http://schemas.microsoft.com/office/powerpoint/2010/main" val="1767696708"/>
              </p:ext>
            </p:extLst>
          </p:nvPr>
        </p:nvGraphicFramePr>
        <p:xfrm>
          <a:off x="1244600" y="1047750"/>
          <a:ext cx="9874250" cy="37281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3" name="Diagram 12">
            <a:extLst>
              <a:ext uri="{FF2B5EF4-FFF2-40B4-BE49-F238E27FC236}">
                <a16:creationId xmlns:a16="http://schemas.microsoft.com/office/drawing/2014/main" id="{091C185B-87E7-9E4C-4902-BBDE65B88C5E}"/>
              </a:ext>
            </a:extLst>
          </p:cNvPr>
          <p:cNvGraphicFramePr/>
          <p:nvPr>
            <p:extLst>
              <p:ext uri="{D42A27DB-BD31-4B8C-83A1-F6EECF244321}">
                <p14:modId xmlns:p14="http://schemas.microsoft.com/office/powerpoint/2010/main" val="470005848"/>
              </p:ext>
            </p:extLst>
          </p:nvPr>
        </p:nvGraphicFramePr>
        <p:xfrm>
          <a:off x="406400" y="1224864"/>
          <a:ext cx="3987800" cy="141742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4" name="Title 1">
            <a:extLst>
              <a:ext uri="{FF2B5EF4-FFF2-40B4-BE49-F238E27FC236}">
                <a16:creationId xmlns:a16="http://schemas.microsoft.com/office/drawing/2014/main" id="{8A6774D9-59CA-0B0A-DCF9-AF25095AC723}"/>
              </a:ext>
            </a:extLst>
          </p:cNvPr>
          <p:cNvSpPr txBox="1">
            <a:spLocks/>
          </p:cNvSpPr>
          <p:nvPr/>
        </p:nvSpPr>
        <p:spPr>
          <a:xfrm>
            <a:off x="8026400" y="1162050"/>
            <a:ext cx="5060952" cy="10858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600"/>
              </a:spcBef>
            </a:pPr>
            <a:r>
              <a:rPr lang="en-GB" sz="2000">
                <a:solidFill>
                  <a:schemeClr val="accent2"/>
                </a:solidFill>
              </a:rPr>
              <a:t>How would you define play?</a:t>
            </a:r>
          </a:p>
          <a:p>
            <a:pPr>
              <a:spcBef>
                <a:spcPts val="0"/>
              </a:spcBef>
            </a:pPr>
            <a:r>
              <a:rPr lang="en-GB" sz="2000">
                <a:solidFill>
                  <a:schemeClr val="accent2"/>
                </a:solidFill>
              </a:rPr>
              <a:t>What might affect your definition of </a:t>
            </a:r>
          </a:p>
          <a:p>
            <a:pPr>
              <a:spcBef>
                <a:spcPts val="0"/>
              </a:spcBef>
            </a:pPr>
            <a:r>
              <a:rPr lang="en-GB" sz="2000">
                <a:solidFill>
                  <a:schemeClr val="accent2"/>
                </a:solidFill>
              </a:rPr>
              <a:t>play?</a:t>
            </a:r>
          </a:p>
        </p:txBody>
      </p:sp>
    </p:spTree>
    <p:extLst>
      <p:ext uri="{BB962C8B-B14F-4D97-AF65-F5344CB8AC3E}">
        <p14:creationId xmlns:p14="http://schemas.microsoft.com/office/powerpoint/2010/main" val="1300434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3CFE0-248C-4E29-E647-73F2B9224EA1}"/>
              </a:ext>
            </a:extLst>
          </p:cNvPr>
          <p:cNvSpPr>
            <a:spLocks noGrp="1"/>
          </p:cNvSpPr>
          <p:nvPr>
            <p:ph type="title"/>
          </p:nvPr>
        </p:nvSpPr>
        <p:spPr>
          <a:xfrm>
            <a:off x="7968208" y="-99392"/>
            <a:ext cx="4608512" cy="1023392"/>
          </a:xfrm>
        </p:spPr>
        <p:txBody>
          <a:bodyPr>
            <a:normAutofit/>
          </a:bodyPr>
          <a:lstStyle/>
          <a:p>
            <a:r>
              <a:rPr lang="en-GB" sz="4000"/>
              <a:t>Definitions of play</a:t>
            </a:r>
          </a:p>
        </p:txBody>
      </p:sp>
      <p:graphicFrame>
        <p:nvGraphicFramePr>
          <p:cNvPr id="4" name="Diagram 3">
            <a:extLst>
              <a:ext uri="{FF2B5EF4-FFF2-40B4-BE49-F238E27FC236}">
                <a16:creationId xmlns:a16="http://schemas.microsoft.com/office/drawing/2014/main" id="{9D2D2ACF-FEB3-46A7-0624-68029A46F822}"/>
              </a:ext>
            </a:extLst>
          </p:cNvPr>
          <p:cNvGraphicFramePr/>
          <p:nvPr>
            <p:extLst>
              <p:ext uri="{D42A27DB-BD31-4B8C-83A1-F6EECF244321}">
                <p14:modId xmlns:p14="http://schemas.microsoft.com/office/powerpoint/2010/main" val="3241524983"/>
              </p:ext>
            </p:extLst>
          </p:nvPr>
        </p:nvGraphicFramePr>
        <p:xfrm>
          <a:off x="412160" y="1412776"/>
          <a:ext cx="3326160" cy="1944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367C5D7A-A5DB-49C6-7CAC-B51C2494395A}"/>
              </a:ext>
            </a:extLst>
          </p:cNvPr>
          <p:cNvGraphicFramePr/>
          <p:nvPr>
            <p:extLst>
              <p:ext uri="{D42A27DB-BD31-4B8C-83A1-F6EECF244321}">
                <p14:modId xmlns:p14="http://schemas.microsoft.com/office/powerpoint/2010/main" val="2248708003"/>
              </p:ext>
            </p:extLst>
          </p:nvPr>
        </p:nvGraphicFramePr>
        <p:xfrm>
          <a:off x="5591944" y="1290442"/>
          <a:ext cx="6289200" cy="9233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Diagram 8">
            <a:extLst>
              <a:ext uri="{FF2B5EF4-FFF2-40B4-BE49-F238E27FC236}">
                <a16:creationId xmlns:a16="http://schemas.microsoft.com/office/drawing/2014/main" id="{A33471AB-C5AE-2E5F-A285-5F3ACF9EEA51}"/>
              </a:ext>
            </a:extLst>
          </p:cNvPr>
          <p:cNvGraphicFramePr/>
          <p:nvPr>
            <p:extLst>
              <p:ext uri="{D42A27DB-BD31-4B8C-83A1-F6EECF244321}">
                <p14:modId xmlns:p14="http://schemas.microsoft.com/office/powerpoint/2010/main" val="2328550995"/>
              </p:ext>
            </p:extLst>
          </p:nvPr>
        </p:nvGraphicFramePr>
        <p:xfrm>
          <a:off x="407368" y="428440"/>
          <a:ext cx="6289200"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5" name="Diagram 14">
            <a:extLst>
              <a:ext uri="{FF2B5EF4-FFF2-40B4-BE49-F238E27FC236}">
                <a16:creationId xmlns:a16="http://schemas.microsoft.com/office/drawing/2014/main" id="{E126D4FD-5AE0-832B-925E-E9DED2C2066D}"/>
              </a:ext>
            </a:extLst>
          </p:cNvPr>
          <p:cNvGraphicFramePr/>
          <p:nvPr>
            <p:extLst>
              <p:ext uri="{D42A27DB-BD31-4B8C-83A1-F6EECF244321}">
                <p14:modId xmlns:p14="http://schemas.microsoft.com/office/powerpoint/2010/main" val="3598472013"/>
              </p:ext>
            </p:extLst>
          </p:nvPr>
        </p:nvGraphicFramePr>
        <p:xfrm>
          <a:off x="371364" y="5744290"/>
          <a:ext cx="11449272" cy="92333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pic>
        <p:nvPicPr>
          <p:cNvPr id="16" name="Picture 15">
            <a:extLst>
              <a:ext uri="{FF2B5EF4-FFF2-40B4-BE49-F238E27FC236}">
                <a16:creationId xmlns:a16="http://schemas.microsoft.com/office/drawing/2014/main" id="{D2DB0435-6AE0-CFCA-2E69-0EFBEFB8DCBF}"/>
              </a:ext>
            </a:extLst>
          </p:cNvPr>
          <p:cNvPicPr>
            <a:picLocks noChangeAspect="1"/>
          </p:cNvPicPr>
          <p:nvPr/>
        </p:nvPicPr>
        <p:blipFill>
          <a:blip r:embed="rId23"/>
          <a:stretch>
            <a:fillRect/>
          </a:stretch>
        </p:blipFill>
        <p:spPr>
          <a:xfrm>
            <a:off x="4223792" y="2471214"/>
            <a:ext cx="4444430" cy="3096344"/>
          </a:xfrm>
          <a:prstGeom prst="rect">
            <a:avLst/>
          </a:prstGeom>
          <a:effectLst>
            <a:softEdge rad="152400"/>
          </a:effectLst>
        </p:spPr>
      </p:pic>
    </p:spTree>
    <p:extLst>
      <p:ext uri="{BB962C8B-B14F-4D97-AF65-F5344CB8AC3E}">
        <p14:creationId xmlns:p14="http://schemas.microsoft.com/office/powerpoint/2010/main" val="1429365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E0019-5EF9-C8F5-A5B6-6F9F2857B205}"/>
              </a:ext>
            </a:extLst>
          </p:cNvPr>
          <p:cNvSpPr>
            <a:spLocks noGrp="1"/>
          </p:cNvSpPr>
          <p:nvPr>
            <p:ph type="title"/>
          </p:nvPr>
        </p:nvSpPr>
        <p:spPr>
          <a:xfrm>
            <a:off x="623392" y="-419260"/>
            <a:ext cx="9829800" cy="1082674"/>
          </a:xfrm>
        </p:spPr>
        <p:txBody>
          <a:bodyPr/>
          <a:lstStyle/>
          <a:p>
            <a:r>
              <a:rPr lang="en-GB"/>
              <a:t>Definitions of play</a:t>
            </a:r>
          </a:p>
        </p:txBody>
      </p:sp>
      <p:graphicFrame>
        <p:nvGraphicFramePr>
          <p:cNvPr id="5" name="Content Placeholder 4">
            <a:extLst>
              <a:ext uri="{FF2B5EF4-FFF2-40B4-BE49-F238E27FC236}">
                <a16:creationId xmlns:a16="http://schemas.microsoft.com/office/drawing/2014/main" id="{56F5C2B9-B14E-A0BB-5B91-73388FC9161D}"/>
              </a:ext>
            </a:extLst>
          </p:cNvPr>
          <p:cNvGraphicFramePr>
            <a:graphicFrameLocks noGrp="1"/>
          </p:cNvGraphicFramePr>
          <p:nvPr>
            <p:ph sz="half" idx="1"/>
            <p:extLst>
              <p:ext uri="{D42A27DB-BD31-4B8C-83A1-F6EECF244321}">
                <p14:modId xmlns:p14="http://schemas.microsoft.com/office/powerpoint/2010/main" val="2420056809"/>
              </p:ext>
            </p:extLst>
          </p:nvPr>
        </p:nvGraphicFramePr>
        <p:xfrm>
          <a:off x="407368" y="930083"/>
          <a:ext cx="5400600" cy="2664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5">
            <a:extLst>
              <a:ext uri="{FF2B5EF4-FFF2-40B4-BE49-F238E27FC236}">
                <a16:creationId xmlns:a16="http://schemas.microsoft.com/office/drawing/2014/main" id="{CD53FDF4-E439-F433-767F-88647C863E33}"/>
              </a:ext>
            </a:extLst>
          </p:cNvPr>
          <p:cNvGraphicFramePr>
            <a:graphicFrameLocks noGrp="1"/>
          </p:cNvGraphicFramePr>
          <p:nvPr>
            <p:ph sz="half" idx="2"/>
            <p:extLst>
              <p:ext uri="{D42A27DB-BD31-4B8C-83A1-F6EECF244321}">
                <p14:modId xmlns:p14="http://schemas.microsoft.com/office/powerpoint/2010/main" val="368022436"/>
              </p:ext>
            </p:extLst>
          </p:nvPr>
        </p:nvGraphicFramePr>
        <p:xfrm>
          <a:off x="6096000" y="260648"/>
          <a:ext cx="5688632" cy="50396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a:extLst>
              <a:ext uri="{FF2B5EF4-FFF2-40B4-BE49-F238E27FC236}">
                <a16:creationId xmlns:a16="http://schemas.microsoft.com/office/drawing/2014/main" id="{C2AFA2F2-0C5E-DC6A-E9B9-D6F4AB9C6E82}"/>
              </a:ext>
            </a:extLst>
          </p:cNvPr>
          <p:cNvGraphicFramePr/>
          <p:nvPr>
            <p:extLst>
              <p:ext uri="{D42A27DB-BD31-4B8C-83A1-F6EECF244321}">
                <p14:modId xmlns:p14="http://schemas.microsoft.com/office/powerpoint/2010/main" val="2695032724"/>
              </p:ext>
            </p:extLst>
          </p:nvPr>
        </p:nvGraphicFramePr>
        <p:xfrm>
          <a:off x="335360" y="3861048"/>
          <a:ext cx="5472608" cy="122413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43175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9F2C-A75E-E6F0-1C4B-AA5A55ABD67B}"/>
              </a:ext>
            </a:extLst>
          </p:cNvPr>
          <p:cNvSpPr>
            <a:spLocks noGrp="1"/>
          </p:cNvSpPr>
          <p:nvPr>
            <p:ph type="title"/>
          </p:nvPr>
        </p:nvSpPr>
        <p:spPr>
          <a:xfrm rot="16200000">
            <a:off x="-4373563" y="2185939"/>
            <a:ext cx="9829800" cy="1082674"/>
          </a:xfrm>
        </p:spPr>
        <p:txBody>
          <a:bodyPr>
            <a:normAutofit/>
          </a:bodyPr>
          <a:lstStyle/>
          <a:p>
            <a:pPr algn="ctr"/>
            <a:r>
              <a:rPr lang="en-GB" sz="4400"/>
              <a:t>Types of Play</a:t>
            </a:r>
          </a:p>
        </p:txBody>
      </p:sp>
      <p:pic>
        <p:nvPicPr>
          <p:cNvPr id="4" name="Content Placeholder 3">
            <a:extLst>
              <a:ext uri="{FF2B5EF4-FFF2-40B4-BE49-F238E27FC236}">
                <a16:creationId xmlns:a16="http://schemas.microsoft.com/office/drawing/2014/main" id="{C2EE5966-1EBE-A853-1C1A-E45FE75AA7A1}"/>
              </a:ext>
            </a:extLst>
          </p:cNvPr>
          <p:cNvPicPr>
            <a:picLocks noGrp="1" noChangeAspect="1"/>
          </p:cNvPicPr>
          <p:nvPr>
            <p:ph idx="1"/>
          </p:nvPr>
        </p:nvPicPr>
        <p:blipFill>
          <a:blip r:embed="rId3"/>
          <a:stretch>
            <a:fillRect/>
          </a:stretch>
        </p:blipFill>
        <p:spPr>
          <a:xfrm>
            <a:off x="1919536" y="116632"/>
            <a:ext cx="7536160" cy="6469761"/>
          </a:xfrm>
          <a:prstGeom prst="rect">
            <a:avLst/>
          </a:prstGeom>
        </p:spPr>
      </p:pic>
    </p:spTree>
    <p:extLst>
      <p:ext uri="{BB962C8B-B14F-4D97-AF65-F5344CB8AC3E}">
        <p14:creationId xmlns:p14="http://schemas.microsoft.com/office/powerpoint/2010/main" val="4023322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247A2-1BD7-99B3-AB87-79066E78970A}"/>
              </a:ext>
            </a:extLst>
          </p:cNvPr>
          <p:cNvSpPr>
            <a:spLocks noGrp="1"/>
          </p:cNvSpPr>
          <p:nvPr>
            <p:ph type="ctrTitle"/>
          </p:nvPr>
        </p:nvSpPr>
        <p:spPr>
          <a:xfrm>
            <a:off x="623392" y="1988840"/>
            <a:ext cx="9073008" cy="2880320"/>
          </a:xfrm>
        </p:spPr>
        <p:txBody>
          <a:bodyPr>
            <a:noAutofit/>
          </a:bodyPr>
          <a:lstStyle/>
          <a:p>
            <a:pPr>
              <a:lnSpc>
                <a:spcPct val="107000"/>
              </a:lnSpc>
              <a:spcAft>
                <a:spcPts val="800"/>
              </a:spcAft>
            </a:pPr>
            <a:br>
              <a:rPr lang="en-GB" sz="2800">
                <a:effectLst/>
                <a:latin typeface="Calibri" panose="020F0502020204030204" pitchFamily="34" charset="0"/>
                <a:ea typeface="DengXian" panose="02010600030101010101" pitchFamily="2" charset="-122"/>
                <a:cs typeface="Arial" panose="020B0604020202020204" pitchFamily="34" charset="0"/>
              </a:rPr>
            </a:br>
            <a:r>
              <a:rPr lang="en-GB" sz="2800">
                <a:effectLst/>
                <a:latin typeface="Calibri" panose="020F0502020204030204" pitchFamily="34" charset="0"/>
                <a:ea typeface="DengXian" panose="02010600030101010101" pitchFamily="2" charset="-122"/>
                <a:cs typeface="Arial" panose="020B0604020202020204" pitchFamily="34" charset="0"/>
              </a:rPr>
              <a:t>Think about a time when you have supported a child playing or observed a child playing in the setting or at home.</a:t>
            </a:r>
            <a:br>
              <a:rPr lang="en-GB" sz="2800">
                <a:effectLst/>
                <a:latin typeface="Calibri" panose="020F0502020204030204" pitchFamily="34" charset="0"/>
                <a:ea typeface="DengXian" panose="02010600030101010101" pitchFamily="2" charset="-122"/>
                <a:cs typeface="Arial" panose="020B0604020202020204" pitchFamily="34" charset="0"/>
              </a:rPr>
            </a:br>
            <a:br>
              <a:rPr lang="en-GB" sz="2800">
                <a:effectLst/>
                <a:latin typeface="Calibri" panose="020F0502020204030204" pitchFamily="34" charset="0"/>
                <a:ea typeface="DengXian" panose="02010600030101010101" pitchFamily="2" charset="-122"/>
                <a:cs typeface="Arial" panose="020B0604020202020204" pitchFamily="34" charset="0"/>
              </a:rPr>
            </a:br>
            <a:r>
              <a:rPr lang="en-GB" sz="2800">
                <a:effectLst/>
                <a:latin typeface="Calibri" panose="020F0502020204030204" pitchFamily="34" charset="0"/>
                <a:ea typeface="DengXian" panose="02010600030101010101" pitchFamily="2" charset="-122"/>
                <a:cs typeface="Arial" panose="020B0604020202020204" pitchFamily="34" charset="0"/>
              </a:rPr>
              <a:t>Consider how you can support children’s play without taking control. What changes could be made or introduced to the environment you provide for the child to enable more opportunities for play?</a:t>
            </a:r>
            <a:br>
              <a:rPr lang="en-GB" sz="2800">
                <a:effectLst/>
                <a:latin typeface="Calibri" panose="020F0502020204030204" pitchFamily="34" charset="0"/>
                <a:ea typeface="DengXian" panose="02010600030101010101" pitchFamily="2" charset="-122"/>
                <a:cs typeface="Arial" panose="020B0604020202020204" pitchFamily="34" charset="0"/>
              </a:rPr>
            </a:br>
            <a:endParaRPr lang="en-GB" sz="6000"/>
          </a:p>
        </p:txBody>
      </p:sp>
      <p:sp>
        <p:nvSpPr>
          <p:cNvPr id="3" name="Subtitle 2">
            <a:extLst>
              <a:ext uri="{FF2B5EF4-FFF2-40B4-BE49-F238E27FC236}">
                <a16:creationId xmlns:a16="http://schemas.microsoft.com/office/drawing/2014/main" id="{B0CC119F-FB0B-EDA4-6A9C-C5624AF241E4}"/>
              </a:ext>
            </a:extLst>
          </p:cNvPr>
          <p:cNvSpPr>
            <a:spLocks noGrp="1"/>
          </p:cNvSpPr>
          <p:nvPr>
            <p:ph type="subTitle" idx="1"/>
          </p:nvPr>
        </p:nvSpPr>
        <p:spPr>
          <a:xfrm>
            <a:off x="5067300" y="4077072"/>
            <a:ext cx="7778080" cy="1651992"/>
          </a:xfrm>
        </p:spPr>
        <p:txBody>
          <a:bodyPr>
            <a:normAutofit fontScale="92500" lnSpcReduction="10000"/>
          </a:bodyPr>
          <a:lstStyle/>
          <a:p>
            <a:r>
              <a:rPr lang="en-GB" sz="13100" b="1">
                <a:latin typeface="Calibri" panose="020F0502020204030204" pitchFamily="34" charset="0"/>
                <a:ea typeface="DengXian" panose="02010600030101010101" pitchFamily="2" charset="-122"/>
                <a:cs typeface="Arial" panose="020B0604020202020204" pitchFamily="34" charset="0"/>
              </a:rPr>
              <a:t>Task</a:t>
            </a:r>
            <a:endParaRPr lang="en-GB"/>
          </a:p>
        </p:txBody>
      </p:sp>
    </p:spTree>
    <p:extLst>
      <p:ext uri="{BB962C8B-B14F-4D97-AF65-F5344CB8AC3E}">
        <p14:creationId xmlns:p14="http://schemas.microsoft.com/office/powerpoint/2010/main" val="662661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5800" y="73855"/>
            <a:ext cx="4824536" cy="720080"/>
          </a:xfrm>
          <a:solidFill>
            <a:schemeClr val="accent5"/>
          </a:solidFill>
          <a:ln>
            <a:solidFill>
              <a:schemeClr val="accent5"/>
            </a:solidFill>
          </a:ln>
        </p:spPr>
        <p:txBody>
          <a:bodyPr>
            <a:normAutofit/>
          </a:bodyPr>
          <a:lstStyle/>
          <a:p>
            <a:pPr algn="ctr"/>
            <a:r>
              <a:rPr lang="en-US">
                <a:solidFill>
                  <a:schemeClr val="bg1"/>
                </a:solidFill>
              </a:rPr>
              <a:t>Importance of Play</a:t>
            </a:r>
          </a:p>
        </p:txBody>
      </p:sp>
      <p:pic>
        <p:nvPicPr>
          <p:cNvPr id="5" name="Content Placeholder 4">
            <a:extLst>
              <a:ext uri="{FF2B5EF4-FFF2-40B4-BE49-F238E27FC236}">
                <a16:creationId xmlns:a16="http://schemas.microsoft.com/office/drawing/2014/main" id="{D37EE037-6944-1A06-C8B6-2CE4B3E46EB3}"/>
              </a:ext>
            </a:extLst>
          </p:cNvPr>
          <p:cNvPicPr>
            <a:picLocks noGrp="1" noChangeAspect="1"/>
          </p:cNvPicPr>
          <p:nvPr>
            <p:ph sz="half" idx="1"/>
          </p:nvPr>
        </p:nvPicPr>
        <p:blipFill>
          <a:blip r:embed="rId3"/>
          <a:stretch>
            <a:fillRect/>
          </a:stretch>
        </p:blipFill>
        <p:spPr>
          <a:xfrm>
            <a:off x="0" y="1"/>
            <a:ext cx="3647728" cy="6858000"/>
          </a:xfrm>
          <a:prstGeom prst="rect">
            <a:avLst/>
          </a:prstGeom>
        </p:spPr>
      </p:pic>
      <p:pic>
        <p:nvPicPr>
          <p:cNvPr id="6" name="Picture 5">
            <a:extLst>
              <a:ext uri="{FF2B5EF4-FFF2-40B4-BE49-F238E27FC236}">
                <a16:creationId xmlns:a16="http://schemas.microsoft.com/office/drawing/2014/main" id="{9FF7C4E7-D3F3-82A0-7E54-CDE4FAB29865}"/>
              </a:ext>
            </a:extLst>
          </p:cNvPr>
          <p:cNvPicPr>
            <a:picLocks noChangeAspect="1"/>
          </p:cNvPicPr>
          <p:nvPr/>
        </p:nvPicPr>
        <p:blipFill>
          <a:blip r:embed="rId4"/>
          <a:stretch>
            <a:fillRect/>
          </a:stretch>
        </p:blipFill>
        <p:spPr>
          <a:xfrm>
            <a:off x="3719736" y="908720"/>
            <a:ext cx="5760640" cy="4752528"/>
          </a:xfrm>
          <a:prstGeom prst="rect">
            <a:avLst/>
          </a:prstGeom>
        </p:spPr>
      </p:pic>
      <p:pic>
        <p:nvPicPr>
          <p:cNvPr id="7" name="Picture 6">
            <a:extLst>
              <a:ext uri="{FF2B5EF4-FFF2-40B4-BE49-F238E27FC236}">
                <a16:creationId xmlns:a16="http://schemas.microsoft.com/office/drawing/2014/main" id="{D8DAE1D6-7DCB-32E9-98DE-C7B39EEBC1AC}"/>
              </a:ext>
            </a:extLst>
          </p:cNvPr>
          <p:cNvPicPr>
            <a:picLocks noChangeAspect="1"/>
          </p:cNvPicPr>
          <p:nvPr/>
        </p:nvPicPr>
        <p:blipFill>
          <a:blip r:embed="rId5"/>
          <a:stretch>
            <a:fillRect/>
          </a:stretch>
        </p:blipFill>
        <p:spPr>
          <a:xfrm>
            <a:off x="9552384" y="21235"/>
            <a:ext cx="2565347" cy="1600121"/>
          </a:xfrm>
          <a:prstGeom prst="rect">
            <a:avLst/>
          </a:prstGeom>
        </p:spPr>
      </p:pic>
      <p:pic>
        <p:nvPicPr>
          <p:cNvPr id="8" name="Picture 7">
            <a:extLst>
              <a:ext uri="{FF2B5EF4-FFF2-40B4-BE49-F238E27FC236}">
                <a16:creationId xmlns:a16="http://schemas.microsoft.com/office/drawing/2014/main" id="{D225D052-8395-6BC2-704B-8519BC72D860}"/>
              </a:ext>
            </a:extLst>
          </p:cNvPr>
          <p:cNvPicPr>
            <a:picLocks noChangeAspect="1"/>
          </p:cNvPicPr>
          <p:nvPr/>
        </p:nvPicPr>
        <p:blipFill>
          <a:blip r:embed="rId6"/>
          <a:stretch>
            <a:fillRect/>
          </a:stretch>
        </p:blipFill>
        <p:spPr>
          <a:xfrm>
            <a:off x="9552384" y="1673238"/>
            <a:ext cx="2565348" cy="1559865"/>
          </a:xfrm>
          <a:prstGeom prst="rect">
            <a:avLst/>
          </a:prstGeom>
        </p:spPr>
      </p:pic>
      <p:pic>
        <p:nvPicPr>
          <p:cNvPr id="9" name="Picture 8">
            <a:extLst>
              <a:ext uri="{FF2B5EF4-FFF2-40B4-BE49-F238E27FC236}">
                <a16:creationId xmlns:a16="http://schemas.microsoft.com/office/drawing/2014/main" id="{AFDB3DAC-7AC8-1CD4-A60E-F35AE8E82390}"/>
              </a:ext>
            </a:extLst>
          </p:cNvPr>
          <p:cNvPicPr>
            <a:picLocks noChangeAspect="1"/>
          </p:cNvPicPr>
          <p:nvPr/>
        </p:nvPicPr>
        <p:blipFill>
          <a:blip r:embed="rId7"/>
          <a:stretch>
            <a:fillRect/>
          </a:stretch>
        </p:blipFill>
        <p:spPr>
          <a:xfrm>
            <a:off x="9552384" y="3284985"/>
            <a:ext cx="2565347" cy="1656184"/>
          </a:xfrm>
          <a:prstGeom prst="rect">
            <a:avLst/>
          </a:prstGeom>
        </p:spPr>
      </p:pic>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459432"/>
            <a:ext cx="9829800" cy="1082674"/>
          </a:xfrm>
        </p:spPr>
        <p:txBody>
          <a:bodyPr/>
          <a:lstStyle/>
          <a:p>
            <a:r>
              <a:rPr lang="en-GB"/>
              <a:t>Children communicate through play </a:t>
            </a:r>
          </a:p>
        </p:txBody>
      </p:sp>
      <p:graphicFrame>
        <p:nvGraphicFramePr>
          <p:cNvPr id="12" name="Content Placeholder 11">
            <a:extLst>
              <a:ext uri="{FF2B5EF4-FFF2-40B4-BE49-F238E27FC236}">
                <a16:creationId xmlns:a16="http://schemas.microsoft.com/office/drawing/2014/main" id="{465A02FE-246E-5B74-F3A5-648B0C76FF4C}"/>
              </a:ext>
            </a:extLst>
          </p:cNvPr>
          <p:cNvGraphicFramePr>
            <a:graphicFrameLocks noGrp="1"/>
          </p:cNvGraphicFramePr>
          <p:nvPr>
            <p:ph sz="half" idx="2"/>
            <p:extLst>
              <p:ext uri="{D42A27DB-BD31-4B8C-83A1-F6EECF244321}">
                <p14:modId xmlns:p14="http://schemas.microsoft.com/office/powerpoint/2010/main" val="1162498677"/>
              </p:ext>
            </p:extLst>
          </p:nvPr>
        </p:nvGraphicFramePr>
        <p:xfrm>
          <a:off x="0" y="850334"/>
          <a:ext cx="5091545" cy="5749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71D4BCA1-5661-BC1D-AF15-C3DCEEE1EABD}"/>
              </a:ext>
            </a:extLst>
          </p:cNvPr>
          <p:cNvGraphicFramePr/>
          <p:nvPr/>
        </p:nvGraphicFramePr>
        <p:xfrm>
          <a:off x="430992" y="1648250"/>
          <a:ext cx="4288556" cy="225517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3" name="Diagram 12">
            <a:extLst>
              <a:ext uri="{FF2B5EF4-FFF2-40B4-BE49-F238E27FC236}">
                <a16:creationId xmlns:a16="http://schemas.microsoft.com/office/drawing/2014/main" id="{17A1112D-0BCB-61C7-4103-F43A6DA53B7F}"/>
              </a:ext>
            </a:extLst>
          </p:cNvPr>
          <p:cNvGraphicFramePr/>
          <p:nvPr>
            <p:extLst>
              <p:ext uri="{D42A27DB-BD31-4B8C-83A1-F6EECF244321}">
                <p14:modId xmlns:p14="http://schemas.microsoft.com/office/powerpoint/2010/main" val="2637134987"/>
              </p:ext>
            </p:extLst>
          </p:nvPr>
        </p:nvGraphicFramePr>
        <p:xfrm>
          <a:off x="4380291" y="-124962"/>
          <a:ext cx="7896164" cy="613262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910960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5301208"/>
            <a:ext cx="7560840" cy="1226690"/>
          </a:xfrm>
        </p:spPr>
        <p:txBody>
          <a:bodyPr>
            <a:normAutofit/>
          </a:bodyPr>
          <a:lstStyle/>
          <a:p>
            <a:r>
              <a:rPr lang="en-GB" sz="2400" b="1">
                <a:effectLst/>
                <a:latin typeface="Calibri" panose="020F0502020204030204" pitchFamily="34" charset="0"/>
                <a:ea typeface="DengXian" panose="02010600030101010101" pitchFamily="2" charset="-122"/>
                <a:cs typeface="Arial" panose="020B0604020202020204" pitchFamily="34" charset="0"/>
              </a:rPr>
              <a:t>REDUCED CHILD-LED PLAY AND THE POTENTIAL REPERCUSSIONS</a:t>
            </a:r>
            <a:br>
              <a:rPr lang="en-GB" sz="2400">
                <a:effectLst/>
                <a:latin typeface="Calibri" panose="020F0502020204030204" pitchFamily="34" charset="0"/>
                <a:ea typeface="DengXian" panose="02010600030101010101" pitchFamily="2" charset="-122"/>
                <a:cs typeface="Arial" panose="020B0604020202020204" pitchFamily="34" charset="0"/>
              </a:rPr>
            </a:br>
            <a:endParaRPr lang="en-US" sz="2400"/>
          </a:p>
        </p:txBody>
      </p:sp>
      <p:graphicFrame>
        <p:nvGraphicFramePr>
          <p:cNvPr id="7" name="Diagram 6">
            <a:extLst>
              <a:ext uri="{FF2B5EF4-FFF2-40B4-BE49-F238E27FC236}">
                <a16:creationId xmlns:a16="http://schemas.microsoft.com/office/drawing/2014/main" id="{CD68CE60-15DB-39FC-FD18-120AD059EF81}"/>
              </a:ext>
            </a:extLst>
          </p:cNvPr>
          <p:cNvGraphicFramePr/>
          <p:nvPr>
            <p:extLst>
              <p:ext uri="{D42A27DB-BD31-4B8C-83A1-F6EECF244321}">
                <p14:modId xmlns:p14="http://schemas.microsoft.com/office/powerpoint/2010/main" val="1435325065"/>
              </p:ext>
            </p:extLst>
          </p:nvPr>
        </p:nvGraphicFramePr>
        <p:xfrm>
          <a:off x="191344" y="116632"/>
          <a:ext cx="7200800" cy="5126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360C862A-E68A-34A3-6007-270042D901C6}"/>
              </a:ext>
            </a:extLst>
          </p:cNvPr>
          <p:cNvSpPr txBox="1"/>
          <p:nvPr/>
        </p:nvSpPr>
        <p:spPr>
          <a:xfrm>
            <a:off x="7411504" y="132568"/>
            <a:ext cx="4511824" cy="4801314"/>
          </a:xfrm>
          <a:prstGeom prst="rect">
            <a:avLst/>
          </a:prstGeom>
          <a:solidFill>
            <a:schemeClr val="accent2">
              <a:lumMod val="40000"/>
              <a:lumOff val="60000"/>
            </a:schemeClr>
          </a:solidFill>
        </p:spPr>
        <p:txBody>
          <a:bodyPr wrap="square">
            <a:spAutoFit/>
          </a:bodyPr>
          <a:lstStyle/>
          <a:p>
            <a:r>
              <a:rPr lang="en-GB"/>
              <a:t> A change in academic instruction or class topic does not offer this clear-cut change in cognitive effort and certainly does not offer a physical release. </a:t>
            </a:r>
          </a:p>
          <a:p>
            <a:endParaRPr lang="en-GB"/>
          </a:p>
          <a:p>
            <a:r>
              <a:rPr lang="en-GB"/>
              <a:t>Even a formal structured physical education class may not offer the same benefit as free-play. </a:t>
            </a:r>
          </a:p>
          <a:p>
            <a:endParaRPr lang="en-GB"/>
          </a:p>
          <a:p>
            <a:r>
              <a:rPr lang="en-GB"/>
              <a:t>Reduced time for physical activity – differences in academic abilities between boys and girls.</a:t>
            </a:r>
          </a:p>
          <a:p>
            <a:endParaRPr lang="en-GB"/>
          </a:p>
          <a:p>
            <a:r>
              <a:rPr lang="en-GB"/>
              <a:t>Some children are given less time for free exploratory play as they are hurried to adapt into adult roles and prepare for their future at earlier ages. </a:t>
            </a:r>
          </a:p>
        </p:txBody>
      </p:sp>
    </p:spTree>
    <p:extLst>
      <p:ext uri="{BB962C8B-B14F-4D97-AF65-F5344CB8AC3E}">
        <p14:creationId xmlns:p14="http://schemas.microsoft.com/office/powerpoint/2010/main" val="309357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517FAC4-CD2D-0135-3A1D-0F6850855B5A}"/>
              </a:ext>
            </a:extLst>
          </p:cNvPr>
          <p:cNvGraphicFramePr/>
          <p:nvPr>
            <p:extLst>
              <p:ext uri="{D42A27DB-BD31-4B8C-83A1-F6EECF244321}">
                <p14:modId xmlns:p14="http://schemas.microsoft.com/office/powerpoint/2010/main" val="999120688"/>
              </p:ext>
            </p:extLst>
          </p:nvPr>
        </p:nvGraphicFramePr>
        <p:xfrm>
          <a:off x="3359696" y="161256"/>
          <a:ext cx="6048672" cy="6696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C4AAC3B1-1235-9109-2791-399595A27D74}"/>
              </a:ext>
            </a:extLst>
          </p:cNvPr>
          <p:cNvGraphicFramePr/>
          <p:nvPr>
            <p:extLst>
              <p:ext uri="{D42A27DB-BD31-4B8C-83A1-F6EECF244321}">
                <p14:modId xmlns:p14="http://schemas.microsoft.com/office/powerpoint/2010/main" val="1186001251"/>
              </p:ext>
            </p:extLst>
          </p:nvPr>
        </p:nvGraphicFramePr>
        <p:xfrm>
          <a:off x="-1032792" y="260648"/>
          <a:ext cx="6912768" cy="24928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a:extLst>
              <a:ext uri="{FF2B5EF4-FFF2-40B4-BE49-F238E27FC236}">
                <a16:creationId xmlns:a16="http://schemas.microsoft.com/office/drawing/2014/main" id="{07E3C2B1-350F-D6D4-5223-5FFCA10A4A96}"/>
              </a:ext>
            </a:extLst>
          </p:cNvPr>
          <p:cNvGraphicFramePr/>
          <p:nvPr>
            <p:extLst>
              <p:ext uri="{D42A27DB-BD31-4B8C-83A1-F6EECF244321}">
                <p14:modId xmlns:p14="http://schemas.microsoft.com/office/powerpoint/2010/main" val="1844780969"/>
              </p:ext>
            </p:extLst>
          </p:nvPr>
        </p:nvGraphicFramePr>
        <p:xfrm>
          <a:off x="551384" y="3140968"/>
          <a:ext cx="3744416" cy="151891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4" name="Diagram 13">
            <a:extLst>
              <a:ext uri="{FF2B5EF4-FFF2-40B4-BE49-F238E27FC236}">
                <a16:creationId xmlns:a16="http://schemas.microsoft.com/office/drawing/2014/main" id="{FFBA8DDE-7276-977A-CDAB-11A9AAB6395E}"/>
              </a:ext>
            </a:extLst>
          </p:cNvPr>
          <p:cNvGraphicFramePr/>
          <p:nvPr>
            <p:extLst>
              <p:ext uri="{D42A27DB-BD31-4B8C-83A1-F6EECF244321}">
                <p14:modId xmlns:p14="http://schemas.microsoft.com/office/powerpoint/2010/main" val="198524654"/>
              </p:ext>
            </p:extLst>
          </p:nvPr>
        </p:nvGraphicFramePr>
        <p:xfrm>
          <a:off x="9696400" y="248144"/>
          <a:ext cx="2212736" cy="452431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3420369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0557" y="-214183"/>
            <a:ext cx="8458200" cy="1828800"/>
          </a:xfrm>
        </p:spPr>
        <p:txBody>
          <a:bodyPr/>
          <a:lstStyle/>
          <a:p>
            <a:r>
              <a:rPr lang="en-GB">
                <a:ea typeface="+mj-lt"/>
                <a:cs typeface="+mj-lt"/>
              </a:rPr>
              <a:t>Play as therapy</a:t>
            </a:r>
            <a:endParaRPr lang="en-US">
              <a:ea typeface="+mj-lt"/>
              <a:cs typeface="+mj-lt"/>
            </a:endParaRPr>
          </a:p>
        </p:txBody>
      </p:sp>
      <p:sp>
        <p:nvSpPr>
          <p:cNvPr id="4" name="TextBox 3">
            <a:extLst>
              <a:ext uri="{FF2B5EF4-FFF2-40B4-BE49-F238E27FC236}">
                <a16:creationId xmlns:a16="http://schemas.microsoft.com/office/drawing/2014/main" id="{A848ED33-2482-C400-53D5-A61FE98AE16B}"/>
              </a:ext>
            </a:extLst>
          </p:cNvPr>
          <p:cNvSpPr txBox="1"/>
          <p:nvPr/>
        </p:nvSpPr>
        <p:spPr>
          <a:xfrm>
            <a:off x="611659" y="2391033"/>
            <a:ext cx="764265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AutoNum type="arabicPeriod"/>
            </a:pPr>
            <a:r>
              <a:rPr lang="en-GB" sz="2800"/>
              <a:t>Play as therapy: historical roots</a:t>
            </a:r>
            <a:r>
              <a:rPr lang="en-US" sz="2800"/>
              <a:t> </a:t>
            </a:r>
          </a:p>
          <a:p>
            <a:pPr lvl="1">
              <a:buAutoNum type="arabicPeriod" startAt="2"/>
            </a:pPr>
            <a:r>
              <a:rPr lang="en-GB" sz="2800"/>
              <a:t>Different types of play therapy </a:t>
            </a:r>
          </a:p>
          <a:p>
            <a:pPr lvl="1">
              <a:buAutoNum type="arabicPeriod" startAt="2"/>
            </a:pPr>
            <a:r>
              <a:rPr lang="en-GB" sz="2800"/>
              <a:t>Benefits and goals of play therapy </a:t>
            </a:r>
            <a:r>
              <a:rPr lang="en-US" sz="2800"/>
              <a:t> </a:t>
            </a:r>
          </a:p>
        </p:txBody>
      </p:sp>
    </p:spTree>
    <p:extLst>
      <p:ext uri="{BB962C8B-B14F-4D97-AF65-F5344CB8AC3E}">
        <p14:creationId xmlns:p14="http://schemas.microsoft.com/office/powerpoint/2010/main" val="110969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7D6E-4B8B-B478-2EC8-E2B1CE31FE75}"/>
              </a:ext>
            </a:extLst>
          </p:cNvPr>
          <p:cNvSpPr>
            <a:spLocks noGrp="1"/>
          </p:cNvSpPr>
          <p:nvPr>
            <p:ph type="title"/>
          </p:nvPr>
        </p:nvSpPr>
        <p:spPr>
          <a:xfrm>
            <a:off x="363287" y="-263752"/>
            <a:ext cx="9829800" cy="1082674"/>
          </a:xfrm>
        </p:spPr>
        <p:txBody>
          <a:bodyPr/>
          <a:lstStyle/>
          <a:p>
            <a:r>
              <a:rPr lang="en-GB" dirty="0"/>
              <a:t>What is Play therapy?</a:t>
            </a:r>
          </a:p>
        </p:txBody>
      </p:sp>
      <p:sp>
        <p:nvSpPr>
          <p:cNvPr id="3" name="Content Placeholder 2">
            <a:extLst>
              <a:ext uri="{FF2B5EF4-FFF2-40B4-BE49-F238E27FC236}">
                <a16:creationId xmlns:a16="http://schemas.microsoft.com/office/drawing/2014/main" id="{DD23468F-95C8-403F-4859-9348C2B379B6}"/>
              </a:ext>
            </a:extLst>
          </p:cNvPr>
          <p:cNvSpPr>
            <a:spLocks noGrp="1"/>
          </p:cNvSpPr>
          <p:nvPr>
            <p:ph idx="1"/>
          </p:nvPr>
        </p:nvSpPr>
        <p:spPr>
          <a:xfrm>
            <a:off x="6604909" y="277585"/>
            <a:ext cx="5461906" cy="6457950"/>
          </a:xfrm>
          <a:solidFill>
            <a:schemeClr val="accent4">
              <a:lumMod val="20000"/>
              <a:lumOff val="80000"/>
            </a:schemeClr>
          </a:solidFill>
        </p:spPr>
        <p:txBody>
          <a:bodyPr>
            <a:normAutofit lnSpcReduction="10000"/>
          </a:bodyPr>
          <a:lstStyle/>
          <a:p>
            <a:pPr marL="0" indent="0">
              <a:buNone/>
            </a:pPr>
            <a:r>
              <a:rPr lang="en-GB" b="1" dirty="0"/>
              <a:t>Key Aspects of Play Therapy:</a:t>
            </a:r>
          </a:p>
          <a:p>
            <a:pPr>
              <a:buFont typeface="+mj-lt"/>
              <a:buAutoNum type="arabicPeriod"/>
            </a:pPr>
            <a:r>
              <a:rPr lang="en-GB" b="1" dirty="0"/>
              <a:t>Therapeutic Use of Play</a:t>
            </a:r>
            <a:r>
              <a:rPr lang="en-GB" dirty="0"/>
              <a:t>: Play serves as a way for children to express their thoughts, feelings, and experiences in a symbolic and creative way.</a:t>
            </a:r>
          </a:p>
          <a:p>
            <a:pPr>
              <a:buFont typeface="+mj-lt"/>
              <a:buAutoNum type="arabicPeriod"/>
            </a:pPr>
            <a:r>
              <a:rPr lang="en-GB" b="1" dirty="0"/>
              <a:t>Child-Centred Approach</a:t>
            </a:r>
            <a:r>
              <a:rPr lang="en-GB" dirty="0"/>
              <a:t>: The therapist provides toys, games, or activities tailored to the child's developmental level and interests, allowing the child to lead the session in a non-directive manner or guiding it in a structured approach, depending on the therapeutic model.</a:t>
            </a:r>
          </a:p>
          <a:p>
            <a:pPr>
              <a:buFont typeface="+mj-lt"/>
              <a:buAutoNum type="arabicPeriod"/>
            </a:pPr>
            <a:r>
              <a:rPr lang="en-GB" b="1" dirty="0"/>
              <a:t>Safe Environment</a:t>
            </a:r>
            <a:r>
              <a:rPr lang="en-GB" dirty="0"/>
              <a:t>: Play therapy creates a nonjudgmental and supportive setting where children feel secure to explore difficult emotions, traumas, or conflicts.</a:t>
            </a:r>
          </a:p>
          <a:p>
            <a:pPr>
              <a:buFont typeface="+mj-lt"/>
              <a:buAutoNum type="arabicPeriod"/>
            </a:pPr>
            <a:r>
              <a:rPr lang="en-GB" b="1" dirty="0"/>
              <a:t>Developmentally Appropriate</a:t>
            </a:r>
            <a:r>
              <a:rPr lang="en-GB" dirty="0"/>
              <a:t>: Because children may lack the verbal skills to communicate complex emotions, play becomes an age-appropriate way for them to express themselves.</a:t>
            </a:r>
          </a:p>
          <a:p>
            <a:endParaRPr lang="en-GB" sz="1600" dirty="0"/>
          </a:p>
        </p:txBody>
      </p:sp>
      <p:sp>
        <p:nvSpPr>
          <p:cNvPr id="5" name="TextBox 4">
            <a:extLst>
              <a:ext uri="{FF2B5EF4-FFF2-40B4-BE49-F238E27FC236}">
                <a16:creationId xmlns:a16="http://schemas.microsoft.com/office/drawing/2014/main" id="{49CD2F5A-FFC2-1574-9FD2-066A211257E2}"/>
              </a:ext>
            </a:extLst>
          </p:cNvPr>
          <p:cNvSpPr txBox="1"/>
          <p:nvPr/>
        </p:nvSpPr>
        <p:spPr>
          <a:xfrm>
            <a:off x="125185" y="1041669"/>
            <a:ext cx="6076245" cy="5693866"/>
          </a:xfrm>
          <a:prstGeom prst="rect">
            <a:avLst/>
          </a:prstGeom>
          <a:solidFill>
            <a:schemeClr val="accent2">
              <a:lumMod val="20000"/>
              <a:lumOff val="80000"/>
            </a:schemeClr>
          </a:solidFill>
        </p:spPr>
        <p:txBody>
          <a:bodyPr wrap="square">
            <a:spAutoFit/>
          </a:bodyPr>
          <a:lstStyle/>
          <a:p>
            <a:r>
              <a:rPr lang="en-GB" sz="2800" b="1" dirty="0"/>
              <a:t>Play therapy</a:t>
            </a:r>
            <a:r>
              <a:rPr lang="en-GB" sz="2800" dirty="0"/>
              <a:t> is a form of psychotherapy and counselling primarily used with children to help them express their feelings, explore their experiences, and address behavioural or emotional challenges. It is based on the idea that play is a child's natural medium of communication and provides a safe and supportive environment for them to process and work through issues they might not be able to articulate verbally.</a:t>
            </a:r>
          </a:p>
        </p:txBody>
      </p:sp>
    </p:spTree>
    <p:extLst>
      <p:ext uri="{BB962C8B-B14F-4D97-AF65-F5344CB8AC3E}">
        <p14:creationId xmlns:p14="http://schemas.microsoft.com/office/powerpoint/2010/main" val="1925933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6119" y="-263888"/>
            <a:ext cx="9829800" cy="1082674"/>
          </a:xfrm>
        </p:spPr>
        <p:txBody>
          <a:bodyPr>
            <a:normAutofit/>
          </a:bodyPr>
          <a:lstStyle/>
          <a:p>
            <a:pPr algn="r"/>
            <a:r>
              <a:rPr lang="en-GB" sz="2400" err="1"/>
              <a:t>Axline</a:t>
            </a:r>
            <a:r>
              <a:rPr lang="en-GB" sz="2400"/>
              <a:t> (1969, P.23)</a:t>
            </a:r>
            <a:endParaRPr lang="en-US" sz="2400"/>
          </a:p>
        </p:txBody>
      </p:sp>
      <p:pic>
        <p:nvPicPr>
          <p:cNvPr id="8" name="Picture Placeholder 7"/>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a:stretch/>
        </p:blipFill>
        <p:spPr>
          <a:xfrm>
            <a:off x="1258028" y="1795102"/>
            <a:ext cx="4707311" cy="3063095"/>
          </a:xfrm>
        </p:spPr>
      </p:pic>
      <p:graphicFrame>
        <p:nvGraphicFramePr>
          <p:cNvPr id="13" name="Diagram 12">
            <a:extLst>
              <a:ext uri="{FF2B5EF4-FFF2-40B4-BE49-F238E27FC236}">
                <a16:creationId xmlns:a16="http://schemas.microsoft.com/office/drawing/2014/main" id="{5D18A33E-C635-AFBF-0B20-ECC7B2FD6273}"/>
              </a:ext>
            </a:extLst>
          </p:cNvPr>
          <p:cNvGraphicFramePr/>
          <p:nvPr/>
        </p:nvGraphicFramePr>
        <p:xfrm>
          <a:off x="6552230" y="1457755"/>
          <a:ext cx="5402920" cy="34004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0" name="Diagram 9">
            <a:extLst>
              <a:ext uri="{FF2B5EF4-FFF2-40B4-BE49-F238E27FC236}">
                <a16:creationId xmlns:a16="http://schemas.microsoft.com/office/drawing/2014/main" id="{062E6481-04FB-0C53-19A8-8705E4BFBD1E}"/>
              </a:ext>
            </a:extLst>
          </p:cNvPr>
          <p:cNvGraphicFramePr/>
          <p:nvPr/>
        </p:nvGraphicFramePr>
        <p:xfrm>
          <a:off x="196080" y="377156"/>
          <a:ext cx="8429566" cy="75274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2" name="TextBox 11">
            <a:extLst>
              <a:ext uri="{FF2B5EF4-FFF2-40B4-BE49-F238E27FC236}">
                <a16:creationId xmlns:a16="http://schemas.microsoft.com/office/drawing/2014/main" id="{42CEDD26-C680-C49D-387C-28C1EB4B7009}"/>
              </a:ext>
            </a:extLst>
          </p:cNvPr>
          <p:cNvSpPr txBox="1"/>
          <p:nvPr/>
        </p:nvSpPr>
        <p:spPr>
          <a:xfrm>
            <a:off x="1772014" y="5062898"/>
            <a:ext cx="8100011" cy="1200329"/>
          </a:xfrm>
          <a:prstGeom prst="rect">
            <a:avLst/>
          </a:prstGeom>
          <a:noFill/>
        </p:spPr>
        <p:txBody>
          <a:bodyPr wrap="square">
            <a:spAutoFit/>
          </a:bodyPr>
          <a:lstStyle/>
          <a:p>
            <a:r>
              <a:rPr lang="en-GB"/>
              <a:t>Feelings and attitudes that may be too threatening for the child to express directly can be safely projected through self-chosen toys. Instead of verbalising thoughts and feelings, a child may bury in the sand, free the dragon, or smack the doll representing baby brother.</a:t>
            </a:r>
          </a:p>
        </p:txBody>
      </p:sp>
    </p:spTree>
    <p:extLst>
      <p:ext uri="{BB962C8B-B14F-4D97-AF65-F5344CB8AC3E}">
        <p14:creationId xmlns:p14="http://schemas.microsoft.com/office/powerpoint/2010/main" val="233389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FD8A1098-E42E-B4EE-208B-4C4794B25BB4}"/>
              </a:ext>
            </a:extLst>
          </p:cNvPr>
          <p:cNvGraphicFramePr/>
          <p:nvPr/>
        </p:nvGraphicFramePr>
        <p:xfrm>
          <a:off x="607522" y="0"/>
          <a:ext cx="11454253" cy="2821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B5CA9F69-FDA1-E01F-E89C-44BF972E24A8}"/>
              </a:ext>
            </a:extLst>
          </p:cNvPr>
          <p:cNvSpPr txBox="1"/>
          <p:nvPr/>
        </p:nvSpPr>
        <p:spPr>
          <a:xfrm rot="16200000">
            <a:off x="-3100482" y="2046833"/>
            <a:ext cx="6830748" cy="369332"/>
          </a:xfrm>
          <a:prstGeom prst="rect">
            <a:avLst/>
          </a:prstGeom>
          <a:noFill/>
        </p:spPr>
        <p:txBody>
          <a:bodyPr wrap="square">
            <a:spAutoFit/>
          </a:bodyPr>
          <a:lstStyle/>
          <a:p>
            <a:r>
              <a:rPr lang="en-GB"/>
              <a:t>Children’s feelings are inaccessible at a verbal level.</a:t>
            </a:r>
          </a:p>
        </p:txBody>
      </p:sp>
      <p:graphicFrame>
        <p:nvGraphicFramePr>
          <p:cNvPr id="11" name="Diagram 10">
            <a:extLst>
              <a:ext uri="{FF2B5EF4-FFF2-40B4-BE49-F238E27FC236}">
                <a16:creationId xmlns:a16="http://schemas.microsoft.com/office/drawing/2014/main" id="{2DCFD7E2-22E1-579C-14CC-6B8356D27899}"/>
              </a:ext>
            </a:extLst>
          </p:cNvPr>
          <p:cNvGraphicFramePr/>
          <p:nvPr/>
        </p:nvGraphicFramePr>
        <p:xfrm>
          <a:off x="1622908" y="5050395"/>
          <a:ext cx="7890485" cy="17612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1F43F90A-34BF-B81D-4F9E-93177C8552FA}"/>
              </a:ext>
            </a:extLst>
          </p:cNvPr>
          <p:cNvGraphicFramePr/>
          <p:nvPr/>
        </p:nvGraphicFramePr>
        <p:xfrm>
          <a:off x="1047623" y="2095248"/>
          <a:ext cx="9785897" cy="30035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00662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761" y="5904238"/>
            <a:ext cx="7315200" cy="799848"/>
          </a:xfrm>
        </p:spPr>
        <p:txBody>
          <a:bodyPr>
            <a:normAutofit/>
          </a:bodyPr>
          <a:lstStyle/>
          <a:p>
            <a:r>
              <a:rPr lang="en-GB" sz="2800" i="0">
                <a:solidFill>
                  <a:srgbClr val="000000"/>
                </a:solidFill>
                <a:effectLst/>
                <a:latin typeface="Calibri" panose="020F0502020204030204" pitchFamily="34" charset="0"/>
              </a:rPr>
              <a:t>Play in the therapeutic process </a:t>
            </a:r>
            <a:endParaRPr lang="en-US" sz="6000"/>
          </a:p>
        </p:txBody>
      </p:sp>
      <p:graphicFrame>
        <p:nvGraphicFramePr>
          <p:cNvPr id="14" name="Diagram 13">
            <a:extLst>
              <a:ext uri="{FF2B5EF4-FFF2-40B4-BE49-F238E27FC236}">
                <a16:creationId xmlns:a16="http://schemas.microsoft.com/office/drawing/2014/main" id="{CFA76BD2-C07C-B840-66C3-3B1DC66069DB}"/>
              </a:ext>
            </a:extLst>
          </p:cNvPr>
          <p:cNvGraphicFramePr/>
          <p:nvPr/>
        </p:nvGraphicFramePr>
        <p:xfrm>
          <a:off x="5244175" y="4808171"/>
          <a:ext cx="5165451" cy="1653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9A488E68-412A-3375-30A4-25A28D8A977B}"/>
              </a:ext>
            </a:extLst>
          </p:cNvPr>
          <p:cNvGraphicFramePr/>
          <p:nvPr/>
        </p:nvGraphicFramePr>
        <p:xfrm>
          <a:off x="191761" y="153914"/>
          <a:ext cx="6094990" cy="6463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F1DC2792-6D17-1372-2716-E24FF4E96EC2}"/>
              </a:ext>
            </a:extLst>
          </p:cNvPr>
          <p:cNvGraphicFramePr/>
          <p:nvPr/>
        </p:nvGraphicFramePr>
        <p:xfrm>
          <a:off x="6550675" y="153914"/>
          <a:ext cx="5401621" cy="237128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7" name="Diagram 16">
            <a:extLst>
              <a:ext uri="{FF2B5EF4-FFF2-40B4-BE49-F238E27FC236}">
                <a16:creationId xmlns:a16="http://schemas.microsoft.com/office/drawing/2014/main" id="{A42FB5F2-9443-7A20-DC6C-C45D18069CFF}"/>
              </a:ext>
            </a:extLst>
          </p:cNvPr>
          <p:cNvGraphicFramePr/>
          <p:nvPr/>
        </p:nvGraphicFramePr>
        <p:xfrm>
          <a:off x="2030150" y="687836"/>
          <a:ext cx="6094990" cy="390738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684342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EF1C70EB-AFE9-B151-3171-7B191A7C3BA6}"/>
              </a:ext>
            </a:extLst>
          </p:cNvPr>
          <p:cNvGraphicFramePr/>
          <p:nvPr/>
        </p:nvGraphicFramePr>
        <p:xfrm>
          <a:off x="290671" y="254337"/>
          <a:ext cx="5479249" cy="2525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2" name="Diagram 21">
            <a:extLst>
              <a:ext uri="{FF2B5EF4-FFF2-40B4-BE49-F238E27FC236}">
                <a16:creationId xmlns:a16="http://schemas.microsoft.com/office/drawing/2014/main" id="{D8807272-226F-F30D-F80C-9B0622020A9F}"/>
              </a:ext>
            </a:extLst>
          </p:cNvPr>
          <p:cNvGraphicFramePr/>
          <p:nvPr/>
        </p:nvGraphicFramePr>
        <p:xfrm>
          <a:off x="6096972" y="3523404"/>
          <a:ext cx="6095028" cy="266242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7" name="Diagram 16">
            <a:extLst>
              <a:ext uri="{FF2B5EF4-FFF2-40B4-BE49-F238E27FC236}">
                <a16:creationId xmlns:a16="http://schemas.microsoft.com/office/drawing/2014/main" id="{7E5345E9-146A-49EB-ECF1-8D425B37B8AA}"/>
              </a:ext>
            </a:extLst>
          </p:cNvPr>
          <p:cNvGraphicFramePr/>
          <p:nvPr/>
        </p:nvGraphicFramePr>
        <p:xfrm>
          <a:off x="94547" y="3429000"/>
          <a:ext cx="5864192" cy="157295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3" name="Title 1">
            <a:extLst>
              <a:ext uri="{FF2B5EF4-FFF2-40B4-BE49-F238E27FC236}">
                <a16:creationId xmlns:a16="http://schemas.microsoft.com/office/drawing/2014/main" id="{75BAA87F-53F0-FB22-D9A0-EE40EA420767}"/>
              </a:ext>
            </a:extLst>
          </p:cNvPr>
          <p:cNvSpPr txBox="1">
            <a:spLocks/>
          </p:cNvSpPr>
          <p:nvPr/>
        </p:nvSpPr>
        <p:spPr>
          <a:xfrm>
            <a:off x="7329805" y="-229613"/>
            <a:ext cx="7315200" cy="7998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sz="2800">
                <a:solidFill>
                  <a:srgbClr val="000000"/>
                </a:solidFill>
                <a:latin typeface="Calibri" panose="020F0502020204030204" pitchFamily="34" charset="0"/>
              </a:rPr>
              <a:t>Play in the therapeutic process </a:t>
            </a:r>
            <a:endParaRPr lang="en-US" sz="6000"/>
          </a:p>
        </p:txBody>
      </p:sp>
      <p:graphicFrame>
        <p:nvGraphicFramePr>
          <p:cNvPr id="20" name="Diagram 19">
            <a:extLst>
              <a:ext uri="{FF2B5EF4-FFF2-40B4-BE49-F238E27FC236}">
                <a16:creationId xmlns:a16="http://schemas.microsoft.com/office/drawing/2014/main" id="{32422E6A-1C37-2312-C123-031BCCD06275}"/>
              </a:ext>
            </a:extLst>
          </p:cNvPr>
          <p:cNvGraphicFramePr/>
          <p:nvPr/>
        </p:nvGraphicFramePr>
        <p:xfrm>
          <a:off x="5504566" y="672175"/>
          <a:ext cx="7042821" cy="2985425"/>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05DDED16-1F86-6356-56AD-4913A544CDA8}"/>
              </a:ext>
            </a:extLst>
          </p:cNvPr>
          <p:cNvGraphicFramePr/>
          <p:nvPr/>
        </p:nvGraphicFramePr>
        <p:xfrm>
          <a:off x="397656" y="211947"/>
          <a:ext cx="6330147" cy="5565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B2E58BF6-D31C-D23E-159A-00BA74525678}"/>
              </a:ext>
            </a:extLst>
          </p:cNvPr>
          <p:cNvGraphicFramePr/>
          <p:nvPr/>
        </p:nvGraphicFramePr>
        <p:xfrm>
          <a:off x="6485753" y="0"/>
          <a:ext cx="5383281" cy="29117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4" name="Diagram 13">
            <a:extLst>
              <a:ext uri="{FF2B5EF4-FFF2-40B4-BE49-F238E27FC236}">
                <a16:creationId xmlns:a16="http://schemas.microsoft.com/office/drawing/2014/main" id="{8D9C4041-AF0A-50BB-D275-E59C0D611160}"/>
              </a:ext>
            </a:extLst>
          </p:cNvPr>
          <p:cNvGraphicFramePr/>
          <p:nvPr/>
        </p:nvGraphicFramePr>
        <p:xfrm>
          <a:off x="3872575" y="2603920"/>
          <a:ext cx="6621830" cy="297431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5" name="Diagram 14">
            <a:extLst>
              <a:ext uri="{FF2B5EF4-FFF2-40B4-BE49-F238E27FC236}">
                <a16:creationId xmlns:a16="http://schemas.microsoft.com/office/drawing/2014/main" id="{9B473608-D3E6-DE26-8B16-ACA66803F8D1}"/>
              </a:ext>
            </a:extLst>
          </p:cNvPr>
          <p:cNvGraphicFramePr/>
          <p:nvPr/>
        </p:nvGraphicFramePr>
        <p:xfrm>
          <a:off x="7091141" y="2688699"/>
          <a:ext cx="5637791" cy="261503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87501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Diagram 13">
            <a:extLst>
              <a:ext uri="{FF2B5EF4-FFF2-40B4-BE49-F238E27FC236}">
                <a16:creationId xmlns:a16="http://schemas.microsoft.com/office/drawing/2014/main" id="{BEBD5356-511B-9289-30C2-2BB5F920DBA1}"/>
              </a:ext>
            </a:extLst>
          </p:cNvPr>
          <p:cNvGraphicFramePr/>
          <p:nvPr/>
        </p:nvGraphicFramePr>
        <p:xfrm>
          <a:off x="269369" y="2283088"/>
          <a:ext cx="6789566" cy="31508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9B94E35C-243A-D87A-103E-404D7098C85B}"/>
              </a:ext>
            </a:extLst>
          </p:cNvPr>
          <p:cNvSpPr txBox="1"/>
          <p:nvPr/>
        </p:nvSpPr>
        <p:spPr>
          <a:xfrm>
            <a:off x="269369" y="341610"/>
            <a:ext cx="11577062" cy="2031325"/>
          </a:xfrm>
          <a:prstGeom prst="rect">
            <a:avLst/>
          </a:prstGeom>
          <a:solidFill>
            <a:schemeClr val="accent2">
              <a:lumMod val="60000"/>
              <a:lumOff val="40000"/>
            </a:schemeClr>
          </a:solidFill>
        </p:spPr>
        <p:txBody>
          <a:bodyPr wrap="square">
            <a:spAutoFit/>
          </a:bodyPr>
          <a:lstStyle/>
          <a:p>
            <a:r>
              <a:rPr lang="en-GB"/>
              <a:t>This attempt by the child to gain control is explained by Frank (1982).</a:t>
            </a:r>
          </a:p>
          <a:p>
            <a:r>
              <a:rPr lang="en-GB" i="1"/>
              <a:t>The child in his play relates himself to his accumulating passed by continually orienting himself to the present through play. He reverses his past experiences, assimilating them into new perceptions and patterns of relating... In this way, the child is continually discovering himself anew, revising his image of himself as he can and must, with each alteration in his relations with the world. Likewise, in his play, the child attempts to resolve his problems and conflicts, manipulating play materials and often adult materials as he tries to work through or play out his perplexities and confusions (p.24). </a:t>
            </a:r>
          </a:p>
        </p:txBody>
      </p:sp>
      <p:graphicFrame>
        <p:nvGraphicFramePr>
          <p:cNvPr id="15" name="Diagram 14">
            <a:extLst>
              <a:ext uri="{FF2B5EF4-FFF2-40B4-BE49-F238E27FC236}">
                <a16:creationId xmlns:a16="http://schemas.microsoft.com/office/drawing/2014/main" id="{0139FF34-7960-6203-9F6C-B7187F9DC003}"/>
              </a:ext>
            </a:extLst>
          </p:cNvPr>
          <p:cNvGraphicFramePr/>
          <p:nvPr/>
        </p:nvGraphicFramePr>
        <p:xfrm>
          <a:off x="7635531" y="2690782"/>
          <a:ext cx="3517819" cy="25626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3294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EEE15-6359-C7E6-B0D5-F7F60AB5E802}"/>
            </a:ext>
          </a:extLst>
        </p:cNvPr>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DFC5FF8A-6E79-7D6A-1907-2CE8C7D6B213}"/>
              </a:ext>
            </a:extLst>
          </p:cNvPr>
          <p:cNvGraphicFramePr/>
          <p:nvPr/>
        </p:nvGraphicFramePr>
        <p:xfrm>
          <a:off x="214312" y="261255"/>
          <a:ext cx="11550424" cy="44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8B81F5F7-AEDD-39B3-BD0A-B9645C0B62EF}"/>
              </a:ext>
            </a:extLst>
          </p:cNvPr>
          <p:cNvGraphicFramePr/>
          <p:nvPr/>
        </p:nvGraphicFramePr>
        <p:xfrm>
          <a:off x="1853292" y="4898571"/>
          <a:ext cx="7347857" cy="15635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45657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DB1C9-C48A-432A-2C12-3B63295551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DB9C4AD-5EDF-8DF5-090A-AA8FACAB3F3B}"/>
              </a:ext>
            </a:extLst>
          </p:cNvPr>
          <p:cNvSpPr txBox="1"/>
          <p:nvPr/>
        </p:nvSpPr>
        <p:spPr>
          <a:xfrm>
            <a:off x="179614" y="185813"/>
            <a:ext cx="11487150" cy="3046988"/>
          </a:xfrm>
          <a:prstGeom prst="rect">
            <a:avLst/>
          </a:prstGeom>
          <a:noFill/>
        </p:spPr>
        <p:txBody>
          <a:bodyPr wrap="square">
            <a:spAutoFit/>
          </a:bodyPr>
          <a:lstStyle/>
          <a:p>
            <a:pPr algn="l"/>
            <a:r>
              <a:rPr lang="en-GB" sz="2400" b="1" i="0" dirty="0">
                <a:solidFill>
                  <a:srgbClr val="242424"/>
                </a:solidFill>
                <a:effectLst/>
                <a:latin typeface="Segoe UI" panose="020B0502040204020203" pitchFamily="34" charset="0"/>
              </a:rPr>
              <a:t>Benefits</a:t>
            </a:r>
          </a:p>
          <a:p>
            <a:pPr algn="l"/>
            <a:endParaRPr lang="en-GB" b="1" i="0" dirty="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Emotional Expression</a:t>
            </a:r>
            <a:r>
              <a:rPr lang="en-GB" b="0" i="0" dirty="0">
                <a:solidFill>
                  <a:srgbClr val="242424"/>
                </a:solidFill>
                <a:effectLst/>
                <a:latin typeface="Segoe UI" panose="020B0502040204020203" pitchFamily="34" charset="0"/>
              </a:rPr>
              <a:t>: Play therapy provides a safe space for children to express their emotions and thoughts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Coping Skills</a:t>
            </a:r>
            <a:r>
              <a:rPr lang="en-GB" b="0" i="0" dirty="0">
                <a:solidFill>
                  <a:srgbClr val="242424"/>
                </a:solidFill>
                <a:effectLst/>
                <a:latin typeface="Segoe UI" panose="020B0502040204020203" pitchFamily="34" charset="0"/>
              </a:rPr>
              <a:t>: It helps children develop strategies to cope with difficult situations and emotions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Problem-Solving</a:t>
            </a:r>
            <a:r>
              <a:rPr lang="en-GB" b="0" i="0" dirty="0">
                <a:solidFill>
                  <a:srgbClr val="242424"/>
                </a:solidFill>
                <a:effectLst/>
                <a:latin typeface="Segoe UI" panose="020B0502040204020203" pitchFamily="34" charset="0"/>
              </a:rPr>
              <a:t>: Through play, children learn to solve problems and make decisions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Social Skills</a:t>
            </a:r>
            <a:r>
              <a:rPr lang="en-GB" b="0" i="0" dirty="0">
                <a:solidFill>
                  <a:srgbClr val="242424"/>
                </a:solidFill>
                <a:effectLst/>
                <a:latin typeface="Segoe UI" panose="020B0502040204020203" pitchFamily="34" charset="0"/>
              </a:rPr>
              <a:t>: Play therapy can improve social interactions and relationships with peers and family members</a:t>
            </a:r>
            <a:r>
              <a:rPr lang="en-GB" b="0" i="0" u="none" strike="noStrike" dirty="0">
                <a:solidFill>
                  <a:srgbClr val="242424"/>
                </a:solidFill>
                <a:effectLst/>
                <a:latin typeface="var(--fontFamilyBase)"/>
              </a:rPr>
              <a:t>2</a:t>
            </a:r>
            <a:endParaRPr lang="en-GB" b="0" i="0" dirty="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Char char="•"/>
            </a:pPr>
            <a:endParaRPr lang="en-GB" b="0" i="0" dirty="0">
              <a:solidFill>
                <a:srgbClr val="242424"/>
              </a:solidFill>
              <a:effectLst/>
              <a:latin typeface="Segoe UI" panose="020B0502040204020203" pitchFamily="34" charset="0"/>
            </a:endParaRPr>
          </a:p>
        </p:txBody>
      </p:sp>
      <p:grpSp>
        <p:nvGrpSpPr>
          <p:cNvPr id="4" name="Group 3">
            <a:extLst>
              <a:ext uri="{FF2B5EF4-FFF2-40B4-BE49-F238E27FC236}">
                <a16:creationId xmlns:a16="http://schemas.microsoft.com/office/drawing/2014/main" id="{858FB066-2E0A-4F78-1F7A-EE4FA8826639}"/>
              </a:ext>
            </a:extLst>
          </p:cNvPr>
          <p:cNvGrpSpPr/>
          <p:nvPr/>
        </p:nvGrpSpPr>
        <p:grpSpPr>
          <a:xfrm>
            <a:off x="927075" y="3112559"/>
            <a:ext cx="9668378" cy="3028950"/>
            <a:chOff x="1010985" y="0"/>
            <a:chExt cx="9668378" cy="3028950"/>
          </a:xfrm>
        </p:grpSpPr>
        <p:sp>
          <p:nvSpPr>
            <p:cNvPr id="5" name="Oval 4">
              <a:extLst>
                <a:ext uri="{FF2B5EF4-FFF2-40B4-BE49-F238E27FC236}">
                  <a16:creationId xmlns:a16="http://schemas.microsoft.com/office/drawing/2014/main" id="{9BE8FB43-5B31-1622-81FC-9C30E56731C5}"/>
                </a:ext>
              </a:extLst>
            </p:cNvPr>
            <p:cNvSpPr/>
            <p:nvPr/>
          </p:nvSpPr>
          <p:spPr>
            <a:xfrm>
              <a:off x="1010985" y="0"/>
              <a:ext cx="9668378" cy="302895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a:lstStyle/>
            <a:p>
              <a:endParaRPr lang="en-GB"/>
            </a:p>
          </p:txBody>
        </p:sp>
        <p:sp>
          <p:nvSpPr>
            <p:cNvPr id="6" name="Oval 4">
              <a:extLst>
                <a:ext uri="{FF2B5EF4-FFF2-40B4-BE49-F238E27FC236}">
                  <a16:creationId xmlns:a16="http://schemas.microsoft.com/office/drawing/2014/main" id="{0241980C-8C99-01BC-1568-95E8AF934355}"/>
                </a:ext>
              </a:extLst>
            </p:cNvPr>
            <p:cNvSpPr txBox="1"/>
            <p:nvPr/>
          </p:nvSpPr>
          <p:spPr>
            <a:xfrm>
              <a:off x="2426886" y="443579"/>
              <a:ext cx="6836576" cy="2141792"/>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Wilson and Ryan (2005) play therapy is “a means of creating intense relationship experiences between therapists and children or young people, in which play is the principal medium of communication. In common with adult therapies, the aim of these experiences is to bring about changes in an individual’s primary relationships, which have been distorted or impaired during development.  The aim is to bring children to a level of emotional and social functioning on par with their developmental stage, so that usual developmental progress is resumed”</a:t>
              </a:r>
            </a:p>
          </p:txBody>
        </p:sp>
      </p:grpSp>
    </p:spTree>
    <p:extLst>
      <p:ext uri="{BB962C8B-B14F-4D97-AF65-F5344CB8AC3E}">
        <p14:creationId xmlns:p14="http://schemas.microsoft.com/office/powerpoint/2010/main" val="384948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034978-19FB-EF7B-35DC-B07EF3A2C4CF}"/>
              </a:ext>
            </a:extLst>
          </p:cNvPr>
          <p:cNvSpPr txBox="1"/>
          <p:nvPr/>
        </p:nvSpPr>
        <p:spPr>
          <a:xfrm>
            <a:off x="3048486" y="5432693"/>
            <a:ext cx="6095028" cy="584775"/>
          </a:xfrm>
          <a:prstGeom prst="rect">
            <a:avLst/>
          </a:prstGeom>
          <a:noFill/>
        </p:spPr>
        <p:txBody>
          <a:bodyPr wrap="square">
            <a:spAutoFit/>
          </a:bodyPr>
          <a:lstStyle/>
          <a:p>
            <a:r>
              <a:rPr lang="en-GB" sz="3200" b="1" i="0">
                <a:solidFill>
                  <a:srgbClr val="000000"/>
                </a:solidFill>
                <a:effectLst/>
                <a:latin typeface="Calibri" panose="020F0502020204030204" pitchFamily="34" charset="0"/>
              </a:rPr>
              <a:t>A HISTORY OF PLAY THERAPY</a:t>
            </a:r>
            <a:r>
              <a:rPr lang="en-GB" sz="3200" b="0" i="0">
                <a:solidFill>
                  <a:srgbClr val="000000"/>
                </a:solidFill>
                <a:effectLst/>
                <a:latin typeface="Calibri" panose="020F0502020204030204" pitchFamily="34" charset="0"/>
              </a:rPr>
              <a:t> </a:t>
            </a:r>
            <a:endParaRPr lang="en-GB" sz="3200"/>
          </a:p>
        </p:txBody>
      </p:sp>
      <p:sp>
        <p:nvSpPr>
          <p:cNvPr id="8" name="TextBox 7">
            <a:extLst>
              <a:ext uri="{FF2B5EF4-FFF2-40B4-BE49-F238E27FC236}">
                <a16:creationId xmlns:a16="http://schemas.microsoft.com/office/drawing/2014/main" id="{C3DE7E72-9E78-3603-C8CD-5B3E9033A6C4}"/>
              </a:ext>
            </a:extLst>
          </p:cNvPr>
          <p:cNvSpPr txBox="1"/>
          <p:nvPr/>
        </p:nvSpPr>
        <p:spPr>
          <a:xfrm>
            <a:off x="5956852" y="64464"/>
            <a:ext cx="6162261" cy="4801314"/>
          </a:xfrm>
          <a:prstGeom prst="rect">
            <a:avLst/>
          </a:prstGeom>
          <a:solidFill>
            <a:schemeClr val="accent2">
              <a:lumMod val="40000"/>
              <a:lumOff val="60000"/>
            </a:schemeClr>
          </a:solidFill>
          <a:ln>
            <a:solidFill>
              <a:schemeClr val="tx1"/>
            </a:solidFill>
          </a:ln>
        </p:spPr>
        <p:txBody>
          <a:bodyPr wrap="square">
            <a:spAutoFit/>
          </a:bodyPr>
          <a:lstStyle/>
          <a:p>
            <a:endParaRPr lang="en-GB"/>
          </a:p>
          <a:p>
            <a:r>
              <a:rPr lang="en-GB"/>
              <a:t>Play Therapy has emerged from elements of Child Psychotherapy with the specific theoretical foundations emerging from the Humanistic Psychology tradition and Attachment theory. </a:t>
            </a:r>
          </a:p>
          <a:p>
            <a:endParaRPr lang="en-GB"/>
          </a:p>
          <a:p>
            <a:r>
              <a:rPr lang="en-GB"/>
              <a:t>In the 1940’s, Carl Rogers (1951, 1955) established a new model of psychotherapy – client-centred therapy (later termed person-centred therapy). </a:t>
            </a:r>
          </a:p>
          <a:p>
            <a:endParaRPr lang="en-GB"/>
          </a:p>
          <a:p>
            <a:r>
              <a:rPr lang="en-GB"/>
              <a:t>Emphasis was placed upon a relationship between therapist and client based upon genuineness, acceptance and trust. As such, the person-centred approach posited a new and original theoretical perspective of personality structure, psychological health, acquisition of psychological difficulty and the change process within therapy. </a:t>
            </a:r>
          </a:p>
          <a:p>
            <a:endParaRPr lang="en-GB"/>
          </a:p>
        </p:txBody>
      </p:sp>
      <p:graphicFrame>
        <p:nvGraphicFramePr>
          <p:cNvPr id="16" name="Diagram 15">
            <a:extLst>
              <a:ext uri="{FF2B5EF4-FFF2-40B4-BE49-F238E27FC236}">
                <a16:creationId xmlns:a16="http://schemas.microsoft.com/office/drawing/2014/main" id="{84ACD8E6-FC54-6A29-1E74-3BFB2EAE1674}"/>
              </a:ext>
            </a:extLst>
          </p:cNvPr>
          <p:cNvGraphicFramePr/>
          <p:nvPr/>
        </p:nvGraphicFramePr>
        <p:xfrm>
          <a:off x="487017" y="2400029"/>
          <a:ext cx="4953000" cy="923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2A5F88D5-D405-0CF9-6846-9CE9BBDEEF76}"/>
              </a:ext>
            </a:extLst>
          </p:cNvPr>
          <p:cNvSpPr txBox="1"/>
          <p:nvPr/>
        </p:nvSpPr>
        <p:spPr>
          <a:xfrm>
            <a:off x="1050235" y="318103"/>
            <a:ext cx="6115878" cy="369332"/>
          </a:xfrm>
          <a:prstGeom prst="rect">
            <a:avLst/>
          </a:prstGeom>
          <a:noFill/>
        </p:spPr>
        <p:txBody>
          <a:bodyPr wrap="square">
            <a:spAutoFit/>
          </a:bodyPr>
          <a:lstStyle/>
          <a:p>
            <a:r>
              <a:rPr lang="en-GB" b="1"/>
              <a:t>Pioneers of Child Psychotherapy</a:t>
            </a:r>
          </a:p>
        </p:txBody>
      </p:sp>
      <p:graphicFrame>
        <p:nvGraphicFramePr>
          <p:cNvPr id="15" name="Diagram 14">
            <a:extLst>
              <a:ext uri="{FF2B5EF4-FFF2-40B4-BE49-F238E27FC236}">
                <a16:creationId xmlns:a16="http://schemas.microsoft.com/office/drawing/2014/main" id="{0DA1E8BF-7BE0-5EF7-B602-8656AAA9F837}"/>
              </a:ext>
            </a:extLst>
          </p:cNvPr>
          <p:cNvGraphicFramePr/>
          <p:nvPr/>
        </p:nvGraphicFramePr>
        <p:xfrm>
          <a:off x="294861" y="634951"/>
          <a:ext cx="5469835" cy="15715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9" name="Diagram 18">
            <a:extLst>
              <a:ext uri="{FF2B5EF4-FFF2-40B4-BE49-F238E27FC236}">
                <a16:creationId xmlns:a16="http://schemas.microsoft.com/office/drawing/2014/main" id="{1B06E435-4245-7CFF-3714-00F23B0415F8}"/>
              </a:ext>
            </a:extLst>
          </p:cNvPr>
          <p:cNvGraphicFramePr/>
          <p:nvPr/>
        </p:nvGraphicFramePr>
        <p:xfrm>
          <a:off x="182218" y="3584615"/>
          <a:ext cx="5065643" cy="112277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88832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73A3E7BE-BADC-B5C0-062E-C0BBDFB3D1A1}"/>
              </a:ext>
            </a:extLst>
          </p:cNvPr>
          <p:cNvGraphicFramePr/>
          <p:nvPr/>
        </p:nvGraphicFramePr>
        <p:xfrm>
          <a:off x="1133061" y="101696"/>
          <a:ext cx="10880035" cy="1643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7BE9620B-5401-CEF0-31DC-511697D22FDD}"/>
              </a:ext>
            </a:extLst>
          </p:cNvPr>
          <p:cNvGraphicFramePr/>
          <p:nvPr/>
        </p:nvGraphicFramePr>
        <p:xfrm>
          <a:off x="-1805609" y="1980048"/>
          <a:ext cx="5029200" cy="9233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BE6F199C-1CAE-78DB-A528-72EB12658870}"/>
              </a:ext>
            </a:extLst>
          </p:cNvPr>
          <p:cNvSpPr txBox="1"/>
          <p:nvPr/>
        </p:nvSpPr>
        <p:spPr>
          <a:xfrm>
            <a:off x="1406388" y="1116207"/>
            <a:ext cx="9997108" cy="369332"/>
          </a:xfrm>
          <a:prstGeom prst="rect">
            <a:avLst/>
          </a:prstGeom>
          <a:noFill/>
        </p:spPr>
        <p:txBody>
          <a:bodyPr wrap="square">
            <a:spAutoFit/>
          </a:bodyPr>
          <a:lstStyle/>
          <a:p>
            <a:r>
              <a:rPr lang="en-GB"/>
              <a:t>Her eight principles of the therapeutic relationship inform the work of many Play Therapists. </a:t>
            </a:r>
          </a:p>
        </p:txBody>
      </p:sp>
      <p:pic>
        <p:nvPicPr>
          <p:cNvPr id="12" name="Picture 11">
            <a:extLst>
              <a:ext uri="{FF2B5EF4-FFF2-40B4-BE49-F238E27FC236}">
                <a16:creationId xmlns:a16="http://schemas.microsoft.com/office/drawing/2014/main" id="{D76EDAFC-98C5-E5BE-24C6-F2516994AF72}"/>
              </a:ext>
            </a:extLst>
          </p:cNvPr>
          <p:cNvPicPr>
            <a:picLocks noChangeAspect="1"/>
          </p:cNvPicPr>
          <p:nvPr/>
        </p:nvPicPr>
        <p:blipFill>
          <a:blip r:embed="rId12"/>
          <a:stretch>
            <a:fillRect/>
          </a:stretch>
        </p:blipFill>
        <p:spPr>
          <a:xfrm>
            <a:off x="1621346" y="1682666"/>
            <a:ext cx="5634220" cy="4752388"/>
          </a:xfrm>
          <a:prstGeom prst="rect">
            <a:avLst/>
          </a:prstGeom>
        </p:spPr>
      </p:pic>
      <p:sp>
        <p:nvSpPr>
          <p:cNvPr id="16" name="TextBox 15">
            <a:extLst>
              <a:ext uri="{FF2B5EF4-FFF2-40B4-BE49-F238E27FC236}">
                <a16:creationId xmlns:a16="http://schemas.microsoft.com/office/drawing/2014/main" id="{CD8B4DF8-2FA1-9BB4-2B23-21DD261D7CF4}"/>
              </a:ext>
            </a:extLst>
          </p:cNvPr>
          <p:cNvSpPr txBox="1"/>
          <p:nvPr/>
        </p:nvSpPr>
        <p:spPr>
          <a:xfrm>
            <a:off x="2656622" y="4928369"/>
            <a:ext cx="4815508" cy="369332"/>
          </a:xfrm>
          <a:prstGeom prst="rect">
            <a:avLst/>
          </a:prstGeom>
          <a:noFill/>
        </p:spPr>
        <p:txBody>
          <a:bodyPr wrap="square">
            <a:spAutoFit/>
          </a:bodyPr>
          <a:lstStyle/>
          <a:p>
            <a:r>
              <a:rPr lang="en-GB">
                <a:hlinkClick r:id="rId13"/>
              </a:rPr>
              <a:t>https://youtu.be/ZeLL6u4RGhc</a:t>
            </a:r>
            <a:r>
              <a:rPr lang="en-GB"/>
              <a:t> </a:t>
            </a:r>
          </a:p>
        </p:txBody>
      </p:sp>
      <p:sp>
        <p:nvSpPr>
          <p:cNvPr id="18" name="TextBox 17">
            <a:extLst>
              <a:ext uri="{FF2B5EF4-FFF2-40B4-BE49-F238E27FC236}">
                <a16:creationId xmlns:a16="http://schemas.microsoft.com/office/drawing/2014/main" id="{182C4A09-B410-8C51-CD06-A176BD38505A}"/>
              </a:ext>
            </a:extLst>
          </p:cNvPr>
          <p:cNvSpPr txBox="1"/>
          <p:nvPr/>
        </p:nvSpPr>
        <p:spPr>
          <a:xfrm>
            <a:off x="7359098" y="1710684"/>
            <a:ext cx="4653998" cy="4724370"/>
          </a:xfrm>
          <a:prstGeom prst="rect">
            <a:avLst/>
          </a:prstGeom>
          <a:solidFill>
            <a:schemeClr val="accent4">
              <a:lumMod val="60000"/>
              <a:lumOff val="40000"/>
            </a:schemeClr>
          </a:solidFill>
        </p:spPr>
        <p:txBody>
          <a:bodyPr wrap="square">
            <a:spAutoFit/>
          </a:bodyPr>
          <a:lstStyle/>
          <a:p>
            <a:pPr algn="l" rtl="0" fontAlgn="base"/>
            <a:r>
              <a:rPr lang="en-GB" sz="1900" b="0" i="0" dirty="0">
                <a:solidFill>
                  <a:srgbClr val="000000"/>
                </a:solidFill>
                <a:effectLst/>
              </a:rPr>
              <a:t>Moustakas – therapy is a growth experience. </a:t>
            </a:r>
          </a:p>
          <a:p>
            <a:pPr algn="l" rtl="0" fontAlgn="base"/>
            <a:r>
              <a:rPr lang="en-GB" sz="1900" dirty="0">
                <a:solidFill>
                  <a:srgbClr val="000000"/>
                </a:solidFill>
              </a:rPr>
              <a:t>C</a:t>
            </a:r>
            <a:r>
              <a:rPr lang="en-GB" sz="1900" b="0" i="0" dirty="0">
                <a:solidFill>
                  <a:srgbClr val="000000"/>
                </a:solidFill>
                <a:effectLst/>
              </a:rPr>
              <a:t>hild’s feelings are negative and as they are expressed, they become less intense = emergence of more positive feelings and more balanced relationships.</a:t>
            </a:r>
            <a:r>
              <a:rPr lang="en-US" sz="1900" b="0" i="0" dirty="0">
                <a:solidFill>
                  <a:srgbClr val="000000"/>
                </a:solidFill>
                <a:effectLst/>
              </a:rPr>
              <a:t> </a:t>
            </a:r>
          </a:p>
          <a:p>
            <a:pPr marL="285750" indent="-285750" algn="l" rtl="0" fontAlgn="base">
              <a:buFont typeface="Arial" panose="020B0604020202020204" pitchFamily="34" charset="0"/>
              <a:buChar char="•"/>
            </a:pPr>
            <a:endParaRPr lang="en-US" sz="1900" b="0" i="0" dirty="0">
              <a:solidFill>
                <a:srgbClr val="000000"/>
              </a:solidFill>
              <a:effectLst/>
            </a:endParaRPr>
          </a:p>
          <a:p>
            <a:pPr fontAlgn="base"/>
            <a:r>
              <a:rPr lang="en-GB" sz="1900" b="0" i="0" dirty="0">
                <a:solidFill>
                  <a:srgbClr val="000000"/>
                </a:solidFill>
                <a:effectLst/>
              </a:rPr>
              <a:t>50 years, of PT in America</a:t>
            </a:r>
            <a:r>
              <a:rPr lang="en-GB" sz="1900" dirty="0">
                <a:solidFill>
                  <a:srgbClr val="000000"/>
                </a:solidFill>
              </a:rPr>
              <a:t>. Differing models integrating elements of systemic family therapy, narrative therapy, solution focused therapy and cognitive behavioural therapy.</a:t>
            </a:r>
            <a:endParaRPr lang="en-US" sz="1900" dirty="0">
              <a:solidFill>
                <a:srgbClr val="000000"/>
              </a:solidFill>
            </a:endParaRPr>
          </a:p>
          <a:p>
            <a:pPr algn="l" rtl="0" fontAlgn="base"/>
            <a:endParaRPr lang="en-GB" sz="1900" b="0" i="0" dirty="0">
              <a:solidFill>
                <a:srgbClr val="000000"/>
              </a:solidFill>
              <a:effectLst/>
            </a:endParaRPr>
          </a:p>
          <a:p>
            <a:pPr algn="l" rtl="0" fontAlgn="base"/>
            <a:r>
              <a:rPr lang="en-GB" b="0" i="0" dirty="0">
                <a:solidFill>
                  <a:srgbClr val="000000"/>
                </a:solidFill>
                <a:effectLst/>
              </a:rPr>
              <a:t>Moustakas (1953, 1966, 1973, 1981, 1992)</a:t>
            </a:r>
          </a:p>
          <a:p>
            <a:pPr algn="l" rtl="0" fontAlgn="base"/>
            <a:r>
              <a:rPr lang="en-GB" b="0" i="0" dirty="0">
                <a:solidFill>
                  <a:srgbClr val="000000"/>
                </a:solidFill>
                <a:effectLst/>
              </a:rPr>
              <a:t>Schaefer (1976, 1986, 1993) </a:t>
            </a:r>
          </a:p>
          <a:p>
            <a:pPr algn="l" rtl="0" fontAlgn="base"/>
            <a:r>
              <a:rPr lang="en-GB" b="0" i="0" dirty="0">
                <a:solidFill>
                  <a:srgbClr val="000000"/>
                </a:solidFill>
                <a:effectLst/>
              </a:rPr>
              <a:t>Landreth (1991,2002)</a:t>
            </a:r>
            <a:endParaRPr lang="en-GB" sz="1600" dirty="0"/>
          </a:p>
        </p:txBody>
      </p:sp>
    </p:spTree>
    <p:extLst>
      <p:ext uri="{BB962C8B-B14F-4D97-AF65-F5344CB8AC3E}">
        <p14:creationId xmlns:p14="http://schemas.microsoft.com/office/powerpoint/2010/main" val="10969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F782CDD-BB22-D606-8BB6-48F23C76E4E2}"/>
              </a:ext>
            </a:extLst>
          </p:cNvPr>
          <p:cNvSpPr txBox="1"/>
          <p:nvPr/>
        </p:nvSpPr>
        <p:spPr>
          <a:xfrm>
            <a:off x="112643" y="209807"/>
            <a:ext cx="11966714" cy="6555641"/>
          </a:xfrm>
          <a:prstGeom prst="rect">
            <a:avLst/>
          </a:prstGeom>
          <a:solidFill>
            <a:schemeClr val="accent4">
              <a:lumMod val="60000"/>
              <a:lumOff val="40000"/>
            </a:schemeClr>
          </a:solidFill>
        </p:spPr>
        <p:txBody>
          <a:bodyPr wrap="square">
            <a:spAutoFit/>
          </a:bodyPr>
          <a:lstStyle/>
          <a:p>
            <a:r>
              <a:rPr lang="en-GB" sz="2000" dirty="0"/>
              <a:t>In Britain, Play Therapy started in the 1980’s. Initially the Children’s Hour Trust taught professionals the basic techniques of </a:t>
            </a:r>
            <a:r>
              <a:rPr lang="en-GB" sz="2000" dirty="0" err="1"/>
              <a:t>Axline’s</a:t>
            </a:r>
            <a:r>
              <a:rPr lang="en-GB" sz="2000" dirty="0"/>
              <a:t> Play Therapy used in a multitude of settings. </a:t>
            </a:r>
          </a:p>
          <a:p>
            <a:r>
              <a:rPr lang="en-GB" sz="2000" dirty="0"/>
              <a:t>In parallel, two </a:t>
            </a:r>
            <a:r>
              <a:rPr lang="en-GB" sz="2000" dirty="0" err="1"/>
              <a:t>Dramatherapists</a:t>
            </a:r>
            <a:r>
              <a:rPr lang="en-GB" sz="2000" dirty="0"/>
              <a:t> started using Play Therapy methods to inform their Dramatherapy practice with children. Sue Jennings (1994) and Ann </a:t>
            </a:r>
            <a:r>
              <a:rPr lang="en-GB" sz="2000" dirty="0" err="1"/>
              <a:t>Cattanach</a:t>
            </a:r>
            <a:r>
              <a:rPr lang="en-GB" sz="2000" dirty="0"/>
              <a:t> (1993, 1994, 1998) integrated elements of non-directive Play Therapy to formulate a British Play Therapy movement. In 1990, the Institute of Dramatherapy started to offer a Certificate and Diploma in Play Therapy. </a:t>
            </a:r>
          </a:p>
          <a:p>
            <a:endParaRPr lang="en-GB" sz="2000" dirty="0"/>
          </a:p>
          <a:p>
            <a:r>
              <a:rPr lang="en-GB" sz="2000" dirty="0"/>
              <a:t>In 1992, the British Association of Play Therapists (BAPT) was started by a group of professionals studying at the Institute of Dramatherapy. Since then, BAPT has developed the British Play Therapy movement and now accredits a number of training courses in the UK, including the Masters level programmes currently running at the University of Roehampton (London) and University South Wales (Wales). </a:t>
            </a:r>
          </a:p>
          <a:p>
            <a:endParaRPr lang="en-GB" sz="2000" dirty="0"/>
          </a:p>
          <a:p>
            <a:r>
              <a:rPr lang="en-GB" sz="2000" dirty="0"/>
              <a:t>British Play Therapy is currently defined as: </a:t>
            </a:r>
          </a:p>
          <a:p>
            <a:endParaRPr lang="en-GB" sz="2000" dirty="0"/>
          </a:p>
          <a:p>
            <a:r>
              <a:rPr lang="en-GB" sz="2000" i="1" dirty="0"/>
              <a:t>“Play Therapy is the dynamic process between child and Play Therapist in which the child explores at his or her own pace and with his or her own agenda those issues, past and current, conscious and unconscious, that are affecting the child’s life in the present. The child’s inner resources are enabled by the therapeutic alliance to bring about growth and change. Play Therapy is child-centred, in which play is the primary medium and speech is the secondary medium.” </a:t>
            </a:r>
          </a:p>
          <a:p>
            <a:endParaRPr lang="en-GB" sz="2000" i="1" dirty="0"/>
          </a:p>
        </p:txBody>
      </p:sp>
    </p:spTree>
    <p:extLst>
      <p:ext uri="{BB962C8B-B14F-4D97-AF65-F5344CB8AC3E}">
        <p14:creationId xmlns:p14="http://schemas.microsoft.com/office/powerpoint/2010/main" val="4228548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510C-AA9E-801B-DA88-20767F88A2AF}"/>
              </a:ext>
            </a:extLst>
          </p:cNvPr>
          <p:cNvSpPr>
            <a:spLocks noGrp="1"/>
          </p:cNvSpPr>
          <p:nvPr>
            <p:ph type="title"/>
          </p:nvPr>
        </p:nvSpPr>
        <p:spPr>
          <a:xfrm>
            <a:off x="442154" y="-351251"/>
            <a:ext cx="9829800" cy="1082674"/>
          </a:xfrm>
        </p:spPr>
        <p:txBody>
          <a:bodyPr/>
          <a:lstStyle/>
          <a:p>
            <a:r>
              <a:rPr lang="en-GB"/>
              <a:t>Benefits and goals of Play Therapy </a:t>
            </a:r>
          </a:p>
        </p:txBody>
      </p:sp>
      <p:graphicFrame>
        <p:nvGraphicFramePr>
          <p:cNvPr id="5" name="Diagram 4">
            <a:extLst>
              <a:ext uri="{FF2B5EF4-FFF2-40B4-BE49-F238E27FC236}">
                <a16:creationId xmlns:a16="http://schemas.microsoft.com/office/drawing/2014/main" id="{EFEA22CB-DA20-57AF-DC22-3D59C578CCE5}"/>
              </a:ext>
            </a:extLst>
          </p:cNvPr>
          <p:cNvGraphicFramePr/>
          <p:nvPr/>
        </p:nvGraphicFramePr>
        <p:xfrm>
          <a:off x="209671" y="-215496"/>
          <a:ext cx="11782732" cy="41935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75552EA4-1BF3-B6DE-B825-9A546EA09285}"/>
              </a:ext>
            </a:extLst>
          </p:cNvPr>
          <p:cNvGraphicFramePr/>
          <p:nvPr/>
        </p:nvGraphicFramePr>
        <p:xfrm>
          <a:off x="663959" y="2399572"/>
          <a:ext cx="10262247" cy="391525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02627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F60201-368B-E024-9BCA-C6D43EEE593B}"/>
              </a:ext>
            </a:extLst>
          </p:cNvPr>
          <p:cNvSpPr txBox="1"/>
          <p:nvPr/>
        </p:nvSpPr>
        <p:spPr>
          <a:xfrm>
            <a:off x="239213" y="2153128"/>
            <a:ext cx="6096000" cy="4524315"/>
          </a:xfrm>
          <a:prstGeom prst="rect">
            <a:avLst/>
          </a:prstGeom>
          <a:solidFill>
            <a:schemeClr val="accent2">
              <a:lumMod val="60000"/>
              <a:lumOff val="40000"/>
            </a:schemeClr>
          </a:solidFill>
        </p:spPr>
        <p:txBody>
          <a:bodyPr wrap="square">
            <a:spAutoFit/>
          </a:bodyPr>
          <a:lstStyle/>
          <a:p>
            <a:r>
              <a:rPr lang="en-GB" b="1"/>
              <a:t>Actualisation</a:t>
            </a:r>
            <a:r>
              <a:rPr lang="en-GB"/>
              <a:t> – Humans are motivated by an innate tendency to develop constructive and healthy capacities. This tendency is to actualise each person’s inner potentials, including aspects of creativity, curiosity and the desire to become more effective and autonomous.</a:t>
            </a:r>
          </a:p>
          <a:p>
            <a:r>
              <a:rPr lang="en-GB"/>
              <a:t> </a:t>
            </a:r>
          </a:p>
          <a:p>
            <a:r>
              <a:rPr lang="en-GB" b="1"/>
              <a:t>The Need for Positive Regard </a:t>
            </a:r>
            <a:r>
              <a:rPr lang="en-GB"/>
              <a:t>– All people require warmth, respect and acceptance from others, especially from ‘significant others’. As children grow and develop, this need for positive regard transforms into a secondary, learned need for positive self regard. </a:t>
            </a:r>
          </a:p>
          <a:p>
            <a:endParaRPr lang="en-GB"/>
          </a:p>
          <a:p>
            <a:r>
              <a:rPr lang="en-GB" b="1"/>
              <a:t>Play as Communication </a:t>
            </a:r>
            <a:r>
              <a:rPr lang="en-GB"/>
              <a:t>– Children use play as their primary medium of communication. Play is a format for transmitting children’s emotions, thoughts, values and perceptions. It is a medium that is primarily creative. </a:t>
            </a:r>
          </a:p>
        </p:txBody>
      </p:sp>
      <p:sp>
        <p:nvSpPr>
          <p:cNvPr id="7" name="TextBox 6">
            <a:extLst>
              <a:ext uri="{FF2B5EF4-FFF2-40B4-BE49-F238E27FC236}">
                <a16:creationId xmlns:a16="http://schemas.microsoft.com/office/drawing/2014/main" id="{C05D74C4-D2A0-7584-AACC-BADF0B089406}"/>
              </a:ext>
            </a:extLst>
          </p:cNvPr>
          <p:cNvSpPr txBox="1"/>
          <p:nvPr/>
        </p:nvSpPr>
        <p:spPr>
          <a:xfrm>
            <a:off x="565364" y="79509"/>
            <a:ext cx="6096000" cy="461665"/>
          </a:xfrm>
          <a:prstGeom prst="rect">
            <a:avLst/>
          </a:prstGeom>
          <a:noFill/>
        </p:spPr>
        <p:txBody>
          <a:bodyPr wrap="square">
            <a:spAutoFit/>
          </a:bodyPr>
          <a:lstStyle/>
          <a:p>
            <a:r>
              <a:rPr lang="en-GB" sz="2400"/>
              <a:t>Theoretical Basis of Play Therapy </a:t>
            </a:r>
          </a:p>
        </p:txBody>
      </p:sp>
      <p:graphicFrame>
        <p:nvGraphicFramePr>
          <p:cNvPr id="10" name="Diagram 9">
            <a:extLst>
              <a:ext uri="{FF2B5EF4-FFF2-40B4-BE49-F238E27FC236}">
                <a16:creationId xmlns:a16="http://schemas.microsoft.com/office/drawing/2014/main" id="{2AC72955-D237-2B80-8D8E-63E2D5CA18D6}"/>
              </a:ext>
            </a:extLst>
          </p:cNvPr>
          <p:cNvGraphicFramePr/>
          <p:nvPr/>
        </p:nvGraphicFramePr>
        <p:xfrm>
          <a:off x="133380" y="481326"/>
          <a:ext cx="6081889" cy="1615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2B92BBA4-69D4-D2F9-C2A6-B4DA2E1F6CCE}"/>
              </a:ext>
            </a:extLst>
          </p:cNvPr>
          <p:cNvSpPr txBox="1"/>
          <p:nvPr/>
        </p:nvSpPr>
        <p:spPr>
          <a:xfrm>
            <a:off x="6391577" y="1683026"/>
            <a:ext cx="5611438" cy="5324535"/>
          </a:xfrm>
          <a:prstGeom prst="rect">
            <a:avLst/>
          </a:prstGeom>
          <a:noFill/>
        </p:spPr>
        <p:txBody>
          <a:bodyPr wrap="square">
            <a:spAutoFit/>
          </a:bodyPr>
          <a:lstStyle/>
          <a:p>
            <a:r>
              <a:rPr lang="en-GB" sz="2000"/>
              <a:t>In pairs, search for different types of play therapy.</a:t>
            </a:r>
          </a:p>
          <a:p>
            <a:endParaRPr lang="en-GB" sz="2000"/>
          </a:p>
          <a:p>
            <a:r>
              <a:rPr lang="en-GB" sz="2000"/>
              <a:t>  Directive </a:t>
            </a:r>
          </a:p>
          <a:p>
            <a:r>
              <a:rPr lang="en-GB" sz="2000"/>
              <a:t>  Nondirective</a:t>
            </a:r>
          </a:p>
          <a:p>
            <a:r>
              <a:rPr lang="en-GB" sz="2000"/>
              <a:t>  Filial </a:t>
            </a:r>
          </a:p>
          <a:p>
            <a:r>
              <a:rPr lang="en-GB" sz="2000"/>
              <a:t>  </a:t>
            </a:r>
            <a:r>
              <a:rPr lang="en-GB" sz="2000" err="1"/>
              <a:t>Sandtray</a:t>
            </a:r>
            <a:endParaRPr lang="en-GB" sz="2000"/>
          </a:p>
          <a:p>
            <a:r>
              <a:rPr lang="en-GB" sz="2000"/>
              <a:t>  </a:t>
            </a:r>
            <a:r>
              <a:rPr lang="en-GB" sz="2000" err="1"/>
              <a:t>Theraplay</a:t>
            </a:r>
            <a:r>
              <a:rPr lang="en-GB" sz="2000"/>
              <a:t> </a:t>
            </a:r>
            <a:endParaRPr lang="en-GB"/>
          </a:p>
          <a:p>
            <a:endParaRPr lang="en-GB"/>
          </a:p>
          <a:p>
            <a:endParaRPr lang="en-GB"/>
          </a:p>
          <a:p>
            <a:endParaRPr lang="en-GB"/>
          </a:p>
          <a:p>
            <a:endParaRPr lang="en-GB"/>
          </a:p>
          <a:p>
            <a:endParaRPr lang="en-GB"/>
          </a:p>
          <a:p>
            <a:endParaRPr lang="en-GB" sz="3200"/>
          </a:p>
          <a:p>
            <a:r>
              <a:rPr lang="en-GB" sz="2000"/>
              <a:t>Report findings back to the class. Find one empirical paper to support your type.  </a:t>
            </a:r>
          </a:p>
          <a:p>
            <a:endParaRPr lang="en-GB"/>
          </a:p>
        </p:txBody>
      </p:sp>
      <p:pic>
        <p:nvPicPr>
          <p:cNvPr id="15" name="Picture 14">
            <a:extLst>
              <a:ext uri="{FF2B5EF4-FFF2-40B4-BE49-F238E27FC236}">
                <a16:creationId xmlns:a16="http://schemas.microsoft.com/office/drawing/2014/main" id="{58F77C54-2F0A-35B1-FAE5-DB97ABB21D5D}"/>
              </a:ext>
            </a:extLst>
          </p:cNvPr>
          <p:cNvPicPr>
            <a:picLocks noChangeAspect="1"/>
          </p:cNvPicPr>
          <p:nvPr/>
        </p:nvPicPr>
        <p:blipFill>
          <a:blip r:embed="rId7"/>
          <a:stretch>
            <a:fillRect/>
          </a:stretch>
        </p:blipFill>
        <p:spPr>
          <a:xfrm>
            <a:off x="7646503" y="82826"/>
            <a:ext cx="2857500" cy="1600200"/>
          </a:xfrm>
          <a:prstGeom prst="rect">
            <a:avLst/>
          </a:prstGeom>
        </p:spPr>
      </p:pic>
    </p:spTree>
    <p:extLst>
      <p:ext uri="{BB962C8B-B14F-4D97-AF65-F5344CB8AC3E}">
        <p14:creationId xmlns:p14="http://schemas.microsoft.com/office/powerpoint/2010/main" val="330902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7064-3BF7-4C0D-E9AC-4F1E2547848E}"/>
              </a:ext>
            </a:extLst>
          </p:cNvPr>
          <p:cNvSpPr>
            <a:spLocks noGrp="1"/>
          </p:cNvSpPr>
          <p:nvPr>
            <p:ph type="title"/>
          </p:nvPr>
        </p:nvSpPr>
        <p:spPr>
          <a:xfrm>
            <a:off x="526045" y="-275254"/>
            <a:ext cx="9829800" cy="1082674"/>
          </a:xfrm>
        </p:spPr>
        <p:txBody>
          <a:bodyPr>
            <a:normAutofit/>
          </a:bodyPr>
          <a:lstStyle/>
          <a:p>
            <a:r>
              <a:rPr lang="en-GB" sz="3600" dirty="0"/>
              <a:t>References and resources </a:t>
            </a:r>
          </a:p>
        </p:txBody>
      </p:sp>
      <p:sp>
        <p:nvSpPr>
          <p:cNvPr id="4" name="TextBox 3">
            <a:extLst>
              <a:ext uri="{FF2B5EF4-FFF2-40B4-BE49-F238E27FC236}">
                <a16:creationId xmlns:a16="http://schemas.microsoft.com/office/drawing/2014/main" id="{D121DC6B-B643-856A-7836-741B2E72429B}"/>
              </a:ext>
            </a:extLst>
          </p:cNvPr>
          <p:cNvSpPr txBox="1"/>
          <p:nvPr/>
        </p:nvSpPr>
        <p:spPr>
          <a:xfrm>
            <a:off x="244928" y="947058"/>
            <a:ext cx="11821885" cy="4278094"/>
          </a:xfrm>
          <a:prstGeom prst="rect">
            <a:avLst/>
          </a:prstGeom>
          <a:noFill/>
        </p:spPr>
        <p:txBody>
          <a:bodyPr wrap="square" lIns="91440" tIns="45720" rIns="91440" bIns="45720" anchor="t">
            <a:spAutoFit/>
          </a:bodyPr>
          <a:lstStyle/>
          <a:p>
            <a:r>
              <a:rPr lang="en-GB" sz="1600" dirty="0" err="1"/>
              <a:t>Axline</a:t>
            </a:r>
            <a:r>
              <a:rPr lang="en-GB" sz="1600" dirty="0"/>
              <a:t>, V. M. (2012). Play therapy-The inner dynamics of childhood. Read Books </a:t>
            </a:r>
            <a:r>
              <a:rPr lang="en-GB" sz="1600" dirty="0" err="1"/>
              <a:t>Ltd.Bottrill</a:t>
            </a:r>
            <a:r>
              <a:rPr lang="en-GB" sz="1600" dirty="0"/>
              <a:t>, G. (2018). Can I Go and Play Now?: Rethinking the Early Years. Sage.</a:t>
            </a:r>
          </a:p>
          <a:p>
            <a:endParaRPr lang="en-GB" sz="1600" dirty="0"/>
          </a:p>
          <a:p>
            <a:r>
              <a:rPr lang="en-GB" sz="1600" dirty="0"/>
              <a:t>Convention on the rights of the child (1989) </a:t>
            </a:r>
            <a:r>
              <a:rPr lang="en-GB" sz="1600" dirty="0">
                <a:hlinkClick r:id="rId2"/>
              </a:rPr>
              <a:t>https://www.unicef.org.uk/what-we-do/un-convention-child-rights/</a:t>
            </a:r>
            <a:r>
              <a:rPr lang="en-GB" sz="1600" dirty="0"/>
              <a:t> </a:t>
            </a:r>
          </a:p>
          <a:p>
            <a:endParaRPr lang="en-GB" sz="1600" dirty="0">
              <a:cs typeface="Arial"/>
            </a:endParaRPr>
          </a:p>
          <a:p>
            <a:r>
              <a:rPr lang="en-GB" sz="1600" b="0" i="0" dirty="0">
                <a:solidFill>
                  <a:srgbClr val="222222"/>
                </a:solidFill>
                <a:effectLst/>
                <a:latin typeface="Arial" panose="020B0604020202020204" pitchFamily="34" charset="0"/>
              </a:rPr>
              <a:t>Crenshaw, D. A., &amp; Kenney-</a:t>
            </a:r>
            <a:r>
              <a:rPr lang="en-GB" sz="1600" b="0" i="0" dirty="0" err="1">
                <a:solidFill>
                  <a:srgbClr val="222222"/>
                </a:solidFill>
                <a:effectLst/>
                <a:latin typeface="Arial" panose="020B0604020202020204" pitchFamily="34" charset="0"/>
              </a:rPr>
              <a:t>Noziska</a:t>
            </a:r>
            <a:r>
              <a:rPr lang="en-GB" sz="1600" b="0" i="0" dirty="0">
                <a:solidFill>
                  <a:srgbClr val="222222"/>
                </a:solidFill>
                <a:effectLst/>
                <a:latin typeface="Arial" panose="020B0604020202020204" pitchFamily="34" charset="0"/>
              </a:rPr>
              <a:t>, S. (2014). Therapeutic presence in play therapy. </a:t>
            </a:r>
            <a:r>
              <a:rPr lang="en-GB" sz="1600" b="0" i="1" dirty="0">
                <a:solidFill>
                  <a:srgbClr val="222222"/>
                </a:solidFill>
                <a:effectLst/>
                <a:latin typeface="Arial" panose="020B0604020202020204" pitchFamily="34" charset="0"/>
              </a:rPr>
              <a:t>International Journal of Play Therapy</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23</a:t>
            </a:r>
            <a:r>
              <a:rPr lang="en-GB" sz="1600" b="0" i="0" dirty="0">
                <a:solidFill>
                  <a:srgbClr val="222222"/>
                </a:solidFill>
                <a:effectLst/>
                <a:latin typeface="Arial" panose="020B0604020202020204" pitchFamily="34" charset="0"/>
              </a:rPr>
              <a:t>(1), 31. </a:t>
            </a:r>
          </a:p>
          <a:p>
            <a:endParaRPr lang="en-GB" sz="1600" dirty="0">
              <a:solidFill>
                <a:srgbClr val="222222"/>
              </a:solidFill>
              <a:latin typeface="Arial" panose="020B0604020202020204" pitchFamily="34" charset="0"/>
            </a:endParaRPr>
          </a:p>
          <a:p>
            <a:r>
              <a:rPr lang="en-GB" sz="1600" dirty="0"/>
              <a:t>Eberle, S. G. (2014). The elements of play: Toward a philosophy and a definition of play. American Journal of Play, 6(2), 214-233.</a:t>
            </a:r>
            <a:endParaRPr lang="en-GB" sz="1600" dirty="0">
              <a:cs typeface="Arial" panose="020B0604020202020204"/>
            </a:endParaRPr>
          </a:p>
          <a:p>
            <a:endParaRPr lang="en-GB" sz="1600" dirty="0"/>
          </a:p>
          <a:p>
            <a:r>
              <a:rPr lang="en-GB" sz="1600" dirty="0"/>
              <a:t>Greenway, C. W. &amp; Hutchings, L. (2022). Play, Creativity and Well-Being. In J. Water-Davies (Ed.), Introduction to Play (1st ed., pp. 81-94). London, Sage. </a:t>
            </a:r>
            <a:r>
              <a:rPr lang="en-GB" sz="1600" dirty="0">
                <a:hlinkClick r:id="rId3"/>
              </a:rPr>
              <a:t>https://uk.sagepub.com/en-gb/eur/introduction-to-play/book274681</a:t>
            </a:r>
            <a:r>
              <a:rPr lang="en-GB" sz="1600" dirty="0"/>
              <a:t> </a:t>
            </a:r>
          </a:p>
          <a:p>
            <a:endParaRPr lang="en-GB" sz="1600" dirty="0"/>
          </a:p>
          <a:p>
            <a:r>
              <a:rPr lang="en-GB" sz="1600" dirty="0">
                <a:cs typeface="Arial"/>
              </a:rPr>
              <a:t>Jennings, S., </a:t>
            </a:r>
            <a:r>
              <a:rPr lang="en-GB" sz="1600" dirty="0" err="1">
                <a:cs typeface="Arial"/>
              </a:rPr>
              <a:t>Cattanach</a:t>
            </a:r>
            <a:r>
              <a:rPr lang="en-GB" sz="1600" dirty="0">
                <a:cs typeface="Arial"/>
              </a:rPr>
              <a:t>, A., Mitchell, S., </a:t>
            </a:r>
            <a:r>
              <a:rPr lang="en-GB" sz="1600" dirty="0" err="1">
                <a:cs typeface="Arial"/>
              </a:rPr>
              <a:t>Chesner</a:t>
            </a:r>
            <a:r>
              <a:rPr lang="en-GB" sz="1600" dirty="0">
                <a:cs typeface="Arial"/>
              </a:rPr>
              <a:t>, A., Meldrum, B., &amp; </a:t>
            </a:r>
            <a:r>
              <a:rPr lang="en-GB" sz="1600" dirty="0" err="1">
                <a:cs typeface="Arial"/>
              </a:rPr>
              <a:t>Nfa</a:t>
            </a:r>
            <a:r>
              <a:rPr lang="en-GB" sz="1600" dirty="0">
                <a:cs typeface="Arial"/>
              </a:rPr>
              <a:t>, S. M. (2005). The handbook of dramatherapy. Routledge.</a:t>
            </a:r>
          </a:p>
          <a:p>
            <a:endParaRPr lang="en-GB" sz="1600" dirty="0">
              <a:cs typeface="Arial"/>
            </a:endParaRPr>
          </a:p>
          <a:p>
            <a:r>
              <a:rPr lang="en-GB" sz="1600" b="0" i="0" dirty="0">
                <a:solidFill>
                  <a:srgbClr val="222222"/>
                </a:solidFill>
                <a:effectLst/>
                <a:latin typeface="Arial" panose="020B0604020202020204" pitchFamily="34" charset="0"/>
              </a:rPr>
              <a:t>Landreth, G. L. (2012). </a:t>
            </a:r>
            <a:r>
              <a:rPr lang="en-GB" sz="1600" b="0" i="1" dirty="0">
                <a:solidFill>
                  <a:srgbClr val="222222"/>
                </a:solidFill>
                <a:effectLst/>
                <a:latin typeface="Arial" panose="020B0604020202020204" pitchFamily="34" charset="0"/>
              </a:rPr>
              <a:t>Play therapy: The art of the relationship</a:t>
            </a:r>
            <a:r>
              <a:rPr lang="en-GB" sz="1600" b="0" i="0" dirty="0">
                <a:solidFill>
                  <a:srgbClr val="222222"/>
                </a:solidFill>
                <a:effectLst/>
                <a:latin typeface="Arial" panose="020B0604020202020204" pitchFamily="34" charset="0"/>
              </a:rPr>
              <a:t>. Routledge.</a:t>
            </a:r>
            <a:endParaRPr lang="en-GB" sz="1600" dirty="0">
              <a:cs typeface="Arial"/>
            </a:endParaRPr>
          </a:p>
        </p:txBody>
      </p:sp>
    </p:spTree>
    <p:extLst>
      <p:ext uri="{BB962C8B-B14F-4D97-AF65-F5344CB8AC3E}">
        <p14:creationId xmlns:p14="http://schemas.microsoft.com/office/powerpoint/2010/main" val="3246611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4A369AEE-D726-45B1-ACA9-0D6048C368C2}">
  <ds:schemaRefs>
    <ds:schemaRef ds:uri="40262f94-9f35-4ac3-9a90-690165a166b7"/>
    <ds:schemaRef ds:uri="a4f35948-e619-41b3-aa29-22878b09cfd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EDF6667-B669-49A4-BBE6-2132BA71C0C7}">
  <ds:schemaRefs>
    <ds:schemaRef ds:uri="http://schemas.microsoft.com/sharepoint/v3/contenttype/forms"/>
  </ds:schemaRefs>
</ds:datastoreItem>
</file>

<file path=customXml/itemProps3.xml><?xml version="1.0" encoding="utf-8"?>
<ds:datastoreItem xmlns:ds="http://schemas.openxmlformats.org/officeDocument/2006/customXml" ds:itemID="{1DA15C6C-6BB6-4DB6-B7D6-7F14EAB2CC5C}">
  <ds:schemaRefs>
    <ds:schemaRef ds:uri="40262f94-9f35-4ac3-9a90-690165a166b7"/>
    <ds:schemaRef ds:uri="a4f35948-e619-41b3-aa29-22878b09cfd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Schoolyard kids education presentation, album (widescreen)</Template>
  <TotalTime>0</TotalTime>
  <Words>6929</Words>
  <Application>Microsoft Office PowerPoint</Application>
  <PresentationFormat>Widescreen</PresentationFormat>
  <Paragraphs>291</Paragraphs>
  <Slides>28</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var(--fontFamilyBase)</vt:lpstr>
      <vt:lpstr>Arial</vt:lpstr>
      <vt:lpstr>Calibri</vt:lpstr>
      <vt:lpstr>Calibri Light</vt:lpstr>
      <vt:lpstr>Segoe UI</vt:lpstr>
      <vt:lpstr>Times New Roman</vt:lpstr>
      <vt:lpstr>Children Friends 16x9</vt:lpstr>
      <vt:lpstr>Lecture 1</vt:lpstr>
      <vt:lpstr>PowerPoint Presentation</vt:lpstr>
      <vt:lpstr>What is Play?</vt:lpstr>
      <vt:lpstr>Definitions of play</vt:lpstr>
      <vt:lpstr>Definitions of play</vt:lpstr>
      <vt:lpstr>Definitions of play</vt:lpstr>
      <vt:lpstr>Types of Play</vt:lpstr>
      <vt:lpstr> Think about a time when you have supported a child playing or observed a child playing in the setting or at home.  Consider how you can support children’s play without taking control. What changes could be made or introduced to the environment you provide for the child to enable more opportunities for play? </vt:lpstr>
      <vt:lpstr>Importance of Play</vt:lpstr>
      <vt:lpstr>Children communicate through play </vt:lpstr>
      <vt:lpstr>REDUCED CHILD-LED PLAY AND THE POTENTIAL REPERCUSSIONS </vt:lpstr>
      <vt:lpstr>PowerPoint Presentation</vt:lpstr>
      <vt:lpstr>Play as therapy</vt:lpstr>
      <vt:lpstr>What is Play therapy?</vt:lpstr>
      <vt:lpstr>Axline (1969, P.23)</vt:lpstr>
      <vt:lpstr>PowerPoint Presentation</vt:lpstr>
      <vt:lpstr>Play in the therapeutic process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goals of Play Therapy </vt:lpstr>
      <vt:lpstr>PowerPoint Presentation</vt:lpstr>
      <vt:lpstr>References and resources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Charlotte Greenway</dc:creator>
  <cp:keywords/>
  <cp:lastModifiedBy>Charlotte Greenway</cp:lastModifiedBy>
  <cp:revision>1</cp:revision>
  <dcterms:created xsi:type="dcterms:W3CDTF">2022-09-23T10:26:41Z</dcterms:created>
  <dcterms:modified xsi:type="dcterms:W3CDTF">2025-01-21T09:08:43Z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TC038961019991</vt:lpwstr>
  </property>
  <property fmtid="{D5CDD505-2E9C-101B-9397-08002B2CF9AE}" pid="3" name="ContentTypeId">
    <vt:lpwstr>0x010100AA3F7D94069FF64A86F7DFF56D60E3BE</vt:lpwstr>
  </property>
</Properties>
</file>