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90" r:id="rId1"/>
  </p:sldMasterIdLst>
  <p:sldIdLst>
    <p:sldId id="261" r:id="rId2"/>
    <p:sldId id="265" r:id="rId3"/>
    <p:sldId id="262" r:id="rId4"/>
    <p:sldId id="268" r:id="rId5"/>
    <p:sldId id="264" r:id="rId6"/>
    <p:sldId id="267" r:id="rId7"/>
    <p:sldId id="269" r:id="rId8"/>
    <p:sldId id="270" r:id="rId9"/>
    <p:sldId id="271" r:id="rId10"/>
    <p:sldId id="272" r:id="rId11"/>
    <p:sldId id="273"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68"/>
  </p:normalViewPr>
  <p:slideViewPr>
    <p:cSldViewPr snapToGrid="0" snapToObjects="1">
      <p:cViewPr varScale="1">
        <p:scale>
          <a:sx n="105" d="100"/>
          <a:sy n="105" d="100"/>
        </p:scale>
        <p:origin x="840"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EF33697-1ED7-4724-B42D-53633D6D9A7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EE161CA-9470-4EEE-AA33-36F0CAD3F498}">
      <dgm:prSet/>
      <dgm:spPr/>
      <dgm:t>
        <a:bodyPr/>
        <a:lstStyle/>
        <a:p>
          <a:pPr>
            <a:lnSpc>
              <a:spcPct val="100000"/>
            </a:lnSpc>
          </a:pPr>
          <a:r>
            <a:rPr lang="en-GB" dirty="0"/>
            <a:t>1. General information</a:t>
          </a:r>
          <a:endParaRPr lang="en-US" dirty="0"/>
        </a:p>
      </dgm:t>
    </dgm:pt>
    <dgm:pt modelId="{470948EB-30E5-4FE5-AC64-6C12940F7BF9}" type="parTrans" cxnId="{AEB727AC-C218-468F-ACEF-C8751F46E540}">
      <dgm:prSet/>
      <dgm:spPr/>
      <dgm:t>
        <a:bodyPr/>
        <a:lstStyle/>
        <a:p>
          <a:endParaRPr lang="en-US"/>
        </a:p>
      </dgm:t>
    </dgm:pt>
    <dgm:pt modelId="{D7E1400F-59FB-4752-9093-E1DD642E9331}" type="sibTrans" cxnId="{AEB727AC-C218-468F-ACEF-C8751F46E540}">
      <dgm:prSet/>
      <dgm:spPr/>
      <dgm:t>
        <a:bodyPr/>
        <a:lstStyle/>
        <a:p>
          <a:endParaRPr lang="en-US"/>
        </a:p>
      </dgm:t>
    </dgm:pt>
    <dgm:pt modelId="{38E676C2-E48F-4EC6-84BF-23B2F7B21F29}">
      <dgm:prSet/>
      <dgm:spPr/>
      <dgm:t>
        <a:bodyPr/>
        <a:lstStyle/>
        <a:p>
          <a:pPr>
            <a:lnSpc>
              <a:spcPct val="100000"/>
            </a:lnSpc>
          </a:pPr>
          <a:r>
            <a:rPr lang="en-GB" dirty="0"/>
            <a:t>2. Peer support sessions</a:t>
          </a:r>
          <a:endParaRPr lang="en-US" dirty="0"/>
        </a:p>
      </dgm:t>
    </dgm:pt>
    <dgm:pt modelId="{993C30A1-B575-44EA-9F46-ACE9BC8A5BCA}" type="parTrans" cxnId="{19AF58FC-0925-4BA2-9FF3-F79EC41A8C0A}">
      <dgm:prSet/>
      <dgm:spPr/>
      <dgm:t>
        <a:bodyPr/>
        <a:lstStyle/>
        <a:p>
          <a:endParaRPr lang="en-US"/>
        </a:p>
      </dgm:t>
    </dgm:pt>
    <dgm:pt modelId="{5B6D81DF-0AA9-4371-B3D0-12A8F0AB5869}" type="sibTrans" cxnId="{19AF58FC-0925-4BA2-9FF3-F79EC41A8C0A}">
      <dgm:prSet/>
      <dgm:spPr/>
      <dgm:t>
        <a:bodyPr/>
        <a:lstStyle/>
        <a:p>
          <a:endParaRPr lang="en-US"/>
        </a:p>
      </dgm:t>
    </dgm:pt>
    <dgm:pt modelId="{1A292E6C-F940-4501-8A58-15EF3AA60AB9}">
      <dgm:prSet/>
      <dgm:spPr/>
      <dgm:t>
        <a:bodyPr/>
        <a:lstStyle/>
        <a:p>
          <a:pPr>
            <a:lnSpc>
              <a:spcPct val="100000"/>
            </a:lnSpc>
          </a:pPr>
          <a:r>
            <a:rPr lang="en-GB" dirty="0"/>
            <a:t>3. Self-help support groups</a:t>
          </a:r>
          <a:endParaRPr lang="en-US" dirty="0"/>
        </a:p>
      </dgm:t>
    </dgm:pt>
    <dgm:pt modelId="{DF6D8E95-032F-46A5-8C55-294EB873D2FA}" type="parTrans" cxnId="{C6944C21-333C-4E93-A8C9-BEDFA0B4D7AE}">
      <dgm:prSet/>
      <dgm:spPr/>
      <dgm:t>
        <a:bodyPr/>
        <a:lstStyle/>
        <a:p>
          <a:endParaRPr lang="en-US"/>
        </a:p>
      </dgm:t>
    </dgm:pt>
    <dgm:pt modelId="{CEC6866D-C7A8-42C5-A177-87950FCEEAC9}" type="sibTrans" cxnId="{C6944C21-333C-4E93-A8C9-BEDFA0B4D7AE}">
      <dgm:prSet/>
      <dgm:spPr/>
      <dgm:t>
        <a:bodyPr/>
        <a:lstStyle/>
        <a:p>
          <a:endParaRPr lang="en-US"/>
        </a:p>
      </dgm:t>
    </dgm:pt>
    <dgm:pt modelId="{53654E97-42A4-40DF-922E-5B4D061E7159}">
      <dgm:prSet/>
      <dgm:spPr/>
      <dgm:t>
        <a:bodyPr/>
        <a:lstStyle/>
        <a:p>
          <a:pPr>
            <a:lnSpc>
              <a:spcPct val="100000"/>
            </a:lnSpc>
          </a:pPr>
          <a:r>
            <a:rPr lang="en-GB" dirty="0"/>
            <a:t>4. Counselling</a:t>
          </a:r>
          <a:endParaRPr lang="en-US" dirty="0"/>
        </a:p>
      </dgm:t>
    </dgm:pt>
    <dgm:pt modelId="{20BE6BC7-717E-4207-887E-A1C283EC0B9E}" type="parTrans" cxnId="{09C9B75D-4682-4C59-810F-92EDE2D60B92}">
      <dgm:prSet/>
      <dgm:spPr/>
      <dgm:t>
        <a:bodyPr/>
        <a:lstStyle/>
        <a:p>
          <a:endParaRPr lang="en-US"/>
        </a:p>
      </dgm:t>
    </dgm:pt>
    <dgm:pt modelId="{B5CA4197-1923-4C41-BB02-FD094647441E}" type="sibTrans" cxnId="{09C9B75D-4682-4C59-810F-92EDE2D60B92}">
      <dgm:prSet/>
      <dgm:spPr/>
      <dgm:t>
        <a:bodyPr/>
        <a:lstStyle/>
        <a:p>
          <a:endParaRPr lang="en-US"/>
        </a:p>
      </dgm:t>
    </dgm:pt>
    <dgm:pt modelId="{448A665B-8E65-4AA4-BB16-8E4CAAAD2E40}">
      <dgm:prSet/>
      <dgm:spPr/>
      <dgm:t>
        <a:bodyPr/>
        <a:lstStyle/>
        <a:p>
          <a:pPr>
            <a:lnSpc>
              <a:spcPct val="100000"/>
            </a:lnSpc>
          </a:pPr>
          <a:r>
            <a:rPr lang="en-GB" dirty="0"/>
            <a:t>5. Events</a:t>
          </a:r>
          <a:endParaRPr lang="en-US" dirty="0"/>
        </a:p>
      </dgm:t>
    </dgm:pt>
    <dgm:pt modelId="{A5DEA013-918E-4F71-B206-B1DD48D25FF0}" type="parTrans" cxnId="{8C54D573-3451-4F77-AC31-4492F85817CB}">
      <dgm:prSet/>
      <dgm:spPr/>
      <dgm:t>
        <a:bodyPr/>
        <a:lstStyle/>
        <a:p>
          <a:endParaRPr lang="en-US"/>
        </a:p>
      </dgm:t>
    </dgm:pt>
    <dgm:pt modelId="{207B2B10-9526-49A7-9C71-9F4BE6F5BD4D}" type="sibTrans" cxnId="{8C54D573-3451-4F77-AC31-4492F85817CB}">
      <dgm:prSet/>
      <dgm:spPr/>
      <dgm:t>
        <a:bodyPr/>
        <a:lstStyle/>
        <a:p>
          <a:endParaRPr lang="en-US"/>
        </a:p>
      </dgm:t>
    </dgm:pt>
    <dgm:pt modelId="{96BE59D7-7A01-48AD-8653-90A68506C356}" type="pres">
      <dgm:prSet presAssocID="{DEF33697-1ED7-4724-B42D-53633D6D9A7B}" presName="root" presStyleCnt="0">
        <dgm:presLayoutVars>
          <dgm:dir/>
          <dgm:resizeHandles val="exact"/>
        </dgm:presLayoutVars>
      </dgm:prSet>
      <dgm:spPr/>
    </dgm:pt>
    <dgm:pt modelId="{1E5758F1-C02D-41CD-B134-6D030F57A6A5}" type="pres">
      <dgm:prSet presAssocID="{1EE161CA-9470-4EEE-AA33-36F0CAD3F498}" presName="compNode" presStyleCnt="0"/>
      <dgm:spPr/>
    </dgm:pt>
    <dgm:pt modelId="{CD57B4FC-6503-4213-815A-A1DE7ED9661F}" type="pres">
      <dgm:prSet presAssocID="{1EE161CA-9470-4EEE-AA33-36F0CAD3F498}" presName="bgRect" presStyleLbl="bgShp" presStyleIdx="0" presStyleCnt="5"/>
      <dgm:spPr/>
    </dgm:pt>
    <dgm:pt modelId="{EBB18432-9691-454E-9823-F5A42EA42386}" type="pres">
      <dgm:prSet presAssocID="{1EE161CA-9470-4EEE-AA33-36F0CAD3F498}"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nformation"/>
        </a:ext>
      </dgm:extLst>
    </dgm:pt>
    <dgm:pt modelId="{6E670D36-DDDA-4BF6-A947-0170FA14B346}" type="pres">
      <dgm:prSet presAssocID="{1EE161CA-9470-4EEE-AA33-36F0CAD3F498}" presName="spaceRect" presStyleCnt="0"/>
      <dgm:spPr/>
    </dgm:pt>
    <dgm:pt modelId="{BC66342E-3800-4E42-9430-B9307F0AC4BF}" type="pres">
      <dgm:prSet presAssocID="{1EE161CA-9470-4EEE-AA33-36F0CAD3F498}" presName="parTx" presStyleLbl="revTx" presStyleIdx="0" presStyleCnt="5">
        <dgm:presLayoutVars>
          <dgm:chMax val="0"/>
          <dgm:chPref val="0"/>
        </dgm:presLayoutVars>
      </dgm:prSet>
      <dgm:spPr/>
    </dgm:pt>
    <dgm:pt modelId="{6EDF6E12-E00F-4CB7-9AA8-3C9DA294AD29}" type="pres">
      <dgm:prSet presAssocID="{D7E1400F-59FB-4752-9093-E1DD642E9331}" presName="sibTrans" presStyleCnt="0"/>
      <dgm:spPr/>
    </dgm:pt>
    <dgm:pt modelId="{9D8CD609-68E6-4DCB-BA4D-CEE5ACC4A366}" type="pres">
      <dgm:prSet presAssocID="{38E676C2-E48F-4EC6-84BF-23B2F7B21F29}" presName="compNode" presStyleCnt="0"/>
      <dgm:spPr/>
    </dgm:pt>
    <dgm:pt modelId="{0213DF47-B2A2-4241-B055-4145BF9C2246}" type="pres">
      <dgm:prSet presAssocID="{38E676C2-E48F-4EC6-84BF-23B2F7B21F29}" presName="bgRect" presStyleLbl="bgShp" presStyleIdx="1" presStyleCnt="5"/>
      <dgm:spPr/>
    </dgm:pt>
    <dgm:pt modelId="{C7EA8214-C8CC-4334-9A0A-994FCE6318B8}" type="pres">
      <dgm:prSet presAssocID="{38E676C2-E48F-4EC6-84BF-23B2F7B21F29}"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24A805DF-C780-45FD-9B74-E1D28CD59537}" type="pres">
      <dgm:prSet presAssocID="{38E676C2-E48F-4EC6-84BF-23B2F7B21F29}" presName="spaceRect" presStyleCnt="0"/>
      <dgm:spPr/>
    </dgm:pt>
    <dgm:pt modelId="{CDDF33FA-4C1F-4A63-B4E3-4DE842A4D971}" type="pres">
      <dgm:prSet presAssocID="{38E676C2-E48F-4EC6-84BF-23B2F7B21F29}" presName="parTx" presStyleLbl="revTx" presStyleIdx="1" presStyleCnt="5">
        <dgm:presLayoutVars>
          <dgm:chMax val="0"/>
          <dgm:chPref val="0"/>
        </dgm:presLayoutVars>
      </dgm:prSet>
      <dgm:spPr/>
    </dgm:pt>
    <dgm:pt modelId="{F098AE30-B651-46F7-BF94-4C97ECDCA113}" type="pres">
      <dgm:prSet presAssocID="{5B6D81DF-0AA9-4371-B3D0-12A8F0AB5869}" presName="sibTrans" presStyleCnt="0"/>
      <dgm:spPr/>
    </dgm:pt>
    <dgm:pt modelId="{5EA40984-6679-4259-9844-F08F7DF4AE44}" type="pres">
      <dgm:prSet presAssocID="{1A292E6C-F940-4501-8A58-15EF3AA60AB9}" presName="compNode" presStyleCnt="0"/>
      <dgm:spPr/>
    </dgm:pt>
    <dgm:pt modelId="{FEC20373-02FD-449E-A680-AB453C733802}" type="pres">
      <dgm:prSet presAssocID="{1A292E6C-F940-4501-8A58-15EF3AA60AB9}" presName="bgRect" presStyleLbl="bgShp" presStyleIdx="2" presStyleCnt="5"/>
      <dgm:spPr/>
    </dgm:pt>
    <dgm:pt modelId="{78424F3C-3234-41D2-9871-97A0BE550E68}" type="pres">
      <dgm:prSet presAssocID="{1A292E6C-F940-4501-8A58-15EF3AA60AB9}"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all center"/>
        </a:ext>
      </dgm:extLst>
    </dgm:pt>
    <dgm:pt modelId="{FFE7672C-C745-4C30-A50F-0090276CD71A}" type="pres">
      <dgm:prSet presAssocID="{1A292E6C-F940-4501-8A58-15EF3AA60AB9}" presName="spaceRect" presStyleCnt="0"/>
      <dgm:spPr/>
    </dgm:pt>
    <dgm:pt modelId="{A9A0A0C2-46DF-4AE6-892F-EAD47E7155CE}" type="pres">
      <dgm:prSet presAssocID="{1A292E6C-F940-4501-8A58-15EF3AA60AB9}" presName="parTx" presStyleLbl="revTx" presStyleIdx="2" presStyleCnt="5">
        <dgm:presLayoutVars>
          <dgm:chMax val="0"/>
          <dgm:chPref val="0"/>
        </dgm:presLayoutVars>
      </dgm:prSet>
      <dgm:spPr/>
    </dgm:pt>
    <dgm:pt modelId="{A48C6702-38D5-4611-92D1-1AE4B9BE3395}" type="pres">
      <dgm:prSet presAssocID="{CEC6866D-C7A8-42C5-A177-87950FCEEAC9}" presName="sibTrans" presStyleCnt="0"/>
      <dgm:spPr/>
    </dgm:pt>
    <dgm:pt modelId="{86ED7C68-9090-4B00-9DD5-A7CB5122361B}" type="pres">
      <dgm:prSet presAssocID="{53654E97-42A4-40DF-922E-5B4D061E7159}" presName="compNode" presStyleCnt="0"/>
      <dgm:spPr/>
    </dgm:pt>
    <dgm:pt modelId="{21F85163-C4B5-4756-AC2E-818F8A7E5BA4}" type="pres">
      <dgm:prSet presAssocID="{53654E97-42A4-40DF-922E-5B4D061E7159}" presName="bgRect" presStyleLbl="bgShp" presStyleIdx="3" presStyleCnt="5"/>
      <dgm:spPr/>
    </dgm:pt>
    <dgm:pt modelId="{3EF1C8FC-DE76-4772-B744-186165340297}" type="pres">
      <dgm:prSet presAssocID="{53654E97-42A4-40DF-922E-5B4D061E7159}"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ead with Gears"/>
        </a:ext>
      </dgm:extLst>
    </dgm:pt>
    <dgm:pt modelId="{4868F69D-EAB1-4849-980E-DB535E5A7C20}" type="pres">
      <dgm:prSet presAssocID="{53654E97-42A4-40DF-922E-5B4D061E7159}" presName="spaceRect" presStyleCnt="0"/>
      <dgm:spPr/>
    </dgm:pt>
    <dgm:pt modelId="{E23328BC-DC45-4419-BB44-B7EC19787050}" type="pres">
      <dgm:prSet presAssocID="{53654E97-42A4-40DF-922E-5B4D061E7159}" presName="parTx" presStyleLbl="revTx" presStyleIdx="3" presStyleCnt="5">
        <dgm:presLayoutVars>
          <dgm:chMax val="0"/>
          <dgm:chPref val="0"/>
        </dgm:presLayoutVars>
      </dgm:prSet>
      <dgm:spPr/>
    </dgm:pt>
    <dgm:pt modelId="{FF90E548-8B12-4D52-938D-3FF0B08CA537}" type="pres">
      <dgm:prSet presAssocID="{B5CA4197-1923-4C41-BB02-FD094647441E}" presName="sibTrans" presStyleCnt="0"/>
      <dgm:spPr/>
    </dgm:pt>
    <dgm:pt modelId="{385E0492-2DFD-4244-BA07-233857C7FEEB}" type="pres">
      <dgm:prSet presAssocID="{448A665B-8E65-4AA4-BB16-8E4CAAAD2E40}" presName="compNode" presStyleCnt="0"/>
      <dgm:spPr/>
    </dgm:pt>
    <dgm:pt modelId="{B823972E-26E5-434B-A6B3-7B57B5E4BCAC}" type="pres">
      <dgm:prSet presAssocID="{448A665B-8E65-4AA4-BB16-8E4CAAAD2E40}" presName="bgRect" presStyleLbl="bgShp" presStyleIdx="4" presStyleCnt="5"/>
      <dgm:spPr/>
    </dgm:pt>
    <dgm:pt modelId="{A6CA581A-9FC8-4F2F-956F-25BE37029F2C}" type="pres">
      <dgm:prSet presAssocID="{448A665B-8E65-4AA4-BB16-8E4CAAAD2E40}"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Daily Calendar"/>
        </a:ext>
      </dgm:extLst>
    </dgm:pt>
    <dgm:pt modelId="{8AEFE4F3-4E1F-40EF-9863-071CC366DA00}" type="pres">
      <dgm:prSet presAssocID="{448A665B-8E65-4AA4-BB16-8E4CAAAD2E40}" presName="spaceRect" presStyleCnt="0"/>
      <dgm:spPr/>
    </dgm:pt>
    <dgm:pt modelId="{14202BB5-087F-4788-98B2-E042A2BB24A6}" type="pres">
      <dgm:prSet presAssocID="{448A665B-8E65-4AA4-BB16-8E4CAAAD2E40}" presName="parTx" presStyleLbl="revTx" presStyleIdx="4" presStyleCnt="5">
        <dgm:presLayoutVars>
          <dgm:chMax val="0"/>
          <dgm:chPref val="0"/>
        </dgm:presLayoutVars>
      </dgm:prSet>
      <dgm:spPr/>
    </dgm:pt>
  </dgm:ptLst>
  <dgm:cxnLst>
    <dgm:cxn modelId="{C6944C21-333C-4E93-A8C9-BEDFA0B4D7AE}" srcId="{DEF33697-1ED7-4724-B42D-53633D6D9A7B}" destId="{1A292E6C-F940-4501-8A58-15EF3AA60AB9}" srcOrd="2" destOrd="0" parTransId="{DF6D8E95-032F-46A5-8C55-294EB873D2FA}" sibTransId="{CEC6866D-C7A8-42C5-A177-87950FCEEAC9}"/>
    <dgm:cxn modelId="{09C9B75D-4682-4C59-810F-92EDE2D60B92}" srcId="{DEF33697-1ED7-4724-B42D-53633D6D9A7B}" destId="{53654E97-42A4-40DF-922E-5B4D061E7159}" srcOrd="3" destOrd="0" parTransId="{20BE6BC7-717E-4207-887E-A1C283EC0B9E}" sibTransId="{B5CA4197-1923-4C41-BB02-FD094647441E}"/>
    <dgm:cxn modelId="{82833E5E-8A2D-D341-B988-8BB20033A9B1}" type="presOf" srcId="{DEF33697-1ED7-4724-B42D-53633D6D9A7B}" destId="{96BE59D7-7A01-48AD-8653-90A68506C356}" srcOrd="0" destOrd="0" presId="urn:microsoft.com/office/officeart/2018/2/layout/IconVerticalSolidList"/>
    <dgm:cxn modelId="{4FE8035F-4BED-6549-9F29-8E2284B3E35E}" type="presOf" srcId="{1EE161CA-9470-4EEE-AA33-36F0CAD3F498}" destId="{BC66342E-3800-4E42-9430-B9307F0AC4BF}" srcOrd="0" destOrd="0" presId="urn:microsoft.com/office/officeart/2018/2/layout/IconVerticalSolidList"/>
    <dgm:cxn modelId="{8F5E3C73-BDFB-E44A-9CE0-0AE97C33964A}" type="presOf" srcId="{448A665B-8E65-4AA4-BB16-8E4CAAAD2E40}" destId="{14202BB5-087F-4788-98B2-E042A2BB24A6}" srcOrd="0" destOrd="0" presId="urn:microsoft.com/office/officeart/2018/2/layout/IconVerticalSolidList"/>
    <dgm:cxn modelId="{8C54D573-3451-4F77-AC31-4492F85817CB}" srcId="{DEF33697-1ED7-4724-B42D-53633D6D9A7B}" destId="{448A665B-8E65-4AA4-BB16-8E4CAAAD2E40}" srcOrd="4" destOrd="0" parTransId="{A5DEA013-918E-4F71-B206-B1DD48D25FF0}" sibTransId="{207B2B10-9526-49A7-9C71-9F4BE6F5BD4D}"/>
    <dgm:cxn modelId="{ECA02D7F-E2E3-A64E-B238-F9B7E3CEA9D9}" type="presOf" srcId="{38E676C2-E48F-4EC6-84BF-23B2F7B21F29}" destId="{CDDF33FA-4C1F-4A63-B4E3-4DE842A4D971}" srcOrd="0" destOrd="0" presId="urn:microsoft.com/office/officeart/2018/2/layout/IconVerticalSolidList"/>
    <dgm:cxn modelId="{AEB727AC-C218-468F-ACEF-C8751F46E540}" srcId="{DEF33697-1ED7-4724-B42D-53633D6D9A7B}" destId="{1EE161CA-9470-4EEE-AA33-36F0CAD3F498}" srcOrd="0" destOrd="0" parTransId="{470948EB-30E5-4FE5-AC64-6C12940F7BF9}" sibTransId="{D7E1400F-59FB-4752-9093-E1DD642E9331}"/>
    <dgm:cxn modelId="{2E73F8B5-0F0D-EC4A-A422-8DB61CD48593}" type="presOf" srcId="{1A292E6C-F940-4501-8A58-15EF3AA60AB9}" destId="{A9A0A0C2-46DF-4AE6-892F-EAD47E7155CE}" srcOrd="0" destOrd="0" presId="urn:microsoft.com/office/officeart/2018/2/layout/IconVerticalSolidList"/>
    <dgm:cxn modelId="{171A44D1-82A4-D343-92F9-4DEB826A32B2}" type="presOf" srcId="{53654E97-42A4-40DF-922E-5B4D061E7159}" destId="{E23328BC-DC45-4419-BB44-B7EC19787050}" srcOrd="0" destOrd="0" presId="urn:microsoft.com/office/officeart/2018/2/layout/IconVerticalSolidList"/>
    <dgm:cxn modelId="{19AF58FC-0925-4BA2-9FF3-F79EC41A8C0A}" srcId="{DEF33697-1ED7-4724-B42D-53633D6D9A7B}" destId="{38E676C2-E48F-4EC6-84BF-23B2F7B21F29}" srcOrd="1" destOrd="0" parTransId="{993C30A1-B575-44EA-9F46-ACE9BC8A5BCA}" sibTransId="{5B6D81DF-0AA9-4371-B3D0-12A8F0AB5869}"/>
    <dgm:cxn modelId="{1879D3F3-D85F-3A4D-BE52-074C420895F4}" type="presParOf" srcId="{96BE59D7-7A01-48AD-8653-90A68506C356}" destId="{1E5758F1-C02D-41CD-B134-6D030F57A6A5}" srcOrd="0" destOrd="0" presId="urn:microsoft.com/office/officeart/2018/2/layout/IconVerticalSolidList"/>
    <dgm:cxn modelId="{34041A43-C568-124A-879B-E1FD5F41D574}" type="presParOf" srcId="{1E5758F1-C02D-41CD-B134-6D030F57A6A5}" destId="{CD57B4FC-6503-4213-815A-A1DE7ED9661F}" srcOrd="0" destOrd="0" presId="urn:microsoft.com/office/officeart/2018/2/layout/IconVerticalSolidList"/>
    <dgm:cxn modelId="{07006FA2-A956-9343-8AE0-77F721A180E8}" type="presParOf" srcId="{1E5758F1-C02D-41CD-B134-6D030F57A6A5}" destId="{EBB18432-9691-454E-9823-F5A42EA42386}" srcOrd="1" destOrd="0" presId="urn:microsoft.com/office/officeart/2018/2/layout/IconVerticalSolidList"/>
    <dgm:cxn modelId="{3847EFA3-453F-AF4A-A67F-CC292606C9D0}" type="presParOf" srcId="{1E5758F1-C02D-41CD-B134-6D030F57A6A5}" destId="{6E670D36-DDDA-4BF6-A947-0170FA14B346}" srcOrd="2" destOrd="0" presId="urn:microsoft.com/office/officeart/2018/2/layout/IconVerticalSolidList"/>
    <dgm:cxn modelId="{7392D713-F803-4F4C-B098-640F47CEB2E7}" type="presParOf" srcId="{1E5758F1-C02D-41CD-B134-6D030F57A6A5}" destId="{BC66342E-3800-4E42-9430-B9307F0AC4BF}" srcOrd="3" destOrd="0" presId="urn:microsoft.com/office/officeart/2018/2/layout/IconVerticalSolidList"/>
    <dgm:cxn modelId="{6F4B77F3-98D4-E647-B7FD-9257A3477AD2}" type="presParOf" srcId="{96BE59D7-7A01-48AD-8653-90A68506C356}" destId="{6EDF6E12-E00F-4CB7-9AA8-3C9DA294AD29}" srcOrd="1" destOrd="0" presId="urn:microsoft.com/office/officeart/2018/2/layout/IconVerticalSolidList"/>
    <dgm:cxn modelId="{A38BF92F-2A41-E543-8BD0-B648C16A3691}" type="presParOf" srcId="{96BE59D7-7A01-48AD-8653-90A68506C356}" destId="{9D8CD609-68E6-4DCB-BA4D-CEE5ACC4A366}" srcOrd="2" destOrd="0" presId="urn:microsoft.com/office/officeart/2018/2/layout/IconVerticalSolidList"/>
    <dgm:cxn modelId="{9D7ACF06-047E-0249-AC86-17B647E1B4F5}" type="presParOf" srcId="{9D8CD609-68E6-4DCB-BA4D-CEE5ACC4A366}" destId="{0213DF47-B2A2-4241-B055-4145BF9C2246}" srcOrd="0" destOrd="0" presId="urn:microsoft.com/office/officeart/2018/2/layout/IconVerticalSolidList"/>
    <dgm:cxn modelId="{46C2B270-94BB-E74F-9578-A96E1DDEA5CF}" type="presParOf" srcId="{9D8CD609-68E6-4DCB-BA4D-CEE5ACC4A366}" destId="{C7EA8214-C8CC-4334-9A0A-994FCE6318B8}" srcOrd="1" destOrd="0" presId="urn:microsoft.com/office/officeart/2018/2/layout/IconVerticalSolidList"/>
    <dgm:cxn modelId="{E5B6A590-9C2D-E247-BD66-FDC16C65941F}" type="presParOf" srcId="{9D8CD609-68E6-4DCB-BA4D-CEE5ACC4A366}" destId="{24A805DF-C780-45FD-9B74-E1D28CD59537}" srcOrd="2" destOrd="0" presId="urn:microsoft.com/office/officeart/2018/2/layout/IconVerticalSolidList"/>
    <dgm:cxn modelId="{6B51AD38-6D09-BA45-A8F8-B488FC3ABEFF}" type="presParOf" srcId="{9D8CD609-68E6-4DCB-BA4D-CEE5ACC4A366}" destId="{CDDF33FA-4C1F-4A63-B4E3-4DE842A4D971}" srcOrd="3" destOrd="0" presId="urn:microsoft.com/office/officeart/2018/2/layout/IconVerticalSolidList"/>
    <dgm:cxn modelId="{064B81F0-4372-544D-8108-4A0F515F6B6A}" type="presParOf" srcId="{96BE59D7-7A01-48AD-8653-90A68506C356}" destId="{F098AE30-B651-46F7-BF94-4C97ECDCA113}" srcOrd="3" destOrd="0" presId="urn:microsoft.com/office/officeart/2018/2/layout/IconVerticalSolidList"/>
    <dgm:cxn modelId="{7288F290-4431-AC4B-AE2B-EFE10642EDB8}" type="presParOf" srcId="{96BE59D7-7A01-48AD-8653-90A68506C356}" destId="{5EA40984-6679-4259-9844-F08F7DF4AE44}" srcOrd="4" destOrd="0" presId="urn:microsoft.com/office/officeart/2018/2/layout/IconVerticalSolidList"/>
    <dgm:cxn modelId="{8168583B-58BC-C841-A33E-D5D11BF92529}" type="presParOf" srcId="{5EA40984-6679-4259-9844-F08F7DF4AE44}" destId="{FEC20373-02FD-449E-A680-AB453C733802}" srcOrd="0" destOrd="0" presId="urn:microsoft.com/office/officeart/2018/2/layout/IconVerticalSolidList"/>
    <dgm:cxn modelId="{96B767C3-0682-474E-81DE-F01D77352F33}" type="presParOf" srcId="{5EA40984-6679-4259-9844-F08F7DF4AE44}" destId="{78424F3C-3234-41D2-9871-97A0BE550E68}" srcOrd="1" destOrd="0" presId="urn:microsoft.com/office/officeart/2018/2/layout/IconVerticalSolidList"/>
    <dgm:cxn modelId="{FDC9E7F0-EBE4-694B-ABF1-91061710F7C4}" type="presParOf" srcId="{5EA40984-6679-4259-9844-F08F7DF4AE44}" destId="{FFE7672C-C745-4C30-A50F-0090276CD71A}" srcOrd="2" destOrd="0" presId="urn:microsoft.com/office/officeart/2018/2/layout/IconVerticalSolidList"/>
    <dgm:cxn modelId="{B7EFD06F-746C-7C42-8877-016D36A05432}" type="presParOf" srcId="{5EA40984-6679-4259-9844-F08F7DF4AE44}" destId="{A9A0A0C2-46DF-4AE6-892F-EAD47E7155CE}" srcOrd="3" destOrd="0" presId="urn:microsoft.com/office/officeart/2018/2/layout/IconVerticalSolidList"/>
    <dgm:cxn modelId="{07BE422A-CCAB-014E-9AFE-ACB160965F8F}" type="presParOf" srcId="{96BE59D7-7A01-48AD-8653-90A68506C356}" destId="{A48C6702-38D5-4611-92D1-1AE4B9BE3395}" srcOrd="5" destOrd="0" presId="urn:microsoft.com/office/officeart/2018/2/layout/IconVerticalSolidList"/>
    <dgm:cxn modelId="{E13BB029-8AE7-714E-A8A1-8A7023057A7A}" type="presParOf" srcId="{96BE59D7-7A01-48AD-8653-90A68506C356}" destId="{86ED7C68-9090-4B00-9DD5-A7CB5122361B}" srcOrd="6" destOrd="0" presId="urn:microsoft.com/office/officeart/2018/2/layout/IconVerticalSolidList"/>
    <dgm:cxn modelId="{A5AA1BB7-545B-3643-B31E-563FD39A046D}" type="presParOf" srcId="{86ED7C68-9090-4B00-9DD5-A7CB5122361B}" destId="{21F85163-C4B5-4756-AC2E-818F8A7E5BA4}" srcOrd="0" destOrd="0" presId="urn:microsoft.com/office/officeart/2018/2/layout/IconVerticalSolidList"/>
    <dgm:cxn modelId="{677754F9-7654-3044-B5C3-766C0C1C6C24}" type="presParOf" srcId="{86ED7C68-9090-4B00-9DD5-A7CB5122361B}" destId="{3EF1C8FC-DE76-4772-B744-186165340297}" srcOrd="1" destOrd="0" presId="urn:microsoft.com/office/officeart/2018/2/layout/IconVerticalSolidList"/>
    <dgm:cxn modelId="{84C14305-191C-6A40-9D87-70D264EB311A}" type="presParOf" srcId="{86ED7C68-9090-4B00-9DD5-A7CB5122361B}" destId="{4868F69D-EAB1-4849-980E-DB535E5A7C20}" srcOrd="2" destOrd="0" presId="urn:microsoft.com/office/officeart/2018/2/layout/IconVerticalSolidList"/>
    <dgm:cxn modelId="{2D58A5B9-0B0D-B544-B8B3-EF9E48E29D03}" type="presParOf" srcId="{86ED7C68-9090-4B00-9DD5-A7CB5122361B}" destId="{E23328BC-DC45-4419-BB44-B7EC19787050}" srcOrd="3" destOrd="0" presId="urn:microsoft.com/office/officeart/2018/2/layout/IconVerticalSolidList"/>
    <dgm:cxn modelId="{868C6DEB-475D-C44F-B67C-7BABC42E24EB}" type="presParOf" srcId="{96BE59D7-7A01-48AD-8653-90A68506C356}" destId="{FF90E548-8B12-4D52-938D-3FF0B08CA537}" srcOrd="7" destOrd="0" presId="urn:microsoft.com/office/officeart/2018/2/layout/IconVerticalSolidList"/>
    <dgm:cxn modelId="{DCB9B8B4-41F3-9C40-AFEB-4743E0559369}" type="presParOf" srcId="{96BE59D7-7A01-48AD-8653-90A68506C356}" destId="{385E0492-2DFD-4244-BA07-233857C7FEEB}" srcOrd="8" destOrd="0" presId="urn:microsoft.com/office/officeart/2018/2/layout/IconVerticalSolidList"/>
    <dgm:cxn modelId="{B96D5FDE-66FD-A844-B9BD-ED6FCCBC01F0}" type="presParOf" srcId="{385E0492-2DFD-4244-BA07-233857C7FEEB}" destId="{B823972E-26E5-434B-A6B3-7B57B5E4BCAC}" srcOrd="0" destOrd="0" presId="urn:microsoft.com/office/officeart/2018/2/layout/IconVerticalSolidList"/>
    <dgm:cxn modelId="{47233A47-CD15-3F4D-AA65-F1B68719B7FD}" type="presParOf" srcId="{385E0492-2DFD-4244-BA07-233857C7FEEB}" destId="{A6CA581A-9FC8-4F2F-956F-25BE37029F2C}" srcOrd="1" destOrd="0" presId="urn:microsoft.com/office/officeart/2018/2/layout/IconVerticalSolidList"/>
    <dgm:cxn modelId="{DB457566-047A-D14E-B331-F59149D977B1}" type="presParOf" srcId="{385E0492-2DFD-4244-BA07-233857C7FEEB}" destId="{8AEFE4F3-4E1F-40EF-9863-071CC366DA00}" srcOrd="2" destOrd="0" presId="urn:microsoft.com/office/officeart/2018/2/layout/IconVerticalSolidList"/>
    <dgm:cxn modelId="{A8B7681D-E97C-3943-A83A-80920FEF4F50}" type="presParOf" srcId="{385E0492-2DFD-4244-BA07-233857C7FEEB}" destId="{14202BB5-087F-4788-98B2-E042A2BB24A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BDA1FC0-BFB3-4E2D-80E6-9A50D04C58C6}" type="doc">
      <dgm:prSet loTypeId="urn:microsoft.com/office/officeart/2008/layout/LinedList" loCatId="list" qsTypeId="urn:microsoft.com/office/officeart/2005/8/quickstyle/simple4" qsCatId="simple" csTypeId="urn:microsoft.com/office/officeart/2005/8/colors/colorful1" csCatId="colorful"/>
      <dgm:spPr/>
      <dgm:t>
        <a:bodyPr/>
        <a:lstStyle/>
        <a:p>
          <a:endParaRPr lang="en-US"/>
        </a:p>
      </dgm:t>
    </dgm:pt>
    <dgm:pt modelId="{69EB2CA1-4574-4A3C-902E-B3B69A1BD149}">
      <dgm:prSet/>
      <dgm:spPr/>
      <dgm:t>
        <a:bodyPr/>
        <a:lstStyle/>
        <a:p>
          <a:r>
            <a:rPr lang="en-GB"/>
            <a:t>Boundaries</a:t>
          </a:r>
          <a:endParaRPr lang="en-US"/>
        </a:p>
      </dgm:t>
    </dgm:pt>
    <dgm:pt modelId="{565BF0BF-0A84-433E-909D-3A536D110F3F}" type="parTrans" cxnId="{3586F429-57C1-42DE-ACFA-C1CD9714ADC9}">
      <dgm:prSet/>
      <dgm:spPr/>
      <dgm:t>
        <a:bodyPr/>
        <a:lstStyle/>
        <a:p>
          <a:endParaRPr lang="en-US"/>
        </a:p>
      </dgm:t>
    </dgm:pt>
    <dgm:pt modelId="{3336662E-48FC-4DEC-93C0-85C840A44BCD}" type="sibTrans" cxnId="{3586F429-57C1-42DE-ACFA-C1CD9714ADC9}">
      <dgm:prSet/>
      <dgm:spPr/>
      <dgm:t>
        <a:bodyPr/>
        <a:lstStyle/>
        <a:p>
          <a:endParaRPr lang="en-US"/>
        </a:p>
      </dgm:t>
    </dgm:pt>
    <dgm:pt modelId="{97C22C6D-0FBE-411C-BED7-A4D2B46E14F1}">
      <dgm:prSet/>
      <dgm:spPr/>
      <dgm:t>
        <a:bodyPr/>
        <a:lstStyle/>
        <a:p>
          <a:r>
            <a:rPr lang="en-GB"/>
            <a:t>Confidentiality</a:t>
          </a:r>
          <a:endParaRPr lang="en-US"/>
        </a:p>
      </dgm:t>
    </dgm:pt>
    <dgm:pt modelId="{BD879477-BC4E-4535-B2DC-BCB6DD5B00D8}" type="parTrans" cxnId="{2519FE1A-57D1-467B-BAB7-D10C56C3F4D8}">
      <dgm:prSet/>
      <dgm:spPr/>
      <dgm:t>
        <a:bodyPr/>
        <a:lstStyle/>
        <a:p>
          <a:endParaRPr lang="en-US"/>
        </a:p>
      </dgm:t>
    </dgm:pt>
    <dgm:pt modelId="{E41BBB78-2EA1-4E20-B719-94B10C7D4566}" type="sibTrans" cxnId="{2519FE1A-57D1-467B-BAB7-D10C56C3F4D8}">
      <dgm:prSet/>
      <dgm:spPr/>
      <dgm:t>
        <a:bodyPr/>
        <a:lstStyle/>
        <a:p>
          <a:endParaRPr lang="en-US"/>
        </a:p>
      </dgm:t>
    </dgm:pt>
    <dgm:pt modelId="{4C66CCA2-D56D-46A2-AB2E-2491ADFCADD2}">
      <dgm:prSet/>
      <dgm:spPr/>
      <dgm:t>
        <a:bodyPr/>
        <a:lstStyle/>
        <a:p>
          <a:r>
            <a:rPr lang="en-GB"/>
            <a:t>Data protection</a:t>
          </a:r>
          <a:endParaRPr lang="en-US"/>
        </a:p>
      </dgm:t>
    </dgm:pt>
    <dgm:pt modelId="{2F668F19-462A-4C86-8847-540A0214B102}" type="parTrans" cxnId="{14A73B3C-F118-4215-8210-184D72A498BA}">
      <dgm:prSet/>
      <dgm:spPr/>
      <dgm:t>
        <a:bodyPr/>
        <a:lstStyle/>
        <a:p>
          <a:endParaRPr lang="en-US"/>
        </a:p>
      </dgm:t>
    </dgm:pt>
    <dgm:pt modelId="{33089B62-E804-47D6-A513-AD076994C5EC}" type="sibTrans" cxnId="{14A73B3C-F118-4215-8210-184D72A498BA}">
      <dgm:prSet/>
      <dgm:spPr/>
      <dgm:t>
        <a:bodyPr/>
        <a:lstStyle/>
        <a:p>
          <a:endParaRPr lang="en-US"/>
        </a:p>
      </dgm:t>
    </dgm:pt>
    <dgm:pt modelId="{9A225793-2053-4908-9725-D85F74019E60}">
      <dgm:prSet/>
      <dgm:spPr/>
      <dgm:t>
        <a:bodyPr/>
        <a:lstStyle/>
        <a:p>
          <a:r>
            <a:rPr lang="en-GB"/>
            <a:t>Lone working</a:t>
          </a:r>
          <a:endParaRPr lang="en-US"/>
        </a:p>
      </dgm:t>
    </dgm:pt>
    <dgm:pt modelId="{A719E2C6-1097-4FB3-A3F2-8B79B2BA7BE6}" type="parTrans" cxnId="{1F8EB095-28B2-4511-8322-172C6D6D10EB}">
      <dgm:prSet/>
      <dgm:spPr/>
      <dgm:t>
        <a:bodyPr/>
        <a:lstStyle/>
        <a:p>
          <a:endParaRPr lang="en-US"/>
        </a:p>
      </dgm:t>
    </dgm:pt>
    <dgm:pt modelId="{255B3476-051F-4CC1-A98E-D8C909D79EAA}" type="sibTrans" cxnId="{1F8EB095-28B2-4511-8322-172C6D6D10EB}">
      <dgm:prSet/>
      <dgm:spPr/>
      <dgm:t>
        <a:bodyPr/>
        <a:lstStyle/>
        <a:p>
          <a:endParaRPr lang="en-US"/>
        </a:p>
      </dgm:t>
    </dgm:pt>
    <dgm:pt modelId="{D5259CBF-1A67-42F1-82A4-BF77827DE572}">
      <dgm:prSet/>
      <dgm:spPr/>
      <dgm:t>
        <a:bodyPr/>
        <a:lstStyle/>
        <a:p>
          <a:r>
            <a:rPr lang="en-GB"/>
            <a:t>Managing violence and aggression</a:t>
          </a:r>
          <a:endParaRPr lang="en-US"/>
        </a:p>
      </dgm:t>
    </dgm:pt>
    <dgm:pt modelId="{B67F821D-9647-4560-8183-259D18D1F5A2}" type="parTrans" cxnId="{1B55FF2A-5D52-42DF-860E-01D0E0BE5D78}">
      <dgm:prSet/>
      <dgm:spPr/>
      <dgm:t>
        <a:bodyPr/>
        <a:lstStyle/>
        <a:p>
          <a:endParaRPr lang="en-US"/>
        </a:p>
      </dgm:t>
    </dgm:pt>
    <dgm:pt modelId="{8374DCF6-205F-4399-A44D-AAAE0795D843}" type="sibTrans" cxnId="{1B55FF2A-5D52-42DF-860E-01D0E0BE5D78}">
      <dgm:prSet/>
      <dgm:spPr/>
      <dgm:t>
        <a:bodyPr/>
        <a:lstStyle/>
        <a:p>
          <a:endParaRPr lang="en-US"/>
        </a:p>
      </dgm:t>
    </dgm:pt>
    <dgm:pt modelId="{632E401C-A313-4B3C-A5F6-E8C19E0C51BA}">
      <dgm:prSet/>
      <dgm:spPr/>
      <dgm:t>
        <a:bodyPr/>
        <a:lstStyle/>
        <a:p>
          <a:r>
            <a:rPr lang="en-GB"/>
            <a:t>Risk assessment</a:t>
          </a:r>
          <a:endParaRPr lang="en-US"/>
        </a:p>
      </dgm:t>
    </dgm:pt>
    <dgm:pt modelId="{13858736-3285-4A24-A24D-62A2FD5806DA}" type="parTrans" cxnId="{71FDEE21-AFC6-4D9E-940D-D90D449FB18E}">
      <dgm:prSet/>
      <dgm:spPr/>
      <dgm:t>
        <a:bodyPr/>
        <a:lstStyle/>
        <a:p>
          <a:endParaRPr lang="en-US"/>
        </a:p>
      </dgm:t>
    </dgm:pt>
    <dgm:pt modelId="{72D00A47-AB1A-4B70-8AD7-9C8D8BE0B5E9}" type="sibTrans" cxnId="{71FDEE21-AFC6-4D9E-940D-D90D449FB18E}">
      <dgm:prSet/>
      <dgm:spPr/>
      <dgm:t>
        <a:bodyPr/>
        <a:lstStyle/>
        <a:p>
          <a:endParaRPr lang="en-US"/>
        </a:p>
      </dgm:t>
    </dgm:pt>
    <dgm:pt modelId="{2D99C704-4937-4CD6-AAAD-F1912FCE1D90}">
      <dgm:prSet/>
      <dgm:spPr/>
      <dgm:t>
        <a:bodyPr/>
        <a:lstStyle/>
        <a:p>
          <a:r>
            <a:rPr lang="en-GB"/>
            <a:t>Safeguarding</a:t>
          </a:r>
          <a:endParaRPr lang="en-US"/>
        </a:p>
      </dgm:t>
    </dgm:pt>
    <dgm:pt modelId="{B952EDB8-72B2-4D31-9A2B-572B4C01B9A9}" type="parTrans" cxnId="{9820AAE6-DEA1-4BE4-AB63-4FE128BDBC27}">
      <dgm:prSet/>
      <dgm:spPr/>
      <dgm:t>
        <a:bodyPr/>
        <a:lstStyle/>
        <a:p>
          <a:endParaRPr lang="en-US"/>
        </a:p>
      </dgm:t>
    </dgm:pt>
    <dgm:pt modelId="{F1CDBD38-C33A-490A-B3E1-5E3F202EDE28}" type="sibTrans" cxnId="{9820AAE6-DEA1-4BE4-AB63-4FE128BDBC27}">
      <dgm:prSet/>
      <dgm:spPr/>
      <dgm:t>
        <a:bodyPr/>
        <a:lstStyle/>
        <a:p>
          <a:endParaRPr lang="en-US"/>
        </a:p>
      </dgm:t>
    </dgm:pt>
    <dgm:pt modelId="{8F0E55E9-A547-4C55-B142-F38E387E6EB9}">
      <dgm:prSet/>
      <dgm:spPr/>
      <dgm:t>
        <a:bodyPr/>
        <a:lstStyle/>
        <a:p>
          <a:r>
            <a:rPr lang="en-GB"/>
            <a:t>Staff and volunteer conduct</a:t>
          </a:r>
          <a:endParaRPr lang="en-US"/>
        </a:p>
      </dgm:t>
    </dgm:pt>
    <dgm:pt modelId="{028E70DF-E3B6-4AFC-9855-13850081AAA9}" type="parTrans" cxnId="{5CA1BCCF-A237-4171-B0E4-8736625BC3D2}">
      <dgm:prSet/>
      <dgm:spPr/>
      <dgm:t>
        <a:bodyPr/>
        <a:lstStyle/>
        <a:p>
          <a:endParaRPr lang="en-US"/>
        </a:p>
      </dgm:t>
    </dgm:pt>
    <dgm:pt modelId="{1EB0AE0E-6F9E-4568-BCBB-AD3316327BDB}" type="sibTrans" cxnId="{5CA1BCCF-A237-4171-B0E4-8736625BC3D2}">
      <dgm:prSet/>
      <dgm:spPr/>
      <dgm:t>
        <a:bodyPr/>
        <a:lstStyle/>
        <a:p>
          <a:endParaRPr lang="en-US"/>
        </a:p>
      </dgm:t>
    </dgm:pt>
    <dgm:pt modelId="{7A8EEF17-5B34-43B5-908F-4A2D0B73AF04}">
      <dgm:prSet/>
      <dgm:spPr/>
      <dgm:t>
        <a:bodyPr/>
        <a:lstStyle/>
        <a:p>
          <a:r>
            <a:rPr lang="en-GB"/>
            <a:t>Stress </a:t>
          </a:r>
          <a:endParaRPr lang="en-US"/>
        </a:p>
      </dgm:t>
    </dgm:pt>
    <dgm:pt modelId="{3CF88CC1-1CEC-491D-89A7-65C8357097D1}" type="parTrans" cxnId="{3C7B001C-03CF-4995-8FAA-D993D963F153}">
      <dgm:prSet/>
      <dgm:spPr/>
      <dgm:t>
        <a:bodyPr/>
        <a:lstStyle/>
        <a:p>
          <a:endParaRPr lang="en-US"/>
        </a:p>
      </dgm:t>
    </dgm:pt>
    <dgm:pt modelId="{DB3FD655-7A30-4D1B-9F85-D7BEDAC27D9B}" type="sibTrans" cxnId="{3C7B001C-03CF-4995-8FAA-D993D963F153}">
      <dgm:prSet/>
      <dgm:spPr/>
      <dgm:t>
        <a:bodyPr/>
        <a:lstStyle/>
        <a:p>
          <a:endParaRPr lang="en-US"/>
        </a:p>
      </dgm:t>
    </dgm:pt>
    <dgm:pt modelId="{41CF2A97-57E8-40E8-A257-36A06692488C}">
      <dgm:prSet/>
      <dgm:spPr/>
      <dgm:t>
        <a:bodyPr/>
        <a:lstStyle/>
        <a:p>
          <a:r>
            <a:rPr lang="en-GB"/>
            <a:t>Volunteers</a:t>
          </a:r>
          <a:endParaRPr lang="en-US"/>
        </a:p>
      </dgm:t>
    </dgm:pt>
    <dgm:pt modelId="{EF27E9D9-D79E-4BA1-9E10-17787CFCDAA5}" type="parTrans" cxnId="{CE684ECC-4E18-459C-8151-A52B03F557D2}">
      <dgm:prSet/>
      <dgm:spPr/>
      <dgm:t>
        <a:bodyPr/>
        <a:lstStyle/>
        <a:p>
          <a:endParaRPr lang="en-US"/>
        </a:p>
      </dgm:t>
    </dgm:pt>
    <dgm:pt modelId="{6A6A3AEC-242E-46E3-AD84-24D1D58A3096}" type="sibTrans" cxnId="{CE684ECC-4E18-459C-8151-A52B03F557D2}">
      <dgm:prSet/>
      <dgm:spPr/>
      <dgm:t>
        <a:bodyPr/>
        <a:lstStyle/>
        <a:p>
          <a:endParaRPr lang="en-US"/>
        </a:p>
      </dgm:t>
    </dgm:pt>
    <dgm:pt modelId="{7251AD50-D52E-40C7-BC38-9DDAE8CBD500}">
      <dgm:prSet/>
      <dgm:spPr/>
      <dgm:t>
        <a:bodyPr/>
        <a:lstStyle/>
        <a:p>
          <a:r>
            <a:rPr lang="en-GB"/>
            <a:t>Withdrawal of support</a:t>
          </a:r>
          <a:endParaRPr lang="en-US"/>
        </a:p>
      </dgm:t>
    </dgm:pt>
    <dgm:pt modelId="{D8173E15-7A3A-415B-A2FA-4AF5E0C648A0}" type="parTrans" cxnId="{061AC79A-5061-4985-B640-87A950F62AC7}">
      <dgm:prSet/>
      <dgm:spPr/>
      <dgm:t>
        <a:bodyPr/>
        <a:lstStyle/>
        <a:p>
          <a:endParaRPr lang="en-US"/>
        </a:p>
      </dgm:t>
    </dgm:pt>
    <dgm:pt modelId="{C1C0107B-FE30-4844-8A71-C5203446549C}" type="sibTrans" cxnId="{061AC79A-5061-4985-B640-87A950F62AC7}">
      <dgm:prSet/>
      <dgm:spPr/>
      <dgm:t>
        <a:bodyPr/>
        <a:lstStyle/>
        <a:p>
          <a:endParaRPr lang="en-US"/>
        </a:p>
      </dgm:t>
    </dgm:pt>
    <dgm:pt modelId="{58E9582B-4CBD-8847-981E-EF060FADBAF3}" type="pres">
      <dgm:prSet presAssocID="{0BDA1FC0-BFB3-4E2D-80E6-9A50D04C58C6}" presName="vert0" presStyleCnt="0">
        <dgm:presLayoutVars>
          <dgm:dir/>
          <dgm:animOne val="branch"/>
          <dgm:animLvl val="lvl"/>
        </dgm:presLayoutVars>
      </dgm:prSet>
      <dgm:spPr/>
    </dgm:pt>
    <dgm:pt modelId="{6B7E57FE-F259-4B4A-ABD1-0082E6C5B35D}" type="pres">
      <dgm:prSet presAssocID="{69EB2CA1-4574-4A3C-902E-B3B69A1BD149}" presName="thickLine" presStyleLbl="alignNode1" presStyleIdx="0" presStyleCnt="11"/>
      <dgm:spPr/>
    </dgm:pt>
    <dgm:pt modelId="{B78B1B9B-DC5A-B848-AA08-AC7DB2BC5C60}" type="pres">
      <dgm:prSet presAssocID="{69EB2CA1-4574-4A3C-902E-B3B69A1BD149}" presName="horz1" presStyleCnt="0"/>
      <dgm:spPr/>
    </dgm:pt>
    <dgm:pt modelId="{590FBC36-4D4C-8D41-92E3-28899E13638B}" type="pres">
      <dgm:prSet presAssocID="{69EB2CA1-4574-4A3C-902E-B3B69A1BD149}" presName="tx1" presStyleLbl="revTx" presStyleIdx="0" presStyleCnt="11"/>
      <dgm:spPr/>
    </dgm:pt>
    <dgm:pt modelId="{6C83822C-54CC-5242-8A10-4AE90CBFA193}" type="pres">
      <dgm:prSet presAssocID="{69EB2CA1-4574-4A3C-902E-B3B69A1BD149}" presName="vert1" presStyleCnt="0"/>
      <dgm:spPr/>
    </dgm:pt>
    <dgm:pt modelId="{D4786933-17E0-5C46-A02A-9D5CC580642B}" type="pres">
      <dgm:prSet presAssocID="{97C22C6D-0FBE-411C-BED7-A4D2B46E14F1}" presName="thickLine" presStyleLbl="alignNode1" presStyleIdx="1" presStyleCnt="11"/>
      <dgm:spPr/>
    </dgm:pt>
    <dgm:pt modelId="{F5EF6FA9-BE82-6747-8363-90E24C347510}" type="pres">
      <dgm:prSet presAssocID="{97C22C6D-0FBE-411C-BED7-A4D2B46E14F1}" presName="horz1" presStyleCnt="0"/>
      <dgm:spPr/>
    </dgm:pt>
    <dgm:pt modelId="{6C1C867D-4207-774E-BE75-FC2B68770A91}" type="pres">
      <dgm:prSet presAssocID="{97C22C6D-0FBE-411C-BED7-A4D2B46E14F1}" presName="tx1" presStyleLbl="revTx" presStyleIdx="1" presStyleCnt="11"/>
      <dgm:spPr/>
    </dgm:pt>
    <dgm:pt modelId="{FF75C30B-69BD-E549-8C8F-864C689D509E}" type="pres">
      <dgm:prSet presAssocID="{97C22C6D-0FBE-411C-BED7-A4D2B46E14F1}" presName="vert1" presStyleCnt="0"/>
      <dgm:spPr/>
    </dgm:pt>
    <dgm:pt modelId="{DFECA43F-360B-7949-8E8B-BEB249587938}" type="pres">
      <dgm:prSet presAssocID="{4C66CCA2-D56D-46A2-AB2E-2491ADFCADD2}" presName="thickLine" presStyleLbl="alignNode1" presStyleIdx="2" presStyleCnt="11"/>
      <dgm:spPr/>
    </dgm:pt>
    <dgm:pt modelId="{4822A535-DBD2-D942-B304-EA6572749A82}" type="pres">
      <dgm:prSet presAssocID="{4C66CCA2-D56D-46A2-AB2E-2491ADFCADD2}" presName="horz1" presStyleCnt="0"/>
      <dgm:spPr/>
    </dgm:pt>
    <dgm:pt modelId="{F4E0DA55-DD9A-F74B-B350-EBE858259E60}" type="pres">
      <dgm:prSet presAssocID="{4C66CCA2-D56D-46A2-AB2E-2491ADFCADD2}" presName="tx1" presStyleLbl="revTx" presStyleIdx="2" presStyleCnt="11"/>
      <dgm:spPr/>
    </dgm:pt>
    <dgm:pt modelId="{140A3043-CA1C-B94C-863A-3FCC4D8B6782}" type="pres">
      <dgm:prSet presAssocID="{4C66CCA2-D56D-46A2-AB2E-2491ADFCADD2}" presName="vert1" presStyleCnt="0"/>
      <dgm:spPr/>
    </dgm:pt>
    <dgm:pt modelId="{D2D6D03F-1A0C-C842-89D5-2AA4044C04EA}" type="pres">
      <dgm:prSet presAssocID="{9A225793-2053-4908-9725-D85F74019E60}" presName="thickLine" presStyleLbl="alignNode1" presStyleIdx="3" presStyleCnt="11"/>
      <dgm:spPr/>
    </dgm:pt>
    <dgm:pt modelId="{8E624B44-A869-2E45-ACF1-D67B2F92504E}" type="pres">
      <dgm:prSet presAssocID="{9A225793-2053-4908-9725-D85F74019E60}" presName="horz1" presStyleCnt="0"/>
      <dgm:spPr/>
    </dgm:pt>
    <dgm:pt modelId="{3019FC26-06C6-A84A-A560-274F1401D574}" type="pres">
      <dgm:prSet presAssocID="{9A225793-2053-4908-9725-D85F74019E60}" presName="tx1" presStyleLbl="revTx" presStyleIdx="3" presStyleCnt="11"/>
      <dgm:spPr/>
    </dgm:pt>
    <dgm:pt modelId="{DA7C4905-911A-4C44-9AB8-4C53247EE3AC}" type="pres">
      <dgm:prSet presAssocID="{9A225793-2053-4908-9725-D85F74019E60}" presName="vert1" presStyleCnt="0"/>
      <dgm:spPr/>
    </dgm:pt>
    <dgm:pt modelId="{0717CFC3-3460-224A-B682-CEF889B6735E}" type="pres">
      <dgm:prSet presAssocID="{D5259CBF-1A67-42F1-82A4-BF77827DE572}" presName="thickLine" presStyleLbl="alignNode1" presStyleIdx="4" presStyleCnt="11"/>
      <dgm:spPr/>
    </dgm:pt>
    <dgm:pt modelId="{B27A5D60-396C-B84C-A6A5-4BBD5BA483AF}" type="pres">
      <dgm:prSet presAssocID="{D5259CBF-1A67-42F1-82A4-BF77827DE572}" presName="horz1" presStyleCnt="0"/>
      <dgm:spPr/>
    </dgm:pt>
    <dgm:pt modelId="{AF22BA63-491E-764B-B269-913041ADDF30}" type="pres">
      <dgm:prSet presAssocID="{D5259CBF-1A67-42F1-82A4-BF77827DE572}" presName="tx1" presStyleLbl="revTx" presStyleIdx="4" presStyleCnt="11"/>
      <dgm:spPr/>
    </dgm:pt>
    <dgm:pt modelId="{7CD57AE2-A8C8-A141-9CC4-565E61078E3B}" type="pres">
      <dgm:prSet presAssocID="{D5259CBF-1A67-42F1-82A4-BF77827DE572}" presName="vert1" presStyleCnt="0"/>
      <dgm:spPr/>
    </dgm:pt>
    <dgm:pt modelId="{E6D73792-7329-284B-B1B5-B7A6DD8EE642}" type="pres">
      <dgm:prSet presAssocID="{632E401C-A313-4B3C-A5F6-E8C19E0C51BA}" presName="thickLine" presStyleLbl="alignNode1" presStyleIdx="5" presStyleCnt="11"/>
      <dgm:spPr/>
    </dgm:pt>
    <dgm:pt modelId="{0011C4DB-EE58-BD48-A821-A1E059758D40}" type="pres">
      <dgm:prSet presAssocID="{632E401C-A313-4B3C-A5F6-E8C19E0C51BA}" presName="horz1" presStyleCnt="0"/>
      <dgm:spPr/>
    </dgm:pt>
    <dgm:pt modelId="{E762C9E7-676A-D743-AC95-6F5D0F9842C5}" type="pres">
      <dgm:prSet presAssocID="{632E401C-A313-4B3C-A5F6-E8C19E0C51BA}" presName="tx1" presStyleLbl="revTx" presStyleIdx="5" presStyleCnt="11"/>
      <dgm:spPr/>
    </dgm:pt>
    <dgm:pt modelId="{163CA0C8-7C30-144A-B985-EE9767E76D61}" type="pres">
      <dgm:prSet presAssocID="{632E401C-A313-4B3C-A5F6-E8C19E0C51BA}" presName="vert1" presStyleCnt="0"/>
      <dgm:spPr/>
    </dgm:pt>
    <dgm:pt modelId="{40073121-3F29-AD4E-84DA-D8E794B8CE49}" type="pres">
      <dgm:prSet presAssocID="{2D99C704-4937-4CD6-AAAD-F1912FCE1D90}" presName="thickLine" presStyleLbl="alignNode1" presStyleIdx="6" presStyleCnt="11"/>
      <dgm:spPr/>
    </dgm:pt>
    <dgm:pt modelId="{A81FE369-1C49-6942-A984-0B204196B593}" type="pres">
      <dgm:prSet presAssocID="{2D99C704-4937-4CD6-AAAD-F1912FCE1D90}" presName="horz1" presStyleCnt="0"/>
      <dgm:spPr/>
    </dgm:pt>
    <dgm:pt modelId="{AEC18309-BF53-CA40-A654-B4A2D9F0F62D}" type="pres">
      <dgm:prSet presAssocID="{2D99C704-4937-4CD6-AAAD-F1912FCE1D90}" presName="tx1" presStyleLbl="revTx" presStyleIdx="6" presStyleCnt="11"/>
      <dgm:spPr/>
    </dgm:pt>
    <dgm:pt modelId="{61EB74A7-1856-9A4C-B7D7-D67D2EBC73F4}" type="pres">
      <dgm:prSet presAssocID="{2D99C704-4937-4CD6-AAAD-F1912FCE1D90}" presName="vert1" presStyleCnt="0"/>
      <dgm:spPr/>
    </dgm:pt>
    <dgm:pt modelId="{2CC40683-DE97-274D-845B-4FEFA3E968AB}" type="pres">
      <dgm:prSet presAssocID="{8F0E55E9-A547-4C55-B142-F38E387E6EB9}" presName="thickLine" presStyleLbl="alignNode1" presStyleIdx="7" presStyleCnt="11"/>
      <dgm:spPr/>
    </dgm:pt>
    <dgm:pt modelId="{35B78C11-E9E4-C941-A03E-94ED58500270}" type="pres">
      <dgm:prSet presAssocID="{8F0E55E9-A547-4C55-B142-F38E387E6EB9}" presName="horz1" presStyleCnt="0"/>
      <dgm:spPr/>
    </dgm:pt>
    <dgm:pt modelId="{2FAD2773-8C7E-DD47-88D4-5B08BDBE75C3}" type="pres">
      <dgm:prSet presAssocID="{8F0E55E9-A547-4C55-B142-F38E387E6EB9}" presName="tx1" presStyleLbl="revTx" presStyleIdx="7" presStyleCnt="11"/>
      <dgm:spPr/>
    </dgm:pt>
    <dgm:pt modelId="{E22298B8-D2D0-AA49-9EDC-578DF00201A8}" type="pres">
      <dgm:prSet presAssocID="{8F0E55E9-A547-4C55-B142-F38E387E6EB9}" presName="vert1" presStyleCnt="0"/>
      <dgm:spPr/>
    </dgm:pt>
    <dgm:pt modelId="{9F4C674E-1BA7-A541-81B9-F51EAE65CCF2}" type="pres">
      <dgm:prSet presAssocID="{7A8EEF17-5B34-43B5-908F-4A2D0B73AF04}" presName="thickLine" presStyleLbl="alignNode1" presStyleIdx="8" presStyleCnt="11"/>
      <dgm:spPr/>
    </dgm:pt>
    <dgm:pt modelId="{A5A6069C-C2CE-AE46-BA52-E1B3471081D8}" type="pres">
      <dgm:prSet presAssocID="{7A8EEF17-5B34-43B5-908F-4A2D0B73AF04}" presName="horz1" presStyleCnt="0"/>
      <dgm:spPr/>
    </dgm:pt>
    <dgm:pt modelId="{3409FAB7-5EA6-E04B-B9D6-31E02679E2DA}" type="pres">
      <dgm:prSet presAssocID="{7A8EEF17-5B34-43B5-908F-4A2D0B73AF04}" presName="tx1" presStyleLbl="revTx" presStyleIdx="8" presStyleCnt="11"/>
      <dgm:spPr/>
    </dgm:pt>
    <dgm:pt modelId="{DF33BF56-9865-3244-AF2E-1EFDB2460CD5}" type="pres">
      <dgm:prSet presAssocID="{7A8EEF17-5B34-43B5-908F-4A2D0B73AF04}" presName="vert1" presStyleCnt="0"/>
      <dgm:spPr/>
    </dgm:pt>
    <dgm:pt modelId="{E6834FB9-0915-CB48-B3E0-57FDF2704584}" type="pres">
      <dgm:prSet presAssocID="{41CF2A97-57E8-40E8-A257-36A06692488C}" presName="thickLine" presStyleLbl="alignNode1" presStyleIdx="9" presStyleCnt="11"/>
      <dgm:spPr/>
    </dgm:pt>
    <dgm:pt modelId="{1CD1AAF1-9898-F246-AF07-DFC77D251ECD}" type="pres">
      <dgm:prSet presAssocID="{41CF2A97-57E8-40E8-A257-36A06692488C}" presName="horz1" presStyleCnt="0"/>
      <dgm:spPr/>
    </dgm:pt>
    <dgm:pt modelId="{B4C83BF4-99B1-D848-AA1D-0376E818B297}" type="pres">
      <dgm:prSet presAssocID="{41CF2A97-57E8-40E8-A257-36A06692488C}" presName="tx1" presStyleLbl="revTx" presStyleIdx="9" presStyleCnt="11"/>
      <dgm:spPr/>
    </dgm:pt>
    <dgm:pt modelId="{CE9BB9CC-FEC0-7D4E-923D-16BCFE52BB63}" type="pres">
      <dgm:prSet presAssocID="{41CF2A97-57E8-40E8-A257-36A06692488C}" presName="vert1" presStyleCnt="0"/>
      <dgm:spPr/>
    </dgm:pt>
    <dgm:pt modelId="{28784E08-DDA2-DC49-9CA3-B2D8D024EAD7}" type="pres">
      <dgm:prSet presAssocID="{7251AD50-D52E-40C7-BC38-9DDAE8CBD500}" presName="thickLine" presStyleLbl="alignNode1" presStyleIdx="10" presStyleCnt="11"/>
      <dgm:spPr/>
    </dgm:pt>
    <dgm:pt modelId="{40392585-ECE0-6A45-A597-8D8DDFE6D17B}" type="pres">
      <dgm:prSet presAssocID="{7251AD50-D52E-40C7-BC38-9DDAE8CBD500}" presName="horz1" presStyleCnt="0"/>
      <dgm:spPr/>
    </dgm:pt>
    <dgm:pt modelId="{A330F974-22E6-7D46-8BC1-8F6B7560EAF8}" type="pres">
      <dgm:prSet presAssocID="{7251AD50-D52E-40C7-BC38-9DDAE8CBD500}" presName="tx1" presStyleLbl="revTx" presStyleIdx="10" presStyleCnt="11"/>
      <dgm:spPr/>
    </dgm:pt>
    <dgm:pt modelId="{F0C545DF-9ECC-A342-865E-C670A5019E4C}" type="pres">
      <dgm:prSet presAssocID="{7251AD50-D52E-40C7-BC38-9DDAE8CBD500}" presName="vert1" presStyleCnt="0"/>
      <dgm:spPr/>
    </dgm:pt>
  </dgm:ptLst>
  <dgm:cxnLst>
    <dgm:cxn modelId="{2519FE1A-57D1-467B-BAB7-D10C56C3F4D8}" srcId="{0BDA1FC0-BFB3-4E2D-80E6-9A50D04C58C6}" destId="{97C22C6D-0FBE-411C-BED7-A4D2B46E14F1}" srcOrd="1" destOrd="0" parTransId="{BD879477-BC4E-4535-B2DC-BCB6DD5B00D8}" sibTransId="{E41BBB78-2EA1-4E20-B719-94B10C7D4566}"/>
    <dgm:cxn modelId="{3C7B001C-03CF-4995-8FAA-D993D963F153}" srcId="{0BDA1FC0-BFB3-4E2D-80E6-9A50D04C58C6}" destId="{7A8EEF17-5B34-43B5-908F-4A2D0B73AF04}" srcOrd="8" destOrd="0" parTransId="{3CF88CC1-1CEC-491D-89A7-65C8357097D1}" sibTransId="{DB3FD655-7A30-4D1B-9F85-D7BEDAC27D9B}"/>
    <dgm:cxn modelId="{71FDEE21-AFC6-4D9E-940D-D90D449FB18E}" srcId="{0BDA1FC0-BFB3-4E2D-80E6-9A50D04C58C6}" destId="{632E401C-A313-4B3C-A5F6-E8C19E0C51BA}" srcOrd="5" destOrd="0" parTransId="{13858736-3285-4A24-A24D-62A2FD5806DA}" sibTransId="{72D00A47-AB1A-4B70-8AD7-9C8D8BE0B5E9}"/>
    <dgm:cxn modelId="{3586F429-57C1-42DE-ACFA-C1CD9714ADC9}" srcId="{0BDA1FC0-BFB3-4E2D-80E6-9A50D04C58C6}" destId="{69EB2CA1-4574-4A3C-902E-B3B69A1BD149}" srcOrd="0" destOrd="0" parTransId="{565BF0BF-0A84-433E-909D-3A536D110F3F}" sibTransId="{3336662E-48FC-4DEC-93C0-85C840A44BCD}"/>
    <dgm:cxn modelId="{1B55FF2A-5D52-42DF-860E-01D0E0BE5D78}" srcId="{0BDA1FC0-BFB3-4E2D-80E6-9A50D04C58C6}" destId="{D5259CBF-1A67-42F1-82A4-BF77827DE572}" srcOrd="4" destOrd="0" parTransId="{B67F821D-9647-4560-8183-259D18D1F5A2}" sibTransId="{8374DCF6-205F-4399-A44D-AAAE0795D843}"/>
    <dgm:cxn modelId="{14A73B3C-F118-4215-8210-184D72A498BA}" srcId="{0BDA1FC0-BFB3-4E2D-80E6-9A50D04C58C6}" destId="{4C66CCA2-D56D-46A2-AB2E-2491ADFCADD2}" srcOrd="2" destOrd="0" parTransId="{2F668F19-462A-4C86-8847-540A0214B102}" sibTransId="{33089B62-E804-47D6-A513-AD076994C5EC}"/>
    <dgm:cxn modelId="{D0A3DF40-D3DB-CB4E-ACC9-2DD51F7DAE56}" type="presOf" srcId="{7A8EEF17-5B34-43B5-908F-4A2D0B73AF04}" destId="{3409FAB7-5EA6-E04B-B9D6-31E02679E2DA}" srcOrd="0" destOrd="0" presId="urn:microsoft.com/office/officeart/2008/layout/LinedList"/>
    <dgm:cxn modelId="{C0932342-769D-A54D-A0B5-4926A1F670BE}" type="presOf" srcId="{7251AD50-D52E-40C7-BC38-9DDAE8CBD500}" destId="{A330F974-22E6-7D46-8BC1-8F6B7560EAF8}" srcOrd="0" destOrd="0" presId="urn:microsoft.com/office/officeart/2008/layout/LinedList"/>
    <dgm:cxn modelId="{9819E07C-8BAD-874B-8505-03939033555F}" type="presOf" srcId="{41CF2A97-57E8-40E8-A257-36A06692488C}" destId="{B4C83BF4-99B1-D848-AA1D-0376E818B297}" srcOrd="0" destOrd="0" presId="urn:microsoft.com/office/officeart/2008/layout/LinedList"/>
    <dgm:cxn modelId="{B57B2D80-99FB-0D41-893B-110FA001DE99}" type="presOf" srcId="{69EB2CA1-4574-4A3C-902E-B3B69A1BD149}" destId="{590FBC36-4D4C-8D41-92E3-28899E13638B}" srcOrd="0" destOrd="0" presId="urn:microsoft.com/office/officeart/2008/layout/LinedList"/>
    <dgm:cxn modelId="{6E616E89-8378-CB49-A8F3-F428AA39F67B}" type="presOf" srcId="{632E401C-A313-4B3C-A5F6-E8C19E0C51BA}" destId="{E762C9E7-676A-D743-AC95-6F5D0F9842C5}" srcOrd="0" destOrd="0" presId="urn:microsoft.com/office/officeart/2008/layout/LinedList"/>
    <dgm:cxn modelId="{16ADBF8A-CC79-574F-B41E-B1C43CEC511F}" type="presOf" srcId="{9A225793-2053-4908-9725-D85F74019E60}" destId="{3019FC26-06C6-A84A-A560-274F1401D574}" srcOrd="0" destOrd="0" presId="urn:microsoft.com/office/officeart/2008/layout/LinedList"/>
    <dgm:cxn modelId="{1F8EB095-28B2-4511-8322-172C6D6D10EB}" srcId="{0BDA1FC0-BFB3-4E2D-80E6-9A50D04C58C6}" destId="{9A225793-2053-4908-9725-D85F74019E60}" srcOrd="3" destOrd="0" parTransId="{A719E2C6-1097-4FB3-A3F2-8B79B2BA7BE6}" sibTransId="{255B3476-051F-4CC1-A98E-D8C909D79EAA}"/>
    <dgm:cxn modelId="{061AC79A-5061-4985-B640-87A950F62AC7}" srcId="{0BDA1FC0-BFB3-4E2D-80E6-9A50D04C58C6}" destId="{7251AD50-D52E-40C7-BC38-9DDAE8CBD500}" srcOrd="10" destOrd="0" parTransId="{D8173E15-7A3A-415B-A2FA-4AF5E0C648A0}" sibTransId="{C1C0107B-FE30-4844-8A71-C5203446549C}"/>
    <dgm:cxn modelId="{8D0ABAA5-4D39-A347-80B1-3E5C0B55A29D}" type="presOf" srcId="{97C22C6D-0FBE-411C-BED7-A4D2B46E14F1}" destId="{6C1C867D-4207-774E-BE75-FC2B68770A91}" srcOrd="0" destOrd="0" presId="urn:microsoft.com/office/officeart/2008/layout/LinedList"/>
    <dgm:cxn modelId="{A3571AAD-4CE2-D346-A05D-8FBCD82398F8}" type="presOf" srcId="{2D99C704-4937-4CD6-AAAD-F1912FCE1D90}" destId="{AEC18309-BF53-CA40-A654-B4A2D9F0F62D}" srcOrd="0" destOrd="0" presId="urn:microsoft.com/office/officeart/2008/layout/LinedList"/>
    <dgm:cxn modelId="{A8BEADAE-0F04-5443-AFCD-00EB32E061AC}" type="presOf" srcId="{8F0E55E9-A547-4C55-B142-F38E387E6EB9}" destId="{2FAD2773-8C7E-DD47-88D4-5B08BDBE75C3}" srcOrd="0" destOrd="0" presId="urn:microsoft.com/office/officeart/2008/layout/LinedList"/>
    <dgm:cxn modelId="{19CF63B2-BA86-754E-BB08-312E1C42BA66}" type="presOf" srcId="{4C66CCA2-D56D-46A2-AB2E-2491ADFCADD2}" destId="{F4E0DA55-DD9A-F74B-B350-EBE858259E60}" srcOrd="0" destOrd="0" presId="urn:microsoft.com/office/officeart/2008/layout/LinedList"/>
    <dgm:cxn modelId="{B9A2C1B9-2C70-624A-BBC9-FEEF12DCB627}" type="presOf" srcId="{0BDA1FC0-BFB3-4E2D-80E6-9A50D04C58C6}" destId="{58E9582B-4CBD-8847-981E-EF060FADBAF3}" srcOrd="0" destOrd="0" presId="urn:microsoft.com/office/officeart/2008/layout/LinedList"/>
    <dgm:cxn modelId="{CE684ECC-4E18-459C-8151-A52B03F557D2}" srcId="{0BDA1FC0-BFB3-4E2D-80E6-9A50D04C58C6}" destId="{41CF2A97-57E8-40E8-A257-36A06692488C}" srcOrd="9" destOrd="0" parTransId="{EF27E9D9-D79E-4BA1-9E10-17787CFCDAA5}" sibTransId="{6A6A3AEC-242E-46E3-AD84-24D1D58A3096}"/>
    <dgm:cxn modelId="{5CA1BCCF-A237-4171-B0E4-8736625BC3D2}" srcId="{0BDA1FC0-BFB3-4E2D-80E6-9A50D04C58C6}" destId="{8F0E55E9-A547-4C55-B142-F38E387E6EB9}" srcOrd="7" destOrd="0" parTransId="{028E70DF-E3B6-4AFC-9855-13850081AAA9}" sibTransId="{1EB0AE0E-6F9E-4568-BCBB-AD3316327BDB}"/>
    <dgm:cxn modelId="{9820AAE6-DEA1-4BE4-AB63-4FE128BDBC27}" srcId="{0BDA1FC0-BFB3-4E2D-80E6-9A50D04C58C6}" destId="{2D99C704-4937-4CD6-AAAD-F1912FCE1D90}" srcOrd="6" destOrd="0" parTransId="{B952EDB8-72B2-4D31-9A2B-572B4C01B9A9}" sibTransId="{F1CDBD38-C33A-490A-B3E1-5E3F202EDE28}"/>
    <dgm:cxn modelId="{67C142F9-A2E9-4649-8812-7510D39CDBBE}" type="presOf" srcId="{D5259CBF-1A67-42F1-82A4-BF77827DE572}" destId="{AF22BA63-491E-764B-B269-913041ADDF30}" srcOrd="0" destOrd="0" presId="urn:microsoft.com/office/officeart/2008/layout/LinedList"/>
    <dgm:cxn modelId="{54BC923D-EA70-3344-AB5D-B058107367DC}" type="presParOf" srcId="{58E9582B-4CBD-8847-981E-EF060FADBAF3}" destId="{6B7E57FE-F259-4B4A-ABD1-0082E6C5B35D}" srcOrd="0" destOrd="0" presId="urn:microsoft.com/office/officeart/2008/layout/LinedList"/>
    <dgm:cxn modelId="{B0C05791-32C9-534F-8477-DF60F545EC08}" type="presParOf" srcId="{58E9582B-4CBD-8847-981E-EF060FADBAF3}" destId="{B78B1B9B-DC5A-B848-AA08-AC7DB2BC5C60}" srcOrd="1" destOrd="0" presId="urn:microsoft.com/office/officeart/2008/layout/LinedList"/>
    <dgm:cxn modelId="{87D01CB7-0FE7-CF4C-94D3-6B6FA152C653}" type="presParOf" srcId="{B78B1B9B-DC5A-B848-AA08-AC7DB2BC5C60}" destId="{590FBC36-4D4C-8D41-92E3-28899E13638B}" srcOrd="0" destOrd="0" presId="urn:microsoft.com/office/officeart/2008/layout/LinedList"/>
    <dgm:cxn modelId="{BBE9AD9A-6BD0-DE4C-8B7F-590ED18B6A21}" type="presParOf" srcId="{B78B1B9B-DC5A-B848-AA08-AC7DB2BC5C60}" destId="{6C83822C-54CC-5242-8A10-4AE90CBFA193}" srcOrd="1" destOrd="0" presId="urn:microsoft.com/office/officeart/2008/layout/LinedList"/>
    <dgm:cxn modelId="{3483E67C-4F7C-AA4B-8BFF-DAFCA29E508E}" type="presParOf" srcId="{58E9582B-4CBD-8847-981E-EF060FADBAF3}" destId="{D4786933-17E0-5C46-A02A-9D5CC580642B}" srcOrd="2" destOrd="0" presId="urn:microsoft.com/office/officeart/2008/layout/LinedList"/>
    <dgm:cxn modelId="{D5B35DA4-0170-6D47-B68B-BE3D2192C65B}" type="presParOf" srcId="{58E9582B-4CBD-8847-981E-EF060FADBAF3}" destId="{F5EF6FA9-BE82-6747-8363-90E24C347510}" srcOrd="3" destOrd="0" presId="urn:microsoft.com/office/officeart/2008/layout/LinedList"/>
    <dgm:cxn modelId="{93027B3C-E478-EF48-97F7-2F5726E78BE4}" type="presParOf" srcId="{F5EF6FA9-BE82-6747-8363-90E24C347510}" destId="{6C1C867D-4207-774E-BE75-FC2B68770A91}" srcOrd="0" destOrd="0" presId="urn:microsoft.com/office/officeart/2008/layout/LinedList"/>
    <dgm:cxn modelId="{8E61C09A-2E5C-A349-86F9-624FC324B857}" type="presParOf" srcId="{F5EF6FA9-BE82-6747-8363-90E24C347510}" destId="{FF75C30B-69BD-E549-8C8F-864C689D509E}" srcOrd="1" destOrd="0" presId="urn:microsoft.com/office/officeart/2008/layout/LinedList"/>
    <dgm:cxn modelId="{909B1BB2-D320-E042-8401-6EB0B25B2777}" type="presParOf" srcId="{58E9582B-4CBD-8847-981E-EF060FADBAF3}" destId="{DFECA43F-360B-7949-8E8B-BEB249587938}" srcOrd="4" destOrd="0" presId="urn:microsoft.com/office/officeart/2008/layout/LinedList"/>
    <dgm:cxn modelId="{9D8CC269-A265-CF42-9244-ED631E8A2E54}" type="presParOf" srcId="{58E9582B-4CBD-8847-981E-EF060FADBAF3}" destId="{4822A535-DBD2-D942-B304-EA6572749A82}" srcOrd="5" destOrd="0" presId="urn:microsoft.com/office/officeart/2008/layout/LinedList"/>
    <dgm:cxn modelId="{178DE658-E458-AC4F-AB42-6D18357E90D3}" type="presParOf" srcId="{4822A535-DBD2-D942-B304-EA6572749A82}" destId="{F4E0DA55-DD9A-F74B-B350-EBE858259E60}" srcOrd="0" destOrd="0" presId="urn:microsoft.com/office/officeart/2008/layout/LinedList"/>
    <dgm:cxn modelId="{EEF81BC3-59F7-1244-B723-FED72F4D6BF9}" type="presParOf" srcId="{4822A535-DBD2-D942-B304-EA6572749A82}" destId="{140A3043-CA1C-B94C-863A-3FCC4D8B6782}" srcOrd="1" destOrd="0" presId="urn:microsoft.com/office/officeart/2008/layout/LinedList"/>
    <dgm:cxn modelId="{4E75E9CC-F614-154E-AA5A-692295D4BBA0}" type="presParOf" srcId="{58E9582B-4CBD-8847-981E-EF060FADBAF3}" destId="{D2D6D03F-1A0C-C842-89D5-2AA4044C04EA}" srcOrd="6" destOrd="0" presId="urn:microsoft.com/office/officeart/2008/layout/LinedList"/>
    <dgm:cxn modelId="{A8318B66-0739-1947-A2F6-C2DBBDA66989}" type="presParOf" srcId="{58E9582B-4CBD-8847-981E-EF060FADBAF3}" destId="{8E624B44-A869-2E45-ACF1-D67B2F92504E}" srcOrd="7" destOrd="0" presId="urn:microsoft.com/office/officeart/2008/layout/LinedList"/>
    <dgm:cxn modelId="{F484CF79-E14C-7D41-83BF-DBA941B4899B}" type="presParOf" srcId="{8E624B44-A869-2E45-ACF1-D67B2F92504E}" destId="{3019FC26-06C6-A84A-A560-274F1401D574}" srcOrd="0" destOrd="0" presId="urn:microsoft.com/office/officeart/2008/layout/LinedList"/>
    <dgm:cxn modelId="{AA67FEC6-8A36-6242-B852-F08DDB35D5FE}" type="presParOf" srcId="{8E624B44-A869-2E45-ACF1-D67B2F92504E}" destId="{DA7C4905-911A-4C44-9AB8-4C53247EE3AC}" srcOrd="1" destOrd="0" presId="urn:microsoft.com/office/officeart/2008/layout/LinedList"/>
    <dgm:cxn modelId="{7DA81280-B389-7444-9B29-EEE784C5CE09}" type="presParOf" srcId="{58E9582B-4CBD-8847-981E-EF060FADBAF3}" destId="{0717CFC3-3460-224A-B682-CEF889B6735E}" srcOrd="8" destOrd="0" presId="urn:microsoft.com/office/officeart/2008/layout/LinedList"/>
    <dgm:cxn modelId="{AEB2CAFD-FCE1-BE48-BD7A-865B558E158F}" type="presParOf" srcId="{58E9582B-4CBD-8847-981E-EF060FADBAF3}" destId="{B27A5D60-396C-B84C-A6A5-4BBD5BA483AF}" srcOrd="9" destOrd="0" presId="urn:microsoft.com/office/officeart/2008/layout/LinedList"/>
    <dgm:cxn modelId="{8CF97111-334D-3141-9C0E-F29962B0289D}" type="presParOf" srcId="{B27A5D60-396C-B84C-A6A5-4BBD5BA483AF}" destId="{AF22BA63-491E-764B-B269-913041ADDF30}" srcOrd="0" destOrd="0" presId="urn:microsoft.com/office/officeart/2008/layout/LinedList"/>
    <dgm:cxn modelId="{9F7A5280-FCF2-6B4A-B039-800B2492C1A9}" type="presParOf" srcId="{B27A5D60-396C-B84C-A6A5-4BBD5BA483AF}" destId="{7CD57AE2-A8C8-A141-9CC4-565E61078E3B}" srcOrd="1" destOrd="0" presId="urn:microsoft.com/office/officeart/2008/layout/LinedList"/>
    <dgm:cxn modelId="{D681FD6F-7221-AC47-AF57-DF05BCABCAC8}" type="presParOf" srcId="{58E9582B-4CBD-8847-981E-EF060FADBAF3}" destId="{E6D73792-7329-284B-B1B5-B7A6DD8EE642}" srcOrd="10" destOrd="0" presId="urn:microsoft.com/office/officeart/2008/layout/LinedList"/>
    <dgm:cxn modelId="{3D7E45D7-D591-514C-A59F-DAF8D8EAE2C9}" type="presParOf" srcId="{58E9582B-4CBD-8847-981E-EF060FADBAF3}" destId="{0011C4DB-EE58-BD48-A821-A1E059758D40}" srcOrd="11" destOrd="0" presId="urn:microsoft.com/office/officeart/2008/layout/LinedList"/>
    <dgm:cxn modelId="{C1691FB4-6FA8-1742-A8B8-45D1D50609F8}" type="presParOf" srcId="{0011C4DB-EE58-BD48-A821-A1E059758D40}" destId="{E762C9E7-676A-D743-AC95-6F5D0F9842C5}" srcOrd="0" destOrd="0" presId="urn:microsoft.com/office/officeart/2008/layout/LinedList"/>
    <dgm:cxn modelId="{5F53BA9D-3C3B-D643-8F73-24BC110616C8}" type="presParOf" srcId="{0011C4DB-EE58-BD48-A821-A1E059758D40}" destId="{163CA0C8-7C30-144A-B985-EE9767E76D61}" srcOrd="1" destOrd="0" presId="urn:microsoft.com/office/officeart/2008/layout/LinedList"/>
    <dgm:cxn modelId="{6058F4BA-92B8-C640-B99F-0C98BD7ACA15}" type="presParOf" srcId="{58E9582B-4CBD-8847-981E-EF060FADBAF3}" destId="{40073121-3F29-AD4E-84DA-D8E794B8CE49}" srcOrd="12" destOrd="0" presId="urn:microsoft.com/office/officeart/2008/layout/LinedList"/>
    <dgm:cxn modelId="{FFB9C016-17B7-9D47-B16F-2D6C19EA8119}" type="presParOf" srcId="{58E9582B-4CBD-8847-981E-EF060FADBAF3}" destId="{A81FE369-1C49-6942-A984-0B204196B593}" srcOrd="13" destOrd="0" presId="urn:microsoft.com/office/officeart/2008/layout/LinedList"/>
    <dgm:cxn modelId="{34311B15-C23B-5B4C-8E3B-BBF74F3322F8}" type="presParOf" srcId="{A81FE369-1C49-6942-A984-0B204196B593}" destId="{AEC18309-BF53-CA40-A654-B4A2D9F0F62D}" srcOrd="0" destOrd="0" presId="urn:microsoft.com/office/officeart/2008/layout/LinedList"/>
    <dgm:cxn modelId="{34137F7A-81F3-5B4A-A20B-59B4AF682309}" type="presParOf" srcId="{A81FE369-1C49-6942-A984-0B204196B593}" destId="{61EB74A7-1856-9A4C-B7D7-D67D2EBC73F4}" srcOrd="1" destOrd="0" presId="urn:microsoft.com/office/officeart/2008/layout/LinedList"/>
    <dgm:cxn modelId="{93308981-10A6-A748-89FF-F78CBA83CBB8}" type="presParOf" srcId="{58E9582B-4CBD-8847-981E-EF060FADBAF3}" destId="{2CC40683-DE97-274D-845B-4FEFA3E968AB}" srcOrd="14" destOrd="0" presId="urn:microsoft.com/office/officeart/2008/layout/LinedList"/>
    <dgm:cxn modelId="{EDC71AF3-C16F-4B42-AF9D-42F097EFDAA3}" type="presParOf" srcId="{58E9582B-4CBD-8847-981E-EF060FADBAF3}" destId="{35B78C11-E9E4-C941-A03E-94ED58500270}" srcOrd="15" destOrd="0" presId="urn:microsoft.com/office/officeart/2008/layout/LinedList"/>
    <dgm:cxn modelId="{37472E1C-9068-9843-8AFA-E2772864D5BC}" type="presParOf" srcId="{35B78C11-E9E4-C941-A03E-94ED58500270}" destId="{2FAD2773-8C7E-DD47-88D4-5B08BDBE75C3}" srcOrd="0" destOrd="0" presId="urn:microsoft.com/office/officeart/2008/layout/LinedList"/>
    <dgm:cxn modelId="{E27334FB-1188-B843-82CE-3A631261DF6A}" type="presParOf" srcId="{35B78C11-E9E4-C941-A03E-94ED58500270}" destId="{E22298B8-D2D0-AA49-9EDC-578DF00201A8}" srcOrd="1" destOrd="0" presId="urn:microsoft.com/office/officeart/2008/layout/LinedList"/>
    <dgm:cxn modelId="{D0087FFE-7445-8644-B32A-F55D14BA08FA}" type="presParOf" srcId="{58E9582B-4CBD-8847-981E-EF060FADBAF3}" destId="{9F4C674E-1BA7-A541-81B9-F51EAE65CCF2}" srcOrd="16" destOrd="0" presId="urn:microsoft.com/office/officeart/2008/layout/LinedList"/>
    <dgm:cxn modelId="{13198B2C-C46F-7B46-8D1C-BABC8826CEBF}" type="presParOf" srcId="{58E9582B-4CBD-8847-981E-EF060FADBAF3}" destId="{A5A6069C-C2CE-AE46-BA52-E1B3471081D8}" srcOrd="17" destOrd="0" presId="urn:microsoft.com/office/officeart/2008/layout/LinedList"/>
    <dgm:cxn modelId="{CB3E237B-4685-8D4E-8B6C-664734EF5DD6}" type="presParOf" srcId="{A5A6069C-C2CE-AE46-BA52-E1B3471081D8}" destId="{3409FAB7-5EA6-E04B-B9D6-31E02679E2DA}" srcOrd="0" destOrd="0" presId="urn:microsoft.com/office/officeart/2008/layout/LinedList"/>
    <dgm:cxn modelId="{E4E2CB31-8C33-D849-81C6-C0862763C2BD}" type="presParOf" srcId="{A5A6069C-C2CE-AE46-BA52-E1B3471081D8}" destId="{DF33BF56-9865-3244-AF2E-1EFDB2460CD5}" srcOrd="1" destOrd="0" presId="urn:microsoft.com/office/officeart/2008/layout/LinedList"/>
    <dgm:cxn modelId="{4F77A489-38C8-344D-8A48-2AFC0680133A}" type="presParOf" srcId="{58E9582B-4CBD-8847-981E-EF060FADBAF3}" destId="{E6834FB9-0915-CB48-B3E0-57FDF2704584}" srcOrd="18" destOrd="0" presId="urn:microsoft.com/office/officeart/2008/layout/LinedList"/>
    <dgm:cxn modelId="{73D8781A-A8D5-4947-ABC9-739560EFFFB1}" type="presParOf" srcId="{58E9582B-4CBD-8847-981E-EF060FADBAF3}" destId="{1CD1AAF1-9898-F246-AF07-DFC77D251ECD}" srcOrd="19" destOrd="0" presId="urn:microsoft.com/office/officeart/2008/layout/LinedList"/>
    <dgm:cxn modelId="{F45F9032-CD50-4D43-A3B0-75761B7C6CDD}" type="presParOf" srcId="{1CD1AAF1-9898-F246-AF07-DFC77D251ECD}" destId="{B4C83BF4-99B1-D848-AA1D-0376E818B297}" srcOrd="0" destOrd="0" presId="urn:microsoft.com/office/officeart/2008/layout/LinedList"/>
    <dgm:cxn modelId="{04FBCBFA-8E5D-7443-8B4F-71CD1844CF64}" type="presParOf" srcId="{1CD1AAF1-9898-F246-AF07-DFC77D251ECD}" destId="{CE9BB9CC-FEC0-7D4E-923D-16BCFE52BB63}" srcOrd="1" destOrd="0" presId="urn:microsoft.com/office/officeart/2008/layout/LinedList"/>
    <dgm:cxn modelId="{57715251-136C-2649-A567-6B022AB547A8}" type="presParOf" srcId="{58E9582B-4CBD-8847-981E-EF060FADBAF3}" destId="{28784E08-DDA2-DC49-9CA3-B2D8D024EAD7}" srcOrd="20" destOrd="0" presId="urn:microsoft.com/office/officeart/2008/layout/LinedList"/>
    <dgm:cxn modelId="{B2DF0158-DFD8-6248-84D7-05E221C2216C}" type="presParOf" srcId="{58E9582B-4CBD-8847-981E-EF060FADBAF3}" destId="{40392585-ECE0-6A45-A597-8D8DDFE6D17B}" srcOrd="21" destOrd="0" presId="urn:microsoft.com/office/officeart/2008/layout/LinedList"/>
    <dgm:cxn modelId="{95725FDC-2110-EB44-B920-A897D0B0F53B}" type="presParOf" srcId="{40392585-ECE0-6A45-A597-8D8DDFE6D17B}" destId="{A330F974-22E6-7D46-8BC1-8F6B7560EAF8}" srcOrd="0" destOrd="0" presId="urn:microsoft.com/office/officeart/2008/layout/LinedList"/>
    <dgm:cxn modelId="{8969726B-E1ED-B44A-B73F-03587E57DF92}" type="presParOf" srcId="{40392585-ECE0-6A45-A597-8D8DDFE6D17B}" destId="{F0C545DF-9ECC-A342-865E-C670A5019E4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57B4FC-6503-4213-815A-A1DE7ED9661F}">
      <dsp:nvSpPr>
        <dsp:cNvPr id="0" name=""/>
        <dsp:cNvSpPr/>
      </dsp:nvSpPr>
      <dsp:spPr>
        <a:xfrm>
          <a:off x="0" y="3881"/>
          <a:ext cx="5651500" cy="8268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B18432-9691-454E-9823-F5A42EA42386}">
      <dsp:nvSpPr>
        <dsp:cNvPr id="0" name=""/>
        <dsp:cNvSpPr/>
      </dsp:nvSpPr>
      <dsp:spPr>
        <a:xfrm>
          <a:off x="250122" y="189923"/>
          <a:ext cx="454768" cy="45476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C66342E-3800-4E42-9430-B9307F0AC4BF}">
      <dsp:nvSpPr>
        <dsp:cNvPr id="0" name=""/>
        <dsp:cNvSpPr/>
      </dsp:nvSpPr>
      <dsp:spPr>
        <a:xfrm>
          <a:off x="955013" y="3881"/>
          <a:ext cx="4696486" cy="826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508" tIns="87508" rIns="87508" bIns="87508" numCol="1" spcCol="1270" anchor="ctr" anchorCtr="0">
          <a:noAutofit/>
        </a:bodyPr>
        <a:lstStyle/>
        <a:p>
          <a:pPr marL="0" lvl="0" indent="0" algn="l" defTabSz="844550">
            <a:lnSpc>
              <a:spcPct val="100000"/>
            </a:lnSpc>
            <a:spcBef>
              <a:spcPct val="0"/>
            </a:spcBef>
            <a:spcAft>
              <a:spcPct val="35000"/>
            </a:spcAft>
            <a:buNone/>
          </a:pPr>
          <a:r>
            <a:rPr lang="en-GB" sz="1900" kern="1200" dirty="0"/>
            <a:t>1. General information</a:t>
          </a:r>
          <a:endParaRPr lang="en-US" sz="1900" kern="1200" dirty="0"/>
        </a:p>
      </dsp:txBody>
      <dsp:txXfrm>
        <a:off x="955013" y="3881"/>
        <a:ext cx="4696486" cy="826851"/>
      </dsp:txXfrm>
    </dsp:sp>
    <dsp:sp modelId="{0213DF47-B2A2-4241-B055-4145BF9C2246}">
      <dsp:nvSpPr>
        <dsp:cNvPr id="0" name=""/>
        <dsp:cNvSpPr/>
      </dsp:nvSpPr>
      <dsp:spPr>
        <a:xfrm>
          <a:off x="0" y="1037446"/>
          <a:ext cx="5651500" cy="8268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EA8214-C8CC-4334-9A0A-994FCE6318B8}">
      <dsp:nvSpPr>
        <dsp:cNvPr id="0" name=""/>
        <dsp:cNvSpPr/>
      </dsp:nvSpPr>
      <dsp:spPr>
        <a:xfrm>
          <a:off x="250122" y="1223488"/>
          <a:ext cx="454768" cy="45476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DDF33FA-4C1F-4A63-B4E3-4DE842A4D971}">
      <dsp:nvSpPr>
        <dsp:cNvPr id="0" name=""/>
        <dsp:cNvSpPr/>
      </dsp:nvSpPr>
      <dsp:spPr>
        <a:xfrm>
          <a:off x="955013" y="1037446"/>
          <a:ext cx="4696486" cy="826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508" tIns="87508" rIns="87508" bIns="87508" numCol="1" spcCol="1270" anchor="ctr" anchorCtr="0">
          <a:noAutofit/>
        </a:bodyPr>
        <a:lstStyle/>
        <a:p>
          <a:pPr marL="0" lvl="0" indent="0" algn="l" defTabSz="844550">
            <a:lnSpc>
              <a:spcPct val="100000"/>
            </a:lnSpc>
            <a:spcBef>
              <a:spcPct val="0"/>
            </a:spcBef>
            <a:spcAft>
              <a:spcPct val="35000"/>
            </a:spcAft>
            <a:buNone/>
          </a:pPr>
          <a:r>
            <a:rPr lang="en-GB" sz="1900" kern="1200" dirty="0"/>
            <a:t>2. Peer support sessions</a:t>
          </a:r>
          <a:endParaRPr lang="en-US" sz="1900" kern="1200" dirty="0"/>
        </a:p>
      </dsp:txBody>
      <dsp:txXfrm>
        <a:off x="955013" y="1037446"/>
        <a:ext cx="4696486" cy="826851"/>
      </dsp:txXfrm>
    </dsp:sp>
    <dsp:sp modelId="{FEC20373-02FD-449E-A680-AB453C733802}">
      <dsp:nvSpPr>
        <dsp:cNvPr id="0" name=""/>
        <dsp:cNvSpPr/>
      </dsp:nvSpPr>
      <dsp:spPr>
        <a:xfrm>
          <a:off x="0" y="2071011"/>
          <a:ext cx="5651500" cy="8268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424F3C-3234-41D2-9871-97A0BE550E68}">
      <dsp:nvSpPr>
        <dsp:cNvPr id="0" name=""/>
        <dsp:cNvSpPr/>
      </dsp:nvSpPr>
      <dsp:spPr>
        <a:xfrm>
          <a:off x="250122" y="2257053"/>
          <a:ext cx="454768" cy="45476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9A0A0C2-46DF-4AE6-892F-EAD47E7155CE}">
      <dsp:nvSpPr>
        <dsp:cNvPr id="0" name=""/>
        <dsp:cNvSpPr/>
      </dsp:nvSpPr>
      <dsp:spPr>
        <a:xfrm>
          <a:off x="955013" y="2071011"/>
          <a:ext cx="4696486" cy="826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508" tIns="87508" rIns="87508" bIns="87508" numCol="1" spcCol="1270" anchor="ctr" anchorCtr="0">
          <a:noAutofit/>
        </a:bodyPr>
        <a:lstStyle/>
        <a:p>
          <a:pPr marL="0" lvl="0" indent="0" algn="l" defTabSz="844550">
            <a:lnSpc>
              <a:spcPct val="100000"/>
            </a:lnSpc>
            <a:spcBef>
              <a:spcPct val="0"/>
            </a:spcBef>
            <a:spcAft>
              <a:spcPct val="35000"/>
            </a:spcAft>
            <a:buNone/>
          </a:pPr>
          <a:r>
            <a:rPr lang="en-GB" sz="1900" kern="1200" dirty="0"/>
            <a:t>3. Self-help support groups</a:t>
          </a:r>
          <a:endParaRPr lang="en-US" sz="1900" kern="1200" dirty="0"/>
        </a:p>
      </dsp:txBody>
      <dsp:txXfrm>
        <a:off x="955013" y="2071011"/>
        <a:ext cx="4696486" cy="826851"/>
      </dsp:txXfrm>
    </dsp:sp>
    <dsp:sp modelId="{21F85163-C4B5-4756-AC2E-818F8A7E5BA4}">
      <dsp:nvSpPr>
        <dsp:cNvPr id="0" name=""/>
        <dsp:cNvSpPr/>
      </dsp:nvSpPr>
      <dsp:spPr>
        <a:xfrm>
          <a:off x="0" y="3104576"/>
          <a:ext cx="5651500" cy="8268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F1C8FC-DE76-4772-B744-186165340297}">
      <dsp:nvSpPr>
        <dsp:cNvPr id="0" name=""/>
        <dsp:cNvSpPr/>
      </dsp:nvSpPr>
      <dsp:spPr>
        <a:xfrm>
          <a:off x="250122" y="3290618"/>
          <a:ext cx="454768" cy="45476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23328BC-DC45-4419-BB44-B7EC19787050}">
      <dsp:nvSpPr>
        <dsp:cNvPr id="0" name=""/>
        <dsp:cNvSpPr/>
      </dsp:nvSpPr>
      <dsp:spPr>
        <a:xfrm>
          <a:off x="955013" y="3104576"/>
          <a:ext cx="4696486" cy="826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508" tIns="87508" rIns="87508" bIns="87508" numCol="1" spcCol="1270" anchor="ctr" anchorCtr="0">
          <a:noAutofit/>
        </a:bodyPr>
        <a:lstStyle/>
        <a:p>
          <a:pPr marL="0" lvl="0" indent="0" algn="l" defTabSz="844550">
            <a:lnSpc>
              <a:spcPct val="100000"/>
            </a:lnSpc>
            <a:spcBef>
              <a:spcPct val="0"/>
            </a:spcBef>
            <a:spcAft>
              <a:spcPct val="35000"/>
            </a:spcAft>
            <a:buNone/>
          </a:pPr>
          <a:r>
            <a:rPr lang="en-GB" sz="1900" kern="1200" dirty="0"/>
            <a:t>4. Counselling</a:t>
          </a:r>
          <a:endParaRPr lang="en-US" sz="1900" kern="1200" dirty="0"/>
        </a:p>
      </dsp:txBody>
      <dsp:txXfrm>
        <a:off x="955013" y="3104576"/>
        <a:ext cx="4696486" cy="826851"/>
      </dsp:txXfrm>
    </dsp:sp>
    <dsp:sp modelId="{B823972E-26E5-434B-A6B3-7B57B5E4BCAC}">
      <dsp:nvSpPr>
        <dsp:cNvPr id="0" name=""/>
        <dsp:cNvSpPr/>
      </dsp:nvSpPr>
      <dsp:spPr>
        <a:xfrm>
          <a:off x="0" y="4138141"/>
          <a:ext cx="5651500" cy="8268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CA581A-9FC8-4F2F-956F-25BE37029F2C}">
      <dsp:nvSpPr>
        <dsp:cNvPr id="0" name=""/>
        <dsp:cNvSpPr/>
      </dsp:nvSpPr>
      <dsp:spPr>
        <a:xfrm>
          <a:off x="250122" y="4324182"/>
          <a:ext cx="454768" cy="45476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4202BB5-087F-4788-98B2-E042A2BB24A6}">
      <dsp:nvSpPr>
        <dsp:cNvPr id="0" name=""/>
        <dsp:cNvSpPr/>
      </dsp:nvSpPr>
      <dsp:spPr>
        <a:xfrm>
          <a:off x="955013" y="4138141"/>
          <a:ext cx="4696486" cy="826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508" tIns="87508" rIns="87508" bIns="87508" numCol="1" spcCol="1270" anchor="ctr" anchorCtr="0">
          <a:noAutofit/>
        </a:bodyPr>
        <a:lstStyle/>
        <a:p>
          <a:pPr marL="0" lvl="0" indent="0" algn="l" defTabSz="844550">
            <a:lnSpc>
              <a:spcPct val="100000"/>
            </a:lnSpc>
            <a:spcBef>
              <a:spcPct val="0"/>
            </a:spcBef>
            <a:spcAft>
              <a:spcPct val="35000"/>
            </a:spcAft>
            <a:buNone/>
          </a:pPr>
          <a:r>
            <a:rPr lang="en-GB" sz="1900" kern="1200" dirty="0"/>
            <a:t>5. Events</a:t>
          </a:r>
          <a:endParaRPr lang="en-US" sz="1900" kern="1200" dirty="0"/>
        </a:p>
      </dsp:txBody>
      <dsp:txXfrm>
        <a:off x="955013" y="4138141"/>
        <a:ext cx="4696486" cy="8268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7E57FE-F259-4B4A-ABD1-0082E6C5B35D}">
      <dsp:nvSpPr>
        <dsp:cNvPr id="0" name=""/>
        <dsp:cNvSpPr/>
      </dsp:nvSpPr>
      <dsp:spPr>
        <a:xfrm>
          <a:off x="0" y="2576"/>
          <a:ext cx="6151562" cy="0"/>
        </a:xfrm>
        <a:prstGeom prst="line">
          <a:avLst/>
        </a:prstGeom>
        <a:gradFill rotWithShape="0">
          <a:gsLst>
            <a:gs pos="0">
              <a:schemeClr val="accent2">
                <a:hueOff val="0"/>
                <a:satOff val="0"/>
                <a:lumOff val="0"/>
                <a:alphaOff val="0"/>
                <a:tint val="97000"/>
                <a:satMod val="100000"/>
                <a:lumMod val="102000"/>
              </a:schemeClr>
            </a:gs>
            <a:gs pos="50000">
              <a:schemeClr val="accent2">
                <a:hueOff val="0"/>
                <a:satOff val="0"/>
                <a:lumOff val="0"/>
                <a:alphaOff val="0"/>
                <a:shade val="100000"/>
                <a:satMod val="103000"/>
                <a:lumMod val="100000"/>
              </a:schemeClr>
            </a:gs>
            <a:gs pos="100000">
              <a:schemeClr val="accent2">
                <a:hueOff val="0"/>
                <a:satOff val="0"/>
                <a:lumOff val="0"/>
                <a:alphaOff val="0"/>
                <a:shade val="93000"/>
                <a:satMod val="110000"/>
                <a:lumMod val="99000"/>
              </a:schemeClr>
            </a:gs>
          </a:gsLst>
          <a:lin ang="5400000" scaled="0"/>
        </a:gradFill>
        <a:ln w="6350"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590FBC36-4D4C-8D41-92E3-28899E13638B}">
      <dsp:nvSpPr>
        <dsp:cNvPr id="0" name=""/>
        <dsp:cNvSpPr/>
      </dsp:nvSpPr>
      <dsp:spPr>
        <a:xfrm>
          <a:off x="0" y="2576"/>
          <a:ext cx="6151562" cy="4792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Boundaries</a:t>
          </a:r>
          <a:endParaRPr lang="en-US" sz="2200" kern="1200"/>
        </a:p>
      </dsp:txBody>
      <dsp:txXfrm>
        <a:off x="0" y="2576"/>
        <a:ext cx="6151562" cy="479245"/>
      </dsp:txXfrm>
    </dsp:sp>
    <dsp:sp modelId="{D4786933-17E0-5C46-A02A-9D5CC580642B}">
      <dsp:nvSpPr>
        <dsp:cNvPr id="0" name=""/>
        <dsp:cNvSpPr/>
      </dsp:nvSpPr>
      <dsp:spPr>
        <a:xfrm>
          <a:off x="0" y="481821"/>
          <a:ext cx="6151562" cy="0"/>
        </a:xfrm>
        <a:prstGeom prst="line">
          <a:avLst/>
        </a:prstGeom>
        <a:gradFill rotWithShape="0">
          <a:gsLst>
            <a:gs pos="0">
              <a:schemeClr val="accent3">
                <a:hueOff val="0"/>
                <a:satOff val="0"/>
                <a:lumOff val="0"/>
                <a:alphaOff val="0"/>
                <a:tint val="97000"/>
                <a:satMod val="100000"/>
                <a:lumMod val="102000"/>
              </a:schemeClr>
            </a:gs>
            <a:gs pos="50000">
              <a:schemeClr val="accent3">
                <a:hueOff val="0"/>
                <a:satOff val="0"/>
                <a:lumOff val="0"/>
                <a:alphaOff val="0"/>
                <a:shade val="100000"/>
                <a:satMod val="103000"/>
                <a:lumMod val="100000"/>
              </a:schemeClr>
            </a:gs>
            <a:gs pos="100000">
              <a:schemeClr val="accent3">
                <a:hueOff val="0"/>
                <a:satOff val="0"/>
                <a:lumOff val="0"/>
                <a:alphaOff val="0"/>
                <a:shade val="93000"/>
                <a:satMod val="110000"/>
                <a:lumMod val="99000"/>
              </a:schemeClr>
            </a:gs>
          </a:gsLst>
          <a:lin ang="5400000" scaled="0"/>
        </a:gradFill>
        <a:ln w="6350" cap="flat"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6C1C867D-4207-774E-BE75-FC2B68770A91}">
      <dsp:nvSpPr>
        <dsp:cNvPr id="0" name=""/>
        <dsp:cNvSpPr/>
      </dsp:nvSpPr>
      <dsp:spPr>
        <a:xfrm>
          <a:off x="0" y="481821"/>
          <a:ext cx="6151562" cy="4792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Confidentiality</a:t>
          </a:r>
          <a:endParaRPr lang="en-US" sz="2200" kern="1200"/>
        </a:p>
      </dsp:txBody>
      <dsp:txXfrm>
        <a:off x="0" y="481821"/>
        <a:ext cx="6151562" cy="479245"/>
      </dsp:txXfrm>
    </dsp:sp>
    <dsp:sp modelId="{DFECA43F-360B-7949-8E8B-BEB249587938}">
      <dsp:nvSpPr>
        <dsp:cNvPr id="0" name=""/>
        <dsp:cNvSpPr/>
      </dsp:nvSpPr>
      <dsp:spPr>
        <a:xfrm>
          <a:off x="0" y="961066"/>
          <a:ext cx="6151562" cy="0"/>
        </a:xfrm>
        <a:prstGeom prst="line">
          <a:avLst/>
        </a:prstGeom>
        <a:gradFill rotWithShape="0">
          <a:gsLst>
            <a:gs pos="0">
              <a:schemeClr val="accent4">
                <a:hueOff val="0"/>
                <a:satOff val="0"/>
                <a:lumOff val="0"/>
                <a:alphaOff val="0"/>
                <a:tint val="97000"/>
                <a:satMod val="100000"/>
                <a:lumMod val="102000"/>
              </a:schemeClr>
            </a:gs>
            <a:gs pos="50000">
              <a:schemeClr val="accent4">
                <a:hueOff val="0"/>
                <a:satOff val="0"/>
                <a:lumOff val="0"/>
                <a:alphaOff val="0"/>
                <a:shade val="100000"/>
                <a:satMod val="103000"/>
                <a:lumMod val="100000"/>
              </a:schemeClr>
            </a:gs>
            <a:gs pos="100000">
              <a:schemeClr val="accent4">
                <a:hueOff val="0"/>
                <a:satOff val="0"/>
                <a:lumOff val="0"/>
                <a:alphaOff val="0"/>
                <a:shade val="93000"/>
                <a:satMod val="110000"/>
                <a:lumMod val="99000"/>
              </a:schemeClr>
            </a:gs>
          </a:gsLst>
          <a:lin ang="5400000" scaled="0"/>
        </a:gradFill>
        <a:ln w="6350" cap="flat" cmpd="sng" algn="ctr">
          <a:solidFill>
            <a:schemeClr val="accent4">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F4E0DA55-DD9A-F74B-B350-EBE858259E60}">
      <dsp:nvSpPr>
        <dsp:cNvPr id="0" name=""/>
        <dsp:cNvSpPr/>
      </dsp:nvSpPr>
      <dsp:spPr>
        <a:xfrm>
          <a:off x="0" y="961066"/>
          <a:ext cx="6151562" cy="4792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Data protection</a:t>
          </a:r>
          <a:endParaRPr lang="en-US" sz="2200" kern="1200"/>
        </a:p>
      </dsp:txBody>
      <dsp:txXfrm>
        <a:off x="0" y="961066"/>
        <a:ext cx="6151562" cy="479245"/>
      </dsp:txXfrm>
    </dsp:sp>
    <dsp:sp modelId="{D2D6D03F-1A0C-C842-89D5-2AA4044C04EA}">
      <dsp:nvSpPr>
        <dsp:cNvPr id="0" name=""/>
        <dsp:cNvSpPr/>
      </dsp:nvSpPr>
      <dsp:spPr>
        <a:xfrm>
          <a:off x="0" y="1440312"/>
          <a:ext cx="6151562" cy="0"/>
        </a:xfrm>
        <a:prstGeom prst="line">
          <a:avLst/>
        </a:prstGeom>
        <a:gradFill rotWithShape="0">
          <a:gsLst>
            <a:gs pos="0">
              <a:schemeClr val="accent5">
                <a:hueOff val="0"/>
                <a:satOff val="0"/>
                <a:lumOff val="0"/>
                <a:alphaOff val="0"/>
                <a:tint val="97000"/>
                <a:satMod val="100000"/>
                <a:lumMod val="102000"/>
              </a:schemeClr>
            </a:gs>
            <a:gs pos="50000">
              <a:schemeClr val="accent5">
                <a:hueOff val="0"/>
                <a:satOff val="0"/>
                <a:lumOff val="0"/>
                <a:alphaOff val="0"/>
                <a:shade val="100000"/>
                <a:satMod val="103000"/>
                <a:lumMod val="100000"/>
              </a:schemeClr>
            </a:gs>
            <a:gs pos="100000">
              <a:schemeClr val="accent5">
                <a:hueOff val="0"/>
                <a:satOff val="0"/>
                <a:lumOff val="0"/>
                <a:alphaOff val="0"/>
                <a:shade val="93000"/>
                <a:satMod val="110000"/>
                <a:lumMod val="99000"/>
              </a:schemeClr>
            </a:gs>
          </a:gsLst>
          <a:lin ang="5400000" scaled="0"/>
        </a:gradFill>
        <a:ln w="6350" cap="flat" cmpd="sng" algn="ctr">
          <a:solidFill>
            <a:schemeClr val="accent5">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3019FC26-06C6-A84A-A560-274F1401D574}">
      <dsp:nvSpPr>
        <dsp:cNvPr id="0" name=""/>
        <dsp:cNvSpPr/>
      </dsp:nvSpPr>
      <dsp:spPr>
        <a:xfrm>
          <a:off x="0" y="1440312"/>
          <a:ext cx="6151562" cy="4792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Lone working</a:t>
          </a:r>
          <a:endParaRPr lang="en-US" sz="2200" kern="1200"/>
        </a:p>
      </dsp:txBody>
      <dsp:txXfrm>
        <a:off x="0" y="1440312"/>
        <a:ext cx="6151562" cy="479245"/>
      </dsp:txXfrm>
    </dsp:sp>
    <dsp:sp modelId="{0717CFC3-3460-224A-B682-CEF889B6735E}">
      <dsp:nvSpPr>
        <dsp:cNvPr id="0" name=""/>
        <dsp:cNvSpPr/>
      </dsp:nvSpPr>
      <dsp:spPr>
        <a:xfrm>
          <a:off x="0" y="1919557"/>
          <a:ext cx="6151562" cy="0"/>
        </a:xfrm>
        <a:prstGeom prst="line">
          <a:avLst/>
        </a:prstGeom>
        <a:gradFill rotWithShape="0">
          <a:gsLst>
            <a:gs pos="0">
              <a:schemeClr val="accent6">
                <a:hueOff val="0"/>
                <a:satOff val="0"/>
                <a:lumOff val="0"/>
                <a:alphaOff val="0"/>
                <a:tint val="97000"/>
                <a:satMod val="100000"/>
                <a:lumMod val="102000"/>
              </a:schemeClr>
            </a:gs>
            <a:gs pos="50000">
              <a:schemeClr val="accent6">
                <a:hueOff val="0"/>
                <a:satOff val="0"/>
                <a:lumOff val="0"/>
                <a:alphaOff val="0"/>
                <a:shade val="100000"/>
                <a:satMod val="103000"/>
                <a:lumMod val="100000"/>
              </a:schemeClr>
            </a:gs>
            <a:gs pos="100000">
              <a:schemeClr val="accent6">
                <a:hueOff val="0"/>
                <a:satOff val="0"/>
                <a:lumOff val="0"/>
                <a:alphaOff val="0"/>
                <a:shade val="93000"/>
                <a:satMod val="110000"/>
                <a:lumMod val="99000"/>
              </a:schemeClr>
            </a:gs>
          </a:gsLst>
          <a:lin ang="5400000" scaled="0"/>
        </a:gradFill>
        <a:ln w="6350" cap="flat" cmpd="sng" algn="ctr">
          <a:solidFill>
            <a:schemeClr val="accent6">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AF22BA63-491E-764B-B269-913041ADDF30}">
      <dsp:nvSpPr>
        <dsp:cNvPr id="0" name=""/>
        <dsp:cNvSpPr/>
      </dsp:nvSpPr>
      <dsp:spPr>
        <a:xfrm>
          <a:off x="0" y="1919557"/>
          <a:ext cx="6151562" cy="4792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Managing violence and aggression</a:t>
          </a:r>
          <a:endParaRPr lang="en-US" sz="2200" kern="1200"/>
        </a:p>
      </dsp:txBody>
      <dsp:txXfrm>
        <a:off x="0" y="1919557"/>
        <a:ext cx="6151562" cy="479245"/>
      </dsp:txXfrm>
    </dsp:sp>
    <dsp:sp modelId="{E6D73792-7329-284B-B1B5-B7A6DD8EE642}">
      <dsp:nvSpPr>
        <dsp:cNvPr id="0" name=""/>
        <dsp:cNvSpPr/>
      </dsp:nvSpPr>
      <dsp:spPr>
        <a:xfrm>
          <a:off x="0" y="2398802"/>
          <a:ext cx="6151562" cy="0"/>
        </a:xfrm>
        <a:prstGeom prst="line">
          <a:avLst/>
        </a:prstGeom>
        <a:gradFill rotWithShape="0">
          <a:gsLst>
            <a:gs pos="0">
              <a:schemeClr val="accent2">
                <a:hueOff val="0"/>
                <a:satOff val="0"/>
                <a:lumOff val="0"/>
                <a:alphaOff val="0"/>
                <a:tint val="97000"/>
                <a:satMod val="100000"/>
                <a:lumMod val="102000"/>
              </a:schemeClr>
            </a:gs>
            <a:gs pos="50000">
              <a:schemeClr val="accent2">
                <a:hueOff val="0"/>
                <a:satOff val="0"/>
                <a:lumOff val="0"/>
                <a:alphaOff val="0"/>
                <a:shade val="100000"/>
                <a:satMod val="103000"/>
                <a:lumMod val="100000"/>
              </a:schemeClr>
            </a:gs>
            <a:gs pos="100000">
              <a:schemeClr val="accent2">
                <a:hueOff val="0"/>
                <a:satOff val="0"/>
                <a:lumOff val="0"/>
                <a:alphaOff val="0"/>
                <a:shade val="93000"/>
                <a:satMod val="110000"/>
                <a:lumMod val="99000"/>
              </a:schemeClr>
            </a:gs>
          </a:gsLst>
          <a:lin ang="5400000" scaled="0"/>
        </a:gradFill>
        <a:ln w="6350"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E762C9E7-676A-D743-AC95-6F5D0F9842C5}">
      <dsp:nvSpPr>
        <dsp:cNvPr id="0" name=""/>
        <dsp:cNvSpPr/>
      </dsp:nvSpPr>
      <dsp:spPr>
        <a:xfrm>
          <a:off x="0" y="2398802"/>
          <a:ext cx="6151562" cy="4792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Risk assessment</a:t>
          </a:r>
          <a:endParaRPr lang="en-US" sz="2200" kern="1200"/>
        </a:p>
      </dsp:txBody>
      <dsp:txXfrm>
        <a:off x="0" y="2398802"/>
        <a:ext cx="6151562" cy="479245"/>
      </dsp:txXfrm>
    </dsp:sp>
    <dsp:sp modelId="{40073121-3F29-AD4E-84DA-D8E794B8CE49}">
      <dsp:nvSpPr>
        <dsp:cNvPr id="0" name=""/>
        <dsp:cNvSpPr/>
      </dsp:nvSpPr>
      <dsp:spPr>
        <a:xfrm>
          <a:off x="0" y="2878047"/>
          <a:ext cx="6151562" cy="0"/>
        </a:xfrm>
        <a:prstGeom prst="line">
          <a:avLst/>
        </a:prstGeom>
        <a:gradFill rotWithShape="0">
          <a:gsLst>
            <a:gs pos="0">
              <a:schemeClr val="accent3">
                <a:hueOff val="0"/>
                <a:satOff val="0"/>
                <a:lumOff val="0"/>
                <a:alphaOff val="0"/>
                <a:tint val="97000"/>
                <a:satMod val="100000"/>
                <a:lumMod val="102000"/>
              </a:schemeClr>
            </a:gs>
            <a:gs pos="50000">
              <a:schemeClr val="accent3">
                <a:hueOff val="0"/>
                <a:satOff val="0"/>
                <a:lumOff val="0"/>
                <a:alphaOff val="0"/>
                <a:shade val="100000"/>
                <a:satMod val="103000"/>
                <a:lumMod val="100000"/>
              </a:schemeClr>
            </a:gs>
            <a:gs pos="100000">
              <a:schemeClr val="accent3">
                <a:hueOff val="0"/>
                <a:satOff val="0"/>
                <a:lumOff val="0"/>
                <a:alphaOff val="0"/>
                <a:shade val="93000"/>
                <a:satMod val="110000"/>
                <a:lumMod val="99000"/>
              </a:schemeClr>
            </a:gs>
          </a:gsLst>
          <a:lin ang="5400000" scaled="0"/>
        </a:gradFill>
        <a:ln w="6350" cap="flat"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AEC18309-BF53-CA40-A654-B4A2D9F0F62D}">
      <dsp:nvSpPr>
        <dsp:cNvPr id="0" name=""/>
        <dsp:cNvSpPr/>
      </dsp:nvSpPr>
      <dsp:spPr>
        <a:xfrm>
          <a:off x="0" y="2878047"/>
          <a:ext cx="6151562" cy="4792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Safeguarding</a:t>
          </a:r>
          <a:endParaRPr lang="en-US" sz="2200" kern="1200"/>
        </a:p>
      </dsp:txBody>
      <dsp:txXfrm>
        <a:off x="0" y="2878047"/>
        <a:ext cx="6151562" cy="479245"/>
      </dsp:txXfrm>
    </dsp:sp>
    <dsp:sp modelId="{2CC40683-DE97-274D-845B-4FEFA3E968AB}">
      <dsp:nvSpPr>
        <dsp:cNvPr id="0" name=""/>
        <dsp:cNvSpPr/>
      </dsp:nvSpPr>
      <dsp:spPr>
        <a:xfrm>
          <a:off x="0" y="3357292"/>
          <a:ext cx="6151562" cy="0"/>
        </a:xfrm>
        <a:prstGeom prst="line">
          <a:avLst/>
        </a:prstGeom>
        <a:gradFill rotWithShape="0">
          <a:gsLst>
            <a:gs pos="0">
              <a:schemeClr val="accent4">
                <a:hueOff val="0"/>
                <a:satOff val="0"/>
                <a:lumOff val="0"/>
                <a:alphaOff val="0"/>
                <a:tint val="97000"/>
                <a:satMod val="100000"/>
                <a:lumMod val="102000"/>
              </a:schemeClr>
            </a:gs>
            <a:gs pos="50000">
              <a:schemeClr val="accent4">
                <a:hueOff val="0"/>
                <a:satOff val="0"/>
                <a:lumOff val="0"/>
                <a:alphaOff val="0"/>
                <a:shade val="100000"/>
                <a:satMod val="103000"/>
                <a:lumMod val="100000"/>
              </a:schemeClr>
            </a:gs>
            <a:gs pos="100000">
              <a:schemeClr val="accent4">
                <a:hueOff val="0"/>
                <a:satOff val="0"/>
                <a:lumOff val="0"/>
                <a:alphaOff val="0"/>
                <a:shade val="93000"/>
                <a:satMod val="110000"/>
                <a:lumMod val="99000"/>
              </a:schemeClr>
            </a:gs>
          </a:gsLst>
          <a:lin ang="5400000" scaled="0"/>
        </a:gradFill>
        <a:ln w="6350" cap="flat" cmpd="sng" algn="ctr">
          <a:solidFill>
            <a:schemeClr val="accent4">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2FAD2773-8C7E-DD47-88D4-5B08BDBE75C3}">
      <dsp:nvSpPr>
        <dsp:cNvPr id="0" name=""/>
        <dsp:cNvSpPr/>
      </dsp:nvSpPr>
      <dsp:spPr>
        <a:xfrm>
          <a:off x="0" y="3357292"/>
          <a:ext cx="6151562" cy="4792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Staff and volunteer conduct</a:t>
          </a:r>
          <a:endParaRPr lang="en-US" sz="2200" kern="1200"/>
        </a:p>
      </dsp:txBody>
      <dsp:txXfrm>
        <a:off x="0" y="3357292"/>
        <a:ext cx="6151562" cy="479245"/>
      </dsp:txXfrm>
    </dsp:sp>
    <dsp:sp modelId="{9F4C674E-1BA7-A541-81B9-F51EAE65CCF2}">
      <dsp:nvSpPr>
        <dsp:cNvPr id="0" name=""/>
        <dsp:cNvSpPr/>
      </dsp:nvSpPr>
      <dsp:spPr>
        <a:xfrm>
          <a:off x="0" y="3836537"/>
          <a:ext cx="6151562" cy="0"/>
        </a:xfrm>
        <a:prstGeom prst="line">
          <a:avLst/>
        </a:prstGeom>
        <a:gradFill rotWithShape="0">
          <a:gsLst>
            <a:gs pos="0">
              <a:schemeClr val="accent5">
                <a:hueOff val="0"/>
                <a:satOff val="0"/>
                <a:lumOff val="0"/>
                <a:alphaOff val="0"/>
                <a:tint val="97000"/>
                <a:satMod val="100000"/>
                <a:lumMod val="102000"/>
              </a:schemeClr>
            </a:gs>
            <a:gs pos="50000">
              <a:schemeClr val="accent5">
                <a:hueOff val="0"/>
                <a:satOff val="0"/>
                <a:lumOff val="0"/>
                <a:alphaOff val="0"/>
                <a:shade val="100000"/>
                <a:satMod val="103000"/>
                <a:lumMod val="100000"/>
              </a:schemeClr>
            </a:gs>
            <a:gs pos="100000">
              <a:schemeClr val="accent5">
                <a:hueOff val="0"/>
                <a:satOff val="0"/>
                <a:lumOff val="0"/>
                <a:alphaOff val="0"/>
                <a:shade val="93000"/>
                <a:satMod val="110000"/>
                <a:lumMod val="99000"/>
              </a:schemeClr>
            </a:gs>
          </a:gsLst>
          <a:lin ang="5400000" scaled="0"/>
        </a:gradFill>
        <a:ln w="6350" cap="flat" cmpd="sng" algn="ctr">
          <a:solidFill>
            <a:schemeClr val="accent5">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3409FAB7-5EA6-E04B-B9D6-31E02679E2DA}">
      <dsp:nvSpPr>
        <dsp:cNvPr id="0" name=""/>
        <dsp:cNvSpPr/>
      </dsp:nvSpPr>
      <dsp:spPr>
        <a:xfrm>
          <a:off x="0" y="3836537"/>
          <a:ext cx="6151562" cy="4792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Stress </a:t>
          </a:r>
          <a:endParaRPr lang="en-US" sz="2200" kern="1200"/>
        </a:p>
      </dsp:txBody>
      <dsp:txXfrm>
        <a:off x="0" y="3836537"/>
        <a:ext cx="6151562" cy="479245"/>
      </dsp:txXfrm>
    </dsp:sp>
    <dsp:sp modelId="{E6834FB9-0915-CB48-B3E0-57FDF2704584}">
      <dsp:nvSpPr>
        <dsp:cNvPr id="0" name=""/>
        <dsp:cNvSpPr/>
      </dsp:nvSpPr>
      <dsp:spPr>
        <a:xfrm>
          <a:off x="0" y="4315783"/>
          <a:ext cx="6151562" cy="0"/>
        </a:xfrm>
        <a:prstGeom prst="line">
          <a:avLst/>
        </a:prstGeom>
        <a:gradFill rotWithShape="0">
          <a:gsLst>
            <a:gs pos="0">
              <a:schemeClr val="accent6">
                <a:hueOff val="0"/>
                <a:satOff val="0"/>
                <a:lumOff val="0"/>
                <a:alphaOff val="0"/>
                <a:tint val="97000"/>
                <a:satMod val="100000"/>
                <a:lumMod val="102000"/>
              </a:schemeClr>
            </a:gs>
            <a:gs pos="50000">
              <a:schemeClr val="accent6">
                <a:hueOff val="0"/>
                <a:satOff val="0"/>
                <a:lumOff val="0"/>
                <a:alphaOff val="0"/>
                <a:shade val="100000"/>
                <a:satMod val="103000"/>
                <a:lumMod val="100000"/>
              </a:schemeClr>
            </a:gs>
            <a:gs pos="100000">
              <a:schemeClr val="accent6">
                <a:hueOff val="0"/>
                <a:satOff val="0"/>
                <a:lumOff val="0"/>
                <a:alphaOff val="0"/>
                <a:shade val="93000"/>
                <a:satMod val="110000"/>
                <a:lumMod val="99000"/>
              </a:schemeClr>
            </a:gs>
          </a:gsLst>
          <a:lin ang="5400000" scaled="0"/>
        </a:gradFill>
        <a:ln w="6350" cap="flat" cmpd="sng" algn="ctr">
          <a:solidFill>
            <a:schemeClr val="accent6">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B4C83BF4-99B1-D848-AA1D-0376E818B297}">
      <dsp:nvSpPr>
        <dsp:cNvPr id="0" name=""/>
        <dsp:cNvSpPr/>
      </dsp:nvSpPr>
      <dsp:spPr>
        <a:xfrm>
          <a:off x="0" y="4315783"/>
          <a:ext cx="6151562" cy="4792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Volunteers</a:t>
          </a:r>
          <a:endParaRPr lang="en-US" sz="2200" kern="1200"/>
        </a:p>
      </dsp:txBody>
      <dsp:txXfrm>
        <a:off x="0" y="4315783"/>
        <a:ext cx="6151562" cy="479245"/>
      </dsp:txXfrm>
    </dsp:sp>
    <dsp:sp modelId="{28784E08-DDA2-DC49-9CA3-B2D8D024EAD7}">
      <dsp:nvSpPr>
        <dsp:cNvPr id="0" name=""/>
        <dsp:cNvSpPr/>
      </dsp:nvSpPr>
      <dsp:spPr>
        <a:xfrm>
          <a:off x="0" y="4795028"/>
          <a:ext cx="6151562" cy="0"/>
        </a:xfrm>
        <a:prstGeom prst="line">
          <a:avLst/>
        </a:prstGeom>
        <a:gradFill rotWithShape="0">
          <a:gsLst>
            <a:gs pos="0">
              <a:schemeClr val="accent2">
                <a:hueOff val="0"/>
                <a:satOff val="0"/>
                <a:lumOff val="0"/>
                <a:alphaOff val="0"/>
                <a:tint val="97000"/>
                <a:satMod val="100000"/>
                <a:lumMod val="102000"/>
              </a:schemeClr>
            </a:gs>
            <a:gs pos="50000">
              <a:schemeClr val="accent2">
                <a:hueOff val="0"/>
                <a:satOff val="0"/>
                <a:lumOff val="0"/>
                <a:alphaOff val="0"/>
                <a:shade val="100000"/>
                <a:satMod val="103000"/>
                <a:lumMod val="100000"/>
              </a:schemeClr>
            </a:gs>
            <a:gs pos="100000">
              <a:schemeClr val="accent2">
                <a:hueOff val="0"/>
                <a:satOff val="0"/>
                <a:lumOff val="0"/>
                <a:alphaOff val="0"/>
                <a:shade val="93000"/>
                <a:satMod val="110000"/>
                <a:lumMod val="99000"/>
              </a:schemeClr>
            </a:gs>
          </a:gsLst>
          <a:lin ang="5400000" scaled="0"/>
        </a:gradFill>
        <a:ln w="6350"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A330F974-22E6-7D46-8BC1-8F6B7560EAF8}">
      <dsp:nvSpPr>
        <dsp:cNvPr id="0" name=""/>
        <dsp:cNvSpPr/>
      </dsp:nvSpPr>
      <dsp:spPr>
        <a:xfrm>
          <a:off x="0" y="4795028"/>
          <a:ext cx="6151562" cy="4792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Withdrawal of support</a:t>
          </a:r>
          <a:endParaRPr lang="en-US" sz="2200" kern="1200"/>
        </a:p>
      </dsp:txBody>
      <dsp:txXfrm>
        <a:off x="0" y="4795028"/>
        <a:ext cx="6151562" cy="47924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p>
            <a:fld id="{9184DA70-C731-4C70-880D-CCD4705E623C}" type="datetime1">
              <a:rPr lang="en-US" smtClean="0"/>
              <a:t>5/5/20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33124319"/>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BE1D723-8F53-4F53-90B0-1982A396982E}" type="datetime1">
              <a:rPr lang="en-US" smtClean="0"/>
              <a:t>5/5/20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84509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7" name="Date Placeholder 6"/>
          <p:cNvSpPr>
            <a:spLocks noGrp="1"/>
          </p:cNvSpPr>
          <p:nvPr>
            <p:ph type="dt" sz="half" idx="10"/>
          </p:nvPr>
        </p:nvSpPr>
        <p:spPr/>
        <p:txBody>
          <a:bodyPr/>
          <a:lstStyle/>
          <a:p>
            <a:fld id="{97669AF7-7BEB-44E4-9852-375E34362B5B}" type="datetime1">
              <a:rPr lang="en-US" smtClean="0"/>
              <a:t>5/5/20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7652646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BAAAC38D-0552-4C82-B593-E6124DFADBE2}" type="datetime1">
              <a:rPr lang="en-US" smtClean="0"/>
              <a:t>5/5/20</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129212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7" name="Date Placeholder 6"/>
          <p:cNvSpPr>
            <a:spLocks noGrp="1"/>
          </p:cNvSpPr>
          <p:nvPr>
            <p:ph type="dt" sz="half" idx="10"/>
          </p:nvPr>
        </p:nvSpPr>
        <p:spPr/>
        <p:txBody>
          <a:bodyPr/>
          <a:lstStyle/>
          <a:p>
            <a:fld id="{62D6E202-B606-4609-B914-27C9371A1F6D}" type="datetime1">
              <a:rPr lang="en-US" smtClean="0"/>
              <a:t>5/5/20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2630914826"/>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775B394-D9F9-4F0C-B15D-605F45CB9E9F}" type="datetime1">
              <a:rPr lang="en-US" smtClean="0"/>
              <a:t>5/5/20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97171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667345-2558-425A-8533-9BFDBCE15005}" type="datetime1">
              <a:rPr lang="en-US" smtClean="0"/>
              <a:t>5/5/20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5886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2BEA474-078D-4E9B-9B14-09A87B19DC46}" type="datetime1">
              <a:rPr lang="en-US" smtClean="0"/>
              <a:t>5/5/20</a:t>
            </a:fld>
            <a:endParaRPr lang="en-US" dirty="0"/>
          </a:p>
        </p:txBody>
      </p:sp>
      <p:sp>
        <p:nvSpPr>
          <p:cNvPr id="6" name="Footer Placeholder 5"/>
          <p:cNvSpPr>
            <a:spLocks noGrp="1"/>
          </p:cNvSpPr>
          <p:nvPr>
            <p:ph type="ftr" sz="quarter" idx="11"/>
          </p:nvPr>
        </p:nvSpPr>
        <p:spPr>
          <a:xfrm>
            <a:off x="804672" y="6236208"/>
            <a:ext cx="5167503" cy="320040"/>
          </a:xfrm>
        </p:spPr>
        <p:txBody>
          <a:bodyPr/>
          <a:lstStyle>
            <a:lvl1pPr>
              <a:defRPr>
                <a:solidFill>
                  <a:srgbClr val="FFFFFF">
                    <a:alpha val="69804"/>
                  </a:srgbClr>
                </a:solidFill>
              </a:defRPr>
            </a:lvl1p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485172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fld id="{4907D986-8816-4272-A432-0437A28A9828}" type="datetime1">
              <a:rPr lang="en-US" smtClean="0"/>
              <a:t>5/5/20</a:t>
            </a:fld>
            <a:endParaRPr lang="en-US" dirty="0"/>
          </a:p>
        </p:txBody>
      </p:sp>
      <p:sp>
        <p:nvSpPr>
          <p:cNvPr id="6" name="Footer Placeholder 5"/>
          <p:cNvSpPr>
            <a:spLocks noGrp="1"/>
          </p:cNvSpPr>
          <p:nvPr>
            <p:ph type="ftr" sz="quarter" idx="11"/>
          </p:nvPr>
        </p:nvSpPr>
        <p:spPr>
          <a:xfrm>
            <a:off x="808523" y="6236208"/>
            <a:ext cx="5103729" cy="320040"/>
          </a:xfrm>
        </p:spPr>
        <p:txBody>
          <a:bodyPr/>
          <a:lstStyle>
            <a:lvl1pPr>
              <a:defRPr>
                <a:solidFill>
                  <a:srgbClr val="FFFFFF">
                    <a:alpha val="70000"/>
                  </a:srgbClr>
                </a:solidFill>
              </a:defRPr>
            </a:lvl1p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942746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2A279-0833-481D-8C56-F67FD0AC6C50}" type="datetime1">
              <a:rPr lang="en-US" smtClean="0"/>
              <a:t>5/5/20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130072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587DA83-5663-4C9C-B9AA-0B40A3DAFF81}" type="datetime1">
              <a:rPr lang="en-US" smtClean="0"/>
              <a:t>5/5/20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28202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62D6E202-B606-4609-B914-27C9371A1F6D}" type="datetime1">
              <a:rPr lang="en-US" smtClean="0"/>
              <a:t>5/5/20</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2972049402"/>
      </p:ext>
    </p:extLst>
  </p:cSld>
  <p:clrMap bg1="lt1" tx1="dk1" bg2="lt2" tx2="dk2" accent1="accent1" accent2="accent2" accent3="accent3" accent4="accent4" accent5="accent5" accent6="accent6" hlink="hlink" folHlink="folHlink"/>
  <p:sldLayoutIdLst>
    <p:sldLayoutId id="2147483891" r:id="rId1"/>
    <p:sldLayoutId id="2147483892" r:id="rId2"/>
    <p:sldLayoutId id="2147483893" r:id="rId3"/>
    <p:sldLayoutId id="2147483894" r:id="rId4"/>
    <p:sldLayoutId id="2147483895" r:id="rId5"/>
    <p:sldLayoutId id="2147483896" r:id="rId6"/>
    <p:sldLayoutId id="2147483897" r:id="rId7"/>
    <p:sldLayoutId id="2147483898" r:id="rId8"/>
    <p:sldLayoutId id="2147483899" r:id="rId9"/>
    <p:sldLayoutId id="2147483900" r:id="rId10"/>
    <p:sldLayoutId id="2147483901" r:id="rId11"/>
  </p:sldLayoutIdLst>
  <p:hf sldNum="0" hdr="0" ftr="0" dt="0"/>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7D3A4E0-C908-4EA9-ABDF-E82AD6BDEF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AAE131-959B-3648-8851-61C996CC8D7B}"/>
              </a:ext>
            </a:extLst>
          </p:cNvPr>
          <p:cNvSpPr>
            <a:spLocks noGrp="1"/>
          </p:cNvSpPr>
          <p:nvPr>
            <p:ph type="ctrTitle"/>
          </p:nvPr>
        </p:nvSpPr>
        <p:spPr>
          <a:xfrm>
            <a:off x="1600200" y="2363323"/>
            <a:ext cx="8991600" cy="1692771"/>
          </a:xfrm>
        </p:spPr>
        <p:txBody>
          <a:bodyPr>
            <a:normAutofit/>
          </a:bodyPr>
          <a:lstStyle/>
          <a:p>
            <a:r>
              <a:rPr lang="en-US" sz="2900"/>
              <a:t>Professional Relationships ECHC5004</a:t>
            </a:r>
            <a:br>
              <a:rPr lang="en-US" sz="2900"/>
            </a:br>
            <a:br>
              <a:rPr lang="en-US" sz="2900"/>
            </a:br>
            <a:r>
              <a:rPr lang="en-US" sz="2900"/>
              <a:t>Danielle Bastier - 1150159</a:t>
            </a:r>
          </a:p>
        </p:txBody>
      </p:sp>
      <p:sp>
        <p:nvSpPr>
          <p:cNvPr id="3" name="Subtitle 2">
            <a:extLst>
              <a:ext uri="{FF2B5EF4-FFF2-40B4-BE49-F238E27FC236}">
                <a16:creationId xmlns:a16="http://schemas.microsoft.com/office/drawing/2014/main" id="{4A05126C-3F7E-0349-84B7-6AE8ECC40406}"/>
              </a:ext>
            </a:extLst>
          </p:cNvPr>
          <p:cNvSpPr>
            <a:spLocks noGrp="1"/>
          </p:cNvSpPr>
          <p:nvPr>
            <p:ph type="subTitle" idx="1"/>
          </p:nvPr>
        </p:nvSpPr>
        <p:spPr>
          <a:xfrm>
            <a:off x="6579220" y="5374888"/>
            <a:ext cx="3995955" cy="758282"/>
          </a:xfrm>
        </p:spPr>
        <p:txBody>
          <a:bodyPr>
            <a:normAutofit/>
          </a:bodyPr>
          <a:lstStyle/>
          <a:p>
            <a:pPr algn="r"/>
            <a:r>
              <a:rPr lang="en-US">
                <a:solidFill>
                  <a:schemeClr val="bg1"/>
                </a:solidFill>
              </a:rPr>
              <a:t>Assessment 2</a:t>
            </a:r>
          </a:p>
          <a:p>
            <a:pPr algn="r"/>
            <a:endParaRPr lang="en-US">
              <a:solidFill>
                <a:schemeClr val="bg1"/>
              </a:solidFill>
            </a:endParaRPr>
          </a:p>
        </p:txBody>
      </p:sp>
      <p:sp>
        <p:nvSpPr>
          <p:cNvPr id="4" name="TextBox 3">
            <a:extLst>
              <a:ext uri="{FF2B5EF4-FFF2-40B4-BE49-F238E27FC236}">
                <a16:creationId xmlns:a16="http://schemas.microsoft.com/office/drawing/2014/main" id="{6785180D-DC1A-E641-9646-49D5875A48CE}"/>
              </a:ext>
            </a:extLst>
          </p:cNvPr>
          <p:cNvSpPr txBox="1"/>
          <p:nvPr/>
        </p:nvSpPr>
        <p:spPr>
          <a:xfrm>
            <a:off x="3023616" y="4328160"/>
            <a:ext cx="6120384" cy="800219"/>
          </a:xfrm>
          <a:prstGeom prst="rect">
            <a:avLst/>
          </a:prstGeom>
          <a:noFill/>
        </p:spPr>
        <p:txBody>
          <a:bodyPr wrap="square" rtlCol="0">
            <a:spAutoFit/>
          </a:bodyPr>
          <a:lstStyle/>
          <a:p>
            <a:pPr algn="ctr"/>
            <a:r>
              <a:rPr lang="en-GB" sz="1400" dirty="0">
                <a:solidFill>
                  <a:schemeClr val="bg1"/>
                </a:solidFill>
              </a:rPr>
              <a:t>“Critically evaluate one counselling organisation, identifying the philosophy, culture and economic boundaries of the organisation”. </a:t>
            </a:r>
          </a:p>
          <a:p>
            <a:endParaRPr lang="en-US" dirty="0"/>
          </a:p>
        </p:txBody>
      </p:sp>
    </p:spTree>
    <p:extLst>
      <p:ext uri="{BB962C8B-B14F-4D97-AF65-F5344CB8AC3E}">
        <p14:creationId xmlns:p14="http://schemas.microsoft.com/office/powerpoint/2010/main" val="36983275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7A816DFB-8B0F-47B3-BC12-7B9F59B4EC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6072915"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1AFAEC-C942-F142-A983-85C2C4FC7D30}"/>
              </a:ext>
            </a:extLst>
          </p:cNvPr>
          <p:cNvSpPr>
            <a:spLocks noGrp="1"/>
          </p:cNvSpPr>
          <p:nvPr>
            <p:ph type="title"/>
          </p:nvPr>
        </p:nvSpPr>
        <p:spPr>
          <a:xfrm>
            <a:off x="514350" y="640080"/>
            <a:ext cx="4766214" cy="2488883"/>
          </a:xfrm>
          <a:solidFill>
            <a:srgbClr val="FFFFFF"/>
          </a:solidFill>
          <a:ln>
            <a:solidFill>
              <a:srgbClr val="404040"/>
            </a:solidFill>
          </a:ln>
        </p:spPr>
        <p:txBody>
          <a:bodyPr vert="horz" lIns="274320" tIns="182880" rIns="274320" bIns="182880" rtlCol="0" anchorCtr="1">
            <a:normAutofit/>
          </a:bodyPr>
          <a:lstStyle/>
          <a:p>
            <a:br>
              <a:rPr lang="en-GB" sz="1100" dirty="0">
                <a:solidFill>
                  <a:srgbClr val="262626"/>
                </a:solidFill>
              </a:rPr>
            </a:br>
            <a:r>
              <a:rPr lang="en-GB" sz="1100" dirty="0">
                <a:solidFill>
                  <a:srgbClr val="262626"/>
                </a:solidFill>
              </a:rPr>
              <a:t>Vision:</a:t>
            </a:r>
            <a:br>
              <a:rPr lang="en-GB" sz="1100" dirty="0">
                <a:solidFill>
                  <a:srgbClr val="262626"/>
                </a:solidFill>
              </a:rPr>
            </a:br>
            <a:r>
              <a:rPr lang="en-GB" sz="1100" dirty="0">
                <a:solidFill>
                  <a:srgbClr val="262626"/>
                </a:solidFill>
              </a:rPr>
              <a:t>We won’t give up until everyone experiencing a mental health problem gets both support and respect.</a:t>
            </a:r>
            <a:br>
              <a:rPr lang="en-GB" sz="1100" dirty="0">
                <a:solidFill>
                  <a:srgbClr val="262626"/>
                </a:solidFill>
              </a:rPr>
            </a:br>
            <a:r>
              <a:rPr lang="en-GB" sz="1100" dirty="0">
                <a:solidFill>
                  <a:srgbClr val="262626"/>
                </a:solidFill>
              </a:rPr>
              <a:t> </a:t>
            </a:r>
            <a:br>
              <a:rPr lang="en-GB" sz="1100" dirty="0">
                <a:solidFill>
                  <a:srgbClr val="262626"/>
                </a:solidFill>
              </a:rPr>
            </a:br>
            <a:r>
              <a:rPr lang="en-GB" sz="1100" dirty="0">
                <a:solidFill>
                  <a:srgbClr val="262626"/>
                </a:solidFill>
              </a:rPr>
              <a:t> </a:t>
            </a:r>
            <a:br>
              <a:rPr lang="en-GB" sz="1100" dirty="0">
                <a:solidFill>
                  <a:srgbClr val="262626"/>
                </a:solidFill>
              </a:rPr>
            </a:br>
            <a:r>
              <a:rPr lang="en-GB" sz="1100" dirty="0">
                <a:solidFill>
                  <a:srgbClr val="262626"/>
                </a:solidFill>
              </a:rPr>
              <a:t>Mission:</a:t>
            </a:r>
            <a:br>
              <a:rPr lang="en-GB" sz="1100" dirty="0">
                <a:solidFill>
                  <a:srgbClr val="262626"/>
                </a:solidFill>
              </a:rPr>
            </a:br>
            <a:r>
              <a:rPr lang="en-GB" sz="1100" dirty="0">
                <a:solidFill>
                  <a:srgbClr val="262626"/>
                </a:solidFill>
              </a:rPr>
              <a:t>We provide advice and support to empower anyone experiencing a mental health problem. We campaign to improve services, raise awareness and promote understanding</a:t>
            </a:r>
            <a:r>
              <a:rPr lang="en-GB" sz="1100" b="1" dirty="0">
                <a:solidFill>
                  <a:srgbClr val="262626"/>
                </a:solidFill>
              </a:rPr>
              <a:t>.</a:t>
            </a:r>
            <a:br>
              <a:rPr lang="en-GB" sz="700" dirty="0">
                <a:solidFill>
                  <a:srgbClr val="262626"/>
                </a:solidFill>
              </a:rPr>
            </a:br>
            <a:endParaRPr lang="en-US" sz="700" dirty="0">
              <a:solidFill>
                <a:srgbClr val="262626"/>
              </a:solidFill>
            </a:endParaRPr>
          </a:p>
        </p:txBody>
      </p:sp>
      <p:sp>
        <p:nvSpPr>
          <p:cNvPr id="9" name="Content Placeholder 8">
            <a:extLst>
              <a:ext uri="{FF2B5EF4-FFF2-40B4-BE49-F238E27FC236}">
                <a16:creationId xmlns:a16="http://schemas.microsoft.com/office/drawing/2014/main" id="{854382AE-68BC-8C46-A2F9-5C236C8113A0}"/>
              </a:ext>
            </a:extLst>
          </p:cNvPr>
          <p:cNvSpPr>
            <a:spLocks noGrp="1"/>
          </p:cNvSpPr>
          <p:nvPr>
            <p:ph idx="1"/>
          </p:nvPr>
        </p:nvSpPr>
        <p:spPr>
          <a:xfrm>
            <a:off x="804672" y="2858703"/>
            <a:ext cx="4475892" cy="3042547"/>
          </a:xfrm>
        </p:spPr>
        <p:txBody>
          <a:bodyPr>
            <a:normAutofit/>
          </a:bodyPr>
          <a:lstStyle/>
          <a:p>
            <a:pPr>
              <a:lnSpc>
                <a:spcPct val="90000"/>
              </a:lnSpc>
            </a:pPr>
            <a:endParaRPr lang="en-GB" sz="1500" b="1" dirty="0">
              <a:solidFill>
                <a:srgbClr val="FFFFFF"/>
              </a:solidFill>
            </a:endParaRPr>
          </a:p>
          <a:p>
            <a:pPr marL="0" indent="0">
              <a:lnSpc>
                <a:spcPct val="90000"/>
              </a:lnSpc>
              <a:buNone/>
            </a:pPr>
            <a:endParaRPr lang="en-GB" sz="1500" dirty="0">
              <a:solidFill>
                <a:srgbClr val="FFFFFF"/>
              </a:solidFill>
            </a:endParaRPr>
          </a:p>
          <a:p>
            <a:pPr marL="0" indent="0" algn="ctr">
              <a:lnSpc>
                <a:spcPct val="90000"/>
              </a:lnSpc>
              <a:buNone/>
            </a:pPr>
            <a:r>
              <a:rPr lang="en-GB" sz="1500" dirty="0">
                <a:solidFill>
                  <a:schemeClr val="tx1"/>
                </a:solidFill>
              </a:rPr>
              <a:t>GOALS:</a:t>
            </a:r>
          </a:p>
          <a:p>
            <a:pPr algn="ctr">
              <a:lnSpc>
                <a:spcPct val="90000"/>
              </a:lnSpc>
              <a:buClr>
                <a:schemeClr val="tx1"/>
              </a:buClr>
              <a:buFont typeface="Wingdings" pitchFamily="2" charset="2"/>
              <a:buChar char="Ø"/>
            </a:pPr>
            <a:r>
              <a:rPr lang="en-GB" sz="1500" dirty="0">
                <a:solidFill>
                  <a:schemeClr val="tx1"/>
                </a:solidFill>
              </a:rPr>
              <a:t>Staying well</a:t>
            </a:r>
          </a:p>
          <a:p>
            <a:pPr algn="ctr">
              <a:lnSpc>
                <a:spcPct val="90000"/>
              </a:lnSpc>
              <a:buClr>
                <a:schemeClr val="tx1"/>
              </a:buClr>
              <a:buFont typeface="Wingdings" pitchFamily="2" charset="2"/>
              <a:buChar char="Ø"/>
            </a:pPr>
            <a:r>
              <a:rPr lang="en-GB" sz="1500" dirty="0">
                <a:solidFill>
                  <a:schemeClr val="tx1"/>
                </a:solidFill>
              </a:rPr>
              <a:t>Empowering choice</a:t>
            </a:r>
          </a:p>
          <a:p>
            <a:pPr algn="ctr">
              <a:lnSpc>
                <a:spcPct val="90000"/>
              </a:lnSpc>
              <a:buClr>
                <a:schemeClr val="tx1"/>
              </a:buClr>
              <a:buFont typeface="Wingdings" pitchFamily="2" charset="2"/>
              <a:buChar char="Ø"/>
            </a:pPr>
            <a:r>
              <a:rPr lang="en-GB" sz="1500" dirty="0">
                <a:solidFill>
                  <a:schemeClr val="tx1"/>
                </a:solidFill>
              </a:rPr>
              <a:t>Improving services and support</a:t>
            </a:r>
          </a:p>
          <a:p>
            <a:pPr algn="ctr">
              <a:lnSpc>
                <a:spcPct val="90000"/>
              </a:lnSpc>
              <a:buClr>
                <a:schemeClr val="tx1"/>
              </a:buClr>
              <a:buFont typeface="Wingdings" pitchFamily="2" charset="2"/>
              <a:buChar char="Ø"/>
            </a:pPr>
            <a:r>
              <a:rPr lang="en-GB" sz="1500" dirty="0">
                <a:solidFill>
                  <a:schemeClr val="tx1"/>
                </a:solidFill>
              </a:rPr>
              <a:t>Enabling social participation</a:t>
            </a:r>
          </a:p>
          <a:p>
            <a:pPr algn="ctr">
              <a:lnSpc>
                <a:spcPct val="90000"/>
              </a:lnSpc>
              <a:buClr>
                <a:schemeClr val="tx1"/>
              </a:buClr>
              <a:buFont typeface="Wingdings" pitchFamily="2" charset="2"/>
              <a:buChar char="Ø"/>
            </a:pPr>
            <a:r>
              <a:rPr lang="en-GB" sz="1500" dirty="0">
                <a:solidFill>
                  <a:schemeClr val="tx1"/>
                </a:solidFill>
              </a:rPr>
              <a:t>Removing inequality of opportunity</a:t>
            </a:r>
          </a:p>
          <a:p>
            <a:pPr algn="ctr">
              <a:lnSpc>
                <a:spcPct val="90000"/>
              </a:lnSpc>
              <a:buClr>
                <a:schemeClr val="tx1"/>
              </a:buClr>
              <a:buFont typeface="Wingdings" pitchFamily="2" charset="2"/>
              <a:buChar char="Ø"/>
            </a:pPr>
            <a:r>
              <a:rPr lang="en-GB" sz="1500" dirty="0">
                <a:solidFill>
                  <a:schemeClr val="tx1"/>
                </a:solidFill>
              </a:rPr>
              <a:t>Organisational excellence</a:t>
            </a:r>
          </a:p>
          <a:p>
            <a:pPr>
              <a:lnSpc>
                <a:spcPct val="90000"/>
              </a:lnSpc>
            </a:pPr>
            <a:endParaRPr lang="en-US" sz="1500" dirty="0">
              <a:solidFill>
                <a:srgbClr val="FFFFFF"/>
              </a:solidFill>
            </a:endParaRPr>
          </a:p>
        </p:txBody>
      </p:sp>
      <p:sp>
        <p:nvSpPr>
          <p:cNvPr id="41" name="Rectangle 40">
            <a:extLst>
              <a:ext uri="{FF2B5EF4-FFF2-40B4-BE49-F238E27FC236}">
                <a16:creationId xmlns:a16="http://schemas.microsoft.com/office/drawing/2014/main" id="{E87D435C-84AC-4E27-9CD3-0AAAF73EB2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33032" y="640080"/>
            <a:ext cx="4818888" cy="5261170"/>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a:extLst>
              <a:ext uri="{FF2B5EF4-FFF2-40B4-BE49-F238E27FC236}">
                <a16:creationId xmlns:a16="http://schemas.microsoft.com/office/drawing/2014/main" id="{EFA4C881-BF60-416C-A273-70541298E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77586" y="806357"/>
            <a:ext cx="4511266" cy="49286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screenshot of a cell phone&#10;&#10;Description automatically generated">
            <a:extLst>
              <a:ext uri="{FF2B5EF4-FFF2-40B4-BE49-F238E27FC236}">
                <a16:creationId xmlns:a16="http://schemas.microsoft.com/office/drawing/2014/main" id="{B2FD68AE-C040-4B4D-8604-FAA7EC0A93B9}"/>
              </a:ext>
            </a:extLst>
          </p:cNvPr>
          <p:cNvPicPr>
            <a:picLocks noChangeAspect="1"/>
          </p:cNvPicPr>
          <p:nvPr/>
        </p:nvPicPr>
        <p:blipFill>
          <a:blip r:embed="rId2"/>
          <a:stretch>
            <a:fillRect/>
          </a:stretch>
        </p:blipFill>
        <p:spPr>
          <a:xfrm>
            <a:off x="7064692" y="1419657"/>
            <a:ext cx="4159568" cy="3702015"/>
          </a:xfrm>
          <a:prstGeom prst="rect">
            <a:avLst/>
          </a:prstGeom>
        </p:spPr>
      </p:pic>
    </p:spTree>
    <p:extLst>
      <p:ext uri="{BB962C8B-B14F-4D97-AF65-F5344CB8AC3E}">
        <p14:creationId xmlns:p14="http://schemas.microsoft.com/office/powerpoint/2010/main" val="3205488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6" name="Rectangle 55">
            <a:extLst>
              <a:ext uri="{FF2B5EF4-FFF2-40B4-BE49-F238E27FC236}">
                <a16:creationId xmlns:a16="http://schemas.microsoft.com/office/drawing/2014/main" id="{ED4035AB-4FCC-433C-A7B2-8C850484C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extLst>
              <a:ext uri="{FF2B5EF4-FFF2-40B4-BE49-F238E27FC236}">
                <a16:creationId xmlns:a16="http://schemas.microsoft.com/office/drawing/2014/main" id="{636F67B8-0936-46F0-8111-1F45B579B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7704" y="0"/>
            <a:ext cx="465429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770254-22A5-4649-9452-AC8DE7BF6D11}"/>
              </a:ext>
            </a:extLst>
          </p:cNvPr>
          <p:cNvSpPr>
            <a:spLocks noGrp="1"/>
          </p:cNvSpPr>
          <p:nvPr>
            <p:ph type="title"/>
          </p:nvPr>
        </p:nvSpPr>
        <p:spPr>
          <a:xfrm>
            <a:off x="8181171" y="2681103"/>
            <a:ext cx="3363974" cy="1495794"/>
          </a:xfrm>
          <a:noFill/>
          <a:ln>
            <a:solidFill>
              <a:srgbClr val="FFFFFF"/>
            </a:solidFill>
          </a:ln>
        </p:spPr>
        <p:txBody>
          <a:bodyPr wrap="square">
            <a:normAutofit/>
          </a:bodyPr>
          <a:lstStyle/>
          <a:p>
            <a:r>
              <a:rPr lang="en-US">
                <a:solidFill>
                  <a:srgbClr val="FFFFFF"/>
                </a:solidFill>
              </a:rPr>
              <a:t>Culture</a:t>
            </a:r>
          </a:p>
        </p:txBody>
      </p:sp>
      <p:graphicFrame>
        <p:nvGraphicFramePr>
          <p:cNvPr id="37" name="Content Placeholder 2">
            <a:extLst>
              <a:ext uri="{FF2B5EF4-FFF2-40B4-BE49-F238E27FC236}">
                <a16:creationId xmlns:a16="http://schemas.microsoft.com/office/drawing/2014/main" id="{AF314EC5-87F6-499B-896C-48F447827802}"/>
              </a:ext>
            </a:extLst>
          </p:cNvPr>
          <p:cNvGraphicFramePr>
            <a:graphicFrameLocks noGrp="1"/>
          </p:cNvGraphicFramePr>
          <p:nvPr>
            <p:ph idx="1"/>
            <p:extLst>
              <p:ext uri="{D42A27DB-BD31-4B8C-83A1-F6EECF244321}">
                <p14:modId xmlns:p14="http://schemas.microsoft.com/office/powerpoint/2010/main" val="940236806"/>
              </p:ext>
            </p:extLst>
          </p:nvPr>
        </p:nvGraphicFramePr>
        <p:xfrm>
          <a:off x="920750" y="965200"/>
          <a:ext cx="5651500" cy="4968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A picture containing food, shirt, drawing&#10;&#10;Description automatically generated">
            <a:extLst>
              <a:ext uri="{FF2B5EF4-FFF2-40B4-BE49-F238E27FC236}">
                <a16:creationId xmlns:a16="http://schemas.microsoft.com/office/drawing/2014/main" id="{61C4BA7E-F3D2-5445-845A-FAD23E90B663}"/>
              </a:ext>
            </a:extLst>
          </p:cNvPr>
          <p:cNvPicPr>
            <a:picLocks noChangeAspect="1"/>
          </p:cNvPicPr>
          <p:nvPr/>
        </p:nvPicPr>
        <p:blipFill>
          <a:blip r:embed="rId7"/>
          <a:stretch>
            <a:fillRect/>
          </a:stretch>
        </p:blipFill>
        <p:spPr>
          <a:xfrm>
            <a:off x="7944348" y="841985"/>
            <a:ext cx="3837619" cy="997134"/>
          </a:xfrm>
          <a:prstGeom prst="rect">
            <a:avLst/>
          </a:prstGeom>
        </p:spPr>
      </p:pic>
    </p:spTree>
    <p:extLst>
      <p:ext uri="{BB962C8B-B14F-4D97-AF65-F5344CB8AC3E}">
        <p14:creationId xmlns:p14="http://schemas.microsoft.com/office/powerpoint/2010/main" val="1640106046"/>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A816DFB-8B0F-47B3-BC12-7B9F59B4EC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6072915"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C714CB-589B-BF41-AAE3-6E48E0C8EAB1}"/>
              </a:ext>
            </a:extLst>
          </p:cNvPr>
          <p:cNvSpPr>
            <a:spLocks noGrp="1"/>
          </p:cNvSpPr>
          <p:nvPr>
            <p:ph type="title"/>
          </p:nvPr>
        </p:nvSpPr>
        <p:spPr>
          <a:xfrm>
            <a:off x="804672" y="1290025"/>
            <a:ext cx="4475892" cy="1188720"/>
          </a:xfrm>
          <a:solidFill>
            <a:srgbClr val="FFFFFF"/>
          </a:solidFill>
          <a:ln>
            <a:solidFill>
              <a:srgbClr val="404040"/>
            </a:solidFill>
          </a:ln>
        </p:spPr>
        <p:txBody>
          <a:bodyPr>
            <a:normAutofit/>
          </a:bodyPr>
          <a:lstStyle/>
          <a:p>
            <a:r>
              <a:rPr lang="en-US">
                <a:solidFill>
                  <a:srgbClr val="262626"/>
                </a:solidFill>
              </a:rPr>
              <a:t>TRAINING &amp; supervision</a:t>
            </a:r>
          </a:p>
        </p:txBody>
      </p:sp>
      <p:sp>
        <p:nvSpPr>
          <p:cNvPr id="3" name="Content Placeholder 2">
            <a:extLst>
              <a:ext uri="{FF2B5EF4-FFF2-40B4-BE49-F238E27FC236}">
                <a16:creationId xmlns:a16="http://schemas.microsoft.com/office/drawing/2014/main" id="{28C1B0D8-3BA5-A241-BDA0-9ACAEBDD1F5A}"/>
              </a:ext>
            </a:extLst>
          </p:cNvPr>
          <p:cNvSpPr>
            <a:spLocks noGrp="1"/>
          </p:cNvSpPr>
          <p:nvPr>
            <p:ph idx="1"/>
          </p:nvPr>
        </p:nvSpPr>
        <p:spPr>
          <a:xfrm>
            <a:off x="804672" y="2858703"/>
            <a:ext cx="4475892" cy="3042547"/>
          </a:xfrm>
        </p:spPr>
        <p:txBody>
          <a:bodyPr>
            <a:normAutofit/>
          </a:bodyPr>
          <a:lstStyle/>
          <a:p>
            <a:r>
              <a:rPr lang="en-US" dirty="0">
                <a:solidFill>
                  <a:srgbClr val="FFFFFF"/>
                </a:solidFill>
              </a:rPr>
              <a:t>Half-day training course</a:t>
            </a:r>
          </a:p>
          <a:p>
            <a:r>
              <a:rPr lang="en-US" dirty="0">
                <a:solidFill>
                  <a:srgbClr val="FFFFFF"/>
                </a:solidFill>
              </a:rPr>
              <a:t>Volunteers Handbook</a:t>
            </a:r>
          </a:p>
          <a:p>
            <a:r>
              <a:rPr lang="en-US" dirty="0">
                <a:solidFill>
                  <a:srgbClr val="FFFFFF"/>
                </a:solidFill>
              </a:rPr>
              <a:t>No supervision offered</a:t>
            </a:r>
          </a:p>
          <a:p>
            <a:r>
              <a:rPr lang="en-US" dirty="0">
                <a:solidFill>
                  <a:srgbClr val="FFFFFF"/>
                </a:solidFill>
              </a:rPr>
              <a:t>Externally sourced</a:t>
            </a:r>
          </a:p>
          <a:p>
            <a:r>
              <a:rPr lang="en-US" dirty="0">
                <a:solidFill>
                  <a:srgbClr val="FFFFFF"/>
                </a:solidFill>
              </a:rPr>
              <a:t>Ethical dilemma?</a:t>
            </a:r>
          </a:p>
          <a:p>
            <a:r>
              <a:rPr lang="en-US" dirty="0">
                <a:solidFill>
                  <a:srgbClr val="FFFFFF"/>
                </a:solidFill>
              </a:rPr>
              <a:t>Suggestion to monitor supervision</a:t>
            </a:r>
          </a:p>
          <a:p>
            <a:endParaRPr lang="en-US" dirty="0">
              <a:solidFill>
                <a:srgbClr val="FFFFFF"/>
              </a:solidFill>
            </a:endParaRPr>
          </a:p>
          <a:p>
            <a:endParaRPr lang="en-US" dirty="0">
              <a:solidFill>
                <a:srgbClr val="FFFFFF"/>
              </a:solidFill>
            </a:endParaRPr>
          </a:p>
        </p:txBody>
      </p:sp>
      <p:sp>
        <p:nvSpPr>
          <p:cNvPr id="12" name="Rectangle 11">
            <a:extLst>
              <a:ext uri="{FF2B5EF4-FFF2-40B4-BE49-F238E27FC236}">
                <a16:creationId xmlns:a16="http://schemas.microsoft.com/office/drawing/2014/main" id="{E87D435C-84AC-4E27-9CD3-0AAAF73EB2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33032" y="640080"/>
            <a:ext cx="4818888" cy="5261170"/>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EFA4C881-BF60-416C-A273-70541298E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77586" y="806357"/>
            <a:ext cx="4511266" cy="49286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Teacher">
            <a:extLst>
              <a:ext uri="{FF2B5EF4-FFF2-40B4-BE49-F238E27FC236}">
                <a16:creationId xmlns:a16="http://schemas.microsoft.com/office/drawing/2014/main" id="{5DF39C07-ADC4-4CF3-AE10-08A7793D252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64692" y="1190881"/>
            <a:ext cx="4159568" cy="4159568"/>
          </a:xfrm>
          <a:prstGeom prst="rect">
            <a:avLst/>
          </a:prstGeom>
        </p:spPr>
      </p:pic>
    </p:spTree>
    <p:extLst>
      <p:ext uri="{BB962C8B-B14F-4D97-AF65-F5344CB8AC3E}">
        <p14:creationId xmlns:p14="http://schemas.microsoft.com/office/powerpoint/2010/main" val="1279297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2AEFFFF2-9EB4-4B6C-B9F8-2BA3EF89A2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307017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9" name="Rectangle 18">
            <a:extLst>
              <a:ext uri="{FF2B5EF4-FFF2-40B4-BE49-F238E27FC236}">
                <a16:creationId xmlns:a16="http://schemas.microsoft.com/office/drawing/2014/main" id="{0D65299F-028F-4AFC-B46A-8DB33E20F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0172" y="0"/>
            <a:ext cx="912182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BAC87F6E-526A-49B5-995D-42DB65659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423" y="1443035"/>
            <a:ext cx="3971932" cy="3971930"/>
          </a:xfrm>
          <a:prstGeom prst="ellipse">
            <a:avLst/>
          </a:prstGeom>
          <a:solidFill>
            <a:srgbClr val="FFFFFF"/>
          </a:solidFill>
          <a:ln w="317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A9C1AC-79DA-3649-9120-0BDC7DB5540E}"/>
              </a:ext>
            </a:extLst>
          </p:cNvPr>
          <p:cNvSpPr>
            <a:spLocks noGrp="1"/>
          </p:cNvSpPr>
          <p:nvPr>
            <p:ph type="title"/>
          </p:nvPr>
        </p:nvSpPr>
        <p:spPr>
          <a:xfrm>
            <a:off x="1260873" y="1586484"/>
            <a:ext cx="3685032" cy="3685032"/>
          </a:xfrm>
          <a:prstGeom prst="ellipse">
            <a:avLst/>
          </a:prstGeom>
          <a:solidFill>
            <a:schemeClr val="accent2">
              <a:lumMod val="75000"/>
            </a:schemeClr>
          </a:solidFill>
          <a:ln>
            <a:noFill/>
          </a:ln>
        </p:spPr>
        <p:txBody>
          <a:bodyPr>
            <a:normAutofit/>
          </a:bodyPr>
          <a:lstStyle/>
          <a:p>
            <a:r>
              <a:rPr lang="en-US" sz="2100">
                <a:solidFill>
                  <a:srgbClr val="FFFFFF"/>
                </a:solidFill>
              </a:rPr>
              <a:t>Volunteer counsellor expectations</a:t>
            </a:r>
          </a:p>
        </p:txBody>
      </p:sp>
      <p:sp>
        <p:nvSpPr>
          <p:cNvPr id="3" name="Content Placeholder 2">
            <a:extLst>
              <a:ext uri="{FF2B5EF4-FFF2-40B4-BE49-F238E27FC236}">
                <a16:creationId xmlns:a16="http://schemas.microsoft.com/office/drawing/2014/main" id="{CC08C532-C9CF-2B4B-9A86-DC82F572B89A}"/>
              </a:ext>
            </a:extLst>
          </p:cNvPr>
          <p:cNvSpPr>
            <a:spLocks noGrp="1"/>
          </p:cNvSpPr>
          <p:nvPr>
            <p:ph idx="1"/>
          </p:nvPr>
        </p:nvSpPr>
        <p:spPr>
          <a:xfrm>
            <a:off x="5591695" y="1402080"/>
            <a:ext cx="5320696" cy="4053840"/>
          </a:xfrm>
        </p:spPr>
        <p:txBody>
          <a:bodyPr anchor="ctr">
            <a:normAutofit/>
          </a:bodyPr>
          <a:lstStyle/>
          <a:p>
            <a:r>
              <a:rPr lang="en-US" dirty="0"/>
              <a:t>Provide satisfactory references </a:t>
            </a:r>
          </a:p>
          <a:p>
            <a:r>
              <a:rPr lang="en-US" dirty="0"/>
              <a:t>Be a student member of the BACP or NCS.</a:t>
            </a:r>
          </a:p>
          <a:p>
            <a:r>
              <a:rPr lang="en-US" dirty="0"/>
              <a:t>Have passed their course provider’s “Fitness to Practice”</a:t>
            </a:r>
          </a:p>
          <a:p>
            <a:r>
              <a:rPr lang="en-US" dirty="0"/>
              <a:t>Provide an enhanced DBS certificate </a:t>
            </a:r>
          </a:p>
          <a:p>
            <a:r>
              <a:rPr lang="en-US" dirty="0"/>
              <a:t>Obtain and provide evidence of professional liability insurance</a:t>
            </a:r>
          </a:p>
          <a:p>
            <a:r>
              <a:rPr lang="en-US" dirty="0"/>
              <a:t>Find their own personal counselling supervisor  </a:t>
            </a:r>
          </a:p>
          <a:p>
            <a:r>
              <a:rPr lang="en-US" dirty="0"/>
              <a:t>Provide at least three sessions of counselling per week</a:t>
            </a:r>
          </a:p>
        </p:txBody>
      </p:sp>
    </p:spTree>
    <p:extLst>
      <p:ext uri="{BB962C8B-B14F-4D97-AF65-F5344CB8AC3E}">
        <p14:creationId xmlns:p14="http://schemas.microsoft.com/office/powerpoint/2010/main" val="36760769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AEFFFF2-9EB4-4B6C-B9F8-2BA3EF89A2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307017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D65299F-028F-4AFC-B46A-8DB33E20F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0172" y="0"/>
            <a:ext cx="912182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BAC87F6E-526A-49B5-995D-42DB65659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423" y="1443035"/>
            <a:ext cx="3971932" cy="3971930"/>
          </a:xfrm>
          <a:prstGeom prst="ellipse">
            <a:avLst/>
          </a:prstGeom>
          <a:solidFill>
            <a:srgbClr val="FFFFFF"/>
          </a:solidFill>
          <a:ln w="317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9FB04B-C53E-0240-9BD8-76750F3DD68A}"/>
              </a:ext>
            </a:extLst>
          </p:cNvPr>
          <p:cNvSpPr>
            <a:spLocks noGrp="1"/>
          </p:cNvSpPr>
          <p:nvPr>
            <p:ph type="title"/>
          </p:nvPr>
        </p:nvSpPr>
        <p:spPr>
          <a:xfrm>
            <a:off x="1260873" y="1586484"/>
            <a:ext cx="3685032" cy="3685032"/>
          </a:xfrm>
          <a:prstGeom prst="ellipse">
            <a:avLst/>
          </a:prstGeom>
          <a:solidFill>
            <a:schemeClr val="accent2">
              <a:lumMod val="75000"/>
            </a:schemeClr>
          </a:solidFill>
          <a:ln>
            <a:noFill/>
          </a:ln>
        </p:spPr>
        <p:txBody>
          <a:bodyPr>
            <a:normAutofit/>
          </a:bodyPr>
          <a:lstStyle/>
          <a:p>
            <a:r>
              <a:rPr lang="en-US" sz="2300">
                <a:solidFill>
                  <a:srgbClr val="FFFFFF"/>
                </a:solidFill>
              </a:rPr>
              <a:t>What should the counsellor expect?</a:t>
            </a:r>
          </a:p>
        </p:txBody>
      </p:sp>
      <p:sp>
        <p:nvSpPr>
          <p:cNvPr id="3" name="Content Placeholder 2">
            <a:extLst>
              <a:ext uri="{FF2B5EF4-FFF2-40B4-BE49-F238E27FC236}">
                <a16:creationId xmlns:a16="http://schemas.microsoft.com/office/drawing/2014/main" id="{A245C334-8A34-8A4D-BDF1-2A38B65D3F78}"/>
              </a:ext>
            </a:extLst>
          </p:cNvPr>
          <p:cNvSpPr>
            <a:spLocks noGrp="1"/>
          </p:cNvSpPr>
          <p:nvPr>
            <p:ph idx="1"/>
          </p:nvPr>
        </p:nvSpPr>
        <p:spPr>
          <a:xfrm>
            <a:off x="5591695" y="1402080"/>
            <a:ext cx="5320696" cy="4053840"/>
          </a:xfrm>
        </p:spPr>
        <p:txBody>
          <a:bodyPr anchor="ctr">
            <a:normAutofit fontScale="92500" lnSpcReduction="10000"/>
          </a:bodyPr>
          <a:lstStyle/>
          <a:p>
            <a:pPr fontAlgn="base"/>
            <a:r>
              <a:rPr lang="en-GB" dirty="0"/>
              <a:t>Provide information on the organisation, staff, policies and procedures</a:t>
            </a:r>
          </a:p>
          <a:p>
            <a:pPr fontAlgn="base"/>
            <a:r>
              <a:rPr lang="en-GB" dirty="0"/>
              <a:t>Provide a counselling room </a:t>
            </a:r>
          </a:p>
          <a:p>
            <a:pPr fontAlgn="base"/>
            <a:r>
              <a:rPr lang="en-GB" dirty="0"/>
              <a:t>Carry out assessments prior to allocating clients to counsellors</a:t>
            </a:r>
          </a:p>
          <a:p>
            <a:pPr fontAlgn="base"/>
            <a:r>
              <a:rPr lang="en-GB" dirty="0"/>
              <a:t>Provide a designated co-ordinator who will support the counsellor with administrative issues</a:t>
            </a:r>
          </a:p>
          <a:p>
            <a:pPr fontAlgn="base"/>
            <a:r>
              <a:rPr lang="en-GB" dirty="0"/>
              <a:t>Ensure that the counsellor is clear about expectations in relation to standards of service expected</a:t>
            </a:r>
          </a:p>
          <a:p>
            <a:pPr fontAlgn="base"/>
            <a:r>
              <a:rPr lang="en-GB" dirty="0"/>
              <a:t>Provide template contract, referral, assessment, consent and review forms for use</a:t>
            </a:r>
          </a:p>
          <a:p>
            <a:pPr fontAlgn="base"/>
            <a:r>
              <a:rPr lang="en-GB" dirty="0"/>
              <a:t>Adhere to equal opportunities policy</a:t>
            </a:r>
          </a:p>
          <a:p>
            <a:pPr fontAlgn="base"/>
            <a:r>
              <a:rPr lang="en-GB" dirty="0"/>
              <a:t>Endeavour to resolve problems in a fair and just manner. </a:t>
            </a:r>
          </a:p>
          <a:p>
            <a:pPr lvl="0" fontAlgn="base"/>
            <a:endParaRPr lang="en-GB" dirty="0"/>
          </a:p>
        </p:txBody>
      </p:sp>
    </p:spTree>
    <p:extLst>
      <p:ext uri="{BB962C8B-B14F-4D97-AF65-F5344CB8AC3E}">
        <p14:creationId xmlns:p14="http://schemas.microsoft.com/office/powerpoint/2010/main" val="40466626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8E0052-31AA-044B-8148-118A078E1B32}"/>
              </a:ext>
            </a:extLst>
          </p:cNvPr>
          <p:cNvSpPr>
            <a:spLocks noGrp="1"/>
          </p:cNvSpPr>
          <p:nvPr>
            <p:ph type="title"/>
          </p:nvPr>
        </p:nvSpPr>
        <p:spPr>
          <a:xfrm>
            <a:off x="2231136" y="467418"/>
            <a:ext cx="7729728" cy="1188720"/>
          </a:xfrm>
          <a:solidFill>
            <a:schemeClr val="bg1"/>
          </a:solidFill>
        </p:spPr>
        <p:txBody>
          <a:bodyPr>
            <a:normAutofit/>
          </a:bodyPr>
          <a:lstStyle/>
          <a:p>
            <a:r>
              <a:rPr lang="en-US"/>
              <a:t>ECONOMIC BOUNDARIES</a:t>
            </a:r>
            <a:endParaRPr lang="en-US" dirty="0"/>
          </a:p>
        </p:txBody>
      </p:sp>
      <p:sp>
        <p:nvSpPr>
          <p:cNvPr id="3" name="Content Placeholder 2">
            <a:extLst>
              <a:ext uri="{FF2B5EF4-FFF2-40B4-BE49-F238E27FC236}">
                <a16:creationId xmlns:a16="http://schemas.microsoft.com/office/drawing/2014/main" id="{C95CE81E-7140-9E48-A4BD-432B831FB27B}"/>
              </a:ext>
            </a:extLst>
          </p:cNvPr>
          <p:cNvSpPr>
            <a:spLocks noGrp="1"/>
          </p:cNvSpPr>
          <p:nvPr>
            <p:ph idx="1"/>
          </p:nvPr>
        </p:nvSpPr>
        <p:spPr>
          <a:xfrm>
            <a:off x="1706062" y="2291262"/>
            <a:ext cx="8779512" cy="2879256"/>
          </a:xfrm>
        </p:spPr>
        <p:txBody>
          <a:bodyPr>
            <a:normAutofit/>
          </a:bodyPr>
          <a:lstStyle/>
          <a:p>
            <a:pPr marL="0" indent="0">
              <a:buNone/>
            </a:pPr>
            <a:r>
              <a:rPr lang="en-GB">
                <a:solidFill>
                  <a:srgbClr val="404040"/>
                </a:solidFill>
              </a:rPr>
              <a:t>"We’re really pleased that Government has recognised the vital role that voluntary sector mental health organisations have in working alongside NHS colleagues in the fight against coronavirus. And we’re delighted to be working in partnership with other leading mental health organisations in England to ensure that this government money quickly reaches those organisations who urgently need it.” – Paul Farmer, CEO, Mind.</a:t>
            </a:r>
          </a:p>
          <a:p>
            <a:pPr marL="0" indent="0">
              <a:buNone/>
            </a:pPr>
            <a:r>
              <a:rPr lang="en-GB">
                <a:solidFill>
                  <a:srgbClr val="404040"/>
                </a:solidFill>
              </a:rPr>
              <a:t>(Mind, 2020). </a:t>
            </a:r>
          </a:p>
          <a:p>
            <a:pPr marL="0" indent="0">
              <a:buNone/>
            </a:pPr>
            <a:endParaRPr lang="en-US">
              <a:solidFill>
                <a:srgbClr val="404040"/>
              </a:solidFill>
            </a:endParaRPr>
          </a:p>
        </p:txBody>
      </p:sp>
    </p:spTree>
    <p:extLst>
      <p:ext uri="{BB962C8B-B14F-4D97-AF65-F5344CB8AC3E}">
        <p14:creationId xmlns:p14="http://schemas.microsoft.com/office/powerpoint/2010/main" val="3593903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4B53BE1-D2E2-4E46-987E-211A9D5002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3825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5C1D10-4170-324D-9DB5-0A4BDABC0A06}"/>
              </a:ext>
            </a:extLst>
          </p:cNvPr>
          <p:cNvSpPr>
            <a:spLocks noGrp="1"/>
          </p:cNvSpPr>
          <p:nvPr>
            <p:ph type="title"/>
          </p:nvPr>
        </p:nvSpPr>
        <p:spPr>
          <a:xfrm>
            <a:off x="640080" y="2530227"/>
            <a:ext cx="3401568" cy="1495794"/>
          </a:xfrm>
          <a:noFill/>
          <a:ln>
            <a:solidFill>
              <a:srgbClr val="FFFFFF"/>
            </a:solidFill>
          </a:ln>
        </p:spPr>
        <p:txBody>
          <a:bodyPr>
            <a:normAutofit/>
          </a:bodyPr>
          <a:lstStyle/>
          <a:p>
            <a:r>
              <a:rPr lang="en-US">
                <a:solidFill>
                  <a:srgbClr val="FFFFFF"/>
                </a:solidFill>
              </a:rPr>
              <a:t>POLICIES &amp; PROCEDURES</a:t>
            </a:r>
          </a:p>
        </p:txBody>
      </p:sp>
      <p:sp useBgFill="1">
        <p:nvSpPr>
          <p:cNvPr id="12" name="Rectangle 11">
            <a:extLst>
              <a:ext uri="{FF2B5EF4-FFF2-40B4-BE49-F238E27FC236}">
                <a16:creationId xmlns:a16="http://schemas.microsoft.com/office/drawing/2014/main" id="{FFB9713E-9F53-4A50-BDAA-CEB2A263B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3278" y="0"/>
            <a:ext cx="7438722"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825EE2B6-6BC7-40AA-B4C8-BBFB913FF657}"/>
              </a:ext>
            </a:extLst>
          </p:cNvPr>
          <p:cNvGraphicFramePr>
            <a:graphicFrameLocks noGrp="1"/>
          </p:cNvGraphicFramePr>
          <p:nvPr>
            <p:ph idx="1"/>
            <p:extLst>
              <p:ext uri="{D42A27DB-BD31-4B8C-83A1-F6EECF244321}">
                <p14:modId xmlns:p14="http://schemas.microsoft.com/office/powerpoint/2010/main" val="3402778857"/>
              </p:ext>
            </p:extLst>
          </p:nvPr>
        </p:nvGraphicFramePr>
        <p:xfrm>
          <a:off x="5397500" y="639763"/>
          <a:ext cx="6151563" cy="5276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2419586"/>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1FD22E-2533-594A-BBE2-11194A195787}"/>
              </a:ext>
            </a:extLst>
          </p:cNvPr>
          <p:cNvSpPr>
            <a:spLocks noGrp="1"/>
          </p:cNvSpPr>
          <p:nvPr>
            <p:ph type="title"/>
          </p:nvPr>
        </p:nvSpPr>
        <p:spPr>
          <a:xfrm>
            <a:off x="2231136" y="467418"/>
            <a:ext cx="7729728" cy="1188720"/>
          </a:xfrm>
          <a:solidFill>
            <a:schemeClr val="bg1"/>
          </a:solidFill>
        </p:spPr>
        <p:txBody>
          <a:bodyPr>
            <a:normAutofit/>
          </a:bodyPr>
          <a:lstStyle/>
          <a:p>
            <a:r>
              <a:rPr lang="en-US" dirty="0"/>
              <a:t>Critical evaluation</a:t>
            </a:r>
          </a:p>
        </p:txBody>
      </p:sp>
      <p:sp>
        <p:nvSpPr>
          <p:cNvPr id="3" name="Content Placeholder 2">
            <a:extLst>
              <a:ext uri="{FF2B5EF4-FFF2-40B4-BE49-F238E27FC236}">
                <a16:creationId xmlns:a16="http://schemas.microsoft.com/office/drawing/2014/main" id="{BB7E56B0-EA2A-1347-A39C-E6ED049EA474}"/>
              </a:ext>
            </a:extLst>
          </p:cNvPr>
          <p:cNvSpPr>
            <a:spLocks noGrp="1"/>
          </p:cNvSpPr>
          <p:nvPr>
            <p:ph idx="1"/>
          </p:nvPr>
        </p:nvSpPr>
        <p:spPr>
          <a:xfrm>
            <a:off x="1706062" y="2291262"/>
            <a:ext cx="8779512" cy="2879256"/>
          </a:xfrm>
        </p:spPr>
        <p:txBody>
          <a:bodyPr>
            <a:normAutofit/>
          </a:bodyPr>
          <a:lstStyle/>
          <a:p>
            <a:r>
              <a:rPr lang="en-US" dirty="0">
                <a:solidFill>
                  <a:srgbClr val="404040"/>
                </a:solidFill>
              </a:rPr>
              <a:t>Role of the volunteer </a:t>
            </a:r>
          </a:p>
          <a:p>
            <a:r>
              <a:rPr lang="en-US" dirty="0">
                <a:solidFill>
                  <a:srgbClr val="404040"/>
                </a:solidFill>
              </a:rPr>
              <a:t>Lack of funding</a:t>
            </a:r>
          </a:p>
          <a:p>
            <a:r>
              <a:rPr lang="en-US" dirty="0">
                <a:solidFill>
                  <a:srgbClr val="404040"/>
                </a:solidFill>
              </a:rPr>
              <a:t>Client assessments</a:t>
            </a:r>
          </a:p>
          <a:p>
            <a:r>
              <a:rPr lang="en-US" dirty="0">
                <a:solidFill>
                  <a:srgbClr val="404040"/>
                </a:solidFill>
              </a:rPr>
              <a:t>Understaffing</a:t>
            </a:r>
          </a:p>
          <a:p>
            <a:r>
              <a:rPr lang="en-US" dirty="0">
                <a:solidFill>
                  <a:srgbClr val="404040"/>
                </a:solidFill>
              </a:rPr>
              <a:t>Meet counsellor philosophy and theoretical orientation?</a:t>
            </a:r>
          </a:p>
          <a:p>
            <a:r>
              <a:rPr lang="en-US" dirty="0">
                <a:solidFill>
                  <a:srgbClr val="404040"/>
                </a:solidFill>
              </a:rPr>
              <a:t>Lack of supervision</a:t>
            </a:r>
          </a:p>
        </p:txBody>
      </p:sp>
    </p:spTree>
    <p:extLst>
      <p:ext uri="{BB962C8B-B14F-4D97-AF65-F5344CB8AC3E}">
        <p14:creationId xmlns:p14="http://schemas.microsoft.com/office/powerpoint/2010/main" val="6906776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9ECD84-C10C-4D8E-BBDC-48976DFE98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6668" y="640080"/>
            <a:ext cx="10915252" cy="5263134"/>
          </a:xfrm>
          <a:prstGeom prst="rect">
            <a:avLst/>
          </a:prstGeom>
          <a:noFill/>
          <a:ln w="31750" cap="sq">
            <a:solidFill>
              <a:schemeClr val="accent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ABC89463-D318-4EC4-8DC8-2A360E1946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1520" y="802767"/>
            <a:ext cx="10585166" cy="493776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201531-3E8B-F645-8046-368C64862867}"/>
              </a:ext>
            </a:extLst>
          </p:cNvPr>
          <p:cNvSpPr>
            <a:spLocks noGrp="1"/>
          </p:cNvSpPr>
          <p:nvPr>
            <p:ph type="title"/>
          </p:nvPr>
        </p:nvSpPr>
        <p:spPr>
          <a:xfrm>
            <a:off x="1120624" y="1122807"/>
            <a:ext cx="9954443" cy="4297680"/>
          </a:xfrm>
          <a:noFill/>
          <a:ln>
            <a:noFill/>
          </a:ln>
        </p:spPr>
        <p:txBody>
          <a:bodyPr vert="horz" lIns="182880" tIns="182880" rIns="182880" bIns="182880" rtlCol="0" anchor="ctr">
            <a:normAutofit/>
          </a:bodyPr>
          <a:lstStyle/>
          <a:p>
            <a:r>
              <a:rPr lang="en-US" sz="6000" dirty="0">
                <a:solidFill>
                  <a:srgbClr val="FFFFFF"/>
                </a:solidFill>
              </a:rPr>
              <a:t>Conclusion </a:t>
            </a:r>
          </a:p>
        </p:txBody>
      </p:sp>
      <p:sp>
        <p:nvSpPr>
          <p:cNvPr id="4" name="TextBox 3">
            <a:extLst>
              <a:ext uri="{FF2B5EF4-FFF2-40B4-BE49-F238E27FC236}">
                <a16:creationId xmlns:a16="http://schemas.microsoft.com/office/drawing/2014/main" id="{C2F3E977-BD19-8E48-B63A-742BDFE8B035}"/>
              </a:ext>
            </a:extLst>
          </p:cNvPr>
          <p:cNvSpPr txBox="1"/>
          <p:nvPr/>
        </p:nvSpPr>
        <p:spPr>
          <a:xfrm>
            <a:off x="4828032" y="5035296"/>
            <a:ext cx="6022848" cy="369332"/>
          </a:xfrm>
          <a:prstGeom prst="rect">
            <a:avLst/>
          </a:prstGeom>
          <a:noFill/>
        </p:spPr>
        <p:txBody>
          <a:bodyPr wrap="square" rtlCol="0">
            <a:spAutoFit/>
          </a:bodyPr>
          <a:lstStyle/>
          <a:p>
            <a:pPr algn="r"/>
            <a:r>
              <a:rPr lang="en-US" dirty="0">
                <a:solidFill>
                  <a:schemeClr val="bg1"/>
                </a:solidFill>
              </a:rPr>
              <a:t>Any questions? Please email 1150159@student.uwtsd.ac.uk </a:t>
            </a:r>
          </a:p>
        </p:txBody>
      </p:sp>
    </p:spTree>
    <p:extLst>
      <p:ext uri="{BB962C8B-B14F-4D97-AF65-F5344CB8AC3E}">
        <p14:creationId xmlns:p14="http://schemas.microsoft.com/office/powerpoint/2010/main" val="3521233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867611-186B-B14F-99B9-76D8A6FE6E3C}"/>
              </a:ext>
            </a:extLst>
          </p:cNvPr>
          <p:cNvSpPr>
            <a:spLocks noGrp="1"/>
          </p:cNvSpPr>
          <p:nvPr>
            <p:ph type="title"/>
          </p:nvPr>
        </p:nvSpPr>
        <p:spPr>
          <a:xfrm>
            <a:off x="2231136" y="467418"/>
            <a:ext cx="7729728" cy="1188720"/>
          </a:xfrm>
          <a:solidFill>
            <a:schemeClr val="bg1"/>
          </a:solidFill>
        </p:spPr>
        <p:txBody>
          <a:bodyPr>
            <a:normAutofit/>
          </a:bodyPr>
          <a:lstStyle/>
          <a:p>
            <a:r>
              <a:rPr lang="en-US" dirty="0"/>
              <a:t>references</a:t>
            </a:r>
          </a:p>
        </p:txBody>
      </p:sp>
      <p:sp>
        <p:nvSpPr>
          <p:cNvPr id="3" name="Content Placeholder 2">
            <a:extLst>
              <a:ext uri="{FF2B5EF4-FFF2-40B4-BE49-F238E27FC236}">
                <a16:creationId xmlns:a16="http://schemas.microsoft.com/office/drawing/2014/main" id="{A9586361-8FA3-224D-B2EE-944588E032F2}"/>
              </a:ext>
            </a:extLst>
          </p:cNvPr>
          <p:cNvSpPr>
            <a:spLocks noGrp="1"/>
          </p:cNvSpPr>
          <p:nvPr>
            <p:ph idx="1"/>
          </p:nvPr>
        </p:nvSpPr>
        <p:spPr>
          <a:xfrm>
            <a:off x="1706062" y="2291262"/>
            <a:ext cx="8779512" cy="2879256"/>
          </a:xfrm>
        </p:spPr>
        <p:txBody>
          <a:bodyPr>
            <a:normAutofit/>
          </a:bodyPr>
          <a:lstStyle/>
          <a:p>
            <a:pPr>
              <a:lnSpc>
                <a:spcPct val="90000"/>
              </a:lnSpc>
            </a:pPr>
            <a:r>
              <a:rPr lang="en-GB" sz="1100">
                <a:solidFill>
                  <a:srgbClr val="404040"/>
                </a:solidFill>
              </a:rPr>
              <a:t>BACP (2018) </a:t>
            </a:r>
            <a:r>
              <a:rPr lang="en-GB" sz="1100" i="1">
                <a:solidFill>
                  <a:srgbClr val="404040"/>
                </a:solidFill>
              </a:rPr>
              <a:t>Ethical Framework for the Counselling Professions. </a:t>
            </a:r>
            <a:r>
              <a:rPr lang="en-GB" sz="1100">
                <a:solidFill>
                  <a:srgbClr val="404040"/>
                </a:solidFill>
              </a:rPr>
              <a:t>Lutterworth: BACP. Available at: https://www.bacp.co.uk/events-and-resources/ethics-and- standards/ethical-framework-for-the-counselling-professions/ (Accessed on: 4</a:t>
            </a:r>
            <a:r>
              <a:rPr lang="en-GB" sz="1100" baseline="30000">
                <a:solidFill>
                  <a:srgbClr val="404040"/>
                </a:solidFill>
              </a:rPr>
              <a:t>th</a:t>
            </a:r>
            <a:r>
              <a:rPr lang="en-GB" sz="1100">
                <a:solidFill>
                  <a:srgbClr val="404040"/>
                </a:solidFill>
              </a:rPr>
              <a:t> May 2020). </a:t>
            </a:r>
          </a:p>
          <a:p>
            <a:pPr>
              <a:lnSpc>
                <a:spcPct val="90000"/>
              </a:lnSpc>
            </a:pPr>
            <a:r>
              <a:rPr lang="en-GB" sz="1100">
                <a:solidFill>
                  <a:srgbClr val="404040"/>
                </a:solidFill>
              </a:rPr>
              <a:t>Bond, T (2015) </a:t>
            </a:r>
            <a:r>
              <a:rPr lang="en-GB" sz="1100" i="1">
                <a:solidFill>
                  <a:srgbClr val="404040"/>
                </a:solidFill>
              </a:rPr>
              <a:t>Standards and ethics for counselling in action. </a:t>
            </a:r>
            <a:r>
              <a:rPr lang="en-GB" sz="1100">
                <a:solidFill>
                  <a:srgbClr val="404040"/>
                </a:solidFill>
              </a:rPr>
              <a:t>4</a:t>
            </a:r>
            <a:r>
              <a:rPr lang="en-GB" sz="1100" baseline="30000">
                <a:solidFill>
                  <a:srgbClr val="404040"/>
                </a:solidFill>
              </a:rPr>
              <a:t>th</a:t>
            </a:r>
            <a:r>
              <a:rPr lang="en-GB" sz="1100">
                <a:solidFill>
                  <a:srgbClr val="404040"/>
                </a:solidFill>
              </a:rPr>
              <a:t> Ed. London: Sage.</a:t>
            </a:r>
          </a:p>
          <a:p>
            <a:pPr>
              <a:lnSpc>
                <a:spcPct val="90000"/>
              </a:lnSpc>
            </a:pPr>
            <a:r>
              <a:rPr lang="en-GB" sz="1100">
                <a:solidFill>
                  <a:srgbClr val="404040"/>
                </a:solidFill>
              </a:rPr>
              <a:t>Daniel, J (2013) ‘Dilemma: Placement supervision’, </a:t>
            </a:r>
            <a:r>
              <a:rPr lang="en-GB" sz="1100" i="1">
                <a:solidFill>
                  <a:srgbClr val="404040"/>
                </a:solidFill>
              </a:rPr>
              <a:t>Therapy today 24 (1). </a:t>
            </a:r>
            <a:r>
              <a:rPr lang="en-GB" sz="1100">
                <a:solidFill>
                  <a:srgbClr val="404040"/>
                </a:solidFill>
              </a:rPr>
              <a:t>Available at: https://www.bacp.co.uk/bacp-journals/therapy-today/2013/february-2013/articles/dilemmas/ (Accessed on: 4</a:t>
            </a:r>
            <a:r>
              <a:rPr lang="en-GB" sz="1100" baseline="30000">
                <a:solidFill>
                  <a:srgbClr val="404040"/>
                </a:solidFill>
              </a:rPr>
              <a:t>th</a:t>
            </a:r>
            <a:r>
              <a:rPr lang="en-GB" sz="1100">
                <a:solidFill>
                  <a:srgbClr val="404040"/>
                </a:solidFill>
              </a:rPr>
              <a:t> May 2020). </a:t>
            </a:r>
          </a:p>
          <a:p>
            <a:pPr>
              <a:lnSpc>
                <a:spcPct val="90000"/>
              </a:lnSpc>
            </a:pPr>
            <a:r>
              <a:rPr lang="en-GB" sz="1100">
                <a:solidFill>
                  <a:srgbClr val="404040"/>
                </a:solidFill>
              </a:rPr>
              <a:t> </a:t>
            </a:r>
          </a:p>
          <a:p>
            <a:pPr>
              <a:lnSpc>
                <a:spcPct val="90000"/>
              </a:lnSpc>
            </a:pPr>
            <a:r>
              <a:rPr lang="en-GB" sz="1100">
                <a:solidFill>
                  <a:srgbClr val="404040"/>
                </a:solidFill>
              </a:rPr>
              <a:t>Mind (no date) Available at: https://www.mind.org.uk (Accessed on: 4</a:t>
            </a:r>
            <a:r>
              <a:rPr lang="en-GB" sz="1100" baseline="30000">
                <a:solidFill>
                  <a:srgbClr val="404040"/>
                </a:solidFill>
              </a:rPr>
              <a:t>th</a:t>
            </a:r>
            <a:r>
              <a:rPr lang="en-GB" sz="1100">
                <a:solidFill>
                  <a:srgbClr val="404040"/>
                </a:solidFill>
              </a:rPr>
              <a:t> May 2020)</a:t>
            </a:r>
          </a:p>
          <a:p>
            <a:pPr>
              <a:lnSpc>
                <a:spcPct val="90000"/>
              </a:lnSpc>
            </a:pPr>
            <a:r>
              <a:rPr lang="en-GB" sz="1100">
                <a:solidFill>
                  <a:srgbClr val="404040"/>
                </a:solidFill>
              </a:rPr>
              <a:t>Oldale, M and Cooke, M (2015) </a:t>
            </a:r>
            <a:r>
              <a:rPr lang="en-GB" sz="1100" i="1">
                <a:solidFill>
                  <a:srgbClr val="404040"/>
                </a:solidFill>
              </a:rPr>
              <a:t>Making the most of counselling and psychotherapy placements. </a:t>
            </a:r>
            <a:r>
              <a:rPr lang="en-GB" sz="1100">
                <a:solidFill>
                  <a:srgbClr val="404040"/>
                </a:solidFill>
              </a:rPr>
              <a:t>London: Sage.</a:t>
            </a:r>
          </a:p>
          <a:p>
            <a:pPr>
              <a:lnSpc>
                <a:spcPct val="90000"/>
              </a:lnSpc>
            </a:pPr>
            <a:r>
              <a:rPr lang="en-GB" sz="1100">
                <a:solidFill>
                  <a:srgbClr val="404040"/>
                </a:solidFill>
              </a:rPr>
              <a:t>Williams, C (2018) [fact sheet] ‘Counselling placements, a trainees guide’, </a:t>
            </a:r>
            <a:r>
              <a:rPr lang="en-GB" sz="1100" i="1">
                <a:solidFill>
                  <a:srgbClr val="404040"/>
                </a:solidFill>
              </a:rPr>
              <a:t>Good practice in action 090. </a:t>
            </a:r>
            <a:r>
              <a:rPr lang="en-GB" sz="1100">
                <a:solidFill>
                  <a:srgbClr val="404040"/>
                </a:solidFill>
              </a:rPr>
              <a:t>Available at: https://www.bacp.co.uk/media/5424/bacp-counselling-placements-trainees-guide-fact-sheet-gpia090-nov18.pdf (Accessed on: 4</a:t>
            </a:r>
            <a:r>
              <a:rPr lang="en-GB" sz="1100" baseline="30000">
                <a:solidFill>
                  <a:srgbClr val="404040"/>
                </a:solidFill>
              </a:rPr>
              <a:t>th</a:t>
            </a:r>
            <a:r>
              <a:rPr lang="en-GB" sz="1100">
                <a:solidFill>
                  <a:srgbClr val="404040"/>
                </a:solidFill>
              </a:rPr>
              <a:t> May 2020).</a:t>
            </a:r>
          </a:p>
          <a:p>
            <a:pPr>
              <a:lnSpc>
                <a:spcPct val="90000"/>
              </a:lnSpc>
            </a:pPr>
            <a:r>
              <a:rPr lang="en-GB" sz="1100">
                <a:solidFill>
                  <a:srgbClr val="404040"/>
                </a:solidFill>
              </a:rPr>
              <a:t>Woolfe, R., Strawbridge, S. Douglas, B., Dryden, W. (2010) </a:t>
            </a:r>
            <a:r>
              <a:rPr lang="en-GB" sz="1100" i="1">
                <a:solidFill>
                  <a:srgbClr val="404040"/>
                </a:solidFill>
              </a:rPr>
              <a:t>Handbook of Counselling Psychology</a:t>
            </a:r>
            <a:r>
              <a:rPr lang="en-GB" sz="1100">
                <a:solidFill>
                  <a:srgbClr val="404040"/>
                </a:solidFill>
              </a:rPr>
              <a:t>. London: Sage. </a:t>
            </a:r>
          </a:p>
          <a:p>
            <a:pPr>
              <a:lnSpc>
                <a:spcPct val="90000"/>
              </a:lnSpc>
            </a:pPr>
            <a:endParaRPr lang="en-US" sz="1100">
              <a:solidFill>
                <a:srgbClr val="404040"/>
              </a:solidFill>
            </a:endParaRPr>
          </a:p>
        </p:txBody>
      </p:sp>
    </p:spTree>
    <p:extLst>
      <p:ext uri="{BB962C8B-B14F-4D97-AF65-F5344CB8AC3E}">
        <p14:creationId xmlns:p14="http://schemas.microsoft.com/office/powerpoint/2010/main" val="1105468380"/>
      </p:ext>
    </p:extLst>
  </p:cSld>
  <p:clrMapOvr>
    <a:masterClrMapping/>
  </p:clrMapOvr>
</p:sld>
</file>

<file path=ppt/theme/theme1.xml><?xml version="1.0" encoding="utf-8"?>
<a:theme xmlns:a="http://schemas.openxmlformats.org/drawingml/2006/main" name="Parcel">
  <a:themeElements>
    <a:clrScheme name="Parcel">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A425FB89-E954-4A2A-81DC-D90804A94DBA}"/>
    </a:ext>
  </a:extLst>
</a:theme>
</file>

<file path=docProps/app.xml><?xml version="1.0" encoding="utf-8"?>
<Properties xmlns="http://schemas.openxmlformats.org/officeDocument/2006/extended-properties" xmlns:vt="http://schemas.openxmlformats.org/officeDocument/2006/docPropsVTypes">
  <TotalTime>101</TotalTime>
  <Words>669</Words>
  <Application>Microsoft Macintosh PowerPoint</Application>
  <PresentationFormat>Widescreen</PresentationFormat>
  <Paragraphs>76</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Gill Sans MT</vt:lpstr>
      <vt:lpstr>Wingdings</vt:lpstr>
      <vt:lpstr>Parcel</vt:lpstr>
      <vt:lpstr>Professional Relationships ECHC5004  Danielle Bastier - 1150159</vt:lpstr>
      <vt:lpstr> Vision: We won’t give up until everyone experiencing a mental health problem gets both support and respect.     Mission: We provide advice and support to empower anyone experiencing a mental health problem. We campaign to improve services, raise awareness and promote understanding. </vt:lpstr>
      <vt:lpstr>Culture</vt:lpstr>
      <vt:lpstr>TRAINING &amp; supervision</vt:lpstr>
      <vt:lpstr>Volunteer counsellor expectations</vt:lpstr>
      <vt:lpstr>What should the counsellor expect?</vt:lpstr>
      <vt:lpstr>ECONOMIC BOUNDARIES</vt:lpstr>
      <vt:lpstr>POLICIES &amp; PROCEDURES</vt:lpstr>
      <vt:lpstr>Critical evaluation</vt:lpstr>
      <vt:lpstr>Conclusion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Professional Relationships ECHC5004  Danielle Bastier - 1150159</dc:title>
  <dc:creator>Danielle Bastier (1150159)</dc:creator>
  <cp:lastModifiedBy>Danielle Bastier (1150159)</cp:lastModifiedBy>
  <cp:revision>6</cp:revision>
  <dcterms:created xsi:type="dcterms:W3CDTF">2020-05-05T16:38:26Z</dcterms:created>
  <dcterms:modified xsi:type="dcterms:W3CDTF">2020-05-05T18:20:00Z</dcterms:modified>
</cp:coreProperties>
</file>