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69" r:id="rId6"/>
    <p:sldId id="264" r:id="rId7"/>
    <p:sldId id="277" r:id="rId8"/>
    <p:sldId id="274" r:id="rId9"/>
    <p:sldId id="265" r:id="rId10"/>
    <p:sldId id="270" r:id="rId11"/>
    <p:sldId id="271" r:id="rId12"/>
    <p:sldId id="272" r:id="rId13"/>
    <p:sldId id="278" r:id="rId14"/>
    <p:sldId id="263"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1064F-4DB8-F480-82C7-514084A3F392}" v="388" dt="2023-01-24T16:00:14.732"/>
    <p1510:client id="{09179A34-20B2-C219-68C0-24A45092BC03}" v="902" dt="2023-01-24T19:35:27.409"/>
    <p1510:client id="{317C632E-906B-5234-7627-D51674ADF925}" v="1" dt="2023-02-04T01:59:32.912"/>
    <p1510:client id="{406923D8-D5B8-6781-08A0-6330C5FACD6B}" v="2734" dt="2023-02-06T16:51:54.258"/>
    <p1510:client id="{4ED1F325-A060-757F-CC4D-505FEBEEA4B2}" v="561" dt="2023-01-30T14:04:12.182"/>
    <p1510:client id="{7214973F-F6BA-A061-DCC9-2F4B8767202C}" v="862" dt="2023-01-21T15:15:24.409"/>
    <p1510:client id="{7AE643F1-6672-AFF0-CA86-E9700EAAE2BF}" v="955" dt="2023-01-21T18:56:26.824"/>
    <p1510:client id="{8CB27B81-3E18-AB87-23BC-E471048E9E83}" v="1035" dt="2023-02-06T03:15:03.260"/>
    <p1510:client id="{BF4A5AD0-E1D6-A46F-13EE-016F227B6248}" v="1318" dt="2023-02-05T20:39:17.691"/>
    <p1510:client id="{C5CBA705-448C-436A-0C31-985BE2CE81EB}" v="2303" dt="2023-02-07T15:39:01.223"/>
    <p1510:client id="{C61CD843-9E38-1E46-53D8-988828CC1865}" v="505" dt="2023-01-20T19:41:31.804"/>
    <p1510:client id="{D70ABF11-18F4-C98B-A0BA-90516D6866BC}" v="102" dt="2023-01-29T20:37:03.423"/>
    <p1510:client id="{E1E3B2AC-A9EA-48E3-97DB-F210352BED5D}" v="624" dt="2023-01-18T16:25:35.564"/>
    <p1510:client id="{F0FEC051-3D22-2214-AFDF-65BA748E5FC0}" v="394" dt="2023-02-04T03:05:18.781"/>
    <p1510:client id="{F63BA587-D58A-6367-2BF4-F116871A3EB8}" v="1543" dt="2023-02-06T22:59:12.471"/>
    <p1510:client id="{FC32F196-4361-83A6-984B-AD737B647A66}" v="1323" dt="2023-02-02T17:51:15.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ha Akhtar (2209698)" userId="S::2209698@student.uwtsd.ac.uk::6f5cdb1c-ad00-41dd-9c46-552c8915fb90" providerId="AD" clId="Web-{7214973F-F6BA-A061-DCC9-2F4B8767202C}"/>
    <pc:docChg chg="addSld delSld modSld sldOrd">
      <pc:chgData name="Sabiha Akhtar (2209698)" userId="S::2209698@student.uwtsd.ac.uk::6f5cdb1c-ad00-41dd-9c46-552c8915fb90" providerId="AD" clId="Web-{7214973F-F6BA-A061-DCC9-2F4B8767202C}" dt="2023-01-21T15:15:24.409" v="864" actId="20577"/>
      <pc:docMkLst>
        <pc:docMk/>
      </pc:docMkLst>
      <pc:sldChg chg="ord">
        <pc:chgData name="Sabiha Akhtar (2209698)" userId="S::2209698@student.uwtsd.ac.uk::6f5cdb1c-ad00-41dd-9c46-552c8915fb90" providerId="AD" clId="Web-{7214973F-F6BA-A061-DCC9-2F4B8767202C}" dt="2023-01-21T14:08:55.953" v="380"/>
        <pc:sldMkLst>
          <pc:docMk/>
          <pc:sldMk cId="107746551" sldId="257"/>
        </pc:sldMkLst>
      </pc:sldChg>
      <pc:sldChg chg="modSp del">
        <pc:chgData name="Sabiha Akhtar (2209698)" userId="S::2209698@student.uwtsd.ac.uk::6f5cdb1c-ad00-41dd-9c46-552c8915fb90" providerId="AD" clId="Web-{7214973F-F6BA-A061-DCC9-2F4B8767202C}" dt="2023-01-21T14:05:53.648" v="357"/>
        <pc:sldMkLst>
          <pc:docMk/>
          <pc:sldMk cId="2674851018" sldId="258"/>
        </pc:sldMkLst>
        <pc:spChg chg="mod">
          <ac:chgData name="Sabiha Akhtar (2209698)" userId="S::2209698@student.uwtsd.ac.uk::6f5cdb1c-ad00-41dd-9c46-552c8915fb90" providerId="AD" clId="Web-{7214973F-F6BA-A061-DCC9-2F4B8767202C}" dt="2023-01-21T14:04:23.646" v="352" actId="14100"/>
          <ac:spMkLst>
            <pc:docMk/>
            <pc:sldMk cId="2674851018" sldId="258"/>
            <ac:spMk id="2" creationId="{3AF2253C-3E7A-417B-BEFB-38A85CA88D24}"/>
          </ac:spMkLst>
        </pc:spChg>
        <pc:spChg chg="mod">
          <ac:chgData name="Sabiha Akhtar (2209698)" userId="S::2209698@student.uwtsd.ac.uk::6f5cdb1c-ad00-41dd-9c46-552c8915fb90" providerId="AD" clId="Web-{7214973F-F6BA-A061-DCC9-2F4B8767202C}" dt="2023-01-21T14:05:20.554" v="356" actId="14100"/>
          <ac:spMkLst>
            <pc:docMk/>
            <pc:sldMk cId="2674851018" sldId="258"/>
            <ac:spMk id="3" creationId="{4785AC12-0A3D-CB04-E3F1-A359441BF091}"/>
          </ac:spMkLst>
        </pc:spChg>
        <pc:picChg chg="mod">
          <ac:chgData name="Sabiha Akhtar (2209698)" userId="S::2209698@student.uwtsd.ac.uk::6f5cdb1c-ad00-41dd-9c46-552c8915fb90" providerId="AD" clId="Web-{7214973F-F6BA-A061-DCC9-2F4B8767202C}" dt="2023-01-21T14:05:07.850" v="355" actId="1076"/>
          <ac:picMkLst>
            <pc:docMk/>
            <pc:sldMk cId="2674851018" sldId="258"/>
            <ac:picMk id="6" creationId="{45E29A7E-3F3C-910B-8848-3DC7774BEBBA}"/>
          </ac:picMkLst>
        </pc:picChg>
      </pc:sldChg>
      <pc:sldChg chg="addSp modSp">
        <pc:chgData name="Sabiha Akhtar (2209698)" userId="S::2209698@student.uwtsd.ac.uk::6f5cdb1c-ad00-41dd-9c46-552c8915fb90" providerId="AD" clId="Web-{7214973F-F6BA-A061-DCC9-2F4B8767202C}" dt="2023-01-21T14:32:56.500" v="585" actId="20577"/>
        <pc:sldMkLst>
          <pc:docMk/>
          <pc:sldMk cId="2622696489" sldId="259"/>
        </pc:sldMkLst>
        <pc:spChg chg="mod">
          <ac:chgData name="Sabiha Akhtar (2209698)" userId="S::2209698@student.uwtsd.ac.uk::6f5cdb1c-ad00-41dd-9c46-552c8915fb90" providerId="AD" clId="Web-{7214973F-F6BA-A061-DCC9-2F4B8767202C}" dt="2023-01-21T14:32:56.500" v="585" actId="20577"/>
          <ac:spMkLst>
            <pc:docMk/>
            <pc:sldMk cId="2622696489" sldId="259"/>
            <ac:spMk id="3" creationId="{74E28DFB-B8BB-54D4-EC18-36F6E8182D43}"/>
          </ac:spMkLst>
        </pc:spChg>
        <pc:picChg chg="add">
          <ac:chgData name="Sabiha Akhtar (2209698)" userId="S::2209698@student.uwtsd.ac.uk::6f5cdb1c-ad00-41dd-9c46-552c8915fb90" providerId="AD" clId="Web-{7214973F-F6BA-A061-DCC9-2F4B8767202C}" dt="2023-01-21T14:09:23.688" v="381"/>
          <ac:picMkLst>
            <pc:docMk/>
            <pc:sldMk cId="2622696489" sldId="259"/>
            <ac:picMk id="5" creationId="{F654C164-8101-2D8B-DBBF-08181C445D40}"/>
          </ac:picMkLst>
        </pc:picChg>
      </pc:sldChg>
      <pc:sldChg chg="addSp modSp new">
        <pc:chgData name="Sabiha Akhtar (2209698)" userId="S::2209698@student.uwtsd.ac.uk::6f5cdb1c-ad00-41dd-9c46-552c8915fb90" providerId="AD" clId="Web-{7214973F-F6BA-A061-DCC9-2F4B8767202C}" dt="2023-01-21T14:08:46.515" v="379" actId="20577"/>
        <pc:sldMkLst>
          <pc:docMk/>
          <pc:sldMk cId="1620336247" sldId="260"/>
        </pc:sldMkLst>
        <pc:spChg chg="mod">
          <ac:chgData name="Sabiha Akhtar (2209698)" userId="S::2209698@student.uwtsd.ac.uk::6f5cdb1c-ad00-41dd-9c46-552c8915fb90" providerId="AD" clId="Web-{7214973F-F6BA-A061-DCC9-2F4B8767202C}" dt="2023-01-21T14:06:34.368" v="364" actId="20577"/>
          <ac:spMkLst>
            <pc:docMk/>
            <pc:sldMk cId="1620336247" sldId="260"/>
            <ac:spMk id="2" creationId="{640C01A0-6582-926E-496A-E58AD70845B1}"/>
          </ac:spMkLst>
        </pc:spChg>
        <pc:spChg chg="mod">
          <ac:chgData name="Sabiha Akhtar (2209698)" userId="S::2209698@student.uwtsd.ac.uk::6f5cdb1c-ad00-41dd-9c46-552c8915fb90" providerId="AD" clId="Web-{7214973F-F6BA-A061-DCC9-2F4B8767202C}" dt="2023-01-21T14:08:46.515" v="379" actId="20577"/>
          <ac:spMkLst>
            <pc:docMk/>
            <pc:sldMk cId="1620336247" sldId="260"/>
            <ac:spMk id="3" creationId="{848DC22D-79F8-8573-E6F6-D1F34684C615}"/>
          </ac:spMkLst>
        </pc:spChg>
        <pc:picChg chg="add mod">
          <ac:chgData name="Sabiha Akhtar (2209698)" userId="S::2209698@student.uwtsd.ac.uk::6f5cdb1c-ad00-41dd-9c46-552c8915fb90" providerId="AD" clId="Web-{7214973F-F6BA-A061-DCC9-2F4B8767202C}" dt="2023-01-21T14:07:04.872" v="366" actId="14100"/>
          <ac:picMkLst>
            <pc:docMk/>
            <pc:sldMk cId="1620336247" sldId="260"/>
            <ac:picMk id="5" creationId="{1BD8C206-2215-BABD-5D47-2695848D9322}"/>
          </ac:picMkLst>
        </pc:picChg>
      </pc:sldChg>
      <pc:sldChg chg="new del">
        <pc:chgData name="Sabiha Akhtar (2209698)" userId="S::2209698@student.uwtsd.ac.uk::6f5cdb1c-ad00-41dd-9c46-552c8915fb90" providerId="AD" clId="Web-{7214973F-F6BA-A061-DCC9-2F4B8767202C}" dt="2023-01-21T14:14:46.634" v="411"/>
        <pc:sldMkLst>
          <pc:docMk/>
          <pc:sldMk cId="3016296398" sldId="261"/>
        </pc:sldMkLst>
      </pc:sldChg>
      <pc:sldChg chg="new del">
        <pc:chgData name="Sabiha Akhtar (2209698)" userId="S::2209698@student.uwtsd.ac.uk::6f5cdb1c-ad00-41dd-9c46-552c8915fb90" providerId="AD" clId="Web-{7214973F-F6BA-A061-DCC9-2F4B8767202C}" dt="2023-01-21T14:14:41.322" v="410"/>
        <pc:sldMkLst>
          <pc:docMk/>
          <pc:sldMk cId="1616067934" sldId="262"/>
        </pc:sldMkLst>
      </pc:sldChg>
      <pc:sldChg chg="modSp new">
        <pc:chgData name="Sabiha Akhtar (2209698)" userId="S::2209698@student.uwtsd.ac.uk::6f5cdb1c-ad00-41dd-9c46-552c8915fb90" providerId="AD" clId="Web-{7214973F-F6BA-A061-DCC9-2F4B8767202C}" dt="2023-01-21T14:14:36.478" v="409" actId="20577"/>
        <pc:sldMkLst>
          <pc:docMk/>
          <pc:sldMk cId="2244480549" sldId="263"/>
        </pc:sldMkLst>
        <pc:spChg chg="mod">
          <ac:chgData name="Sabiha Akhtar (2209698)" userId="S::2209698@student.uwtsd.ac.uk::6f5cdb1c-ad00-41dd-9c46-552c8915fb90" providerId="AD" clId="Web-{7214973F-F6BA-A061-DCC9-2F4B8767202C}" dt="2023-01-21T14:13:27.335" v="404" actId="14100"/>
          <ac:spMkLst>
            <pc:docMk/>
            <pc:sldMk cId="2244480549" sldId="263"/>
            <ac:spMk id="2" creationId="{282D85E6-1CEB-01BF-AF7B-C2B393FFE354}"/>
          </ac:spMkLst>
        </pc:spChg>
        <pc:spChg chg="mod">
          <ac:chgData name="Sabiha Akhtar (2209698)" userId="S::2209698@student.uwtsd.ac.uk::6f5cdb1c-ad00-41dd-9c46-552c8915fb90" providerId="AD" clId="Web-{7214973F-F6BA-A061-DCC9-2F4B8767202C}" dt="2023-01-21T14:14:36.478" v="409" actId="20577"/>
          <ac:spMkLst>
            <pc:docMk/>
            <pc:sldMk cId="2244480549" sldId="263"/>
            <ac:spMk id="3" creationId="{24B91077-5289-4479-7D9D-A86FA734F09E}"/>
          </ac:spMkLst>
        </pc:spChg>
      </pc:sldChg>
      <pc:sldChg chg="modSp new">
        <pc:chgData name="Sabiha Akhtar (2209698)" userId="S::2209698@student.uwtsd.ac.uk::6f5cdb1c-ad00-41dd-9c46-552c8915fb90" providerId="AD" clId="Web-{7214973F-F6BA-A061-DCC9-2F4B8767202C}" dt="2023-01-21T15:15:24.409" v="864" actId="20577"/>
        <pc:sldMkLst>
          <pc:docMk/>
          <pc:sldMk cId="1047547805" sldId="264"/>
        </pc:sldMkLst>
        <pc:spChg chg="mod">
          <ac:chgData name="Sabiha Akhtar (2209698)" userId="S::2209698@student.uwtsd.ac.uk::6f5cdb1c-ad00-41dd-9c46-552c8915fb90" providerId="AD" clId="Web-{7214973F-F6BA-A061-DCC9-2F4B8767202C}" dt="2023-01-21T14:33:14.657" v="586" actId="20577"/>
          <ac:spMkLst>
            <pc:docMk/>
            <pc:sldMk cId="1047547805" sldId="264"/>
            <ac:spMk id="2" creationId="{56055D0A-9FCD-1A05-14F6-42C1C32C790B}"/>
          </ac:spMkLst>
        </pc:spChg>
        <pc:spChg chg="mod">
          <ac:chgData name="Sabiha Akhtar (2209698)" userId="S::2209698@student.uwtsd.ac.uk::6f5cdb1c-ad00-41dd-9c46-552c8915fb90" providerId="AD" clId="Web-{7214973F-F6BA-A061-DCC9-2F4B8767202C}" dt="2023-01-21T15:15:24.409" v="864" actId="20577"/>
          <ac:spMkLst>
            <pc:docMk/>
            <pc:sldMk cId="1047547805" sldId="264"/>
            <ac:spMk id="3" creationId="{B7719E54-CE98-DCC0-5D3A-342B806FB701}"/>
          </ac:spMkLst>
        </pc:spChg>
      </pc:sldChg>
    </pc:docChg>
  </pc:docChgLst>
  <pc:docChgLst>
    <pc:chgData name="Sabiha Akhtar (2209698)" userId="S::2209698@student.uwtsd.ac.uk::6f5cdb1c-ad00-41dd-9c46-552c8915fb90" providerId="AD" clId="Web-{4ED1F325-A060-757F-CC4D-505FEBEEA4B2}"/>
    <pc:docChg chg="addSld delSld modSld">
      <pc:chgData name="Sabiha Akhtar (2209698)" userId="S::2209698@student.uwtsd.ac.uk::6f5cdb1c-ad00-41dd-9c46-552c8915fb90" providerId="AD" clId="Web-{4ED1F325-A060-757F-CC4D-505FEBEEA4B2}" dt="2023-01-30T14:04:12.182" v="562" actId="20577"/>
      <pc:docMkLst>
        <pc:docMk/>
      </pc:docMkLst>
      <pc:sldChg chg="addSp modSp">
        <pc:chgData name="Sabiha Akhtar (2209698)" userId="S::2209698@student.uwtsd.ac.uk::6f5cdb1c-ad00-41dd-9c46-552c8915fb90" providerId="AD" clId="Web-{4ED1F325-A060-757F-CC4D-505FEBEEA4B2}" dt="2023-01-30T12:55:01.007" v="2" actId="14100"/>
        <pc:sldMkLst>
          <pc:docMk/>
          <pc:sldMk cId="109857222" sldId="256"/>
        </pc:sldMkLst>
        <pc:picChg chg="add mod">
          <ac:chgData name="Sabiha Akhtar (2209698)" userId="S::2209698@student.uwtsd.ac.uk::6f5cdb1c-ad00-41dd-9c46-552c8915fb90" providerId="AD" clId="Web-{4ED1F325-A060-757F-CC4D-505FEBEEA4B2}" dt="2023-01-30T12:55:01.007" v="2" actId="14100"/>
          <ac:picMkLst>
            <pc:docMk/>
            <pc:sldMk cId="109857222" sldId="256"/>
            <ac:picMk id="5" creationId="{6370D4A2-719F-10F0-EEDB-F77653E1E513}"/>
          </ac:picMkLst>
        </pc:picChg>
      </pc:sldChg>
      <pc:sldChg chg="modSp">
        <pc:chgData name="Sabiha Akhtar (2209698)" userId="S::2209698@student.uwtsd.ac.uk::6f5cdb1c-ad00-41dd-9c46-552c8915fb90" providerId="AD" clId="Web-{4ED1F325-A060-757F-CC4D-505FEBEEA4B2}" dt="2023-01-30T13:48:18.759" v="382" actId="20577"/>
        <pc:sldMkLst>
          <pc:docMk/>
          <pc:sldMk cId="2244480549" sldId="263"/>
        </pc:sldMkLst>
        <pc:spChg chg="mod">
          <ac:chgData name="Sabiha Akhtar (2209698)" userId="S::2209698@student.uwtsd.ac.uk::6f5cdb1c-ad00-41dd-9c46-552c8915fb90" providerId="AD" clId="Web-{4ED1F325-A060-757F-CC4D-505FEBEEA4B2}" dt="2023-01-30T13:48:18.759" v="382" actId="20577"/>
          <ac:spMkLst>
            <pc:docMk/>
            <pc:sldMk cId="2244480549" sldId="263"/>
            <ac:spMk id="3" creationId="{24B91077-5289-4479-7D9D-A86FA734F09E}"/>
          </ac:spMkLst>
        </pc:spChg>
      </pc:sldChg>
      <pc:sldChg chg="modSp del">
        <pc:chgData name="Sabiha Akhtar (2209698)" userId="S::2209698@student.uwtsd.ac.uk::6f5cdb1c-ad00-41dd-9c46-552c8915fb90" providerId="AD" clId="Web-{4ED1F325-A060-757F-CC4D-505FEBEEA4B2}" dt="2023-01-30T13:50:40.279" v="385"/>
        <pc:sldMkLst>
          <pc:docMk/>
          <pc:sldMk cId="1087181723" sldId="266"/>
        </pc:sldMkLst>
        <pc:spChg chg="mod">
          <ac:chgData name="Sabiha Akhtar (2209698)" userId="S::2209698@student.uwtsd.ac.uk::6f5cdb1c-ad00-41dd-9c46-552c8915fb90" providerId="AD" clId="Web-{4ED1F325-A060-757F-CC4D-505FEBEEA4B2}" dt="2023-01-30T13:50:35.341" v="384" actId="20577"/>
          <ac:spMkLst>
            <pc:docMk/>
            <pc:sldMk cId="1087181723" sldId="266"/>
            <ac:spMk id="3" creationId="{3906EDB9-1913-B6D8-0A1F-C2600F69B982}"/>
          </ac:spMkLst>
        </pc:spChg>
      </pc:sldChg>
      <pc:sldChg chg="del">
        <pc:chgData name="Sabiha Akhtar (2209698)" userId="S::2209698@student.uwtsd.ac.uk::6f5cdb1c-ad00-41dd-9c46-552c8915fb90" providerId="AD" clId="Web-{4ED1F325-A060-757F-CC4D-505FEBEEA4B2}" dt="2023-01-30T13:50:29.794" v="383"/>
        <pc:sldMkLst>
          <pc:docMk/>
          <pc:sldMk cId="2885178551" sldId="267"/>
        </pc:sldMkLst>
      </pc:sldChg>
      <pc:sldChg chg="modSp">
        <pc:chgData name="Sabiha Akhtar (2209698)" userId="S::2209698@student.uwtsd.ac.uk::6f5cdb1c-ad00-41dd-9c46-552c8915fb90" providerId="AD" clId="Web-{4ED1F325-A060-757F-CC4D-505FEBEEA4B2}" dt="2023-01-30T13:47:50.758" v="379" actId="20577"/>
        <pc:sldMkLst>
          <pc:docMk/>
          <pc:sldMk cId="2410185180" sldId="268"/>
        </pc:sldMkLst>
        <pc:spChg chg="mod">
          <ac:chgData name="Sabiha Akhtar (2209698)" userId="S::2209698@student.uwtsd.ac.uk::6f5cdb1c-ad00-41dd-9c46-552c8915fb90" providerId="AD" clId="Web-{4ED1F325-A060-757F-CC4D-505FEBEEA4B2}" dt="2023-01-30T13:40:35.727" v="344" actId="20577"/>
          <ac:spMkLst>
            <pc:docMk/>
            <pc:sldMk cId="2410185180" sldId="268"/>
            <ac:spMk id="2" creationId="{4AA17147-52C7-7C94-5D19-E7CE6B4C785B}"/>
          </ac:spMkLst>
        </pc:spChg>
        <pc:spChg chg="mod">
          <ac:chgData name="Sabiha Akhtar (2209698)" userId="S::2209698@student.uwtsd.ac.uk::6f5cdb1c-ad00-41dd-9c46-552c8915fb90" providerId="AD" clId="Web-{4ED1F325-A060-757F-CC4D-505FEBEEA4B2}" dt="2023-01-30T13:47:50.758" v="379" actId="20577"/>
          <ac:spMkLst>
            <pc:docMk/>
            <pc:sldMk cId="2410185180" sldId="268"/>
            <ac:spMk id="3" creationId="{9497BEDC-284F-6B79-94F2-3A344CB9D98A}"/>
          </ac:spMkLst>
        </pc:spChg>
      </pc:sldChg>
      <pc:sldChg chg="addSp delSp modSp new">
        <pc:chgData name="Sabiha Akhtar (2209698)" userId="S::2209698@student.uwtsd.ac.uk::6f5cdb1c-ad00-41dd-9c46-552c8915fb90" providerId="AD" clId="Web-{4ED1F325-A060-757F-CC4D-505FEBEEA4B2}" dt="2023-01-30T13:38:57.630" v="338" actId="20577"/>
        <pc:sldMkLst>
          <pc:docMk/>
          <pc:sldMk cId="687100399" sldId="269"/>
        </pc:sldMkLst>
        <pc:spChg chg="mod">
          <ac:chgData name="Sabiha Akhtar (2209698)" userId="S::2209698@student.uwtsd.ac.uk::6f5cdb1c-ad00-41dd-9c46-552c8915fb90" providerId="AD" clId="Web-{4ED1F325-A060-757F-CC4D-505FEBEEA4B2}" dt="2023-01-30T12:56:54.636" v="6" actId="20577"/>
          <ac:spMkLst>
            <pc:docMk/>
            <pc:sldMk cId="687100399" sldId="269"/>
            <ac:spMk id="2" creationId="{F28C20BB-7C6E-BEE3-3299-856AE78BC3B1}"/>
          </ac:spMkLst>
        </pc:spChg>
        <pc:spChg chg="mod">
          <ac:chgData name="Sabiha Akhtar (2209698)" userId="S::2209698@student.uwtsd.ac.uk::6f5cdb1c-ad00-41dd-9c46-552c8915fb90" providerId="AD" clId="Web-{4ED1F325-A060-757F-CC4D-505FEBEEA4B2}" dt="2023-01-30T13:38:57.630" v="338" actId="20577"/>
          <ac:spMkLst>
            <pc:docMk/>
            <pc:sldMk cId="687100399" sldId="269"/>
            <ac:spMk id="3" creationId="{0C5D6101-02F0-93C9-ADB7-813FB0C20E7A}"/>
          </ac:spMkLst>
        </pc:spChg>
        <pc:picChg chg="add del mod">
          <ac:chgData name="Sabiha Akhtar (2209698)" userId="S::2209698@student.uwtsd.ac.uk::6f5cdb1c-ad00-41dd-9c46-552c8915fb90" providerId="AD" clId="Web-{4ED1F325-A060-757F-CC4D-505FEBEEA4B2}" dt="2023-01-30T13:30:24.534" v="236"/>
          <ac:picMkLst>
            <pc:docMk/>
            <pc:sldMk cId="687100399" sldId="269"/>
            <ac:picMk id="4" creationId="{E064F90D-D97B-A9C7-62CB-7FF59CB8C29B}"/>
          </ac:picMkLst>
        </pc:picChg>
        <pc:picChg chg="add del mod">
          <ac:chgData name="Sabiha Akhtar (2209698)" userId="S::2209698@student.uwtsd.ac.uk::6f5cdb1c-ad00-41dd-9c46-552c8915fb90" providerId="AD" clId="Web-{4ED1F325-A060-757F-CC4D-505FEBEEA4B2}" dt="2023-01-30T13:27:54.154" v="172"/>
          <ac:picMkLst>
            <pc:docMk/>
            <pc:sldMk cId="687100399" sldId="269"/>
            <ac:picMk id="5" creationId="{327726AA-B85A-7DD9-BBC6-21BD1215BDC1}"/>
          </ac:picMkLst>
        </pc:picChg>
      </pc:sldChg>
      <pc:sldChg chg="modSp new">
        <pc:chgData name="Sabiha Akhtar (2209698)" userId="S::2209698@student.uwtsd.ac.uk::6f5cdb1c-ad00-41dd-9c46-552c8915fb90" providerId="AD" clId="Web-{4ED1F325-A060-757F-CC4D-505FEBEEA4B2}" dt="2023-01-30T14:04:12.182" v="562" actId="20577"/>
        <pc:sldMkLst>
          <pc:docMk/>
          <pc:sldMk cId="4261622373" sldId="270"/>
        </pc:sldMkLst>
        <pc:spChg chg="mod">
          <ac:chgData name="Sabiha Akhtar (2209698)" userId="S::2209698@student.uwtsd.ac.uk::6f5cdb1c-ad00-41dd-9c46-552c8915fb90" providerId="AD" clId="Web-{4ED1F325-A060-757F-CC4D-505FEBEEA4B2}" dt="2023-01-30T13:51:25.562" v="390" actId="20577"/>
          <ac:spMkLst>
            <pc:docMk/>
            <pc:sldMk cId="4261622373" sldId="270"/>
            <ac:spMk id="2" creationId="{66C6F88F-49D6-84EF-EE0A-96D623DDBC3B}"/>
          </ac:spMkLst>
        </pc:spChg>
        <pc:spChg chg="mod">
          <ac:chgData name="Sabiha Akhtar (2209698)" userId="S::2209698@student.uwtsd.ac.uk::6f5cdb1c-ad00-41dd-9c46-552c8915fb90" providerId="AD" clId="Web-{4ED1F325-A060-757F-CC4D-505FEBEEA4B2}" dt="2023-01-30T14:04:12.182" v="562" actId="20577"/>
          <ac:spMkLst>
            <pc:docMk/>
            <pc:sldMk cId="4261622373" sldId="270"/>
            <ac:spMk id="3" creationId="{902C100F-F0BE-8861-3F91-5FC4F9107FBB}"/>
          </ac:spMkLst>
        </pc:spChg>
      </pc:sldChg>
    </pc:docChg>
  </pc:docChgLst>
  <pc:docChgLst>
    <pc:chgData name="Sabiha Akhtar (2209698)" userId="S::2209698@student.uwtsd.ac.uk::6f5cdb1c-ad00-41dd-9c46-552c8915fb90" providerId="AD" clId="Web-{406923D8-D5B8-6781-08A0-6330C5FACD6B}"/>
    <pc:docChg chg="addSld delSld modSld">
      <pc:chgData name="Sabiha Akhtar (2209698)" userId="S::2209698@student.uwtsd.ac.uk::6f5cdb1c-ad00-41dd-9c46-552c8915fb90" providerId="AD" clId="Web-{406923D8-D5B8-6781-08A0-6330C5FACD6B}" dt="2023-02-06T16:51:54.258" v="2725" actId="20577"/>
      <pc:docMkLst>
        <pc:docMk/>
      </pc:docMkLst>
      <pc:sldChg chg="modSp">
        <pc:chgData name="Sabiha Akhtar (2209698)" userId="S::2209698@student.uwtsd.ac.uk::6f5cdb1c-ad00-41dd-9c46-552c8915fb90" providerId="AD" clId="Web-{406923D8-D5B8-6781-08A0-6330C5FACD6B}" dt="2023-02-06T16:39:28.873" v="2087" actId="20577"/>
        <pc:sldMkLst>
          <pc:docMk/>
          <pc:sldMk cId="107746551" sldId="257"/>
        </pc:sldMkLst>
        <pc:spChg chg="mod">
          <ac:chgData name="Sabiha Akhtar (2209698)" userId="S::2209698@student.uwtsd.ac.uk::6f5cdb1c-ad00-41dd-9c46-552c8915fb90" providerId="AD" clId="Web-{406923D8-D5B8-6781-08A0-6330C5FACD6B}" dt="2023-02-06T16:39:28.873" v="2087" actId="20577"/>
          <ac:spMkLst>
            <pc:docMk/>
            <pc:sldMk cId="107746551" sldId="257"/>
            <ac:spMk id="3" creationId="{4AC68E57-CD6F-E076-8046-6154D8A875EE}"/>
          </ac:spMkLst>
        </pc:spChg>
      </pc:sldChg>
      <pc:sldChg chg="modSp">
        <pc:chgData name="Sabiha Akhtar (2209698)" userId="S::2209698@student.uwtsd.ac.uk::6f5cdb1c-ad00-41dd-9c46-552c8915fb90" providerId="AD" clId="Web-{406923D8-D5B8-6781-08A0-6330C5FACD6B}" dt="2023-02-06T13:32:15.834" v="0" actId="20577"/>
        <pc:sldMkLst>
          <pc:docMk/>
          <pc:sldMk cId="1620336247" sldId="260"/>
        </pc:sldMkLst>
        <pc:spChg chg="mod">
          <ac:chgData name="Sabiha Akhtar (2209698)" userId="S::2209698@student.uwtsd.ac.uk::6f5cdb1c-ad00-41dd-9c46-552c8915fb90" providerId="AD" clId="Web-{406923D8-D5B8-6781-08A0-6330C5FACD6B}" dt="2023-02-06T13:32:15.834" v="0" actId="20577"/>
          <ac:spMkLst>
            <pc:docMk/>
            <pc:sldMk cId="1620336247" sldId="260"/>
            <ac:spMk id="3" creationId="{848DC22D-79F8-8573-E6F6-D1F34684C615}"/>
          </ac:spMkLst>
        </pc:spChg>
      </pc:sldChg>
      <pc:sldChg chg="modSp">
        <pc:chgData name="Sabiha Akhtar (2209698)" userId="S::2209698@student.uwtsd.ac.uk::6f5cdb1c-ad00-41dd-9c46-552c8915fb90" providerId="AD" clId="Web-{406923D8-D5B8-6781-08A0-6330C5FACD6B}" dt="2023-02-06T16:21:24.588" v="2027" actId="20577"/>
        <pc:sldMkLst>
          <pc:docMk/>
          <pc:sldMk cId="2244480549" sldId="263"/>
        </pc:sldMkLst>
        <pc:spChg chg="mod">
          <ac:chgData name="Sabiha Akhtar (2209698)" userId="S::2209698@student.uwtsd.ac.uk::6f5cdb1c-ad00-41dd-9c46-552c8915fb90" providerId="AD" clId="Web-{406923D8-D5B8-6781-08A0-6330C5FACD6B}" dt="2023-02-06T14:23:09.270" v="471" actId="20577"/>
          <ac:spMkLst>
            <pc:docMk/>
            <pc:sldMk cId="2244480549" sldId="263"/>
            <ac:spMk id="2" creationId="{282D85E6-1CEB-01BF-AF7B-C2B393FFE354}"/>
          </ac:spMkLst>
        </pc:spChg>
        <pc:spChg chg="mod">
          <ac:chgData name="Sabiha Akhtar (2209698)" userId="S::2209698@student.uwtsd.ac.uk::6f5cdb1c-ad00-41dd-9c46-552c8915fb90" providerId="AD" clId="Web-{406923D8-D5B8-6781-08A0-6330C5FACD6B}" dt="2023-02-06T16:21:24.588" v="2027" actId="20577"/>
          <ac:spMkLst>
            <pc:docMk/>
            <pc:sldMk cId="2244480549" sldId="263"/>
            <ac:spMk id="3" creationId="{24B91077-5289-4479-7D9D-A86FA734F09E}"/>
          </ac:spMkLst>
        </pc:spChg>
      </pc:sldChg>
      <pc:sldChg chg="modSp">
        <pc:chgData name="Sabiha Akhtar (2209698)" userId="S::2209698@student.uwtsd.ac.uk::6f5cdb1c-ad00-41dd-9c46-552c8915fb90" providerId="AD" clId="Web-{406923D8-D5B8-6781-08A0-6330C5FACD6B}" dt="2023-02-06T14:02:58.186" v="102" actId="20577"/>
        <pc:sldMkLst>
          <pc:docMk/>
          <pc:sldMk cId="1047547805" sldId="264"/>
        </pc:sldMkLst>
        <pc:spChg chg="mod">
          <ac:chgData name="Sabiha Akhtar (2209698)" userId="S::2209698@student.uwtsd.ac.uk::6f5cdb1c-ad00-41dd-9c46-552c8915fb90" providerId="AD" clId="Web-{406923D8-D5B8-6781-08A0-6330C5FACD6B}" dt="2023-02-06T14:02:58.186" v="102" actId="20577"/>
          <ac:spMkLst>
            <pc:docMk/>
            <pc:sldMk cId="1047547805" sldId="264"/>
            <ac:spMk id="3" creationId="{B7719E54-CE98-DCC0-5D3A-342B806FB701}"/>
          </ac:spMkLst>
        </pc:spChg>
      </pc:sldChg>
      <pc:sldChg chg="modSp">
        <pc:chgData name="Sabiha Akhtar (2209698)" userId="S::2209698@student.uwtsd.ac.uk::6f5cdb1c-ad00-41dd-9c46-552c8915fb90" providerId="AD" clId="Web-{406923D8-D5B8-6781-08A0-6330C5FACD6B}" dt="2023-02-06T15:20:55.250" v="1922" actId="14100"/>
        <pc:sldMkLst>
          <pc:docMk/>
          <pc:sldMk cId="4282292242" sldId="265"/>
        </pc:sldMkLst>
        <pc:picChg chg="mod">
          <ac:chgData name="Sabiha Akhtar (2209698)" userId="S::2209698@student.uwtsd.ac.uk::6f5cdb1c-ad00-41dd-9c46-552c8915fb90" providerId="AD" clId="Web-{406923D8-D5B8-6781-08A0-6330C5FACD6B}" dt="2023-02-06T15:20:55.250" v="1922" actId="14100"/>
          <ac:picMkLst>
            <pc:docMk/>
            <pc:sldMk cId="4282292242" sldId="265"/>
            <ac:picMk id="5" creationId="{97DDA60D-CA55-AE61-A263-BA8975E4F7D5}"/>
          </ac:picMkLst>
        </pc:picChg>
      </pc:sldChg>
      <pc:sldChg chg="addSp modSp">
        <pc:chgData name="Sabiha Akhtar (2209698)" userId="S::2209698@student.uwtsd.ac.uk::6f5cdb1c-ad00-41dd-9c46-552c8915fb90" providerId="AD" clId="Web-{406923D8-D5B8-6781-08A0-6330C5FACD6B}" dt="2023-02-06T15:18:54.340" v="1913"/>
        <pc:sldMkLst>
          <pc:docMk/>
          <pc:sldMk cId="687100399" sldId="269"/>
        </pc:sldMkLst>
        <pc:spChg chg="mod">
          <ac:chgData name="Sabiha Akhtar (2209698)" userId="S::2209698@student.uwtsd.ac.uk::6f5cdb1c-ad00-41dd-9c46-552c8915fb90" providerId="AD" clId="Web-{406923D8-D5B8-6781-08A0-6330C5FACD6B}" dt="2023-02-06T15:07:45.085" v="1778" actId="20577"/>
          <ac:spMkLst>
            <pc:docMk/>
            <pc:sldMk cId="687100399" sldId="269"/>
            <ac:spMk id="3" creationId="{0C5D6101-02F0-93C9-ADB7-813FB0C20E7A}"/>
          </ac:spMkLst>
        </pc:spChg>
        <pc:picChg chg="add">
          <ac:chgData name="Sabiha Akhtar (2209698)" userId="S::2209698@student.uwtsd.ac.uk::6f5cdb1c-ad00-41dd-9c46-552c8915fb90" providerId="AD" clId="Web-{406923D8-D5B8-6781-08A0-6330C5FACD6B}" dt="2023-02-06T15:18:54.340" v="1913"/>
          <ac:picMkLst>
            <pc:docMk/>
            <pc:sldMk cId="687100399" sldId="269"/>
            <ac:picMk id="5" creationId="{7C52D7FC-A91D-76FE-2A53-D7F9771CF80B}"/>
          </ac:picMkLst>
        </pc:picChg>
      </pc:sldChg>
      <pc:sldChg chg="addSp modSp mod setBg">
        <pc:chgData name="Sabiha Akhtar (2209698)" userId="S::2209698@student.uwtsd.ac.uk::6f5cdb1c-ad00-41dd-9c46-552c8915fb90" providerId="AD" clId="Web-{406923D8-D5B8-6781-08A0-6330C5FACD6B}" dt="2023-02-06T15:25:23.180" v="1938" actId="14100"/>
        <pc:sldMkLst>
          <pc:docMk/>
          <pc:sldMk cId="4261622373" sldId="270"/>
        </pc:sldMkLst>
        <pc:spChg chg="mod">
          <ac:chgData name="Sabiha Akhtar (2209698)" userId="S::2209698@student.uwtsd.ac.uk::6f5cdb1c-ad00-41dd-9c46-552c8915fb90" providerId="AD" clId="Web-{406923D8-D5B8-6781-08A0-6330C5FACD6B}" dt="2023-02-06T15:22:04.845" v="1926" actId="20577"/>
          <ac:spMkLst>
            <pc:docMk/>
            <pc:sldMk cId="4261622373" sldId="270"/>
            <ac:spMk id="2" creationId="{66C6F88F-49D6-84EF-EE0A-96D623DDBC3B}"/>
          </ac:spMkLst>
        </pc:spChg>
        <pc:spChg chg="mod">
          <ac:chgData name="Sabiha Akhtar (2209698)" userId="S::2209698@student.uwtsd.ac.uk::6f5cdb1c-ad00-41dd-9c46-552c8915fb90" providerId="AD" clId="Web-{406923D8-D5B8-6781-08A0-6330C5FACD6B}" dt="2023-02-06T15:25:23.180" v="1938" actId="14100"/>
          <ac:spMkLst>
            <pc:docMk/>
            <pc:sldMk cId="4261622373" sldId="270"/>
            <ac:spMk id="3" creationId="{902C100F-F0BE-8861-3F91-5FC4F9107FBB}"/>
          </ac:spMkLst>
        </pc:spChg>
        <pc:spChg chg="add">
          <ac:chgData name="Sabiha Akhtar (2209698)" userId="S::2209698@student.uwtsd.ac.uk::6f5cdb1c-ad00-41dd-9c46-552c8915fb90" providerId="AD" clId="Web-{406923D8-D5B8-6781-08A0-6330C5FACD6B}" dt="2023-02-06T15:21:49.361" v="1925"/>
          <ac:spMkLst>
            <pc:docMk/>
            <pc:sldMk cId="4261622373" sldId="270"/>
            <ac:spMk id="10" creationId="{B86AA2DA-281A-4806-8977-D617AEAC830F}"/>
          </ac:spMkLst>
        </pc:spChg>
        <pc:spChg chg="add">
          <ac:chgData name="Sabiha Akhtar (2209698)" userId="S::2209698@student.uwtsd.ac.uk::6f5cdb1c-ad00-41dd-9c46-552c8915fb90" providerId="AD" clId="Web-{406923D8-D5B8-6781-08A0-6330C5FACD6B}" dt="2023-02-06T15:21:49.361" v="1925"/>
          <ac:spMkLst>
            <pc:docMk/>
            <pc:sldMk cId="4261622373" sldId="270"/>
            <ac:spMk id="12" creationId="{64185774-6FC0-4B8D-A8DB-A8854688960B}"/>
          </ac:spMkLst>
        </pc:spChg>
        <pc:spChg chg="add">
          <ac:chgData name="Sabiha Akhtar (2209698)" userId="S::2209698@student.uwtsd.ac.uk::6f5cdb1c-ad00-41dd-9c46-552c8915fb90" providerId="AD" clId="Web-{406923D8-D5B8-6781-08A0-6330C5FACD6B}" dt="2023-02-06T15:21:49.361" v="1925"/>
          <ac:spMkLst>
            <pc:docMk/>
            <pc:sldMk cId="4261622373" sldId="270"/>
            <ac:spMk id="14" creationId="{B7D3B4FC-79F4-47D2-9D79-DA876E6AD813}"/>
          </ac:spMkLst>
        </pc:spChg>
        <pc:spChg chg="add">
          <ac:chgData name="Sabiha Akhtar (2209698)" userId="S::2209698@student.uwtsd.ac.uk::6f5cdb1c-ad00-41dd-9c46-552c8915fb90" providerId="AD" clId="Web-{406923D8-D5B8-6781-08A0-6330C5FACD6B}" dt="2023-02-06T15:21:49.361" v="1925"/>
          <ac:spMkLst>
            <pc:docMk/>
            <pc:sldMk cId="4261622373" sldId="270"/>
            <ac:spMk id="16" creationId="{2775D660-3127-4688-9782-F7C4639B1691}"/>
          </ac:spMkLst>
        </pc:spChg>
        <pc:picChg chg="add mod">
          <ac:chgData name="Sabiha Akhtar (2209698)" userId="S::2209698@student.uwtsd.ac.uk::6f5cdb1c-ad00-41dd-9c46-552c8915fb90" providerId="AD" clId="Web-{406923D8-D5B8-6781-08A0-6330C5FACD6B}" dt="2023-02-06T15:24:49.319" v="1935" actId="14100"/>
          <ac:picMkLst>
            <pc:docMk/>
            <pc:sldMk cId="4261622373" sldId="270"/>
            <ac:picMk id="5" creationId="{6B60B644-8702-0595-8272-C6BDA6B945DF}"/>
          </ac:picMkLst>
        </pc:picChg>
      </pc:sldChg>
      <pc:sldChg chg="addSp modSp">
        <pc:chgData name="Sabiha Akhtar (2209698)" userId="S::2209698@student.uwtsd.ac.uk::6f5cdb1c-ad00-41dd-9c46-552c8915fb90" providerId="AD" clId="Web-{406923D8-D5B8-6781-08A0-6330C5FACD6B}" dt="2023-02-06T15:23:01.238" v="1932" actId="1076"/>
        <pc:sldMkLst>
          <pc:docMk/>
          <pc:sldMk cId="1270931407" sldId="271"/>
        </pc:sldMkLst>
        <pc:spChg chg="mod">
          <ac:chgData name="Sabiha Akhtar (2209698)" userId="S::2209698@student.uwtsd.ac.uk::6f5cdb1c-ad00-41dd-9c46-552c8915fb90" providerId="AD" clId="Web-{406923D8-D5B8-6781-08A0-6330C5FACD6B}" dt="2023-02-06T14:47:25.626" v="1250" actId="20577"/>
          <ac:spMkLst>
            <pc:docMk/>
            <pc:sldMk cId="1270931407" sldId="271"/>
            <ac:spMk id="4" creationId="{31C5BC6F-503C-F90D-CBDB-3BA1D88316BE}"/>
          </ac:spMkLst>
        </pc:spChg>
        <pc:picChg chg="add mod">
          <ac:chgData name="Sabiha Akhtar (2209698)" userId="S::2209698@student.uwtsd.ac.uk::6f5cdb1c-ad00-41dd-9c46-552c8915fb90" providerId="AD" clId="Web-{406923D8-D5B8-6781-08A0-6330C5FACD6B}" dt="2023-02-06T15:23:01.238" v="1932" actId="1076"/>
          <ac:picMkLst>
            <pc:docMk/>
            <pc:sldMk cId="1270931407" sldId="271"/>
            <ac:picMk id="6" creationId="{1EDB09DB-576C-6F9D-0DC5-B1B7E0A1EEE7}"/>
          </ac:picMkLst>
        </pc:picChg>
      </pc:sldChg>
      <pc:sldChg chg="addSp modSp">
        <pc:chgData name="Sabiha Akhtar (2209698)" userId="S::2209698@student.uwtsd.ac.uk::6f5cdb1c-ad00-41dd-9c46-552c8915fb90" providerId="AD" clId="Web-{406923D8-D5B8-6781-08A0-6330C5FACD6B}" dt="2023-02-06T15:23:41.864" v="1934" actId="14100"/>
        <pc:sldMkLst>
          <pc:docMk/>
          <pc:sldMk cId="2103731247" sldId="272"/>
        </pc:sldMkLst>
        <pc:spChg chg="mod">
          <ac:chgData name="Sabiha Akhtar (2209698)" userId="S::2209698@student.uwtsd.ac.uk::6f5cdb1c-ad00-41dd-9c46-552c8915fb90" providerId="AD" clId="Web-{406923D8-D5B8-6781-08A0-6330C5FACD6B}" dt="2023-02-06T15:16:42.273" v="1870" actId="20577"/>
          <ac:spMkLst>
            <pc:docMk/>
            <pc:sldMk cId="2103731247" sldId="272"/>
            <ac:spMk id="3" creationId="{A6B4C759-8427-E810-1B9D-B976CD33C6B4}"/>
          </ac:spMkLst>
        </pc:spChg>
        <pc:picChg chg="add mod">
          <ac:chgData name="Sabiha Akhtar (2209698)" userId="S::2209698@student.uwtsd.ac.uk::6f5cdb1c-ad00-41dd-9c46-552c8915fb90" providerId="AD" clId="Web-{406923D8-D5B8-6781-08A0-6330C5FACD6B}" dt="2023-02-06T15:23:41.864" v="1934" actId="14100"/>
          <ac:picMkLst>
            <pc:docMk/>
            <pc:sldMk cId="2103731247" sldId="272"/>
            <ac:picMk id="5" creationId="{EEAE9777-0D35-725A-0A80-48E5272D7DD7}"/>
          </ac:picMkLst>
        </pc:picChg>
      </pc:sldChg>
      <pc:sldChg chg="del">
        <pc:chgData name="Sabiha Akhtar (2209698)" userId="S::2209698@student.uwtsd.ac.uk::6f5cdb1c-ad00-41dd-9c46-552c8915fb90" providerId="AD" clId="Web-{406923D8-D5B8-6781-08A0-6330C5FACD6B}" dt="2023-02-06T14:48:05.440" v="1254"/>
        <pc:sldMkLst>
          <pc:docMk/>
          <pc:sldMk cId="2003632328" sldId="273"/>
        </pc:sldMkLst>
      </pc:sldChg>
      <pc:sldChg chg="addSp modSp">
        <pc:chgData name="Sabiha Akhtar (2209698)" userId="S::2209698@student.uwtsd.ac.uk::6f5cdb1c-ad00-41dd-9c46-552c8915fb90" providerId="AD" clId="Web-{406923D8-D5B8-6781-08A0-6330C5FACD6B}" dt="2023-02-06T16:30:22.816" v="2076" actId="20577"/>
        <pc:sldMkLst>
          <pc:docMk/>
          <pc:sldMk cId="3313594528" sldId="274"/>
        </pc:sldMkLst>
        <pc:spChg chg="mod">
          <ac:chgData name="Sabiha Akhtar (2209698)" userId="S::2209698@student.uwtsd.ac.uk::6f5cdb1c-ad00-41dd-9c46-552c8915fb90" providerId="AD" clId="Web-{406923D8-D5B8-6781-08A0-6330C5FACD6B}" dt="2023-02-06T14:03:34.750" v="105" actId="20577"/>
          <ac:spMkLst>
            <pc:docMk/>
            <pc:sldMk cId="3313594528" sldId="274"/>
            <ac:spMk id="2" creationId="{D97E900E-6361-62A2-EE4B-F84B5E58F8FE}"/>
          </ac:spMkLst>
        </pc:spChg>
        <pc:spChg chg="mod">
          <ac:chgData name="Sabiha Akhtar (2209698)" userId="S::2209698@student.uwtsd.ac.uk::6f5cdb1c-ad00-41dd-9c46-552c8915fb90" providerId="AD" clId="Web-{406923D8-D5B8-6781-08A0-6330C5FACD6B}" dt="2023-02-06T16:30:22.816" v="2076" actId="20577"/>
          <ac:spMkLst>
            <pc:docMk/>
            <pc:sldMk cId="3313594528" sldId="274"/>
            <ac:spMk id="3" creationId="{4C599734-2582-9C07-1D77-F26D94C3D87B}"/>
          </ac:spMkLst>
        </pc:spChg>
        <pc:picChg chg="add mod">
          <ac:chgData name="Sabiha Akhtar (2209698)" userId="S::2209698@student.uwtsd.ac.uk::6f5cdb1c-ad00-41dd-9c46-552c8915fb90" providerId="AD" clId="Web-{406923D8-D5B8-6781-08A0-6330C5FACD6B}" dt="2023-02-06T15:20:04.295" v="1919" actId="14100"/>
          <ac:picMkLst>
            <pc:docMk/>
            <pc:sldMk cId="3313594528" sldId="274"/>
            <ac:picMk id="5" creationId="{26765EA0-701F-45C7-0895-AF6F7CF63287}"/>
          </ac:picMkLst>
        </pc:picChg>
      </pc:sldChg>
      <pc:sldChg chg="del">
        <pc:chgData name="Sabiha Akhtar (2209698)" userId="S::2209698@student.uwtsd.ac.uk::6f5cdb1c-ad00-41dd-9c46-552c8915fb90" providerId="AD" clId="Web-{406923D8-D5B8-6781-08A0-6330C5FACD6B}" dt="2023-02-06T14:48:51.410" v="1258"/>
        <pc:sldMkLst>
          <pc:docMk/>
          <pc:sldMk cId="434688304" sldId="275"/>
        </pc:sldMkLst>
      </pc:sldChg>
      <pc:sldChg chg="addSp modSp new">
        <pc:chgData name="Sabiha Akhtar (2209698)" userId="S::2209698@student.uwtsd.ac.uk::6f5cdb1c-ad00-41dd-9c46-552c8915fb90" providerId="AD" clId="Web-{406923D8-D5B8-6781-08A0-6330C5FACD6B}" dt="2023-02-06T16:29:01.763" v="2031" actId="20577"/>
        <pc:sldMkLst>
          <pc:docMk/>
          <pc:sldMk cId="2172705670" sldId="276"/>
        </pc:sldMkLst>
        <pc:spChg chg="mod">
          <ac:chgData name="Sabiha Akhtar (2209698)" userId="S::2209698@student.uwtsd.ac.uk::6f5cdb1c-ad00-41dd-9c46-552c8915fb90" providerId="AD" clId="Web-{406923D8-D5B8-6781-08A0-6330C5FACD6B}" dt="2023-02-06T14:00:01.150" v="64" actId="20577"/>
          <ac:spMkLst>
            <pc:docMk/>
            <pc:sldMk cId="2172705670" sldId="276"/>
            <ac:spMk id="2" creationId="{B19F08EF-E063-87BE-6991-7D73BBEC01D9}"/>
          </ac:spMkLst>
        </pc:spChg>
        <pc:spChg chg="mod">
          <ac:chgData name="Sabiha Akhtar (2209698)" userId="S::2209698@student.uwtsd.ac.uk::6f5cdb1c-ad00-41dd-9c46-552c8915fb90" providerId="AD" clId="Web-{406923D8-D5B8-6781-08A0-6330C5FACD6B}" dt="2023-02-06T16:29:01.763" v="2031" actId="20577"/>
          <ac:spMkLst>
            <pc:docMk/>
            <pc:sldMk cId="2172705670" sldId="276"/>
            <ac:spMk id="3" creationId="{CF15563B-AE98-D3DC-089E-D58D72DEBC0F}"/>
          </ac:spMkLst>
        </pc:spChg>
        <pc:picChg chg="add mod">
          <ac:chgData name="Sabiha Akhtar (2209698)" userId="S::2209698@student.uwtsd.ac.uk::6f5cdb1c-ad00-41dd-9c46-552c8915fb90" providerId="AD" clId="Web-{406923D8-D5B8-6781-08A0-6330C5FACD6B}" dt="2023-02-06T15:19:33.200" v="1915" actId="1076"/>
          <ac:picMkLst>
            <pc:docMk/>
            <pc:sldMk cId="2172705670" sldId="276"/>
            <ac:picMk id="5" creationId="{4FF96ACD-B42F-C997-536A-CFF76C790089}"/>
          </ac:picMkLst>
        </pc:picChg>
      </pc:sldChg>
      <pc:sldChg chg="modSp new">
        <pc:chgData name="Sabiha Akhtar (2209698)" userId="S::2209698@student.uwtsd.ac.uk::6f5cdb1c-ad00-41dd-9c46-552c8915fb90" providerId="AD" clId="Web-{406923D8-D5B8-6781-08A0-6330C5FACD6B}" dt="2023-02-06T16:19:51.612" v="2001" actId="20577"/>
        <pc:sldMkLst>
          <pc:docMk/>
          <pc:sldMk cId="2117577237" sldId="277"/>
        </pc:sldMkLst>
        <pc:spChg chg="mod">
          <ac:chgData name="Sabiha Akhtar (2209698)" userId="S::2209698@student.uwtsd.ac.uk::6f5cdb1c-ad00-41dd-9c46-552c8915fb90" providerId="AD" clId="Web-{406923D8-D5B8-6781-08A0-6330C5FACD6B}" dt="2023-02-06T16:14:23.196" v="1973" actId="20577"/>
          <ac:spMkLst>
            <pc:docMk/>
            <pc:sldMk cId="2117577237" sldId="277"/>
            <ac:spMk id="2" creationId="{BCCB8B56-81EE-B3BB-0F5B-B1C22C6D3F3A}"/>
          </ac:spMkLst>
        </pc:spChg>
        <pc:spChg chg="mod">
          <ac:chgData name="Sabiha Akhtar (2209698)" userId="S::2209698@student.uwtsd.ac.uk::6f5cdb1c-ad00-41dd-9c46-552c8915fb90" providerId="AD" clId="Web-{406923D8-D5B8-6781-08A0-6330C5FACD6B}" dt="2023-02-06T16:19:51.612" v="2001" actId="20577"/>
          <ac:spMkLst>
            <pc:docMk/>
            <pc:sldMk cId="2117577237" sldId="277"/>
            <ac:spMk id="3" creationId="{978F1883-D81F-20C3-45DD-9C6D041B597A}"/>
          </ac:spMkLst>
        </pc:spChg>
      </pc:sldChg>
      <pc:sldChg chg="modSp new">
        <pc:chgData name="Sabiha Akhtar (2209698)" userId="S::2209698@student.uwtsd.ac.uk::6f5cdb1c-ad00-41dd-9c46-552c8915fb90" providerId="AD" clId="Web-{406923D8-D5B8-6781-08A0-6330C5FACD6B}" dt="2023-02-06T16:51:54.258" v="2725" actId="20577"/>
        <pc:sldMkLst>
          <pc:docMk/>
          <pc:sldMk cId="584863722" sldId="278"/>
        </pc:sldMkLst>
        <pc:spChg chg="mod">
          <ac:chgData name="Sabiha Akhtar (2209698)" userId="S::2209698@student.uwtsd.ac.uk::6f5cdb1c-ad00-41dd-9c46-552c8915fb90" providerId="AD" clId="Web-{406923D8-D5B8-6781-08A0-6330C5FACD6B}" dt="2023-02-06T16:39:02.871" v="2083" actId="20577"/>
          <ac:spMkLst>
            <pc:docMk/>
            <pc:sldMk cId="584863722" sldId="278"/>
            <ac:spMk id="2" creationId="{56CF90D8-2887-334D-83A5-6FBB1C671B81}"/>
          </ac:spMkLst>
        </pc:spChg>
        <pc:spChg chg="mod">
          <ac:chgData name="Sabiha Akhtar (2209698)" userId="S::2209698@student.uwtsd.ac.uk::6f5cdb1c-ad00-41dd-9c46-552c8915fb90" providerId="AD" clId="Web-{406923D8-D5B8-6781-08A0-6330C5FACD6B}" dt="2023-02-06T16:51:54.258" v="2725" actId="20577"/>
          <ac:spMkLst>
            <pc:docMk/>
            <pc:sldMk cId="584863722" sldId="278"/>
            <ac:spMk id="3" creationId="{F123D744-7B45-D579-618A-09FD6412B0D5}"/>
          </ac:spMkLst>
        </pc:spChg>
      </pc:sldChg>
    </pc:docChg>
  </pc:docChgLst>
  <pc:docChgLst>
    <pc:chgData name="Sabiha Akhtar (2209698)" userId="S::2209698@student.uwtsd.ac.uk::6f5cdb1c-ad00-41dd-9c46-552c8915fb90" providerId="AD" clId="Web-{FC32F196-4361-83A6-984B-AD737B647A66}"/>
    <pc:docChg chg="addSld delSld modSld">
      <pc:chgData name="Sabiha Akhtar (2209698)" userId="S::2209698@student.uwtsd.ac.uk::6f5cdb1c-ad00-41dd-9c46-552c8915fb90" providerId="AD" clId="Web-{FC32F196-4361-83A6-984B-AD737B647A66}" dt="2023-02-02T17:51:15.634" v="1319" actId="20577"/>
      <pc:docMkLst>
        <pc:docMk/>
      </pc:docMkLst>
      <pc:sldChg chg="delSp modSp">
        <pc:chgData name="Sabiha Akhtar (2209698)" userId="S::2209698@student.uwtsd.ac.uk::6f5cdb1c-ad00-41dd-9c46-552c8915fb90" providerId="AD" clId="Web-{FC32F196-4361-83A6-984B-AD737B647A66}" dt="2023-02-02T14:12:16.300" v="68" actId="20577"/>
        <pc:sldMkLst>
          <pc:docMk/>
          <pc:sldMk cId="109857222" sldId="256"/>
        </pc:sldMkLst>
        <pc:spChg chg="mod">
          <ac:chgData name="Sabiha Akhtar (2209698)" userId="S::2209698@student.uwtsd.ac.uk::6f5cdb1c-ad00-41dd-9c46-552c8915fb90" providerId="AD" clId="Web-{FC32F196-4361-83A6-984B-AD737B647A66}" dt="2023-02-02T14:12:16.300" v="68" actId="20577"/>
          <ac:spMkLst>
            <pc:docMk/>
            <pc:sldMk cId="109857222" sldId="256"/>
            <ac:spMk id="2" creationId="{00000000-0000-0000-0000-000000000000}"/>
          </ac:spMkLst>
        </pc:spChg>
        <pc:picChg chg="del">
          <ac:chgData name="Sabiha Akhtar (2209698)" userId="S::2209698@student.uwtsd.ac.uk::6f5cdb1c-ad00-41dd-9c46-552c8915fb90" providerId="AD" clId="Web-{FC32F196-4361-83A6-984B-AD737B647A66}" dt="2023-02-02T14:00:05.936" v="1"/>
          <ac:picMkLst>
            <pc:docMk/>
            <pc:sldMk cId="109857222" sldId="256"/>
            <ac:picMk id="5" creationId="{6370D4A2-719F-10F0-EEDB-F77653E1E513}"/>
          </ac:picMkLst>
        </pc:picChg>
      </pc:sldChg>
      <pc:sldChg chg="modSp">
        <pc:chgData name="Sabiha Akhtar (2209698)" userId="S::2209698@student.uwtsd.ac.uk::6f5cdb1c-ad00-41dd-9c46-552c8915fb90" providerId="AD" clId="Web-{FC32F196-4361-83A6-984B-AD737B647A66}" dt="2023-02-02T14:16:03.854" v="97" actId="1076"/>
        <pc:sldMkLst>
          <pc:docMk/>
          <pc:sldMk cId="2622696489" sldId="259"/>
        </pc:sldMkLst>
        <pc:spChg chg="mod">
          <ac:chgData name="Sabiha Akhtar (2209698)" userId="S::2209698@student.uwtsd.ac.uk::6f5cdb1c-ad00-41dd-9c46-552c8915fb90" providerId="AD" clId="Web-{FC32F196-4361-83A6-984B-AD737B647A66}" dt="2023-02-02T14:16:03.854" v="97" actId="1076"/>
          <ac:spMkLst>
            <pc:docMk/>
            <pc:sldMk cId="2622696489" sldId="259"/>
            <ac:spMk id="3" creationId="{74E28DFB-B8BB-54D4-EC18-36F6E8182D43}"/>
          </ac:spMkLst>
        </pc:spChg>
      </pc:sldChg>
      <pc:sldChg chg="modSp">
        <pc:chgData name="Sabiha Akhtar (2209698)" userId="S::2209698@student.uwtsd.ac.uk::6f5cdb1c-ad00-41dd-9c46-552c8915fb90" providerId="AD" clId="Web-{FC32F196-4361-83A6-984B-AD737B647A66}" dt="2023-02-02T14:16:48.558" v="99" actId="20577"/>
        <pc:sldMkLst>
          <pc:docMk/>
          <pc:sldMk cId="1620336247" sldId="260"/>
        </pc:sldMkLst>
        <pc:spChg chg="mod">
          <ac:chgData name="Sabiha Akhtar (2209698)" userId="S::2209698@student.uwtsd.ac.uk::6f5cdb1c-ad00-41dd-9c46-552c8915fb90" providerId="AD" clId="Web-{FC32F196-4361-83A6-984B-AD737B647A66}" dt="2023-02-02T14:16:48.558" v="99" actId="20577"/>
          <ac:spMkLst>
            <pc:docMk/>
            <pc:sldMk cId="1620336247" sldId="260"/>
            <ac:spMk id="3" creationId="{848DC22D-79F8-8573-E6F6-D1F34684C615}"/>
          </ac:spMkLst>
        </pc:spChg>
      </pc:sldChg>
      <pc:sldChg chg="modSp">
        <pc:chgData name="Sabiha Akhtar (2209698)" userId="S::2209698@student.uwtsd.ac.uk::6f5cdb1c-ad00-41dd-9c46-552c8915fb90" providerId="AD" clId="Web-{FC32F196-4361-83A6-984B-AD737B647A66}" dt="2023-02-02T15:33:41.264" v="1246" actId="20577"/>
        <pc:sldMkLst>
          <pc:docMk/>
          <pc:sldMk cId="2244480549" sldId="263"/>
        </pc:sldMkLst>
        <pc:spChg chg="mod">
          <ac:chgData name="Sabiha Akhtar (2209698)" userId="S::2209698@student.uwtsd.ac.uk::6f5cdb1c-ad00-41dd-9c46-552c8915fb90" providerId="AD" clId="Web-{FC32F196-4361-83A6-984B-AD737B647A66}" dt="2023-02-02T15:33:41.264" v="1246" actId="20577"/>
          <ac:spMkLst>
            <pc:docMk/>
            <pc:sldMk cId="2244480549" sldId="263"/>
            <ac:spMk id="3" creationId="{24B91077-5289-4479-7D9D-A86FA734F09E}"/>
          </ac:spMkLst>
        </pc:spChg>
      </pc:sldChg>
      <pc:sldChg chg="modSp">
        <pc:chgData name="Sabiha Akhtar (2209698)" userId="S::2209698@student.uwtsd.ac.uk::6f5cdb1c-ad00-41dd-9c46-552c8915fb90" providerId="AD" clId="Web-{FC32F196-4361-83A6-984B-AD737B647A66}" dt="2023-02-02T14:43:34.869" v="792" actId="20577"/>
        <pc:sldMkLst>
          <pc:docMk/>
          <pc:sldMk cId="1047547805" sldId="264"/>
        </pc:sldMkLst>
        <pc:spChg chg="mod">
          <ac:chgData name="Sabiha Akhtar (2209698)" userId="S::2209698@student.uwtsd.ac.uk::6f5cdb1c-ad00-41dd-9c46-552c8915fb90" providerId="AD" clId="Web-{FC32F196-4361-83A6-984B-AD737B647A66}" dt="2023-02-02T14:43:34.869" v="792" actId="20577"/>
          <ac:spMkLst>
            <pc:docMk/>
            <pc:sldMk cId="1047547805" sldId="264"/>
            <ac:spMk id="3" creationId="{B7719E54-CE98-DCC0-5D3A-342B806FB701}"/>
          </ac:spMkLst>
        </pc:spChg>
      </pc:sldChg>
      <pc:sldChg chg="modSp">
        <pc:chgData name="Sabiha Akhtar (2209698)" userId="S::2209698@student.uwtsd.ac.uk::6f5cdb1c-ad00-41dd-9c46-552c8915fb90" providerId="AD" clId="Web-{FC32F196-4361-83A6-984B-AD737B647A66}" dt="2023-02-02T14:49:53.099" v="832" actId="20577"/>
        <pc:sldMkLst>
          <pc:docMk/>
          <pc:sldMk cId="4282292242" sldId="265"/>
        </pc:sldMkLst>
        <pc:spChg chg="mod">
          <ac:chgData name="Sabiha Akhtar (2209698)" userId="S::2209698@student.uwtsd.ac.uk::6f5cdb1c-ad00-41dd-9c46-552c8915fb90" providerId="AD" clId="Web-{FC32F196-4361-83A6-984B-AD737B647A66}" dt="2023-02-02T14:49:53.099" v="832" actId="20577"/>
          <ac:spMkLst>
            <pc:docMk/>
            <pc:sldMk cId="4282292242" sldId="265"/>
            <ac:spMk id="3" creationId="{4EFCDCAA-3500-4597-C7E9-3122FD0B91E9}"/>
          </ac:spMkLst>
        </pc:spChg>
      </pc:sldChg>
      <pc:sldChg chg="addSp delSp modSp del">
        <pc:chgData name="Sabiha Akhtar (2209698)" userId="S::2209698@student.uwtsd.ac.uk::6f5cdb1c-ad00-41dd-9c46-552c8915fb90" providerId="AD" clId="Web-{FC32F196-4361-83A6-984B-AD737B647A66}" dt="2023-02-02T14:44:32.496" v="795"/>
        <pc:sldMkLst>
          <pc:docMk/>
          <pc:sldMk cId="2410185180" sldId="268"/>
        </pc:sldMkLst>
        <pc:spChg chg="del">
          <ac:chgData name="Sabiha Akhtar (2209698)" userId="S::2209698@student.uwtsd.ac.uk::6f5cdb1c-ad00-41dd-9c46-552c8915fb90" providerId="AD" clId="Web-{FC32F196-4361-83A6-984B-AD737B647A66}" dt="2023-02-02T14:43:59.839" v="793"/>
          <ac:spMkLst>
            <pc:docMk/>
            <pc:sldMk cId="2410185180" sldId="268"/>
            <ac:spMk id="2" creationId="{4AA17147-52C7-7C94-5D19-E7CE6B4C785B}"/>
          </ac:spMkLst>
        </pc:spChg>
        <pc:spChg chg="mod">
          <ac:chgData name="Sabiha Akhtar (2209698)" userId="S::2209698@student.uwtsd.ac.uk::6f5cdb1c-ad00-41dd-9c46-552c8915fb90" providerId="AD" clId="Web-{FC32F196-4361-83A6-984B-AD737B647A66}" dt="2023-02-02T14:44:14.776" v="794" actId="20577"/>
          <ac:spMkLst>
            <pc:docMk/>
            <pc:sldMk cId="2410185180" sldId="268"/>
            <ac:spMk id="3" creationId="{9497BEDC-284F-6B79-94F2-3A344CB9D98A}"/>
          </ac:spMkLst>
        </pc:spChg>
        <pc:spChg chg="add mod">
          <ac:chgData name="Sabiha Akhtar (2209698)" userId="S::2209698@student.uwtsd.ac.uk::6f5cdb1c-ad00-41dd-9c46-552c8915fb90" providerId="AD" clId="Web-{FC32F196-4361-83A6-984B-AD737B647A66}" dt="2023-02-02T14:43:59.839" v="793"/>
          <ac:spMkLst>
            <pc:docMk/>
            <pc:sldMk cId="2410185180" sldId="268"/>
            <ac:spMk id="5" creationId="{C3063FC3-CC3D-FFA8-1F80-0FE6DA11F600}"/>
          </ac:spMkLst>
        </pc:spChg>
      </pc:sldChg>
      <pc:sldChg chg="modSp">
        <pc:chgData name="Sabiha Akhtar (2209698)" userId="S::2209698@student.uwtsd.ac.uk::6f5cdb1c-ad00-41dd-9c46-552c8915fb90" providerId="AD" clId="Web-{FC32F196-4361-83A6-984B-AD737B647A66}" dt="2023-02-02T14:17:21.825" v="101" actId="20577"/>
        <pc:sldMkLst>
          <pc:docMk/>
          <pc:sldMk cId="687100399" sldId="269"/>
        </pc:sldMkLst>
        <pc:spChg chg="mod">
          <ac:chgData name="Sabiha Akhtar (2209698)" userId="S::2209698@student.uwtsd.ac.uk::6f5cdb1c-ad00-41dd-9c46-552c8915fb90" providerId="AD" clId="Web-{FC32F196-4361-83A6-984B-AD737B647A66}" dt="2023-02-02T14:17:13.199" v="100" actId="20577"/>
          <ac:spMkLst>
            <pc:docMk/>
            <pc:sldMk cId="687100399" sldId="269"/>
            <ac:spMk id="2" creationId="{F28C20BB-7C6E-BEE3-3299-856AE78BC3B1}"/>
          </ac:spMkLst>
        </pc:spChg>
        <pc:spChg chg="mod">
          <ac:chgData name="Sabiha Akhtar (2209698)" userId="S::2209698@student.uwtsd.ac.uk::6f5cdb1c-ad00-41dd-9c46-552c8915fb90" providerId="AD" clId="Web-{FC32F196-4361-83A6-984B-AD737B647A66}" dt="2023-02-02T14:17:21.825" v="101" actId="20577"/>
          <ac:spMkLst>
            <pc:docMk/>
            <pc:sldMk cId="687100399" sldId="269"/>
            <ac:spMk id="3" creationId="{0C5D6101-02F0-93C9-ADB7-813FB0C20E7A}"/>
          </ac:spMkLst>
        </pc:spChg>
      </pc:sldChg>
      <pc:sldChg chg="modSp">
        <pc:chgData name="Sabiha Akhtar (2209698)" userId="S::2209698@student.uwtsd.ac.uk::6f5cdb1c-ad00-41dd-9c46-552c8915fb90" providerId="AD" clId="Web-{FC32F196-4361-83A6-984B-AD737B647A66}" dt="2023-02-02T17:17:14.542" v="1247" actId="20577"/>
        <pc:sldMkLst>
          <pc:docMk/>
          <pc:sldMk cId="4261622373" sldId="270"/>
        </pc:sldMkLst>
        <pc:spChg chg="mod">
          <ac:chgData name="Sabiha Akhtar (2209698)" userId="S::2209698@student.uwtsd.ac.uk::6f5cdb1c-ad00-41dd-9c46-552c8915fb90" providerId="AD" clId="Web-{FC32F196-4361-83A6-984B-AD737B647A66}" dt="2023-02-02T17:17:14.542" v="1247" actId="20577"/>
          <ac:spMkLst>
            <pc:docMk/>
            <pc:sldMk cId="4261622373" sldId="270"/>
            <ac:spMk id="3" creationId="{902C100F-F0BE-8861-3F91-5FC4F9107FBB}"/>
          </ac:spMkLst>
        </pc:spChg>
      </pc:sldChg>
      <pc:sldChg chg="addSp modSp new">
        <pc:chgData name="Sabiha Akhtar (2209698)" userId="S::2209698@student.uwtsd.ac.uk::6f5cdb1c-ad00-41dd-9c46-552c8915fb90" providerId="AD" clId="Web-{FC32F196-4361-83A6-984B-AD737B647A66}" dt="2023-02-02T17:51:15.634" v="1319" actId="20577"/>
        <pc:sldMkLst>
          <pc:docMk/>
          <pc:sldMk cId="1270931407" sldId="271"/>
        </pc:sldMkLst>
        <pc:spChg chg="mod">
          <ac:chgData name="Sabiha Akhtar (2209698)" userId="S::2209698@student.uwtsd.ac.uk::6f5cdb1c-ad00-41dd-9c46-552c8915fb90" providerId="AD" clId="Web-{FC32F196-4361-83A6-984B-AD737B647A66}" dt="2023-02-02T17:49:21.862" v="1309" actId="20577"/>
          <ac:spMkLst>
            <pc:docMk/>
            <pc:sldMk cId="1270931407" sldId="271"/>
            <ac:spMk id="2" creationId="{4569A262-60E8-D34A-DAA9-5C97448AF370}"/>
          </ac:spMkLst>
        </pc:spChg>
        <pc:spChg chg="mod">
          <ac:chgData name="Sabiha Akhtar (2209698)" userId="S::2209698@student.uwtsd.ac.uk::6f5cdb1c-ad00-41dd-9c46-552c8915fb90" providerId="AD" clId="Web-{FC32F196-4361-83A6-984B-AD737B647A66}" dt="2023-02-02T17:49:05.439" v="1308" actId="20577"/>
          <ac:spMkLst>
            <pc:docMk/>
            <pc:sldMk cId="1270931407" sldId="271"/>
            <ac:spMk id="3" creationId="{72776958-EA6B-D283-6CAC-6ACB128F253A}"/>
          </ac:spMkLst>
        </pc:spChg>
        <pc:spChg chg="add mod">
          <ac:chgData name="Sabiha Akhtar (2209698)" userId="S::2209698@student.uwtsd.ac.uk::6f5cdb1c-ad00-41dd-9c46-552c8915fb90" providerId="AD" clId="Web-{FC32F196-4361-83A6-984B-AD737B647A66}" dt="2023-02-02T17:51:15.634" v="1319" actId="20577"/>
          <ac:spMkLst>
            <pc:docMk/>
            <pc:sldMk cId="1270931407" sldId="271"/>
            <ac:spMk id="4" creationId="{31C5BC6F-503C-F90D-CBDB-3BA1D88316BE}"/>
          </ac:spMkLst>
        </pc:spChg>
      </pc:sldChg>
    </pc:docChg>
  </pc:docChgLst>
  <pc:docChgLst>
    <pc:chgData name="Sabiha Akhtar (2209698)" userId="S::2209698@student.uwtsd.ac.uk::6f5cdb1c-ad00-41dd-9c46-552c8915fb90" providerId="AD" clId="Web-{8CB27B81-3E18-AB87-23BC-E471048E9E83}"/>
    <pc:docChg chg="addSld modSld">
      <pc:chgData name="Sabiha Akhtar (2209698)" userId="S::2209698@student.uwtsd.ac.uk::6f5cdb1c-ad00-41dd-9c46-552c8915fb90" providerId="AD" clId="Web-{8CB27B81-3E18-AB87-23BC-E471048E9E83}" dt="2023-02-06T03:15:03.260" v="1040" actId="20577"/>
      <pc:docMkLst>
        <pc:docMk/>
      </pc:docMkLst>
      <pc:sldChg chg="modSp">
        <pc:chgData name="Sabiha Akhtar (2209698)" userId="S::2209698@student.uwtsd.ac.uk::6f5cdb1c-ad00-41dd-9c46-552c8915fb90" providerId="AD" clId="Web-{8CB27B81-3E18-AB87-23BC-E471048E9E83}" dt="2023-02-06T02:38:46.132" v="572" actId="20577"/>
        <pc:sldMkLst>
          <pc:docMk/>
          <pc:sldMk cId="107746551" sldId="257"/>
        </pc:sldMkLst>
        <pc:spChg chg="mod">
          <ac:chgData name="Sabiha Akhtar (2209698)" userId="S::2209698@student.uwtsd.ac.uk::6f5cdb1c-ad00-41dd-9c46-552c8915fb90" providerId="AD" clId="Web-{8CB27B81-3E18-AB87-23BC-E471048E9E83}" dt="2023-02-06T02:38:46.132" v="572" actId="20577"/>
          <ac:spMkLst>
            <pc:docMk/>
            <pc:sldMk cId="107746551" sldId="257"/>
            <ac:spMk id="3" creationId="{4AC68E57-CD6F-E076-8046-6154D8A875EE}"/>
          </ac:spMkLst>
        </pc:spChg>
      </pc:sldChg>
      <pc:sldChg chg="modSp">
        <pc:chgData name="Sabiha Akhtar (2209698)" userId="S::2209698@student.uwtsd.ac.uk::6f5cdb1c-ad00-41dd-9c46-552c8915fb90" providerId="AD" clId="Web-{8CB27B81-3E18-AB87-23BC-E471048E9E83}" dt="2023-02-06T02:39:52.494" v="579" actId="1076"/>
        <pc:sldMkLst>
          <pc:docMk/>
          <pc:sldMk cId="2622696489" sldId="259"/>
        </pc:sldMkLst>
        <pc:spChg chg="mod">
          <ac:chgData name="Sabiha Akhtar (2209698)" userId="S::2209698@student.uwtsd.ac.uk::6f5cdb1c-ad00-41dd-9c46-552c8915fb90" providerId="AD" clId="Web-{8CB27B81-3E18-AB87-23BC-E471048E9E83}" dt="2023-02-06T02:39:42.385" v="577" actId="20577"/>
          <ac:spMkLst>
            <pc:docMk/>
            <pc:sldMk cId="2622696489" sldId="259"/>
            <ac:spMk id="2" creationId="{9DBC92C5-F5A8-B090-206D-9FB6724F6D12}"/>
          </ac:spMkLst>
        </pc:spChg>
        <pc:spChg chg="mod">
          <ac:chgData name="Sabiha Akhtar (2209698)" userId="S::2209698@student.uwtsd.ac.uk::6f5cdb1c-ad00-41dd-9c46-552c8915fb90" providerId="AD" clId="Web-{8CB27B81-3E18-AB87-23BC-E471048E9E83}" dt="2023-02-06T02:39:52.494" v="579" actId="1076"/>
          <ac:spMkLst>
            <pc:docMk/>
            <pc:sldMk cId="2622696489" sldId="259"/>
            <ac:spMk id="3" creationId="{74E28DFB-B8BB-54D4-EC18-36F6E8182D43}"/>
          </ac:spMkLst>
        </pc:spChg>
      </pc:sldChg>
      <pc:sldChg chg="modSp">
        <pc:chgData name="Sabiha Akhtar (2209698)" userId="S::2209698@student.uwtsd.ac.uk::6f5cdb1c-ad00-41dd-9c46-552c8915fb90" providerId="AD" clId="Web-{8CB27B81-3E18-AB87-23BC-E471048E9E83}" dt="2023-02-06T02:39:21.102" v="573" actId="20577"/>
        <pc:sldMkLst>
          <pc:docMk/>
          <pc:sldMk cId="1620336247" sldId="260"/>
        </pc:sldMkLst>
        <pc:spChg chg="mod">
          <ac:chgData name="Sabiha Akhtar (2209698)" userId="S::2209698@student.uwtsd.ac.uk::6f5cdb1c-ad00-41dd-9c46-552c8915fb90" providerId="AD" clId="Web-{8CB27B81-3E18-AB87-23BC-E471048E9E83}" dt="2023-02-06T02:39:21.102" v="573" actId="20577"/>
          <ac:spMkLst>
            <pc:docMk/>
            <pc:sldMk cId="1620336247" sldId="260"/>
            <ac:spMk id="2" creationId="{640C01A0-6582-926E-496A-E58AD70845B1}"/>
          </ac:spMkLst>
        </pc:spChg>
        <pc:spChg chg="mod">
          <ac:chgData name="Sabiha Akhtar (2209698)" userId="S::2209698@student.uwtsd.ac.uk::6f5cdb1c-ad00-41dd-9c46-552c8915fb90" providerId="AD" clId="Web-{8CB27B81-3E18-AB87-23BC-E471048E9E83}" dt="2023-02-06T02:37:27.310" v="564" actId="20577"/>
          <ac:spMkLst>
            <pc:docMk/>
            <pc:sldMk cId="1620336247" sldId="260"/>
            <ac:spMk id="3" creationId="{848DC22D-79F8-8573-E6F6-D1F34684C615}"/>
          </ac:spMkLst>
        </pc:spChg>
      </pc:sldChg>
      <pc:sldChg chg="modSp">
        <pc:chgData name="Sabiha Akhtar (2209698)" userId="S::2209698@student.uwtsd.ac.uk::6f5cdb1c-ad00-41dd-9c46-552c8915fb90" providerId="AD" clId="Web-{8CB27B81-3E18-AB87-23BC-E471048E9E83}" dt="2023-02-06T03:10:47.641" v="943" actId="20577"/>
        <pc:sldMkLst>
          <pc:docMk/>
          <pc:sldMk cId="2244480549" sldId="263"/>
        </pc:sldMkLst>
        <pc:spChg chg="mod">
          <ac:chgData name="Sabiha Akhtar (2209698)" userId="S::2209698@student.uwtsd.ac.uk::6f5cdb1c-ad00-41dd-9c46-552c8915fb90" providerId="AD" clId="Web-{8CB27B81-3E18-AB87-23BC-E471048E9E83}" dt="2023-02-06T03:10:47.641" v="943" actId="20577"/>
          <ac:spMkLst>
            <pc:docMk/>
            <pc:sldMk cId="2244480549" sldId="263"/>
            <ac:spMk id="3" creationId="{24B91077-5289-4479-7D9D-A86FA734F09E}"/>
          </ac:spMkLst>
        </pc:spChg>
      </pc:sldChg>
      <pc:sldChg chg="modSp">
        <pc:chgData name="Sabiha Akhtar (2209698)" userId="S::2209698@student.uwtsd.ac.uk::6f5cdb1c-ad00-41dd-9c46-552c8915fb90" providerId="AD" clId="Web-{8CB27B81-3E18-AB87-23BC-E471048E9E83}" dt="2023-02-06T02:41:09.044" v="589" actId="20577"/>
        <pc:sldMkLst>
          <pc:docMk/>
          <pc:sldMk cId="1047547805" sldId="264"/>
        </pc:sldMkLst>
        <pc:spChg chg="mod">
          <ac:chgData name="Sabiha Akhtar (2209698)" userId="S::2209698@student.uwtsd.ac.uk::6f5cdb1c-ad00-41dd-9c46-552c8915fb90" providerId="AD" clId="Web-{8CB27B81-3E18-AB87-23BC-E471048E9E83}" dt="2023-02-06T02:41:09.044" v="589" actId="20577"/>
          <ac:spMkLst>
            <pc:docMk/>
            <pc:sldMk cId="1047547805" sldId="264"/>
            <ac:spMk id="3" creationId="{B7719E54-CE98-DCC0-5D3A-342B806FB701}"/>
          </ac:spMkLst>
        </pc:spChg>
      </pc:sldChg>
      <pc:sldChg chg="modSp">
        <pc:chgData name="Sabiha Akhtar (2209698)" userId="S::2209698@student.uwtsd.ac.uk::6f5cdb1c-ad00-41dd-9c46-552c8915fb90" providerId="AD" clId="Web-{8CB27B81-3E18-AB87-23BC-E471048E9E83}" dt="2023-02-06T03:01:11.978" v="925" actId="20577"/>
        <pc:sldMkLst>
          <pc:docMk/>
          <pc:sldMk cId="687100399" sldId="269"/>
        </pc:sldMkLst>
        <pc:spChg chg="mod">
          <ac:chgData name="Sabiha Akhtar (2209698)" userId="S::2209698@student.uwtsd.ac.uk::6f5cdb1c-ad00-41dd-9c46-552c8915fb90" providerId="AD" clId="Web-{8CB27B81-3E18-AB87-23BC-E471048E9E83}" dt="2023-02-06T02:40:18.761" v="582" actId="20577"/>
          <ac:spMkLst>
            <pc:docMk/>
            <pc:sldMk cId="687100399" sldId="269"/>
            <ac:spMk id="2" creationId="{F28C20BB-7C6E-BEE3-3299-856AE78BC3B1}"/>
          </ac:spMkLst>
        </pc:spChg>
        <pc:spChg chg="mod">
          <ac:chgData name="Sabiha Akhtar (2209698)" userId="S::2209698@student.uwtsd.ac.uk::6f5cdb1c-ad00-41dd-9c46-552c8915fb90" providerId="AD" clId="Web-{8CB27B81-3E18-AB87-23BC-E471048E9E83}" dt="2023-02-06T03:01:11.978" v="925" actId="20577"/>
          <ac:spMkLst>
            <pc:docMk/>
            <pc:sldMk cId="687100399" sldId="269"/>
            <ac:spMk id="3" creationId="{0C5D6101-02F0-93C9-ADB7-813FB0C20E7A}"/>
          </ac:spMkLst>
        </pc:spChg>
      </pc:sldChg>
      <pc:sldChg chg="modSp">
        <pc:chgData name="Sabiha Akhtar (2209698)" userId="S::2209698@student.uwtsd.ac.uk::6f5cdb1c-ad00-41dd-9c46-552c8915fb90" providerId="AD" clId="Web-{8CB27B81-3E18-AB87-23BC-E471048E9E83}" dt="2023-02-06T01:49:38.553" v="451" actId="20577"/>
        <pc:sldMkLst>
          <pc:docMk/>
          <pc:sldMk cId="4261622373" sldId="270"/>
        </pc:sldMkLst>
        <pc:spChg chg="mod">
          <ac:chgData name="Sabiha Akhtar (2209698)" userId="S::2209698@student.uwtsd.ac.uk::6f5cdb1c-ad00-41dd-9c46-552c8915fb90" providerId="AD" clId="Web-{8CB27B81-3E18-AB87-23BC-E471048E9E83}" dt="2023-02-06T01:49:38.553" v="451" actId="20577"/>
          <ac:spMkLst>
            <pc:docMk/>
            <pc:sldMk cId="4261622373" sldId="270"/>
            <ac:spMk id="3" creationId="{902C100F-F0BE-8861-3F91-5FC4F9107FBB}"/>
          </ac:spMkLst>
        </pc:spChg>
      </pc:sldChg>
      <pc:sldChg chg="modSp">
        <pc:chgData name="Sabiha Akhtar (2209698)" userId="S::2209698@student.uwtsd.ac.uk::6f5cdb1c-ad00-41dd-9c46-552c8915fb90" providerId="AD" clId="Web-{8CB27B81-3E18-AB87-23BC-E471048E9E83}" dt="2023-02-06T01:28:44.770" v="426" actId="20577"/>
        <pc:sldMkLst>
          <pc:docMk/>
          <pc:sldMk cId="1270931407" sldId="271"/>
        </pc:sldMkLst>
        <pc:spChg chg="mod">
          <ac:chgData name="Sabiha Akhtar (2209698)" userId="S::2209698@student.uwtsd.ac.uk::6f5cdb1c-ad00-41dd-9c46-552c8915fb90" providerId="AD" clId="Web-{8CB27B81-3E18-AB87-23BC-E471048E9E83}" dt="2023-02-06T00:45:05.842" v="397" actId="20577"/>
          <ac:spMkLst>
            <pc:docMk/>
            <pc:sldMk cId="1270931407" sldId="271"/>
            <ac:spMk id="2" creationId="{4569A262-60E8-D34A-DAA9-5C97448AF370}"/>
          </ac:spMkLst>
        </pc:spChg>
        <pc:spChg chg="mod">
          <ac:chgData name="Sabiha Akhtar (2209698)" userId="S::2209698@student.uwtsd.ac.uk::6f5cdb1c-ad00-41dd-9c46-552c8915fb90" providerId="AD" clId="Web-{8CB27B81-3E18-AB87-23BC-E471048E9E83}" dt="2023-02-06T01:28:44.770" v="426" actId="20577"/>
          <ac:spMkLst>
            <pc:docMk/>
            <pc:sldMk cId="1270931407" sldId="271"/>
            <ac:spMk id="4" creationId="{31C5BC6F-503C-F90D-CBDB-3BA1D88316BE}"/>
          </ac:spMkLst>
        </pc:spChg>
      </pc:sldChg>
      <pc:sldChg chg="modSp">
        <pc:chgData name="Sabiha Akhtar (2209698)" userId="S::2209698@student.uwtsd.ac.uk::6f5cdb1c-ad00-41dd-9c46-552c8915fb90" providerId="AD" clId="Web-{8CB27B81-3E18-AB87-23BC-E471048E9E83}" dt="2023-02-06T00:44:18.637" v="396" actId="20577"/>
        <pc:sldMkLst>
          <pc:docMk/>
          <pc:sldMk cId="2103731247" sldId="272"/>
        </pc:sldMkLst>
        <pc:spChg chg="mod">
          <ac:chgData name="Sabiha Akhtar (2209698)" userId="S::2209698@student.uwtsd.ac.uk::6f5cdb1c-ad00-41dd-9c46-552c8915fb90" providerId="AD" clId="Web-{8CB27B81-3E18-AB87-23BC-E471048E9E83}" dt="2023-02-06T00:44:18.637" v="396" actId="20577"/>
          <ac:spMkLst>
            <pc:docMk/>
            <pc:sldMk cId="2103731247" sldId="272"/>
            <ac:spMk id="2" creationId="{92B0F9C7-E341-C2E6-788E-C7DB97BE7870}"/>
          </ac:spMkLst>
        </pc:spChg>
        <pc:spChg chg="mod">
          <ac:chgData name="Sabiha Akhtar (2209698)" userId="S::2209698@student.uwtsd.ac.uk::6f5cdb1c-ad00-41dd-9c46-552c8915fb90" providerId="AD" clId="Web-{8CB27B81-3E18-AB87-23BC-E471048E9E83}" dt="2023-02-06T00:43:13.525" v="393" actId="20577"/>
          <ac:spMkLst>
            <pc:docMk/>
            <pc:sldMk cId="2103731247" sldId="272"/>
            <ac:spMk id="3" creationId="{A6B4C759-8427-E810-1B9D-B976CD33C6B4}"/>
          </ac:spMkLst>
        </pc:spChg>
      </pc:sldChg>
      <pc:sldChg chg="new">
        <pc:chgData name="Sabiha Akhtar (2209698)" userId="S::2209698@student.uwtsd.ac.uk::6f5cdb1c-ad00-41dd-9c46-552c8915fb90" providerId="AD" clId="Web-{8CB27B81-3E18-AB87-23BC-E471048E9E83}" dt="2023-02-06T02:05:59.250" v="468"/>
        <pc:sldMkLst>
          <pc:docMk/>
          <pc:sldMk cId="2003632328" sldId="273"/>
        </pc:sldMkLst>
      </pc:sldChg>
      <pc:sldChg chg="modSp new">
        <pc:chgData name="Sabiha Akhtar (2209698)" userId="S::2209698@student.uwtsd.ac.uk::6f5cdb1c-ad00-41dd-9c46-552c8915fb90" providerId="AD" clId="Web-{8CB27B81-3E18-AB87-23BC-E471048E9E83}" dt="2023-02-06T03:15:03.260" v="1040" actId="20577"/>
        <pc:sldMkLst>
          <pc:docMk/>
          <pc:sldMk cId="3313594528" sldId="274"/>
        </pc:sldMkLst>
        <pc:spChg chg="mod">
          <ac:chgData name="Sabiha Akhtar (2209698)" userId="S::2209698@student.uwtsd.ac.uk::6f5cdb1c-ad00-41dd-9c46-552c8915fb90" providerId="AD" clId="Web-{8CB27B81-3E18-AB87-23BC-E471048E9E83}" dt="2023-02-06T02:16:46.010" v="503" actId="20577"/>
          <ac:spMkLst>
            <pc:docMk/>
            <pc:sldMk cId="3313594528" sldId="274"/>
            <ac:spMk id="2" creationId="{D97E900E-6361-62A2-EE4B-F84B5E58F8FE}"/>
          </ac:spMkLst>
        </pc:spChg>
        <pc:spChg chg="mod">
          <ac:chgData name="Sabiha Akhtar (2209698)" userId="S::2209698@student.uwtsd.ac.uk::6f5cdb1c-ad00-41dd-9c46-552c8915fb90" providerId="AD" clId="Web-{8CB27B81-3E18-AB87-23BC-E471048E9E83}" dt="2023-02-06T03:15:03.260" v="1040" actId="20577"/>
          <ac:spMkLst>
            <pc:docMk/>
            <pc:sldMk cId="3313594528" sldId="274"/>
            <ac:spMk id="3" creationId="{4C599734-2582-9C07-1D77-F26D94C3D87B}"/>
          </ac:spMkLst>
        </pc:spChg>
      </pc:sldChg>
      <pc:sldChg chg="new">
        <pc:chgData name="Sabiha Akhtar (2209698)" userId="S::2209698@student.uwtsd.ac.uk::6f5cdb1c-ad00-41dd-9c46-552c8915fb90" providerId="AD" clId="Web-{8CB27B81-3E18-AB87-23BC-E471048E9E83}" dt="2023-02-06T03:10:48.391" v="944"/>
        <pc:sldMkLst>
          <pc:docMk/>
          <pc:sldMk cId="434688304" sldId="275"/>
        </pc:sldMkLst>
      </pc:sldChg>
    </pc:docChg>
  </pc:docChgLst>
  <pc:docChgLst>
    <pc:chgData name="Sabiha Akhtar (2209698)" userId="S::2209698@student.uwtsd.ac.uk::6f5cdb1c-ad00-41dd-9c46-552c8915fb90" providerId="AD" clId="Web-{F0FEC051-3D22-2214-AFDF-65BA748E5FC0}"/>
    <pc:docChg chg="modSld">
      <pc:chgData name="Sabiha Akhtar (2209698)" userId="S::2209698@student.uwtsd.ac.uk::6f5cdb1c-ad00-41dd-9c46-552c8915fb90" providerId="AD" clId="Web-{F0FEC051-3D22-2214-AFDF-65BA748E5FC0}" dt="2023-02-04T03:05:18.781" v="316" actId="20577"/>
      <pc:docMkLst>
        <pc:docMk/>
      </pc:docMkLst>
      <pc:sldChg chg="modSp">
        <pc:chgData name="Sabiha Akhtar (2209698)" userId="S::2209698@student.uwtsd.ac.uk::6f5cdb1c-ad00-41dd-9c46-552c8915fb90" providerId="AD" clId="Web-{F0FEC051-3D22-2214-AFDF-65BA748E5FC0}" dt="2023-02-04T02:15:19.354" v="2" actId="20577"/>
        <pc:sldMkLst>
          <pc:docMk/>
          <pc:sldMk cId="1620336247" sldId="260"/>
        </pc:sldMkLst>
        <pc:spChg chg="mod">
          <ac:chgData name="Sabiha Akhtar (2209698)" userId="S::2209698@student.uwtsd.ac.uk::6f5cdb1c-ad00-41dd-9c46-552c8915fb90" providerId="AD" clId="Web-{F0FEC051-3D22-2214-AFDF-65BA748E5FC0}" dt="2023-02-04T02:15:19.354" v="2" actId="20577"/>
          <ac:spMkLst>
            <pc:docMk/>
            <pc:sldMk cId="1620336247" sldId="260"/>
            <ac:spMk id="3" creationId="{848DC22D-79F8-8573-E6F6-D1F34684C615}"/>
          </ac:spMkLst>
        </pc:spChg>
      </pc:sldChg>
      <pc:sldChg chg="modSp">
        <pc:chgData name="Sabiha Akhtar (2209698)" userId="S::2209698@student.uwtsd.ac.uk::6f5cdb1c-ad00-41dd-9c46-552c8915fb90" providerId="AD" clId="Web-{F0FEC051-3D22-2214-AFDF-65BA748E5FC0}" dt="2023-02-04T02:17:54.311" v="43" actId="20577"/>
        <pc:sldMkLst>
          <pc:docMk/>
          <pc:sldMk cId="1047547805" sldId="264"/>
        </pc:sldMkLst>
        <pc:spChg chg="mod">
          <ac:chgData name="Sabiha Akhtar (2209698)" userId="S::2209698@student.uwtsd.ac.uk::6f5cdb1c-ad00-41dd-9c46-552c8915fb90" providerId="AD" clId="Web-{F0FEC051-3D22-2214-AFDF-65BA748E5FC0}" dt="2023-02-04T02:17:54.311" v="43" actId="20577"/>
          <ac:spMkLst>
            <pc:docMk/>
            <pc:sldMk cId="1047547805" sldId="264"/>
            <ac:spMk id="3" creationId="{B7719E54-CE98-DCC0-5D3A-342B806FB701}"/>
          </ac:spMkLst>
        </pc:spChg>
      </pc:sldChg>
      <pc:sldChg chg="modSp">
        <pc:chgData name="Sabiha Akhtar (2209698)" userId="S::2209698@student.uwtsd.ac.uk::6f5cdb1c-ad00-41dd-9c46-552c8915fb90" providerId="AD" clId="Web-{F0FEC051-3D22-2214-AFDF-65BA748E5FC0}" dt="2023-02-04T02:16:20.481" v="6" actId="20577"/>
        <pc:sldMkLst>
          <pc:docMk/>
          <pc:sldMk cId="687100399" sldId="269"/>
        </pc:sldMkLst>
        <pc:spChg chg="mod">
          <ac:chgData name="Sabiha Akhtar (2209698)" userId="S::2209698@student.uwtsd.ac.uk::6f5cdb1c-ad00-41dd-9c46-552c8915fb90" providerId="AD" clId="Web-{F0FEC051-3D22-2214-AFDF-65BA748E5FC0}" dt="2023-02-04T02:16:20.481" v="6" actId="20577"/>
          <ac:spMkLst>
            <pc:docMk/>
            <pc:sldMk cId="687100399" sldId="269"/>
            <ac:spMk id="3" creationId="{0C5D6101-02F0-93C9-ADB7-813FB0C20E7A}"/>
          </ac:spMkLst>
        </pc:spChg>
      </pc:sldChg>
      <pc:sldChg chg="modSp">
        <pc:chgData name="Sabiha Akhtar (2209698)" userId="S::2209698@student.uwtsd.ac.uk::6f5cdb1c-ad00-41dd-9c46-552c8915fb90" providerId="AD" clId="Web-{F0FEC051-3D22-2214-AFDF-65BA748E5FC0}" dt="2023-02-04T03:05:18.781" v="316" actId="20577"/>
        <pc:sldMkLst>
          <pc:docMk/>
          <pc:sldMk cId="4261622373" sldId="270"/>
        </pc:sldMkLst>
        <pc:spChg chg="mod">
          <ac:chgData name="Sabiha Akhtar (2209698)" userId="S::2209698@student.uwtsd.ac.uk::6f5cdb1c-ad00-41dd-9c46-552c8915fb90" providerId="AD" clId="Web-{F0FEC051-3D22-2214-AFDF-65BA748E5FC0}" dt="2023-02-04T03:05:18.781" v="316" actId="20577"/>
          <ac:spMkLst>
            <pc:docMk/>
            <pc:sldMk cId="4261622373" sldId="270"/>
            <ac:spMk id="3" creationId="{902C100F-F0BE-8861-3F91-5FC4F9107FBB}"/>
          </ac:spMkLst>
        </pc:spChg>
      </pc:sldChg>
      <pc:sldChg chg="modSp">
        <pc:chgData name="Sabiha Akhtar (2209698)" userId="S::2209698@student.uwtsd.ac.uk::6f5cdb1c-ad00-41dd-9c46-552c8915fb90" providerId="AD" clId="Web-{F0FEC051-3D22-2214-AFDF-65BA748E5FC0}" dt="2023-02-04T02:47:53.908" v="135" actId="20577"/>
        <pc:sldMkLst>
          <pc:docMk/>
          <pc:sldMk cId="1270931407" sldId="271"/>
        </pc:sldMkLst>
        <pc:spChg chg="mod">
          <ac:chgData name="Sabiha Akhtar (2209698)" userId="S::2209698@student.uwtsd.ac.uk::6f5cdb1c-ad00-41dd-9c46-552c8915fb90" providerId="AD" clId="Web-{F0FEC051-3D22-2214-AFDF-65BA748E5FC0}" dt="2023-02-04T02:18:45.299" v="45" actId="14100"/>
          <ac:spMkLst>
            <pc:docMk/>
            <pc:sldMk cId="1270931407" sldId="271"/>
            <ac:spMk id="3" creationId="{72776958-EA6B-D283-6CAC-6ACB128F253A}"/>
          </ac:spMkLst>
        </pc:spChg>
        <pc:spChg chg="mod">
          <ac:chgData name="Sabiha Akhtar (2209698)" userId="S::2209698@student.uwtsd.ac.uk::6f5cdb1c-ad00-41dd-9c46-552c8915fb90" providerId="AD" clId="Web-{F0FEC051-3D22-2214-AFDF-65BA748E5FC0}" dt="2023-02-04T02:47:53.908" v="135" actId="20577"/>
          <ac:spMkLst>
            <pc:docMk/>
            <pc:sldMk cId="1270931407" sldId="271"/>
            <ac:spMk id="4" creationId="{31C5BC6F-503C-F90D-CBDB-3BA1D88316BE}"/>
          </ac:spMkLst>
        </pc:spChg>
      </pc:sldChg>
    </pc:docChg>
  </pc:docChgLst>
  <pc:docChgLst>
    <pc:chgData name="Sabiha Akhtar (2209698)" userId="S::2209698@student.uwtsd.ac.uk::6f5cdb1c-ad00-41dd-9c46-552c8915fb90" providerId="AD" clId="Web-{F63BA587-D58A-6367-2BF4-F116871A3EB8}"/>
    <pc:docChg chg="addSld delSld modSld">
      <pc:chgData name="Sabiha Akhtar (2209698)" userId="S::2209698@student.uwtsd.ac.uk::6f5cdb1c-ad00-41dd-9c46-552c8915fb90" providerId="AD" clId="Web-{F63BA587-D58A-6367-2BF4-F116871A3EB8}" dt="2023-02-06T22:59:12.471" v="1291" actId="20577"/>
      <pc:docMkLst>
        <pc:docMk/>
      </pc:docMkLst>
      <pc:sldChg chg="modSp">
        <pc:chgData name="Sabiha Akhtar (2209698)" userId="S::2209698@student.uwtsd.ac.uk::6f5cdb1c-ad00-41dd-9c46-552c8915fb90" providerId="AD" clId="Web-{F63BA587-D58A-6367-2BF4-F116871A3EB8}" dt="2023-02-06T20:28:17.654" v="1" actId="20577"/>
        <pc:sldMkLst>
          <pc:docMk/>
          <pc:sldMk cId="107746551" sldId="257"/>
        </pc:sldMkLst>
        <pc:spChg chg="mod">
          <ac:chgData name="Sabiha Akhtar (2209698)" userId="S::2209698@student.uwtsd.ac.uk::6f5cdb1c-ad00-41dd-9c46-552c8915fb90" providerId="AD" clId="Web-{F63BA587-D58A-6367-2BF4-F116871A3EB8}" dt="2023-02-06T20:28:17.654" v="1" actId="20577"/>
          <ac:spMkLst>
            <pc:docMk/>
            <pc:sldMk cId="107746551" sldId="257"/>
            <ac:spMk id="3" creationId="{4AC68E57-CD6F-E076-8046-6154D8A875EE}"/>
          </ac:spMkLst>
        </pc:spChg>
      </pc:sldChg>
      <pc:sldChg chg="modSp">
        <pc:chgData name="Sabiha Akhtar (2209698)" userId="S::2209698@student.uwtsd.ac.uk::6f5cdb1c-ad00-41dd-9c46-552c8915fb90" providerId="AD" clId="Web-{F63BA587-D58A-6367-2BF4-F116871A3EB8}" dt="2023-02-06T22:59:12.471" v="1291" actId="20577"/>
        <pc:sldMkLst>
          <pc:docMk/>
          <pc:sldMk cId="2244480549" sldId="263"/>
        </pc:sldMkLst>
        <pc:spChg chg="mod">
          <ac:chgData name="Sabiha Akhtar (2209698)" userId="S::2209698@student.uwtsd.ac.uk::6f5cdb1c-ad00-41dd-9c46-552c8915fb90" providerId="AD" clId="Web-{F63BA587-D58A-6367-2BF4-F116871A3EB8}" dt="2023-02-06T22:59:12.471" v="1291" actId="20577"/>
          <ac:spMkLst>
            <pc:docMk/>
            <pc:sldMk cId="2244480549" sldId="263"/>
            <ac:spMk id="3" creationId="{24B91077-5289-4479-7D9D-A86FA734F09E}"/>
          </ac:spMkLst>
        </pc:spChg>
      </pc:sldChg>
      <pc:sldChg chg="modSp">
        <pc:chgData name="Sabiha Akhtar (2209698)" userId="S::2209698@student.uwtsd.ac.uk::6f5cdb1c-ad00-41dd-9c46-552c8915fb90" providerId="AD" clId="Web-{F63BA587-D58A-6367-2BF4-F116871A3EB8}" dt="2023-02-06T20:36:06.912" v="53" actId="20577"/>
        <pc:sldMkLst>
          <pc:docMk/>
          <pc:sldMk cId="4282292242" sldId="265"/>
        </pc:sldMkLst>
        <pc:spChg chg="mod">
          <ac:chgData name="Sabiha Akhtar (2209698)" userId="S::2209698@student.uwtsd.ac.uk::6f5cdb1c-ad00-41dd-9c46-552c8915fb90" providerId="AD" clId="Web-{F63BA587-D58A-6367-2BF4-F116871A3EB8}" dt="2023-02-06T20:36:06.912" v="53" actId="20577"/>
          <ac:spMkLst>
            <pc:docMk/>
            <pc:sldMk cId="4282292242" sldId="265"/>
            <ac:spMk id="3" creationId="{4EFCDCAA-3500-4597-C7E9-3122FD0B91E9}"/>
          </ac:spMkLst>
        </pc:spChg>
      </pc:sldChg>
      <pc:sldChg chg="modSp">
        <pc:chgData name="Sabiha Akhtar (2209698)" userId="S::2209698@student.uwtsd.ac.uk::6f5cdb1c-ad00-41dd-9c46-552c8915fb90" providerId="AD" clId="Web-{F63BA587-D58A-6367-2BF4-F116871A3EB8}" dt="2023-02-06T22:06:53.324" v="615" actId="20577"/>
        <pc:sldMkLst>
          <pc:docMk/>
          <pc:sldMk cId="4261622373" sldId="270"/>
        </pc:sldMkLst>
        <pc:spChg chg="mod">
          <ac:chgData name="Sabiha Akhtar (2209698)" userId="S::2209698@student.uwtsd.ac.uk::6f5cdb1c-ad00-41dd-9c46-552c8915fb90" providerId="AD" clId="Web-{F63BA587-D58A-6367-2BF4-F116871A3EB8}" dt="2023-02-06T22:06:53.324" v="615" actId="20577"/>
          <ac:spMkLst>
            <pc:docMk/>
            <pc:sldMk cId="4261622373" sldId="270"/>
            <ac:spMk id="3" creationId="{902C100F-F0BE-8861-3F91-5FC4F9107FBB}"/>
          </ac:spMkLst>
        </pc:spChg>
      </pc:sldChg>
      <pc:sldChg chg="modSp">
        <pc:chgData name="Sabiha Akhtar (2209698)" userId="S::2209698@student.uwtsd.ac.uk::6f5cdb1c-ad00-41dd-9c46-552c8915fb90" providerId="AD" clId="Web-{F63BA587-D58A-6367-2BF4-F116871A3EB8}" dt="2023-02-06T22:24:44.185" v="928" actId="20577"/>
        <pc:sldMkLst>
          <pc:docMk/>
          <pc:sldMk cId="1270931407" sldId="271"/>
        </pc:sldMkLst>
        <pc:spChg chg="mod">
          <ac:chgData name="Sabiha Akhtar (2209698)" userId="S::2209698@student.uwtsd.ac.uk::6f5cdb1c-ad00-41dd-9c46-552c8915fb90" providerId="AD" clId="Web-{F63BA587-D58A-6367-2BF4-F116871A3EB8}" dt="2023-02-06T22:24:44.185" v="928" actId="20577"/>
          <ac:spMkLst>
            <pc:docMk/>
            <pc:sldMk cId="1270931407" sldId="271"/>
            <ac:spMk id="4" creationId="{31C5BC6F-503C-F90D-CBDB-3BA1D88316BE}"/>
          </ac:spMkLst>
        </pc:spChg>
      </pc:sldChg>
      <pc:sldChg chg="modSp">
        <pc:chgData name="Sabiha Akhtar (2209698)" userId="S::2209698@student.uwtsd.ac.uk::6f5cdb1c-ad00-41dd-9c46-552c8915fb90" providerId="AD" clId="Web-{F63BA587-D58A-6367-2BF4-F116871A3EB8}" dt="2023-02-06T20:35:17.019" v="32" actId="20577"/>
        <pc:sldMkLst>
          <pc:docMk/>
          <pc:sldMk cId="3313594528" sldId="274"/>
        </pc:sldMkLst>
        <pc:spChg chg="mod">
          <ac:chgData name="Sabiha Akhtar (2209698)" userId="S::2209698@student.uwtsd.ac.uk::6f5cdb1c-ad00-41dd-9c46-552c8915fb90" providerId="AD" clId="Web-{F63BA587-D58A-6367-2BF4-F116871A3EB8}" dt="2023-02-06T20:35:17.019" v="32" actId="20577"/>
          <ac:spMkLst>
            <pc:docMk/>
            <pc:sldMk cId="3313594528" sldId="274"/>
            <ac:spMk id="3" creationId="{4C599734-2582-9C07-1D77-F26D94C3D87B}"/>
          </ac:spMkLst>
        </pc:spChg>
      </pc:sldChg>
      <pc:sldChg chg="modSp del">
        <pc:chgData name="Sabiha Akhtar (2209698)" userId="S::2209698@student.uwtsd.ac.uk::6f5cdb1c-ad00-41dd-9c46-552c8915fb90" providerId="AD" clId="Web-{F63BA587-D58A-6367-2BF4-F116871A3EB8}" dt="2023-02-06T22:44:35.877" v="1132"/>
        <pc:sldMkLst>
          <pc:docMk/>
          <pc:sldMk cId="2172705670" sldId="276"/>
        </pc:sldMkLst>
        <pc:spChg chg="mod">
          <ac:chgData name="Sabiha Akhtar (2209698)" userId="S::2209698@student.uwtsd.ac.uk::6f5cdb1c-ad00-41dd-9c46-552c8915fb90" providerId="AD" clId="Web-{F63BA587-D58A-6367-2BF4-F116871A3EB8}" dt="2023-02-06T22:42:28.389" v="1127" actId="20577"/>
          <ac:spMkLst>
            <pc:docMk/>
            <pc:sldMk cId="2172705670" sldId="276"/>
            <ac:spMk id="3" creationId="{CF15563B-AE98-D3DC-089E-D58D72DEBC0F}"/>
          </ac:spMkLst>
        </pc:spChg>
      </pc:sldChg>
      <pc:sldChg chg="modSp">
        <pc:chgData name="Sabiha Akhtar (2209698)" userId="S::2209698@student.uwtsd.ac.uk::6f5cdb1c-ad00-41dd-9c46-552c8915fb90" providerId="AD" clId="Web-{F63BA587-D58A-6367-2BF4-F116871A3EB8}" dt="2023-02-06T20:33:20.560" v="21" actId="20577"/>
        <pc:sldMkLst>
          <pc:docMk/>
          <pc:sldMk cId="2117577237" sldId="277"/>
        </pc:sldMkLst>
        <pc:spChg chg="mod">
          <ac:chgData name="Sabiha Akhtar (2209698)" userId="S::2209698@student.uwtsd.ac.uk::6f5cdb1c-ad00-41dd-9c46-552c8915fb90" providerId="AD" clId="Web-{F63BA587-D58A-6367-2BF4-F116871A3EB8}" dt="2023-02-06T20:30:15.910" v="3" actId="20577"/>
          <ac:spMkLst>
            <pc:docMk/>
            <pc:sldMk cId="2117577237" sldId="277"/>
            <ac:spMk id="2" creationId="{BCCB8B56-81EE-B3BB-0F5B-B1C22C6D3F3A}"/>
          </ac:spMkLst>
        </pc:spChg>
        <pc:spChg chg="mod">
          <ac:chgData name="Sabiha Akhtar (2209698)" userId="S::2209698@student.uwtsd.ac.uk::6f5cdb1c-ad00-41dd-9c46-552c8915fb90" providerId="AD" clId="Web-{F63BA587-D58A-6367-2BF4-F116871A3EB8}" dt="2023-02-06T20:33:20.560" v="21" actId="20577"/>
          <ac:spMkLst>
            <pc:docMk/>
            <pc:sldMk cId="2117577237" sldId="277"/>
            <ac:spMk id="3" creationId="{978F1883-D81F-20C3-45DD-9C6D041B597A}"/>
          </ac:spMkLst>
        </pc:spChg>
      </pc:sldChg>
      <pc:sldChg chg="modSp">
        <pc:chgData name="Sabiha Akhtar (2209698)" userId="S::2209698@student.uwtsd.ac.uk::6f5cdb1c-ad00-41dd-9c46-552c8915fb90" providerId="AD" clId="Web-{F63BA587-D58A-6367-2BF4-F116871A3EB8}" dt="2023-02-06T22:58:40.892" v="1289" actId="20577"/>
        <pc:sldMkLst>
          <pc:docMk/>
          <pc:sldMk cId="584863722" sldId="278"/>
        </pc:sldMkLst>
        <pc:spChg chg="mod">
          <ac:chgData name="Sabiha Akhtar (2209698)" userId="S::2209698@student.uwtsd.ac.uk::6f5cdb1c-ad00-41dd-9c46-552c8915fb90" providerId="AD" clId="Web-{F63BA587-D58A-6367-2BF4-F116871A3EB8}" dt="2023-02-06T22:25:00.795" v="930" actId="20577"/>
          <ac:spMkLst>
            <pc:docMk/>
            <pc:sldMk cId="584863722" sldId="278"/>
            <ac:spMk id="2" creationId="{56CF90D8-2887-334D-83A5-6FBB1C671B81}"/>
          </ac:spMkLst>
        </pc:spChg>
        <pc:spChg chg="mod">
          <ac:chgData name="Sabiha Akhtar (2209698)" userId="S::2209698@student.uwtsd.ac.uk::6f5cdb1c-ad00-41dd-9c46-552c8915fb90" providerId="AD" clId="Web-{F63BA587-D58A-6367-2BF4-F116871A3EB8}" dt="2023-02-06T22:58:40.892" v="1289" actId="20577"/>
          <ac:spMkLst>
            <pc:docMk/>
            <pc:sldMk cId="584863722" sldId="278"/>
            <ac:spMk id="3" creationId="{F123D744-7B45-D579-618A-09FD6412B0D5}"/>
          </ac:spMkLst>
        </pc:spChg>
      </pc:sldChg>
      <pc:sldChg chg="new del">
        <pc:chgData name="Sabiha Akhtar (2209698)" userId="S::2209698@student.uwtsd.ac.uk::6f5cdb1c-ad00-41dd-9c46-552c8915fb90" providerId="AD" clId="Web-{F63BA587-D58A-6367-2BF4-F116871A3EB8}" dt="2023-02-06T22:06:56.511" v="616"/>
        <pc:sldMkLst>
          <pc:docMk/>
          <pc:sldMk cId="1738446002" sldId="279"/>
        </pc:sldMkLst>
      </pc:sldChg>
      <pc:sldChg chg="modSp new del">
        <pc:chgData name="Sabiha Akhtar (2209698)" userId="S::2209698@student.uwtsd.ac.uk::6f5cdb1c-ad00-41dd-9c46-552c8915fb90" providerId="AD" clId="Web-{F63BA587-D58A-6367-2BF4-F116871A3EB8}" dt="2023-02-06T22:58:59.939" v="1290"/>
        <pc:sldMkLst>
          <pc:docMk/>
          <pc:sldMk cId="3818207737" sldId="279"/>
        </pc:sldMkLst>
        <pc:spChg chg="mod">
          <ac:chgData name="Sabiha Akhtar (2209698)" userId="S::2209698@student.uwtsd.ac.uk::6f5cdb1c-ad00-41dd-9c46-552c8915fb90" providerId="AD" clId="Web-{F63BA587-D58A-6367-2BF4-F116871A3EB8}" dt="2023-02-06T22:09:18.266" v="634" actId="20577"/>
          <ac:spMkLst>
            <pc:docMk/>
            <pc:sldMk cId="3818207737" sldId="279"/>
            <ac:spMk id="2" creationId="{645C1D47-A950-092F-D422-E3B4C230633B}"/>
          </ac:spMkLst>
        </pc:spChg>
        <pc:spChg chg="mod">
          <ac:chgData name="Sabiha Akhtar (2209698)" userId="S::2209698@student.uwtsd.ac.uk::6f5cdb1c-ad00-41dd-9c46-552c8915fb90" providerId="AD" clId="Web-{F63BA587-D58A-6367-2BF4-F116871A3EB8}" dt="2023-02-06T22:13:30.258" v="663" actId="20577"/>
          <ac:spMkLst>
            <pc:docMk/>
            <pc:sldMk cId="3818207737" sldId="279"/>
            <ac:spMk id="3" creationId="{8546D44D-8612-0597-1436-BE480229AAA8}"/>
          </ac:spMkLst>
        </pc:spChg>
      </pc:sldChg>
    </pc:docChg>
  </pc:docChgLst>
  <pc:docChgLst>
    <pc:chgData name="Sabiha Akhtar (2209698)" userId="S::2209698@student.uwtsd.ac.uk::6f5cdb1c-ad00-41dd-9c46-552c8915fb90" providerId="AD" clId="Web-{317C632E-906B-5234-7627-D51674ADF925}"/>
    <pc:docChg chg="modSld">
      <pc:chgData name="Sabiha Akhtar (2209698)" userId="S::2209698@student.uwtsd.ac.uk::6f5cdb1c-ad00-41dd-9c46-552c8915fb90" providerId="AD" clId="Web-{317C632E-906B-5234-7627-D51674ADF925}" dt="2023-02-04T01:59:32.912" v="0" actId="20577"/>
      <pc:docMkLst>
        <pc:docMk/>
      </pc:docMkLst>
      <pc:sldChg chg="modSp">
        <pc:chgData name="Sabiha Akhtar (2209698)" userId="S::2209698@student.uwtsd.ac.uk::6f5cdb1c-ad00-41dd-9c46-552c8915fb90" providerId="AD" clId="Web-{317C632E-906B-5234-7627-D51674ADF925}" dt="2023-02-04T01:59:32.912" v="0" actId="20577"/>
        <pc:sldMkLst>
          <pc:docMk/>
          <pc:sldMk cId="107746551" sldId="257"/>
        </pc:sldMkLst>
        <pc:spChg chg="mod">
          <ac:chgData name="Sabiha Akhtar (2209698)" userId="S::2209698@student.uwtsd.ac.uk::6f5cdb1c-ad00-41dd-9c46-552c8915fb90" providerId="AD" clId="Web-{317C632E-906B-5234-7627-D51674ADF925}" dt="2023-02-04T01:59:32.912" v="0" actId="20577"/>
          <ac:spMkLst>
            <pc:docMk/>
            <pc:sldMk cId="107746551" sldId="257"/>
            <ac:spMk id="3" creationId="{4AC68E57-CD6F-E076-8046-6154D8A875EE}"/>
          </ac:spMkLst>
        </pc:spChg>
      </pc:sldChg>
    </pc:docChg>
  </pc:docChgLst>
  <pc:docChgLst>
    <pc:chgData name="Sabiha Akhtar (2209698)" userId="S::2209698@student.uwtsd.ac.uk::6f5cdb1c-ad00-41dd-9c46-552c8915fb90" providerId="AD" clId="Web-{E1E3B2AC-A9EA-48E3-97DB-F210352BED5D}"/>
    <pc:docChg chg="addSld modSld">
      <pc:chgData name="Sabiha Akhtar (2209698)" userId="S::2209698@student.uwtsd.ac.uk::6f5cdb1c-ad00-41dd-9c46-552c8915fb90" providerId="AD" clId="Web-{E1E3B2AC-A9EA-48E3-97DB-F210352BED5D}" dt="2023-01-18T16:25:35.564" v="616" actId="20577"/>
      <pc:docMkLst>
        <pc:docMk/>
      </pc:docMkLst>
      <pc:sldChg chg="modSp mod modClrScheme chgLayout">
        <pc:chgData name="Sabiha Akhtar (2209698)" userId="S::2209698@student.uwtsd.ac.uk::6f5cdb1c-ad00-41dd-9c46-552c8915fb90" providerId="AD" clId="Web-{E1E3B2AC-A9EA-48E3-97DB-F210352BED5D}" dt="2023-01-18T15:42:12.425" v="179" actId="20577"/>
        <pc:sldMkLst>
          <pc:docMk/>
          <pc:sldMk cId="109857222" sldId="256"/>
        </pc:sldMkLst>
        <pc:spChg chg="mod ord">
          <ac:chgData name="Sabiha Akhtar (2209698)" userId="S::2209698@student.uwtsd.ac.uk::6f5cdb1c-ad00-41dd-9c46-552c8915fb90" providerId="AD" clId="Web-{E1E3B2AC-A9EA-48E3-97DB-F210352BED5D}" dt="2023-01-18T15:42:12.425" v="179" actId="20577"/>
          <ac:spMkLst>
            <pc:docMk/>
            <pc:sldMk cId="109857222" sldId="256"/>
            <ac:spMk id="2" creationId="{00000000-0000-0000-0000-000000000000}"/>
          </ac:spMkLst>
        </pc:spChg>
        <pc:spChg chg="mod ord">
          <ac:chgData name="Sabiha Akhtar (2209698)" userId="S::2209698@student.uwtsd.ac.uk::6f5cdb1c-ad00-41dd-9c46-552c8915fb90" providerId="AD" clId="Web-{E1E3B2AC-A9EA-48E3-97DB-F210352BED5D}" dt="2023-01-18T15:40:16.312" v="153"/>
          <ac:spMkLst>
            <pc:docMk/>
            <pc:sldMk cId="109857222" sldId="256"/>
            <ac:spMk id="3" creationId="{00000000-0000-0000-0000-000000000000}"/>
          </ac:spMkLst>
        </pc:spChg>
      </pc:sldChg>
      <pc:sldChg chg="addSp modSp new mod modClrScheme chgLayout">
        <pc:chgData name="Sabiha Akhtar (2209698)" userId="S::2209698@student.uwtsd.ac.uk::6f5cdb1c-ad00-41dd-9c46-552c8915fb90" providerId="AD" clId="Web-{E1E3B2AC-A9EA-48E3-97DB-F210352BED5D}" dt="2023-01-18T15:51:07.237" v="302" actId="14100"/>
        <pc:sldMkLst>
          <pc:docMk/>
          <pc:sldMk cId="107746551" sldId="257"/>
        </pc:sldMkLst>
        <pc:spChg chg="add mod">
          <ac:chgData name="Sabiha Akhtar (2209698)" userId="S::2209698@student.uwtsd.ac.uk::6f5cdb1c-ad00-41dd-9c46-552c8915fb90" providerId="AD" clId="Web-{E1E3B2AC-A9EA-48E3-97DB-F210352BED5D}" dt="2023-01-18T15:42:42.707" v="181" actId="20577"/>
          <ac:spMkLst>
            <pc:docMk/>
            <pc:sldMk cId="107746551" sldId="257"/>
            <ac:spMk id="2" creationId="{32C591FD-12FE-5834-7F73-7D8255470A49}"/>
          </ac:spMkLst>
        </pc:spChg>
        <pc:spChg chg="add mod">
          <ac:chgData name="Sabiha Akhtar (2209698)" userId="S::2209698@student.uwtsd.ac.uk::6f5cdb1c-ad00-41dd-9c46-552c8915fb90" providerId="AD" clId="Web-{E1E3B2AC-A9EA-48E3-97DB-F210352BED5D}" dt="2023-01-18T15:51:07.237" v="302" actId="14100"/>
          <ac:spMkLst>
            <pc:docMk/>
            <pc:sldMk cId="107746551" sldId="257"/>
            <ac:spMk id="3" creationId="{4AC68E57-CD6F-E076-8046-6154D8A875EE}"/>
          </ac:spMkLst>
        </pc:spChg>
      </pc:sldChg>
      <pc:sldChg chg="addSp delSp modSp new">
        <pc:chgData name="Sabiha Akhtar (2209698)" userId="S::2209698@student.uwtsd.ac.uk::6f5cdb1c-ad00-41dd-9c46-552c8915fb90" providerId="AD" clId="Web-{E1E3B2AC-A9EA-48E3-97DB-F210352BED5D}" dt="2023-01-18T16:25:35.564" v="616" actId="20577"/>
        <pc:sldMkLst>
          <pc:docMk/>
          <pc:sldMk cId="2674851018" sldId="258"/>
        </pc:sldMkLst>
        <pc:spChg chg="mod">
          <ac:chgData name="Sabiha Akhtar (2209698)" userId="S::2209698@student.uwtsd.ac.uk::6f5cdb1c-ad00-41dd-9c46-552c8915fb90" providerId="AD" clId="Web-{E1E3B2AC-A9EA-48E3-97DB-F210352BED5D}" dt="2023-01-18T15:51:39.098" v="310" actId="20577"/>
          <ac:spMkLst>
            <pc:docMk/>
            <pc:sldMk cId="2674851018" sldId="258"/>
            <ac:spMk id="2" creationId="{3AF2253C-3E7A-417B-BEFB-38A85CA88D24}"/>
          </ac:spMkLst>
        </pc:spChg>
        <pc:spChg chg="mod">
          <ac:chgData name="Sabiha Akhtar (2209698)" userId="S::2209698@student.uwtsd.ac.uk::6f5cdb1c-ad00-41dd-9c46-552c8915fb90" providerId="AD" clId="Web-{E1E3B2AC-A9EA-48E3-97DB-F210352BED5D}" dt="2023-01-18T16:25:35.564" v="616" actId="20577"/>
          <ac:spMkLst>
            <pc:docMk/>
            <pc:sldMk cId="2674851018" sldId="258"/>
            <ac:spMk id="3" creationId="{4785AC12-0A3D-CB04-E3F1-A359441BF091}"/>
          </ac:spMkLst>
        </pc:spChg>
        <pc:spChg chg="add del mod">
          <ac:chgData name="Sabiha Akhtar (2209698)" userId="S::2209698@student.uwtsd.ac.uk::6f5cdb1c-ad00-41dd-9c46-552c8915fb90" providerId="AD" clId="Web-{E1E3B2AC-A9EA-48E3-97DB-F210352BED5D}" dt="2023-01-18T16:25:27.111" v="614"/>
          <ac:spMkLst>
            <pc:docMk/>
            <pc:sldMk cId="2674851018" sldId="258"/>
            <ac:spMk id="7" creationId="{39F9BC4B-230A-3BDC-595C-935A1F4B4A54}"/>
          </ac:spMkLst>
        </pc:spChg>
        <pc:spChg chg="add">
          <ac:chgData name="Sabiha Akhtar (2209698)" userId="S::2209698@student.uwtsd.ac.uk::6f5cdb1c-ad00-41dd-9c46-552c8915fb90" providerId="AD" clId="Web-{E1E3B2AC-A9EA-48E3-97DB-F210352BED5D}" dt="2023-01-18T16:25:10.673" v="612"/>
          <ac:spMkLst>
            <pc:docMk/>
            <pc:sldMk cId="2674851018" sldId="258"/>
            <ac:spMk id="8" creationId="{65033505-38BF-9479-BE2A-D88527DF3F7F}"/>
          </ac:spMkLst>
        </pc:spChg>
        <pc:picChg chg="add del mod">
          <ac:chgData name="Sabiha Akhtar (2209698)" userId="S::2209698@student.uwtsd.ac.uk::6f5cdb1c-ad00-41dd-9c46-552c8915fb90" providerId="AD" clId="Web-{E1E3B2AC-A9EA-48E3-97DB-F210352BED5D}" dt="2023-01-18T16:00:26.113" v="335"/>
          <ac:picMkLst>
            <pc:docMk/>
            <pc:sldMk cId="2674851018" sldId="258"/>
            <ac:picMk id="4" creationId="{E2440AD1-6E56-10D5-0A3F-55E8015D4E82}"/>
          </ac:picMkLst>
        </pc:picChg>
        <pc:picChg chg="add del mod">
          <ac:chgData name="Sabiha Akhtar (2209698)" userId="S::2209698@student.uwtsd.ac.uk::6f5cdb1c-ad00-41dd-9c46-552c8915fb90" providerId="AD" clId="Web-{E1E3B2AC-A9EA-48E3-97DB-F210352BED5D}" dt="2023-01-18T16:05:54.889" v="356"/>
          <ac:picMkLst>
            <pc:docMk/>
            <pc:sldMk cId="2674851018" sldId="258"/>
            <ac:picMk id="5" creationId="{C86F12EA-A0BD-B353-2A51-3C8B057CFCC6}"/>
          </ac:picMkLst>
        </pc:picChg>
        <pc:picChg chg="add mod">
          <ac:chgData name="Sabiha Akhtar (2209698)" userId="S::2209698@student.uwtsd.ac.uk::6f5cdb1c-ad00-41dd-9c46-552c8915fb90" providerId="AD" clId="Web-{E1E3B2AC-A9EA-48E3-97DB-F210352BED5D}" dt="2023-01-18T16:06:07.623" v="358" actId="1076"/>
          <ac:picMkLst>
            <pc:docMk/>
            <pc:sldMk cId="2674851018" sldId="258"/>
            <ac:picMk id="6" creationId="{45E29A7E-3F3C-910B-8848-3DC7774BEBBA}"/>
          </ac:picMkLst>
        </pc:picChg>
      </pc:sldChg>
    </pc:docChg>
  </pc:docChgLst>
  <pc:docChgLst>
    <pc:chgData name="Sabiha Akhtar (2209698)" userId="S::2209698@student.uwtsd.ac.uk::6f5cdb1c-ad00-41dd-9c46-552c8915fb90" providerId="AD" clId="Web-{7AE643F1-6672-AFF0-CA86-E9700EAAE2BF}"/>
    <pc:docChg chg="modSld">
      <pc:chgData name="Sabiha Akhtar (2209698)" userId="S::2209698@student.uwtsd.ac.uk::6f5cdb1c-ad00-41dd-9c46-552c8915fb90" providerId="AD" clId="Web-{7AE643F1-6672-AFF0-CA86-E9700EAAE2BF}" dt="2023-01-21T18:56:26.824" v="958" actId="14100"/>
      <pc:docMkLst>
        <pc:docMk/>
      </pc:docMkLst>
      <pc:sldChg chg="modSp">
        <pc:chgData name="Sabiha Akhtar (2209698)" userId="S::2209698@student.uwtsd.ac.uk::6f5cdb1c-ad00-41dd-9c46-552c8915fb90" providerId="AD" clId="Web-{7AE643F1-6672-AFF0-CA86-E9700EAAE2BF}" dt="2023-01-21T18:37:01.034" v="721" actId="20577"/>
        <pc:sldMkLst>
          <pc:docMk/>
          <pc:sldMk cId="1620336247" sldId="260"/>
        </pc:sldMkLst>
        <pc:spChg chg="mod">
          <ac:chgData name="Sabiha Akhtar (2209698)" userId="S::2209698@student.uwtsd.ac.uk::6f5cdb1c-ad00-41dd-9c46-552c8915fb90" providerId="AD" clId="Web-{7AE643F1-6672-AFF0-CA86-E9700EAAE2BF}" dt="2023-01-21T18:37:01.034" v="721" actId="20577"/>
          <ac:spMkLst>
            <pc:docMk/>
            <pc:sldMk cId="1620336247" sldId="260"/>
            <ac:spMk id="3" creationId="{848DC22D-79F8-8573-E6F6-D1F34684C615}"/>
          </ac:spMkLst>
        </pc:spChg>
      </pc:sldChg>
      <pc:sldChg chg="addSp modSp">
        <pc:chgData name="Sabiha Akhtar (2209698)" userId="S::2209698@student.uwtsd.ac.uk::6f5cdb1c-ad00-41dd-9c46-552c8915fb90" providerId="AD" clId="Web-{7AE643F1-6672-AFF0-CA86-E9700EAAE2BF}" dt="2023-01-21T18:56:26.824" v="958" actId="14100"/>
        <pc:sldMkLst>
          <pc:docMk/>
          <pc:sldMk cId="1047547805" sldId="264"/>
        </pc:sldMkLst>
        <pc:spChg chg="mod">
          <ac:chgData name="Sabiha Akhtar (2209698)" userId="S::2209698@student.uwtsd.ac.uk::6f5cdb1c-ad00-41dd-9c46-552c8915fb90" providerId="AD" clId="Web-{7AE643F1-6672-AFF0-CA86-E9700EAAE2BF}" dt="2023-01-21T18:55:17.901" v="956" actId="14100"/>
          <ac:spMkLst>
            <pc:docMk/>
            <pc:sldMk cId="1047547805" sldId="264"/>
            <ac:spMk id="2" creationId="{56055D0A-9FCD-1A05-14F6-42C1C32C790B}"/>
          </ac:spMkLst>
        </pc:spChg>
        <pc:spChg chg="mod">
          <ac:chgData name="Sabiha Akhtar (2209698)" userId="S::2209698@student.uwtsd.ac.uk::6f5cdb1c-ad00-41dd-9c46-552c8915fb90" providerId="AD" clId="Web-{7AE643F1-6672-AFF0-CA86-E9700EAAE2BF}" dt="2023-01-21T18:54:14.618" v="953" actId="20577"/>
          <ac:spMkLst>
            <pc:docMk/>
            <pc:sldMk cId="1047547805" sldId="264"/>
            <ac:spMk id="3" creationId="{B7719E54-CE98-DCC0-5D3A-342B806FB701}"/>
          </ac:spMkLst>
        </pc:spChg>
        <pc:picChg chg="add mod">
          <ac:chgData name="Sabiha Akhtar (2209698)" userId="S::2209698@student.uwtsd.ac.uk::6f5cdb1c-ad00-41dd-9c46-552c8915fb90" providerId="AD" clId="Web-{7AE643F1-6672-AFF0-CA86-E9700EAAE2BF}" dt="2023-01-21T18:56:26.824" v="958" actId="14100"/>
          <ac:picMkLst>
            <pc:docMk/>
            <pc:sldMk cId="1047547805" sldId="264"/>
            <ac:picMk id="5" creationId="{0494FCC6-211D-2492-E161-3210BB5F67F1}"/>
          </ac:picMkLst>
        </pc:picChg>
      </pc:sldChg>
    </pc:docChg>
  </pc:docChgLst>
  <pc:docChgLst>
    <pc:chgData name="Sabiha Akhtar (2209698)" userId="S::2209698@student.uwtsd.ac.uk::6f5cdb1c-ad00-41dd-9c46-552c8915fb90" providerId="AD" clId="Web-{BF4A5AD0-E1D6-A46F-13EE-016F227B6248}"/>
    <pc:docChg chg="addSld modSld">
      <pc:chgData name="Sabiha Akhtar (2209698)" userId="S::2209698@student.uwtsd.ac.uk::6f5cdb1c-ad00-41dd-9c46-552c8915fb90" providerId="AD" clId="Web-{BF4A5AD0-E1D6-A46F-13EE-016F227B6248}" dt="2023-02-05T20:39:17.691" v="864" actId="20577"/>
      <pc:docMkLst>
        <pc:docMk/>
      </pc:docMkLst>
      <pc:sldChg chg="modSp">
        <pc:chgData name="Sabiha Akhtar (2209698)" userId="S::2209698@student.uwtsd.ac.uk::6f5cdb1c-ad00-41dd-9c46-552c8915fb90" providerId="AD" clId="Web-{BF4A5AD0-E1D6-A46F-13EE-016F227B6248}" dt="2023-02-05T19:05:40.152" v="1" actId="20577"/>
        <pc:sldMkLst>
          <pc:docMk/>
          <pc:sldMk cId="2622696489" sldId="259"/>
        </pc:sldMkLst>
        <pc:spChg chg="mod">
          <ac:chgData name="Sabiha Akhtar (2209698)" userId="S::2209698@student.uwtsd.ac.uk::6f5cdb1c-ad00-41dd-9c46-552c8915fb90" providerId="AD" clId="Web-{BF4A5AD0-E1D6-A46F-13EE-016F227B6248}" dt="2023-02-05T19:05:40.152" v="1" actId="20577"/>
          <ac:spMkLst>
            <pc:docMk/>
            <pc:sldMk cId="2622696489" sldId="259"/>
            <ac:spMk id="3" creationId="{74E28DFB-B8BB-54D4-EC18-36F6E8182D43}"/>
          </ac:spMkLst>
        </pc:spChg>
      </pc:sldChg>
      <pc:sldChg chg="modSp">
        <pc:chgData name="Sabiha Akhtar (2209698)" userId="S::2209698@student.uwtsd.ac.uk::6f5cdb1c-ad00-41dd-9c46-552c8915fb90" providerId="AD" clId="Web-{BF4A5AD0-E1D6-A46F-13EE-016F227B6248}" dt="2023-02-05T20:23:10.991" v="847" actId="20577"/>
        <pc:sldMkLst>
          <pc:docMk/>
          <pc:sldMk cId="2244480549" sldId="263"/>
        </pc:sldMkLst>
        <pc:spChg chg="mod">
          <ac:chgData name="Sabiha Akhtar (2209698)" userId="S::2209698@student.uwtsd.ac.uk::6f5cdb1c-ad00-41dd-9c46-552c8915fb90" providerId="AD" clId="Web-{BF4A5AD0-E1D6-A46F-13EE-016F227B6248}" dt="2023-02-05T20:23:10.991" v="847" actId="20577"/>
          <ac:spMkLst>
            <pc:docMk/>
            <pc:sldMk cId="2244480549" sldId="263"/>
            <ac:spMk id="3" creationId="{24B91077-5289-4479-7D9D-A86FA734F09E}"/>
          </ac:spMkLst>
        </pc:spChg>
      </pc:sldChg>
      <pc:sldChg chg="modSp">
        <pc:chgData name="Sabiha Akhtar (2209698)" userId="S::2209698@student.uwtsd.ac.uk::6f5cdb1c-ad00-41dd-9c46-552c8915fb90" providerId="AD" clId="Web-{BF4A5AD0-E1D6-A46F-13EE-016F227B6248}" dt="2023-02-05T19:10:20.215" v="20" actId="20577"/>
        <pc:sldMkLst>
          <pc:docMk/>
          <pc:sldMk cId="4282292242" sldId="265"/>
        </pc:sldMkLst>
        <pc:spChg chg="mod">
          <ac:chgData name="Sabiha Akhtar (2209698)" userId="S::2209698@student.uwtsd.ac.uk::6f5cdb1c-ad00-41dd-9c46-552c8915fb90" providerId="AD" clId="Web-{BF4A5AD0-E1D6-A46F-13EE-016F227B6248}" dt="2023-02-05T19:10:20.215" v="20" actId="20577"/>
          <ac:spMkLst>
            <pc:docMk/>
            <pc:sldMk cId="4282292242" sldId="265"/>
            <ac:spMk id="3" creationId="{4EFCDCAA-3500-4597-C7E9-3122FD0B91E9}"/>
          </ac:spMkLst>
        </pc:spChg>
      </pc:sldChg>
      <pc:sldChg chg="modSp">
        <pc:chgData name="Sabiha Akhtar (2209698)" userId="S::2209698@student.uwtsd.ac.uk::6f5cdb1c-ad00-41dd-9c46-552c8915fb90" providerId="AD" clId="Web-{BF4A5AD0-E1D6-A46F-13EE-016F227B6248}" dt="2023-02-05T19:09:15.790" v="5" actId="20577"/>
        <pc:sldMkLst>
          <pc:docMk/>
          <pc:sldMk cId="687100399" sldId="269"/>
        </pc:sldMkLst>
        <pc:spChg chg="mod">
          <ac:chgData name="Sabiha Akhtar (2209698)" userId="S::2209698@student.uwtsd.ac.uk::6f5cdb1c-ad00-41dd-9c46-552c8915fb90" providerId="AD" clId="Web-{BF4A5AD0-E1D6-A46F-13EE-016F227B6248}" dt="2023-02-05T19:09:15.790" v="5" actId="20577"/>
          <ac:spMkLst>
            <pc:docMk/>
            <pc:sldMk cId="687100399" sldId="269"/>
            <ac:spMk id="3" creationId="{0C5D6101-02F0-93C9-ADB7-813FB0C20E7A}"/>
          </ac:spMkLst>
        </pc:spChg>
      </pc:sldChg>
      <pc:sldChg chg="modSp">
        <pc:chgData name="Sabiha Akhtar (2209698)" userId="S::2209698@student.uwtsd.ac.uk::6f5cdb1c-ad00-41dd-9c46-552c8915fb90" providerId="AD" clId="Web-{BF4A5AD0-E1D6-A46F-13EE-016F227B6248}" dt="2023-02-05T19:44:49.133" v="346" actId="20577"/>
        <pc:sldMkLst>
          <pc:docMk/>
          <pc:sldMk cId="4261622373" sldId="270"/>
        </pc:sldMkLst>
        <pc:spChg chg="mod">
          <ac:chgData name="Sabiha Akhtar (2209698)" userId="S::2209698@student.uwtsd.ac.uk::6f5cdb1c-ad00-41dd-9c46-552c8915fb90" providerId="AD" clId="Web-{BF4A5AD0-E1D6-A46F-13EE-016F227B6248}" dt="2023-02-05T19:44:49.133" v="346" actId="20577"/>
          <ac:spMkLst>
            <pc:docMk/>
            <pc:sldMk cId="4261622373" sldId="270"/>
            <ac:spMk id="3" creationId="{902C100F-F0BE-8861-3F91-5FC4F9107FBB}"/>
          </ac:spMkLst>
        </pc:spChg>
      </pc:sldChg>
      <pc:sldChg chg="modSp">
        <pc:chgData name="Sabiha Akhtar (2209698)" userId="S::2209698@student.uwtsd.ac.uk::6f5cdb1c-ad00-41dd-9c46-552c8915fb90" providerId="AD" clId="Web-{BF4A5AD0-E1D6-A46F-13EE-016F227B6248}" dt="2023-02-05T20:23:43.321" v="851" actId="20577"/>
        <pc:sldMkLst>
          <pc:docMk/>
          <pc:sldMk cId="1270931407" sldId="271"/>
        </pc:sldMkLst>
        <pc:spChg chg="mod">
          <ac:chgData name="Sabiha Akhtar (2209698)" userId="S::2209698@student.uwtsd.ac.uk::6f5cdb1c-ad00-41dd-9c46-552c8915fb90" providerId="AD" clId="Web-{BF4A5AD0-E1D6-A46F-13EE-016F227B6248}" dt="2023-02-05T20:23:43.321" v="851" actId="20577"/>
          <ac:spMkLst>
            <pc:docMk/>
            <pc:sldMk cId="1270931407" sldId="271"/>
            <ac:spMk id="4" creationId="{31C5BC6F-503C-F90D-CBDB-3BA1D88316BE}"/>
          </ac:spMkLst>
        </pc:spChg>
      </pc:sldChg>
      <pc:sldChg chg="modSp new">
        <pc:chgData name="Sabiha Akhtar (2209698)" userId="S::2209698@student.uwtsd.ac.uk::6f5cdb1c-ad00-41dd-9c46-552c8915fb90" providerId="AD" clId="Web-{BF4A5AD0-E1D6-A46F-13EE-016F227B6248}" dt="2023-02-05T20:39:17.691" v="864" actId="20577"/>
        <pc:sldMkLst>
          <pc:docMk/>
          <pc:sldMk cId="2103731247" sldId="272"/>
        </pc:sldMkLst>
        <pc:spChg chg="mod">
          <ac:chgData name="Sabiha Akhtar (2209698)" userId="S::2209698@student.uwtsd.ac.uk::6f5cdb1c-ad00-41dd-9c46-552c8915fb90" providerId="AD" clId="Web-{BF4A5AD0-E1D6-A46F-13EE-016F227B6248}" dt="2023-02-05T19:57:39.079" v="796" actId="20577"/>
          <ac:spMkLst>
            <pc:docMk/>
            <pc:sldMk cId="2103731247" sldId="272"/>
            <ac:spMk id="2" creationId="{92B0F9C7-E341-C2E6-788E-C7DB97BE7870}"/>
          </ac:spMkLst>
        </pc:spChg>
        <pc:spChg chg="mod">
          <ac:chgData name="Sabiha Akhtar (2209698)" userId="S::2209698@student.uwtsd.ac.uk::6f5cdb1c-ad00-41dd-9c46-552c8915fb90" providerId="AD" clId="Web-{BF4A5AD0-E1D6-A46F-13EE-016F227B6248}" dt="2023-02-05T20:39:17.691" v="864" actId="20577"/>
          <ac:spMkLst>
            <pc:docMk/>
            <pc:sldMk cId="2103731247" sldId="272"/>
            <ac:spMk id="3" creationId="{A6B4C759-8427-E810-1B9D-B976CD33C6B4}"/>
          </ac:spMkLst>
        </pc:spChg>
      </pc:sldChg>
    </pc:docChg>
  </pc:docChgLst>
  <pc:docChgLst>
    <pc:chgData name="Sabiha Akhtar (2209698)" userId="S::2209698@student.uwtsd.ac.uk::6f5cdb1c-ad00-41dd-9c46-552c8915fb90" providerId="AD" clId="Web-{0561064F-4DB8-F480-82C7-514084A3F392}"/>
    <pc:docChg chg="addSld modSld">
      <pc:chgData name="Sabiha Akhtar (2209698)" userId="S::2209698@student.uwtsd.ac.uk::6f5cdb1c-ad00-41dd-9c46-552c8915fb90" providerId="AD" clId="Web-{0561064F-4DB8-F480-82C7-514084A3F392}" dt="2023-01-24T16:00:14.732" v="391" actId="20577"/>
      <pc:docMkLst>
        <pc:docMk/>
      </pc:docMkLst>
      <pc:sldChg chg="modSp">
        <pc:chgData name="Sabiha Akhtar (2209698)" userId="S::2209698@student.uwtsd.ac.uk::6f5cdb1c-ad00-41dd-9c46-552c8915fb90" providerId="AD" clId="Web-{0561064F-4DB8-F480-82C7-514084A3F392}" dt="2023-01-24T14:39:24.770" v="206" actId="20577"/>
        <pc:sldMkLst>
          <pc:docMk/>
          <pc:sldMk cId="107746551" sldId="257"/>
        </pc:sldMkLst>
        <pc:spChg chg="mod">
          <ac:chgData name="Sabiha Akhtar (2209698)" userId="S::2209698@student.uwtsd.ac.uk::6f5cdb1c-ad00-41dd-9c46-552c8915fb90" providerId="AD" clId="Web-{0561064F-4DB8-F480-82C7-514084A3F392}" dt="2023-01-24T14:39:24.770" v="206" actId="20577"/>
          <ac:spMkLst>
            <pc:docMk/>
            <pc:sldMk cId="107746551" sldId="257"/>
            <ac:spMk id="2" creationId="{32C591FD-12FE-5834-7F73-7D8255470A49}"/>
          </ac:spMkLst>
        </pc:spChg>
      </pc:sldChg>
      <pc:sldChg chg="modSp">
        <pc:chgData name="Sabiha Akhtar (2209698)" userId="S::2209698@student.uwtsd.ac.uk::6f5cdb1c-ad00-41dd-9c46-552c8915fb90" providerId="AD" clId="Web-{0561064F-4DB8-F480-82C7-514084A3F392}" dt="2023-01-24T14:38:55.347" v="203" actId="20577"/>
        <pc:sldMkLst>
          <pc:docMk/>
          <pc:sldMk cId="2622696489" sldId="259"/>
        </pc:sldMkLst>
        <pc:spChg chg="mod">
          <ac:chgData name="Sabiha Akhtar (2209698)" userId="S::2209698@student.uwtsd.ac.uk::6f5cdb1c-ad00-41dd-9c46-552c8915fb90" providerId="AD" clId="Web-{0561064F-4DB8-F480-82C7-514084A3F392}" dt="2023-01-24T14:38:55.347" v="203" actId="20577"/>
          <ac:spMkLst>
            <pc:docMk/>
            <pc:sldMk cId="2622696489" sldId="259"/>
            <ac:spMk id="2" creationId="{9DBC92C5-F5A8-B090-206D-9FB6724F6D12}"/>
          </ac:spMkLst>
        </pc:spChg>
        <pc:spChg chg="mod">
          <ac:chgData name="Sabiha Akhtar (2209698)" userId="S::2209698@student.uwtsd.ac.uk::6f5cdb1c-ad00-41dd-9c46-552c8915fb90" providerId="AD" clId="Web-{0561064F-4DB8-F480-82C7-514084A3F392}" dt="2023-01-24T14:30:00.275" v="74" actId="20577"/>
          <ac:spMkLst>
            <pc:docMk/>
            <pc:sldMk cId="2622696489" sldId="259"/>
            <ac:spMk id="3" creationId="{74E28DFB-B8BB-54D4-EC18-36F6E8182D43}"/>
          </ac:spMkLst>
        </pc:spChg>
      </pc:sldChg>
      <pc:sldChg chg="modSp">
        <pc:chgData name="Sabiha Akhtar (2209698)" userId="S::2209698@student.uwtsd.ac.uk::6f5cdb1c-ad00-41dd-9c46-552c8915fb90" providerId="AD" clId="Web-{0561064F-4DB8-F480-82C7-514084A3F392}" dt="2023-01-24T14:39:10.051" v="205" actId="20577"/>
        <pc:sldMkLst>
          <pc:docMk/>
          <pc:sldMk cId="1620336247" sldId="260"/>
        </pc:sldMkLst>
        <pc:spChg chg="mod">
          <ac:chgData name="Sabiha Akhtar (2209698)" userId="S::2209698@student.uwtsd.ac.uk::6f5cdb1c-ad00-41dd-9c46-552c8915fb90" providerId="AD" clId="Web-{0561064F-4DB8-F480-82C7-514084A3F392}" dt="2023-01-24T14:39:10.051" v="205" actId="20577"/>
          <ac:spMkLst>
            <pc:docMk/>
            <pc:sldMk cId="1620336247" sldId="260"/>
            <ac:spMk id="2" creationId="{640C01A0-6582-926E-496A-E58AD70845B1}"/>
          </ac:spMkLst>
        </pc:spChg>
      </pc:sldChg>
      <pc:sldChg chg="modSp">
        <pc:chgData name="Sabiha Akhtar (2209698)" userId="S::2209698@student.uwtsd.ac.uk::6f5cdb1c-ad00-41dd-9c46-552c8915fb90" providerId="AD" clId="Web-{0561064F-4DB8-F480-82C7-514084A3F392}" dt="2023-01-24T16:00:14.732" v="391" actId="20577"/>
        <pc:sldMkLst>
          <pc:docMk/>
          <pc:sldMk cId="1047547805" sldId="264"/>
        </pc:sldMkLst>
        <pc:spChg chg="mod">
          <ac:chgData name="Sabiha Akhtar (2209698)" userId="S::2209698@student.uwtsd.ac.uk::6f5cdb1c-ad00-41dd-9c46-552c8915fb90" providerId="AD" clId="Web-{0561064F-4DB8-F480-82C7-514084A3F392}" dt="2023-01-24T14:38:37.534" v="201" actId="20577"/>
          <ac:spMkLst>
            <pc:docMk/>
            <pc:sldMk cId="1047547805" sldId="264"/>
            <ac:spMk id="2" creationId="{56055D0A-9FCD-1A05-14F6-42C1C32C790B}"/>
          </ac:spMkLst>
        </pc:spChg>
        <pc:spChg chg="mod">
          <ac:chgData name="Sabiha Akhtar (2209698)" userId="S::2209698@student.uwtsd.ac.uk::6f5cdb1c-ad00-41dd-9c46-552c8915fb90" providerId="AD" clId="Web-{0561064F-4DB8-F480-82C7-514084A3F392}" dt="2023-01-24T16:00:14.732" v="391" actId="20577"/>
          <ac:spMkLst>
            <pc:docMk/>
            <pc:sldMk cId="1047547805" sldId="264"/>
            <ac:spMk id="3" creationId="{B7719E54-CE98-DCC0-5D3A-342B806FB701}"/>
          </ac:spMkLst>
        </pc:spChg>
      </pc:sldChg>
      <pc:sldChg chg="modSp new">
        <pc:chgData name="Sabiha Akhtar (2209698)" userId="S::2209698@student.uwtsd.ac.uk::6f5cdb1c-ad00-41dd-9c46-552c8915fb90" providerId="AD" clId="Web-{0561064F-4DB8-F480-82C7-514084A3F392}" dt="2023-01-24T14:46:12.105" v="228" actId="20577"/>
        <pc:sldMkLst>
          <pc:docMk/>
          <pc:sldMk cId="4282292242" sldId="265"/>
        </pc:sldMkLst>
        <pc:spChg chg="mod">
          <ac:chgData name="Sabiha Akhtar (2209698)" userId="S::2209698@student.uwtsd.ac.uk::6f5cdb1c-ad00-41dd-9c46-552c8915fb90" providerId="AD" clId="Web-{0561064F-4DB8-F480-82C7-514084A3F392}" dt="2023-01-24T14:40:52.849" v="221" actId="20577"/>
          <ac:spMkLst>
            <pc:docMk/>
            <pc:sldMk cId="4282292242" sldId="265"/>
            <ac:spMk id="2" creationId="{18956E12-DDB5-BFF1-CB4F-C9F87FF9E49B}"/>
          </ac:spMkLst>
        </pc:spChg>
        <pc:spChg chg="mod">
          <ac:chgData name="Sabiha Akhtar (2209698)" userId="S::2209698@student.uwtsd.ac.uk::6f5cdb1c-ad00-41dd-9c46-552c8915fb90" providerId="AD" clId="Web-{0561064F-4DB8-F480-82C7-514084A3F392}" dt="2023-01-24T14:46:12.105" v="228" actId="20577"/>
          <ac:spMkLst>
            <pc:docMk/>
            <pc:sldMk cId="4282292242" sldId="265"/>
            <ac:spMk id="3" creationId="{4EFCDCAA-3500-4597-C7E9-3122FD0B91E9}"/>
          </ac:spMkLst>
        </pc:spChg>
      </pc:sldChg>
    </pc:docChg>
  </pc:docChgLst>
  <pc:docChgLst>
    <pc:chgData name="Sabiha Akhtar (2209698)" userId="S::2209698@student.uwtsd.ac.uk::6f5cdb1c-ad00-41dd-9c46-552c8915fb90" providerId="AD" clId="Web-{D70ABF11-18F4-C98B-A0BA-90516D6866BC}"/>
    <pc:docChg chg="addSld delSld modSld">
      <pc:chgData name="Sabiha Akhtar (2209698)" userId="S::2209698@student.uwtsd.ac.uk::6f5cdb1c-ad00-41dd-9c46-552c8915fb90" providerId="AD" clId="Web-{D70ABF11-18F4-C98B-A0BA-90516D6866BC}" dt="2023-01-29T20:37:03.423" v="101" actId="20577"/>
      <pc:docMkLst>
        <pc:docMk/>
      </pc:docMkLst>
      <pc:sldChg chg="modSp">
        <pc:chgData name="Sabiha Akhtar (2209698)" userId="S::2209698@student.uwtsd.ac.uk::6f5cdb1c-ad00-41dd-9c46-552c8915fb90" providerId="AD" clId="Web-{D70ABF11-18F4-C98B-A0BA-90516D6866BC}" dt="2023-01-29T20:31:34.433" v="19" actId="20577"/>
        <pc:sldMkLst>
          <pc:docMk/>
          <pc:sldMk cId="1047547805" sldId="264"/>
        </pc:sldMkLst>
        <pc:spChg chg="mod">
          <ac:chgData name="Sabiha Akhtar (2209698)" userId="S::2209698@student.uwtsd.ac.uk::6f5cdb1c-ad00-41dd-9c46-552c8915fb90" providerId="AD" clId="Web-{D70ABF11-18F4-C98B-A0BA-90516D6866BC}" dt="2023-01-29T20:31:34.433" v="19" actId="20577"/>
          <ac:spMkLst>
            <pc:docMk/>
            <pc:sldMk cId="1047547805" sldId="264"/>
            <ac:spMk id="3" creationId="{B7719E54-CE98-DCC0-5D3A-342B806FB701}"/>
          </ac:spMkLst>
        </pc:spChg>
      </pc:sldChg>
      <pc:sldChg chg="modSp">
        <pc:chgData name="Sabiha Akhtar (2209698)" userId="S::2209698@student.uwtsd.ac.uk::6f5cdb1c-ad00-41dd-9c46-552c8915fb90" providerId="AD" clId="Web-{D70ABF11-18F4-C98B-A0BA-90516D6866BC}" dt="2023-01-29T20:29:22.269" v="7" actId="20577"/>
        <pc:sldMkLst>
          <pc:docMk/>
          <pc:sldMk cId="1087181723" sldId="266"/>
        </pc:sldMkLst>
        <pc:spChg chg="mod">
          <ac:chgData name="Sabiha Akhtar (2209698)" userId="S::2209698@student.uwtsd.ac.uk::6f5cdb1c-ad00-41dd-9c46-552c8915fb90" providerId="AD" clId="Web-{D70ABF11-18F4-C98B-A0BA-90516D6866BC}" dt="2023-01-29T20:28:54.424" v="3" actId="20577"/>
          <ac:spMkLst>
            <pc:docMk/>
            <pc:sldMk cId="1087181723" sldId="266"/>
            <ac:spMk id="2" creationId="{249438AD-B8A6-C295-D2DB-50F92CA06439}"/>
          </ac:spMkLst>
        </pc:spChg>
        <pc:spChg chg="mod">
          <ac:chgData name="Sabiha Akhtar (2209698)" userId="S::2209698@student.uwtsd.ac.uk::6f5cdb1c-ad00-41dd-9c46-552c8915fb90" providerId="AD" clId="Web-{D70ABF11-18F4-C98B-A0BA-90516D6866BC}" dt="2023-01-29T20:29:22.269" v="7" actId="20577"/>
          <ac:spMkLst>
            <pc:docMk/>
            <pc:sldMk cId="1087181723" sldId="266"/>
            <ac:spMk id="3" creationId="{3906EDB9-1913-B6D8-0A1F-C2600F69B982}"/>
          </ac:spMkLst>
        </pc:spChg>
      </pc:sldChg>
      <pc:sldChg chg="new">
        <pc:chgData name="Sabiha Akhtar (2209698)" userId="S::2209698@student.uwtsd.ac.uk::6f5cdb1c-ad00-41dd-9c46-552c8915fb90" providerId="AD" clId="Web-{D70ABF11-18F4-C98B-A0BA-90516D6866BC}" dt="2023-01-29T20:32:00.793" v="20"/>
        <pc:sldMkLst>
          <pc:docMk/>
          <pc:sldMk cId="2885178551" sldId="267"/>
        </pc:sldMkLst>
      </pc:sldChg>
      <pc:sldChg chg="modSp new">
        <pc:chgData name="Sabiha Akhtar (2209698)" userId="S::2209698@student.uwtsd.ac.uk::6f5cdb1c-ad00-41dd-9c46-552c8915fb90" providerId="AD" clId="Web-{D70ABF11-18F4-C98B-A0BA-90516D6866BC}" dt="2023-01-29T20:37:03.423" v="101" actId="20577"/>
        <pc:sldMkLst>
          <pc:docMk/>
          <pc:sldMk cId="2410185180" sldId="268"/>
        </pc:sldMkLst>
        <pc:spChg chg="mod">
          <ac:chgData name="Sabiha Akhtar (2209698)" userId="S::2209698@student.uwtsd.ac.uk::6f5cdb1c-ad00-41dd-9c46-552c8915fb90" providerId="AD" clId="Web-{D70ABF11-18F4-C98B-A0BA-90516D6866BC}" dt="2023-01-29T20:33:25.112" v="24" actId="14100"/>
          <ac:spMkLst>
            <pc:docMk/>
            <pc:sldMk cId="2410185180" sldId="268"/>
            <ac:spMk id="2" creationId="{4AA17147-52C7-7C94-5D19-E7CE6B4C785B}"/>
          </ac:spMkLst>
        </pc:spChg>
        <pc:spChg chg="mod">
          <ac:chgData name="Sabiha Akhtar (2209698)" userId="S::2209698@student.uwtsd.ac.uk::6f5cdb1c-ad00-41dd-9c46-552c8915fb90" providerId="AD" clId="Web-{D70ABF11-18F4-C98B-A0BA-90516D6866BC}" dt="2023-01-29T20:37:03.423" v="101" actId="20577"/>
          <ac:spMkLst>
            <pc:docMk/>
            <pc:sldMk cId="2410185180" sldId="268"/>
            <ac:spMk id="3" creationId="{9497BEDC-284F-6B79-94F2-3A344CB9D98A}"/>
          </ac:spMkLst>
        </pc:spChg>
      </pc:sldChg>
      <pc:sldChg chg="new del">
        <pc:chgData name="Sabiha Akhtar (2209698)" userId="S::2209698@student.uwtsd.ac.uk::6f5cdb1c-ad00-41dd-9c46-552c8915fb90" providerId="AD" clId="Web-{D70ABF11-18F4-C98B-A0BA-90516D6866BC}" dt="2023-01-29T20:33:05.095" v="22"/>
        <pc:sldMkLst>
          <pc:docMk/>
          <pc:sldMk cId="3684817776" sldId="268"/>
        </pc:sldMkLst>
      </pc:sldChg>
    </pc:docChg>
  </pc:docChgLst>
  <pc:docChgLst>
    <pc:chgData name="Sabiha Akhtar (2209698)" userId="S::2209698@student.uwtsd.ac.uk::6f5cdb1c-ad00-41dd-9c46-552c8915fb90" providerId="AD" clId="Web-{09179A34-20B2-C219-68C0-24A45092BC03}"/>
    <pc:docChg chg="addSld modSld">
      <pc:chgData name="Sabiha Akhtar (2209698)" userId="S::2209698@student.uwtsd.ac.uk::6f5cdb1c-ad00-41dd-9c46-552c8915fb90" providerId="AD" clId="Web-{09179A34-20B2-C219-68C0-24A45092BC03}" dt="2023-01-24T19:35:27.409" v="905" actId="20577"/>
      <pc:docMkLst>
        <pc:docMk/>
      </pc:docMkLst>
      <pc:sldChg chg="modSp">
        <pc:chgData name="Sabiha Akhtar (2209698)" userId="S::2209698@student.uwtsd.ac.uk::6f5cdb1c-ad00-41dd-9c46-552c8915fb90" providerId="AD" clId="Web-{09179A34-20B2-C219-68C0-24A45092BC03}" dt="2023-01-24T18:59:06.547" v="362" actId="20577"/>
        <pc:sldMkLst>
          <pc:docMk/>
          <pc:sldMk cId="107746551" sldId="257"/>
        </pc:sldMkLst>
        <pc:spChg chg="mod">
          <ac:chgData name="Sabiha Akhtar (2209698)" userId="S::2209698@student.uwtsd.ac.uk::6f5cdb1c-ad00-41dd-9c46-552c8915fb90" providerId="AD" clId="Web-{09179A34-20B2-C219-68C0-24A45092BC03}" dt="2023-01-24T18:30:13.598" v="3" actId="20577"/>
          <ac:spMkLst>
            <pc:docMk/>
            <pc:sldMk cId="107746551" sldId="257"/>
            <ac:spMk id="2" creationId="{32C591FD-12FE-5834-7F73-7D8255470A49}"/>
          </ac:spMkLst>
        </pc:spChg>
        <pc:spChg chg="mod">
          <ac:chgData name="Sabiha Akhtar (2209698)" userId="S::2209698@student.uwtsd.ac.uk::6f5cdb1c-ad00-41dd-9c46-552c8915fb90" providerId="AD" clId="Web-{09179A34-20B2-C219-68C0-24A45092BC03}" dt="2023-01-24T18:59:06.547" v="362" actId="20577"/>
          <ac:spMkLst>
            <pc:docMk/>
            <pc:sldMk cId="107746551" sldId="257"/>
            <ac:spMk id="3" creationId="{4AC68E57-CD6F-E076-8046-6154D8A875EE}"/>
          </ac:spMkLst>
        </pc:spChg>
      </pc:sldChg>
      <pc:sldChg chg="modSp">
        <pc:chgData name="Sabiha Akhtar (2209698)" userId="S::2209698@student.uwtsd.ac.uk::6f5cdb1c-ad00-41dd-9c46-552c8915fb90" providerId="AD" clId="Web-{09179A34-20B2-C219-68C0-24A45092BC03}" dt="2023-01-24T18:32:26.288" v="9" actId="20577"/>
        <pc:sldMkLst>
          <pc:docMk/>
          <pc:sldMk cId="2622696489" sldId="259"/>
        </pc:sldMkLst>
        <pc:spChg chg="mod">
          <ac:chgData name="Sabiha Akhtar (2209698)" userId="S::2209698@student.uwtsd.ac.uk::6f5cdb1c-ad00-41dd-9c46-552c8915fb90" providerId="AD" clId="Web-{09179A34-20B2-C219-68C0-24A45092BC03}" dt="2023-01-24T18:31:15.115" v="5" actId="20577"/>
          <ac:spMkLst>
            <pc:docMk/>
            <pc:sldMk cId="2622696489" sldId="259"/>
            <ac:spMk id="2" creationId="{9DBC92C5-F5A8-B090-206D-9FB6724F6D12}"/>
          </ac:spMkLst>
        </pc:spChg>
        <pc:spChg chg="mod">
          <ac:chgData name="Sabiha Akhtar (2209698)" userId="S::2209698@student.uwtsd.ac.uk::6f5cdb1c-ad00-41dd-9c46-552c8915fb90" providerId="AD" clId="Web-{09179A34-20B2-C219-68C0-24A45092BC03}" dt="2023-01-24T18:32:26.288" v="9" actId="20577"/>
          <ac:spMkLst>
            <pc:docMk/>
            <pc:sldMk cId="2622696489" sldId="259"/>
            <ac:spMk id="3" creationId="{74E28DFB-B8BB-54D4-EC18-36F6E8182D43}"/>
          </ac:spMkLst>
        </pc:spChg>
      </pc:sldChg>
      <pc:sldChg chg="modSp">
        <pc:chgData name="Sabiha Akhtar (2209698)" userId="S::2209698@student.uwtsd.ac.uk::6f5cdb1c-ad00-41dd-9c46-552c8915fb90" providerId="AD" clId="Web-{09179A34-20B2-C219-68C0-24A45092BC03}" dt="2023-01-24T18:32:39.038" v="10" actId="20577"/>
        <pc:sldMkLst>
          <pc:docMk/>
          <pc:sldMk cId="1620336247" sldId="260"/>
        </pc:sldMkLst>
        <pc:spChg chg="mod">
          <ac:chgData name="Sabiha Akhtar (2209698)" userId="S::2209698@student.uwtsd.ac.uk::6f5cdb1c-ad00-41dd-9c46-552c8915fb90" providerId="AD" clId="Web-{09179A34-20B2-C219-68C0-24A45092BC03}" dt="2023-01-24T18:30:53.755" v="4" actId="20577"/>
          <ac:spMkLst>
            <pc:docMk/>
            <pc:sldMk cId="1620336247" sldId="260"/>
            <ac:spMk id="2" creationId="{640C01A0-6582-926E-496A-E58AD70845B1}"/>
          </ac:spMkLst>
        </pc:spChg>
        <pc:spChg chg="mod">
          <ac:chgData name="Sabiha Akhtar (2209698)" userId="S::2209698@student.uwtsd.ac.uk::6f5cdb1c-ad00-41dd-9c46-552c8915fb90" providerId="AD" clId="Web-{09179A34-20B2-C219-68C0-24A45092BC03}" dt="2023-01-24T18:32:39.038" v="10" actId="20577"/>
          <ac:spMkLst>
            <pc:docMk/>
            <pc:sldMk cId="1620336247" sldId="260"/>
            <ac:spMk id="3" creationId="{848DC22D-79F8-8573-E6F6-D1F34684C615}"/>
          </ac:spMkLst>
        </pc:spChg>
      </pc:sldChg>
      <pc:sldChg chg="modSp">
        <pc:chgData name="Sabiha Akhtar (2209698)" userId="S::2209698@student.uwtsd.ac.uk::6f5cdb1c-ad00-41dd-9c46-552c8915fb90" providerId="AD" clId="Web-{09179A34-20B2-C219-68C0-24A45092BC03}" dt="2023-01-24T19:35:27.409" v="905" actId="20577"/>
        <pc:sldMkLst>
          <pc:docMk/>
          <pc:sldMk cId="2244480549" sldId="263"/>
        </pc:sldMkLst>
        <pc:spChg chg="mod">
          <ac:chgData name="Sabiha Akhtar (2209698)" userId="S::2209698@student.uwtsd.ac.uk::6f5cdb1c-ad00-41dd-9c46-552c8915fb90" providerId="AD" clId="Web-{09179A34-20B2-C219-68C0-24A45092BC03}" dt="2023-01-24T19:35:27.409" v="905" actId="20577"/>
          <ac:spMkLst>
            <pc:docMk/>
            <pc:sldMk cId="2244480549" sldId="263"/>
            <ac:spMk id="3" creationId="{24B91077-5289-4479-7D9D-A86FA734F09E}"/>
          </ac:spMkLst>
        </pc:spChg>
      </pc:sldChg>
      <pc:sldChg chg="modSp">
        <pc:chgData name="Sabiha Akhtar (2209698)" userId="S::2209698@student.uwtsd.ac.uk::6f5cdb1c-ad00-41dd-9c46-552c8915fb90" providerId="AD" clId="Web-{09179A34-20B2-C219-68C0-24A45092BC03}" dt="2023-01-24T19:34:36.220" v="901" actId="20577"/>
        <pc:sldMkLst>
          <pc:docMk/>
          <pc:sldMk cId="1047547805" sldId="264"/>
        </pc:sldMkLst>
        <pc:spChg chg="mod">
          <ac:chgData name="Sabiha Akhtar (2209698)" userId="S::2209698@student.uwtsd.ac.uk::6f5cdb1c-ad00-41dd-9c46-552c8915fb90" providerId="AD" clId="Web-{09179A34-20B2-C219-68C0-24A45092BC03}" dt="2023-01-24T19:34:36.220" v="901" actId="20577"/>
          <ac:spMkLst>
            <pc:docMk/>
            <pc:sldMk cId="1047547805" sldId="264"/>
            <ac:spMk id="3" creationId="{B7719E54-CE98-DCC0-5D3A-342B806FB701}"/>
          </ac:spMkLst>
        </pc:spChg>
      </pc:sldChg>
      <pc:sldChg chg="addSp modSp">
        <pc:chgData name="Sabiha Akhtar (2209698)" userId="S::2209698@student.uwtsd.ac.uk::6f5cdb1c-ad00-41dd-9c46-552c8915fb90" providerId="AD" clId="Web-{09179A34-20B2-C219-68C0-24A45092BC03}" dt="2023-01-24T19:13:53.817" v="552" actId="20577"/>
        <pc:sldMkLst>
          <pc:docMk/>
          <pc:sldMk cId="4282292242" sldId="265"/>
        </pc:sldMkLst>
        <pc:spChg chg="mod">
          <ac:chgData name="Sabiha Akhtar (2209698)" userId="S::2209698@student.uwtsd.ac.uk::6f5cdb1c-ad00-41dd-9c46-552c8915fb90" providerId="AD" clId="Web-{09179A34-20B2-C219-68C0-24A45092BC03}" dt="2023-01-24T18:33:23.368" v="13" actId="20577"/>
          <ac:spMkLst>
            <pc:docMk/>
            <pc:sldMk cId="4282292242" sldId="265"/>
            <ac:spMk id="2" creationId="{18956E12-DDB5-BFF1-CB4F-C9F87FF9E49B}"/>
          </ac:spMkLst>
        </pc:spChg>
        <pc:spChg chg="mod">
          <ac:chgData name="Sabiha Akhtar (2209698)" userId="S::2209698@student.uwtsd.ac.uk::6f5cdb1c-ad00-41dd-9c46-552c8915fb90" providerId="AD" clId="Web-{09179A34-20B2-C219-68C0-24A45092BC03}" dt="2023-01-24T19:13:53.817" v="552" actId="20577"/>
          <ac:spMkLst>
            <pc:docMk/>
            <pc:sldMk cId="4282292242" sldId="265"/>
            <ac:spMk id="3" creationId="{4EFCDCAA-3500-4597-C7E9-3122FD0B91E9}"/>
          </ac:spMkLst>
        </pc:spChg>
        <pc:picChg chg="add mod">
          <ac:chgData name="Sabiha Akhtar (2209698)" userId="S::2209698@student.uwtsd.ac.uk::6f5cdb1c-ad00-41dd-9c46-552c8915fb90" providerId="AD" clId="Web-{09179A34-20B2-C219-68C0-24A45092BC03}" dt="2023-01-24T19:03:09.084" v="420" actId="14100"/>
          <ac:picMkLst>
            <pc:docMk/>
            <pc:sldMk cId="4282292242" sldId="265"/>
            <ac:picMk id="5" creationId="{97DDA60D-CA55-AE61-A263-BA8975E4F7D5}"/>
          </ac:picMkLst>
        </pc:picChg>
      </pc:sldChg>
      <pc:sldChg chg="modSp new">
        <pc:chgData name="Sabiha Akhtar (2209698)" userId="S::2209698@student.uwtsd.ac.uk::6f5cdb1c-ad00-41dd-9c46-552c8915fb90" providerId="AD" clId="Web-{09179A34-20B2-C219-68C0-24A45092BC03}" dt="2023-01-24T19:02:35.880" v="417" actId="20577"/>
        <pc:sldMkLst>
          <pc:docMk/>
          <pc:sldMk cId="1087181723" sldId="266"/>
        </pc:sldMkLst>
        <pc:spChg chg="mod">
          <ac:chgData name="Sabiha Akhtar (2209698)" userId="S::2209698@student.uwtsd.ac.uk::6f5cdb1c-ad00-41dd-9c46-552c8915fb90" providerId="AD" clId="Web-{09179A34-20B2-C219-68C0-24A45092BC03}" dt="2023-01-24T19:02:35.880" v="417" actId="20577"/>
          <ac:spMkLst>
            <pc:docMk/>
            <pc:sldMk cId="1087181723" sldId="266"/>
            <ac:spMk id="2" creationId="{249438AD-B8A6-C295-D2DB-50F92CA06439}"/>
          </ac:spMkLst>
        </pc:spChg>
        <pc:spChg chg="mod">
          <ac:chgData name="Sabiha Akhtar (2209698)" userId="S::2209698@student.uwtsd.ac.uk::6f5cdb1c-ad00-41dd-9c46-552c8915fb90" providerId="AD" clId="Web-{09179A34-20B2-C219-68C0-24A45092BC03}" dt="2023-01-24T18:57:32.420" v="353" actId="20577"/>
          <ac:spMkLst>
            <pc:docMk/>
            <pc:sldMk cId="1087181723" sldId="266"/>
            <ac:spMk id="3" creationId="{3906EDB9-1913-B6D8-0A1F-C2600F69B982}"/>
          </ac:spMkLst>
        </pc:spChg>
      </pc:sldChg>
    </pc:docChg>
  </pc:docChgLst>
  <pc:docChgLst>
    <pc:chgData name="Sabiha Akhtar (2209698)" userId="S::2209698@student.uwtsd.ac.uk::6f5cdb1c-ad00-41dd-9c46-552c8915fb90" providerId="AD" clId="Web-{C61CD843-9E38-1E46-53D8-988828CC1865}"/>
    <pc:docChg chg="addSld modSld">
      <pc:chgData name="Sabiha Akhtar (2209698)" userId="S::2209698@student.uwtsd.ac.uk::6f5cdb1c-ad00-41dd-9c46-552c8915fb90" providerId="AD" clId="Web-{C61CD843-9E38-1E46-53D8-988828CC1865}" dt="2023-01-20T19:41:31.804" v="503" actId="20577"/>
      <pc:docMkLst>
        <pc:docMk/>
      </pc:docMkLst>
      <pc:sldChg chg="addSp delSp modSp">
        <pc:chgData name="Sabiha Akhtar (2209698)" userId="S::2209698@student.uwtsd.ac.uk::6f5cdb1c-ad00-41dd-9c46-552c8915fb90" providerId="AD" clId="Web-{C61CD843-9E38-1E46-53D8-988828CC1865}" dt="2023-01-20T14:12:56.720" v="101" actId="20577"/>
        <pc:sldMkLst>
          <pc:docMk/>
          <pc:sldMk cId="109857222" sldId="256"/>
        </pc:sldMkLst>
        <pc:spChg chg="mod">
          <ac:chgData name="Sabiha Akhtar (2209698)" userId="S::2209698@student.uwtsd.ac.uk::6f5cdb1c-ad00-41dd-9c46-552c8915fb90" providerId="AD" clId="Web-{C61CD843-9E38-1E46-53D8-988828CC1865}" dt="2023-01-20T14:12:56.720" v="101" actId="20577"/>
          <ac:spMkLst>
            <pc:docMk/>
            <pc:sldMk cId="109857222" sldId="256"/>
            <ac:spMk id="2" creationId="{00000000-0000-0000-0000-000000000000}"/>
          </ac:spMkLst>
        </pc:spChg>
        <pc:spChg chg="del">
          <ac:chgData name="Sabiha Akhtar (2209698)" userId="S::2209698@student.uwtsd.ac.uk::6f5cdb1c-ad00-41dd-9c46-552c8915fb90" providerId="AD" clId="Web-{C61CD843-9E38-1E46-53D8-988828CC1865}" dt="2023-01-20T14:11:27.310" v="77"/>
          <ac:spMkLst>
            <pc:docMk/>
            <pc:sldMk cId="109857222" sldId="256"/>
            <ac:spMk id="3" creationId="{00000000-0000-0000-0000-000000000000}"/>
          </ac:spMkLst>
        </pc:spChg>
        <pc:spChg chg="add">
          <ac:chgData name="Sabiha Akhtar (2209698)" userId="S::2209698@student.uwtsd.ac.uk::6f5cdb1c-ad00-41dd-9c46-552c8915fb90" providerId="AD" clId="Web-{C61CD843-9E38-1E46-53D8-988828CC1865}" dt="2023-01-20T14:11:36.905" v="79"/>
          <ac:spMkLst>
            <pc:docMk/>
            <pc:sldMk cId="109857222" sldId="256"/>
            <ac:spMk id="4" creationId="{15511E85-5FAD-9DBD-C74F-EF507FC9AD2A}"/>
          </ac:spMkLst>
        </pc:spChg>
      </pc:sldChg>
      <pc:sldChg chg="addSp modSp">
        <pc:chgData name="Sabiha Akhtar (2209698)" userId="S::2209698@student.uwtsd.ac.uk::6f5cdb1c-ad00-41dd-9c46-552c8915fb90" providerId="AD" clId="Web-{C61CD843-9E38-1E46-53D8-988828CC1865}" dt="2023-01-20T14:09:43.088" v="72"/>
        <pc:sldMkLst>
          <pc:docMk/>
          <pc:sldMk cId="107746551" sldId="257"/>
        </pc:sldMkLst>
        <pc:spChg chg="mod">
          <ac:chgData name="Sabiha Akhtar (2209698)" userId="S::2209698@student.uwtsd.ac.uk::6f5cdb1c-ad00-41dd-9c46-552c8915fb90" providerId="AD" clId="Web-{C61CD843-9E38-1E46-53D8-988828CC1865}" dt="2023-01-20T13:14:04.376" v="53" actId="20577"/>
          <ac:spMkLst>
            <pc:docMk/>
            <pc:sldMk cId="107746551" sldId="257"/>
            <ac:spMk id="2" creationId="{32C591FD-12FE-5834-7F73-7D8255470A49}"/>
          </ac:spMkLst>
        </pc:spChg>
        <pc:spChg chg="mod">
          <ac:chgData name="Sabiha Akhtar (2209698)" userId="S::2209698@student.uwtsd.ac.uk::6f5cdb1c-ad00-41dd-9c46-552c8915fb90" providerId="AD" clId="Web-{C61CD843-9E38-1E46-53D8-988828CC1865}" dt="2023-01-20T14:09:15.900" v="71" actId="20577"/>
          <ac:spMkLst>
            <pc:docMk/>
            <pc:sldMk cId="107746551" sldId="257"/>
            <ac:spMk id="3" creationId="{4AC68E57-CD6F-E076-8046-6154D8A875EE}"/>
          </ac:spMkLst>
        </pc:spChg>
        <pc:picChg chg="add">
          <ac:chgData name="Sabiha Akhtar (2209698)" userId="S::2209698@student.uwtsd.ac.uk::6f5cdb1c-ad00-41dd-9c46-552c8915fb90" providerId="AD" clId="Web-{C61CD843-9E38-1E46-53D8-988828CC1865}" dt="2023-01-20T14:09:43.088" v="72"/>
          <ac:picMkLst>
            <pc:docMk/>
            <pc:sldMk cId="107746551" sldId="257"/>
            <ac:picMk id="5" creationId="{F1BAF04F-678C-0B71-1EFC-5BFCB3EDEFE1}"/>
          </ac:picMkLst>
        </pc:picChg>
      </pc:sldChg>
      <pc:sldChg chg="addSp delSp modSp mod setBg">
        <pc:chgData name="Sabiha Akhtar (2209698)" userId="S::2209698@student.uwtsd.ac.uk::6f5cdb1c-ad00-41dd-9c46-552c8915fb90" providerId="AD" clId="Web-{C61CD843-9E38-1E46-53D8-988828CC1865}" dt="2023-01-20T14:27:46.095" v="286" actId="20577"/>
        <pc:sldMkLst>
          <pc:docMk/>
          <pc:sldMk cId="2674851018" sldId="258"/>
        </pc:sldMkLst>
        <pc:spChg chg="mod">
          <ac:chgData name="Sabiha Akhtar (2209698)" userId="S::2209698@student.uwtsd.ac.uk::6f5cdb1c-ad00-41dd-9c46-552c8915fb90" providerId="AD" clId="Web-{C61CD843-9E38-1E46-53D8-988828CC1865}" dt="2023-01-20T14:21:31.129" v="283"/>
          <ac:spMkLst>
            <pc:docMk/>
            <pc:sldMk cId="2674851018" sldId="258"/>
            <ac:spMk id="2" creationId="{3AF2253C-3E7A-417B-BEFB-38A85CA88D24}"/>
          </ac:spMkLst>
        </pc:spChg>
        <pc:spChg chg="mod ord">
          <ac:chgData name="Sabiha Akhtar (2209698)" userId="S::2209698@student.uwtsd.ac.uk::6f5cdb1c-ad00-41dd-9c46-552c8915fb90" providerId="AD" clId="Web-{C61CD843-9E38-1E46-53D8-988828CC1865}" dt="2023-01-20T14:27:46.095" v="286" actId="20577"/>
          <ac:spMkLst>
            <pc:docMk/>
            <pc:sldMk cId="2674851018" sldId="258"/>
            <ac:spMk id="3" creationId="{4785AC12-0A3D-CB04-E3F1-A359441BF091}"/>
          </ac:spMkLst>
        </pc:spChg>
        <pc:spChg chg="del">
          <ac:chgData name="Sabiha Akhtar (2209698)" userId="S::2209698@student.uwtsd.ac.uk::6f5cdb1c-ad00-41dd-9c46-552c8915fb90" providerId="AD" clId="Web-{C61CD843-9E38-1E46-53D8-988828CC1865}" dt="2023-01-20T14:13:12.580" v="102"/>
          <ac:spMkLst>
            <pc:docMk/>
            <pc:sldMk cId="2674851018" sldId="258"/>
            <ac:spMk id="8" creationId="{65033505-38BF-9479-BE2A-D88527DF3F7F}"/>
          </ac:spMkLst>
        </pc:spChg>
        <pc:picChg chg="mod">
          <ac:chgData name="Sabiha Akhtar (2209698)" userId="S::2209698@student.uwtsd.ac.uk::6f5cdb1c-ad00-41dd-9c46-552c8915fb90" providerId="AD" clId="Web-{C61CD843-9E38-1E46-53D8-988828CC1865}" dt="2023-01-20T14:21:31.129" v="283"/>
          <ac:picMkLst>
            <pc:docMk/>
            <pc:sldMk cId="2674851018" sldId="258"/>
            <ac:picMk id="6" creationId="{45E29A7E-3F3C-910B-8848-3DC7774BEBBA}"/>
          </ac:picMkLst>
        </pc:picChg>
        <pc:cxnChg chg="add">
          <ac:chgData name="Sabiha Akhtar (2209698)" userId="S::2209698@student.uwtsd.ac.uk::6f5cdb1c-ad00-41dd-9c46-552c8915fb90" providerId="AD" clId="Web-{C61CD843-9E38-1E46-53D8-988828CC1865}" dt="2023-01-20T14:21:31.129" v="283"/>
          <ac:cxnSpMkLst>
            <pc:docMk/>
            <pc:sldMk cId="2674851018" sldId="258"/>
            <ac:cxnSpMk id="11" creationId="{39B7FDC9-F0CE-43A7-9F2A-83DD09DC3453}"/>
          </ac:cxnSpMkLst>
        </pc:cxnChg>
      </pc:sldChg>
      <pc:sldChg chg="modSp new">
        <pc:chgData name="Sabiha Akhtar (2209698)" userId="S::2209698@student.uwtsd.ac.uk::6f5cdb1c-ad00-41dd-9c46-552c8915fb90" providerId="AD" clId="Web-{C61CD843-9E38-1E46-53D8-988828CC1865}" dt="2023-01-20T19:41:31.804" v="503" actId="20577"/>
        <pc:sldMkLst>
          <pc:docMk/>
          <pc:sldMk cId="2622696489" sldId="259"/>
        </pc:sldMkLst>
        <pc:spChg chg="mod">
          <ac:chgData name="Sabiha Akhtar (2209698)" userId="S::2209698@student.uwtsd.ac.uk::6f5cdb1c-ad00-41dd-9c46-552c8915fb90" providerId="AD" clId="Web-{C61CD843-9E38-1E46-53D8-988828CC1865}" dt="2023-01-20T14:42:40.299" v="294" actId="20577"/>
          <ac:spMkLst>
            <pc:docMk/>
            <pc:sldMk cId="2622696489" sldId="259"/>
            <ac:spMk id="2" creationId="{9DBC92C5-F5A8-B090-206D-9FB6724F6D12}"/>
          </ac:spMkLst>
        </pc:spChg>
        <pc:spChg chg="mod">
          <ac:chgData name="Sabiha Akhtar (2209698)" userId="S::2209698@student.uwtsd.ac.uk::6f5cdb1c-ad00-41dd-9c46-552c8915fb90" providerId="AD" clId="Web-{C61CD843-9E38-1E46-53D8-988828CC1865}" dt="2023-01-20T19:41:31.804" v="503" actId="20577"/>
          <ac:spMkLst>
            <pc:docMk/>
            <pc:sldMk cId="2622696489" sldId="259"/>
            <ac:spMk id="3" creationId="{74E28DFB-B8BB-54D4-EC18-36F6E8182D43}"/>
          </ac:spMkLst>
        </pc:spChg>
      </pc:sldChg>
    </pc:docChg>
  </pc:docChgLst>
  <pc:docChgLst>
    <pc:chgData name="Sabiha Akhtar (2209698)" userId="S::2209698@student.uwtsd.ac.uk::6f5cdb1c-ad00-41dd-9c46-552c8915fb90" providerId="AD" clId="Web-{C5CBA705-448C-436A-0C31-985BE2CE81EB}"/>
    <pc:docChg chg="modSld">
      <pc:chgData name="Sabiha Akhtar (2209698)" userId="S::2209698@student.uwtsd.ac.uk::6f5cdb1c-ad00-41dd-9c46-552c8915fb90" providerId="AD" clId="Web-{C5CBA705-448C-436A-0C31-985BE2CE81EB}" dt="2023-02-07T15:39:01.223" v="2299" actId="20577"/>
      <pc:docMkLst>
        <pc:docMk/>
      </pc:docMkLst>
      <pc:sldChg chg="modSp">
        <pc:chgData name="Sabiha Akhtar (2209698)" userId="S::2209698@student.uwtsd.ac.uk::6f5cdb1c-ad00-41dd-9c46-552c8915fb90" providerId="AD" clId="Web-{C5CBA705-448C-436A-0C31-985BE2CE81EB}" dt="2023-02-07T14:24:15.727" v="2096" actId="20577"/>
        <pc:sldMkLst>
          <pc:docMk/>
          <pc:sldMk cId="2622696489" sldId="259"/>
        </pc:sldMkLst>
        <pc:spChg chg="mod">
          <ac:chgData name="Sabiha Akhtar (2209698)" userId="S::2209698@student.uwtsd.ac.uk::6f5cdb1c-ad00-41dd-9c46-552c8915fb90" providerId="AD" clId="Web-{C5CBA705-448C-436A-0C31-985BE2CE81EB}" dt="2023-02-07T14:24:15.727" v="2096" actId="20577"/>
          <ac:spMkLst>
            <pc:docMk/>
            <pc:sldMk cId="2622696489" sldId="259"/>
            <ac:spMk id="3" creationId="{74E28DFB-B8BB-54D4-EC18-36F6E8182D43}"/>
          </ac:spMkLst>
        </pc:spChg>
      </pc:sldChg>
      <pc:sldChg chg="modSp">
        <pc:chgData name="Sabiha Akhtar (2209698)" userId="S::2209698@student.uwtsd.ac.uk::6f5cdb1c-ad00-41dd-9c46-552c8915fb90" providerId="AD" clId="Web-{C5CBA705-448C-436A-0C31-985BE2CE81EB}" dt="2023-02-07T15:15:34.326" v="2225" actId="20577"/>
        <pc:sldMkLst>
          <pc:docMk/>
          <pc:sldMk cId="1620336247" sldId="260"/>
        </pc:sldMkLst>
        <pc:spChg chg="mod">
          <ac:chgData name="Sabiha Akhtar (2209698)" userId="S::2209698@student.uwtsd.ac.uk::6f5cdb1c-ad00-41dd-9c46-552c8915fb90" providerId="AD" clId="Web-{C5CBA705-448C-436A-0C31-985BE2CE81EB}" dt="2023-02-07T15:15:34.326" v="2225" actId="20577"/>
          <ac:spMkLst>
            <pc:docMk/>
            <pc:sldMk cId="1620336247" sldId="260"/>
            <ac:spMk id="3" creationId="{848DC22D-79F8-8573-E6F6-D1F34684C615}"/>
          </ac:spMkLst>
        </pc:spChg>
      </pc:sldChg>
      <pc:sldChg chg="modSp">
        <pc:chgData name="Sabiha Akhtar (2209698)" userId="S::2209698@student.uwtsd.ac.uk::6f5cdb1c-ad00-41dd-9c46-552c8915fb90" providerId="AD" clId="Web-{C5CBA705-448C-436A-0C31-985BE2CE81EB}" dt="2023-02-07T14:29:20.188" v="2146" actId="20577"/>
        <pc:sldMkLst>
          <pc:docMk/>
          <pc:sldMk cId="1047547805" sldId="264"/>
        </pc:sldMkLst>
        <pc:spChg chg="mod">
          <ac:chgData name="Sabiha Akhtar (2209698)" userId="S::2209698@student.uwtsd.ac.uk::6f5cdb1c-ad00-41dd-9c46-552c8915fb90" providerId="AD" clId="Web-{C5CBA705-448C-436A-0C31-985BE2CE81EB}" dt="2023-02-07T14:29:20.188" v="2146" actId="20577"/>
          <ac:spMkLst>
            <pc:docMk/>
            <pc:sldMk cId="1047547805" sldId="264"/>
            <ac:spMk id="3" creationId="{B7719E54-CE98-DCC0-5D3A-342B806FB701}"/>
          </ac:spMkLst>
        </pc:spChg>
      </pc:sldChg>
      <pc:sldChg chg="modSp">
        <pc:chgData name="Sabiha Akhtar (2209698)" userId="S::2209698@student.uwtsd.ac.uk::6f5cdb1c-ad00-41dd-9c46-552c8915fb90" providerId="AD" clId="Web-{C5CBA705-448C-436A-0C31-985BE2CE81EB}" dt="2023-02-07T15:19:47.328" v="2236" actId="20577"/>
        <pc:sldMkLst>
          <pc:docMk/>
          <pc:sldMk cId="687100399" sldId="269"/>
        </pc:sldMkLst>
        <pc:spChg chg="mod">
          <ac:chgData name="Sabiha Akhtar (2209698)" userId="S::2209698@student.uwtsd.ac.uk::6f5cdb1c-ad00-41dd-9c46-552c8915fb90" providerId="AD" clId="Web-{C5CBA705-448C-436A-0C31-985BE2CE81EB}" dt="2023-02-07T15:19:47.328" v="2236" actId="20577"/>
          <ac:spMkLst>
            <pc:docMk/>
            <pc:sldMk cId="687100399" sldId="269"/>
            <ac:spMk id="3" creationId="{0C5D6101-02F0-93C9-ADB7-813FB0C20E7A}"/>
          </ac:spMkLst>
        </pc:spChg>
      </pc:sldChg>
      <pc:sldChg chg="modSp">
        <pc:chgData name="Sabiha Akhtar (2209698)" userId="S::2209698@student.uwtsd.ac.uk::6f5cdb1c-ad00-41dd-9c46-552c8915fb90" providerId="AD" clId="Web-{C5CBA705-448C-436A-0C31-985BE2CE81EB}" dt="2023-02-07T15:36:13.539" v="2286" actId="20577"/>
        <pc:sldMkLst>
          <pc:docMk/>
          <pc:sldMk cId="1270931407" sldId="271"/>
        </pc:sldMkLst>
        <pc:spChg chg="mod">
          <ac:chgData name="Sabiha Akhtar (2209698)" userId="S::2209698@student.uwtsd.ac.uk::6f5cdb1c-ad00-41dd-9c46-552c8915fb90" providerId="AD" clId="Web-{C5CBA705-448C-436A-0C31-985BE2CE81EB}" dt="2023-02-07T15:36:13.539" v="2286" actId="20577"/>
          <ac:spMkLst>
            <pc:docMk/>
            <pc:sldMk cId="1270931407" sldId="271"/>
            <ac:spMk id="4" creationId="{31C5BC6F-503C-F90D-CBDB-3BA1D88316BE}"/>
          </ac:spMkLst>
        </pc:spChg>
      </pc:sldChg>
      <pc:sldChg chg="modSp">
        <pc:chgData name="Sabiha Akhtar (2209698)" userId="S::2209698@student.uwtsd.ac.uk::6f5cdb1c-ad00-41dd-9c46-552c8915fb90" providerId="AD" clId="Web-{C5CBA705-448C-436A-0C31-985BE2CE81EB}" dt="2023-02-07T15:39:01.223" v="2299" actId="20577"/>
        <pc:sldMkLst>
          <pc:docMk/>
          <pc:sldMk cId="2103731247" sldId="272"/>
        </pc:sldMkLst>
        <pc:spChg chg="mod">
          <ac:chgData name="Sabiha Akhtar (2209698)" userId="S::2209698@student.uwtsd.ac.uk::6f5cdb1c-ad00-41dd-9c46-552c8915fb90" providerId="AD" clId="Web-{C5CBA705-448C-436A-0C31-985BE2CE81EB}" dt="2023-02-07T15:39:01.223" v="2299" actId="20577"/>
          <ac:spMkLst>
            <pc:docMk/>
            <pc:sldMk cId="2103731247" sldId="272"/>
            <ac:spMk id="3" creationId="{A6B4C759-8427-E810-1B9D-B976CD33C6B4}"/>
          </ac:spMkLst>
        </pc:spChg>
      </pc:sldChg>
      <pc:sldChg chg="modSp">
        <pc:chgData name="Sabiha Akhtar (2209698)" userId="S::2209698@student.uwtsd.ac.uk::6f5cdb1c-ad00-41dd-9c46-552c8915fb90" providerId="AD" clId="Web-{C5CBA705-448C-436A-0C31-985BE2CE81EB}" dt="2023-02-07T15:31:07.877" v="2275" actId="20577"/>
        <pc:sldMkLst>
          <pc:docMk/>
          <pc:sldMk cId="2117577237" sldId="277"/>
        </pc:sldMkLst>
        <pc:spChg chg="mod">
          <ac:chgData name="Sabiha Akhtar (2209698)" userId="S::2209698@student.uwtsd.ac.uk::6f5cdb1c-ad00-41dd-9c46-552c8915fb90" providerId="AD" clId="Web-{C5CBA705-448C-436A-0C31-985BE2CE81EB}" dt="2023-02-07T15:31:07.877" v="2275" actId="20577"/>
          <ac:spMkLst>
            <pc:docMk/>
            <pc:sldMk cId="2117577237" sldId="277"/>
            <ac:spMk id="3" creationId="{978F1883-D81F-20C3-45DD-9C6D041B597A}"/>
          </ac:spMkLst>
        </pc:spChg>
      </pc:sldChg>
      <pc:sldChg chg="modSp">
        <pc:chgData name="Sabiha Akhtar (2209698)" userId="S::2209698@student.uwtsd.ac.uk::6f5cdb1c-ad00-41dd-9c46-552c8915fb90" providerId="AD" clId="Web-{C5CBA705-448C-436A-0C31-985BE2CE81EB}" dt="2023-02-07T14:44:17.770" v="2211" actId="20577"/>
        <pc:sldMkLst>
          <pc:docMk/>
          <pc:sldMk cId="584863722" sldId="278"/>
        </pc:sldMkLst>
        <pc:spChg chg="mod">
          <ac:chgData name="Sabiha Akhtar (2209698)" userId="S::2209698@student.uwtsd.ac.uk::6f5cdb1c-ad00-41dd-9c46-552c8915fb90" providerId="AD" clId="Web-{C5CBA705-448C-436A-0C31-985BE2CE81EB}" dt="2023-02-07T14:44:17.770" v="2211" actId="20577"/>
          <ac:spMkLst>
            <pc:docMk/>
            <pc:sldMk cId="584863722" sldId="278"/>
            <ac:spMk id="3" creationId="{F123D744-7B45-D579-618A-09FD6412B0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thestrategystory.com/2021/06/09/ritz-carlton-business-strategy/" TargetMode="External"/><Relationship Id="rId3" Type="http://schemas.openxmlformats.org/officeDocument/2006/relationships/hyperlink" Target="https://www.marketing91.com/marketing-mix-of-ritz-carlton/" TargetMode="External"/><Relationship Id="rId7" Type="http://schemas.openxmlformats.org/officeDocument/2006/relationships/hyperlink" Target="https://crm.org/articles/ritz-carlton-gold-standards" TargetMode="External"/><Relationship Id="rId2" Type="http://schemas.openxmlformats.org/officeDocument/2006/relationships/hyperlink" Target="https://stephenblandino.com/2016/07/how-the-ritz-carlton-delivers-exceptional-customer-service.html" TargetMode="External"/><Relationship Id="rId1" Type="http://schemas.openxmlformats.org/officeDocument/2006/relationships/slideLayout" Target="../slideLayouts/slideLayout2.xml"/><Relationship Id="rId6" Type="http://schemas.openxmlformats.org/officeDocument/2006/relationships/hyperlink" Target="https://www.ritzcarlton.com/en/about/gold-standards" TargetMode="External"/><Relationship Id="rId11" Type="http://schemas.openxmlformats.org/officeDocument/2006/relationships/hyperlink" Target="https://www.glion.edu/magazine/hospitality-important-businesses/#:~:text=It%20will%20help%20your%20business,means%20customers%20will%20offer%20them" TargetMode="External"/><Relationship Id="rId5" Type="http://schemas.openxmlformats.org/officeDocument/2006/relationships/hyperlink" Target="https://www.davidkirkaldy.com/12-service-values-ritz-carlton-uses-and-you-can-too/" TargetMode="External"/><Relationship Id="rId10" Type="http://schemas.openxmlformats.org/officeDocument/2006/relationships/hyperlink" Target="https://www.forbes.com/sites/micahsolomon/2015/09/24/your-customer-service-style-is-your-brand-the-ritz-carlton-case-study/?sh=4e2f94a55efe" TargetMode="External"/><Relationship Id="rId4" Type="http://schemas.openxmlformats.org/officeDocument/2006/relationships/hyperlink" Target="https://www.youtube.com/watch?v=7e_S1LH0s9k" TargetMode="External"/><Relationship Id="rId9" Type="http://schemas.openxmlformats.org/officeDocument/2006/relationships/hyperlink" Target="https://www.forbes.com/2009/10/30/simon-cooper-ritz-leadership-ceonetwork-hotels.html?sh=224c4c2710b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76377" y="681428"/>
            <a:ext cx="10515600" cy="1699613"/>
          </a:xfrm>
        </p:spPr>
        <p:txBody>
          <a:bodyPr>
            <a:normAutofit fontScale="90000"/>
          </a:bodyPr>
          <a:lstStyle/>
          <a:p>
            <a:pPr algn="ctr"/>
            <a:br>
              <a:rPr lang="en-GB" dirty="0">
                <a:cs typeface="Calibri Light"/>
              </a:rPr>
            </a:br>
            <a:br>
              <a:rPr lang="en-GB" dirty="0">
                <a:cs typeface="Calibri Light"/>
              </a:rPr>
            </a:br>
            <a:br>
              <a:rPr lang="en-GB" dirty="0">
                <a:cs typeface="Calibri Light"/>
              </a:rPr>
            </a:br>
            <a:br>
              <a:rPr lang="en-GB" dirty="0">
                <a:cs typeface="Calibri Light"/>
              </a:rPr>
            </a:br>
            <a:br>
              <a:rPr lang="en-GB" sz="3200" dirty="0">
                <a:cs typeface="Calibri Light"/>
              </a:rPr>
            </a:br>
            <a:br>
              <a:rPr lang="en-GB" sz="3200" dirty="0">
                <a:cs typeface="Calibri Light"/>
              </a:rPr>
            </a:br>
            <a:r>
              <a:rPr lang="en-GB" sz="3200" b="1" dirty="0">
                <a:latin typeface="Arial Nova"/>
                <a:cs typeface="Calibri Light"/>
              </a:rPr>
              <a:t>Assignment 1 Presentation : </a:t>
            </a:r>
            <a:r>
              <a:rPr lang="en-GB" sz="3200" b="1" dirty="0">
                <a:latin typeface="Arial Nova"/>
                <a:ea typeface="+mj-lt"/>
                <a:cs typeface="+mj-lt"/>
              </a:rPr>
              <a:t>The role and importance of quality service, hospitality, and guest services within the hotel Industry</a:t>
            </a:r>
            <a:br>
              <a:rPr lang="en-GB" sz="3200" b="1" dirty="0">
                <a:latin typeface="Arial Nova"/>
                <a:cs typeface="Calibri Light"/>
              </a:rPr>
            </a:br>
            <a:r>
              <a:rPr lang="en-GB" sz="3200" b="1" dirty="0">
                <a:latin typeface="Arial Nova"/>
                <a:cs typeface="Calibri Light"/>
              </a:rPr>
              <a:t>Hospitality and Guest Service Management </a:t>
            </a:r>
            <a:br>
              <a:rPr lang="en-GB" sz="3200" b="1" dirty="0">
                <a:latin typeface="Arial Nova"/>
                <a:cs typeface="Calibri Light"/>
              </a:rPr>
            </a:br>
            <a:r>
              <a:rPr lang="en-GB" sz="3200" b="1" dirty="0">
                <a:latin typeface="Arial Nova"/>
                <a:cs typeface="Calibri Light"/>
              </a:rPr>
              <a:t>BMIH4003</a:t>
            </a:r>
            <a:br>
              <a:rPr lang="en-GB" sz="3200" dirty="0">
                <a:latin typeface="Arial Nova"/>
                <a:cs typeface="Calibri Light"/>
              </a:rPr>
            </a:br>
            <a:r>
              <a:rPr lang="en-GB" sz="3200" b="1" dirty="0">
                <a:latin typeface="Arial Nova"/>
                <a:cs typeface="Calibri Light"/>
              </a:rPr>
              <a:t>Lecturer- Muhammad </a:t>
            </a:r>
            <a:r>
              <a:rPr lang="en-GB" sz="3200" b="1" dirty="0" err="1">
                <a:latin typeface="Arial Nova"/>
                <a:cs typeface="Calibri Light"/>
              </a:rPr>
              <a:t>Casamo</a:t>
            </a:r>
            <a:br>
              <a:rPr lang="en-GB" sz="3200" b="1" dirty="0">
                <a:latin typeface="Arial Nova"/>
                <a:cs typeface="Calibri Light"/>
              </a:rPr>
            </a:br>
            <a:r>
              <a:rPr lang="en-GB" sz="3200" b="1" dirty="0">
                <a:latin typeface="Arial Nova"/>
                <a:cs typeface="Calibri Light"/>
              </a:rPr>
              <a:t>student Name -Sabiha Akhtar</a:t>
            </a:r>
            <a:br>
              <a:rPr lang="en-GB" sz="3200" b="1" dirty="0">
                <a:latin typeface="Arial Nova"/>
                <a:cs typeface="Calibri Light"/>
              </a:rPr>
            </a:br>
            <a:r>
              <a:rPr lang="en-GB" sz="3200" b="1" dirty="0">
                <a:latin typeface="Arial Nova"/>
                <a:cs typeface="Calibri Light"/>
              </a:rPr>
              <a:t>Student I.D- 2209698</a:t>
            </a:r>
            <a:br>
              <a:rPr lang="en-GB" sz="3200" b="1" dirty="0">
                <a:latin typeface="Arial Nova"/>
                <a:cs typeface="Calibri Light"/>
              </a:rPr>
            </a:br>
            <a:endParaRPr lang="en-GB" sz="3200" b="1" dirty="0">
              <a:latin typeface="Arial Nova"/>
              <a:cs typeface="Calibri Light"/>
            </a:endParaRPr>
          </a:p>
        </p:txBody>
      </p:sp>
      <p:sp>
        <p:nvSpPr>
          <p:cNvPr id="4" name="Subtitle 2">
            <a:extLst>
              <a:ext uri="{FF2B5EF4-FFF2-40B4-BE49-F238E27FC236}">
                <a16:creationId xmlns:a16="http://schemas.microsoft.com/office/drawing/2014/main" id="{15511E85-5FAD-9DBD-C74F-EF507FC9AD2A}"/>
              </a:ext>
            </a:extLst>
          </p:cNvPr>
          <p:cNvSpPr>
            <a:spLocks noGrp="1"/>
          </p:cNvSpPr>
          <p:nvPr/>
        </p:nvSpPr>
        <p:spPr>
          <a:xfrm>
            <a:off x="0" y="1825625"/>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cs typeface="Calibri"/>
            </a:endParaRPr>
          </a:p>
          <a:p>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591FD-12FE-5834-7F73-7D8255470A49}"/>
              </a:ext>
            </a:extLst>
          </p:cNvPr>
          <p:cNvSpPr>
            <a:spLocks noGrp="1"/>
          </p:cNvSpPr>
          <p:nvPr>
            <p:ph type="title"/>
          </p:nvPr>
        </p:nvSpPr>
        <p:spPr/>
        <p:txBody>
          <a:bodyPr>
            <a:normAutofit fontScale="90000"/>
          </a:bodyPr>
          <a:lstStyle/>
          <a:p>
            <a:br>
              <a:rPr lang="en-GB" b="1" dirty="0">
                <a:cs typeface="Calibri Light"/>
              </a:rPr>
            </a:br>
            <a:r>
              <a:rPr lang="en-GB" sz="3200" b="1" u="sng" dirty="0">
                <a:cs typeface="Calibri Light"/>
              </a:rPr>
              <a:t>Contents</a:t>
            </a:r>
            <a:br>
              <a:rPr lang="en-GB" b="1" u="sng" dirty="0">
                <a:cs typeface="Calibri Light"/>
              </a:rPr>
            </a:br>
            <a:br>
              <a:rPr lang="en-GB" dirty="0">
                <a:cs typeface="Calibri Light"/>
              </a:rPr>
            </a:br>
            <a:endParaRPr lang="en-GB">
              <a:cs typeface="Calibri Light"/>
            </a:endParaRPr>
          </a:p>
        </p:txBody>
      </p:sp>
      <p:sp>
        <p:nvSpPr>
          <p:cNvPr id="3" name="Content Placeholder 2">
            <a:extLst>
              <a:ext uri="{FF2B5EF4-FFF2-40B4-BE49-F238E27FC236}">
                <a16:creationId xmlns:a16="http://schemas.microsoft.com/office/drawing/2014/main" id="{4AC68E57-CD6F-E076-8046-6154D8A875EE}"/>
              </a:ext>
            </a:extLst>
          </p:cNvPr>
          <p:cNvSpPr>
            <a:spLocks noGrp="1"/>
          </p:cNvSpPr>
          <p:nvPr>
            <p:ph idx="1"/>
          </p:nvPr>
        </p:nvSpPr>
        <p:spPr>
          <a:xfrm>
            <a:off x="838200" y="1825625"/>
            <a:ext cx="10515600" cy="3143640"/>
          </a:xfrm>
        </p:spPr>
        <p:txBody>
          <a:bodyPr vert="horz" lIns="91440" tIns="45720" rIns="91440" bIns="45720" rtlCol="0" anchor="t">
            <a:normAutofit/>
          </a:bodyPr>
          <a:lstStyle/>
          <a:p>
            <a:pPr marL="457200" indent="-457200">
              <a:buAutoNum type="arabicPeriod"/>
            </a:pPr>
            <a:r>
              <a:rPr lang="en-GB" sz="1800" b="1" dirty="0">
                <a:latin typeface="Arial Nova"/>
                <a:cs typeface="Calibri"/>
              </a:rPr>
              <a:t>Introduction of the hotel brand</a:t>
            </a:r>
            <a:endParaRPr lang="en-US" sz="1800" b="1">
              <a:cs typeface="Calibri" panose="020F0502020204030204"/>
            </a:endParaRPr>
          </a:p>
          <a:p>
            <a:pPr marL="457200" indent="-457200">
              <a:buAutoNum type="arabicPeriod"/>
            </a:pPr>
            <a:r>
              <a:rPr lang="en-GB" sz="1800" b="1" dirty="0">
                <a:latin typeface="Arial Nova"/>
                <a:cs typeface="Calibri"/>
              </a:rPr>
              <a:t>Hotel brands main consumers</a:t>
            </a:r>
          </a:p>
          <a:p>
            <a:pPr marL="457200" indent="-457200">
              <a:buAutoNum type="arabicPeriod"/>
            </a:pPr>
            <a:r>
              <a:rPr lang="en-GB" sz="1800" b="1" dirty="0">
                <a:latin typeface="Arial Nova"/>
                <a:cs typeface="Calibri"/>
              </a:rPr>
              <a:t>Nature, scope and role of the guest services and facilities that are provided to the guests</a:t>
            </a:r>
          </a:p>
          <a:p>
            <a:pPr marL="457200" indent="-457200">
              <a:buAutoNum type="arabicPeriod"/>
            </a:pPr>
            <a:r>
              <a:rPr lang="en-GB" sz="1800" b="1" dirty="0">
                <a:latin typeface="Arial Nova"/>
                <a:cs typeface="Calibri"/>
              </a:rPr>
              <a:t>Explain the need to consider the role and function of the guest services</a:t>
            </a:r>
          </a:p>
          <a:p>
            <a:pPr marL="457200" indent="-457200">
              <a:buAutoNum type="arabicPeriod"/>
            </a:pPr>
            <a:r>
              <a:rPr lang="en-GB" sz="1800" b="1" dirty="0">
                <a:latin typeface="Arial Nova"/>
                <a:cs typeface="Calibri"/>
              </a:rPr>
              <a:t>Importance of hospitality and how hotel meets and exceed guest services</a:t>
            </a:r>
          </a:p>
          <a:p>
            <a:pPr marL="457200" indent="-457200">
              <a:buAutoNum type="arabicPeriod"/>
            </a:pPr>
            <a:r>
              <a:rPr lang="en-GB" sz="1800" b="1" dirty="0">
                <a:latin typeface="Arial Nova"/>
                <a:cs typeface="Calibri"/>
              </a:rPr>
              <a:t>Conclusion</a:t>
            </a:r>
          </a:p>
        </p:txBody>
      </p:sp>
      <p:pic>
        <p:nvPicPr>
          <p:cNvPr id="5" name="Picture 6" descr="A picture containing text&#10;&#10;Description automatically generated">
            <a:extLst>
              <a:ext uri="{FF2B5EF4-FFF2-40B4-BE49-F238E27FC236}">
                <a16:creationId xmlns:a16="http://schemas.microsoft.com/office/drawing/2014/main" id="{F1BAF04F-678C-0B71-1EFC-5BFCB3EDEFE1}"/>
              </a:ext>
            </a:extLst>
          </p:cNvPr>
          <p:cNvPicPr>
            <a:picLocks noChangeAspect="1"/>
          </p:cNvPicPr>
          <p:nvPr/>
        </p:nvPicPr>
        <p:blipFill>
          <a:blip r:embed="rId2"/>
          <a:stretch>
            <a:fillRect/>
          </a:stretch>
        </p:blipFill>
        <p:spPr>
          <a:xfrm>
            <a:off x="9588171" y="51130"/>
            <a:ext cx="2562225" cy="1781175"/>
          </a:xfrm>
          <a:prstGeom prst="rect">
            <a:avLst/>
          </a:prstGeom>
        </p:spPr>
      </p:pic>
    </p:spTree>
    <p:extLst>
      <p:ext uri="{BB962C8B-B14F-4D97-AF65-F5344CB8AC3E}">
        <p14:creationId xmlns:p14="http://schemas.microsoft.com/office/powerpoint/2010/main" val="107746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01A0-6582-926E-496A-E58AD70845B1}"/>
              </a:ext>
            </a:extLst>
          </p:cNvPr>
          <p:cNvSpPr>
            <a:spLocks noGrp="1"/>
          </p:cNvSpPr>
          <p:nvPr>
            <p:ph type="title"/>
          </p:nvPr>
        </p:nvSpPr>
        <p:spPr/>
        <p:txBody>
          <a:bodyPr>
            <a:normAutofit/>
          </a:bodyPr>
          <a:lstStyle/>
          <a:p>
            <a:pPr marL="514350" indent="-514350">
              <a:buAutoNum type="arabicPeriod"/>
            </a:pPr>
            <a:r>
              <a:rPr lang="en-GB" sz="2800" b="1" u="sng" dirty="0">
                <a:cs typeface="Calibri Light"/>
              </a:rPr>
              <a:t>Introduction</a:t>
            </a:r>
            <a:endParaRPr lang="en-US"/>
          </a:p>
        </p:txBody>
      </p:sp>
      <p:sp>
        <p:nvSpPr>
          <p:cNvPr id="3" name="Content Placeholder 2">
            <a:extLst>
              <a:ext uri="{FF2B5EF4-FFF2-40B4-BE49-F238E27FC236}">
                <a16:creationId xmlns:a16="http://schemas.microsoft.com/office/drawing/2014/main" id="{848DC22D-79F8-8573-E6F6-D1F34684C615}"/>
              </a:ext>
            </a:extLst>
          </p:cNvPr>
          <p:cNvSpPr>
            <a:spLocks noGrp="1"/>
          </p:cNvSpPr>
          <p:nvPr>
            <p:ph idx="1"/>
          </p:nvPr>
        </p:nvSpPr>
        <p:spPr/>
        <p:txBody>
          <a:bodyPr vert="horz" lIns="91440" tIns="45720" rIns="91440" bIns="45720" rtlCol="0" anchor="t">
            <a:normAutofit/>
          </a:bodyPr>
          <a:lstStyle/>
          <a:p>
            <a:pPr marL="0" indent="0">
              <a:buNone/>
            </a:pPr>
            <a:endParaRPr lang="en-GB" sz="1800" dirty="0">
              <a:latin typeface="Arial Nova"/>
              <a:ea typeface="+mn-lt"/>
              <a:cs typeface="+mn-lt"/>
            </a:endParaRPr>
          </a:p>
          <a:p>
            <a:pPr>
              <a:buFont typeface="Wingdings" panose="020B0604020202020204" pitchFamily="34" charset="0"/>
              <a:buChar char="Ø"/>
            </a:pPr>
            <a:r>
              <a:rPr lang="en-GB" sz="1800" dirty="0">
                <a:latin typeface="Arial Nova"/>
                <a:ea typeface="+mn-lt"/>
                <a:cs typeface="+mn-lt"/>
              </a:rPr>
              <a:t>The Ritz-Carlton Hotel Company is an American luxury hotel brand, which was bought and franchised by Albert Keller in the early 1900's </a:t>
            </a:r>
            <a:endParaRPr lang="en-US" sz="1800" dirty="0">
              <a:latin typeface="Calibri"/>
              <a:ea typeface="+mn-lt"/>
              <a:cs typeface="+mn-lt"/>
            </a:endParaRPr>
          </a:p>
          <a:p>
            <a:pPr>
              <a:buFont typeface="Wingdings" panose="020B0604020202020204" pitchFamily="34" charset="0"/>
              <a:buChar char="Ø"/>
            </a:pPr>
            <a:r>
              <a:rPr lang="en-GB" sz="1800" dirty="0">
                <a:latin typeface="Arial Nova"/>
                <a:ea typeface="+mn-lt"/>
                <a:cs typeface="+mn-lt"/>
              </a:rPr>
              <a:t>Several hotels were opened across America, but only The Ritz Carlton, Boston hotel remained for business. </a:t>
            </a:r>
          </a:p>
          <a:p>
            <a:pPr>
              <a:buFont typeface="Wingdings" panose="020B0604020202020204" pitchFamily="34" charset="0"/>
              <a:buChar char="Ø"/>
            </a:pPr>
            <a:r>
              <a:rPr lang="en-GB" sz="1800" dirty="0">
                <a:latin typeface="Arial Nova"/>
                <a:ea typeface="+mn-lt"/>
                <a:cs typeface="+mn-lt"/>
              </a:rPr>
              <a:t>It was purchased by Marriott International in1998</a:t>
            </a:r>
            <a:endParaRPr lang="en-US" sz="1800">
              <a:latin typeface="Arial Nova"/>
              <a:ea typeface="+mn-lt"/>
              <a:cs typeface="+mn-lt"/>
            </a:endParaRPr>
          </a:p>
          <a:p>
            <a:pPr>
              <a:buFont typeface="Wingdings" panose="020B0604020202020204" pitchFamily="34" charset="0"/>
              <a:buChar char="Ø"/>
            </a:pPr>
            <a:r>
              <a:rPr lang="en-GB" sz="1800" dirty="0">
                <a:latin typeface="Arial Nova"/>
                <a:ea typeface="+mn-lt"/>
                <a:cs typeface="+mn-lt"/>
              </a:rPr>
              <a:t> It is stated that the level of its services, set the bar for all other future hotels throughout the world. The business is expanding and currently has locations in some of the most attractive locations in the world </a:t>
            </a:r>
            <a:endParaRPr lang="en-US" sz="1800" dirty="0">
              <a:latin typeface="Arial Nova"/>
              <a:ea typeface="+mn-lt"/>
              <a:cs typeface="+mn-lt"/>
            </a:endParaRPr>
          </a:p>
          <a:p>
            <a:pPr marL="0" indent="0">
              <a:buNone/>
            </a:pPr>
            <a:r>
              <a:rPr lang="en-GB" sz="1800" dirty="0">
                <a:latin typeface="Arial Nova"/>
                <a:ea typeface="+mn-lt"/>
                <a:cs typeface="+mn-lt"/>
              </a:rPr>
              <a:t>(Luxury Hotels &amp; Resorts: The Ritz, 2022)</a:t>
            </a:r>
            <a:endParaRPr lang="en-US" sz="1800" dirty="0">
              <a:latin typeface="Arial Nova"/>
              <a:ea typeface="+mn-lt"/>
              <a:cs typeface="+mn-lt"/>
            </a:endParaRPr>
          </a:p>
          <a:p>
            <a:endParaRPr lang="en-GB" sz="2400"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1BD8C206-2215-BABD-5D47-2695848D9322}"/>
              </a:ext>
            </a:extLst>
          </p:cNvPr>
          <p:cNvPicPr>
            <a:picLocks noChangeAspect="1"/>
          </p:cNvPicPr>
          <p:nvPr/>
        </p:nvPicPr>
        <p:blipFill>
          <a:blip r:embed="rId2"/>
          <a:stretch>
            <a:fillRect/>
          </a:stretch>
        </p:blipFill>
        <p:spPr>
          <a:xfrm>
            <a:off x="9588171" y="51130"/>
            <a:ext cx="2404075" cy="1680534"/>
          </a:xfrm>
          <a:prstGeom prst="rect">
            <a:avLst/>
          </a:prstGeom>
        </p:spPr>
      </p:pic>
    </p:spTree>
    <p:extLst>
      <p:ext uri="{BB962C8B-B14F-4D97-AF65-F5344CB8AC3E}">
        <p14:creationId xmlns:p14="http://schemas.microsoft.com/office/powerpoint/2010/main" val="1620336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92C5-F5A8-B090-206D-9FB6724F6D12}"/>
              </a:ext>
            </a:extLst>
          </p:cNvPr>
          <p:cNvSpPr>
            <a:spLocks noGrp="1"/>
          </p:cNvSpPr>
          <p:nvPr>
            <p:ph type="title"/>
          </p:nvPr>
        </p:nvSpPr>
        <p:spPr/>
        <p:txBody>
          <a:bodyPr>
            <a:normAutofit/>
          </a:bodyPr>
          <a:lstStyle/>
          <a:p>
            <a:r>
              <a:rPr lang="en-GB" sz="2800" b="1" u="sng" dirty="0">
                <a:cs typeface="Calibri Light"/>
              </a:rPr>
              <a:t>2 Main Consumers</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74E28DFB-B8BB-54D4-EC18-36F6E8182D43}"/>
              </a:ext>
            </a:extLst>
          </p:cNvPr>
          <p:cNvSpPr>
            <a:spLocks noGrp="1"/>
          </p:cNvSpPr>
          <p:nvPr>
            <p:ph idx="1"/>
          </p:nvPr>
        </p:nvSpPr>
        <p:spPr>
          <a:xfrm>
            <a:off x="191219" y="1322418"/>
            <a:ext cx="11162581" cy="4854545"/>
          </a:xfrm>
        </p:spPr>
        <p:txBody>
          <a:bodyPr vert="horz" lIns="91440" tIns="45720" rIns="91440" bIns="45720" rtlCol="0" anchor="t">
            <a:normAutofit/>
          </a:bodyPr>
          <a:lstStyle/>
          <a:p>
            <a:pPr marL="0" indent="0">
              <a:buNone/>
            </a:pPr>
            <a:r>
              <a:rPr lang="en-GB" sz="1800" dirty="0">
                <a:latin typeface="Arial Nova"/>
                <a:cs typeface="Calibri"/>
              </a:rPr>
              <a:t>The Ritz Carlton main consumers include:</a:t>
            </a:r>
            <a:endParaRPr lang="en-GB" sz="2000" dirty="0">
              <a:latin typeface="Calibri" panose="020F0502020204030204"/>
              <a:cs typeface="Calibri"/>
            </a:endParaRPr>
          </a:p>
          <a:p>
            <a:pPr marL="0" indent="0">
              <a:buNone/>
            </a:pPr>
            <a:r>
              <a:rPr lang="en-GB" sz="1800" b="1" dirty="0">
                <a:latin typeface="Arial Nova"/>
                <a:cs typeface="Calibri"/>
              </a:rPr>
              <a:t>Demographics</a:t>
            </a:r>
          </a:p>
          <a:p>
            <a:pPr marL="285750" indent="-285750"/>
            <a:r>
              <a:rPr lang="en-GB" sz="1800" dirty="0">
                <a:latin typeface="Arial Nova"/>
                <a:cs typeface="Calibri"/>
              </a:rPr>
              <a:t> Upper class and upper-middle class families</a:t>
            </a:r>
            <a:endParaRPr lang="en-GB" sz="1800" b="1" dirty="0">
              <a:latin typeface="Arial Nova"/>
              <a:cs typeface="Calibri"/>
            </a:endParaRPr>
          </a:p>
          <a:p>
            <a:pPr marL="285750" indent="-285750"/>
            <a:r>
              <a:rPr lang="en-GB" sz="1800" dirty="0">
                <a:latin typeface="Arial Nova"/>
                <a:cs typeface="Calibri"/>
              </a:rPr>
              <a:t> Leisure travellers</a:t>
            </a:r>
          </a:p>
          <a:p>
            <a:pPr marL="285750" indent="-285750"/>
            <a:r>
              <a:rPr lang="en-GB" sz="1800" dirty="0">
                <a:latin typeface="Arial Nova"/>
                <a:cs typeface="Calibri"/>
              </a:rPr>
              <a:t> Corporate and business executives</a:t>
            </a:r>
          </a:p>
          <a:p>
            <a:pPr marL="285750" indent="-285750"/>
            <a:r>
              <a:rPr lang="en-GB" sz="1800" dirty="0">
                <a:latin typeface="Arial Nova"/>
                <a:cs typeface="Calibri"/>
              </a:rPr>
              <a:t> Event planners </a:t>
            </a:r>
            <a:endParaRPr lang="en-GB" sz="1800" dirty="0">
              <a:ea typeface="+mn-lt"/>
              <a:cs typeface="+mn-lt"/>
            </a:endParaRPr>
          </a:p>
          <a:p>
            <a:pPr>
              <a:buNone/>
            </a:pPr>
            <a:r>
              <a:rPr lang="en-GB" sz="1800" dirty="0">
                <a:ea typeface="+mn-lt"/>
                <a:cs typeface="+mn-lt"/>
              </a:rPr>
              <a:t>(Bhasin, 2019)</a:t>
            </a:r>
          </a:p>
          <a:p>
            <a:pPr>
              <a:buNone/>
            </a:pPr>
            <a:r>
              <a:rPr lang="en-GB" sz="1800" b="1" dirty="0">
                <a:latin typeface="Arial Nova"/>
                <a:cs typeface="Calibri"/>
              </a:rPr>
              <a:t>Psychographics</a:t>
            </a:r>
          </a:p>
          <a:p>
            <a:pPr marL="285750" indent="-285750"/>
            <a:r>
              <a:rPr lang="en-GB" sz="1800" dirty="0">
                <a:latin typeface="Arial Nova"/>
                <a:cs typeface="Calibri"/>
              </a:rPr>
              <a:t>They have more disposable income and not sensitive to the price</a:t>
            </a:r>
          </a:p>
          <a:p>
            <a:pPr marL="285750" indent="-285750"/>
            <a:r>
              <a:rPr lang="en-GB" sz="1800" dirty="0">
                <a:latin typeface="Arial Nova"/>
                <a:cs typeface="Calibri"/>
              </a:rPr>
              <a:t>They are expecting excellent customer service</a:t>
            </a:r>
          </a:p>
          <a:p>
            <a:pPr marL="285750" indent="-285750"/>
            <a:r>
              <a:rPr lang="en-GB" sz="1800" dirty="0">
                <a:latin typeface="Arial Nova"/>
                <a:cs typeface="Calibri"/>
              </a:rPr>
              <a:t>Celebrate weddings and anniversaries</a:t>
            </a:r>
          </a:p>
          <a:p>
            <a:pPr marL="285750" indent="-285750"/>
            <a:r>
              <a:rPr lang="en-GB" sz="1800" dirty="0">
                <a:latin typeface="Arial Nova"/>
                <a:cs typeface="Calibri"/>
              </a:rPr>
              <a:t>Business conference</a:t>
            </a:r>
          </a:p>
          <a:p>
            <a:pPr marL="285750" indent="-285750"/>
            <a:r>
              <a:rPr lang="en-GB" sz="1800" dirty="0">
                <a:latin typeface="Arial Nova"/>
                <a:cs typeface="Calibri"/>
              </a:rPr>
              <a:t>Creating memories, holiday etc</a:t>
            </a:r>
          </a:p>
          <a:p>
            <a:pPr marL="285750" indent="-285750"/>
            <a:endParaRPr lang="en-GB" sz="1800" b="1" dirty="0">
              <a:latin typeface="Arial Nova"/>
              <a:cs typeface="Calibri"/>
            </a:endParaRPr>
          </a:p>
          <a:p>
            <a:pPr>
              <a:buNone/>
            </a:pPr>
            <a:endParaRPr lang="en-GB" sz="1800" b="1" dirty="0">
              <a:latin typeface="Arial Nova"/>
              <a:cs typeface="Calibri"/>
            </a:endParaRPr>
          </a:p>
          <a:p>
            <a:pPr marL="0" indent="0">
              <a:buNone/>
            </a:pPr>
            <a:endParaRPr lang="en-GB" sz="1800"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F654C164-8101-2D8B-DBBF-08181C445D40}"/>
              </a:ext>
            </a:extLst>
          </p:cNvPr>
          <p:cNvPicPr>
            <a:picLocks noChangeAspect="1"/>
          </p:cNvPicPr>
          <p:nvPr/>
        </p:nvPicPr>
        <p:blipFill>
          <a:blip r:embed="rId2"/>
          <a:stretch>
            <a:fillRect/>
          </a:stretch>
        </p:blipFill>
        <p:spPr>
          <a:xfrm>
            <a:off x="9588171" y="51130"/>
            <a:ext cx="2404075" cy="1680534"/>
          </a:xfrm>
          <a:prstGeom prst="rect">
            <a:avLst/>
          </a:prstGeom>
        </p:spPr>
      </p:pic>
    </p:spTree>
    <p:extLst>
      <p:ext uri="{BB962C8B-B14F-4D97-AF65-F5344CB8AC3E}">
        <p14:creationId xmlns:p14="http://schemas.microsoft.com/office/powerpoint/2010/main" val="2622696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20BB-7C6E-BEE3-3299-856AE78BC3B1}"/>
              </a:ext>
            </a:extLst>
          </p:cNvPr>
          <p:cNvSpPr>
            <a:spLocks noGrp="1"/>
          </p:cNvSpPr>
          <p:nvPr>
            <p:ph type="title"/>
          </p:nvPr>
        </p:nvSpPr>
        <p:spPr/>
        <p:txBody>
          <a:bodyPr/>
          <a:lstStyle/>
          <a:p>
            <a:r>
              <a:rPr lang="en-GB" sz="2800" b="1" dirty="0">
                <a:latin typeface="Arial Nova"/>
                <a:ea typeface="+mj-lt"/>
                <a:cs typeface="+mj-lt"/>
              </a:rPr>
              <a:t>3 Nature, scope and role of the guest services and facilities that are provided to the guests</a:t>
            </a:r>
          </a:p>
          <a:p>
            <a:endParaRPr lang="en-GB" sz="2800" dirty="0">
              <a:cs typeface="Calibri Light"/>
            </a:endParaRPr>
          </a:p>
        </p:txBody>
      </p:sp>
      <p:sp>
        <p:nvSpPr>
          <p:cNvPr id="3" name="Content Placeholder 2">
            <a:extLst>
              <a:ext uri="{FF2B5EF4-FFF2-40B4-BE49-F238E27FC236}">
                <a16:creationId xmlns:a16="http://schemas.microsoft.com/office/drawing/2014/main" id="{0C5D6101-02F0-93C9-ADB7-813FB0C20E7A}"/>
              </a:ext>
            </a:extLst>
          </p:cNvPr>
          <p:cNvSpPr>
            <a:spLocks noGrp="1"/>
          </p:cNvSpPr>
          <p:nvPr>
            <p:ph idx="1"/>
          </p:nvPr>
        </p:nvSpPr>
        <p:spPr/>
        <p:txBody>
          <a:bodyPr vert="horz" lIns="91440" tIns="45720" rIns="91440" bIns="45720" rtlCol="0" anchor="t">
            <a:normAutofit/>
          </a:bodyPr>
          <a:lstStyle/>
          <a:p>
            <a:pPr marL="0" indent="0">
              <a:buNone/>
            </a:pPr>
            <a:endParaRPr lang="en-GB" sz="1800" b="1" dirty="0">
              <a:latin typeface="Arial Nova"/>
              <a:cs typeface="Calibri"/>
            </a:endParaRPr>
          </a:p>
          <a:p>
            <a:pPr marL="0" indent="0">
              <a:buNone/>
            </a:pPr>
            <a:r>
              <a:rPr lang="en-US" sz="1800" dirty="0">
                <a:latin typeface="Arial Nova"/>
                <a:ea typeface="+mn-lt"/>
                <a:cs typeface="+mn-lt"/>
              </a:rPr>
              <a:t>By introducing luxury to a hotel environment, The Ritz-Carlton, Boston transformed hospitality in America</a:t>
            </a:r>
            <a:r>
              <a:rPr lang="en-US" sz="1800" dirty="0">
                <a:latin typeface="Arial Nova"/>
                <a:cs typeface="Calibri" panose="020F0502020204030204"/>
              </a:rPr>
              <a:t> </a:t>
            </a:r>
            <a:r>
              <a:rPr lang="en-GB" sz="1800" dirty="0">
                <a:latin typeface="Arial Nova"/>
                <a:ea typeface="+mn-lt"/>
                <a:cs typeface="+mn-lt"/>
              </a:rPr>
              <a:t>(Luxury Hotels &amp; Resorts: The Ritz, 2022)</a:t>
            </a:r>
            <a:endParaRPr lang="en-GB" dirty="0"/>
          </a:p>
          <a:p>
            <a:r>
              <a:rPr lang="en-GB" sz="1800" dirty="0">
                <a:latin typeface="Arial Nova"/>
                <a:ea typeface="+mn-lt"/>
                <a:cs typeface="+mn-lt"/>
              </a:rPr>
              <a:t>They create exceptional customer service </a:t>
            </a:r>
            <a:endParaRPr lang="en-GB" dirty="0">
              <a:latin typeface="Calibri" panose="020F0502020204030204"/>
              <a:cs typeface="Calibri" panose="020F0502020204030204"/>
            </a:endParaRPr>
          </a:p>
          <a:p>
            <a:r>
              <a:rPr lang="en-US" sz="1800" dirty="0">
                <a:latin typeface="Arial Nova"/>
                <a:cs typeface="Calibri" panose="020F0502020204030204"/>
              </a:rPr>
              <a:t>Organizational culture – following the six aspects: credo, 12 service values, mystique, three steps of service, motto, employee promise</a:t>
            </a:r>
          </a:p>
          <a:p>
            <a:r>
              <a:rPr lang="en-US" sz="1800" dirty="0">
                <a:latin typeface="Arial Nova"/>
                <a:cs typeface="Calibri" panose="020F0502020204030204"/>
              </a:rPr>
              <a:t>Employee selection- values diversity, hires people of different ethnicity and age</a:t>
            </a:r>
          </a:p>
          <a:p>
            <a:r>
              <a:rPr lang="en-US" sz="1800" dirty="0">
                <a:latin typeface="Arial Nova"/>
                <a:ea typeface="+mn-lt"/>
                <a:cs typeface="+mn-lt"/>
              </a:rPr>
              <a:t>Employees are empowered by having the authority to spend up to $2,000 per day, per visitor, to address a guest's issue without first obtaining approval from a manager</a:t>
            </a:r>
            <a:endParaRPr lang="en-US" sz="1800" dirty="0">
              <a:latin typeface="Arial Nova"/>
              <a:cs typeface="Calibri" panose="020F0502020204030204"/>
            </a:endParaRPr>
          </a:p>
          <a:p>
            <a:r>
              <a:rPr lang="en-US" sz="1800" dirty="0">
                <a:latin typeface="Arial Nova"/>
                <a:cs typeface="Calibri" panose="020F0502020204030204"/>
              </a:rPr>
              <a:t>Relentless training- every</a:t>
            </a:r>
            <a:r>
              <a:rPr lang="en-US" sz="1800" dirty="0">
                <a:latin typeface="Arial Nova"/>
                <a:ea typeface="+mn-lt"/>
                <a:cs typeface="+mn-lt"/>
              </a:rPr>
              <a:t> employee to complete 250 hours of training every year</a:t>
            </a:r>
            <a:endParaRPr lang="en-US" sz="1800">
              <a:latin typeface="Arial Nova"/>
              <a:cs typeface="Calibri"/>
            </a:endParaRPr>
          </a:p>
          <a:p>
            <a:r>
              <a:rPr lang="en-US" sz="1800" dirty="0">
                <a:latin typeface="Arial Nova"/>
                <a:cs typeface="Calibri"/>
              </a:rPr>
              <a:t>Exceptional Quality – clean room, timely service, delivering on promise</a:t>
            </a:r>
            <a:r>
              <a:rPr lang="en-US" sz="1800" dirty="0">
                <a:latin typeface="Calibri" panose="020F0502020204030204"/>
                <a:cs typeface="Calibri"/>
              </a:rPr>
              <a:t> </a:t>
            </a:r>
            <a:r>
              <a:rPr lang="en-GB" sz="1800" dirty="0">
                <a:latin typeface="Calibri" panose="020F0502020204030204"/>
                <a:cs typeface="Calibri"/>
              </a:rPr>
              <a:t>( Blandino, 2016)</a:t>
            </a:r>
            <a:endParaRPr lang="en-US" sz="1800" dirty="0">
              <a:ea typeface="+mn-lt"/>
              <a:cs typeface="+mn-lt"/>
            </a:endParaRPr>
          </a:p>
          <a:p>
            <a:endParaRPr lang="en-US" sz="1800" dirty="0">
              <a:latin typeface="Calibri" panose="020F0502020204030204"/>
              <a:cs typeface="Calibri"/>
            </a:endParaRPr>
          </a:p>
          <a:p>
            <a:pPr marL="0" indent="0">
              <a:buNone/>
            </a:pPr>
            <a:endParaRPr lang="en-GB" sz="1800" b="1" dirty="0">
              <a:latin typeface="Arial Nova"/>
              <a:cs typeface="Calibri"/>
            </a:endParaRPr>
          </a:p>
          <a:p>
            <a:pPr marL="0" indent="0">
              <a:buNone/>
            </a:pPr>
            <a:endParaRPr lang="en-US" sz="1800" dirty="0">
              <a:latin typeface="Calibri"/>
              <a:cs typeface="Calibri"/>
            </a:endParaRPr>
          </a:p>
          <a:p>
            <a:pPr marL="0" indent="0">
              <a:buNone/>
            </a:pPr>
            <a:endParaRPr lang="en-US" sz="1800" dirty="0">
              <a:latin typeface="Calibri"/>
              <a:cs typeface="Calibri"/>
            </a:endParaRPr>
          </a:p>
          <a:p>
            <a:endParaRPr lang="en-GB" sz="1800" dirty="0">
              <a:latin typeface="Arial Nova"/>
              <a:cs typeface="Calibri"/>
            </a:endParaRPr>
          </a:p>
          <a:p>
            <a:endParaRPr lang="en-GB" sz="1800" dirty="0">
              <a:cs typeface="Calibri"/>
            </a:endParaRPr>
          </a:p>
          <a:p>
            <a:endParaRPr lang="en-GB">
              <a:cs typeface="Calibri"/>
            </a:endParaRPr>
          </a:p>
        </p:txBody>
      </p:sp>
      <p:pic>
        <p:nvPicPr>
          <p:cNvPr id="5" name="Picture 6" descr="A picture containing text&#10;&#10;Description automatically generated">
            <a:extLst>
              <a:ext uri="{FF2B5EF4-FFF2-40B4-BE49-F238E27FC236}">
                <a16:creationId xmlns:a16="http://schemas.microsoft.com/office/drawing/2014/main" id="{7C52D7FC-A91D-76FE-2A53-D7F9771CF80B}"/>
              </a:ext>
            </a:extLst>
          </p:cNvPr>
          <p:cNvPicPr>
            <a:picLocks noChangeAspect="1"/>
          </p:cNvPicPr>
          <p:nvPr/>
        </p:nvPicPr>
        <p:blipFill>
          <a:blip r:embed="rId2"/>
          <a:stretch>
            <a:fillRect/>
          </a:stretch>
        </p:blipFill>
        <p:spPr>
          <a:xfrm>
            <a:off x="10393303" y="51130"/>
            <a:ext cx="1598943" cy="1119818"/>
          </a:xfrm>
          <a:prstGeom prst="rect">
            <a:avLst/>
          </a:prstGeom>
        </p:spPr>
      </p:pic>
    </p:spTree>
    <p:extLst>
      <p:ext uri="{BB962C8B-B14F-4D97-AF65-F5344CB8AC3E}">
        <p14:creationId xmlns:p14="http://schemas.microsoft.com/office/powerpoint/2010/main" val="687100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55D0A-9FCD-1A05-14F6-42C1C32C790B}"/>
              </a:ext>
            </a:extLst>
          </p:cNvPr>
          <p:cNvSpPr>
            <a:spLocks noGrp="1"/>
          </p:cNvSpPr>
          <p:nvPr>
            <p:ph type="title"/>
          </p:nvPr>
        </p:nvSpPr>
        <p:spPr>
          <a:xfrm>
            <a:off x="550653" y="293239"/>
            <a:ext cx="10515600" cy="894242"/>
          </a:xfrm>
        </p:spPr>
        <p:txBody>
          <a:bodyPr>
            <a:normAutofit/>
          </a:bodyPr>
          <a:lstStyle/>
          <a:p>
            <a:r>
              <a:rPr lang="en-GB" sz="2800" b="1" u="sng" dirty="0">
                <a:cs typeface="Calibri Light"/>
              </a:rPr>
              <a:t>Nature, scope and role of the guest services and facilities that are provided to the guests</a:t>
            </a:r>
          </a:p>
        </p:txBody>
      </p:sp>
      <p:sp>
        <p:nvSpPr>
          <p:cNvPr id="3" name="Content Placeholder 2">
            <a:extLst>
              <a:ext uri="{FF2B5EF4-FFF2-40B4-BE49-F238E27FC236}">
                <a16:creationId xmlns:a16="http://schemas.microsoft.com/office/drawing/2014/main" id="{B7719E54-CE98-DCC0-5D3A-342B806FB701}"/>
              </a:ext>
            </a:extLst>
          </p:cNvPr>
          <p:cNvSpPr>
            <a:spLocks noGrp="1"/>
          </p:cNvSpPr>
          <p:nvPr>
            <p:ph idx="1"/>
          </p:nvPr>
        </p:nvSpPr>
        <p:spPr>
          <a:xfrm>
            <a:off x="838200" y="1566833"/>
            <a:ext cx="10831901" cy="5127714"/>
          </a:xfrm>
        </p:spPr>
        <p:txBody>
          <a:bodyPr vert="horz" lIns="91440" tIns="45720" rIns="91440" bIns="45720" rtlCol="0" anchor="t">
            <a:noAutofit/>
          </a:bodyPr>
          <a:lstStyle/>
          <a:p>
            <a:pPr marL="0" indent="0">
              <a:buNone/>
            </a:pPr>
            <a:endParaRPr lang="en-GB" sz="1800" b="1" dirty="0">
              <a:latin typeface="Arial Nova"/>
              <a:ea typeface="+mn-lt"/>
              <a:cs typeface="+mn-lt"/>
            </a:endParaRPr>
          </a:p>
          <a:p>
            <a:pPr marL="0" indent="0">
              <a:buNone/>
            </a:pPr>
            <a:r>
              <a:rPr lang="en-GB" sz="1800" dirty="0">
                <a:latin typeface="Arial Nova"/>
                <a:ea typeface="+mn-lt"/>
                <a:cs typeface="+mn-lt"/>
              </a:rPr>
              <a:t>Ritz Carlton Hotel follow the Gold Standard that are the foundations of their hotel service. They encompass the philosophy and values by which they operate. They include :</a:t>
            </a:r>
            <a:endParaRPr lang="en-US" sz="1800">
              <a:latin typeface="Arial Nova"/>
              <a:ea typeface="+mn-lt"/>
              <a:cs typeface="+mn-lt"/>
            </a:endParaRPr>
          </a:p>
          <a:p>
            <a:r>
              <a:rPr lang="en-US" sz="1800" dirty="0">
                <a:latin typeface="Arial Nova"/>
                <a:ea typeface="+mn-lt"/>
                <a:cs typeface="+mn-lt"/>
              </a:rPr>
              <a:t>The Credo – Providing genuine care and comfort</a:t>
            </a:r>
          </a:p>
          <a:p>
            <a:r>
              <a:rPr lang="en-US" sz="1800" dirty="0">
                <a:latin typeface="Arial Nova"/>
                <a:ea typeface="+mn-lt"/>
                <a:cs typeface="+mn-lt"/>
              </a:rPr>
              <a:t>The motto- " We are Ladies and Gentlemen, serving Ladies and Gentlemen".</a:t>
            </a:r>
          </a:p>
          <a:p>
            <a:r>
              <a:rPr lang="en-US" sz="1800" dirty="0">
                <a:latin typeface="Arial Nova"/>
                <a:ea typeface="+mn-lt"/>
                <a:cs typeface="+mn-lt"/>
              </a:rPr>
              <a:t>Three steps of service- A warm and sincere greeting, use the guests name,  fond farewell by </a:t>
            </a:r>
            <a:r>
              <a:rPr lang="en-US" sz="1800" dirty="0" err="1">
                <a:latin typeface="Arial Nova"/>
                <a:ea typeface="+mn-lt"/>
                <a:cs typeface="+mn-lt"/>
              </a:rPr>
              <a:t>uisng</a:t>
            </a:r>
            <a:r>
              <a:rPr lang="en-US" sz="1800" dirty="0">
                <a:latin typeface="Arial Nova"/>
                <a:ea typeface="+mn-lt"/>
                <a:cs typeface="+mn-lt"/>
              </a:rPr>
              <a:t> guests name and warm good-bye.</a:t>
            </a:r>
          </a:p>
          <a:p>
            <a:r>
              <a:rPr lang="en-US" sz="1800" dirty="0">
                <a:latin typeface="Arial Nova"/>
                <a:ea typeface="+mn-lt"/>
                <a:cs typeface="+mn-lt"/>
              </a:rPr>
              <a:t>12 Service values  - </a:t>
            </a:r>
            <a:r>
              <a:rPr lang="en-US" sz="1800" dirty="0" err="1">
                <a:latin typeface="Arial Nova"/>
                <a:ea typeface="+mn-lt"/>
                <a:cs typeface="+mn-lt"/>
              </a:rPr>
              <a:t>strats</a:t>
            </a:r>
            <a:r>
              <a:rPr lang="en-US" sz="1800" dirty="0">
                <a:latin typeface="Arial Nova"/>
                <a:ea typeface="+mn-lt"/>
                <a:cs typeface="+mn-lt"/>
              </a:rPr>
              <a:t> with I am proud to be Ritz Carlton</a:t>
            </a:r>
          </a:p>
          <a:p>
            <a:r>
              <a:rPr lang="en-US" sz="1800" dirty="0">
                <a:latin typeface="Arial Nova"/>
                <a:ea typeface="+mn-lt"/>
                <a:cs typeface="+mn-lt"/>
              </a:rPr>
              <a:t>The sixth Diamond- Mystique, about emotional involvement and engagement</a:t>
            </a:r>
          </a:p>
          <a:p>
            <a:r>
              <a:rPr lang="en-US" sz="1800" dirty="0">
                <a:latin typeface="Arial Nova"/>
                <a:ea typeface="+mn-lt"/>
                <a:cs typeface="+mn-lt"/>
              </a:rPr>
              <a:t>Employee promise- Applying the principle of trust, honesty, respect, integrity and diversity (</a:t>
            </a:r>
            <a:r>
              <a:rPr lang="en-US" sz="1800" i="1" dirty="0">
                <a:latin typeface="Arial Nova"/>
                <a:ea typeface="+mn-lt"/>
                <a:cs typeface="+mn-lt"/>
              </a:rPr>
              <a:t>Luxury Hotels &amp; Resorts: The Ritz</a:t>
            </a:r>
            <a:r>
              <a:rPr lang="en-US" sz="1800" dirty="0">
                <a:latin typeface="Arial Nova"/>
                <a:ea typeface="+mn-lt"/>
                <a:cs typeface="+mn-lt"/>
              </a:rPr>
              <a:t> 2022)</a:t>
            </a:r>
            <a:endParaRPr lang="en-US" sz="1800">
              <a:ea typeface="+mn-lt"/>
              <a:cs typeface="+mn-lt"/>
            </a:endParaRPr>
          </a:p>
        </p:txBody>
      </p:sp>
      <p:pic>
        <p:nvPicPr>
          <p:cNvPr id="5" name="Picture 6" descr="A picture containing text&#10;&#10;Description automatically generated">
            <a:extLst>
              <a:ext uri="{FF2B5EF4-FFF2-40B4-BE49-F238E27FC236}">
                <a16:creationId xmlns:a16="http://schemas.microsoft.com/office/drawing/2014/main" id="{0494FCC6-211D-2492-E161-3210BB5F67F1}"/>
              </a:ext>
            </a:extLst>
          </p:cNvPr>
          <p:cNvPicPr>
            <a:picLocks noChangeAspect="1"/>
          </p:cNvPicPr>
          <p:nvPr/>
        </p:nvPicPr>
        <p:blipFill>
          <a:blip r:embed="rId2"/>
          <a:stretch>
            <a:fillRect/>
          </a:stretch>
        </p:blipFill>
        <p:spPr>
          <a:xfrm>
            <a:off x="10393303" y="51130"/>
            <a:ext cx="1598943" cy="1119818"/>
          </a:xfrm>
          <a:prstGeom prst="rect">
            <a:avLst/>
          </a:prstGeom>
        </p:spPr>
      </p:pic>
    </p:spTree>
    <p:extLst>
      <p:ext uri="{BB962C8B-B14F-4D97-AF65-F5344CB8AC3E}">
        <p14:creationId xmlns:p14="http://schemas.microsoft.com/office/powerpoint/2010/main" val="1047547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B8B56-81EE-B3BB-0F5B-B1C22C6D3F3A}"/>
              </a:ext>
            </a:extLst>
          </p:cNvPr>
          <p:cNvSpPr>
            <a:spLocks noGrp="1"/>
          </p:cNvSpPr>
          <p:nvPr>
            <p:ph type="title"/>
          </p:nvPr>
        </p:nvSpPr>
        <p:spPr>
          <a:xfrm>
            <a:off x="838200" y="365125"/>
            <a:ext cx="10515600" cy="678582"/>
          </a:xfrm>
        </p:spPr>
        <p:txBody>
          <a:bodyPr>
            <a:normAutofit/>
          </a:bodyPr>
          <a:lstStyle/>
          <a:p>
            <a:r>
              <a:rPr lang="en-GB" sz="1800" b="1" u="sng" dirty="0">
                <a:latin typeface="Arial Nova"/>
                <a:ea typeface="+mj-lt"/>
                <a:cs typeface="+mj-lt"/>
              </a:rPr>
              <a:t>Nature, scope and role of the guest services and facilities that are provided to the guests</a:t>
            </a:r>
          </a:p>
          <a:p>
            <a:endParaRPr lang="en-GB" sz="1800" b="1" u="sng" dirty="0">
              <a:latin typeface="Arial Nova"/>
              <a:cs typeface="Calibri Light"/>
            </a:endParaRPr>
          </a:p>
        </p:txBody>
      </p:sp>
      <p:sp>
        <p:nvSpPr>
          <p:cNvPr id="3" name="Content Placeholder 2">
            <a:extLst>
              <a:ext uri="{FF2B5EF4-FFF2-40B4-BE49-F238E27FC236}">
                <a16:creationId xmlns:a16="http://schemas.microsoft.com/office/drawing/2014/main" id="{978F1883-D81F-20C3-45DD-9C6D041B597A}"/>
              </a:ext>
            </a:extLst>
          </p:cNvPr>
          <p:cNvSpPr>
            <a:spLocks noGrp="1"/>
          </p:cNvSpPr>
          <p:nvPr>
            <p:ph idx="1"/>
          </p:nvPr>
        </p:nvSpPr>
        <p:spPr>
          <a:xfrm>
            <a:off x="838200" y="1106758"/>
            <a:ext cx="10515600" cy="4782658"/>
          </a:xfrm>
        </p:spPr>
        <p:txBody>
          <a:bodyPr vert="horz" lIns="91440" tIns="45720" rIns="91440" bIns="45720" rtlCol="0" anchor="t">
            <a:noAutofit/>
          </a:bodyPr>
          <a:lstStyle/>
          <a:p>
            <a:pPr marL="0" indent="0">
              <a:buNone/>
            </a:pPr>
            <a:r>
              <a:rPr lang="en-GB" sz="1600" b="1" dirty="0">
                <a:latin typeface="Arial Nova"/>
                <a:ea typeface="+mn-lt"/>
                <a:cs typeface="+mn-lt"/>
              </a:rPr>
              <a:t>12 steps of service values that employee must follow</a:t>
            </a:r>
          </a:p>
          <a:p>
            <a:r>
              <a:rPr lang="en-GB" sz="1600" dirty="0">
                <a:ea typeface="+mn-lt"/>
                <a:cs typeface="+mn-lt"/>
              </a:rPr>
              <a:t>I form lasting bonds with people to produce Ritz-Carlton guests. </a:t>
            </a:r>
            <a:endParaRPr lang="en-GB" sz="1600" dirty="0">
              <a:latin typeface="Arial Nova"/>
              <a:cs typeface="Calibri" panose="020F0502020204030204"/>
            </a:endParaRPr>
          </a:p>
          <a:p>
            <a:r>
              <a:rPr lang="en-GB" sz="1600" dirty="0">
                <a:latin typeface="Arial Nova"/>
                <a:ea typeface="+mn-lt"/>
                <a:cs typeface="+mn-lt"/>
              </a:rPr>
              <a:t>I am always responsive to the expressed and unexpressed wishes and needs of our guests.</a:t>
            </a:r>
            <a:endParaRPr lang="en-GB" sz="1600">
              <a:latin typeface="Arial Nova"/>
              <a:cs typeface="Calibri"/>
            </a:endParaRPr>
          </a:p>
          <a:p>
            <a:r>
              <a:rPr lang="en-GB" sz="1600" dirty="0">
                <a:latin typeface="Arial Nova"/>
                <a:ea typeface="+mn-lt"/>
                <a:cs typeface="+mn-lt"/>
              </a:rPr>
              <a:t>I am empowered to create unique, memorable and personal experiences for our guests.</a:t>
            </a:r>
            <a:endParaRPr lang="en-GB" sz="1600">
              <a:latin typeface="Arial Nova"/>
              <a:cs typeface="Calibri"/>
            </a:endParaRPr>
          </a:p>
          <a:p>
            <a:r>
              <a:rPr lang="en-GB" sz="1600" dirty="0">
                <a:ea typeface="+mn-lt"/>
                <a:cs typeface="+mn-lt"/>
              </a:rPr>
              <a:t>I am aware of how I can help achieve the Key Success Factors, support community involvement, and develop The Ritz-Carlton </a:t>
            </a:r>
            <a:r>
              <a:rPr lang="en-GB" sz="1600" dirty="0" err="1">
                <a:ea typeface="+mn-lt"/>
                <a:cs typeface="+mn-lt"/>
              </a:rPr>
              <a:t>Mystique.</a:t>
            </a:r>
            <a:r>
              <a:rPr lang="en-GB" sz="1600" dirty="0" err="1">
                <a:latin typeface="Arial Nova"/>
                <a:ea typeface="+mn-lt"/>
                <a:cs typeface="+mn-lt"/>
              </a:rPr>
              <a:t>I</a:t>
            </a:r>
            <a:r>
              <a:rPr lang="en-GB" sz="1600" dirty="0">
                <a:latin typeface="Arial Nova"/>
                <a:ea typeface="+mn-lt"/>
                <a:cs typeface="+mn-lt"/>
              </a:rPr>
              <a:t> continuously</a:t>
            </a:r>
            <a:r>
              <a:rPr lang="en-GB" sz="1600" b="1" dirty="0">
                <a:latin typeface="Arial Nova"/>
                <a:ea typeface="+mn-lt"/>
                <a:cs typeface="+mn-lt"/>
              </a:rPr>
              <a:t> </a:t>
            </a:r>
            <a:r>
              <a:rPr lang="en-GB" sz="1600" dirty="0">
                <a:latin typeface="Arial Nova"/>
                <a:ea typeface="+mn-lt"/>
                <a:cs typeface="+mn-lt"/>
              </a:rPr>
              <a:t>seek opportunities to innovate and improve The Ritz-Carlton experience.</a:t>
            </a:r>
            <a:endParaRPr lang="en-GB" sz="1600">
              <a:latin typeface="Arial Nova"/>
              <a:cs typeface="Calibri"/>
            </a:endParaRPr>
          </a:p>
          <a:p>
            <a:r>
              <a:rPr lang="en-GB" sz="1600" dirty="0">
                <a:latin typeface="Arial Nova"/>
                <a:ea typeface="+mn-lt"/>
                <a:cs typeface="+mn-lt"/>
              </a:rPr>
              <a:t>I own and immediately resolve guest problems.</a:t>
            </a:r>
            <a:endParaRPr lang="en-GB" sz="1600">
              <a:latin typeface="Arial Nova"/>
              <a:cs typeface="Calibri"/>
            </a:endParaRPr>
          </a:p>
          <a:p>
            <a:r>
              <a:rPr lang="en-GB" sz="1600" dirty="0">
                <a:latin typeface="Arial Nova"/>
                <a:ea typeface="+mn-lt"/>
                <a:cs typeface="+mn-lt"/>
              </a:rPr>
              <a:t>I create a work environment of teamwork and lateral service so that the needs of our guests and each other are met.</a:t>
            </a:r>
            <a:endParaRPr lang="en-GB" sz="1600">
              <a:latin typeface="Arial Nova"/>
              <a:cs typeface="Calibri"/>
            </a:endParaRPr>
          </a:p>
          <a:p>
            <a:r>
              <a:rPr lang="en-GB" sz="1600" dirty="0">
                <a:latin typeface="Arial Nova"/>
                <a:ea typeface="+mn-lt"/>
                <a:cs typeface="+mn-lt"/>
              </a:rPr>
              <a:t>I have the opportunity to continuously learn and grow.</a:t>
            </a:r>
            <a:endParaRPr lang="en-GB" sz="1600">
              <a:latin typeface="Arial Nova"/>
              <a:cs typeface="Calibri"/>
            </a:endParaRPr>
          </a:p>
          <a:p>
            <a:r>
              <a:rPr lang="en-GB" sz="1600" dirty="0">
                <a:latin typeface="Arial Nova"/>
                <a:ea typeface="+mn-lt"/>
                <a:cs typeface="+mn-lt"/>
              </a:rPr>
              <a:t>I am involved in the</a:t>
            </a:r>
            <a:r>
              <a:rPr lang="en-GB" sz="1600" b="1" dirty="0">
                <a:latin typeface="Arial Nova"/>
                <a:ea typeface="+mn-lt"/>
                <a:cs typeface="+mn-lt"/>
              </a:rPr>
              <a:t> </a:t>
            </a:r>
            <a:r>
              <a:rPr lang="en-GB" sz="1600" dirty="0">
                <a:latin typeface="Arial Nova"/>
                <a:ea typeface="+mn-lt"/>
                <a:cs typeface="+mn-lt"/>
              </a:rPr>
              <a:t>planning of the work that affects me.</a:t>
            </a:r>
            <a:endParaRPr lang="en-GB" sz="1600">
              <a:latin typeface="Arial Nova"/>
              <a:cs typeface="Calibri"/>
            </a:endParaRPr>
          </a:p>
          <a:p>
            <a:r>
              <a:rPr lang="en-GB" sz="1600" dirty="0">
                <a:latin typeface="Arial Nova"/>
                <a:ea typeface="+mn-lt"/>
                <a:cs typeface="+mn-lt"/>
              </a:rPr>
              <a:t>I am proud of my professional appearance, language and </a:t>
            </a:r>
            <a:r>
              <a:rPr lang="en-GB" sz="1600" dirty="0" err="1">
                <a:latin typeface="Arial Nova"/>
                <a:ea typeface="+mn-lt"/>
                <a:cs typeface="+mn-lt"/>
              </a:rPr>
              <a:t>behavior</a:t>
            </a:r>
            <a:r>
              <a:rPr lang="en-GB" sz="1600" dirty="0">
                <a:latin typeface="Arial Nova"/>
                <a:ea typeface="+mn-lt"/>
                <a:cs typeface="+mn-lt"/>
              </a:rPr>
              <a:t>.</a:t>
            </a:r>
            <a:endParaRPr lang="en-GB" sz="1600">
              <a:latin typeface="Arial Nova"/>
              <a:cs typeface="Calibri"/>
            </a:endParaRPr>
          </a:p>
          <a:p>
            <a:r>
              <a:rPr lang="en-GB" sz="1600" dirty="0">
                <a:latin typeface="Arial Nova"/>
                <a:ea typeface="+mn-lt"/>
                <a:cs typeface="+mn-lt"/>
              </a:rPr>
              <a:t>I protect the privacy and security of our guests, my fellow employees and the company’s confidential information and assets.</a:t>
            </a:r>
            <a:endParaRPr lang="en-GB" sz="1600">
              <a:latin typeface="Arial Nova"/>
              <a:cs typeface="Calibri"/>
            </a:endParaRPr>
          </a:p>
          <a:p>
            <a:r>
              <a:rPr lang="en-GB" sz="1600" dirty="0">
                <a:latin typeface="Arial Nova"/>
                <a:ea typeface="+mn-lt"/>
                <a:cs typeface="+mn-lt"/>
              </a:rPr>
              <a:t>I am responsible for uncompromising levels of cleanliness and creating a safe and accident-free environment</a:t>
            </a:r>
            <a:endParaRPr lang="en-GB" sz="1600" dirty="0">
              <a:latin typeface="Arial Nova"/>
              <a:cs typeface="Calibri"/>
            </a:endParaRPr>
          </a:p>
          <a:p>
            <a:pPr marL="0" indent="0">
              <a:buNone/>
            </a:pPr>
            <a:r>
              <a:rPr lang="en-GB" sz="1600" dirty="0">
                <a:ea typeface="+mn-lt"/>
                <a:cs typeface="+mn-lt"/>
              </a:rPr>
              <a:t>(Kirkaldy, 2013)</a:t>
            </a:r>
            <a:endParaRPr lang="en-GB" sz="1600" dirty="0">
              <a:latin typeface="Arial Nova"/>
              <a:cs typeface="Calibri"/>
            </a:endParaRPr>
          </a:p>
          <a:p>
            <a:endParaRPr lang="en-GB" sz="1600" dirty="0">
              <a:latin typeface="Arial Nova"/>
              <a:cs typeface="Calibri"/>
            </a:endParaRPr>
          </a:p>
        </p:txBody>
      </p:sp>
    </p:spTree>
    <p:extLst>
      <p:ext uri="{BB962C8B-B14F-4D97-AF65-F5344CB8AC3E}">
        <p14:creationId xmlns:p14="http://schemas.microsoft.com/office/powerpoint/2010/main" val="211757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900E-6361-62A2-EE4B-F84B5E58F8FE}"/>
              </a:ext>
            </a:extLst>
          </p:cNvPr>
          <p:cNvSpPr>
            <a:spLocks noGrp="1"/>
          </p:cNvSpPr>
          <p:nvPr>
            <p:ph type="title"/>
          </p:nvPr>
        </p:nvSpPr>
        <p:spPr/>
        <p:txBody>
          <a:bodyPr/>
          <a:lstStyle/>
          <a:p>
            <a:r>
              <a:rPr lang="en-GB" sz="2800" b="1" u="sng" dirty="0">
                <a:latin typeface="Arial Nova"/>
                <a:ea typeface="+mj-lt"/>
                <a:cs typeface="+mj-lt"/>
              </a:rPr>
              <a:t>Nature, scope and role of the guest services and facilities that are provided to the guests</a:t>
            </a:r>
          </a:p>
          <a:p>
            <a:endParaRPr lang="en-GB" sz="2800" b="1" u="sng" dirty="0">
              <a:latin typeface="Arial Nova"/>
              <a:cs typeface="Calibri Light"/>
            </a:endParaRPr>
          </a:p>
        </p:txBody>
      </p:sp>
      <p:sp>
        <p:nvSpPr>
          <p:cNvPr id="3" name="Content Placeholder 2">
            <a:extLst>
              <a:ext uri="{FF2B5EF4-FFF2-40B4-BE49-F238E27FC236}">
                <a16:creationId xmlns:a16="http://schemas.microsoft.com/office/drawing/2014/main" id="{4C599734-2582-9C07-1D77-F26D94C3D87B}"/>
              </a:ext>
            </a:extLst>
          </p:cNvPr>
          <p:cNvSpPr>
            <a:spLocks noGrp="1"/>
          </p:cNvSpPr>
          <p:nvPr>
            <p:ph idx="1"/>
          </p:nvPr>
        </p:nvSpPr>
        <p:spPr/>
        <p:txBody>
          <a:bodyPr vert="horz" lIns="91440" tIns="45720" rIns="91440" bIns="45720" rtlCol="0" anchor="t">
            <a:normAutofit/>
          </a:bodyPr>
          <a:lstStyle/>
          <a:p>
            <a:pPr marL="0" indent="0">
              <a:buNone/>
            </a:pPr>
            <a:r>
              <a:rPr lang="en-GB" sz="1800" b="1" dirty="0">
                <a:latin typeface="Arial Nova"/>
                <a:cs typeface="Calibri"/>
              </a:rPr>
              <a:t>Role of the guest services include</a:t>
            </a:r>
          </a:p>
          <a:p>
            <a:pPr marL="285750" indent="-285750"/>
            <a:r>
              <a:rPr lang="en-GB" sz="1800" dirty="0">
                <a:latin typeface="Arial Nova"/>
                <a:cs typeface="Calibri"/>
              </a:rPr>
              <a:t>Check – in Check Out services</a:t>
            </a:r>
            <a:endParaRPr lang="en-GB" sz="1800" b="1" dirty="0">
              <a:latin typeface="Arial Nova"/>
              <a:cs typeface="Calibri"/>
            </a:endParaRPr>
          </a:p>
          <a:p>
            <a:pPr marL="285750" indent="-285750"/>
            <a:r>
              <a:rPr lang="en-GB" sz="1800" dirty="0">
                <a:latin typeface="Arial Nova"/>
                <a:cs typeface="Calibri"/>
              </a:rPr>
              <a:t>Checking with different departments, ensuring everything is in order</a:t>
            </a:r>
          </a:p>
          <a:p>
            <a:pPr marL="285750" indent="-285750"/>
            <a:r>
              <a:rPr lang="en-GB" sz="1800" dirty="0">
                <a:latin typeface="Arial Nova"/>
                <a:cs typeface="Calibri"/>
              </a:rPr>
              <a:t>Concierge service, booking tickets and car transport etc</a:t>
            </a:r>
          </a:p>
          <a:p>
            <a:pPr marL="285750" indent="-285750"/>
            <a:r>
              <a:rPr lang="en-GB" sz="1800" dirty="0">
                <a:latin typeface="Arial Nova"/>
                <a:cs typeface="Calibri"/>
              </a:rPr>
              <a:t>Greeting every employee</a:t>
            </a:r>
          </a:p>
          <a:p>
            <a:pPr marL="285750" indent="-285750"/>
            <a:r>
              <a:rPr lang="en-GB" sz="1800" dirty="0">
                <a:latin typeface="Arial Nova"/>
                <a:cs typeface="Calibri"/>
              </a:rPr>
              <a:t>Attend meetings</a:t>
            </a:r>
          </a:p>
          <a:p>
            <a:pPr marL="285750" indent="-285750"/>
            <a:r>
              <a:rPr lang="en-GB" sz="1800" dirty="0">
                <a:latin typeface="Arial Nova"/>
                <a:cs typeface="Calibri"/>
              </a:rPr>
              <a:t>Fixing any problem in the building</a:t>
            </a:r>
          </a:p>
          <a:p>
            <a:pPr marL="285750" indent="-285750"/>
            <a:r>
              <a:rPr lang="en-GB" sz="1800" dirty="0">
                <a:latin typeface="Arial Nova"/>
                <a:cs typeface="Calibri"/>
              </a:rPr>
              <a:t>Fulfilling guest requirements</a:t>
            </a:r>
          </a:p>
          <a:p>
            <a:pPr marL="285750" indent="-285750"/>
            <a:r>
              <a:rPr lang="en-GB" sz="1800" dirty="0">
                <a:latin typeface="Arial Nova"/>
                <a:cs typeface="Calibri"/>
              </a:rPr>
              <a:t>Listening to the guest and taking notes, creating wow factor</a:t>
            </a:r>
          </a:p>
          <a:p>
            <a:pPr marL="285750" indent="-285750"/>
            <a:r>
              <a:rPr lang="en-GB" sz="1800" dirty="0">
                <a:latin typeface="Arial Nova"/>
                <a:ea typeface="+mn-lt"/>
                <a:cs typeface="+mn-lt"/>
              </a:rPr>
              <a:t>Exceeding guest expectations following :12 service steps</a:t>
            </a:r>
          </a:p>
          <a:p>
            <a:pPr marL="0" indent="0">
              <a:buNone/>
            </a:pPr>
            <a:r>
              <a:rPr lang="en-GB" sz="1800" dirty="0">
                <a:ea typeface="+mn-lt"/>
                <a:cs typeface="+mn-lt"/>
              </a:rPr>
              <a:t>(</a:t>
            </a:r>
            <a:r>
              <a:rPr lang="en-GB" sz="1800" i="1" dirty="0">
                <a:ea typeface="+mn-lt"/>
                <a:cs typeface="+mn-lt"/>
              </a:rPr>
              <a:t>Creating wow moments at the </a:t>
            </a:r>
            <a:r>
              <a:rPr lang="en-GB" sz="1800" i="1" dirty="0" err="1">
                <a:ea typeface="+mn-lt"/>
                <a:cs typeface="+mn-lt"/>
              </a:rPr>
              <a:t>ritz-carlton</a:t>
            </a:r>
            <a:r>
              <a:rPr lang="en-GB" sz="1800" i="1" dirty="0">
                <a:ea typeface="+mn-lt"/>
                <a:cs typeface="+mn-lt"/>
              </a:rPr>
              <a:t>: The job of guest services,</a:t>
            </a:r>
            <a:r>
              <a:rPr lang="en-GB" sz="1800" dirty="0">
                <a:ea typeface="+mn-lt"/>
                <a:cs typeface="+mn-lt"/>
              </a:rPr>
              <a:t> 2017)</a:t>
            </a:r>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b="1"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26765EA0-701F-45C7-0895-AF6F7CF63287}"/>
              </a:ext>
            </a:extLst>
          </p:cNvPr>
          <p:cNvPicPr>
            <a:picLocks noChangeAspect="1"/>
          </p:cNvPicPr>
          <p:nvPr/>
        </p:nvPicPr>
        <p:blipFill>
          <a:blip r:embed="rId2"/>
          <a:stretch>
            <a:fillRect/>
          </a:stretch>
        </p:blipFill>
        <p:spPr>
          <a:xfrm>
            <a:off x="8624888" y="2135847"/>
            <a:ext cx="2044641" cy="1766799"/>
          </a:xfrm>
          <a:prstGeom prst="rect">
            <a:avLst/>
          </a:prstGeom>
        </p:spPr>
      </p:pic>
    </p:spTree>
    <p:extLst>
      <p:ext uri="{BB962C8B-B14F-4D97-AF65-F5344CB8AC3E}">
        <p14:creationId xmlns:p14="http://schemas.microsoft.com/office/powerpoint/2010/main" val="3313594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56E12-DDB5-BFF1-CB4F-C9F87FF9E49B}"/>
              </a:ext>
            </a:extLst>
          </p:cNvPr>
          <p:cNvSpPr>
            <a:spLocks noGrp="1"/>
          </p:cNvSpPr>
          <p:nvPr>
            <p:ph type="title"/>
          </p:nvPr>
        </p:nvSpPr>
        <p:spPr/>
        <p:txBody>
          <a:bodyPr>
            <a:normAutofit/>
          </a:bodyPr>
          <a:lstStyle/>
          <a:p>
            <a:r>
              <a:rPr lang="en-GB" sz="2800" b="1" u="sng" dirty="0">
                <a:cs typeface="Calibri Light"/>
              </a:rPr>
              <a:t>Facilities</a:t>
            </a:r>
          </a:p>
        </p:txBody>
      </p:sp>
      <p:sp>
        <p:nvSpPr>
          <p:cNvPr id="3" name="Content Placeholder 2">
            <a:extLst>
              <a:ext uri="{FF2B5EF4-FFF2-40B4-BE49-F238E27FC236}">
                <a16:creationId xmlns:a16="http://schemas.microsoft.com/office/drawing/2014/main" id="{4EFCDCAA-3500-4597-C7E9-3122FD0B91E9}"/>
              </a:ext>
            </a:extLst>
          </p:cNvPr>
          <p:cNvSpPr>
            <a:spLocks noGrp="1"/>
          </p:cNvSpPr>
          <p:nvPr>
            <p:ph idx="1"/>
          </p:nvPr>
        </p:nvSpPr>
        <p:spPr>
          <a:xfrm>
            <a:off x="838200" y="1351173"/>
            <a:ext cx="10515600" cy="4825790"/>
          </a:xfrm>
        </p:spPr>
        <p:txBody>
          <a:bodyPr vert="horz" lIns="91440" tIns="45720" rIns="91440" bIns="45720" rtlCol="0" anchor="t">
            <a:normAutofit/>
          </a:bodyPr>
          <a:lstStyle/>
          <a:p>
            <a:pPr marL="0" indent="0">
              <a:buNone/>
            </a:pPr>
            <a:r>
              <a:rPr lang="en-GB" sz="1800" dirty="0">
                <a:latin typeface="Arial Nova"/>
                <a:ea typeface="+mn-lt"/>
                <a:cs typeface="+mn-lt"/>
              </a:rPr>
              <a:t>These are some of the facilities that they offer:</a:t>
            </a:r>
            <a:endParaRPr lang="en-US" sz="1800" dirty="0">
              <a:latin typeface="Arial Nova"/>
              <a:ea typeface="+mn-lt"/>
              <a:cs typeface="+mn-lt"/>
            </a:endParaRPr>
          </a:p>
          <a:p>
            <a:r>
              <a:rPr lang="en-GB" sz="1800" dirty="0">
                <a:ea typeface="+mn-lt"/>
                <a:cs typeface="+mn-lt"/>
              </a:rPr>
              <a:t>Providing full guest services</a:t>
            </a:r>
            <a:endParaRPr lang="en-GB" dirty="0">
              <a:cs typeface="Calibri" panose="020F0502020204030204"/>
            </a:endParaRPr>
          </a:p>
          <a:p>
            <a:r>
              <a:rPr lang="en-GB" sz="1800" dirty="0">
                <a:latin typeface="Arial Nova"/>
                <a:ea typeface="+mn-lt"/>
                <a:cs typeface="+mn-lt"/>
              </a:rPr>
              <a:t> Private baths in each guest room</a:t>
            </a:r>
            <a:endParaRPr lang="en-US" sz="1800">
              <a:latin typeface="Arial Nova"/>
              <a:ea typeface="+mn-lt"/>
              <a:cs typeface="+mn-lt"/>
            </a:endParaRPr>
          </a:p>
          <a:p>
            <a:r>
              <a:rPr lang="en-GB" sz="1800" dirty="0">
                <a:latin typeface="Arial Nova"/>
                <a:ea typeface="+mn-lt"/>
                <a:cs typeface="+mn-lt"/>
              </a:rPr>
              <a:t>A la carte dining, providing choices for diners</a:t>
            </a:r>
          </a:p>
          <a:p>
            <a:r>
              <a:rPr lang="en-GB" sz="1800" dirty="0">
                <a:latin typeface="Arial Nova"/>
                <a:ea typeface="+mn-lt"/>
                <a:cs typeface="+mn-lt"/>
              </a:rPr>
              <a:t>Gourmet cuisine using cooking methods of Auguste Escoffier </a:t>
            </a:r>
          </a:p>
          <a:p>
            <a:r>
              <a:rPr lang="en-GB" sz="1800" dirty="0">
                <a:latin typeface="Arial Nova"/>
                <a:ea typeface="+mn-lt"/>
                <a:cs typeface="+mn-lt"/>
              </a:rPr>
              <a:t> Fresh flowers throughout the public space</a:t>
            </a:r>
            <a:endParaRPr lang="en-US" sz="1800">
              <a:latin typeface="Arial Nova"/>
              <a:ea typeface="+mn-lt"/>
              <a:cs typeface="+mn-lt"/>
            </a:endParaRPr>
          </a:p>
          <a:p>
            <a:r>
              <a:rPr lang="en-GB" sz="1800" dirty="0">
                <a:latin typeface="Arial Nova"/>
                <a:ea typeface="+mn-lt"/>
                <a:cs typeface="+mn-lt"/>
              </a:rPr>
              <a:t> Wedding services </a:t>
            </a:r>
            <a:endParaRPr lang="en-US" sz="1800">
              <a:latin typeface="Arial Nova"/>
              <a:ea typeface="+mn-lt"/>
              <a:cs typeface="+mn-lt"/>
            </a:endParaRPr>
          </a:p>
          <a:p>
            <a:r>
              <a:rPr lang="en-GB" sz="1800" dirty="0">
                <a:latin typeface="Arial Nova"/>
                <a:ea typeface="+mn-lt"/>
                <a:cs typeface="+mn-lt"/>
              </a:rPr>
              <a:t>Private Yachts</a:t>
            </a:r>
            <a:endParaRPr lang="en-US" sz="1800">
              <a:latin typeface="Arial Nova"/>
              <a:ea typeface="+mn-lt"/>
              <a:cs typeface="+mn-lt"/>
            </a:endParaRPr>
          </a:p>
          <a:p>
            <a:r>
              <a:rPr lang="en-GB" sz="1800" dirty="0">
                <a:latin typeface="Arial Nova"/>
                <a:ea typeface="+mn-lt"/>
                <a:cs typeface="+mn-lt"/>
              </a:rPr>
              <a:t>Spas </a:t>
            </a:r>
            <a:endParaRPr lang="en-US" sz="1800">
              <a:latin typeface="Arial Nova"/>
              <a:ea typeface="+mn-lt"/>
              <a:cs typeface="+mn-lt"/>
            </a:endParaRPr>
          </a:p>
          <a:p>
            <a:r>
              <a:rPr lang="en-GB" sz="1800" dirty="0">
                <a:latin typeface="Arial Nova"/>
                <a:ea typeface="+mn-lt"/>
                <a:cs typeface="+mn-lt"/>
              </a:rPr>
              <a:t>Intimate smaller lobbies for more personalised guest experience</a:t>
            </a:r>
          </a:p>
          <a:p>
            <a:r>
              <a:rPr lang="en-GB" sz="1800" dirty="0">
                <a:latin typeface="Arial Nova"/>
                <a:cs typeface="Calibri"/>
              </a:rPr>
              <a:t>Airport transporting services</a:t>
            </a:r>
          </a:p>
          <a:p>
            <a:r>
              <a:rPr lang="en-GB" sz="1800" dirty="0">
                <a:latin typeface="Arial Nova"/>
                <a:cs typeface="Calibri"/>
              </a:rPr>
              <a:t>Car valeting service for extra charge</a:t>
            </a:r>
          </a:p>
          <a:p>
            <a:pPr marL="0" indent="0">
              <a:buNone/>
            </a:pPr>
            <a:r>
              <a:rPr lang="en-GB" sz="1800" dirty="0">
                <a:ea typeface="+mn-lt"/>
                <a:cs typeface="+mn-lt"/>
              </a:rPr>
              <a:t>(</a:t>
            </a:r>
            <a:r>
              <a:rPr lang="en-GB" sz="1800" i="1" dirty="0">
                <a:ea typeface="+mn-lt"/>
                <a:cs typeface="+mn-lt"/>
              </a:rPr>
              <a:t>Luxury Hotels &amp; Resorts: The Ritz</a:t>
            </a:r>
            <a:r>
              <a:rPr lang="en-GB" sz="1800" dirty="0">
                <a:ea typeface="+mn-lt"/>
                <a:cs typeface="+mn-lt"/>
              </a:rPr>
              <a:t> 2023)</a:t>
            </a:r>
            <a:endParaRPr lang="en-GB" sz="1800" dirty="0">
              <a:latin typeface="Arial Nova"/>
              <a:cs typeface="Calibri"/>
            </a:endParaRPr>
          </a:p>
          <a:p>
            <a:endParaRPr lang="en-GB" sz="2400" dirty="0">
              <a:cs typeface="Calibri"/>
            </a:endParaRPr>
          </a:p>
          <a:p>
            <a:endParaRPr lang="en-GB" sz="2400" dirty="0">
              <a:cs typeface="Calibri"/>
            </a:endParaRPr>
          </a:p>
          <a:p>
            <a:endParaRPr lang="en-GB" sz="2400" dirty="0">
              <a:cs typeface="Calibri"/>
            </a:endParaRPr>
          </a:p>
          <a:p>
            <a:endParaRPr lang="en-GB" dirty="0">
              <a:cs typeface="Calibri"/>
            </a:endParaRPr>
          </a:p>
        </p:txBody>
      </p:sp>
      <p:pic>
        <p:nvPicPr>
          <p:cNvPr id="5" name="Picture 6" descr="A picture containing text&#10;&#10;Description automatically generated">
            <a:extLst>
              <a:ext uri="{FF2B5EF4-FFF2-40B4-BE49-F238E27FC236}">
                <a16:creationId xmlns:a16="http://schemas.microsoft.com/office/drawing/2014/main" id="{97DDA60D-CA55-AE61-A263-BA8975E4F7D5}"/>
              </a:ext>
            </a:extLst>
          </p:cNvPr>
          <p:cNvPicPr>
            <a:picLocks noChangeAspect="1"/>
          </p:cNvPicPr>
          <p:nvPr/>
        </p:nvPicPr>
        <p:blipFill>
          <a:blip r:embed="rId2"/>
          <a:stretch>
            <a:fillRect/>
          </a:stretch>
        </p:blipFill>
        <p:spPr>
          <a:xfrm>
            <a:off x="9343756" y="1920187"/>
            <a:ext cx="2015886" cy="1723667"/>
          </a:xfrm>
          <a:prstGeom prst="rect">
            <a:avLst/>
          </a:prstGeom>
        </p:spPr>
      </p:pic>
    </p:spTree>
    <p:extLst>
      <p:ext uri="{BB962C8B-B14F-4D97-AF65-F5344CB8AC3E}">
        <p14:creationId xmlns:p14="http://schemas.microsoft.com/office/powerpoint/2010/main" val="4282292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C6F88F-49D6-84EF-EE0A-96D623DDBC3B}"/>
              </a:ext>
            </a:extLst>
          </p:cNvPr>
          <p:cNvSpPr>
            <a:spLocks noGrp="1"/>
          </p:cNvSpPr>
          <p:nvPr>
            <p:ph type="title"/>
          </p:nvPr>
        </p:nvSpPr>
        <p:spPr>
          <a:xfrm>
            <a:off x="1137038" y="609597"/>
            <a:ext cx="9770022" cy="1330841"/>
          </a:xfrm>
        </p:spPr>
        <p:txBody>
          <a:bodyPr>
            <a:normAutofit/>
          </a:bodyPr>
          <a:lstStyle/>
          <a:p>
            <a:r>
              <a:rPr lang="en-GB" sz="2800" b="1" dirty="0">
                <a:ea typeface="+mj-lt"/>
                <a:cs typeface="+mj-lt"/>
              </a:rPr>
              <a:t>Explain the need to consider the role and function of guest services in general</a:t>
            </a:r>
            <a:endParaRPr lang="en-US" sz="2800" b="1" dirty="0">
              <a:cs typeface="Calibri Light"/>
            </a:endParaRPr>
          </a:p>
        </p:txBody>
      </p:sp>
      <p:sp>
        <p:nvSpPr>
          <p:cNvPr id="3" name="Content Placeholder 2">
            <a:extLst>
              <a:ext uri="{FF2B5EF4-FFF2-40B4-BE49-F238E27FC236}">
                <a16:creationId xmlns:a16="http://schemas.microsoft.com/office/drawing/2014/main" id="{902C100F-F0BE-8861-3F91-5FC4F9107FBB}"/>
              </a:ext>
            </a:extLst>
          </p:cNvPr>
          <p:cNvSpPr>
            <a:spLocks noGrp="1"/>
          </p:cNvSpPr>
          <p:nvPr>
            <p:ph idx="1"/>
          </p:nvPr>
        </p:nvSpPr>
        <p:spPr>
          <a:xfrm>
            <a:off x="1137038" y="1877798"/>
            <a:ext cx="6597951" cy="4454928"/>
          </a:xfrm>
        </p:spPr>
        <p:txBody>
          <a:bodyPr vert="horz" lIns="91440" tIns="45720" rIns="91440" bIns="45720" rtlCol="0" anchor="t">
            <a:noAutofit/>
          </a:bodyPr>
          <a:lstStyle/>
          <a:p>
            <a:pPr marL="0" indent="0">
              <a:buNone/>
            </a:pPr>
            <a:r>
              <a:rPr lang="en-GB" sz="1800" dirty="0">
                <a:latin typeface="Arial Nova"/>
                <a:cs typeface="Calibri"/>
              </a:rPr>
              <a:t>Managing guest service operation is an important part of a company because a good service management operations better for the customer, staff and better for the organisation.</a:t>
            </a:r>
          </a:p>
          <a:p>
            <a:pPr marL="285750" indent="-285750"/>
            <a:r>
              <a:rPr lang="en-GB" sz="1800" dirty="0">
                <a:latin typeface="Arial Nova"/>
                <a:cs typeface="Calibri"/>
              </a:rPr>
              <a:t>Customer -  customers will be satisfied and delighted for the right service, a good experience and desired outcomes</a:t>
            </a:r>
          </a:p>
          <a:p>
            <a:pPr marL="285750" indent="-285750"/>
            <a:r>
              <a:rPr lang="en-GB" sz="1800" dirty="0">
                <a:latin typeface="Arial Nova"/>
                <a:cs typeface="Calibri"/>
              </a:rPr>
              <a:t>Better for the staff – good experience for the customer means better experience for the staff because customers will be easier to deal with, fewer problems and less complaints, customers will be much more tolerant and accepting when things go wrong, thus the staff are more likely to have pride in their job.</a:t>
            </a:r>
          </a:p>
          <a:p>
            <a:pPr marL="285750" indent="-285750"/>
            <a:r>
              <a:rPr lang="en-GB" sz="1800" dirty="0">
                <a:latin typeface="Arial Nova"/>
                <a:cs typeface="Calibri"/>
              </a:rPr>
              <a:t>Organisational benefits include creating customer loyalty as satisfied customers are more likely to return, reducing cost and generating increased revenue and competitive advantage </a:t>
            </a:r>
            <a:r>
              <a:rPr lang="en-GB" sz="1800" dirty="0">
                <a:ea typeface="+mn-lt"/>
                <a:cs typeface="+mn-lt"/>
              </a:rPr>
              <a:t>(Johnston et al., 2021)</a:t>
            </a:r>
            <a:endParaRPr lang="en-GB" sz="1800" dirty="0">
              <a:latin typeface="Arial Nova"/>
              <a:cs typeface="Calibri"/>
            </a:endParaRPr>
          </a:p>
          <a:p>
            <a:pPr marL="285750" indent="-285750"/>
            <a:endParaRPr lang="en-GB" sz="1800" dirty="0">
              <a:latin typeface="Arial Nova"/>
              <a:cs typeface="Calibri"/>
            </a:endParaRPr>
          </a:p>
          <a:p>
            <a:pPr marL="0" indent="0">
              <a:buNone/>
            </a:pPr>
            <a:endParaRPr lang="en-GB" sz="1800" dirty="0">
              <a:latin typeface="Arial Nova"/>
              <a:cs typeface="Calibri"/>
            </a:endParaRPr>
          </a:p>
          <a:p>
            <a:pPr marL="0" indent="0">
              <a:buNone/>
            </a:pPr>
            <a:endParaRPr lang="en-GB" sz="1400" dirty="0">
              <a:latin typeface="Arial Nova"/>
              <a:cs typeface="Calibri"/>
            </a:endParaRPr>
          </a:p>
          <a:p>
            <a:pPr marL="0" indent="0">
              <a:buNone/>
            </a:pPr>
            <a:r>
              <a:rPr lang="en-GB" sz="1400" dirty="0">
                <a:latin typeface="Calibri"/>
                <a:cs typeface="Calibri"/>
              </a:rPr>
              <a:t>(Johnston et al., 2021)</a:t>
            </a:r>
            <a:endParaRPr lang="en-GB" sz="1400" dirty="0">
              <a:ea typeface="+mn-lt"/>
              <a:cs typeface="+mn-lt"/>
            </a:endParaRPr>
          </a:p>
          <a:p>
            <a:endParaRPr lang="en-GB" sz="1400" dirty="0">
              <a:latin typeface="Arial Nova"/>
              <a:cs typeface="Calibri"/>
            </a:endParaRPr>
          </a:p>
          <a:p>
            <a:pPr marL="0" indent="0">
              <a:buNone/>
            </a:pPr>
            <a:endParaRPr lang="en-GB" sz="1400" dirty="0">
              <a:latin typeface="Calibri"/>
              <a:cs typeface="Calibri"/>
            </a:endParaRPr>
          </a:p>
          <a:p>
            <a:pPr marL="0" indent="0">
              <a:buNone/>
            </a:pPr>
            <a:endParaRPr lang="en-GB" sz="1300">
              <a:latin typeface="Arial Nova"/>
              <a:cs typeface="Calibri"/>
            </a:endParaRPr>
          </a:p>
          <a:p>
            <a:pPr>
              <a:buFont typeface="Arial"/>
              <a:buChar char="•"/>
            </a:pPr>
            <a:endParaRPr lang="en-GB" sz="1300">
              <a:latin typeface="Calibri" panose="020F0502020204030204"/>
              <a:cs typeface="Calibri"/>
            </a:endParaRPr>
          </a:p>
          <a:p>
            <a:pPr marL="0" indent="0">
              <a:buNone/>
            </a:pPr>
            <a:endParaRPr lang="en-GB" sz="1300">
              <a:latin typeface="Arial Nova"/>
              <a:cs typeface="Calibri"/>
            </a:endParaRPr>
          </a:p>
          <a:p>
            <a:pPr marL="0" indent="0">
              <a:buNone/>
            </a:pPr>
            <a:endParaRPr lang="en-GB" sz="1300">
              <a:latin typeface="Calibri" panose="020F0502020204030204"/>
              <a:cs typeface="Calibri"/>
            </a:endParaRPr>
          </a:p>
          <a:p>
            <a:pPr marL="0" indent="0">
              <a:buNone/>
            </a:pPr>
            <a:endParaRPr lang="en-GB" sz="1300">
              <a:latin typeface="Arial Nova"/>
              <a:cs typeface="Calibri"/>
            </a:endParaRPr>
          </a:p>
          <a:p>
            <a:pPr marL="0" indent="0">
              <a:buNone/>
            </a:pPr>
            <a:endParaRPr lang="en-GB" sz="1300">
              <a:latin typeface="Arial Nova"/>
              <a:cs typeface="Calibri"/>
            </a:endParaRPr>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6" descr="A picture containing text&#10;&#10;Description automatically generated">
            <a:extLst>
              <a:ext uri="{FF2B5EF4-FFF2-40B4-BE49-F238E27FC236}">
                <a16:creationId xmlns:a16="http://schemas.microsoft.com/office/drawing/2014/main" id="{6B60B644-8702-0595-8272-C6BDA6B945DF}"/>
              </a:ext>
            </a:extLst>
          </p:cNvPr>
          <p:cNvPicPr>
            <a:picLocks noChangeAspect="1"/>
          </p:cNvPicPr>
          <p:nvPr/>
        </p:nvPicPr>
        <p:blipFill>
          <a:blip r:embed="rId2"/>
          <a:stretch>
            <a:fillRect/>
          </a:stretch>
        </p:blipFill>
        <p:spPr>
          <a:xfrm>
            <a:off x="8797135" y="3428701"/>
            <a:ext cx="2577137" cy="1831734"/>
          </a:xfrm>
          <a:prstGeom prst="rect">
            <a:avLst/>
          </a:prstGeom>
        </p:spPr>
      </p:pic>
      <p:sp>
        <p:nvSpPr>
          <p:cNvPr id="16"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61622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9A262-60E8-D34A-DAA9-5C97448AF370}"/>
              </a:ext>
            </a:extLst>
          </p:cNvPr>
          <p:cNvSpPr>
            <a:spLocks noGrp="1"/>
          </p:cNvSpPr>
          <p:nvPr>
            <p:ph type="title"/>
          </p:nvPr>
        </p:nvSpPr>
        <p:spPr/>
        <p:txBody>
          <a:bodyPr/>
          <a:lstStyle/>
          <a:p>
            <a:r>
              <a:rPr lang="en-GB" sz="2800" b="1" dirty="0">
                <a:latin typeface="Arial Nova"/>
                <a:cs typeface="Calibri Light"/>
              </a:rPr>
              <a:t>Importance of hospitality </a:t>
            </a:r>
          </a:p>
        </p:txBody>
      </p:sp>
      <p:sp>
        <p:nvSpPr>
          <p:cNvPr id="3" name="Content Placeholder 2">
            <a:extLst>
              <a:ext uri="{FF2B5EF4-FFF2-40B4-BE49-F238E27FC236}">
                <a16:creationId xmlns:a16="http://schemas.microsoft.com/office/drawing/2014/main" id="{72776958-EA6B-D283-6CAC-6ACB128F253A}"/>
              </a:ext>
            </a:extLst>
          </p:cNvPr>
          <p:cNvSpPr>
            <a:spLocks noGrp="1"/>
          </p:cNvSpPr>
          <p:nvPr>
            <p:ph idx="1"/>
          </p:nvPr>
        </p:nvSpPr>
        <p:spPr>
          <a:xfrm>
            <a:off x="349370" y="1926266"/>
            <a:ext cx="11004430" cy="4250697"/>
          </a:xfrm>
        </p:spPr>
        <p:txBody>
          <a:bodyPr vert="horz" lIns="91440" tIns="45720" rIns="91440" bIns="45720" rtlCol="0" anchor="t">
            <a:normAutofit/>
          </a:bodyPr>
          <a:lstStyle/>
          <a:p>
            <a:pPr>
              <a:buNone/>
            </a:pPr>
            <a:endParaRPr lang="en-GB" sz="1800" dirty="0">
              <a:latin typeface="Arial Nova"/>
              <a:cs typeface="Calibri" panose="020F0502020204030204"/>
            </a:endParaRPr>
          </a:p>
          <a:p>
            <a:pPr>
              <a:buNone/>
            </a:pPr>
            <a:endParaRPr lang="en-GB" sz="1800">
              <a:latin typeface="Arial Nova"/>
              <a:ea typeface="+mn-lt"/>
              <a:cs typeface="+mn-lt"/>
            </a:endParaRPr>
          </a:p>
        </p:txBody>
      </p:sp>
      <p:sp>
        <p:nvSpPr>
          <p:cNvPr id="4" name="TextBox 3">
            <a:extLst>
              <a:ext uri="{FF2B5EF4-FFF2-40B4-BE49-F238E27FC236}">
                <a16:creationId xmlns:a16="http://schemas.microsoft.com/office/drawing/2014/main" id="{31C5BC6F-503C-F90D-CBDB-3BA1D88316BE}"/>
              </a:ext>
            </a:extLst>
          </p:cNvPr>
          <p:cNvSpPr txBox="1"/>
          <p:nvPr/>
        </p:nvSpPr>
        <p:spPr>
          <a:xfrm>
            <a:off x="569344" y="2035835"/>
            <a:ext cx="1089516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cs typeface="Segoe UI"/>
              </a:rPr>
              <a:t>Hospitality is one of the most important aspects of the hotel industry, as it is foundation of providing a positive guest experience. The following are some of the reasons why hospitality is important for the Ritz Carlton Hotel:</a:t>
            </a:r>
            <a:endParaRPr lang="en-US" dirty="0">
              <a:latin typeface="Calibri" panose="020F0502020204030204"/>
              <a:cs typeface="Calibri" panose="020F0502020204030204"/>
            </a:endParaRPr>
          </a:p>
          <a:p>
            <a:pPr marL="285750" indent="-285750">
              <a:buFont typeface="Arial"/>
              <a:buChar char="•"/>
            </a:pPr>
            <a:r>
              <a:rPr lang="en-GB" dirty="0">
                <a:latin typeface="Arial Nova"/>
                <a:ea typeface="+mn-lt"/>
                <a:cs typeface="+mn-lt"/>
              </a:rPr>
              <a:t>It guarantees obtaining devoted clients. The customer is always the priority in the hotel sector. They are at the core of hospitality and ultimately impact the success or failure of a company. To further explain, a happy customer will recommend three of their friends, whilst a dissatisfied one will complain to 3,000 people</a:t>
            </a:r>
          </a:p>
          <a:p>
            <a:pPr marL="285750" indent="-285750">
              <a:buFont typeface="Arial"/>
              <a:buChar char="•"/>
            </a:pPr>
            <a:r>
              <a:rPr lang="en-GB" dirty="0">
                <a:latin typeface="Arial Nova"/>
                <a:ea typeface="+mn-lt"/>
                <a:cs typeface="+mn-lt"/>
              </a:rPr>
              <a:t> Good hospitality will create differentiation – There are millions of hotels, restaurants and bars, exceeding the customer expectation will separate the business from the pack</a:t>
            </a:r>
            <a:endParaRPr lang="en-GB">
              <a:latin typeface="Arial Nova"/>
            </a:endParaRPr>
          </a:p>
          <a:p>
            <a:pPr marL="285750" indent="-285750">
              <a:buFont typeface="Arial"/>
              <a:buChar char="•"/>
            </a:pPr>
            <a:r>
              <a:rPr lang="en-GB" dirty="0">
                <a:latin typeface="Arial Nova"/>
                <a:ea typeface="+mn-lt"/>
                <a:cs typeface="+mn-lt"/>
              </a:rPr>
              <a:t>It will help the business to grow – Excellent hospitality means excellent growth as customers will be willing to pay more for the service</a:t>
            </a:r>
          </a:p>
          <a:p>
            <a:pPr marL="285750" indent="-285750">
              <a:buFont typeface="Arial"/>
              <a:buChar char="•"/>
            </a:pPr>
            <a:endParaRPr lang="en-GB" dirty="0">
              <a:latin typeface="Arial Nova"/>
              <a:ea typeface="+mn-lt"/>
              <a:cs typeface="+mn-lt"/>
            </a:endParaRPr>
          </a:p>
          <a:p>
            <a:r>
              <a:rPr lang="en-GB" dirty="0">
                <a:ea typeface="+mn-lt"/>
                <a:cs typeface="+mn-lt"/>
              </a:rPr>
              <a:t>(</a:t>
            </a:r>
            <a:r>
              <a:rPr lang="en-GB" i="1" dirty="0">
                <a:ea typeface="+mn-lt"/>
                <a:cs typeface="+mn-lt"/>
              </a:rPr>
              <a:t>Why is hospitality important in businesses?</a:t>
            </a:r>
            <a:r>
              <a:rPr lang="en-GB" dirty="0">
                <a:ea typeface="+mn-lt"/>
                <a:cs typeface="+mn-lt"/>
              </a:rPr>
              <a:t> 2020)</a:t>
            </a:r>
            <a:endParaRPr lang="en-GB">
              <a:latin typeface="Calibri" panose="020F0502020204030204"/>
              <a:cs typeface="Calibri" panose="020F0502020204030204"/>
            </a:endParaRPr>
          </a:p>
          <a:p>
            <a:endParaRPr lang="en-GB" dirty="0">
              <a:latin typeface="Arial Nova"/>
              <a:cs typeface="Segoe UI"/>
            </a:endParaRPr>
          </a:p>
          <a:p>
            <a:endParaRPr lang="en-GB" dirty="0">
              <a:latin typeface="Arial Nova"/>
              <a:cs typeface="Segoe UI"/>
            </a:endParaRPr>
          </a:p>
          <a:p>
            <a:endParaRPr lang="en-GB" dirty="0">
              <a:latin typeface="Arial Nova"/>
              <a:cs typeface="Segoe UI"/>
            </a:endParaRPr>
          </a:p>
          <a:p>
            <a:endParaRPr lang="en-GB" dirty="0">
              <a:latin typeface="Arial Nova"/>
              <a:cs typeface="Segoe UI"/>
            </a:endParaRPr>
          </a:p>
          <a:p>
            <a:r>
              <a:rPr lang="en-GB" dirty="0">
                <a:latin typeface="Arial Nova"/>
                <a:cs typeface="Segoe UI"/>
              </a:rPr>
              <a:t>​</a:t>
            </a:r>
          </a:p>
        </p:txBody>
      </p:sp>
      <p:pic>
        <p:nvPicPr>
          <p:cNvPr id="6" name="Picture 6" descr="A picture containing text&#10;&#10;Description automatically generated">
            <a:extLst>
              <a:ext uri="{FF2B5EF4-FFF2-40B4-BE49-F238E27FC236}">
                <a16:creationId xmlns:a16="http://schemas.microsoft.com/office/drawing/2014/main" id="{1EDB09DB-576C-6F9D-0DC5-B1B7E0A1EEE7}"/>
              </a:ext>
            </a:extLst>
          </p:cNvPr>
          <p:cNvPicPr>
            <a:picLocks noChangeAspect="1"/>
          </p:cNvPicPr>
          <p:nvPr/>
        </p:nvPicPr>
        <p:blipFill>
          <a:blip r:embed="rId2"/>
          <a:stretch>
            <a:fillRect/>
          </a:stretch>
        </p:blipFill>
        <p:spPr>
          <a:xfrm>
            <a:off x="9429739" y="236928"/>
            <a:ext cx="2418986" cy="1673583"/>
          </a:xfrm>
          <a:prstGeom prst="rect">
            <a:avLst/>
          </a:prstGeom>
        </p:spPr>
      </p:pic>
    </p:spTree>
    <p:extLst>
      <p:ext uri="{BB962C8B-B14F-4D97-AF65-F5344CB8AC3E}">
        <p14:creationId xmlns:p14="http://schemas.microsoft.com/office/powerpoint/2010/main" val="1270931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F9C7-E341-C2E6-788E-C7DB97BE7870}"/>
              </a:ext>
            </a:extLst>
          </p:cNvPr>
          <p:cNvSpPr>
            <a:spLocks noGrp="1"/>
          </p:cNvSpPr>
          <p:nvPr>
            <p:ph type="title"/>
          </p:nvPr>
        </p:nvSpPr>
        <p:spPr>
          <a:xfrm>
            <a:off x="895709" y="206974"/>
            <a:ext cx="10515600" cy="1325563"/>
          </a:xfrm>
        </p:spPr>
        <p:txBody>
          <a:bodyPr>
            <a:normAutofit/>
          </a:bodyPr>
          <a:lstStyle/>
          <a:p>
            <a:r>
              <a:rPr lang="en-GB" sz="2800" b="1" dirty="0">
                <a:cs typeface="Calibri Light"/>
              </a:rPr>
              <a:t>How the hotel exceeds guest expectations</a:t>
            </a:r>
          </a:p>
        </p:txBody>
      </p:sp>
      <p:sp>
        <p:nvSpPr>
          <p:cNvPr id="3" name="Content Placeholder 2">
            <a:extLst>
              <a:ext uri="{FF2B5EF4-FFF2-40B4-BE49-F238E27FC236}">
                <a16:creationId xmlns:a16="http://schemas.microsoft.com/office/drawing/2014/main" id="{A6B4C759-8427-E810-1B9D-B976CD33C6B4}"/>
              </a:ext>
            </a:extLst>
          </p:cNvPr>
          <p:cNvSpPr>
            <a:spLocks noGrp="1"/>
          </p:cNvSpPr>
          <p:nvPr>
            <p:ph idx="1"/>
          </p:nvPr>
        </p:nvSpPr>
        <p:spPr>
          <a:xfrm>
            <a:off x="737559" y="2041285"/>
            <a:ext cx="10616241" cy="4423225"/>
          </a:xfrm>
        </p:spPr>
        <p:txBody>
          <a:bodyPr vert="horz" lIns="91440" tIns="45720" rIns="91440" bIns="45720" rtlCol="0" anchor="t">
            <a:normAutofit lnSpcReduction="10000"/>
          </a:bodyPr>
          <a:lstStyle/>
          <a:p>
            <a:r>
              <a:rPr lang="en-US" sz="1800" dirty="0">
                <a:latin typeface="Arial Nova"/>
                <a:ea typeface="+mn-lt"/>
                <a:cs typeface="+mn-lt"/>
              </a:rPr>
              <a:t>Each and every Ritz-Carlton employee is given the freedom to spend up to $2,000 on a visitor without first obtaining the general manager's approval. That isn't </a:t>
            </a:r>
            <a:r>
              <a:rPr lang="en-US" sz="1800" dirty="0" err="1">
                <a:latin typeface="Arial Nova"/>
                <a:ea typeface="+mn-lt"/>
                <a:cs typeface="+mn-lt"/>
              </a:rPr>
              <a:t>annualised</a:t>
            </a:r>
            <a:r>
              <a:rPr lang="en-US" sz="1800" dirty="0">
                <a:latin typeface="Arial Nova"/>
                <a:ea typeface="+mn-lt"/>
                <a:cs typeface="+mn-lt"/>
              </a:rPr>
              <a:t>, either. It is based on incidents. With the agreement of the general manager, they may go over that amount. The goal is to respond quickly to mishaps and make a visitor's stay absolutely great. The essential idea is to act, to make the visitor's stay totally fantastic </a:t>
            </a:r>
            <a:endParaRPr lang="en-GB" sz="1800">
              <a:latin typeface="Arial Nova"/>
              <a:ea typeface="+mn-lt"/>
              <a:cs typeface="+mn-lt"/>
            </a:endParaRPr>
          </a:p>
          <a:p>
            <a:r>
              <a:rPr lang="en-US" sz="1800" dirty="0">
                <a:latin typeface="Arial Nova"/>
                <a:ea typeface="+mn-lt"/>
                <a:cs typeface="+mn-lt"/>
              </a:rPr>
              <a:t>Three steps of service- A warm and sincere greeting, use the guests name,  fond farewell by </a:t>
            </a:r>
            <a:r>
              <a:rPr lang="en-US" sz="1800" dirty="0" err="1">
                <a:latin typeface="Arial Nova"/>
                <a:ea typeface="+mn-lt"/>
                <a:cs typeface="+mn-lt"/>
              </a:rPr>
              <a:t>uisng</a:t>
            </a:r>
            <a:r>
              <a:rPr lang="en-US" sz="1800" dirty="0">
                <a:latin typeface="Arial Nova"/>
                <a:ea typeface="+mn-lt"/>
                <a:cs typeface="+mn-lt"/>
              </a:rPr>
              <a:t> guests name and warm good-bye.</a:t>
            </a:r>
            <a:endParaRPr lang="en-GB" sz="1800">
              <a:latin typeface="Arial Nova"/>
              <a:ea typeface="+mn-lt"/>
              <a:cs typeface="+mn-lt"/>
            </a:endParaRPr>
          </a:p>
          <a:p>
            <a:r>
              <a:rPr lang="en-GB" sz="1800" dirty="0">
                <a:latin typeface="Arial Nova"/>
                <a:ea typeface="+mn-lt"/>
                <a:cs typeface="+mn-lt"/>
              </a:rPr>
              <a:t>Focuses on the location – make sure to get the best location where the luxury customers want to stay</a:t>
            </a:r>
            <a:endParaRPr lang="en-US" sz="1800">
              <a:latin typeface="Arial Nova"/>
              <a:ea typeface="+mn-lt"/>
              <a:cs typeface="+mn-lt"/>
            </a:endParaRPr>
          </a:p>
          <a:p>
            <a:r>
              <a:rPr lang="en-GB" sz="1800" dirty="0">
                <a:latin typeface="Arial Nova"/>
                <a:ea typeface="+mn-lt"/>
                <a:cs typeface="+mn-lt"/>
              </a:rPr>
              <a:t>Product building by investing 500,000 to 1 </a:t>
            </a:r>
            <a:r>
              <a:rPr lang="en-GB" sz="1800" dirty="0" err="1">
                <a:latin typeface="Arial Nova"/>
                <a:ea typeface="+mn-lt"/>
                <a:cs typeface="+mn-lt"/>
              </a:rPr>
              <a:t>milliion</a:t>
            </a:r>
            <a:r>
              <a:rPr lang="en-GB" sz="1800" dirty="0">
                <a:latin typeface="Arial Nova"/>
                <a:ea typeface="+mn-lt"/>
                <a:cs typeface="+mn-lt"/>
              </a:rPr>
              <a:t> dollar per room</a:t>
            </a:r>
            <a:endParaRPr lang="en-US" sz="1800">
              <a:latin typeface="Arial Nova"/>
              <a:ea typeface="+mn-lt"/>
              <a:cs typeface="+mn-lt"/>
            </a:endParaRPr>
          </a:p>
          <a:p>
            <a:r>
              <a:rPr lang="en-GB" sz="1800" dirty="0">
                <a:latin typeface="Arial Nova"/>
                <a:ea typeface="+mn-lt"/>
                <a:cs typeface="+mn-lt"/>
              </a:rPr>
              <a:t>People – our ladies and gentlemen serving ladies and gentlemen </a:t>
            </a:r>
            <a:r>
              <a:rPr lang="en-GB" sz="1800" dirty="0">
                <a:latin typeface="Arial Nova"/>
                <a:cs typeface="Calibri" panose="020F0502020204030204"/>
              </a:rPr>
              <a:t>Taking notes and listening to the guests, their likes and dislikes and then creating  special experience</a:t>
            </a:r>
          </a:p>
          <a:p>
            <a:r>
              <a:rPr lang="en-GB" sz="1800" dirty="0">
                <a:latin typeface="Arial Nova"/>
                <a:cs typeface="Calibri" panose="020F0502020204030204"/>
              </a:rPr>
              <a:t>Exceeding the guest service for example when the parents of a child called to say they left a toy teddy in the hotel and the child is asking for it, the hotel decided to rescue the situation. The hotel took pictures of the teddy everyday, in different parts of the hotel and sending it to the child's parents and this made the child happy. This has exceeded guest expectations ( Reiss</a:t>
            </a:r>
            <a:r>
              <a:rPr lang="en-GB" sz="1800" dirty="0">
                <a:latin typeface="Arial Nova"/>
                <a:ea typeface="+mn-lt"/>
                <a:cs typeface="+mn-lt"/>
              </a:rPr>
              <a:t>, 2013)</a:t>
            </a:r>
          </a:p>
          <a:p>
            <a:endParaRPr lang="en-GB" sz="1800" dirty="0">
              <a:cs typeface="Calibri" panose="020F0502020204030204"/>
            </a:endParaRPr>
          </a:p>
          <a:p>
            <a:endParaRPr lang="en-US" sz="1800" dirty="0">
              <a:cs typeface="Calibri" panose="020F0502020204030204"/>
            </a:endParaRPr>
          </a:p>
          <a:p>
            <a:pPr>
              <a:buFont typeface="Arial"/>
            </a:pPr>
            <a:endParaRPr lang="en-GB" sz="1800" dirty="0">
              <a:cs typeface="Calibri"/>
            </a:endParaRPr>
          </a:p>
          <a:p>
            <a:endParaRPr lang="en-GB" dirty="0">
              <a:cs typeface="Calibri"/>
            </a:endParaRPr>
          </a:p>
        </p:txBody>
      </p:sp>
      <p:pic>
        <p:nvPicPr>
          <p:cNvPr id="5" name="Picture 6" descr="A picture containing text&#10;&#10;Description automatically generated">
            <a:extLst>
              <a:ext uri="{FF2B5EF4-FFF2-40B4-BE49-F238E27FC236}">
                <a16:creationId xmlns:a16="http://schemas.microsoft.com/office/drawing/2014/main" id="{EEAE9777-0D35-725A-0A80-48E5272D7DD7}"/>
              </a:ext>
            </a:extLst>
          </p:cNvPr>
          <p:cNvPicPr>
            <a:picLocks noChangeAspect="1"/>
          </p:cNvPicPr>
          <p:nvPr/>
        </p:nvPicPr>
        <p:blipFill>
          <a:blip r:embed="rId2"/>
          <a:stretch>
            <a:fillRect/>
          </a:stretch>
        </p:blipFill>
        <p:spPr>
          <a:xfrm>
            <a:off x="9429739" y="208174"/>
            <a:ext cx="1872647" cy="1328526"/>
          </a:xfrm>
          <a:prstGeom prst="rect">
            <a:avLst/>
          </a:prstGeom>
        </p:spPr>
      </p:pic>
    </p:spTree>
    <p:extLst>
      <p:ext uri="{BB962C8B-B14F-4D97-AF65-F5344CB8AC3E}">
        <p14:creationId xmlns:p14="http://schemas.microsoft.com/office/powerpoint/2010/main" val="2103731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90D8-2887-334D-83A5-6FBB1C671B81}"/>
              </a:ext>
            </a:extLst>
          </p:cNvPr>
          <p:cNvSpPr>
            <a:spLocks noGrp="1"/>
          </p:cNvSpPr>
          <p:nvPr>
            <p:ph type="title"/>
          </p:nvPr>
        </p:nvSpPr>
        <p:spPr/>
        <p:txBody>
          <a:bodyPr>
            <a:normAutofit/>
          </a:bodyPr>
          <a:lstStyle/>
          <a:p>
            <a:r>
              <a:rPr lang="en-GB" sz="2400" b="1" dirty="0">
                <a:cs typeface="Calibri Light"/>
              </a:rPr>
              <a:t>Conclusion</a:t>
            </a:r>
            <a:endParaRPr lang="en-GB" sz="2400">
              <a:cs typeface="Calibri Light"/>
            </a:endParaRPr>
          </a:p>
        </p:txBody>
      </p:sp>
      <p:sp>
        <p:nvSpPr>
          <p:cNvPr id="3" name="Content Placeholder 2">
            <a:extLst>
              <a:ext uri="{FF2B5EF4-FFF2-40B4-BE49-F238E27FC236}">
                <a16:creationId xmlns:a16="http://schemas.microsoft.com/office/drawing/2014/main" id="{F123D744-7B45-D579-618A-09FD6412B0D5}"/>
              </a:ext>
            </a:extLst>
          </p:cNvPr>
          <p:cNvSpPr>
            <a:spLocks noGrp="1"/>
          </p:cNvSpPr>
          <p:nvPr>
            <p:ph idx="1"/>
          </p:nvPr>
        </p:nvSpPr>
        <p:spPr/>
        <p:txBody>
          <a:bodyPr vert="horz" lIns="91440" tIns="45720" rIns="91440" bIns="45720" rtlCol="0" anchor="t">
            <a:normAutofit/>
          </a:bodyPr>
          <a:lstStyle/>
          <a:p>
            <a:pPr marL="0" indent="0" algn="just">
              <a:buNone/>
            </a:pPr>
            <a:r>
              <a:rPr lang="en-GB" sz="1800" dirty="0">
                <a:latin typeface="Arial Nova"/>
                <a:cs typeface="Calibri"/>
              </a:rPr>
              <a:t>The Ritz Carlton Hotel is a luxury hotel which means it is visually extravagant. They are located in luxury sites across the world. Their guests are mainly from upper class and upper middle class of the demographics. They look for creating special memories and experiencing excellent guest service. They have lots of facilities available for the guests that includes weddings, private yachts and spas. The nature and scope of the business is about being customer focused all of the time and providing genuine care and comfort. Providing excellent customer service is everything to the hotel. They exceed the guest expectation by giving their employees the empowerment to spend 2000 dollar per customer, if they require can spend more. This is about taking customer service to the next level and creating loyalty. This helps them to create customers for life which is one of the missions of the gold standard of their service. The employee promise of the gold standard service means they are focusing in creating an excellent work environment. For a business it is important to keep a good work environment so that the employees can focus in providing excellent customer service. </a:t>
            </a:r>
          </a:p>
          <a:p>
            <a:pPr algn="just"/>
            <a:endParaRPr lang="en-GB" sz="1800" dirty="0">
              <a:latin typeface="Arial Nova"/>
              <a:cs typeface="Calibri"/>
            </a:endParaRPr>
          </a:p>
        </p:txBody>
      </p:sp>
    </p:spTree>
    <p:extLst>
      <p:ext uri="{BB962C8B-B14F-4D97-AF65-F5344CB8AC3E}">
        <p14:creationId xmlns:p14="http://schemas.microsoft.com/office/powerpoint/2010/main" val="584863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85E6-1CEB-01BF-AF7B-C2B393FFE354}"/>
              </a:ext>
            </a:extLst>
          </p:cNvPr>
          <p:cNvSpPr>
            <a:spLocks noGrp="1"/>
          </p:cNvSpPr>
          <p:nvPr>
            <p:ph type="title"/>
          </p:nvPr>
        </p:nvSpPr>
        <p:spPr>
          <a:xfrm>
            <a:off x="838200" y="365125"/>
            <a:ext cx="10515600" cy="448545"/>
          </a:xfrm>
        </p:spPr>
        <p:txBody>
          <a:bodyPr>
            <a:noAutofit/>
          </a:bodyPr>
          <a:lstStyle/>
          <a:p>
            <a:r>
              <a:rPr lang="en-GB" sz="1800" b="1" dirty="0">
                <a:latin typeface="Arial Nova"/>
                <a:cs typeface="Calibri Light"/>
              </a:rPr>
              <a:t>References</a:t>
            </a:r>
          </a:p>
        </p:txBody>
      </p:sp>
      <p:sp>
        <p:nvSpPr>
          <p:cNvPr id="3" name="Content Placeholder 2">
            <a:extLst>
              <a:ext uri="{FF2B5EF4-FFF2-40B4-BE49-F238E27FC236}">
                <a16:creationId xmlns:a16="http://schemas.microsoft.com/office/drawing/2014/main" id="{24B91077-5289-4479-7D9D-A86FA734F09E}"/>
              </a:ext>
            </a:extLst>
          </p:cNvPr>
          <p:cNvSpPr>
            <a:spLocks noGrp="1"/>
          </p:cNvSpPr>
          <p:nvPr>
            <p:ph idx="1"/>
          </p:nvPr>
        </p:nvSpPr>
        <p:spPr>
          <a:xfrm>
            <a:off x="838200" y="819211"/>
            <a:ext cx="10515600" cy="5774695"/>
          </a:xfrm>
        </p:spPr>
        <p:txBody>
          <a:bodyPr vert="horz" lIns="91440" tIns="45720" rIns="91440" bIns="45720" rtlCol="0" anchor="t">
            <a:noAutofit/>
          </a:bodyPr>
          <a:lstStyle/>
          <a:p>
            <a:pPr>
              <a:buNone/>
            </a:pPr>
            <a:r>
              <a:rPr lang="en-GB" sz="1200" dirty="0">
                <a:latin typeface="Arial Nova"/>
                <a:ea typeface="+mn-lt"/>
                <a:cs typeface="+mn-lt"/>
              </a:rPr>
              <a:t>Blandino, S. (2016) </a:t>
            </a:r>
            <a:r>
              <a:rPr lang="en-GB" sz="1200" i="1" dirty="0">
                <a:latin typeface="Arial Nova"/>
                <a:ea typeface="+mn-lt"/>
                <a:cs typeface="+mn-lt"/>
              </a:rPr>
              <a:t>How the Ritz-Carlton delivers exceptional customer service</a:t>
            </a:r>
            <a:r>
              <a:rPr lang="en-GB" sz="1200" dirty="0">
                <a:latin typeface="Arial Nova"/>
                <a:ea typeface="+mn-lt"/>
                <a:cs typeface="+mn-lt"/>
              </a:rPr>
              <a:t>, </a:t>
            </a:r>
            <a:r>
              <a:rPr lang="en-GB" sz="1200" i="1" dirty="0">
                <a:latin typeface="Arial Nova"/>
                <a:ea typeface="+mn-lt"/>
                <a:cs typeface="+mn-lt"/>
              </a:rPr>
              <a:t>Stephen Blandino</a:t>
            </a:r>
            <a:r>
              <a:rPr lang="en-GB" sz="1200" dirty="0">
                <a:latin typeface="Arial Nova"/>
                <a:ea typeface="+mn-lt"/>
                <a:cs typeface="+mn-lt"/>
              </a:rPr>
              <a:t>. Available at: </a:t>
            </a:r>
            <a:r>
              <a:rPr lang="en-GB" sz="1200" dirty="0">
                <a:latin typeface="Arial Nova"/>
                <a:ea typeface="+mn-lt"/>
                <a:cs typeface="+mn-lt"/>
                <a:hlinkClick r:id="rId2"/>
              </a:rPr>
              <a:t>https://stephenblandino.com/2016/07/how-the-ritz-carlton-delivers-exceptional-customer-service.html</a:t>
            </a:r>
            <a:r>
              <a:rPr lang="en-GB" sz="1200" dirty="0">
                <a:latin typeface="Arial Nova"/>
                <a:ea typeface="+mn-lt"/>
                <a:cs typeface="+mn-lt"/>
              </a:rPr>
              <a:t> (Accessed: February 6, 2023). </a:t>
            </a:r>
          </a:p>
          <a:p>
            <a:pPr>
              <a:buNone/>
            </a:pPr>
            <a:r>
              <a:rPr lang="en-GB" sz="1200" dirty="0">
                <a:ea typeface="+mn-lt"/>
                <a:cs typeface="+mn-lt"/>
              </a:rPr>
              <a:t>Basin, H. (2019) </a:t>
            </a:r>
            <a:r>
              <a:rPr lang="en-GB" sz="1200" i="1" dirty="0">
                <a:ea typeface="+mn-lt"/>
                <a:cs typeface="+mn-lt"/>
              </a:rPr>
              <a:t>Marketing mix of Ritz Carlton</a:t>
            </a:r>
            <a:r>
              <a:rPr lang="en-GB" sz="1200" dirty="0">
                <a:ea typeface="+mn-lt"/>
                <a:cs typeface="+mn-lt"/>
              </a:rPr>
              <a:t>, </a:t>
            </a:r>
            <a:r>
              <a:rPr lang="en-GB" sz="1200" i="1" dirty="0">
                <a:ea typeface="+mn-lt"/>
                <a:cs typeface="+mn-lt"/>
              </a:rPr>
              <a:t>Marketing91</a:t>
            </a:r>
            <a:r>
              <a:rPr lang="en-GB" sz="1200" dirty="0">
                <a:ea typeface="+mn-lt"/>
                <a:cs typeface="+mn-lt"/>
              </a:rPr>
              <a:t>. Available at: </a:t>
            </a:r>
            <a:r>
              <a:rPr lang="en-GB" sz="1200" dirty="0">
                <a:ea typeface="+mn-lt"/>
                <a:cs typeface="+mn-lt"/>
                <a:hlinkClick r:id="rId3"/>
              </a:rPr>
              <a:t>https://www.marketing91.com/marketing-mix-of-ritz-carlton/</a:t>
            </a:r>
            <a:r>
              <a:rPr lang="en-GB" sz="1200" dirty="0">
                <a:ea typeface="+mn-lt"/>
                <a:cs typeface="+mn-lt"/>
              </a:rPr>
              <a:t> (Accessed: February 6, 2023). </a:t>
            </a:r>
          </a:p>
          <a:p>
            <a:pPr>
              <a:buNone/>
            </a:pPr>
            <a:r>
              <a:rPr lang="en-GB" sz="1200" i="1" dirty="0">
                <a:ea typeface="+mn-lt"/>
                <a:cs typeface="+mn-lt"/>
              </a:rPr>
              <a:t>Creating wow moments at the </a:t>
            </a:r>
            <a:r>
              <a:rPr lang="en-GB" sz="1200" i="1" dirty="0" err="1">
                <a:ea typeface="+mn-lt"/>
                <a:cs typeface="+mn-lt"/>
              </a:rPr>
              <a:t>ritz-carlton</a:t>
            </a:r>
            <a:r>
              <a:rPr lang="en-GB" sz="1200" i="1" dirty="0">
                <a:ea typeface="+mn-lt"/>
                <a:cs typeface="+mn-lt"/>
              </a:rPr>
              <a:t>: The job of guest services</a:t>
            </a:r>
            <a:r>
              <a:rPr lang="en-GB" sz="1200" dirty="0">
                <a:ea typeface="+mn-lt"/>
                <a:cs typeface="+mn-lt"/>
              </a:rPr>
              <a:t> (2017) </a:t>
            </a:r>
            <a:r>
              <a:rPr lang="en-GB" sz="1200" i="1" dirty="0">
                <a:ea typeface="+mn-lt"/>
                <a:cs typeface="+mn-lt"/>
              </a:rPr>
              <a:t>YouTube</a:t>
            </a:r>
            <a:r>
              <a:rPr lang="en-GB" sz="1200" dirty="0">
                <a:ea typeface="+mn-lt"/>
                <a:cs typeface="+mn-lt"/>
              </a:rPr>
              <a:t>. YouTube. Available at: </a:t>
            </a:r>
            <a:r>
              <a:rPr lang="en-GB" sz="1200" dirty="0">
                <a:ea typeface="+mn-lt"/>
                <a:cs typeface="+mn-lt"/>
                <a:hlinkClick r:id="rId4"/>
              </a:rPr>
              <a:t>https://www.youtube.com/watch?v=7e_S1LH0s9k</a:t>
            </a:r>
            <a:r>
              <a:rPr lang="en-GB" sz="1200" dirty="0">
                <a:ea typeface="+mn-lt"/>
                <a:cs typeface="+mn-lt"/>
              </a:rPr>
              <a:t> (Accessed: February 6, 2023). </a:t>
            </a:r>
            <a:endParaRPr lang="en-GB" sz="1200" dirty="0">
              <a:latin typeface="Arial Nova"/>
              <a:ea typeface="+mn-lt"/>
              <a:cs typeface="+mn-lt"/>
            </a:endParaRPr>
          </a:p>
          <a:p>
            <a:pPr>
              <a:buNone/>
            </a:pPr>
            <a:r>
              <a:rPr lang="en-GB" sz="1200" dirty="0">
                <a:latin typeface="Calibri"/>
                <a:ea typeface="+mn-lt"/>
                <a:cs typeface="+mn-lt"/>
              </a:rPr>
              <a:t>Johnston, R. </a:t>
            </a:r>
            <a:r>
              <a:rPr lang="en-GB" sz="1200" i="1" dirty="0">
                <a:latin typeface="Calibri"/>
                <a:ea typeface="+mn-lt"/>
                <a:cs typeface="+mn-lt"/>
              </a:rPr>
              <a:t>et al.</a:t>
            </a:r>
            <a:r>
              <a:rPr lang="en-GB" sz="1200" dirty="0">
                <a:latin typeface="Calibri"/>
                <a:ea typeface="+mn-lt"/>
                <a:cs typeface="+mn-lt"/>
              </a:rPr>
              <a:t> (2021) “why is service operations management important,” in </a:t>
            </a:r>
            <a:r>
              <a:rPr lang="en-GB" sz="1200" i="1" dirty="0">
                <a:latin typeface="Calibri"/>
                <a:ea typeface="+mn-lt"/>
                <a:cs typeface="+mn-lt"/>
              </a:rPr>
              <a:t>Service Operations Management: Improving Service Delivery</a:t>
            </a:r>
            <a:r>
              <a:rPr lang="en-GB" sz="1200" dirty="0">
                <a:latin typeface="Calibri"/>
                <a:ea typeface="+mn-lt"/>
                <a:cs typeface="+mn-lt"/>
              </a:rPr>
              <a:t>. Harlow, England: Pearson, pp. 15–16. </a:t>
            </a:r>
            <a:endParaRPr lang="en-GB" sz="1200" dirty="0">
              <a:ea typeface="+mn-lt"/>
              <a:cs typeface="+mn-lt"/>
            </a:endParaRPr>
          </a:p>
          <a:p>
            <a:pPr>
              <a:buNone/>
            </a:pPr>
            <a:r>
              <a:rPr lang="en-GB" sz="1200" dirty="0">
                <a:latin typeface="Calibri"/>
                <a:ea typeface="+mn-lt"/>
                <a:cs typeface="+mn-lt"/>
              </a:rPr>
              <a:t>Kirkaldy, D. (2013) </a:t>
            </a:r>
            <a:r>
              <a:rPr lang="en-GB" sz="1200" i="1" dirty="0">
                <a:latin typeface="Calibri"/>
                <a:ea typeface="+mn-lt"/>
                <a:cs typeface="+mn-lt"/>
              </a:rPr>
              <a:t>12 service values Ritz-Carlton uses (and you can too)</a:t>
            </a:r>
            <a:r>
              <a:rPr lang="en-GB" sz="1200" dirty="0">
                <a:latin typeface="Calibri"/>
                <a:ea typeface="+mn-lt"/>
                <a:cs typeface="+mn-lt"/>
              </a:rPr>
              <a:t>, </a:t>
            </a:r>
            <a:r>
              <a:rPr lang="en-GB" sz="1200" i="1" dirty="0">
                <a:latin typeface="Calibri"/>
                <a:ea typeface="+mn-lt"/>
                <a:cs typeface="+mn-lt"/>
              </a:rPr>
              <a:t>Musings on the Mundane</a:t>
            </a:r>
            <a:r>
              <a:rPr lang="en-GB" sz="1200" dirty="0">
                <a:latin typeface="Calibri"/>
                <a:ea typeface="+mn-lt"/>
                <a:cs typeface="+mn-lt"/>
              </a:rPr>
              <a:t>. Available at: </a:t>
            </a:r>
            <a:r>
              <a:rPr lang="en-GB" sz="1200" dirty="0">
                <a:latin typeface="Calibri"/>
                <a:ea typeface="+mn-lt"/>
                <a:cs typeface="+mn-lt"/>
                <a:hlinkClick r:id="rId5"/>
              </a:rPr>
              <a:t>https://www.davidkirkaldy.com/12-service-values-ritz-carlton-uses-and-you-can-too/</a:t>
            </a:r>
            <a:r>
              <a:rPr lang="en-GB" sz="1200" dirty="0">
                <a:latin typeface="Calibri"/>
                <a:ea typeface="+mn-lt"/>
                <a:cs typeface="+mn-lt"/>
              </a:rPr>
              <a:t> (Accessed: February 6, 2023). </a:t>
            </a:r>
            <a:endParaRPr lang="en-GB" sz="1200" dirty="0">
              <a:ea typeface="+mn-lt"/>
              <a:cs typeface="+mn-lt"/>
            </a:endParaRPr>
          </a:p>
          <a:p>
            <a:pPr>
              <a:buNone/>
            </a:pPr>
            <a:r>
              <a:rPr lang="en-GB" sz="1200" i="1" dirty="0">
                <a:latin typeface="Arial Nova"/>
                <a:ea typeface="+mn-lt"/>
                <a:cs typeface="+mn-lt"/>
              </a:rPr>
              <a:t>Luxury Hotel &amp; Resorts: The Ritz</a:t>
            </a:r>
            <a:r>
              <a:rPr lang="en-GB" sz="1200" dirty="0">
                <a:latin typeface="Arial Nova"/>
                <a:ea typeface="+mn-lt"/>
                <a:cs typeface="+mn-lt"/>
              </a:rPr>
              <a:t> (2022) </a:t>
            </a:r>
            <a:r>
              <a:rPr lang="en-GB" sz="1200" i="1" dirty="0">
                <a:latin typeface="Arial Nova"/>
                <a:ea typeface="+mn-lt"/>
                <a:cs typeface="+mn-lt"/>
              </a:rPr>
              <a:t>Carlton</a:t>
            </a:r>
            <a:r>
              <a:rPr lang="en-GB" sz="1200" dirty="0">
                <a:latin typeface="Arial Nova"/>
                <a:ea typeface="+mn-lt"/>
                <a:cs typeface="+mn-lt"/>
              </a:rPr>
              <a:t>. Available at: </a:t>
            </a:r>
            <a:r>
              <a:rPr lang="en-GB" sz="1200" dirty="0">
                <a:latin typeface="Arial Nova"/>
                <a:ea typeface="+mn-lt"/>
                <a:cs typeface="+mn-lt"/>
                <a:hlinkClick r:id="rId6"/>
              </a:rPr>
              <a:t>https://www.ritzcarlton.com/en/about/gold-standards</a:t>
            </a:r>
            <a:r>
              <a:rPr lang="en-GB" sz="1200" dirty="0">
                <a:latin typeface="Arial Nova"/>
                <a:ea typeface="+mn-lt"/>
                <a:cs typeface="+mn-lt"/>
              </a:rPr>
              <a:t> (Accessed: January 24, 2023). </a:t>
            </a:r>
            <a:endParaRPr lang="en-GB" sz="1200">
              <a:latin typeface="Arial Nova"/>
              <a:cs typeface="Calibri"/>
            </a:endParaRPr>
          </a:p>
          <a:p>
            <a:pPr>
              <a:buNone/>
            </a:pPr>
            <a:r>
              <a:rPr lang="en-GB" sz="1200" dirty="0">
                <a:latin typeface="Arial Nova"/>
                <a:ea typeface="+mn-lt"/>
                <a:cs typeface="+mn-lt"/>
              </a:rPr>
              <a:t>Morn, C. (2019) </a:t>
            </a:r>
            <a:r>
              <a:rPr lang="en-GB" sz="1200" i="1" dirty="0">
                <a:latin typeface="Arial Nova"/>
                <a:ea typeface="+mn-lt"/>
                <a:cs typeface="+mn-lt"/>
              </a:rPr>
              <a:t>How the Ritz-Carlton creates a 5 star customer experience</a:t>
            </a:r>
            <a:r>
              <a:rPr lang="en-GB" sz="1200" dirty="0">
                <a:latin typeface="Arial Nova"/>
                <a:ea typeface="+mn-lt"/>
                <a:cs typeface="+mn-lt"/>
              </a:rPr>
              <a:t>, </a:t>
            </a:r>
            <a:r>
              <a:rPr lang="en-GB" sz="1200" i="1" dirty="0">
                <a:latin typeface="Arial Nova"/>
                <a:ea typeface="+mn-lt"/>
                <a:cs typeface="+mn-lt"/>
              </a:rPr>
              <a:t>CRM.org</a:t>
            </a:r>
            <a:r>
              <a:rPr lang="en-GB" sz="1200" dirty="0">
                <a:latin typeface="Arial Nova"/>
                <a:ea typeface="+mn-lt"/>
                <a:cs typeface="+mn-lt"/>
              </a:rPr>
              <a:t>. Available at: </a:t>
            </a:r>
            <a:r>
              <a:rPr lang="en-GB" sz="1200" dirty="0">
                <a:latin typeface="Arial Nova"/>
                <a:ea typeface="+mn-lt"/>
                <a:cs typeface="+mn-lt"/>
                <a:hlinkClick r:id="rId7"/>
              </a:rPr>
              <a:t>https://crm.org/articles/ritz-carlton-gold-standards</a:t>
            </a:r>
            <a:r>
              <a:rPr lang="en-GB" sz="1200" dirty="0">
                <a:latin typeface="Arial Nova"/>
                <a:ea typeface="+mn-lt"/>
                <a:cs typeface="+mn-lt"/>
              </a:rPr>
              <a:t> (Accessed: January 30, 2023). </a:t>
            </a:r>
          </a:p>
          <a:p>
            <a:pPr>
              <a:buNone/>
            </a:pPr>
            <a:r>
              <a:rPr lang="en-GB" sz="1200" dirty="0">
                <a:latin typeface="Arial Nova"/>
                <a:ea typeface="+mn-lt"/>
                <a:cs typeface="+mn-lt"/>
              </a:rPr>
              <a:t>Pravin, P. and l (2021) </a:t>
            </a:r>
            <a:r>
              <a:rPr lang="en-GB" sz="1200" i="1" dirty="0">
                <a:latin typeface="Arial Nova"/>
                <a:ea typeface="+mn-lt"/>
                <a:cs typeface="+mn-lt"/>
              </a:rPr>
              <a:t>Ritz-Carlton Business Strategy: Maximum customer satisfaction</a:t>
            </a:r>
            <a:r>
              <a:rPr lang="en-GB" sz="1200" dirty="0">
                <a:latin typeface="Arial Nova"/>
                <a:ea typeface="+mn-lt"/>
                <a:cs typeface="+mn-lt"/>
              </a:rPr>
              <a:t>, </a:t>
            </a:r>
            <a:r>
              <a:rPr lang="en-GB" sz="1200" i="1" dirty="0">
                <a:latin typeface="Arial Nova"/>
                <a:ea typeface="+mn-lt"/>
                <a:cs typeface="+mn-lt"/>
              </a:rPr>
              <a:t>The Strategy Story</a:t>
            </a:r>
            <a:r>
              <a:rPr lang="en-GB" sz="1200" dirty="0">
                <a:latin typeface="Arial Nova"/>
                <a:ea typeface="+mn-lt"/>
                <a:cs typeface="+mn-lt"/>
              </a:rPr>
              <a:t>. Available at: </a:t>
            </a:r>
            <a:r>
              <a:rPr lang="en-GB" sz="1200" dirty="0">
                <a:latin typeface="Arial Nova"/>
                <a:ea typeface="+mn-lt"/>
                <a:cs typeface="+mn-lt"/>
                <a:hlinkClick r:id="rId8"/>
              </a:rPr>
              <a:t>https://thestrategystory.com/2021/06/09/ritz-carlton-business-strategy/</a:t>
            </a:r>
            <a:r>
              <a:rPr lang="en-GB" sz="1200" dirty="0">
                <a:latin typeface="Arial Nova"/>
                <a:ea typeface="+mn-lt"/>
                <a:cs typeface="+mn-lt"/>
              </a:rPr>
              <a:t> (Accessed: February 2, 2023). </a:t>
            </a:r>
            <a:endParaRPr lang="en-GB" sz="1200">
              <a:latin typeface="Arial Nova"/>
              <a:cs typeface="Calibri"/>
            </a:endParaRPr>
          </a:p>
          <a:p>
            <a:pPr>
              <a:buNone/>
            </a:pPr>
            <a:r>
              <a:rPr lang="en-GB" sz="1200" dirty="0">
                <a:latin typeface="Arial Nova"/>
                <a:ea typeface="+mn-lt"/>
                <a:cs typeface="+mn-lt"/>
              </a:rPr>
              <a:t>Reiss, R. (2013) </a:t>
            </a:r>
            <a:r>
              <a:rPr lang="en-GB" sz="1200" i="1" dirty="0">
                <a:latin typeface="Arial Nova"/>
                <a:ea typeface="+mn-lt"/>
                <a:cs typeface="+mn-lt"/>
              </a:rPr>
              <a:t>How Ritz-Carlton stays at the top</a:t>
            </a:r>
            <a:r>
              <a:rPr lang="en-GB" sz="1200" dirty="0">
                <a:latin typeface="Arial Nova"/>
                <a:ea typeface="+mn-lt"/>
                <a:cs typeface="+mn-lt"/>
              </a:rPr>
              <a:t>, </a:t>
            </a:r>
            <a:r>
              <a:rPr lang="en-GB" sz="1200" i="1" dirty="0">
                <a:latin typeface="Arial Nova"/>
                <a:ea typeface="+mn-lt"/>
                <a:cs typeface="+mn-lt"/>
              </a:rPr>
              <a:t>Forbes</a:t>
            </a:r>
            <a:r>
              <a:rPr lang="en-GB" sz="1200" dirty="0">
                <a:latin typeface="Arial Nova"/>
                <a:ea typeface="+mn-lt"/>
                <a:cs typeface="+mn-lt"/>
              </a:rPr>
              <a:t>. Forbes Magazine. Available at: </a:t>
            </a:r>
            <a:r>
              <a:rPr lang="en-GB" sz="1200" dirty="0">
                <a:latin typeface="Arial Nova"/>
                <a:ea typeface="+mn-lt"/>
                <a:cs typeface="+mn-lt"/>
                <a:hlinkClick r:id="rId9"/>
              </a:rPr>
              <a:t>https://www.forbes.com/2009/10/30/simon-cooper-ritz-leadership-ceonetwork-hotels.html?sh=224c4c2710b1</a:t>
            </a:r>
            <a:r>
              <a:rPr lang="en-GB" sz="1200" dirty="0">
                <a:latin typeface="Arial Nova"/>
                <a:ea typeface="+mn-lt"/>
                <a:cs typeface="+mn-lt"/>
              </a:rPr>
              <a:t> (Accessed: February 5, 2023). </a:t>
            </a:r>
            <a:endParaRPr lang="en-GB" sz="1200">
              <a:latin typeface="Arial Nova"/>
              <a:cs typeface="Calibri"/>
            </a:endParaRPr>
          </a:p>
          <a:p>
            <a:pPr>
              <a:buNone/>
            </a:pPr>
            <a:r>
              <a:rPr lang="en-GB" sz="1200" dirty="0">
                <a:latin typeface="Arial Nova"/>
                <a:ea typeface="+mn-lt"/>
                <a:cs typeface="+mn-lt"/>
              </a:rPr>
              <a:t>Solomon, M. (2021) </a:t>
            </a:r>
            <a:r>
              <a:rPr lang="en-GB" sz="1200" i="1" dirty="0">
                <a:latin typeface="Arial Nova"/>
                <a:ea typeface="+mn-lt"/>
                <a:cs typeface="+mn-lt"/>
              </a:rPr>
              <a:t>Your customer service is your branding: The Ritz-Carlton Case Study</a:t>
            </a:r>
            <a:r>
              <a:rPr lang="en-GB" sz="1200" dirty="0">
                <a:latin typeface="Arial Nova"/>
                <a:ea typeface="+mn-lt"/>
                <a:cs typeface="+mn-lt"/>
              </a:rPr>
              <a:t>, </a:t>
            </a:r>
            <a:r>
              <a:rPr lang="en-GB" sz="1200" i="1" dirty="0">
                <a:latin typeface="Arial Nova"/>
                <a:ea typeface="+mn-lt"/>
                <a:cs typeface="+mn-lt"/>
              </a:rPr>
              <a:t>Forbes</a:t>
            </a:r>
            <a:r>
              <a:rPr lang="en-GB" sz="1200" dirty="0">
                <a:latin typeface="Arial Nova"/>
                <a:ea typeface="+mn-lt"/>
                <a:cs typeface="+mn-lt"/>
              </a:rPr>
              <a:t>. Forbes Magazine. Available at: </a:t>
            </a:r>
            <a:r>
              <a:rPr lang="en-GB" sz="1200" dirty="0">
                <a:latin typeface="Arial Nova"/>
                <a:ea typeface="+mn-lt"/>
                <a:cs typeface="+mn-lt"/>
                <a:hlinkClick r:id="rId10"/>
              </a:rPr>
              <a:t>https://www.forbes.com/sites/micahsolomon/2015/09/24/your-customer-service-style-is-your-brand-the-ritz-carlton-case-study/?sh=4e2f94a55efe</a:t>
            </a:r>
            <a:r>
              <a:rPr lang="en-GB" sz="1200" dirty="0">
                <a:latin typeface="Arial Nova"/>
                <a:ea typeface="+mn-lt"/>
                <a:cs typeface="+mn-lt"/>
              </a:rPr>
              <a:t> (Accessed: February 6, 2023). </a:t>
            </a:r>
            <a:endParaRPr lang="en-GB" sz="1200">
              <a:latin typeface="Arial Nova"/>
              <a:cs typeface="Calibri"/>
            </a:endParaRPr>
          </a:p>
          <a:p>
            <a:pPr marL="0" indent="0">
              <a:buNone/>
            </a:pPr>
            <a:r>
              <a:rPr lang="en-GB" sz="1200" i="1" dirty="0">
                <a:latin typeface="Calibri"/>
                <a:ea typeface="+mn-lt"/>
                <a:cs typeface="+mn-lt"/>
              </a:rPr>
              <a:t>Why is hospitality important in businesses?</a:t>
            </a:r>
            <a:r>
              <a:rPr lang="en-GB" sz="1200" dirty="0">
                <a:latin typeface="Calibri"/>
                <a:ea typeface="+mn-lt"/>
                <a:cs typeface="+mn-lt"/>
              </a:rPr>
              <a:t> (2020) </a:t>
            </a:r>
            <a:r>
              <a:rPr lang="en-GB" sz="1200" i="1" dirty="0">
                <a:latin typeface="Calibri"/>
                <a:ea typeface="+mn-lt"/>
                <a:cs typeface="+mn-lt"/>
              </a:rPr>
              <a:t>Glion Website</a:t>
            </a:r>
            <a:r>
              <a:rPr lang="en-GB" sz="1200" dirty="0">
                <a:latin typeface="Calibri"/>
                <a:ea typeface="+mn-lt"/>
                <a:cs typeface="+mn-lt"/>
              </a:rPr>
              <a:t>. Available at: </a:t>
            </a:r>
            <a:r>
              <a:rPr lang="en-GB" sz="1200" dirty="0">
                <a:latin typeface="Calibri"/>
                <a:ea typeface="+mn-lt"/>
                <a:cs typeface="+mn-lt"/>
                <a:hlinkClick r:id="rId11"/>
              </a:rPr>
              <a:t>https://www.glion.edu/magazine/hospitality-important-businesses/#:~:text=It%20will%20help%20your%20business,means%20customers%20will%20offer%20them</a:t>
            </a:r>
            <a:r>
              <a:rPr lang="en-GB" sz="1200" dirty="0">
                <a:latin typeface="Calibri"/>
                <a:ea typeface="+mn-lt"/>
                <a:cs typeface="+mn-lt"/>
              </a:rPr>
              <a:t>. (Accessed: February 6, 2023). </a:t>
            </a:r>
            <a:endParaRPr lang="en-GB" sz="1200" dirty="0">
              <a:ea typeface="+mn-lt"/>
              <a:cs typeface="+mn-lt"/>
            </a:endParaRPr>
          </a:p>
          <a:p>
            <a:pPr>
              <a:buFont typeface="Arial"/>
              <a:buChar char="•"/>
            </a:pPr>
            <a:endParaRPr lang="en-GB" sz="1200" dirty="0">
              <a:ea typeface="+mn-lt"/>
              <a:cs typeface="+mn-lt"/>
            </a:endParaRPr>
          </a:p>
          <a:p>
            <a:pPr>
              <a:buNone/>
            </a:pPr>
            <a:endParaRPr lang="en-GB" sz="1200" dirty="0">
              <a:latin typeface="Arial Nova"/>
              <a:ea typeface="+mn-lt"/>
              <a:cs typeface="+mn-lt"/>
            </a:endParaRPr>
          </a:p>
          <a:p>
            <a:pPr>
              <a:buNone/>
            </a:pPr>
            <a:endParaRPr lang="en-GB" sz="1200" dirty="0">
              <a:latin typeface="Calibri"/>
              <a:cs typeface="Calibri" panose="020F0502020204030204"/>
            </a:endParaRPr>
          </a:p>
          <a:p>
            <a:pPr>
              <a:buNone/>
            </a:pPr>
            <a:endParaRPr lang="en-GB" sz="1200" dirty="0">
              <a:latin typeface="Calibri"/>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800" dirty="0">
              <a:cs typeface="Calibri" panose="020F0502020204030204"/>
            </a:endParaRPr>
          </a:p>
          <a:p>
            <a:pPr>
              <a:buNone/>
            </a:pPr>
            <a:endParaRPr lang="en-GB" sz="1800" dirty="0">
              <a:cs typeface="Calibri" panose="020F0502020204030204"/>
            </a:endParaRPr>
          </a:p>
          <a:p>
            <a:pPr marL="0" indent="0">
              <a:buNone/>
            </a:pPr>
            <a:endParaRPr lang="en-GB" sz="1800" dirty="0">
              <a:cs typeface="Calibri" panose="020F0502020204030204"/>
            </a:endParaRPr>
          </a:p>
          <a:p>
            <a:pPr marL="0" indent="0">
              <a:buNone/>
            </a:pPr>
            <a:endParaRPr lang="en-GB" sz="1800" dirty="0">
              <a:cs typeface="Calibri" panose="020F0502020204030204"/>
            </a:endParaRPr>
          </a:p>
        </p:txBody>
      </p:sp>
    </p:spTree>
    <p:extLst>
      <p:ext uri="{BB962C8B-B14F-4D97-AF65-F5344CB8AC3E}">
        <p14:creationId xmlns:p14="http://schemas.microsoft.com/office/powerpoint/2010/main" val="22444805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Assignment 1 Presentation : The role and importance of quality service, hospitality, and guest services within the hotel Industry Hospitality and Guest Service Management  BMIH4003 Lecturer- Muhammad Casamo student Name -Sabiha Akhtar Student I.D- 2209698 </vt:lpstr>
      <vt:lpstr> Contents  </vt:lpstr>
      <vt:lpstr>Introduction</vt:lpstr>
      <vt:lpstr>2 Main Consumers</vt:lpstr>
      <vt:lpstr>3 Nature, scope and role of the guest services and facilities that are provided to the guests </vt:lpstr>
      <vt:lpstr>Nature, scope and role of the guest services and facilities that are provided to the guests</vt:lpstr>
      <vt:lpstr>Nature, scope and role of the guest services and facilities that are provided to the guests </vt:lpstr>
      <vt:lpstr>Nature, scope and role of the guest services and facilities that are provided to the guests </vt:lpstr>
      <vt:lpstr>Facilities</vt:lpstr>
      <vt:lpstr>Explain the need to consider the role and function of guest services in general</vt:lpstr>
      <vt:lpstr>Importance of hospitality </vt:lpstr>
      <vt:lpstr>How the hotel exceeds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3448</cp:revision>
  <dcterms:created xsi:type="dcterms:W3CDTF">2023-01-18T15:22:12Z</dcterms:created>
  <dcterms:modified xsi:type="dcterms:W3CDTF">2023-02-07T15:39:02Z</dcterms:modified>
</cp:coreProperties>
</file>