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
  </p:notesMasterIdLst>
  <p:sldIdLst>
    <p:sldId id="256" r:id="rId2"/>
    <p:sldId id="257" r:id="rId3"/>
    <p:sldId id="258" r:id="rId4"/>
    <p:sldId id="261"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965" autoAdjust="0"/>
  </p:normalViewPr>
  <p:slideViewPr>
    <p:cSldViewPr snapToGrid="0">
      <p:cViewPr varScale="1">
        <p:scale>
          <a:sx n="58" d="100"/>
          <a:sy n="58" d="100"/>
        </p:scale>
        <p:origin x="164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George" userId="47e449820c0eb8d5" providerId="LiveId" clId="{851C6E86-D4FF-4572-BFA0-B4F4B0A7E836}"/>
    <pc:docChg chg="undo custSel delSld modSld">
      <pc:chgData name="Carys George" userId="47e449820c0eb8d5" providerId="LiveId" clId="{851C6E86-D4FF-4572-BFA0-B4F4B0A7E836}" dt="2023-02-28T23:41:23.271" v="3908"/>
      <pc:docMkLst>
        <pc:docMk/>
      </pc:docMkLst>
      <pc:sldChg chg="modSp">
        <pc:chgData name="Carys George" userId="47e449820c0eb8d5" providerId="LiveId" clId="{851C6E86-D4FF-4572-BFA0-B4F4B0A7E836}" dt="2023-02-28T22:54:13.084" v="2704"/>
        <pc:sldMkLst>
          <pc:docMk/>
          <pc:sldMk cId="2341946207" sldId="256"/>
        </pc:sldMkLst>
        <pc:spChg chg="mod">
          <ac:chgData name="Carys George" userId="47e449820c0eb8d5" providerId="LiveId" clId="{851C6E86-D4FF-4572-BFA0-B4F4B0A7E836}" dt="2023-02-28T22:54:13.084" v="2704"/>
          <ac:spMkLst>
            <pc:docMk/>
            <pc:sldMk cId="2341946207" sldId="256"/>
            <ac:spMk id="2" creationId="{A8853224-1AFB-6AE0-893C-2B8256D99553}"/>
          </ac:spMkLst>
        </pc:spChg>
        <pc:spChg chg="mod">
          <ac:chgData name="Carys George" userId="47e449820c0eb8d5" providerId="LiveId" clId="{851C6E86-D4FF-4572-BFA0-B4F4B0A7E836}" dt="2023-02-28T22:54:13.084" v="2704"/>
          <ac:spMkLst>
            <pc:docMk/>
            <pc:sldMk cId="2341946207" sldId="256"/>
            <ac:spMk id="3" creationId="{27647E7E-3C5B-C8B9-A6EE-004D9A89D59E}"/>
          </ac:spMkLst>
        </pc:spChg>
      </pc:sldChg>
      <pc:sldChg chg="addSp delSp modSp mod modNotesTx">
        <pc:chgData name="Carys George" userId="47e449820c0eb8d5" providerId="LiveId" clId="{851C6E86-D4FF-4572-BFA0-B4F4B0A7E836}" dt="2023-02-28T22:54:13.084" v="2704"/>
        <pc:sldMkLst>
          <pc:docMk/>
          <pc:sldMk cId="724365093" sldId="257"/>
        </pc:sldMkLst>
        <pc:spChg chg="mod">
          <ac:chgData name="Carys George" userId="47e449820c0eb8d5" providerId="LiveId" clId="{851C6E86-D4FF-4572-BFA0-B4F4B0A7E836}" dt="2023-02-28T22:54:13.084" v="2704"/>
          <ac:spMkLst>
            <pc:docMk/>
            <pc:sldMk cId="724365093" sldId="257"/>
            <ac:spMk id="2" creationId="{EB64C719-AB64-F5F5-61F3-71A8363FA999}"/>
          </ac:spMkLst>
        </pc:spChg>
        <pc:spChg chg="del mod">
          <ac:chgData name="Carys George" userId="47e449820c0eb8d5" providerId="LiveId" clId="{851C6E86-D4FF-4572-BFA0-B4F4B0A7E836}" dt="2023-02-28T16:50:09.591" v="1" actId="478"/>
          <ac:spMkLst>
            <pc:docMk/>
            <pc:sldMk cId="724365093" sldId="257"/>
            <ac:spMk id="14" creationId="{7E72CE90-0651-15ED-08AE-227AE23E4165}"/>
          </ac:spMkLst>
        </pc:spChg>
        <pc:picChg chg="add mod">
          <ac:chgData name="Carys George" userId="47e449820c0eb8d5" providerId="LiveId" clId="{851C6E86-D4FF-4572-BFA0-B4F4B0A7E836}" dt="2023-02-28T16:59:31.801" v="105" actId="1076"/>
          <ac:picMkLst>
            <pc:docMk/>
            <pc:sldMk cId="724365093" sldId="257"/>
            <ac:picMk id="3" creationId="{82A0BCFE-1898-5D11-FC45-A873C43C72AC}"/>
          </ac:picMkLst>
        </pc:picChg>
        <pc:cxnChg chg="del">
          <ac:chgData name="Carys George" userId="47e449820c0eb8d5" providerId="LiveId" clId="{851C6E86-D4FF-4572-BFA0-B4F4B0A7E836}" dt="2023-02-28T16:50:12.265" v="2" actId="478"/>
          <ac:cxnSpMkLst>
            <pc:docMk/>
            <pc:sldMk cId="724365093" sldId="257"/>
            <ac:cxnSpMk id="13" creationId="{7251ACE2-FF21-61FF-C93F-D6B7431F616F}"/>
          </ac:cxnSpMkLst>
        </pc:cxnChg>
      </pc:sldChg>
      <pc:sldChg chg="modSp mod modNotesTx">
        <pc:chgData name="Carys George" userId="47e449820c0eb8d5" providerId="LiveId" clId="{851C6E86-D4FF-4572-BFA0-B4F4B0A7E836}" dt="2023-02-28T23:39:52.125" v="3907" actId="20577"/>
        <pc:sldMkLst>
          <pc:docMk/>
          <pc:sldMk cId="3966859412" sldId="258"/>
        </pc:sldMkLst>
        <pc:spChg chg="mod">
          <ac:chgData name="Carys George" userId="47e449820c0eb8d5" providerId="LiveId" clId="{851C6E86-D4FF-4572-BFA0-B4F4B0A7E836}" dt="2023-02-28T22:54:13.084" v="2704"/>
          <ac:spMkLst>
            <pc:docMk/>
            <pc:sldMk cId="3966859412" sldId="258"/>
            <ac:spMk id="2" creationId="{2E0B94F8-135F-F90A-C9A6-D03495F5F16C}"/>
          </ac:spMkLst>
        </pc:spChg>
        <pc:spChg chg="mod">
          <ac:chgData name="Carys George" userId="47e449820c0eb8d5" providerId="LiveId" clId="{851C6E86-D4FF-4572-BFA0-B4F4B0A7E836}" dt="2023-02-28T22:54:13.084" v="2704"/>
          <ac:spMkLst>
            <pc:docMk/>
            <pc:sldMk cId="3966859412" sldId="258"/>
            <ac:spMk id="3" creationId="{7E84F21E-8801-BE8B-6496-85A47E85AAEF}"/>
          </ac:spMkLst>
        </pc:spChg>
      </pc:sldChg>
      <pc:sldChg chg="modSp del">
        <pc:chgData name="Carys George" userId="47e449820c0eb8d5" providerId="LiveId" clId="{851C6E86-D4FF-4572-BFA0-B4F4B0A7E836}" dt="2023-02-28T23:29:24.308" v="3324" actId="47"/>
        <pc:sldMkLst>
          <pc:docMk/>
          <pc:sldMk cId="2684116459" sldId="259"/>
        </pc:sldMkLst>
        <pc:spChg chg="mod">
          <ac:chgData name="Carys George" userId="47e449820c0eb8d5" providerId="LiveId" clId="{851C6E86-D4FF-4572-BFA0-B4F4B0A7E836}" dt="2023-02-28T22:54:13.084" v="2704"/>
          <ac:spMkLst>
            <pc:docMk/>
            <pc:sldMk cId="2684116459" sldId="259"/>
            <ac:spMk id="2" creationId="{7C45C4BB-0F48-FE76-D9C5-8755F912F1C8}"/>
          </ac:spMkLst>
        </pc:spChg>
        <pc:spChg chg="mod">
          <ac:chgData name="Carys George" userId="47e449820c0eb8d5" providerId="LiveId" clId="{851C6E86-D4FF-4572-BFA0-B4F4B0A7E836}" dt="2023-02-28T22:54:13.084" v="2704"/>
          <ac:spMkLst>
            <pc:docMk/>
            <pc:sldMk cId="2684116459" sldId="259"/>
            <ac:spMk id="3" creationId="{18AE3D64-4A61-0355-1733-A3FE25FAC8C6}"/>
          </ac:spMkLst>
        </pc:spChg>
      </pc:sldChg>
      <pc:sldChg chg="del">
        <pc:chgData name="Carys George" userId="47e449820c0eb8d5" providerId="LiveId" clId="{851C6E86-D4FF-4572-BFA0-B4F4B0A7E836}" dt="2023-02-28T22:52:39.051" v="2701" actId="47"/>
        <pc:sldMkLst>
          <pc:docMk/>
          <pc:sldMk cId="1168635109" sldId="260"/>
        </pc:sldMkLst>
      </pc:sldChg>
      <pc:sldChg chg="modSp mod">
        <pc:chgData name="Carys George" userId="47e449820c0eb8d5" providerId="LiveId" clId="{851C6E86-D4FF-4572-BFA0-B4F4B0A7E836}" dt="2023-02-28T23:41:23.271" v="3908"/>
        <pc:sldMkLst>
          <pc:docMk/>
          <pc:sldMk cId="1028916890" sldId="261"/>
        </pc:sldMkLst>
        <pc:spChg chg="mod">
          <ac:chgData name="Carys George" userId="47e449820c0eb8d5" providerId="LiveId" clId="{851C6E86-D4FF-4572-BFA0-B4F4B0A7E836}" dt="2023-02-28T22:54:13.084" v="2704"/>
          <ac:spMkLst>
            <pc:docMk/>
            <pc:sldMk cId="1028916890" sldId="261"/>
            <ac:spMk id="2" creationId="{0720CFD5-C9E1-42E0-5044-FD1B9587C9F8}"/>
          </ac:spMkLst>
        </pc:spChg>
        <pc:spChg chg="mod">
          <ac:chgData name="Carys George" userId="47e449820c0eb8d5" providerId="LiveId" clId="{851C6E86-D4FF-4572-BFA0-B4F4B0A7E836}" dt="2023-02-28T23:41:23.271" v="3908"/>
          <ac:spMkLst>
            <pc:docMk/>
            <pc:sldMk cId="1028916890" sldId="261"/>
            <ac:spMk id="3" creationId="{4B2D195E-0304-6B10-8BFD-FD9EA06E68B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BD3B40-F3B1-49AC-9B59-1F1241ADB1C8}" type="datetimeFigureOut">
              <a:rPr lang="en-GB" smtClean="0"/>
              <a:t>28/02/2023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1A395-6031-44B9-87B2-09ACCACB32C7}" type="slidenum">
              <a:rPr lang="en-GB" smtClean="0"/>
              <a:t>‹#›</a:t>
            </a:fld>
            <a:endParaRPr lang="en-GB"/>
          </a:p>
        </p:txBody>
      </p:sp>
    </p:spTree>
    <p:extLst>
      <p:ext uri="{BB962C8B-B14F-4D97-AF65-F5344CB8AC3E}">
        <p14:creationId xmlns:p14="http://schemas.microsoft.com/office/powerpoint/2010/main" val="4045070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Rhondda valleys are located in South Wales In the county of Glamorgan, which was historically a former coal mining area.</a:t>
            </a:r>
            <a:r>
              <a:rPr lang="en-US" dirty="0"/>
              <a:t> The </a:t>
            </a:r>
            <a:r>
              <a:rPr lang="en-US" dirty="0" err="1"/>
              <a:t>Rhonddfa</a:t>
            </a:r>
            <a:r>
              <a:rPr lang="en-US" dirty="0"/>
              <a:t> Valleys are </a:t>
            </a:r>
            <a:r>
              <a:rPr lang="en-GB" dirty="0"/>
              <a:t>So surrounded by areas such as Merthyr Tydfil , Pontypridd, Bridgend, and Port Talbot</a:t>
            </a:r>
            <a:r>
              <a:rPr lang="en-US" dirty="0"/>
              <a:t>. </a:t>
            </a:r>
            <a:endParaRPr lang="en-GB" dirty="0"/>
          </a:p>
        </p:txBody>
      </p:sp>
      <p:sp>
        <p:nvSpPr>
          <p:cNvPr id="4" name="Slide Number Placeholder 3"/>
          <p:cNvSpPr>
            <a:spLocks noGrp="1"/>
          </p:cNvSpPr>
          <p:nvPr>
            <p:ph type="sldNum" sz="quarter" idx="5"/>
          </p:nvPr>
        </p:nvSpPr>
        <p:spPr/>
        <p:txBody>
          <a:bodyPr/>
          <a:lstStyle/>
          <a:p>
            <a:fld id="{0BA1A395-6031-44B9-87B2-09ACCACB32C7}" type="slidenum">
              <a:rPr lang="en-GB" smtClean="0"/>
              <a:t>2</a:t>
            </a:fld>
            <a:endParaRPr lang="en-GB"/>
          </a:p>
        </p:txBody>
      </p:sp>
    </p:spTree>
    <p:extLst>
      <p:ext uri="{BB962C8B-B14F-4D97-AF65-F5344CB8AC3E}">
        <p14:creationId xmlns:p14="http://schemas.microsoft.com/office/powerpoint/2010/main" val="2945436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industrial revolution was part of a major change in the economy. The industrial revolution started in the late 18th century and was the start of the </a:t>
            </a:r>
            <a:r>
              <a:rPr lang="en-GB" dirty="0" err="1"/>
              <a:t>i</a:t>
            </a:r>
            <a:r>
              <a:rPr lang="en-US" dirty="0"/>
              <a:t>n</a:t>
            </a:r>
            <a:r>
              <a:rPr lang="en-GB" dirty="0" err="1"/>
              <a:t>troduction</a:t>
            </a:r>
            <a:r>
              <a:rPr lang="en-GB" dirty="0"/>
              <a:t> of power-driven machinery, which began the transition from creating items by hand to creating them with the help of machines. There were three main changes that happened due to the industrial revolution these were the invention of machinery, the use of steam, and the development of factory systems. </a:t>
            </a:r>
          </a:p>
          <a:p>
            <a:endParaRPr lang="en-GB" dirty="0"/>
          </a:p>
          <a:p>
            <a:r>
              <a:rPr lang="en-GB" dirty="0"/>
              <a:t>During the industrial revolution, the development of the use of steam power was extremely Important. In the early 1700s, Thomas Newcome designed the prototype for the first modern steam engine which and then developed further by engineer James Watt in the 1760s. In the 19th century, Richard Trevithick invented the first high-pressure steam engine and the first operational steam locomotive which had a large impact on communities such as </a:t>
            </a:r>
            <a:r>
              <a:rPr lang="en-GB" dirty="0" err="1"/>
              <a:t>Rhonddfa</a:t>
            </a:r>
            <a:r>
              <a:rPr lang="en-GB" dirty="0"/>
              <a:t> in being able to create deeper mines, railroads, and steamships. </a:t>
            </a:r>
          </a:p>
          <a:p>
            <a:endParaRPr lang="en-GB" dirty="0"/>
          </a:p>
          <a:p>
            <a:r>
              <a:rPr lang="en-GB" dirty="0"/>
              <a:t>During the industrial revolution communities across the UK such as Rhondda valley have taken advantage of the use of railroads to help distribute materials from mining areas. These materials included coal and iron. During the first half of the industrial revolution between 1760 and 1850, the iron industry what's the highest in demand however, this soon changed in the 1850’s as coal became the main industry as it had an increase in demand. This was due to the amount of coal that was being mined in Wales and exported all across the world this then had an effect on areas such as Rhondda as it created lots of jobs in these areas which led to many people moving to areas such as this to work in the mines. </a:t>
            </a:r>
          </a:p>
          <a:p>
            <a:endParaRPr lang="en-GB" dirty="0"/>
          </a:p>
          <a:p>
            <a:r>
              <a:rPr lang="en-GB" dirty="0"/>
              <a:t>Steam engines drove the need for resources such as coal and iron as coal was needed in order to power steam engines. Coal is a black or brown sedimentary rock that can be burned for uses such as fuel, which helped to carry materials such as coal from mines and taken to areas to be exported and sold all around the world. Iron was needed in order to build steam engines, railways, and locomotives.</a:t>
            </a:r>
          </a:p>
        </p:txBody>
      </p:sp>
      <p:sp>
        <p:nvSpPr>
          <p:cNvPr id="4" name="Slide Number Placeholder 3"/>
          <p:cNvSpPr>
            <a:spLocks noGrp="1"/>
          </p:cNvSpPr>
          <p:nvPr>
            <p:ph type="sldNum" sz="quarter" idx="5"/>
          </p:nvPr>
        </p:nvSpPr>
        <p:spPr/>
        <p:txBody>
          <a:bodyPr/>
          <a:lstStyle/>
          <a:p>
            <a:fld id="{0BA1A395-6031-44B9-87B2-09ACCACB32C7}" type="slidenum">
              <a:rPr lang="en-GB" smtClean="0"/>
              <a:t>3</a:t>
            </a:fld>
            <a:endParaRPr lang="en-GB"/>
          </a:p>
        </p:txBody>
      </p:sp>
    </p:spTree>
    <p:extLst>
      <p:ext uri="{BB962C8B-B14F-4D97-AF65-F5344CB8AC3E}">
        <p14:creationId xmlns:p14="http://schemas.microsoft.com/office/powerpoint/2010/main" val="1763854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49B267-2585-4C99-BF49-D9AEEDDACB1C}"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2908584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49B267-2585-4C99-BF49-D9AEEDDACB1C}"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1086998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49B267-2585-4C99-BF49-D9AEEDDACB1C}"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1258380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49B267-2585-4C99-BF49-D9AEEDDACB1C}"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184437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49B267-2585-4C99-BF49-D9AEEDDACB1C}" type="datetimeFigureOut">
              <a:rPr lang="en-GB" smtClean="0"/>
              <a:t>28/02/2023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912806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49B267-2585-4C99-BF49-D9AEEDDACB1C}" type="datetimeFigureOut">
              <a:rPr lang="en-GB" smtClean="0"/>
              <a:t>28/02/2023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3689163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49B267-2585-4C99-BF49-D9AEEDDACB1C}" type="datetimeFigureOut">
              <a:rPr lang="en-GB" smtClean="0"/>
              <a:t>28/02/2023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50228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49B267-2585-4C99-BF49-D9AEEDDACB1C}"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2327045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49B267-2585-4C99-BF49-D9AEEDDACB1C}" type="datetimeFigureOut">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2330514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49B267-2585-4C99-BF49-D9AEEDDACB1C}"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327655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49B267-2585-4C99-BF49-D9AEEDDACB1C}" type="datetimeFigureOut">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03444E-FCF7-457A-9FBB-CB09D9EB4F74}" type="slidenum">
              <a:rPr lang="en-GB" smtClean="0"/>
              <a:t>‹#›</a:t>
            </a:fld>
            <a:endParaRPr lang="en-GB"/>
          </a:p>
        </p:txBody>
      </p:sp>
    </p:spTree>
    <p:extLst>
      <p:ext uri="{BB962C8B-B14F-4D97-AF65-F5344CB8AC3E}">
        <p14:creationId xmlns:p14="http://schemas.microsoft.com/office/powerpoint/2010/main" val="123342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49B267-2585-4C99-BF49-D9AEEDDACB1C}" type="datetimeFigureOut">
              <a:rPr lang="en-GB" smtClean="0"/>
              <a:t>28/02/2023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03444E-FCF7-457A-9FBB-CB09D9EB4F74}" type="slidenum">
              <a:rPr lang="en-GB" smtClean="0"/>
              <a:t>‹#›</a:t>
            </a:fld>
            <a:endParaRPr lang="en-GB"/>
          </a:p>
        </p:txBody>
      </p:sp>
    </p:spTree>
    <p:extLst>
      <p:ext uri="{BB962C8B-B14F-4D97-AF65-F5344CB8AC3E}">
        <p14:creationId xmlns:p14="http://schemas.microsoft.com/office/powerpoint/2010/main" val="23431452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53224-1AFB-6AE0-893C-2B8256D99553}"/>
              </a:ext>
            </a:extLst>
          </p:cNvPr>
          <p:cNvSpPr>
            <a:spLocks noGrp="1"/>
          </p:cNvSpPr>
          <p:nvPr>
            <p:ph type="ctrTitle"/>
          </p:nvPr>
        </p:nvSpPr>
        <p:spPr/>
        <p:txBody>
          <a:bodyPr>
            <a:normAutofit fontScale="90000"/>
          </a:bodyPr>
          <a:lstStyle/>
          <a:p>
            <a:r>
              <a:rPr lang="en-US" dirty="0"/>
              <a:t>What made the Rhondda Valley area distinctively prosperous during the industrial revolution? </a:t>
            </a:r>
            <a:endParaRPr lang="en-GB" dirty="0"/>
          </a:p>
        </p:txBody>
      </p:sp>
      <p:sp>
        <p:nvSpPr>
          <p:cNvPr id="3" name="Subtitle 2">
            <a:extLst>
              <a:ext uri="{FF2B5EF4-FFF2-40B4-BE49-F238E27FC236}">
                <a16:creationId xmlns:a16="http://schemas.microsoft.com/office/drawing/2014/main" id="{27647E7E-3C5B-C8B9-A6EE-004D9A89D59E}"/>
              </a:ext>
            </a:extLst>
          </p:cNvPr>
          <p:cNvSpPr>
            <a:spLocks noGrp="1"/>
          </p:cNvSpPr>
          <p:nvPr>
            <p:ph type="subTitle" idx="1"/>
          </p:nvPr>
        </p:nvSpPr>
        <p:spPr/>
        <p:txBody>
          <a:bodyPr/>
          <a:lstStyle/>
          <a:p>
            <a:r>
              <a:rPr lang="en-US" dirty="0"/>
              <a:t>Carys George – 2205325 </a:t>
            </a:r>
            <a:endParaRPr lang="en-GB" dirty="0"/>
          </a:p>
        </p:txBody>
      </p:sp>
    </p:spTree>
    <p:extLst>
      <p:ext uri="{BB962C8B-B14F-4D97-AF65-F5344CB8AC3E}">
        <p14:creationId xmlns:p14="http://schemas.microsoft.com/office/powerpoint/2010/main" val="2341946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4C719-AB64-F5F5-61F3-71A8363FA999}"/>
              </a:ext>
            </a:extLst>
          </p:cNvPr>
          <p:cNvSpPr>
            <a:spLocks noGrp="1"/>
          </p:cNvSpPr>
          <p:nvPr>
            <p:ph type="title"/>
          </p:nvPr>
        </p:nvSpPr>
        <p:spPr/>
        <p:txBody>
          <a:bodyPr/>
          <a:lstStyle/>
          <a:p>
            <a:r>
              <a:rPr lang="en-US" dirty="0"/>
              <a:t>Where are the Rhondda Valleys? </a:t>
            </a:r>
            <a:endParaRPr lang="en-GB" dirty="0"/>
          </a:p>
        </p:txBody>
      </p:sp>
      <p:pic>
        <p:nvPicPr>
          <p:cNvPr id="1026" name="Picture 2" descr="Rhondda - Wikipedia">
            <a:extLst>
              <a:ext uri="{FF2B5EF4-FFF2-40B4-BE49-F238E27FC236}">
                <a16:creationId xmlns:a16="http://schemas.microsoft.com/office/drawing/2014/main" id="{24C80832-F9C1-F0CD-1036-4979A76B9C9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1853617"/>
            <a:ext cx="3626115" cy="43513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MICHELIN Rhondda map - ViaMichelin">
            <a:extLst>
              <a:ext uri="{FF2B5EF4-FFF2-40B4-BE49-F238E27FC236}">
                <a16:creationId xmlns:a16="http://schemas.microsoft.com/office/drawing/2014/main" id="{82A0BCFE-1898-5D11-FC45-A873C43C72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6242" y="2210011"/>
            <a:ext cx="5238750" cy="3638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4365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B94F8-135F-F90A-C9A6-D03495F5F16C}"/>
              </a:ext>
            </a:extLst>
          </p:cNvPr>
          <p:cNvSpPr>
            <a:spLocks noGrp="1"/>
          </p:cNvSpPr>
          <p:nvPr>
            <p:ph type="title"/>
          </p:nvPr>
        </p:nvSpPr>
        <p:spPr/>
        <p:txBody>
          <a:bodyPr/>
          <a:lstStyle/>
          <a:p>
            <a:r>
              <a:rPr lang="en-US" dirty="0"/>
              <a:t>What was the industrial revolution, and how did it effect places like the Rhondda Valleys ? </a:t>
            </a:r>
            <a:endParaRPr lang="en-GB" dirty="0"/>
          </a:p>
        </p:txBody>
      </p:sp>
      <p:sp>
        <p:nvSpPr>
          <p:cNvPr id="3" name="Content Placeholder 2">
            <a:extLst>
              <a:ext uri="{FF2B5EF4-FFF2-40B4-BE49-F238E27FC236}">
                <a16:creationId xmlns:a16="http://schemas.microsoft.com/office/drawing/2014/main" id="{7E84F21E-8801-BE8B-6496-85A47E85AAEF}"/>
              </a:ext>
            </a:extLst>
          </p:cNvPr>
          <p:cNvSpPr>
            <a:spLocks noGrp="1"/>
          </p:cNvSpPr>
          <p:nvPr>
            <p:ph idx="1"/>
          </p:nvPr>
        </p:nvSpPr>
        <p:spPr/>
        <p:txBody>
          <a:bodyPr>
            <a:normAutofit lnSpcReduction="10000"/>
          </a:bodyPr>
          <a:lstStyle/>
          <a:p>
            <a:r>
              <a:rPr lang="en-US" dirty="0"/>
              <a:t>What was the Industrial Revolution? </a:t>
            </a:r>
          </a:p>
          <a:p>
            <a:pPr marL="0" indent="0">
              <a:buNone/>
            </a:pPr>
            <a:endParaRPr lang="en-US" dirty="0"/>
          </a:p>
          <a:p>
            <a:r>
              <a:rPr lang="en-US" dirty="0"/>
              <a:t>What was the development of steam power during the industrial revolution?</a:t>
            </a:r>
          </a:p>
          <a:p>
            <a:endParaRPr lang="en-US" dirty="0"/>
          </a:p>
          <a:p>
            <a:r>
              <a:rPr lang="en-US" dirty="0"/>
              <a:t>How were industries such as coal and iron effected during the industrial revolution? </a:t>
            </a:r>
          </a:p>
          <a:p>
            <a:endParaRPr lang="en-US" dirty="0"/>
          </a:p>
          <a:p>
            <a:r>
              <a:rPr lang="en-US" dirty="0"/>
              <a:t>How did steam engines drive the need for resources such as coal and iron? </a:t>
            </a:r>
          </a:p>
          <a:p>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3966859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0CFD5-C9E1-42E0-5044-FD1B9587C9F8}"/>
              </a:ext>
            </a:extLst>
          </p:cNvPr>
          <p:cNvSpPr>
            <a:spLocks noGrp="1"/>
          </p:cNvSpPr>
          <p:nvPr>
            <p:ph type="title"/>
          </p:nvPr>
        </p:nvSpPr>
        <p:spPr/>
        <p:txBody>
          <a:bodyPr/>
          <a:lstStyle/>
          <a:p>
            <a:r>
              <a:rPr lang="en-US" dirty="0"/>
              <a:t>References </a:t>
            </a:r>
            <a:endParaRPr lang="en-GB" dirty="0"/>
          </a:p>
        </p:txBody>
      </p:sp>
      <p:sp>
        <p:nvSpPr>
          <p:cNvPr id="3" name="Content Placeholder 2">
            <a:extLst>
              <a:ext uri="{FF2B5EF4-FFF2-40B4-BE49-F238E27FC236}">
                <a16:creationId xmlns:a16="http://schemas.microsoft.com/office/drawing/2014/main" id="{4B2D195E-0304-6B10-8BFD-FD9EA06E68B5}"/>
              </a:ext>
            </a:extLst>
          </p:cNvPr>
          <p:cNvSpPr>
            <a:spLocks noGrp="1"/>
          </p:cNvSpPr>
          <p:nvPr>
            <p:ph idx="1"/>
          </p:nvPr>
        </p:nvSpPr>
        <p:spPr/>
        <p:txBody>
          <a:bodyPr/>
          <a:lstStyle/>
          <a:p>
            <a:r>
              <a:rPr lang="en-GB" sz="2800" dirty="0"/>
              <a:t>Anon, (2020). [online] Available at: https://webs.bcp.org/sites/vcleary/ModernWorldHistoryTextbook/IndustrialRevolution/IRbegins.html [Accessed 21 Jan. 2020].</a:t>
            </a:r>
          </a:p>
          <a:p>
            <a:endParaRPr lang="en-GB" dirty="0"/>
          </a:p>
        </p:txBody>
      </p:sp>
    </p:spTree>
    <p:extLst>
      <p:ext uri="{BB962C8B-B14F-4D97-AF65-F5344CB8AC3E}">
        <p14:creationId xmlns:p14="http://schemas.microsoft.com/office/powerpoint/2010/main" val="10289168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440</TotalTime>
  <Words>557</Words>
  <Application>Microsoft Office PowerPoint</Application>
  <PresentationFormat>Widescreen</PresentationFormat>
  <Paragraphs>26</Paragraphs>
  <Slides>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What made the Rhondda Valley area distinctively prosperous during the industrial revolution? </vt:lpstr>
      <vt:lpstr>Where are the Rhondda Valleys? </vt:lpstr>
      <vt:lpstr>What was the industrial revolution, and how did it effect places like the Rhondda Valleys ?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made the Rhondda Valley area distinctively prosperous during the industrial revolution?</dc:title>
  <dc:creator>Carys George (2205325)</dc:creator>
  <cp:lastModifiedBy>Carys George</cp:lastModifiedBy>
  <cp:revision>17</cp:revision>
  <dcterms:created xsi:type="dcterms:W3CDTF">2023-02-21T11:04:32Z</dcterms:created>
  <dcterms:modified xsi:type="dcterms:W3CDTF">2023-02-28T23:41:51Z</dcterms:modified>
</cp:coreProperties>
</file>