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7" autoAdjust="0"/>
    <p:restoredTop sz="94660"/>
  </p:normalViewPr>
  <p:slideViewPr>
    <p:cSldViewPr>
      <p:cViewPr varScale="1">
        <p:scale>
          <a:sx n="114" d="100"/>
          <a:sy n="114" d="100"/>
        </p:scale>
        <p:origin x="867" y="63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23/03/2021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01623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23/03/2021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07672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23/03/2021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4772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23/03/2021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22696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23/03/2021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1349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23/03/2021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03293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23/03/2021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37108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23/03/2021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87132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23/03/2021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04128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23/03/2021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32823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23/03/2021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73068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41F13A-777F-4705-8AF5-A8F9A402CCCB}" type="datetimeFigureOut">
              <a:rPr lang="en-GB" smtClean="0"/>
              <a:t>23/03/2021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13" cstate="email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39552" y="6108239"/>
            <a:ext cx="1721371" cy="586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51027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careers.workopolis.com/advice/6-people-who-were-fired-for-social-media-posts/" TargetMode="Externa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323528" y="1700808"/>
            <a:ext cx="2232248" cy="1152128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4860032" y="309870"/>
            <a:ext cx="2736304" cy="1678970"/>
          </a:xfrm>
          <a:prstGeom prst="rect">
            <a:avLst/>
          </a:prstGeom>
          <a:solidFill>
            <a:schemeClr val="accent5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2627784" y="332656"/>
            <a:ext cx="864096" cy="144016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5702648" y="3068624"/>
            <a:ext cx="3117824" cy="15121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3635896" y="332656"/>
            <a:ext cx="1154218" cy="720080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2339752" y="2996952"/>
            <a:ext cx="1838294" cy="1584176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4293491" y="2048600"/>
            <a:ext cx="1277097" cy="1118514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2627784" y="1844824"/>
            <a:ext cx="1584176" cy="1008112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ectangle 14"/>
          <p:cNvSpPr/>
          <p:nvPr/>
        </p:nvSpPr>
        <p:spPr>
          <a:xfrm>
            <a:off x="4293491" y="3284984"/>
            <a:ext cx="1286621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323528" y="4797152"/>
            <a:ext cx="84969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ECGE6002Q</a:t>
            </a:r>
            <a:r>
              <a:rPr lang="en-GB" sz="2400" b="1" dirty="0"/>
              <a:t>: Skills for Life: Employability and Future Pathways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338948" y="5343599"/>
            <a:ext cx="84969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Third Tutorial: Networking Using LinkedIn Part 1</a:t>
            </a:r>
            <a:endParaRPr lang="en-GB" sz="2400" b="1" dirty="0"/>
          </a:p>
        </p:txBody>
      </p:sp>
      <p:sp>
        <p:nvSpPr>
          <p:cNvPr id="20" name="Rectangle 19"/>
          <p:cNvSpPr/>
          <p:nvPr/>
        </p:nvSpPr>
        <p:spPr>
          <a:xfrm>
            <a:off x="5683690" y="2063912"/>
            <a:ext cx="1872208" cy="720080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Rectangle 21"/>
          <p:cNvSpPr/>
          <p:nvPr/>
        </p:nvSpPr>
        <p:spPr>
          <a:xfrm>
            <a:off x="323528" y="2996952"/>
            <a:ext cx="648072" cy="15841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/>
          <p:cNvSpPr/>
          <p:nvPr/>
        </p:nvSpPr>
        <p:spPr>
          <a:xfrm>
            <a:off x="7668344" y="332656"/>
            <a:ext cx="1152128" cy="1440160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3" name="Picture 1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4129" y="369449"/>
            <a:ext cx="2557401" cy="1547383"/>
          </a:xfrm>
          <a:prstGeom prst="rect">
            <a:avLst/>
          </a:prstGeom>
        </p:spPr>
      </p:pic>
      <p:pic>
        <p:nvPicPr>
          <p:cNvPr id="19" name="Picture 1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54239" y="3068960"/>
            <a:ext cx="1394483" cy="1410667"/>
          </a:xfrm>
          <a:prstGeom prst="rect">
            <a:avLst/>
          </a:prstGeom>
        </p:spPr>
      </p:pic>
      <p:pic>
        <p:nvPicPr>
          <p:cNvPr id="23" name="Picture 2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7544" y="1772816"/>
            <a:ext cx="1941760" cy="973943"/>
          </a:xfrm>
          <a:prstGeom prst="rect">
            <a:avLst/>
          </a:prstGeom>
        </p:spPr>
      </p:pic>
      <p:pic>
        <p:nvPicPr>
          <p:cNvPr id="24" name="Picture 2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868144" y="3256359"/>
            <a:ext cx="2732517" cy="11274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90165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115616" y="2492896"/>
            <a:ext cx="72728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 smtClean="0"/>
              <a:t>This session is based on material provided by </a:t>
            </a:r>
            <a:r>
              <a:rPr lang="en-GB" sz="2400" dirty="0" err="1" smtClean="0"/>
              <a:t>Dr.</a:t>
            </a:r>
            <a:r>
              <a:rPr lang="en-GB" sz="2400" dirty="0" smtClean="0"/>
              <a:t> Lewis Pearson, Head of Life Design @UWTSD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3946776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648"/>
            <a:ext cx="8802322" cy="56936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86583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08720"/>
            <a:ext cx="8200783" cy="46085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80487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908720"/>
            <a:ext cx="8335667" cy="46805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03044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908720"/>
            <a:ext cx="8438459" cy="48965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30470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836712"/>
            <a:ext cx="8424936" cy="47367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6476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908720"/>
            <a:ext cx="8229251" cy="4633375"/>
          </a:xfrm>
          <a:prstGeom prst="rect">
            <a:avLst/>
          </a:prstGeom>
        </p:spPr>
      </p:pic>
      <p:pic>
        <p:nvPicPr>
          <p:cNvPr id="2" name="Picture 1">
            <a:hlinkClick r:id="rId3"/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36296" y="4365104"/>
            <a:ext cx="829717" cy="8241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55112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836712"/>
            <a:ext cx="8598526" cy="48220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74761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836712"/>
            <a:ext cx="8729684" cy="49096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99815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836712"/>
            <a:ext cx="8649730" cy="48965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17333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836712"/>
            <a:ext cx="8838158" cy="50104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17275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3012" y="980728"/>
            <a:ext cx="8697976" cy="48965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87459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836712"/>
            <a:ext cx="8743403" cy="49023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12173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908720"/>
            <a:ext cx="8746200" cy="49008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41204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908720"/>
            <a:ext cx="8296088" cy="47031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30935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908720"/>
            <a:ext cx="8680656" cy="48571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70049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7092" y="980728"/>
            <a:ext cx="8689815" cy="48965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85003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196752"/>
            <a:ext cx="8882398" cy="41044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62053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11560" y="2132856"/>
            <a:ext cx="7992888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i="1" dirty="0" smtClean="0"/>
              <a:t>We will now take a look at LinkedIn.</a:t>
            </a:r>
          </a:p>
          <a:p>
            <a:pPr algn="ctr"/>
            <a:endParaRPr lang="en-GB" sz="2800" i="1" dirty="0"/>
          </a:p>
          <a:p>
            <a:pPr algn="ctr"/>
            <a:endParaRPr lang="en-GB" sz="2800" i="1" dirty="0" smtClean="0"/>
          </a:p>
          <a:p>
            <a:pPr algn="ctr"/>
            <a:r>
              <a:rPr lang="en-GB" sz="2800" i="1" dirty="0" smtClean="0"/>
              <a:t>After this session you should complete the Guided Study Sheet in order to start planning your Profile.</a:t>
            </a:r>
            <a:endParaRPr lang="en-GB" sz="2800" i="1" dirty="0"/>
          </a:p>
        </p:txBody>
      </p:sp>
    </p:spTree>
    <p:extLst>
      <p:ext uri="{BB962C8B-B14F-4D97-AF65-F5344CB8AC3E}">
        <p14:creationId xmlns:p14="http://schemas.microsoft.com/office/powerpoint/2010/main" val="32393823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theme/theme1.xml><?xml version="1.0" encoding="utf-8"?>
<a:theme xmlns:a="http://schemas.openxmlformats.org/drawingml/2006/main" name="UWTSD blue background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 Template (lectures)</Template>
  <TotalTime>238</TotalTime>
  <Words>64</Words>
  <Application>Microsoft Office PowerPoint</Application>
  <PresentationFormat>On-screen Show (4:3)</PresentationFormat>
  <Paragraphs>7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UWTSD blue background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Ken Dicks</dc:creator>
  <cp:lastModifiedBy>Ken Dicks</cp:lastModifiedBy>
  <cp:revision>14</cp:revision>
  <dcterms:created xsi:type="dcterms:W3CDTF">2021-02-09T14:04:40Z</dcterms:created>
  <dcterms:modified xsi:type="dcterms:W3CDTF">2021-03-23T14:17:28Z</dcterms:modified>
</cp:coreProperties>
</file>