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258" r:id="rId3"/>
    <p:sldId id="308" r:id="rId4"/>
    <p:sldId id="330" r:id="rId5"/>
    <p:sldId id="331" r:id="rId6"/>
    <p:sldId id="332" r:id="rId7"/>
    <p:sldId id="309" r:id="rId8"/>
    <p:sldId id="311" r:id="rId9"/>
    <p:sldId id="333" r:id="rId10"/>
    <p:sldId id="334" r:id="rId11"/>
    <p:sldId id="336" r:id="rId12"/>
    <p:sldId id="337" r:id="rId13"/>
    <p:sldId id="315" r:id="rId14"/>
    <p:sldId id="322" r:id="rId15"/>
    <p:sldId id="323" r:id="rId16"/>
    <p:sldId id="319" r:id="rId17"/>
    <p:sldId id="338" r:id="rId18"/>
    <p:sldId id="320" r:id="rId19"/>
    <p:sldId id="321" r:id="rId20"/>
    <p:sldId id="341" r:id="rId21"/>
    <p:sldId id="325" r:id="rId22"/>
    <p:sldId id="326" r:id="rId23"/>
    <p:sldId id="346" r:id="rId24"/>
    <p:sldId id="347" r:id="rId25"/>
    <p:sldId id="349" r:id="rId26"/>
    <p:sldId id="324" r:id="rId27"/>
    <p:sldId id="339" r:id="rId28"/>
    <p:sldId id="342" r:id="rId29"/>
    <p:sldId id="327" r:id="rId30"/>
    <p:sldId id="344" r:id="rId31"/>
    <p:sldId id="328" r:id="rId32"/>
    <p:sldId id="264" r:id="rId33"/>
    <p:sldId id="279" r:id="rId34"/>
    <p:sldId id="265" r:id="rId35"/>
    <p:sldId id="280" r:id="rId36"/>
    <p:sldId id="290" r:id="rId37"/>
    <p:sldId id="291" r:id="rId38"/>
    <p:sldId id="272" r:id="rId39"/>
    <p:sldId id="273" r:id="rId40"/>
    <p:sldId id="275" r:id="rId41"/>
    <p:sldId id="276" r:id="rId42"/>
    <p:sldId id="282" r:id="rId43"/>
    <p:sldId id="286" r:id="rId44"/>
    <p:sldId id="287" r:id="rId45"/>
    <p:sldId id="285"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993467-7116-4B93-83CC-7BF35F7E0F4F}" v="19" dt="2021-04-03T10:47:40.004"/>
    <p1510:client id="{D22E3393-BCD1-4B9A-93B5-6008AFCC5A05}" v="2" dt="2021-04-03T10:14:01.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23" autoAdjust="0"/>
  </p:normalViewPr>
  <p:slideViewPr>
    <p:cSldViewPr>
      <p:cViewPr varScale="1">
        <p:scale>
          <a:sx n="67" d="100"/>
          <a:sy n="67" d="100"/>
        </p:scale>
        <p:origin x="138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38993467-7116-4B93-83CC-7BF35F7E0F4F}"/>
    <pc:docChg chg="undo custSel addSld delSld modSld">
      <pc:chgData name="Riaz Bhatti" userId="a379b8bf-736b-4c00-9451-3a85dd844047" providerId="ADAL" clId="{38993467-7116-4B93-83CC-7BF35F7E0F4F}" dt="2021-04-03T10:48:04.601" v="211" actId="255"/>
      <pc:docMkLst>
        <pc:docMk/>
      </pc:docMkLst>
      <pc:sldChg chg="modSp mod">
        <pc:chgData name="Riaz Bhatti" userId="a379b8bf-736b-4c00-9451-3a85dd844047" providerId="ADAL" clId="{38993467-7116-4B93-83CC-7BF35F7E0F4F}" dt="2021-04-03T10:34:45.688" v="164" actId="20577"/>
        <pc:sldMkLst>
          <pc:docMk/>
          <pc:sldMk cId="3449139837" sldId="258"/>
        </pc:sldMkLst>
        <pc:spChg chg="mod">
          <ac:chgData name="Riaz Bhatti" userId="a379b8bf-736b-4c00-9451-3a85dd844047" providerId="ADAL" clId="{38993467-7116-4B93-83CC-7BF35F7E0F4F}" dt="2021-04-03T10:34:45.688" v="164" actId="20577"/>
          <ac:spMkLst>
            <pc:docMk/>
            <pc:sldMk cId="3449139837" sldId="258"/>
            <ac:spMk id="16387" creationId="{C545533D-947F-6A45-8AD3-D5B69FD4CDE7}"/>
          </ac:spMkLst>
        </pc:spChg>
      </pc:sldChg>
      <pc:sldChg chg="add">
        <pc:chgData name="Riaz Bhatti" userId="a379b8bf-736b-4c00-9451-3a85dd844047" providerId="ADAL" clId="{38993467-7116-4B93-83CC-7BF35F7E0F4F}" dt="2021-04-03T10:33:56.189" v="70"/>
        <pc:sldMkLst>
          <pc:docMk/>
          <pc:sldMk cId="3201697052" sldId="264"/>
        </pc:sldMkLst>
      </pc:sldChg>
      <pc:sldChg chg="add">
        <pc:chgData name="Riaz Bhatti" userId="a379b8bf-736b-4c00-9451-3a85dd844047" providerId="ADAL" clId="{38993467-7116-4B93-83CC-7BF35F7E0F4F}" dt="2021-04-03T10:33:56.189" v="70"/>
        <pc:sldMkLst>
          <pc:docMk/>
          <pc:sldMk cId="997935829" sldId="265"/>
        </pc:sldMkLst>
      </pc:sldChg>
      <pc:sldChg chg="add del">
        <pc:chgData name="Riaz Bhatti" userId="a379b8bf-736b-4c00-9451-3a85dd844047" providerId="ADAL" clId="{38993467-7116-4B93-83CC-7BF35F7E0F4F}" dt="2021-04-03T10:36:40.148" v="180" actId="47"/>
        <pc:sldMkLst>
          <pc:docMk/>
          <pc:sldMk cId="4040269863" sldId="266"/>
        </pc:sldMkLst>
      </pc:sldChg>
      <pc:sldChg chg="add del">
        <pc:chgData name="Riaz Bhatti" userId="a379b8bf-736b-4c00-9451-3a85dd844047" providerId="ADAL" clId="{38993467-7116-4B93-83CC-7BF35F7E0F4F}" dt="2021-04-03T10:36:40.148" v="180" actId="47"/>
        <pc:sldMkLst>
          <pc:docMk/>
          <pc:sldMk cId="2744735628" sldId="267"/>
        </pc:sldMkLst>
      </pc:sldChg>
      <pc:sldChg chg="del">
        <pc:chgData name="Riaz Bhatti" userId="a379b8bf-736b-4c00-9451-3a85dd844047" providerId="ADAL" clId="{38993467-7116-4B93-83CC-7BF35F7E0F4F}" dt="2021-04-03T10:18:18.848" v="5" actId="47"/>
        <pc:sldMkLst>
          <pc:docMk/>
          <pc:sldMk cId="1463401442" sldId="271"/>
        </pc:sldMkLst>
      </pc:sldChg>
      <pc:sldChg chg="add">
        <pc:chgData name="Riaz Bhatti" userId="a379b8bf-736b-4c00-9451-3a85dd844047" providerId="ADAL" clId="{38993467-7116-4B93-83CC-7BF35F7E0F4F}" dt="2021-04-03T10:33:56.189" v="70"/>
        <pc:sldMkLst>
          <pc:docMk/>
          <pc:sldMk cId="4017523181" sldId="272"/>
        </pc:sldMkLst>
      </pc:sldChg>
      <pc:sldChg chg="del">
        <pc:chgData name="Riaz Bhatti" userId="a379b8bf-736b-4c00-9451-3a85dd844047" providerId="ADAL" clId="{38993467-7116-4B93-83CC-7BF35F7E0F4F}" dt="2021-04-03T10:18:18.848" v="5" actId="47"/>
        <pc:sldMkLst>
          <pc:docMk/>
          <pc:sldMk cId="554988261" sldId="273"/>
        </pc:sldMkLst>
      </pc:sldChg>
      <pc:sldChg chg="add">
        <pc:chgData name="Riaz Bhatti" userId="a379b8bf-736b-4c00-9451-3a85dd844047" providerId="ADAL" clId="{38993467-7116-4B93-83CC-7BF35F7E0F4F}" dt="2021-04-03T10:33:56.189" v="70"/>
        <pc:sldMkLst>
          <pc:docMk/>
          <pc:sldMk cId="3097429779" sldId="273"/>
        </pc:sldMkLst>
      </pc:sldChg>
      <pc:sldChg chg="del">
        <pc:chgData name="Riaz Bhatti" userId="a379b8bf-736b-4c00-9451-3a85dd844047" providerId="ADAL" clId="{38993467-7116-4B93-83CC-7BF35F7E0F4F}" dt="2021-04-03T10:18:18.848" v="5" actId="47"/>
        <pc:sldMkLst>
          <pc:docMk/>
          <pc:sldMk cId="146689047" sldId="274"/>
        </pc:sldMkLst>
      </pc:sldChg>
      <pc:sldChg chg="add del">
        <pc:chgData name="Riaz Bhatti" userId="a379b8bf-736b-4c00-9451-3a85dd844047" providerId="ADAL" clId="{38993467-7116-4B93-83CC-7BF35F7E0F4F}" dt="2021-04-03T10:36:45.771" v="181" actId="47"/>
        <pc:sldMkLst>
          <pc:docMk/>
          <pc:sldMk cId="825792880" sldId="274"/>
        </pc:sldMkLst>
      </pc:sldChg>
      <pc:sldChg chg="del">
        <pc:chgData name="Riaz Bhatti" userId="a379b8bf-736b-4c00-9451-3a85dd844047" providerId="ADAL" clId="{38993467-7116-4B93-83CC-7BF35F7E0F4F}" dt="2021-04-03T10:18:18.848" v="5" actId="47"/>
        <pc:sldMkLst>
          <pc:docMk/>
          <pc:sldMk cId="291837569" sldId="275"/>
        </pc:sldMkLst>
      </pc:sldChg>
      <pc:sldChg chg="add">
        <pc:chgData name="Riaz Bhatti" userId="a379b8bf-736b-4c00-9451-3a85dd844047" providerId="ADAL" clId="{38993467-7116-4B93-83CC-7BF35F7E0F4F}" dt="2021-04-03T10:33:56.189" v="70"/>
        <pc:sldMkLst>
          <pc:docMk/>
          <pc:sldMk cId="588759395" sldId="275"/>
        </pc:sldMkLst>
      </pc:sldChg>
      <pc:sldChg chg="del">
        <pc:chgData name="Riaz Bhatti" userId="a379b8bf-736b-4c00-9451-3a85dd844047" providerId="ADAL" clId="{38993467-7116-4B93-83CC-7BF35F7E0F4F}" dt="2021-04-03T10:18:18.848" v="5" actId="47"/>
        <pc:sldMkLst>
          <pc:docMk/>
          <pc:sldMk cId="65849546" sldId="276"/>
        </pc:sldMkLst>
      </pc:sldChg>
      <pc:sldChg chg="modSp add mod">
        <pc:chgData name="Riaz Bhatti" userId="a379b8bf-736b-4c00-9451-3a85dd844047" providerId="ADAL" clId="{38993467-7116-4B93-83CC-7BF35F7E0F4F}" dt="2021-04-03T10:47:57.459" v="210" actId="6549"/>
        <pc:sldMkLst>
          <pc:docMk/>
          <pc:sldMk cId="4116795871" sldId="276"/>
        </pc:sldMkLst>
        <pc:spChg chg="mod">
          <ac:chgData name="Riaz Bhatti" userId="a379b8bf-736b-4c00-9451-3a85dd844047" providerId="ADAL" clId="{38993467-7116-4B93-83CC-7BF35F7E0F4F}" dt="2021-04-03T10:47:57.459" v="210" actId="6549"/>
          <ac:spMkLst>
            <pc:docMk/>
            <pc:sldMk cId="4116795871" sldId="276"/>
            <ac:spMk id="38915" creationId="{DF20BAA2-0FD5-D245-BBA7-3C845209BEF9}"/>
          </ac:spMkLst>
        </pc:spChg>
      </pc:sldChg>
      <pc:sldChg chg="modSp mod">
        <pc:chgData name="Riaz Bhatti" userId="a379b8bf-736b-4c00-9451-3a85dd844047" providerId="ADAL" clId="{38993467-7116-4B93-83CC-7BF35F7E0F4F}" dt="2021-04-03T10:17:41.803" v="1" actId="20577"/>
        <pc:sldMkLst>
          <pc:docMk/>
          <pc:sldMk cId="0" sldId="277"/>
        </pc:sldMkLst>
        <pc:spChg chg="mod">
          <ac:chgData name="Riaz Bhatti" userId="a379b8bf-736b-4c00-9451-3a85dd844047" providerId="ADAL" clId="{38993467-7116-4B93-83CC-7BF35F7E0F4F}" dt="2021-04-03T10:17:41.803" v="1" actId="20577"/>
          <ac:spMkLst>
            <pc:docMk/>
            <pc:sldMk cId="0" sldId="277"/>
            <ac:spMk id="6147" creationId="{00000000-0000-0000-0000-000000000000}"/>
          </ac:spMkLst>
        </pc:spChg>
      </pc:sldChg>
      <pc:sldChg chg="del">
        <pc:chgData name="Riaz Bhatti" userId="a379b8bf-736b-4c00-9451-3a85dd844047" providerId="ADAL" clId="{38993467-7116-4B93-83CC-7BF35F7E0F4F}" dt="2021-04-03T10:18:18.848" v="5" actId="47"/>
        <pc:sldMkLst>
          <pc:docMk/>
          <pc:sldMk cId="1000212968" sldId="278"/>
        </pc:sldMkLst>
      </pc:sldChg>
      <pc:sldChg chg="add">
        <pc:chgData name="Riaz Bhatti" userId="a379b8bf-736b-4c00-9451-3a85dd844047" providerId="ADAL" clId="{38993467-7116-4B93-83CC-7BF35F7E0F4F}" dt="2021-04-03T10:33:56.189" v="70"/>
        <pc:sldMkLst>
          <pc:docMk/>
          <pc:sldMk cId="3332609255" sldId="279"/>
        </pc:sldMkLst>
      </pc:sldChg>
      <pc:sldChg chg="add">
        <pc:chgData name="Riaz Bhatti" userId="a379b8bf-736b-4c00-9451-3a85dd844047" providerId="ADAL" clId="{38993467-7116-4B93-83CC-7BF35F7E0F4F}" dt="2021-04-03T10:33:56.189" v="70"/>
        <pc:sldMkLst>
          <pc:docMk/>
          <pc:sldMk cId="1480497278" sldId="280"/>
        </pc:sldMkLst>
      </pc:sldChg>
      <pc:sldChg chg="add del">
        <pc:chgData name="Riaz Bhatti" userId="a379b8bf-736b-4c00-9451-3a85dd844047" providerId="ADAL" clId="{38993467-7116-4B93-83CC-7BF35F7E0F4F}" dt="2021-04-03T10:36:40.148" v="180" actId="47"/>
        <pc:sldMkLst>
          <pc:docMk/>
          <pc:sldMk cId="355222586" sldId="281"/>
        </pc:sldMkLst>
      </pc:sldChg>
      <pc:sldChg chg="add">
        <pc:chgData name="Riaz Bhatti" userId="a379b8bf-736b-4c00-9451-3a85dd844047" providerId="ADAL" clId="{38993467-7116-4B93-83CC-7BF35F7E0F4F}" dt="2021-04-03T10:33:56.189" v="70"/>
        <pc:sldMkLst>
          <pc:docMk/>
          <pc:sldMk cId="416822043" sldId="282"/>
        </pc:sldMkLst>
      </pc:sldChg>
      <pc:sldChg chg="modSp mod">
        <pc:chgData name="Riaz Bhatti" userId="a379b8bf-736b-4c00-9451-3a85dd844047" providerId="ADAL" clId="{38993467-7116-4B93-83CC-7BF35F7E0F4F}" dt="2021-04-03T10:34:14.736" v="72" actId="20577"/>
        <pc:sldMkLst>
          <pc:docMk/>
          <pc:sldMk cId="1752396029" sldId="285"/>
        </pc:sldMkLst>
        <pc:spChg chg="mod">
          <ac:chgData name="Riaz Bhatti" userId="a379b8bf-736b-4c00-9451-3a85dd844047" providerId="ADAL" clId="{38993467-7116-4B93-83CC-7BF35F7E0F4F}" dt="2021-04-03T10:34:14.736" v="72" actId="20577"/>
          <ac:spMkLst>
            <pc:docMk/>
            <pc:sldMk cId="1752396029" sldId="285"/>
            <ac:spMk id="45059" creationId="{246CA9E2-CF54-5541-8722-373F7F729E57}"/>
          </ac:spMkLst>
        </pc:spChg>
      </pc:sldChg>
      <pc:sldChg chg="modSp add mod">
        <pc:chgData name="Riaz Bhatti" userId="a379b8bf-736b-4c00-9451-3a85dd844047" providerId="ADAL" clId="{38993467-7116-4B93-83CC-7BF35F7E0F4F}" dt="2021-04-03T10:48:04.601" v="211" actId="255"/>
        <pc:sldMkLst>
          <pc:docMk/>
          <pc:sldMk cId="2721312842" sldId="286"/>
        </pc:sldMkLst>
        <pc:spChg chg="mod">
          <ac:chgData name="Riaz Bhatti" userId="a379b8bf-736b-4c00-9451-3a85dd844047" providerId="ADAL" clId="{38993467-7116-4B93-83CC-7BF35F7E0F4F}" dt="2021-04-03T10:48:04.601" v="211" actId="255"/>
          <ac:spMkLst>
            <pc:docMk/>
            <pc:sldMk cId="2721312842" sldId="286"/>
            <ac:spMk id="41987" creationId="{C5B59DCE-C615-1646-8A9D-9821B7836D0C}"/>
          </ac:spMkLst>
        </pc:spChg>
      </pc:sldChg>
      <pc:sldChg chg="add">
        <pc:chgData name="Riaz Bhatti" userId="a379b8bf-736b-4c00-9451-3a85dd844047" providerId="ADAL" clId="{38993467-7116-4B93-83CC-7BF35F7E0F4F}" dt="2021-04-03T10:33:56.189" v="70"/>
        <pc:sldMkLst>
          <pc:docMk/>
          <pc:sldMk cId="2802795290" sldId="287"/>
        </pc:sldMkLst>
      </pc:sldChg>
      <pc:sldChg chg="del">
        <pc:chgData name="Riaz Bhatti" userId="a379b8bf-736b-4c00-9451-3a85dd844047" providerId="ADAL" clId="{38993467-7116-4B93-83CC-7BF35F7E0F4F}" dt="2021-04-03T10:18:18.848" v="5" actId="47"/>
        <pc:sldMkLst>
          <pc:docMk/>
          <pc:sldMk cId="579643692" sldId="288"/>
        </pc:sldMkLst>
      </pc:sldChg>
      <pc:sldChg chg="del">
        <pc:chgData name="Riaz Bhatti" userId="a379b8bf-736b-4c00-9451-3a85dd844047" providerId="ADAL" clId="{38993467-7116-4B93-83CC-7BF35F7E0F4F}" dt="2021-04-03T10:18:18.848" v="5" actId="47"/>
        <pc:sldMkLst>
          <pc:docMk/>
          <pc:sldMk cId="3579776557" sldId="289"/>
        </pc:sldMkLst>
      </pc:sldChg>
      <pc:sldChg chg="add">
        <pc:chgData name="Riaz Bhatti" userId="a379b8bf-736b-4c00-9451-3a85dd844047" providerId="ADAL" clId="{38993467-7116-4B93-83CC-7BF35F7E0F4F}" dt="2021-04-03T10:33:56.189" v="70"/>
        <pc:sldMkLst>
          <pc:docMk/>
          <pc:sldMk cId="1885730506" sldId="290"/>
        </pc:sldMkLst>
      </pc:sldChg>
      <pc:sldChg chg="del">
        <pc:chgData name="Riaz Bhatti" userId="a379b8bf-736b-4c00-9451-3a85dd844047" providerId="ADAL" clId="{38993467-7116-4B93-83CC-7BF35F7E0F4F}" dt="2021-04-03T10:18:18.848" v="5" actId="47"/>
        <pc:sldMkLst>
          <pc:docMk/>
          <pc:sldMk cId="2875964386" sldId="290"/>
        </pc:sldMkLst>
      </pc:sldChg>
      <pc:sldChg chg="add">
        <pc:chgData name="Riaz Bhatti" userId="a379b8bf-736b-4c00-9451-3a85dd844047" providerId="ADAL" clId="{38993467-7116-4B93-83CC-7BF35F7E0F4F}" dt="2021-04-03T10:33:56.189" v="70"/>
        <pc:sldMkLst>
          <pc:docMk/>
          <pc:sldMk cId="3187513040" sldId="291"/>
        </pc:sldMkLst>
      </pc:sldChg>
      <pc:sldChg chg="del">
        <pc:chgData name="Riaz Bhatti" userId="a379b8bf-736b-4c00-9451-3a85dd844047" providerId="ADAL" clId="{38993467-7116-4B93-83CC-7BF35F7E0F4F}" dt="2021-04-03T10:18:18.848" v="5" actId="47"/>
        <pc:sldMkLst>
          <pc:docMk/>
          <pc:sldMk cId="2795228413" sldId="292"/>
        </pc:sldMkLst>
      </pc:sldChg>
      <pc:sldChg chg="add del">
        <pc:chgData name="Riaz Bhatti" userId="a379b8bf-736b-4c00-9451-3a85dd844047" providerId="ADAL" clId="{38993467-7116-4B93-83CC-7BF35F7E0F4F}" dt="2021-04-03T10:36:49.305" v="182" actId="47"/>
        <pc:sldMkLst>
          <pc:docMk/>
          <pc:sldMk cId="381741102" sldId="293"/>
        </pc:sldMkLst>
      </pc:sldChg>
      <pc:sldChg chg="del">
        <pc:chgData name="Riaz Bhatti" userId="a379b8bf-736b-4c00-9451-3a85dd844047" providerId="ADAL" clId="{38993467-7116-4B93-83CC-7BF35F7E0F4F}" dt="2021-04-03T10:18:18.848" v="5" actId="47"/>
        <pc:sldMkLst>
          <pc:docMk/>
          <pc:sldMk cId="3748069960" sldId="293"/>
        </pc:sldMkLst>
      </pc:sldChg>
      <pc:sldChg chg="del">
        <pc:chgData name="Riaz Bhatti" userId="a379b8bf-736b-4c00-9451-3a85dd844047" providerId="ADAL" clId="{38993467-7116-4B93-83CC-7BF35F7E0F4F}" dt="2021-04-03T10:18:18.848" v="5" actId="47"/>
        <pc:sldMkLst>
          <pc:docMk/>
          <pc:sldMk cId="483934673" sldId="294"/>
        </pc:sldMkLst>
      </pc:sldChg>
      <pc:sldChg chg="add del">
        <pc:chgData name="Riaz Bhatti" userId="a379b8bf-736b-4c00-9451-3a85dd844047" providerId="ADAL" clId="{38993467-7116-4B93-83CC-7BF35F7E0F4F}" dt="2021-04-03T10:36:53.652" v="183" actId="47"/>
        <pc:sldMkLst>
          <pc:docMk/>
          <pc:sldMk cId="2986301353" sldId="294"/>
        </pc:sldMkLst>
      </pc:sldChg>
      <pc:sldChg chg="del">
        <pc:chgData name="Riaz Bhatti" userId="a379b8bf-736b-4c00-9451-3a85dd844047" providerId="ADAL" clId="{38993467-7116-4B93-83CC-7BF35F7E0F4F}" dt="2021-04-03T10:18:18.848" v="5" actId="47"/>
        <pc:sldMkLst>
          <pc:docMk/>
          <pc:sldMk cId="753609432" sldId="306"/>
        </pc:sldMkLst>
      </pc:sldChg>
      <pc:sldChg chg="add">
        <pc:chgData name="Riaz Bhatti" userId="a379b8bf-736b-4c00-9451-3a85dd844047" providerId="ADAL" clId="{38993467-7116-4B93-83CC-7BF35F7E0F4F}" dt="2021-04-03T10:18:41.576" v="6"/>
        <pc:sldMkLst>
          <pc:docMk/>
          <pc:sldMk cId="1458689308" sldId="308"/>
        </pc:sldMkLst>
      </pc:sldChg>
      <pc:sldChg chg="modSp add mod">
        <pc:chgData name="Riaz Bhatti" userId="a379b8bf-736b-4c00-9451-3a85dd844047" providerId="ADAL" clId="{38993467-7116-4B93-83CC-7BF35F7E0F4F}" dt="2021-04-03T10:19:08.809" v="42" actId="20577"/>
        <pc:sldMkLst>
          <pc:docMk/>
          <pc:sldMk cId="3426125027" sldId="309"/>
        </pc:sldMkLst>
        <pc:spChg chg="mod">
          <ac:chgData name="Riaz Bhatti" userId="a379b8bf-736b-4c00-9451-3a85dd844047" providerId="ADAL" clId="{38993467-7116-4B93-83CC-7BF35F7E0F4F}" dt="2021-04-03T10:19:08.809" v="42" actId="20577"/>
          <ac:spMkLst>
            <pc:docMk/>
            <pc:sldMk cId="3426125027" sldId="309"/>
            <ac:spMk id="3" creationId="{9D07AA89-2387-E046-93EB-5EC41CE02A31}"/>
          </ac:spMkLst>
        </pc:spChg>
      </pc:sldChg>
      <pc:sldChg chg="modSp add mod">
        <pc:chgData name="Riaz Bhatti" userId="a379b8bf-736b-4c00-9451-3a85dd844047" providerId="ADAL" clId="{38993467-7116-4B93-83CC-7BF35F7E0F4F}" dt="2021-04-03T10:19:18.230" v="44" actId="20577"/>
        <pc:sldMkLst>
          <pc:docMk/>
          <pc:sldMk cId="3899464152" sldId="311"/>
        </pc:sldMkLst>
        <pc:spChg chg="mod">
          <ac:chgData name="Riaz Bhatti" userId="a379b8bf-736b-4c00-9451-3a85dd844047" providerId="ADAL" clId="{38993467-7116-4B93-83CC-7BF35F7E0F4F}" dt="2021-04-03T10:19:18.230" v="44" actId="20577"/>
          <ac:spMkLst>
            <pc:docMk/>
            <pc:sldMk cId="3899464152" sldId="311"/>
            <ac:spMk id="3" creationId="{B4AB3341-A221-484B-B601-A1496CD0E47B}"/>
          </ac:spMkLst>
        </pc:spChg>
      </pc:sldChg>
      <pc:sldChg chg="delSp modSp add del mod">
        <pc:chgData name="Riaz Bhatti" userId="a379b8bf-736b-4c00-9451-3a85dd844047" providerId="ADAL" clId="{38993467-7116-4B93-83CC-7BF35F7E0F4F}" dt="2021-04-03T10:35:18.597" v="175" actId="478"/>
        <pc:sldMkLst>
          <pc:docMk/>
          <pc:sldMk cId="782173730" sldId="315"/>
        </pc:sldMkLst>
        <pc:spChg chg="del">
          <ac:chgData name="Riaz Bhatti" userId="a379b8bf-736b-4c00-9451-3a85dd844047" providerId="ADAL" clId="{38993467-7116-4B93-83CC-7BF35F7E0F4F}" dt="2021-04-03T10:35:10.398" v="169" actId="478"/>
          <ac:spMkLst>
            <pc:docMk/>
            <pc:sldMk cId="782173730" sldId="315"/>
            <ac:spMk id="2" creationId="{217D0D13-164C-4DE6-8DBD-A549749B43D6}"/>
          </ac:spMkLst>
        </pc:spChg>
        <pc:spChg chg="mod">
          <ac:chgData name="Riaz Bhatti" userId="a379b8bf-736b-4c00-9451-3a85dd844047" providerId="ADAL" clId="{38993467-7116-4B93-83CC-7BF35F7E0F4F}" dt="2021-04-03T10:19:38.206" v="47" actId="27636"/>
          <ac:spMkLst>
            <pc:docMk/>
            <pc:sldMk cId="782173730" sldId="315"/>
            <ac:spMk id="7" creationId="{DD46A939-93C1-314A-885B-58328184A130}"/>
          </ac:spMkLst>
        </pc:spChg>
        <pc:spChg chg="del">
          <ac:chgData name="Riaz Bhatti" userId="a379b8bf-736b-4c00-9451-3a85dd844047" providerId="ADAL" clId="{38993467-7116-4B93-83CC-7BF35F7E0F4F}" dt="2021-04-03T10:35:13.507" v="170" actId="478"/>
          <ac:spMkLst>
            <pc:docMk/>
            <pc:sldMk cId="782173730" sldId="315"/>
            <ac:spMk id="10" creationId="{D38A3488-A82A-48B2-9D4A-512CAC49A741}"/>
          </ac:spMkLst>
        </pc:spChg>
        <pc:spChg chg="del">
          <ac:chgData name="Riaz Bhatti" userId="a379b8bf-736b-4c00-9451-3a85dd844047" providerId="ADAL" clId="{38993467-7116-4B93-83CC-7BF35F7E0F4F}" dt="2021-04-03T10:35:14.657" v="171" actId="478"/>
          <ac:spMkLst>
            <pc:docMk/>
            <pc:sldMk cId="782173730" sldId="315"/>
            <ac:spMk id="11" creationId="{FF540938-FB68-4987-9CF2-268740EEFB08}"/>
          </ac:spMkLst>
        </pc:spChg>
        <pc:spChg chg="del">
          <ac:chgData name="Riaz Bhatti" userId="a379b8bf-736b-4c00-9451-3a85dd844047" providerId="ADAL" clId="{38993467-7116-4B93-83CC-7BF35F7E0F4F}" dt="2021-04-03T10:35:15.665" v="172" actId="478"/>
          <ac:spMkLst>
            <pc:docMk/>
            <pc:sldMk cId="782173730" sldId="315"/>
            <ac:spMk id="12" creationId="{4E405FD7-3AA2-40E5-81E3-2CE79CA2ED5C}"/>
          </ac:spMkLst>
        </pc:spChg>
        <pc:spChg chg="del">
          <ac:chgData name="Riaz Bhatti" userId="a379b8bf-736b-4c00-9451-3a85dd844047" providerId="ADAL" clId="{38993467-7116-4B93-83CC-7BF35F7E0F4F}" dt="2021-04-03T10:35:16.397" v="173" actId="478"/>
          <ac:spMkLst>
            <pc:docMk/>
            <pc:sldMk cId="782173730" sldId="315"/>
            <ac:spMk id="13" creationId="{DCFA6B2F-69B3-4A4C-BC37-5C9C4DAE4DBB}"/>
          </ac:spMkLst>
        </pc:spChg>
        <pc:spChg chg="del">
          <ac:chgData name="Riaz Bhatti" userId="a379b8bf-736b-4c00-9451-3a85dd844047" providerId="ADAL" clId="{38993467-7116-4B93-83CC-7BF35F7E0F4F}" dt="2021-04-03T10:35:17.121" v="174" actId="478"/>
          <ac:spMkLst>
            <pc:docMk/>
            <pc:sldMk cId="782173730" sldId="315"/>
            <ac:spMk id="14" creationId="{B50AA9DD-1979-4192-9BE1-FE128D471BE3}"/>
          </ac:spMkLst>
        </pc:spChg>
        <pc:spChg chg="del">
          <ac:chgData name="Riaz Bhatti" userId="a379b8bf-736b-4c00-9451-3a85dd844047" providerId="ADAL" clId="{38993467-7116-4B93-83CC-7BF35F7E0F4F}" dt="2021-04-03T10:35:07.610" v="168" actId="478"/>
          <ac:spMkLst>
            <pc:docMk/>
            <pc:sldMk cId="782173730" sldId="315"/>
            <ac:spMk id="19" creationId="{14389767-BCE1-41AE-8652-2A08627DD1D6}"/>
          </ac:spMkLst>
        </pc:spChg>
        <pc:spChg chg="del">
          <ac:chgData name="Riaz Bhatti" userId="a379b8bf-736b-4c00-9451-3a85dd844047" providerId="ADAL" clId="{38993467-7116-4B93-83CC-7BF35F7E0F4F}" dt="2021-04-03T10:35:18.597" v="175" actId="478"/>
          <ac:spMkLst>
            <pc:docMk/>
            <pc:sldMk cId="782173730" sldId="315"/>
            <ac:spMk id="20" creationId="{7E60EB9B-0EE9-43A5-A5B8-151106381EE7}"/>
          </ac:spMkLst>
        </pc:spChg>
        <pc:cxnChg chg="del">
          <ac:chgData name="Riaz Bhatti" userId="a379b8bf-736b-4c00-9451-3a85dd844047" providerId="ADAL" clId="{38993467-7116-4B93-83CC-7BF35F7E0F4F}" dt="2021-04-03T10:35:04.770" v="167" actId="478"/>
          <ac:cxnSpMkLst>
            <pc:docMk/>
            <pc:sldMk cId="782173730" sldId="315"/>
            <ac:cxnSpMk id="16" creationId="{6B844A94-640C-417D-8105-2BB1A0D33445}"/>
          </ac:cxnSpMkLst>
        </pc:cxnChg>
      </pc:sldChg>
      <pc:sldChg chg="del">
        <pc:chgData name="Riaz Bhatti" userId="a379b8bf-736b-4c00-9451-3a85dd844047" providerId="ADAL" clId="{38993467-7116-4B93-83CC-7BF35F7E0F4F}" dt="2021-04-03T10:18:18.848" v="5" actId="47"/>
        <pc:sldMkLst>
          <pc:docMk/>
          <pc:sldMk cId="2347586940" sldId="315"/>
        </pc:sldMkLst>
      </pc:sldChg>
      <pc:sldChg chg="del">
        <pc:chgData name="Riaz Bhatti" userId="a379b8bf-736b-4c00-9451-3a85dd844047" providerId="ADAL" clId="{38993467-7116-4B93-83CC-7BF35F7E0F4F}" dt="2021-04-03T10:18:18.848" v="5" actId="47"/>
        <pc:sldMkLst>
          <pc:docMk/>
          <pc:sldMk cId="601350209" sldId="316"/>
        </pc:sldMkLst>
      </pc:sldChg>
      <pc:sldChg chg="del">
        <pc:chgData name="Riaz Bhatti" userId="a379b8bf-736b-4c00-9451-3a85dd844047" providerId="ADAL" clId="{38993467-7116-4B93-83CC-7BF35F7E0F4F}" dt="2021-04-03T10:18:18.848" v="5" actId="47"/>
        <pc:sldMkLst>
          <pc:docMk/>
          <pc:sldMk cId="1736450665" sldId="317"/>
        </pc:sldMkLst>
      </pc:sldChg>
      <pc:sldChg chg="del">
        <pc:chgData name="Riaz Bhatti" userId="a379b8bf-736b-4c00-9451-3a85dd844047" providerId="ADAL" clId="{38993467-7116-4B93-83CC-7BF35F7E0F4F}" dt="2021-04-03T10:18:18.848" v="5" actId="47"/>
        <pc:sldMkLst>
          <pc:docMk/>
          <pc:sldMk cId="1687231923" sldId="318"/>
        </pc:sldMkLst>
      </pc:sldChg>
      <pc:sldChg chg="add">
        <pc:chgData name="Riaz Bhatti" userId="a379b8bf-736b-4c00-9451-3a85dd844047" providerId="ADAL" clId="{38993467-7116-4B93-83CC-7BF35F7E0F4F}" dt="2021-04-03T10:18:41.576" v="6"/>
        <pc:sldMkLst>
          <pc:docMk/>
          <pc:sldMk cId="1554966212" sldId="319"/>
        </pc:sldMkLst>
      </pc:sldChg>
      <pc:sldChg chg="del">
        <pc:chgData name="Riaz Bhatti" userId="a379b8bf-736b-4c00-9451-3a85dd844047" providerId="ADAL" clId="{38993467-7116-4B93-83CC-7BF35F7E0F4F}" dt="2021-04-03T10:18:18.848" v="5" actId="47"/>
        <pc:sldMkLst>
          <pc:docMk/>
          <pc:sldMk cId="4248088550" sldId="319"/>
        </pc:sldMkLst>
      </pc:sldChg>
      <pc:sldChg chg="add">
        <pc:chgData name="Riaz Bhatti" userId="a379b8bf-736b-4c00-9451-3a85dd844047" providerId="ADAL" clId="{38993467-7116-4B93-83CC-7BF35F7E0F4F}" dt="2021-04-03T10:18:41.576" v="6"/>
        <pc:sldMkLst>
          <pc:docMk/>
          <pc:sldMk cId="1390170687" sldId="320"/>
        </pc:sldMkLst>
      </pc:sldChg>
      <pc:sldChg chg="del">
        <pc:chgData name="Riaz Bhatti" userId="a379b8bf-736b-4c00-9451-3a85dd844047" providerId="ADAL" clId="{38993467-7116-4B93-83CC-7BF35F7E0F4F}" dt="2021-04-03T10:18:18.848" v="5" actId="47"/>
        <pc:sldMkLst>
          <pc:docMk/>
          <pc:sldMk cId="3440760861" sldId="320"/>
        </pc:sldMkLst>
      </pc:sldChg>
      <pc:sldChg chg="del">
        <pc:chgData name="Riaz Bhatti" userId="a379b8bf-736b-4c00-9451-3a85dd844047" providerId="ADAL" clId="{38993467-7116-4B93-83CC-7BF35F7E0F4F}" dt="2021-04-03T10:18:18.848" v="5" actId="47"/>
        <pc:sldMkLst>
          <pc:docMk/>
          <pc:sldMk cId="1365135201" sldId="321"/>
        </pc:sldMkLst>
      </pc:sldChg>
      <pc:sldChg chg="modSp add mod">
        <pc:chgData name="Riaz Bhatti" userId="a379b8bf-736b-4c00-9451-3a85dd844047" providerId="ADAL" clId="{38993467-7116-4B93-83CC-7BF35F7E0F4F}" dt="2021-04-03T10:36:04.706" v="178" actId="20577"/>
        <pc:sldMkLst>
          <pc:docMk/>
          <pc:sldMk cId="3146219818" sldId="321"/>
        </pc:sldMkLst>
        <pc:spChg chg="mod">
          <ac:chgData name="Riaz Bhatti" userId="a379b8bf-736b-4c00-9451-3a85dd844047" providerId="ADAL" clId="{38993467-7116-4B93-83CC-7BF35F7E0F4F}" dt="2021-04-03T10:36:04.706" v="178" actId="20577"/>
          <ac:spMkLst>
            <pc:docMk/>
            <pc:sldMk cId="3146219818" sldId="321"/>
            <ac:spMk id="8" creationId="{C046B310-8877-6C4C-AD51-339400AF46D4}"/>
          </ac:spMkLst>
        </pc:spChg>
      </pc:sldChg>
      <pc:sldChg chg="modSp add mod">
        <pc:chgData name="Riaz Bhatti" userId="a379b8bf-736b-4c00-9451-3a85dd844047" providerId="ADAL" clId="{38993467-7116-4B93-83CC-7BF35F7E0F4F}" dt="2021-04-03T10:19:44.678" v="48" actId="13926"/>
        <pc:sldMkLst>
          <pc:docMk/>
          <pc:sldMk cId="1101785025" sldId="322"/>
        </pc:sldMkLst>
        <pc:spChg chg="mod">
          <ac:chgData name="Riaz Bhatti" userId="a379b8bf-736b-4c00-9451-3a85dd844047" providerId="ADAL" clId="{38993467-7116-4B93-83CC-7BF35F7E0F4F}" dt="2021-04-03T10:19:44.678" v="48" actId="13926"/>
          <ac:spMkLst>
            <pc:docMk/>
            <pc:sldMk cId="1101785025" sldId="322"/>
            <ac:spMk id="8" creationId="{DB18ECB5-3714-9049-8AAA-5C1F18131B4E}"/>
          </ac:spMkLst>
        </pc:spChg>
      </pc:sldChg>
      <pc:sldChg chg="del">
        <pc:chgData name="Riaz Bhatti" userId="a379b8bf-736b-4c00-9451-3a85dd844047" providerId="ADAL" clId="{38993467-7116-4B93-83CC-7BF35F7E0F4F}" dt="2021-04-03T10:18:18.848" v="5" actId="47"/>
        <pc:sldMkLst>
          <pc:docMk/>
          <pc:sldMk cId="2889260901" sldId="322"/>
        </pc:sldMkLst>
      </pc:sldChg>
      <pc:sldChg chg="del">
        <pc:chgData name="Riaz Bhatti" userId="a379b8bf-736b-4c00-9451-3a85dd844047" providerId="ADAL" clId="{38993467-7116-4B93-83CC-7BF35F7E0F4F}" dt="2021-04-03T10:18:18.848" v="5" actId="47"/>
        <pc:sldMkLst>
          <pc:docMk/>
          <pc:sldMk cId="2384500141" sldId="323"/>
        </pc:sldMkLst>
      </pc:sldChg>
      <pc:sldChg chg="add">
        <pc:chgData name="Riaz Bhatti" userId="a379b8bf-736b-4c00-9451-3a85dd844047" providerId="ADAL" clId="{38993467-7116-4B93-83CC-7BF35F7E0F4F}" dt="2021-04-03T10:18:41.576" v="6"/>
        <pc:sldMkLst>
          <pc:docMk/>
          <pc:sldMk cId="3985398421" sldId="323"/>
        </pc:sldMkLst>
      </pc:sldChg>
      <pc:sldChg chg="modSp add mod">
        <pc:chgData name="Riaz Bhatti" userId="a379b8bf-736b-4c00-9451-3a85dd844047" providerId="ADAL" clId="{38993467-7116-4B93-83CC-7BF35F7E0F4F}" dt="2021-04-03T10:47:40.004" v="209" actId="1076"/>
        <pc:sldMkLst>
          <pc:docMk/>
          <pc:sldMk cId="0" sldId="324"/>
        </pc:sldMkLst>
        <pc:spChg chg="mod">
          <ac:chgData name="Riaz Bhatti" userId="a379b8bf-736b-4c00-9451-3a85dd844047" providerId="ADAL" clId="{38993467-7116-4B93-83CC-7BF35F7E0F4F}" dt="2021-04-03T10:47:35.170" v="208" actId="20577"/>
          <ac:spMkLst>
            <pc:docMk/>
            <pc:sldMk cId="0" sldId="324"/>
            <ac:spMk id="138247" creationId="{00000000-0000-0000-0000-000000000000}"/>
          </ac:spMkLst>
        </pc:spChg>
        <pc:spChg chg="mod">
          <ac:chgData name="Riaz Bhatti" userId="a379b8bf-736b-4c00-9451-3a85dd844047" providerId="ADAL" clId="{38993467-7116-4B93-83CC-7BF35F7E0F4F}" dt="2021-04-03T10:47:40.004" v="209" actId="1076"/>
          <ac:spMkLst>
            <pc:docMk/>
            <pc:sldMk cId="0" sldId="324"/>
            <ac:spMk id="138249" creationId="{00000000-0000-0000-0000-000000000000}"/>
          </ac:spMkLst>
        </pc:spChg>
        <pc:spChg chg="mod">
          <ac:chgData name="Riaz Bhatti" userId="a379b8bf-736b-4c00-9451-3a85dd844047" providerId="ADAL" clId="{38993467-7116-4B93-83CC-7BF35F7E0F4F}" dt="2021-04-03T10:47:30.412" v="207" actId="1076"/>
          <ac:spMkLst>
            <pc:docMk/>
            <pc:sldMk cId="0" sldId="324"/>
            <ac:spMk id="138251" creationId="{00000000-0000-0000-0000-000000000000}"/>
          </ac:spMkLst>
        </pc:spChg>
      </pc:sldChg>
      <pc:sldChg chg="del">
        <pc:chgData name="Riaz Bhatti" userId="a379b8bf-736b-4c00-9451-3a85dd844047" providerId="ADAL" clId="{38993467-7116-4B93-83CC-7BF35F7E0F4F}" dt="2021-04-03T10:18:18.848" v="5" actId="47"/>
        <pc:sldMkLst>
          <pc:docMk/>
          <pc:sldMk cId="2434349850" sldId="324"/>
        </pc:sldMkLst>
      </pc:sldChg>
      <pc:sldChg chg="del">
        <pc:chgData name="Riaz Bhatti" userId="a379b8bf-736b-4c00-9451-3a85dd844047" providerId="ADAL" clId="{38993467-7116-4B93-83CC-7BF35F7E0F4F}" dt="2021-04-03T10:18:18.848" v="5" actId="47"/>
        <pc:sldMkLst>
          <pc:docMk/>
          <pc:sldMk cId="935164112" sldId="325"/>
        </pc:sldMkLst>
      </pc:sldChg>
      <pc:sldChg chg="add">
        <pc:chgData name="Riaz Bhatti" userId="a379b8bf-736b-4c00-9451-3a85dd844047" providerId="ADAL" clId="{38993467-7116-4B93-83CC-7BF35F7E0F4F}" dt="2021-04-03T10:18:41.576" v="6"/>
        <pc:sldMkLst>
          <pc:docMk/>
          <pc:sldMk cId="3467530123" sldId="325"/>
        </pc:sldMkLst>
      </pc:sldChg>
      <pc:sldChg chg="del">
        <pc:chgData name="Riaz Bhatti" userId="a379b8bf-736b-4c00-9451-3a85dd844047" providerId="ADAL" clId="{38993467-7116-4B93-83CC-7BF35F7E0F4F}" dt="2021-04-03T10:18:18.848" v="5" actId="47"/>
        <pc:sldMkLst>
          <pc:docMk/>
          <pc:sldMk cId="3109723853" sldId="326"/>
        </pc:sldMkLst>
      </pc:sldChg>
      <pc:sldChg chg="addSp delSp add mod">
        <pc:chgData name="Riaz Bhatti" userId="a379b8bf-736b-4c00-9451-3a85dd844047" providerId="ADAL" clId="{38993467-7116-4B93-83CC-7BF35F7E0F4F}" dt="2021-04-03T10:45:18.796" v="187" actId="22"/>
        <pc:sldMkLst>
          <pc:docMk/>
          <pc:sldMk cId="3153737567" sldId="326"/>
        </pc:sldMkLst>
        <pc:spChg chg="add del">
          <ac:chgData name="Riaz Bhatti" userId="a379b8bf-736b-4c00-9451-3a85dd844047" providerId="ADAL" clId="{38993467-7116-4B93-83CC-7BF35F7E0F4F}" dt="2021-04-03T10:44:48.876" v="185" actId="22"/>
          <ac:spMkLst>
            <pc:docMk/>
            <pc:sldMk cId="3153737567" sldId="326"/>
            <ac:spMk id="7" creationId="{5AB581F6-DAA6-4ACF-B3DC-628F0CBFEF4A}"/>
          </ac:spMkLst>
        </pc:spChg>
        <pc:spChg chg="add del">
          <ac:chgData name="Riaz Bhatti" userId="a379b8bf-736b-4c00-9451-3a85dd844047" providerId="ADAL" clId="{38993467-7116-4B93-83CC-7BF35F7E0F4F}" dt="2021-04-03T10:45:18.796" v="187" actId="22"/>
          <ac:spMkLst>
            <pc:docMk/>
            <pc:sldMk cId="3153737567" sldId="326"/>
            <ac:spMk id="9" creationId="{BF2D9D35-3187-4A69-8373-0B921733CC9F}"/>
          </ac:spMkLst>
        </pc:spChg>
      </pc:sldChg>
      <pc:sldChg chg="add">
        <pc:chgData name="Riaz Bhatti" userId="a379b8bf-736b-4c00-9451-3a85dd844047" providerId="ADAL" clId="{38993467-7116-4B93-83CC-7BF35F7E0F4F}" dt="2021-04-03T10:18:41.576" v="6"/>
        <pc:sldMkLst>
          <pc:docMk/>
          <pc:sldMk cId="666376038" sldId="327"/>
        </pc:sldMkLst>
      </pc:sldChg>
      <pc:sldChg chg="del">
        <pc:chgData name="Riaz Bhatti" userId="a379b8bf-736b-4c00-9451-3a85dd844047" providerId="ADAL" clId="{38993467-7116-4B93-83CC-7BF35F7E0F4F}" dt="2021-04-03T10:18:18.848" v="5" actId="47"/>
        <pc:sldMkLst>
          <pc:docMk/>
          <pc:sldMk cId="4268207172" sldId="327"/>
        </pc:sldMkLst>
      </pc:sldChg>
      <pc:sldChg chg="modSp add mod">
        <pc:chgData name="Riaz Bhatti" userId="a379b8bf-736b-4c00-9451-3a85dd844047" providerId="ADAL" clId="{38993467-7116-4B93-83CC-7BF35F7E0F4F}" dt="2021-04-03T10:36:19.409" v="179" actId="20577"/>
        <pc:sldMkLst>
          <pc:docMk/>
          <pc:sldMk cId="1043010711" sldId="328"/>
        </pc:sldMkLst>
        <pc:spChg chg="mod">
          <ac:chgData name="Riaz Bhatti" userId="a379b8bf-736b-4c00-9451-3a85dd844047" providerId="ADAL" clId="{38993467-7116-4B93-83CC-7BF35F7E0F4F}" dt="2021-04-03T10:20:33.932" v="68" actId="20577"/>
          <ac:spMkLst>
            <pc:docMk/>
            <pc:sldMk cId="1043010711" sldId="328"/>
            <ac:spMk id="2" creationId="{E4E74927-DF01-5A46-B99A-405E11EC7CF3}"/>
          </ac:spMkLst>
        </pc:spChg>
        <pc:spChg chg="mod">
          <ac:chgData name="Riaz Bhatti" userId="a379b8bf-736b-4c00-9451-3a85dd844047" providerId="ADAL" clId="{38993467-7116-4B93-83CC-7BF35F7E0F4F}" dt="2021-04-03T10:36:19.409" v="179" actId="20577"/>
          <ac:spMkLst>
            <pc:docMk/>
            <pc:sldMk cId="1043010711" sldId="328"/>
            <ac:spMk id="3" creationId="{9A069946-DD58-894E-8293-0CA9C6C94347}"/>
          </ac:spMkLst>
        </pc:spChg>
      </pc:sldChg>
      <pc:sldChg chg="del">
        <pc:chgData name="Riaz Bhatti" userId="a379b8bf-736b-4c00-9451-3a85dd844047" providerId="ADAL" clId="{38993467-7116-4B93-83CC-7BF35F7E0F4F}" dt="2021-04-03T10:18:18.848" v="5" actId="47"/>
        <pc:sldMkLst>
          <pc:docMk/>
          <pc:sldMk cId="3140305919" sldId="328"/>
        </pc:sldMkLst>
      </pc:sldChg>
      <pc:sldChg chg="del">
        <pc:chgData name="Riaz Bhatti" userId="a379b8bf-736b-4c00-9451-3a85dd844047" providerId="ADAL" clId="{38993467-7116-4B93-83CC-7BF35F7E0F4F}" dt="2021-04-03T10:18:18.848" v="5" actId="47"/>
        <pc:sldMkLst>
          <pc:docMk/>
          <pc:sldMk cId="4141236500" sldId="329"/>
        </pc:sldMkLst>
      </pc:sldChg>
      <pc:sldChg chg="add">
        <pc:chgData name="Riaz Bhatti" userId="a379b8bf-736b-4c00-9451-3a85dd844047" providerId="ADAL" clId="{38993467-7116-4B93-83CC-7BF35F7E0F4F}" dt="2021-04-03T10:18:41.576" v="6"/>
        <pc:sldMkLst>
          <pc:docMk/>
          <pc:sldMk cId="3011827037" sldId="330"/>
        </pc:sldMkLst>
      </pc:sldChg>
      <pc:sldChg chg="modSp add mod">
        <pc:chgData name="Riaz Bhatti" userId="a379b8bf-736b-4c00-9451-3a85dd844047" providerId="ADAL" clId="{38993467-7116-4B93-83CC-7BF35F7E0F4F}" dt="2021-04-03T10:18:58.367" v="41" actId="20577"/>
        <pc:sldMkLst>
          <pc:docMk/>
          <pc:sldMk cId="636809668" sldId="331"/>
        </pc:sldMkLst>
        <pc:spChg chg="mod">
          <ac:chgData name="Riaz Bhatti" userId="a379b8bf-736b-4c00-9451-3a85dd844047" providerId="ADAL" clId="{38993467-7116-4B93-83CC-7BF35F7E0F4F}" dt="2021-04-03T10:18:58.367" v="41" actId="20577"/>
          <ac:spMkLst>
            <pc:docMk/>
            <pc:sldMk cId="636809668" sldId="331"/>
            <ac:spMk id="2" creationId="{DD4AC8A7-9DA8-43B2-BE9C-D8F51E654FAA}"/>
          </ac:spMkLst>
        </pc:spChg>
      </pc:sldChg>
      <pc:sldChg chg="add">
        <pc:chgData name="Riaz Bhatti" userId="a379b8bf-736b-4c00-9451-3a85dd844047" providerId="ADAL" clId="{38993467-7116-4B93-83CC-7BF35F7E0F4F}" dt="2021-04-03T10:18:41.576" v="6"/>
        <pc:sldMkLst>
          <pc:docMk/>
          <pc:sldMk cId="334967642" sldId="332"/>
        </pc:sldMkLst>
      </pc:sldChg>
      <pc:sldChg chg="add">
        <pc:chgData name="Riaz Bhatti" userId="a379b8bf-736b-4c00-9451-3a85dd844047" providerId="ADAL" clId="{38993467-7116-4B93-83CC-7BF35F7E0F4F}" dt="2021-04-03T10:18:41.576" v="6"/>
        <pc:sldMkLst>
          <pc:docMk/>
          <pc:sldMk cId="1692345647" sldId="333"/>
        </pc:sldMkLst>
      </pc:sldChg>
      <pc:sldChg chg="add">
        <pc:chgData name="Riaz Bhatti" userId="a379b8bf-736b-4c00-9451-3a85dd844047" providerId="ADAL" clId="{38993467-7116-4B93-83CC-7BF35F7E0F4F}" dt="2021-04-03T10:18:41.576" v="6"/>
        <pc:sldMkLst>
          <pc:docMk/>
          <pc:sldMk cId="267447173" sldId="334"/>
        </pc:sldMkLst>
      </pc:sldChg>
      <pc:sldChg chg="modSp add mod">
        <pc:chgData name="Riaz Bhatti" userId="a379b8bf-736b-4c00-9451-3a85dd844047" providerId="ADAL" clId="{38993467-7116-4B93-83CC-7BF35F7E0F4F}" dt="2021-04-03T10:19:27.249" v="45" actId="13926"/>
        <pc:sldMkLst>
          <pc:docMk/>
          <pc:sldMk cId="3993951184" sldId="336"/>
        </pc:sldMkLst>
        <pc:spChg chg="mod">
          <ac:chgData name="Riaz Bhatti" userId="a379b8bf-736b-4c00-9451-3a85dd844047" providerId="ADAL" clId="{38993467-7116-4B93-83CC-7BF35F7E0F4F}" dt="2021-04-03T10:19:27.249" v="45" actId="13926"/>
          <ac:spMkLst>
            <pc:docMk/>
            <pc:sldMk cId="3993951184" sldId="336"/>
            <ac:spMk id="3" creationId="{3FCEBA4F-E3E1-4910-BF43-0E4C39F7B208}"/>
          </ac:spMkLst>
        </pc:spChg>
      </pc:sldChg>
      <pc:sldChg chg="add">
        <pc:chgData name="Riaz Bhatti" userId="a379b8bf-736b-4c00-9451-3a85dd844047" providerId="ADAL" clId="{38993467-7116-4B93-83CC-7BF35F7E0F4F}" dt="2021-04-03T10:18:41.576" v="6"/>
        <pc:sldMkLst>
          <pc:docMk/>
          <pc:sldMk cId="2264648434" sldId="337"/>
        </pc:sldMkLst>
      </pc:sldChg>
      <pc:sldChg chg="add">
        <pc:chgData name="Riaz Bhatti" userId="a379b8bf-736b-4c00-9451-3a85dd844047" providerId="ADAL" clId="{38993467-7116-4B93-83CC-7BF35F7E0F4F}" dt="2021-04-03T10:18:41.576" v="6"/>
        <pc:sldMkLst>
          <pc:docMk/>
          <pc:sldMk cId="2191188613" sldId="338"/>
        </pc:sldMkLst>
      </pc:sldChg>
      <pc:sldChg chg="modSp add mod">
        <pc:chgData name="Riaz Bhatti" userId="a379b8bf-736b-4c00-9451-3a85dd844047" providerId="ADAL" clId="{38993467-7116-4B93-83CC-7BF35F7E0F4F}" dt="2021-04-03T10:20:06.078" v="52" actId="13926"/>
        <pc:sldMkLst>
          <pc:docMk/>
          <pc:sldMk cId="3692488538" sldId="339"/>
        </pc:sldMkLst>
        <pc:spChg chg="mod">
          <ac:chgData name="Riaz Bhatti" userId="a379b8bf-736b-4c00-9451-3a85dd844047" providerId="ADAL" clId="{38993467-7116-4B93-83CC-7BF35F7E0F4F}" dt="2021-04-03T10:20:06.078" v="52" actId="13926"/>
          <ac:spMkLst>
            <pc:docMk/>
            <pc:sldMk cId="3692488538" sldId="339"/>
            <ac:spMk id="3" creationId="{3403BD8E-810A-45BD-A0DE-C5B6517E7312}"/>
          </ac:spMkLst>
        </pc:spChg>
      </pc:sldChg>
      <pc:sldChg chg="add">
        <pc:chgData name="Riaz Bhatti" userId="a379b8bf-736b-4c00-9451-3a85dd844047" providerId="ADAL" clId="{38993467-7116-4B93-83CC-7BF35F7E0F4F}" dt="2021-04-03T10:18:41.576" v="6"/>
        <pc:sldMkLst>
          <pc:docMk/>
          <pc:sldMk cId="2524053556" sldId="341"/>
        </pc:sldMkLst>
      </pc:sldChg>
      <pc:sldChg chg="add">
        <pc:chgData name="Riaz Bhatti" userId="a379b8bf-736b-4c00-9451-3a85dd844047" providerId="ADAL" clId="{38993467-7116-4B93-83CC-7BF35F7E0F4F}" dt="2021-04-03T10:18:41.576" v="6"/>
        <pc:sldMkLst>
          <pc:docMk/>
          <pc:sldMk cId="3853486200" sldId="342"/>
        </pc:sldMkLst>
      </pc:sldChg>
      <pc:sldChg chg="add">
        <pc:chgData name="Riaz Bhatti" userId="a379b8bf-736b-4c00-9451-3a85dd844047" providerId="ADAL" clId="{38993467-7116-4B93-83CC-7BF35F7E0F4F}" dt="2021-04-03T10:18:41.576" v="6"/>
        <pc:sldMkLst>
          <pc:docMk/>
          <pc:sldMk cId="3196359961" sldId="344"/>
        </pc:sldMkLst>
      </pc:sldChg>
      <pc:sldChg chg="add del">
        <pc:chgData name="Riaz Bhatti" userId="a379b8bf-736b-4c00-9451-3a85dd844047" providerId="ADAL" clId="{38993467-7116-4B93-83CC-7BF35F7E0F4F}" dt="2021-04-03T10:45:33.243" v="189" actId="47"/>
        <pc:sldMkLst>
          <pc:docMk/>
          <pc:sldMk cId="0" sldId="345"/>
        </pc:sldMkLst>
      </pc:sldChg>
      <pc:sldChg chg="delSp modSp add">
        <pc:chgData name="Riaz Bhatti" userId="a379b8bf-736b-4c00-9451-3a85dd844047" providerId="ADAL" clId="{38993467-7116-4B93-83CC-7BF35F7E0F4F}" dt="2021-04-03T10:45:59.402" v="195" actId="1076"/>
        <pc:sldMkLst>
          <pc:docMk/>
          <pc:sldMk cId="0" sldId="346"/>
        </pc:sldMkLst>
        <pc:spChg chg="del">
          <ac:chgData name="Riaz Bhatti" userId="a379b8bf-736b-4c00-9451-3a85dd844047" providerId="ADAL" clId="{38993467-7116-4B93-83CC-7BF35F7E0F4F}" dt="2021-04-03T10:45:50.108" v="192" actId="478"/>
          <ac:spMkLst>
            <pc:docMk/>
            <pc:sldMk cId="0" sldId="346"/>
            <ac:spMk id="135172" creationId="{00000000-0000-0000-0000-000000000000}"/>
          </ac:spMkLst>
        </pc:spChg>
        <pc:spChg chg="del">
          <ac:chgData name="Riaz Bhatti" userId="a379b8bf-736b-4c00-9451-3a85dd844047" providerId="ADAL" clId="{38993467-7116-4B93-83CC-7BF35F7E0F4F}" dt="2021-04-03T10:45:54.098" v="193" actId="478"/>
          <ac:spMkLst>
            <pc:docMk/>
            <pc:sldMk cId="0" sldId="346"/>
            <ac:spMk id="135173" creationId="{00000000-0000-0000-0000-000000000000}"/>
          </ac:spMkLst>
        </pc:spChg>
        <pc:spChg chg="mod">
          <ac:chgData name="Riaz Bhatti" userId="a379b8bf-736b-4c00-9451-3a85dd844047" providerId="ADAL" clId="{38993467-7116-4B93-83CC-7BF35F7E0F4F}" dt="2021-04-03T10:45:56.980" v="194" actId="1076"/>
          <ac:spMkLst>
            <pc:docMk/>
            <pc:sldMk cId="0" sldId="346"/>
            <ac:spMk id="135174" creationId="{00000000-0000-0000-0000-000000000000}"/>
          </ac:spMkLst>
        </pc:spChg>
        <pc:spChg chg="mod">
          <ac:chgData name="Riaz Bhatti" userId="a379b8bf-736b-4c00-9451-3a85dd844047" providerId="ADAL" clId="{38993467-7116-4B93-83CC-7BF35F7E0F4F}" dt="2021-04-03T10:45:59.402" v="195" actId="1076"/>
          <ac:spMkLst>
            <pc:docMk/>
            <pc:sldMk cId="0" sldId="346"/>
            <ac:spMk id="135175" creationId="{00000000-0000-0000-0000-000000000000}"/>
          </ac:spMkLst>
        </pc:spChg>
      </pc:sldChg>
      <pc:sldChg chg="add del">
        <pc:chgData name="Riaz Bhatti" userId="a379b8bf-736b-4c00-9451-3a85dd844047" providerId="ADAL" clId="{38993467-7116-4B93-83CC-7BF35F7E0F4F}" dt="2021-04-03T10:19:51.278" v="49" actId="47"/>
        <pc:sldMkLst>
          <pc:docMk/>
          <pc:sldMk cId="2319251600" sldId="346"/>
        </pc:sldMkLst>
      </pc:sldChg>
      <pc:sldChg chg="add">
        <pc:chgData name="Riaz Bhatti" userId="a379b8bf-736b-4c00-9451-3a85dd844047" providerId="ADAL" clId="{38993467-7116-4B93-83CC-7BF35F7E0F4F}" dt="2021-04-03T10:45:27.904" v="188"/>
        <pc:sldMkLst>
          <pc:docMk/>
          <pc:sldMk cId="0" sldId="347"/>
        </pc:sldMkLst>
      </pc:sldChg>
      <pc:sldChg chg="add del">
        <pc:chgData name="Riaz Bhatti" userId="a379b8bf-736b-4c00-9451-3a85dd844047" providerId="ADAL" clId="{38993467-7116-4B93-83CC-7BF35F7E0F4F}" dt="2021-04-03T10:19:57.544" v="50" actId="47"/>
        <pc:sldMkLst>
          <pc:docMk/>
          <pc:sldMk cId="2997088101" sldId="347"/>
        </pc:sldMkLst>
      </pc:sldChg>
      <pc:sldChg chg="modSp add del">
        <pc:chgData name="Riaz Bhatti" userId="a379b8bf-736b-4c00-9451-3a85dd844047" providerId="ADAL" clId="{38993467-7116-4B93-83CC-7BF35F7E0F4F}" dt="2021-04-03T10:46:16.138" v="198" actId="47"/>
        <pc:sldMkLst>
          <pc:docMk/>
          <pc:sldMk cId="0" sldId="348"/>
        </pc:sldMkLst>
        <pc:spChg chg="mod">
          <ac:chgData name="Riaz Bhatti" userId="a379b8bf-736b-4c00-9451-3a85dd844047" providerId="ADAL" clId="{38993467-7116-4B93-83CC-7BF35F7E0F4F}" dt="2021-04-03T10:46:08.393" v="197" actId="1076"/>
          <ac:spMkLst>
            <pc:docMk/>
            <pc:sldMk cId="0" sldId="348"/>
            <ac:spMk id="133132" creationId="{00000000-0000-0000-0000-000000000000}"/>
          </ac:spMkLst>
        </pc:spChg>
      </pc:sldChg>
      <pc:sldChg chg="add del">
        <pc:chgData name="Riaz Bhatti" userId="a379b8bf-736b-4c00-9451-3a85dd844047" providerId="ADAL" clId="{38993467-7116-4B93-83CC-7BF35F7E0F4F}" dt="2021-04-03T10:19:59.826" v="51" actId="47"/>
        <pc:sldMkLst>
          <pc:docMk/>
          <pc:sldMk cId="3376502070" sldId="348"/>
        </pc:sldMkLst>
      </pc:sldChg>
      <pc:sldChg chg="modSp add">
        <pc:chgData name="Riaz Bhatti" userId="a379b8bf-736b-4c00-9451-3a85dd844047" providerId="ADAL" clId="{38993467-7116-4B93-83CC-7BF35F7E0F4F}" dt="2021-04-03T10:46:20.931" v="200" actId="1076"/>
        <pc:sldMkLst>
          <pc:docMk/>
          <pc:sldMk cId="0" sldId="349"/>
        </pc:sldMkLst>
        <pc:spChg chg="mod">
          <ac:chgData name="Riaz Bhatti" userId="a379b8bf-736b-4c00-9451-3a85dd844047" providerId="ADAL" clId="{38993467-7116-4B93-83CC-7BF35F7E0F4F}" dt="2021-04-03T10:46:20.931" v="200" actId="1076"/>
          <ac:spMkLst>
            <pc:docMk/>
            <pc:sldMk cId="0" sldId="349"/>
            <ac:spMk id="137226" creationId="{00000000-0000-0000-0000-000000000000}"/>
          </ac:spMkLst>
        </pc:spChg>
      </pc:sldChg>
      <pc:sldChg chg="add del">
        <pc:chgData name="Riaz Bhatti" userId="a379b8bf-736b-4c00-9451-3a85dd844047" providerId="ADAL" clId="{38993467-7116-4B93-83CC-7BF35F7E0F4F}" dt="2021-04-03T10:20:42.950" v="69" actId="47"/>
        <pc:sldMkLst>
          <pc:docMk/>
          <pc:sldMk cId="625747546" sldId="349"/>
        </pc:sldMkLst>
      </pc:sldChg>
      <pc:sldChg chg="add del">
        <pc:chgData name="Riaz Bhatti" userId="a379b8bf-736b-4c00-9451-3a85dd844047" providerId="ADAL" clId="{38993467-7116-4B93-83CC-7BF35F7E0F4F}" dt="2021-04-03T10:46:29.969" v="201" actId="47"/>
        <pc:sldMkLst>
          <pc:docMk/>
          <pc:sldMk cId="0" sldId="350"/>
        </pc:sldMkLst>
      </pc:sldChg>
      <pc:sldChg chg="add del">
        <pc:chgData name="Riaz Bhatti" userId="a379b8bf-736b-4c00-9451-3a85dd844047" providerId="ADAL" clId="{38993467-7116-4B93-83CC-7BF35F7E0F4F}" dt="2021-04-03T10:20:10.550" v="53" actId="47"/>
        <pc:sldMkLst>
          <pc:docMk/>
          <pc:sldMk cId="4210251884" sldId="350"/>
        </pc:sldMkLst>
      </pc:sldChg>
      <pc:sldChg chg="delSp modSp add del modAnim">
        <pc:chgData name="Riaz Bhatti" userId="a379b8bf-736b-4c00-9451-3a85dd844047" providerId="ADAL" clId="{38993467-7116-4B93-83CC-7BF35F7E0F4F}" dt="2021-04-03T10:47:14.726" v="206" actId="47"/>
        <pc:sldMkLst>
          <pc:docMk/>
          <pc:sldMk cId="0" sldId="351"/>
        </pc:sldMkLst>
        <pc:spChg chg="del">
          <ac:chgData name="Riaz Bhatti" userId="a379b8bf-736b-4c00-9451-3a85dd844047" providerId="ADAL" clId="{38993467-7116-4B93-83CC-7BF35F7E0F4F}" dt="2021-04-03T10:46:38.118" v="202" actId="478"/>
          <ac:spMkLst>
            <pc:docMk/>
            <pc:sldMk cId="0" sldId="351"/>
            <ac:spMk id="140297" creationId="{00000000-0000-0000-0000-000000000000}"/>
          </ac:spMkLst>
        </pc:spChg>
        <pc:spChg chg="mod">
          <ac:chgData name="Riaz Bhatti" userId="a379b8bf-736b-4c00-9451-3a85dd844047" providerId="ADAL" clId="{38993467-7116-4B93-83CC-7BF35F7E0F4F}" dt="2021-04-03T10:47:00.188" v="204" actId="1076"/>
          <ac:spMkLst>
            <pc:docMk/>
            <pc:sldMk cId="0" sldId="351"/>
            <ac:spMk id="140299" creationId="{00000000-0000-0000-0000-000000000000}"/>
          </ac:spMkLst>
        </pc:spChg>
        <pc:spChg chg="mod">
          <ac:chgData name="Riaz Bhatti" userId="a379b8bf-736b-4c00-9451-3a85dd844047" providerId="ADAL" clId="{38993467-7116-4B93-83CC-7BF35F7E0F4F}" dt="2021-04-03T10:46:56.704" v="203" actId="1076"/>
          <ac:spMkLst>
            <pc:docMk/>
            <pc:sldMk cId="0" sldId="351"/>
            <ac:spMk id="140300" creationId="{00000000-0000-0000-0000-000000000000}"/>
          </ac:spMkLst>
        </pc:spChg>
        <pc:spChg chg="mod">
          <ac:chgData name="Riaz Bhatti" userId="a379b8bf-736b-4c00-9451-3a85dd844047" providerId="ADAL" clId="{38993467-7116-4B93-83CC-7BF35F7E0F4F}" dt="2021-04-03T10:47:04.408" v="205" actId="1076"/>
          <ac:spMkLst>
            <pc:docMk/>
            <pc:sldMk cId="0" sldId="351"/>
            <ac:spMk id="140301" creationId="{00000000-0000-0000-0000-000000000000}"/>
          </ac:spMkLst>
        </pc:spChg>
      </pc:sldChg>
      <pc:sldChg chg="add del">
        <pc:chgData name="Riaz Bhatti" userId="a379b8bf-736b-4c00-9451-3a85dd844047" providerId="ADAL" clId="{38993467-7116-4B93-83CC-7BF35F7E0F4F}" dt="2021-04-03T10:20:13.221" v="54" actId="47"/>
        <pc:sldMkLst>
          <pc:docMk/>
          <pc:sldMk cId="2476436069" sldId="351"/>
        </pc:sldMkLst>
      </pc:sldChg>
    </pc:docChg>
  </pc:docChgLst>
  <pc:docChgLst>
    <pc:chgData name="Riaz Bhatti" userId="a379b8bf-736b-4c00-9451-3a85dd844047" providerId="ADAL" clId="{D22E3393-BCD1-4B9A-93B5-6008AFCC5A05}"/>
    <pc:docChg chg="custSel addSld delSld modSld">
      <pc:chgData name="Riaz Bhatti" userId="a379b8bf-736b-4c00-9451-3a85dd844047" providerId="ADAL" clId="{D22E3393-BCD1-4B9A-93B5-6008AFCC5A05}" dt="2021-04-03T10:16:23.479" v="257" actId="20577"/>
      <pc:docMkLst>
        <pc:docMk/>
      </pc:docMkLst>
      <pc:sldChg chg="modSp mod">
        <pc:chgData name="Riaz Bhatti" userId="a379b8bf-736b-4c00-9451-3a85dd844047" providerId="ADAL" clId="{D22E3393-BCD1-4B9A-93B5-6008AFCC5A05}" dt="2021-04-03T10:15:11.540" v="164" actId="20577"/>
        <pc:sldMkLst>
          <pc:docMk/>
          <pc:sldMk cId="3449139837" sldId="258"/>
        </pc:sldMkLst>
        <pc:spChg chg="mod">
          <ac:chgData name="Riaz Bhatti" userId="a379b8bf-736b-4c00-9451-3a85dd844047" providerId="ADAL" clId="{D22E3393-BCD1-4B9A-93B5-6008AFCC5A05}" dt="2021-04-03T10:15:11.540" v="164" actId="20577"/>
          <ac:spMkLst>
            <pc:docMk/>
            <pc:sldMk cId="3449139837" sldId="258"/>
            <ac:spMk id="16386" creationId="{E7BD5894-CF93-6641-A017-3F01BB07C366}"/>
          </ac:spMkLst>
        </pc:spChg>
        <pc:spChg chg="mod">
          <ac:chgData name="Riaz Bhatti" userId="a379b8bf-736b-4c00-9451-3a85dd844047" providerId="ADAL" clId="{D22E3393-BCD1-4B9A-93B5-6008AFCC5A05}" dt="2021-04-03T10:15:01.253" v="142" actId="20577"/>
          <ac:spMkLst>
            <pc:docMk/>
            <pc:sldMk cId="3449139837" sldId="258"/>
            <ac:spMk id="16387" creationId="{C545533D-947F-6A45-8AD3-D5B69FD4CDE7}"/>
          </ac:spMkLst>
        </pc:spChg>
      </pc:sldChg>
      <pc:sldChg chg="del">
        <pc:chgData name="Riaz Bhatti" userId="a379b8bf-736b-4c00-9451-3a85dd844047" providerId="ADAL" clId="{D22E3393-BCD1-4B9A-93B5-6008AFCC5A05}" dt="2021-04-03T10:15:05.150" v="143" actId="47"/>
        <pc:sldMkLst>
          <pc:docMk/>
          <pc:sldMk cId="1775594589" sldId="259"/>
        </pc:sldMkLst>
      </pc:sldChg>
      <pc:sldChg chg="del">
        <pc:chgData name="Riaz Bhatti" userId="a379b8bf-736b-4c00-9451-3a85dd844047" providerId="ADAL" clId="{D22E3393-BCD1-4B9A-93B5-6008AFCC5A05}" dt="2021-04-03T10:11:51.701" v="2" actId="47"/>
        <pc:sldMkLst>
          <pc:docMk/>
          <pc:sldMk cId="2165093019" sldId="260"/>
        </pc:sldMkLst>
      </pc:sldChg>
      <pc:sldChg chg="del">
        <pc:chgData name="Riaz Bhatti" userId="a379b8bf-736b-4c00-9451-3a85dd844047" providerId="ADAL" clId="{D22E3393-BCD1-4B9A-93B5-6008AFCC5A05}" dt="2021-04-03T10:11:51.701" v="2" actId="47"/>
        <pc:sldMkLst>
          <pc:docMk/>
          <pc:sldMk cId="4194857104" sldId="261"/>
        </pc:sldMkLst>
      </pc:sldChg>
      <pc:sldChg chg="del">
        <pc:chgData name="Riaz Bhatti" userId="a379b8bf-736b-4c00-9451-3a85dd844047" providerId="ADAL" clId="{D22E3393-BCD1-4B9A-93B5-6008AFCC5A05}" dt="2021-04-03T10:11:51.701" v="2" actId="47"/>
        <pc:sldMkLst>
          <pc:docMk/>
          <pc:sldMk cId="3894738676" sldId="262"/>
        </pc:sldMkLst>
      </pc:sldChg>
      <pc:sldChg chg="del">
        <pc:chgData name="Riaz Bhatti" userId="a379b8bf-736b-4c00-9451-3a85dd844047" providerId="ADAL" clId="{D22E3393-BCD1-4B9A-93B5-6008AFCC5A05}" dt="2021-04-03T10:11:51.701" v="2" actId="47"/>
        <pc:sldMkLst>
          <pc:docMk/>
          <pc:sldMk cId="495176830" sldId="263"/>
        </pc:sldMkLst>
      </pc:sldChg>
      <pc:sldChg chg="del">
        <pc:chgData name="Riaz Bhatti" userId="a379b8bf-736b-4c00-9451-3a85dd844047" providerId="ADAL" clId="{D22E3393-BCD1-4B9A-93B5-6008AFCC5A05}" dt="2021-04-03T10:11:51.701" v="2" actId="47"/>
        <pc:sldMkLst>
          <pc:docMk/>
          <pc:sldMk cId="3201697052" sldId="264"/>
        </pc:sldMkLst>
      </pc:sldChg>
      <pc:sldChg chg="del">
        <pc:chgData name="Riaz Bhatti" userId="a379b8bf-736b-4c00-9451-3a85dd844047" providerId="ADAL" clId="{D22E3393-BCD1-4B9A-93B5-6008AFCC5A05}" dt="2021-04-03T10:11:51.701" v="2" actId="47"/>
        <pc:sldMkLst>
          <pc:docMk/>
          <pc:sldMk cId="997935829" sldId="265"/>
        </pc:sldMkLst>
      </pc:sldChg>
      <pc:sldChg chg="del">
        <pc:chgData name="Riaz Bhatti" userId="a379b8bf-736b-4c00-9451-3a85dd844047" providerId="ADAL" clId="{D22E3393-BCD1-4B9A-93B5-6008AFCC5A05}" dt="2021-04-03T10:11:51.701" v="2" actId="47"/>
        <pc:sldMkLst>
          <pc:docMk/>
          <pc:sldMk cId="4040269863" sldId="266"/>
        </pc:sldMkLst>
      </pc:sldChg>
      <pc:sldChg chg="del">
        <pc:chgData name="Riaz Bhatti" userId="a379b8bf-736b-4c00-9451-3a85dd844047" providerId="ADAL" clId="{D22E3393-BCD1-4B9A-93B5-6008AFCC5A05}" dt="2021-04-03T10:11:51.701" v="2" actId="47"/>
        <pc:sldMkLst>
          <pc:docMk/>
          <pc:sldMk cId="2744735628" sldId="267"/>
        </pc:sldMkLst>
      </pc:sldChg>
      <pc:sldChg chg="add">
        <pc:chgData name="Riaz Bhatti" userId="a379b8bf-736b-4c00-9451-3a85dd844047" providerId="ADAL" clId="{D22E3393-BCD1-4B9A-93B5-6008AFCC5A05}" dt="2021-04-03T10:11:54.634" v="3"/>
        <pc:sldMkLst>
          <pc:docMk/>
          <pc:sldMk cId="1463401442" sldId="271"/>
        </pc:sldMkLst>
      </pc:sldChg>
      <pc:sldChg chg="del">
        <pc:chgData name="Riaz Bhatti" userId="a379b8bf-736b-4c00-9451-3a85dd844047" providerId="ADAL" clId="{D22E3393-BCD1-4B9A-93B5-6008AFCC5A05}" dt="2021-04-03T10:11:51.701" v="2" actId="47"/>
        <pc:sldMkLst>
          <pc:docMk/>
          <pc:sldMk cId="4017523181" sldId="272"/>
        </pc:sldMkLst>
      </pc:sldChg>
      <pc:sldChg chg="add">
        <pc:chgData name="Riaz Bhatti" userId="a379b8bf-736b-4c00-9451-3a85dd844047" providerId="ADAL" clId="{D22E3393-BCD1-4B9A-93B5-6008AFCC5A05}" dt="2021-04-03T10:11:54.634" v="3"/>
        <pc:sldMkLst>
          <pc:docMk/>
          <pc:sldMk cId="554988261" sldId="273"/>
        </pc:sldMkLst>
      </pc:sldChg>
      <pc:sldChg chg="del">
        <pc:chgData name="Riaz Bhatti" userId="a379b8bf-736b-4c00-9451-3a85dd844047" providerId="ADAL" clId="{D22E3393-BCD1-4B9A-93B5-6008AFCC5A05}" dt="2021-04-03T10:11:51.701" v="2" actId="47"/>
        <pc:sldMkLst>
          <pc:docMk/>
          <pc:sldMk cId="3097429779" sldId="273"/>
        </pc:sldMkLst>
      </pc:sldChg>
      <pc:sldChg chg="add">
        <pc:chgData name="Riaz Bhatti" userId="a379b8bf-736b-4c00-9451-3a85dd844047" providerId="ADAL" clId="{D22E3393-BCD1-4B9A-93B5-6008AFCC5A05}" dt="2021-04-03T10:11:54.634" v="3"/>
        <pc:sldMkLst>
          <pc:docMk/>
          <pc:sldMk cId="146689047" sldId="274"/>
        </pc:sldMkLst>
      </pc:sldChg>
      <pc:sldChg chg="del">
        <pc:chgData name="Riaz Bhatti" userId="a379b8bf-736b-4c00-9451-3a85dd844047" providerId="ADAL" clId="{D22E3393-BCD1-4B9A-93B5-6008AFCC5A05}" dt="2021-04-03T10:11:51.701" v="2" actId="47"/>
        <pc:sldMkLst>
          <pc:docMk/>
          <pc:sldMk cId="825792880" sldId="274"/>
        </pc:sldMkLst>
      </pc:sldChg>
      <pc:sldChg chg="add">
        <pc:chgData name="Riaz Bhatti" userId="a379b8bf-736b-4c00-9451-3a85dd844047" providerId="ADAL" clId="{D22E3393-BCD1-4B9A-93B5-6008AFCC5A05}" dt="2021-04-03T10:11:54.634" v="3"/>
        <pc:sldMkLst>
          <pc:docMk/>
          <pc:sldMk cId="291837569" sldId="275"/>
        </pc:sldMkLst>
      </pc:sldChg>
      <pc:sldChg chg="del">
        <pc:chgData name="Riaz Bhatti" userId="a379b8bf-736b-4c00-9451-3a85dd844047" providerId="ADAL" clId="{D22E3393-BCD1-4B9A-93B5-6008AFCC5A05}" dt="2021-04-03T10:11:51.701" v="2" actId="47"/>
        <pc:sldMkLst>
          <pc:docMk/>
          <pc:sldMk cId="588759395" sldId="275"/>
        </pc:sldMkLst>
      </pc:sldChg>
      <pc:sldChg chg="add">
        <pc:chgData name="Riaz Bhatti" userId="a379b8bf-736b-4c00-9451-3a85dd844047" providerId="ADAL" clId="{D22E3393-BCD1-4B9A-93B5-6008AFCC5A05}" dt="2021-04-03T10:11:54.634" v="3"/>
        <pc:sldMkLst>
          <pc:docMk/>
          <pc:sldMk cId="65849546" sldId="276"/>
        </pc:sldMkLst>
      </pc:sldChg>
      <pc:sldChg chg="del">
        <pc:chgData name="Riaz Bhatti" userId="a379b8bf-736b-4c00-9451-3a85dd844047" providerId="ADAL" clId="{D22E3393-BCD1-4B9A-93B5-6008AFCC5A05}" dt="2021-04-03T10:11:51.701" v="2" actId="47"/>
        <pc:sldMkLst>
          <pc:docMk/>
          <pc:sldMk cId="4116795871" sldId="276"/>
        </pc:sldMkLst>
      </pc:sldChg>
      <pc:sldChg chg="modSp mod">
        <pc:chgData name="Riaz Bhatti" userId="a379b8bf-736b-4c00-9451-3a85dd844047" providerId="ADAL" clId="{D22E3393-BCD1-4B9A-93B5-6008AFCC5A05}" dt="2021-04-03T10:16:23.479" v="257" actId="20577"/>
        <pc:sldMkLst>
          <pc:docMk/>
          <pc:sldMk cId="0" sldId="277"/>
        </pc:sldMkLst>
        <pc:spChg chg="mod">
          <ac:chgData name="Riaz Bhatti" userId="a379b8bf-736b-4c00-9451-3a85dd844047" providerId="ADAL" clId="{D22E3393-BCD1-4B9A-93B5-6008AFCC5A05}" dt="2021-04-03T10:16:23.479" v="257" actId="20577"/>
          <ac:spMkLst>
            <pc:docMk/>
            <pc:sldMk cId="0" sldId="277"/>
            <ac:spMk id="6147" creationId="{00000000-0000-0000-0000-000000000000}"/>
          </ac:spMkLst>
        </pc:spChg>
      </pc:sldChg>
      <pc:sldChg chg="del">
        <pc:chgData name="Riaz Bhatti" userId="a379b8bf-736b-4c00-9451-3a85dd844047" providerId="ADAL" clId="{D22E3393-BCD1-4B9A-93B5-6008AFCC5A05}" dt="2021-04-03T10:11:51.701" v="2" actId="47"/>
        <pc:sldMkLst>
          <pc:docMk/>
          <pc:sldMk cId="211112248" sldId="278"/>
        </pc:sldMkLst>
      </pc:sldChg>
      <pc:sldChg chg="add">
        <pc:chgData name="Riaz Bhatti" userId="a379b8bf-736b-4c00-9451-3a85dd844047" providerId="ADAL" clId="{D22E3393-BCD1-4B9A-93B5-6008AFCC5A05}" dt="2021-04-03T10:11:54.634" v="3"/>
        <pc:sldMkLst>
          <pc:docMk/>
          <pc:sldMk cId="1000212968" sldId="278"/>
        </pc:sldMkLst>
      </pc:sldChg>
      <pc:sldChg chg="del">
        <pc:chgData name="Riaz Bhatti" userId="a379b8bf-736b-4c00-9451-3a85dd844047" providerId="ADAL" clId="{D22E3393-BCD1-4B9A-93B5-6008AFCC5A05}" dt="2021-04-03T10:11:51.701" v="2" actId="47"/>
        <pc:sldMkLst>
          <pc:docMk/>
          <pc:sldMk cId="3332609255" sldId="279"/>
        </pc:sldMkLst>
      </pc:sldChg>
      <pc:sldChg chg="del">
        <pc:chgData name="Riaz Bhatti" userId="a379b8bf-736b-4c00-9451-3a85dd844047" providerId="ADAL" clId="{D22E3393-BCD1-4B9A-93B5-6008AFCC5A05}" dt="2021-04-03T10:11:51.701" v="2" actId="47"/>
        <pc:sldMkLst>
          <pc:docMk/>
          <pc:sldMk cId="1480497278" sldId="280"/>
        </pc:sldMkLst>
      </pc:sldChg>
      <pc:sldChg chg="del">
        <pc:chgData name="Riaz Bhatti" userId="a379b8bf-736b-4c00-9451-3a85dd844047" providerId="ADAL" clId="{D22E3393-BCD1-4B9A-93B5-6008AFCC5A05}" dt="2021-04-03T10:11:51.701" v="2" actId="47"/>
        <pc:sldMkLst>
          <pc:docMk/>
          <pc:sldMk cId="355222586" sldId="281"/>
        </pc:sldMkLst>
      </pc:sldChg>
      <pc:sldChg chg="del">
        <pc:chgData name="Riaz Bhatti" userId="a379b8bf-736b-4c00-9451-3a85dd844047" providerId="ADAL" clId="{D22E3393-BCD1-4B9A-93B5-6008AFCC5A05}" dt="2021-04-03T10:11:51.701" v="2" actId="47"/>
        <pc:sldMkLst>
          <pc:docMk/>
          <pc:sldMk cId="416822043" sldId="282"/>
        </pc:sldMkLst>
      </pc:sldChg>
      <pc:sldChg chg="del">
        <pc:chgData name="Riaz Bhatti" userId="a379b8bf-736b-4c00-9451-3a85dd844047" providerId="ADAL" clId="{D22E3393-BCD1-4B9A-93B5-6008AFCC5A05}" dt="2021-04-03T10:11:51.701" v="2" actId="47"/>
        <pc:sldMkLst>
          <pc:docMk/>
          <pc:sldMk cId="30592490" sldId="284"/>
        </pc:sldMkLst>
      </pc:sldChg>
      <pc:sldChg chg="modSp mod">
        <pc:chgData name="Riaz Bhatti" userId="a379b8bf-736b-4c00-9451-3a85dd844047" providerId="ADAL" clId="{D22E3393-BCD1-4B9A-93B5-6008AFCC5A05}" dt="2021-04-03T10:15:52.017" v="239" actId="20577"/>
        <pc:sldMkLst>
          <pc:docMk/>
          <pc:sldMk cId="1752396029" sldId="285"/>
        </pc:sldMkLst>
        <pc:spChg chg="mod">
          <ac:chgData name="Riaz Bhatti" userId="a379b8bf-736b-4c00-9451-3a85dd844047" providerId="ADAL" clId="{D22E3393-BCD1-4B9A-93B5-6008AFCC5A05}" dt="2021-04-03T10:15:52.017" v="239" actId="20577"/>
          <ac:spMkLst>
            <pc:docMk/>
            <pc:sldMk cId="1752396029" sldId="285"/>
            <ac:spMk id="45059" creationId="{246CA9E2-CF54-5541-8722-373F7F729E57}"/>
          </ac:spMkLst>
        </pc:spChg>
      </pc:sldChg>
      <pc:sldChg chg="del">
        <pc:chgData name="Riaz Bhatti" userId="a379b8bf-736b-4c00-9451-3a85dd844047" providerId="ADAL" clId="{D22E3393-BCD1-4B9A-93B5-6008AFCC5A05}" dt="2021-04-03T10:11:51.701" v="2" actId="47"/>
        <pc:sldMkLst>
          <pc:docMk/>
          <pc:sldMk cId="2721312842" sldId="286"/>
        </pc:sldMkLst>
      </pc:sldChg>
      <pc:sldChg chg="del">
        <pc:chgData name="Riaz Bhatti" userId="a379b8bf-736b-4c00-9451-3a85dd844047" providerId="ADAL" clId="{D22E3393-BCD1-4B9A-93B5-6008AFCC5A05}" dt="2021-04-03T10:11:51.701" v="2" actId="47"/>
        <pc:sldMkLst>
          <pc:docMk/>
          <pc:sldMk cId="2802795290" sldId="287"/>
        </pc:sldMkLst>
      </pc:sldChg>
      <pc:sldChg chg="add">
        <pc:chgData name="Riaz Bhatti" userId="a379b8bf-736b-4c00-9451-3a85dd844047" providerId="ADAL" clId="{D22E3393-BCD1-4B9A-93B5-6008AFCC5A05}" dt="2021-04-03T10:14:01.606" v="70"/>
        <pc:sldMkLst>
          <pc:docMk/>
          <pc:sldMk cId="579643692" sldId="288"/>
        </pc:sldMkLst>
      </pc:sldChg>
      <pc:sldChg chg="del">
        <pc:chgData name="Riaz Bhatti" userId="a379b8bf-736b-4c00-9451-3a85dd844047" providerId="ADAL" clId="{D22E3393-BCD1-4B9A-93B5-6008AFCC5A05}" dt="2021-04-03T10:11:51.701" v="2" actId="47"/>
        <pc:sldMkLst>
          <pc:docMk/>
          <pc:sldMk cId="834531805" sldId="288"/>
        </pc:sldMkLst>
      </pc:sldChg>
      <pc:sldChg chg="del">
        <pc:chgData name="Riaz Bhatti" userId="a379b8bf-736b-4c00-9451-3a85dd844047" providerId="ADAL" clId="{D22E3393-BCD1-4B9A-93B5-6008AFCC5A05}" dt="2021-04-03T10:11:51.701" v="2" actId="47"/>
        <pc:sldMkLst>
          <pc:docMk/>
          <pc:sldMk cId="2447147608" sldId="289"/>
        </pc:sldMkLst>
      </pc:sldChg>
      <pc:sldChg chg="add">
        <pc:chgData name="Riaz Bhatti" userId="a379b8bf-736b-4c00-9451-3a85dd844047" providerId="ADAL" clId="{D22E3393-BCD1-4B9A-93B5-6008AFCC5A05}" dt="2021-04-03T10:14:01.606" v="70"/>
        <pc:sldMkLst>
          <pc:docMk/>
          <pc:sldMk cId="3579776557" sldId="289"/>
        </pc:sldMkLst>
      </pc:sldChg>
      <pc:sldChg chg="del">
        <pc:chgData name="Riaz Bhatti" userId="a379b8bf-736b-4c00-9451-3a85dd844047" providerId="ADAL" clId="{D22E3393-BCD1-4B9A-93B5-6008AFCC5A05}" dt="2021-04-03T10:11:51.701" v="2" actId="47"/>
        <pc:sldMkLst>
          <pc:docMk/>
          <pc:sldMk cId="1885730506" sldId="290"/>
        </pc:sldMkLst>
      </pc:sldChg>
      <pc:sldChg chg="add">
        <pc:chgData name="Riaz Bhatti" userId="a379b8bf-736b-4c00-9451-3a85dd844047" providerId="ADAL" clId="{D22E3393-BCD1-4B9A-93B5-6008AFCC5A05}" dt="2021-04-03T10:14:01.606" v="70"/>
        <pc:sldMkLst>
          <pc:docMk/>
          <pc:sldMk cId="2875964386" sldId="290"/>
        </pc:sldMkLst>
      </pc:sldChg>
      <pc:sldChg chg="del">
        <pc:chgData name="Riaz Bhatti" userId="a379b8bf-736b-4c00-9451-3a85dd844047" providerId="ADAL" clId="{D22E3393-BCD1-4B9A-93B5-6008AFCC5A05}" dt="2021-04-03T10:11:51.701" v="2" actId="47"/>
        <pc:sldMkLst>
          <pc:docMk/>
          <pc:sldMk cId="3187513040" sldId="291"/>
        </pc:sldMkLst>
      </pc:sldChg>
      <pc:sldChg chg="del">
        <pc:chgData name="Riaz Bhatti" userId="a379b8bf-736b-4c00-9451-3a85dd844047" providerId="ADAL" clId="{D22E3393-BCD1-4B9A-93B5-6008AFCC5A05}" dt="2021-04-03T10:10:34.880" v="1" actId="47"/>
        <pc:sldMkLst>
          <pc:docMk/>
          <pc:sldMk cId="1805344952" sldId="292"/>
        </pc:sldMkLst>
      </pc:sldChg>
      <pc:sldChg chg="add">
        <pc:chgData name="Riaz Bhatti" userId="a379b8bf-736b-4c00-9451-3a85dd844047" providerId="ADAL" clId="{D22E3393-BCD1-4B9A-93B5-6008AFCC5A05}" dt="2021-04-03T10:11:54.634" v="3"/>
        <pc:sldMkLst>
          <pc:docMk/>
          <pc:sldMk cId="2795228413" sldId="292"/>
        </pc:sldMkLst>
      </pc:sldChg>
      <pc:sldChg chg="del">
        <pc:chgData name="Riaz Bhatti" userId="a379b8bf-736b-4c00-9451-3a85dd844047" providerId="ADAL" clId="{D22E3393-BCD1-4B9A-93B5-6008AFCC5A05}" dt="2021-04-03T10:11:51.701" v="2" actId="47"/>
        <pc:sldMkLst>
          <pc:docMk/>
          <pc:sldMk cId="381741102" sldId="293"/>
        </pc:sldMkLst>
      </pc:sldChg>
      <pc:sldChg chg="add">
        <pc:chgData name="Riaz Bhatti" userId="a379b8bf-736b-4c00-9451-3a85dd844047" providerId="ADAL" clId="{D22E3393-BCD1-4B9A-93B5-6008AFCC5A05}" dt="2021-04-03T10:14:01.606" v="70"/>
        <pc:sldMkLst>
          <pc:docMk/>
          <pc:sldMk cId="3748069960" sldId="293"/>
        </pc:sldMkLst>
      </pc:sldChg>
      <pc:sldChg chg="add">
        <pc:chgData name="Riaz Bhatti" userId="a379b8bf-736b-4c00-9451-3a85dd844047" providerId="ADAL" clId="{D22E3393-BCD1-4B9A-93B5-6008AFCC5A05}" dt="2021-04-03T10:14:01.606" v="70"/>
        <pc:sldMkLst>
          <pc:docMk/>
          <pc:sldMk cId="483934673" sldId="294"/>
        </pc:sldMkLst>
      </pc:sldChg>
      <pc:sldChg chg="del">
        <pc:chgData name="Riaz Bhatti" userId="a379b8bf-736b-4c00-9451-3a85dd844047" providerId="ADAL" clId="{D22E3393-BCD1-4B9A-93B5-6008AFCC5A05}" dt="2021-04-03T10:11:51.701" v="2" actId="47"/>
        <pc:sldMkLst>
          <pc:docMk/>
          <pc:sldMk cId="2986301353" sldId="294"/>
        </pc:sldMkLst>
      </pc:sldChg>
      <pc:sldChg chg="add">
        <pc:chgData name="Riaz Bhatti" userId="a379b8bf-736b-4c00-9451-3a85dd844047" providerId="ADAL" clId="{D22E3393-BCD1-4B9A-93B5-6008AFCC5A05}" dt="2021-04-03T10:14:01.606" v="70"/>
        <pc:sldMkLst>
          <pc:docMk/>
          <pc:sldMk cId="753609432" sldId="306"/>
        </pc:sldMkLst>
      </pc:sldChg>
      <pc:sldChg chg="add">
        <pc:chgData name="Riaz Bhatti" userId="a379b8bf-736b-4c00-9451-3a85dd844047" providerId="ADAL" clId="{D22E3393-BCD1-4B9A-93B5-6008AFCC5A05}" dt="2021-04-03T10:14:01.606" v="70"/>
        <pc:sldMkLst>
          <pc:docMk/>
          <pc:sldMk cId="2347586940" sldId="315"/>
        </pc:sldMkLst>
      </pc:sldChg>
      <pc:sldChg chg="add">
        <pc:chgData name="Riaz Bhatti" userId="a379b8bf-736b-4c00-9451-3a85dd844047" providerId="ADAL" clId="{D22E3393-BCD1-4B9A-93B5-6008AFCC5A05}" dt="2021-04-03T10:11:54.634" v="3"/>
        <pc:sldMkLst>
          <pc:docMk/>
          <pc:sldMk cId="601350209" sldId="316"/>
        </pc:sldMkLst>
      </pc:sldChg>
      <pc:sldChg chg="add">
        <pc:chgData name="Riaz Bhatti" userId="a379b8bf-736b-4c00-9451-3a85dd844047" providerId="ADAL" clId="{D22E3393-BCD1-4B9A-93B5-6008AFCC5A05}" dt="2021-04-03T10:11:54.634" v="3"/>
        <pc:sldMkLst>
          <pc:docMk/>
          <pc:sldMk cId="1736450665" sldId="317"/>
        </pc:sldMkLst>
      </pc:sldChg>
      <pc:sldChg chg="add">
        <pc:chgData name="Riaz Bhatti" userId="a379b8bf-736b-4c00-9451-3a85dd844047" providerId="ADAL" clId="{D22E3393-BCD1-4B9A-93B5-6008AFCC5A05}" dt="2021-04-03T10:11:54.634" v="3"/>
        <pc:sldMkLst>
          <pc:docMk/>
          <pc:sldMk cId="1687231923" sldId="318"/>
        </pc:sldMkLst>
      </pc:sldChg>
      <pc:sldChg chg="add">
        <pc:chgData name="Riaz Bhatti" userId="a379b8bf-736b-4c00-9451-3a85dd844047" providerId="ADAL" clId="{D22E3393-BCD1-4B9A-93B5-6008AFCC5A05}" dt="2021-04-03T10:11:54.634" v="3"/>
        <pc:sldMkLst>
          <pc:docMk/>
          <pc:sldMk cId="4248088550" sldId="319"/>
        </pc:sldMkLst>
      </pc:sldChg>
      <pc:sldChg chg="add">
        <pc:chgData name="Riaz Bhatti" userId="a379b8bf-736b-4c00-9451-3a85dd844047" providerId="ADAL" clId="{D22E3393-BCD1-4B9A-93B5-6008AFCC5A05}" dt="2021-04-03T10:14:01.606" v="70"/>
        <pc:sldMkLst>
          <pc:docMk/>
          <pc:sldMk cId="3440760861" sldId="320"/>
        </pc:sldMkLst>
      </pc:sldChg>
      <pc:sldChg chg="add">
        <pc:chgData name="Riaz Bhatti" userId="a379b8bf-736b-4c00-9451-3a85dd844047" providerId="ADAL" clId="{D22E3393-BCD1-4B9A-93B5-6008AFCC5A05}" dt="2021-04-03T10:14:01.606" v="70"/>
        <pc:sldMkLst>
          <pc:docMk/>
          <pc:sldMk cId="1365135201" sldId="321"/>
        </pc:sldMkLst>
      </pc:sldChg>
      <pc:sldChg chg="add">
        <pc:chgData name="Riaz Bhatti" userId="a379b8bf-736b-4c00-9451-3a85dd844047" providerId="ADAL" clId="{D22E3393-BCD1-4B9A-93B5-6008AFCC5A05}" dt="2021-04-03T10:14:01.606" v="70"/>
        <pc:sldMkLst>
          <pc:docMk/>
          <pc:sldMk cId="2889260901" sldId="322"/>
        </pc:sldMkLst>
      </pc:sldChg>
      <pc:sldChg chg="add">
        <pc:chgData name="Riaz Bhatti" userId="a379b8bf-736b-4c00-9451-3a85dd844047" providerId="ADAL" clId="{D22E3393-BCD1-4B9A-93B5-6008AFCC5A05}" dt="2021-04-03T10:14:01.606" v="70"/>
        <pc:sldMkLst>
          <pc:docMk/>
          <pc:sldMk cId="2384500141" sldId="323"/>
        </pc:sldMkLst>
      </pc:sldChg>
      <pc:sldChg chg="add">
        <pc:chgData name="Riaz Bhatti" userId="a379b8bf-736b-4c00-9451-3a85dd844047" providerId="ADAL" clId="{D22E3393-BCD1-4B9A-93B5-6008AFCC5A05}" dt="2021-04-03T10:14:01.606" v="70"/>
        <pc:sldMkLst>
          <pc:docMk/>
          <pc:sldMk cId="2434349850" sldId="324"/>
        </pc:sldMkLst>
      </pc:sldChg>
      <pc:sldChg chg="modSp add mod">
        <pc:chgData name="Riaz Bhatti" userId="a379b8bf-736b-4c00-9451-3a85dd844047" providerId="ADAL" clId="{D22E3393-BCD1-4B9A-93B5-6008AFCC5A05}" dt="2021-04-03T10:14:53.176" v="136" actId="13926"/>
        <pc:sldMkLst>
          <pc:docMk/>
          <pc:sldMk cId="935164112" sldId="325"/>
        </pc:sldMkLst>
        <pc:spChg chg="mod">
          <ac:chgData name="Riaz Bhatti" userId="a379b8bf-736b-4c00-9451-3a85dd844047" providerId="ADAL" clId="{D22E3393-BCD1-4B9A-93B5-6008AFCC5A05}" dt="2021-04-03T10:14:53.176" v="136" actId="13926"/>
          <ac:spMkLst>
            <pc:docMk/>
            <pc:sldMk cId="935164112" sldId="325"/>
            <ac:spMk id="3" creationId="{1957C08F-A417-49DD-856C-228A71228CF8}"/>
          </ac:spMkLst>
        </pc:spChg>
      </pc:sldChg>
      <pc:sldChg chg="add">
        <pc:chgData name="Riaz Bhatti" userId="a379b8bf-736b-4c00-9451-3a85dd844047" providerId="ADAL" clId="{D22E3393-BCD1-4B9A-93B5-6008AFCC5A05}" dt="2021-04-03T10:14:01.606" v="70"/>
        <pc:sldMkLst>
          <pc:docMk/>
          <pc:sldMk cId="3109723853" sldId="326"/>
        </pc:sldMkLst>
      </pc:sldChg>
      <pc:sldChg chg="add">
        <pc:chgData name="Riaz Bhatti" userId="a379b8bf-736b-4c00-9451-3a85dd844047" providerId="ADAL" clId="{D22E3393-BCD1-4B9A-93B5-6008AFCC5A05}" dt="2021-04-03T10:14:01.606" v="70"/>
        <pc:sldMkLst>
          <pc:docMk/>
          <pc:sldMk cId="4268207172" sldId="327"/>
        </pc:sldMkLst>
      </pc:sldChg>
      <pc:sldChg chg="add">
        <pc:chgData name="Riaz Bhatti" userId="a379b8bf-736b-4c00-9451-3a85dd844047" providerId="ADAL" clId="{D22E3393-BCD1-4B9A-93B5-6008AFCC5A05}" dt="2021-04-03T10:14:01.606" v="70"/>
        <pc:sldMkLst>
          <pc:docMk/>
          <pc:sldMk cId="3140305919" sldId="328"/>
        </pc:sldMkLst>
      </pc:sldChg>
      <pc:sldChg chg="add">
        <pc:chgData name="Riaz Bhatti" userId="a379b8bf-736b-4c00-9451-3a85dd844047" providerId="ADAL" clId="{D22E3393-BCD1-4B9A-93B5-6008AFCC5A05}" dt="2021-04-03T10:14:01.606" v="70"/>
        <pc:sldMkLst>
          <pc:docMk/>
          <pc:sldMk cId="4141236500" sldId="32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2A3E8CFF-87AC-4F92-AE2B-416D2E45B942}" type="slidenum">
              <a:rPr lang="en-US" altLang="en-US" smtClean="0"/>
              <a:pPr>
                <a:defRPr/>
              </a:pPr>
              <a:t>23</a:t>
            </a:fld>
            <a:endParaRPr lang="en-US" altLang="en-US" dirty="0"/>
          </a:p>
        </p:txBody>
      </p:sp>
    </p:spTree>
    <p:extLst>
      <p:ext uri="{BB962C8B-B14F-4D97-AF65-F5344CB8AC3E}">
        <p14:creationId xmlns:p14="http://schemas.microsoft.com/office/powerpoint/2010/main" val="404421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273BC64-6233-9544-98A6-A888E4314927}"/>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851F5AF0-99E2-A34C-88F6-281A8D4EBAE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ヒラギノ角ゴ Pro W3" panose="020B0300000000000000" pitchFamily="34" charset="-128"/>
            </a:endParaRPr>
          </a:p>
        </p:txBody>
      </p:sp>
      <p:sp>
        <p:nvSpPr>
          <p:cNvPr id="39940" name="Slide Number Placeholder 3">
            <a:extLst>
              <a:ext uri="{FF2B5EF4-FFF2-40B4-BE49-F238E27FC236}">
                <a16:creationId xmlns:a16="http://schemas.microsoft.com/office/drawing/2014/main" id="{9717288D-F0C9-7A44-B4EB-6CBE2EB511F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ヒラギノ角ゴ Pro W3" panose="020B0300000000000000" pitchFamily="34" charset="-128"/>
              </a:defRPr>
            </a:lvl1pPr>
            <a:lvl2pPr marL="37931725" indent="-37474525">
              <a:defRPr sz="2400">
                <a:solidFill>
                  <a:schemeClr val="tx1"/>
                </a:solidFill>
                <a:latin typeface="Verdana" panose="020B0604030504040204" pitchFamily="34" charset="0"/>
                <a:ea typeface="ヒラギノ角ゴ Pro W3" panose="020B0300000000000000" pitchFamily="34" charset="-128"/>
              </a:defRPr>
            </a:lvl2pPr>
            <a:lvl3pPr>
              <a:defRPr sz="2400">
                <a:solidFill>
                  <a:schemeClr val="tx1"/>
                </a:solidFill>
                <a:latin typeface="Verdana" panose="020B0604030504040204" pitchFamily="34" charset="0"/>
                <a:ea typeface="ヒラギノ角ゴ Pro W3" panose="020B0300000000000000" pitchFamily="34" charset="-128"/>
              </a:defRPr>
            </a:lvl3pPr>
            <a:lvl4pPr>
              <a:defRPr sz="2400">
                <a:solidFill>
                  <a:schemeClr val="tx1"/>
                </a:solidFill>
                <a:latin typeface="Verdana" panose="020B0604030504040204" pitchFamily="34" charset="0"/>
                <a:ea typeface="ヒラギノ角ゴ Pro W3" panose="020B0300000000000000" pitchFamily="34" charset="-128"/>
              </a:defRPr>
            </a:lvl4pPr>
            <a:lvl5pPr>
              <a:defRPr sz="2400">
                <a:solidFill>
                  <a:schemeClr val="tx1"/>
                </a:solidFill>
                <a:latin typeface="Verdana" panose="020B0604030504040204" pitchFamily="34" charset="0"/>
                <a:ea typeface="ヒラギノ角ゴ Pro W3" panose="020B0300000000000000"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9pPr>
          </a:lstStyle>
          <a:p>
            <a:fld id="{967C4AEC-6C37-564D-BBE1-C90B33483ABF}" type="slidenum">
              <a:rPr lang="en-US" altLang="en-US" sz="1200">
                <a:latin typeface="Arial" panose="020B0604020202020204" pitchFamily="34" charset="0"/>
              </a:rPr>
              <a:pPr/>
              <a:t>41</a:t>
            </a:fld>
            <a:endParaRPr lang="en-US" altLang="en-US" sz="1200">
              <a:latin typeface="Arial" panose="020B0604020202020204" pitchFamily="34" charset="0"/>
            </a:endParaRPr>
          </a:p>
        </p:txBody>
      </p:sp>
    </p:spTree>
    <p:extLst>
      <p:ext uri="{BB962C8B-B14F-4D97-AF65-F5344CB8AC3E}">
        <p14:creationId xmlns:p14="http://schemas.microsoft.com/office/powerpoint/2010/main" val="22459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094BF3D-2DFA-AB43-A110-761850F1363E}"/>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B8AEE1E1-E825-144A-A4F3-184054868C4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has become a significant international problem where other countries do not have laws or do not enforce laws regarding intellectual property rights.</a:t>
            </a:r>
          </a:p>
        </p:txBody>
      </p:sp>
      <p:sp>
        <p:nvSpPr>
          <p:cNvPr id="43012" name="Slide Number Placeholder 3">
            <a:extLst>
              <a:ext uri="{FF2B5EF4-FFF2-40B4-BE49-F238E27FC236}">
                <a16:creationId xmlns:a16="http://schemas.microsoft.com/office/drawing/2014/main" id="{C811922C-9B1F-824A-BA31-B4196632BD9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ヒラギノ角ゴ Pro W3" panose="020B0300000000000000" pitchFamily="34" charset="-128"/>
              </a:defRPr>
            </a:lvl1pPr>
            <a:lvl2pPr marL="37931725" indent="-37474525">
              <a:defRPr sz="2400">
                <a:solidFill>
                  <a:schemeClr val="tx1"/>
                </a:solidFill>
                <a:latin typeface="Verdana" panose="020B0604030504040204" pitchFamily="34" charset="0"/>
                <a:ea typeface="ヒラギノ角ゴ Pro W3" panose="020B0300000000000000" pitchFamily="34" charset="-128"/>
              </a:defRPr>
            </a:lvl2pPr>
            <a:lvl3pPr>
              <a:defRPr sz="2400">
                <a:solidFill>
                  <a:schemeClr val="tx1"/>
                </a:solidFill>
                <a:latin typeface="Verdana" panose="020B0604030504040204" pitchFamily="34" charset="0"/>
                <a:ea typeface="ヒラギノ角ゴ Pro W3" panose="020B0300000000000000" pitchFamily="34" charset="-128"/>
              </a:defRPr>
            </a:lvl3pPr>
            <a:lvl4pPr>
              <a:defRPr sz="2400">
                <a:solidFill>
                  <a:schemeClr val="tx1"/>
                </a:solidFill>
                <a:latin typeface="Verdana" panose="020B0604030504040204" pitchFamily="34" charset="0"/>
                <a:ea typeface="ヒラギノ角ゴ Pro W3" panose="020B0300000000000000" pitchFamily="34" charset="-128"/>
              </a:defRPr>
            </a:lvl4pPr>
            <a:lvl5pPr>
              <a:defRPr sz="2400">
                <a:solidFill>
                  <a:schemeClr val="tx1"/>
                </a:solidFill>
                <a:latin typeface="Verdana" panose="020B0604030504040204" pitchFamily="34" charset="0"/>
                <a:ea typeface="ヒラギノ角ゴ Pro W3" panose="020B0300000000000000"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9pPr>
          </a:lstStyle>
          <a:p>
            <a:fld id="{66CE27B6-6B6C-6C40-B496-3737DF64047D}" type="slidenum">
              <a:rPr lang="en-US" altLang="en-US" sz="1200">
                <a:latin typeface="Arial" panose="020B0604020202020204" pitchFamily="34" charset="0"/>
              </a:rPr>
              <a:pPr/>
              <a:t>43</a:t>
            </a:fld>
            <a:endParaRPr lang="en-US" altLang="en-US" sz="1200">
              <a:latin typeface="Arial" panose="020B0604020202020204" pitchFamily="34" charset="0"/>
            </a:endParaRPr>
          </a:p>
        </p:txBody>
      </p:sp>
    </p:spTree>
    <p:extLst>
      <p:ext uri="{BB962C8B-B14F-4D97-AF65-F5344CB8AC3E}">
        <p14:creationId xmlns:p14="http://schemas.microsoft.com/office/powerpoint/2010/main" val="12492685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ccountingtools.com/articles/collusion.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conomicsonline.co.uk/Business_economics/Barriers_to_entry.html" TargetMode="External"/><Relationship Id="rId2" Type="http://schemas.openxmlformats.org/officeDocument/2006/relationships/hyperlink" Target="https://www.economicsonline.co.uk/Behavioural_economics/Introduction-to-behavioural-economic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conomictimes.indiatimes.com/definition/human-development-index"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economicsonline.co.uk/Business_economics/Natural_monopolies.html"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vestopedia.com/terms/l/law-of-supply-demand.asp" TargetMode="External"/><Relationship Id="rId2" Type="http://schemas.openxmlformats.org/officeDocument/2006/relationships/hyperlink" Target="https://www.investopedia.com/terms/p/pricefixing.as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vestopedia.com/ask/answers/032415/whats-difference-between-monopoly-and-monopsony.asp" TargetMode="External"/><Relationship Id="rId2" Type="http://schemas.openxmlformats.org/officeDocument/2006/relationships/hyperlink" Target="https://www.investopedia.com/terms/m/monopoly.as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9</a:t>
            </a:r>
          </a:p>
          <a:p>
            <a:pPr eaLnBrk="1" hangingPunct="1"/>
            <a:endParaRPr lang="en-GB" altLang="en-US" dirty="0">
              <a:solidFill>
                <a:schemeClr val="accent2"/>
              </a:solidFill>
            </a:endParaRPr>
          </a:p>
          <a:p>
            <a:r>
              <a:rPr lang="en-GB" sz="3600" b="1" dirty="0">
                <a:solidFill>
                  <a:schemeClr val="accent2"/>
                </a:solidFill>
              </a:rPr>
              <a:t>Revision session</a:t>
            </a:r>
          </a:p>
          <a:p>
            <a:pPr eaLnBrk="1" hangingPunct="1"/>
            <a:endParaRPr lang="en-GB" altLang="en-US" sz="36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7BD5894-CF93-6641-A017-3F01BB07C366}"/>
              </a:ext>
            </a:extLst>
          </p:cNvPr>
          <p:cNvSpPr>
            <a:spLocks noGrp="1" noChangeArrowheads="1"/>
          </p:cNvSpPr>
          <p:nvPr>
            <p:ph type="title"/>
          </p:nvPr>
        </p:nvSpPr>
        <p:spPr/>
        <p:txBody>
          <a:bodyPr/>
          <a:lstStyle/>
          <a:p>
            <a:pPr eaLnBrk="1" hangingPunct="1"/>
            <a:r>
              <a:rPr lang="en-US" altLang="en-US" dirty="0">
                <a:ea typeface="ヒラギノ角ゴ Pro W3" panose="020B0300000000000000" pitchFamily="34" charset="-128"/>
              </a:rPr>
              <a:t>Objectives of the day</a:t>
            </a:r>
          </a:p>
        </p:txBody>
      </p:sp>
      <p:sp>
        <p:nvSpPr>
          <p:cNvPr id="16387" name="Rectangle 3">
            <a:extLst>
              <a:ext uri="{FF2B5EF4-FFF2-40B4-BE49-F238E27FC236}">
                <a16:creationId xmlns:a16="http://schemas.microsoft.com/office/drawing/2014/main" id="{C545533D-947F-6A45-8AD3-D5B69FD4CDE7}"/>
              </a:ext>
            </a:extLst>
          </p:cNvPr>
          <p:cNvSpPr>
            <a:spLocks noGrp="1" noChangeArrowheads="1"/>
          </p:cNvSpPr>
          <p:nvPr>
            <p:ph idx="1"/>
          </p:nvPr>
        </p:nvSpPr>
        <p:spPr/>
        <p:txBody>
          <a:bodyPr/>
          <a:lstStyle/>
          <a:p>
            <a:pPr eaLnBrk="1" hangingPunct="1"/>
            <a:r>
              <a:rPr lang="en-US" altLang="en-US" sz="3200" dirty="0">
                <a:ea typeface="ヒラギノ角ゴ Pro W3" panose="020B0300000000000000" pitchFamily="34" charset="-128"/>
              </a:rPr>
              <a:t>Explain different types of market structures</a:t>
            </a:r>
          </a:p>
          <a:p>
            <a:pPr eaLnBrk="1" hangingPunct="1"/>
            <a:r>
              <a:rPr lang="en-US" altLang="en-US" dirty="0">
                <a:ea typeface="ヒラギノ角ゴ Pro W3" panose="020B0300000000000000" pitchFamily="34" charset="-128"/>
              </a:rPr>
              <a:t>Government interventions.</a:t>
            </a:r>
          </a:p>
          <a:p>
            <a:pPr eaLnBrk="1" hangingPunct="1"/>
            <a:r>
              <a:rPr lang="en-US" altLang="en-US" dirty="0">
                <a:ea typeface="ヒラギノ角ゴ Pro W3" panose="020B0300000000000000" pitchFamily="34" charset="-128"/>
              </a:rPr>
              <a:t>Government interventions in Merger &amp; Acquisitions </a:t>
            </a:r>
            <a:endParaRPr lang="en-US" altLang="en-US" sz="3200" dirty="0">
              <a:ea typeface="ヒラギノ角ゴ Pro W3" panose="020B0300000000000000" pitchFamily="34" charset="-128"/>
            </a:endParaRPr>
          </a:p>
        </p:txBody>
      </p:sp>
    </p:spTree>
    <p:extLst>
      <p:ext uri="{BB962C8B-B14F-4D97-AF65-F5344CB8AC3E}">
        <p14:creationId xmlns:p14="http://schemas.microsoft.com/office/powerpoint/2010/main" val="3449139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FDB8-66AA-E149-91B1-965616CF0D02}"/>
              </a:ext>
            </a:extLst>
          </p:cNvPr>
          <p:cNvSpPr>
            <a:spLocks noGrp="1"/>
          </p:cNvSpPr>
          <p:nvPr>
            <p:ph type="title"/>
          </p:nvPr>
        </p:nvSpPr>
        <p:spPr>
          <a:xfrm>
            <a:off x="457200" y="274638"/>
            <a:ext cx="8229600" cy="562074"/>
          </a:xfrm>
        </p:spPr>
        <p:txBody>
          <a:bodyPr/>
          <a:lstStyle/>
          <a:p>
            <a:r>
              <a:rPr lang="en-US" dirty="0"/>
              <a:t>What is a Perfect market</a:t>
            </a:r>
          </a:p>
        </p:txBody>
      </p:sp>
      <p:sp>
        <p:nvSpPr>
          <p:cNvPr id="3" name="Content Placeholder 2">
            <a:extLst>
              <a:ext uri="{FF2B5EF4-FFF2-40B4-BE49-F238E27FC236}">
                <a16:creationId xmlns:a16="http://schemas.microsoft.com/office/drawing/2014/main" id="{6D3C593B-8E7E-3E4E-91AD-835C6A1FD4EC}"/>
              </a:ext>
            </a:extLst>
          </p:cNvPr>
          <p:cNvSpPr>
            <a:spLocks noGrp="1"/>
          </p:cNvSpPr>
          <p:nvPr>
            <p:ph idx="1"/>
          </p:nvPr>
        </p:nvSpPr>
        <p:spPr>
          <a:xfrm>
            <a:off x="250825" y="1052736"/>
            <a:ext cx="8686800" cy="3917032"/>
          </a:xfrm>
        </p:spPr>
        <p:txBody>
          <a:bodyPr/>
          <a:lstStyle/>
          <a:p>
            <a:pPr algn="l"/>
            <a:r>
              <a:rPr lang="en-GB" sz="2200" b="0" i="0" dirty="0">
                <a:effectLst/>
                <a:latin typeface="proxima-nova"/>
              </a:rPr>
              <a:t>A perfect market is market that is structured to have no anomalies that would otherwise interfere with the best prices being obtained. Examples of this perfect market structure are:</a:t>
            </a:r>
          </a:p>
          <a:p>
            <a:pPr algn="l">
              <a:buFont typeface="Arial" panose="020B0604020202020204" pitchFamily="34" charset="0"/>
              <a:buChar char="•"/>
            </a:pPr>
            <a:r>
              <a:rPr lang="en-GB" sz="2200" b="0" i="0" dirty="0">
                <a:effectLst/>
                <a:latin typeface="proxima-nova"/>
              </a:rPr>
              <a:t>A large number of buyers</a:t>
            </a:r>
          </a:p>
          <a:p>
            <a:pPr algn="l">
              <a:buFont typeface="Arial" panose="020B0604020202020204" pitchFamily="34" charset="0"/>
              <a:buChar char="•"/>
            </a:pPr>
            <a:r>
              <a:rPr lang="en-GB" sz="2200" b="0" i="0" dirty="0">
                <a:effectLst/>
                <a:latin typeface="proxima-nova"/>
              </a:rPr>
              <a:t>A large number of sellers</a:t>
            </a:r>
          </a:p>
          <a:p>
            <a:pPr algn="l">
              <a:buFont typeface="Arial" panose="020B0604020202020204" pitchFamily="34" charset="0"/>
              <a:buChar char="•"/>
            </a:pPr>
            <a:r>
              <a:rPr lang="en-GB" sz="2200" b="0" i="0" dirty="0">
                <a:effectLst/>
                <a:latin typeface="proxima-nova"/>
              </a:rPr>
              <a:t>Products are homogeneous (substitute)</a:t>
            </a:r>
          </a:p>
          <a:p>
            <a:pPr algn="l">
              <a:buFont typeface="Arial" panose="020B0604020202020204" pitchFamily="34" charset="0"/>
              <a:buChar char="•"/>
            </a:pPr>
            <a:r>
              <a:rPr lang="en-GB" sz="2200" b="0" i="0" dirty="0">
                <a:effectLst/>
                <a:latin typeface="proxima-nova"/>
              </a:rPr>
              <a:t>Information is freely available to everyone in the market</a:t>
            </a:r>
          </a:p>
          <a:p>
            <a:pPr algn="l">
              <a:buFont typeface="Arial" panose="020B0604020202020204" pitchFamily="34" charset="0"/>
              <a:buChar char="•"/>
            </a:pPr>
            <a:r>
              <a:rPr lang="en-GB" sz="2200" b="0" i="0" dirty="0">
                <a:effectLst/>
                <a:latin typeface="proxima-nova"/>
              </a:rPr>
              <a:t>There is no </a:t>
            </a:r>
            <a:r>
              <a:rPr lang="en-GB" sz="2200" b="0" i="0" u="none" strike="noStrike" dirty="0">
                <a:effectLst/>
                <a:latin typeface="proxima-nova"/>
                <a:hlinkClick r:id="rId2">
                  <a:extLst>
                    <a:ext uri="{A12FA001-AC4F-418D-AE19-62706E023703}">
                      <ahyp:hlinkClr xmlns:ahyp="http://schemas.microsoft.com/office/drawing/2018/hyperlinkcolor" val="tx"/>
                    </a:ext>
                  </a:extLst>
                </a:hlinkClick>
              </a:rPr>
              <a:t>collusion</a:t>
            </a:r>
            <a:r>
              <a:rPr lang="en-GB" sz="2200" b="0" i="0" dirty="0">
                <a:effectLst/>
                <a:latin typeface="proxima-nova"/>
              </a:rPr>
              <a:t> between the market participants</a:t>
            </a:r>
          </a:p>
          <a:p>
            <a:pPr algn="l">
              <a:buFont typeface="Arial" panose="020B0604020202020204" pitchFamily="34" charset="0"/>
              <a:buChar char="•"/>
            </a:pPr>
            <a:r>
              <a:rPr lang="en-GB" sz="2200" b="0" i="0" dirty="0">
                <a:effectLst/>
                <a:latin typeface="proxima-nova"/>
              </a:rPr>
              <a:t>Every participant is a price taker, not having the ability to influence market prices</a:t>
            </a:r>
          </a:p>
          <a:p>
            <a:pPr algn="l">
              <a:buFont typeface="Arial" panose="020B0604020202020204" pitchFamily="34" charset="0"/>
              <a:buChar char="•"/>
            </a:pPr>
            <a:r>
              <a:rPr lang="en-GB" sz="2200" dirty="0">
                <a:latin typeface="proxima-nova"/>
              </a:rPr>
              <a:t>Firms under Perfect market always makes a normal profit </a:t>
            </a:r>
            <a:endParaRPr lang="en-GB" sz="2200" b="0" i="0" dirty="0">
              <a:effectLst/>
              <a:latin typeface="proxima-nova"/>
            </a:endParaRPr>
          </a:p>
        </p:txBody>
      </p:sp>
      <p:sp>
        <p:nvSpPr>
          <p:cNvPr id="4" name="Date Placeholder 3">
            <a:extLst>
              <a:ext uri="{FF2B5EF4-FFF2-40B4-BE49-F238E27FC236}">
                <a16:creationId xmlns:a16="http://schemas.microsoft.com/office/drawing/2014/main" id="{38693923-B26C-8F45-BD2B-0F099677A578}"/>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C2A4A7B5-6C2A-F946-B2DB-EEFB4EED2C1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58689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4569C-03FE-4F94-AAA0-8F082EE04D46}"/>
              </a:ext>
            </a:extLst>
          </p:cNvPr>
          <p:cNvSpPr>
            <a:spLocks noGrp="1"/>
          </p:cNvSpPr>
          <p:nvPr>
            <p:ph type="title"/>
          </p:nvPr>
        </p:nvSpPr>
        <p:spPr/>
        <p:txBody>
          <a:bodyPr/>
          <a:lstStyle/>
          <a:p>
            <a:r>
              <a:rPr lang="en-GB" b="0" i="0" dirty="0">
                <a:solidFill>
                  <a:srgbClr val="145C93"/>
                </a:solidFill>
                <a:effectLst/>
                <a:latin typeface="Open Sans"/>
              </a:rPr>
              <a:t>Examples of perfect competition</a:t>
            </a:r>
            <a:br>
              <a:rPr lang="en-GB" b="0" i="0" dirty="0">
                <a:solidFill>
                  <a:srgbClr val="145C93"/>
                </a:solidFill>
                <a:effectLst/>
                <a:latin typeface="Open Sans"/>
              </a:rPr>
            </a:br>
            <a:endParaRPr lang="en-GB" dirty="0"/>
          </a:p>
        </p:txBody>
      </p:sp>
      <p:sp>
        <p:nvSpPr>
          <p:cNvPr id="3" name="Content Placeholder 2">
            <a:extLst>
              <a:ext uri="{FF2B5EF4-FFF2-40B4-BE49-F238E27FC236}">
                <a16:creationId xmlns:a16="http://schemas.microsoft.com/office/drawing/2014/main" id="{3E75CBC2-C158-4459-A86A-DFB77C84B30C}"/>
              </a:ext>
            </a:extLst>
          </p:cNvPr>
          <p:cNvSpPr>
            <a:spLocks noGrp="1"/>
          </p:cNvSpPr>
          <p:nvPr>
            <p:ph idx="1"/>
          </p:nvPr>
        </p:nvSpPr>
        <p:spPr/>
        <p:txBody>
          <a:bodyPr/>
          <a:lstStyle/>
          <a:p>
            <a:pPr marL="0" indent="0">
              <a:buNone/>
            </a:pPr>
            <a:r>
              <a:rPr lang="en-GB" b="1" i="0" dirty="0">
                <a:solidFill>
                  <a:srgbClr val="3A3A3A"/>
                </a:solidFill>
                <a:effectLst/>
                <a:latin typeface="Open Sans"/>
              </a:rPr>
              <a:t>Foreign exchange markets</a:t>
            </a:r>
            <a:r>
              <a:rPr lang="en-GB" b="0" i="0" dirty="0">
                <a:solidFill>
                  <a:srgbClr val="3A3A3A"/>
                </a:solidFill>
                <a:effectLst/>
                <a:latin typeface="Open Sans"/>
              </a:rPr>
              <a:t>. Here currency is all homogeneous. Also, traders will have access to many different buyers and sellers. There will be good information about relative prices. When buying currency it is easy to compare prices</a:t>
            </a:r>
          </a:p>
          <a:p>
            <a:pPr marL="0" indent="0">
              <a:buNone/>
            </a:pPr>
            <a:endParaRPr lang="en-GB" dirty="0"/>
          </a:p>
        </p:txBody>
      </p:sp>
      <p:sp>
        <p:nvSpPr>
          <p:cNvPr id="4" name="Date Placeholder 3">
            <a:extLst>
              <a:ext uri="{FF2B5EF4-FFF2-40B4-BE49-F238E27FC236}">
                <a16:creationId xmlns:a16="http://schemas.microsoft.com/office/drawing/2014/main" id="{75DE638D-4DD1-4E2F-AEAC-BA72F5FAEF9D}"/>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BA77112F-6B23-4D82-BFB2-B0350B4C26C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011827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C8A7-9DA8-43B2-BE9C-D8F51E654FAA}"/>
              </a:ext>
            </a:extLst>
          </p:cNvPr>
          <p:cNvSpPr>
            <a:spLocks noGrp="1"/>
          </p:cNvSpPr>
          <p:nvPr>
            <p:ph type="title"/>
          </p:nvPr>
        </p:nvSpPr>
        <p:spPr/>
        <p:txBody>
          <a:bodyPr/>
          <a:lstStyle/>
          <a:p>
            <a:r>
              <a:rPr lang="en-GB" b="1" i="0" dirty="0">
                <a:solidFill>
                  <a:srgbClr val="3A3A3A"/>
                </a:solidFill>
                <a:effectLst/>
                <a:latin typeface="Open Sans"/>
              </a:rPr>
              <a:t>Example </a:t>
            </a:r>
            <a:r>
              <a:rPr lang="en-GB" b="1" dirty="0">
                <a:solidFill>
                  <a:srgbClr val="3A3A3A"/>
                </a:solidFill>
                <a:latin typeface="Open Sans"/>
              </a:rPr>
              <a:t>of a perfect market: </a:t>
            </a:r>
            <a:r>
              <a:rPr lang="en-GB" b="1" i="0" dirty="0">
                <a:solidFill>
                  <a:srgbClr val="3A3A3A"/>
                </a:solidFill>
                <a:effectLst/>
                <a:latin typeface="Open Sans"/>
              </a:rPr>
              <a:t>Agricultural markets</a:t>
            </a:r>
            <a:endParaRPr lang="en-GB" dirty="0"/>
          </a:p>
        </p:txBody>
      </p:sp>
      <p:sp>
        <p:nvSpPr>
          <p:cNvPr id="3" name="Content Placeholder 2">
            <a:extLst>
              <a:ext uri="{FF2B5EF4-FFF2-40B4-BE49-F238E27FC236}">
                <a16:creationId xmlns:a16="http://schemas.microsoft.com/office/drawing/2014/main" id="{8748076C-6AB8-4D03-BB41-8CB255B08707}"/>
              </a:ext>
            </a:extLst>
          </p:cNvPr>
          <p:cNvSpPr>
            <a:spLocks noGrp="1"/>
          </p:cNvSpPr>
          <p:nvPr>
            <p:ph idx="1"/>
          </p:nvPr>
        </p:nvSpPr>
        <p:spPr/>
        <p:txBody>
          <a:bodyPr/>
          <a:lstStyle/>
          <a:p>
            <a:r>
              <a:rPr lang="en-GB" sz="3200" b="0" i="0" dirty="0">
                <a:effectLst/>
                <a:latin typeface="proxima-nova"/>
              </a:rPr>
              <a:t>There are few perfect markets; those selling commodities, such as agricultural products, represent the closest approximation of a perfect market.</a:t>
            </a:r>
          </a:p>
          <a:p>
            <a:pPr marL="0" indent="0">
              <a:buNone/>
            </a:pPr>
            <a:endParaRPr lang="en-GB" dirty="0"/>
          </a:p>
        </p:txBody>
      </p:sp>
      <p:sp>
        <p:nvSpPr>
          <p:cNvPr id="4" name="Date Placeholder 3">
            <a:extLst>
              <a:ext uri="{FF2B5EF4-FFF2-40B4-BE49-F238E27FC236}">
                <a16:creationId xmlns:a16="http://schemas.microsoft.com/office/drawing/2014/main" id="{8CB4EFA1-E85B-4B00-9FB1-8B0B5F87B023}"/>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75627526-00C2-44CA-BF1B-402E74E9373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36809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AD54E-88B6-4E2D-9373-76F076B21776}"/>
              </a:ext>
            </a:extLst>
          </p:cNvPr>
          <p:cNvSpPr>
            <a:spLocks noGrp="1"/>
          </p:cNvSpPr>
          <p:nvPr>
            <p:ph type="title"/>
          </p:nvPr>
        </p:nvSpPr>
        <p:spPr/>
        <p:txBody>
          <a:bodyPr/>
          <a:lstStyle/>
          <a:p>
            <a:r>
              <a:rPr lang="en-GB" sz="4400" b="1" i="0" dirty="0">
                <a:solidFill>
                  <a:srgbClr val="3A3A3A"/>
                </a:solidFill>
                <a:effectLst/>
                <a:latin typeface="Open Sans"/>
              </a:rPr>
              <a:t>Internet related industries</a:t>
            </a:r>
            <a:r>
              <a:rPr lang="en-GB" sz="4400" b="0" i="0" dirty="0">
                <a:solidFill>
                  <a:srgbClr val="3A3A3A"/>
                </a:solidFill>
                <a:effectLst/>
                <a:latin typeface="Open Sans"/>
              </a:rPr>
              <a:t>.</a:t>
            </a:r>
            <a:endParaRPr lang="en-GB" dirty="0"/>
          </a:p>
        </p:txBody>
      </p:sp>
      <p:sp>
        <p:nvSpPr>
          <p:cNvPr id="3" name="Content Placeholder 2">
            <a:extLst>
              <a:ext uri="{FF2B5EF4-FFF2-40B4-BE49-F238E27FC236}">
                <a16:creationId xmlns:a16="http://schemas.microsoft.com/office/drawing/2014/main" id="{AC8C8D95-6F28-44BC-A10B-C6108565F552}"/>
              </a:ext>
            </a:extLst>
          </p:cNvPr>
          <p:cNvSpPr>
            <a:spLocks noGrp="1"/>
          </p:cNvSpPr>
          <p:nvPr>
            <p:ph idx="1"/>
          </p:nvPr>
        </p:nvSpPr>
        <p:spPr/>
        <p:txBody>
          <a:bodyPr/>
          <a:lstStyle/>
          <a:p>
            <a:r>
              <a:rPr lang="en-GB" sz="2200" b="0" i="0" dirty="0">
                <a:effectLst/>
                <a:latin typeface="Open Sans"/>
              </a:rPr>
              <a:t>The internet has made many markets closer to perfect competition because the internet has made it very easy to compare prices, quickly and efficiently (perfect information). Also, the internet has made barriers to entry lower. </a:t>
            </a:r>
          </a:p>
          <a:p>
            <a:r>
              <a:rPr lang="en-GB" sz="2200" b="0" i="0" dirty="0">
                <a:effectLst/>
                <a:latin typeface="Open Sans"/>
              </a:rPr>
              <a:t>For example, selling a popular good on the internet through a service like e-bay is close to perfect competition. It is easy to compare the prices of books and buy from the cheapest. The internet has enabled the price of many books to fall in price so that firms selling books on the internet are only making normal profits.</a:t>
            </a:r>
          </a:p>
          <a:p>
            <a:pPr marL="0" indent="0">
              <a:buNone/>
            </a:pPr>
            <a:endParaRPr lang="en-GB" sz="2200" dirty="0"/>
          </a:p>
        </p:txBody>
      </p:sp>
      <p:sp>
        <p:nvSpPr>
          <p:cNvPr id="4" name="Date Placeholder 3">
            <a:extLst>
              <a:ext uri="{FF2B5EF4-FFF2-40B4-BE49-F238E27FC236}">
                <a16:creationId xmlns:a16="http://schemas.microsoft.com/office/drawing/2014/main" id="{4632349E-2383-43CF-AF9E-F5B4CDA79D1B}"/>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BD6ECEDE-CC69-4BF3-94A3-E0E03EAE66E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4967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E03E3-1744-A145-994A-30AF699D72F5}"/>
              </a:ext>
            </a:extLst>
          </p:cNvPr>
          <p:cNvSpPr>
            <a:spLocks noGrp="1"/>
          </p:cNvSpPr>
          <p:nvPr>
            <p:ph type="title"/>
          </p:nvPr>
        </p:nvSpPr>
        <p:spPr>
          <a:xfrm>
            <a:off x="457200" y="274638"/>
            <a:ext cx="8229600" cy="706090"/>
          </a:xfrm>
        </p:spPr>
        <p:txBody>
          <a:bodyPr/>
          <a:lstStyle/>
          <a:p>
            <a:r>
              <a:rPr lang="en-GB" sz="3400" dirty="0"/>
              <a:t>Perfect market -Key characteristics</a:t>
            </a:r>
            <a:br>
              <a:rPr lang="en-GB" sz="3400" dirty="0"/>
            </a:br>
            <a:endParaRPr lang="en-US" sz="3400" dirty="0"/>
          </a:p>
        </p:txBody>
      </p:sp>
      <p:sp>
        <p:nvSpPr>
          <p:cNvPr id="3" name="Content Placeholder 2">
            <a:extLst>
              <a:ext uri="{FF2B5EF4-FFF2-40B4-BE49-F238E27FC236}">
                <a16:creationId xmlns:a16="http://schemas.microsoft.com/office/drawing/2014/main" id="{9D07AA89-2387-E046-93EB-5EC41CE02A31}"/>
              </a:ext>
            </a:extLst>
          </p:cNvPr>
          <p:cNvSpPr>
            <a:spLocks noGrp="1"/>
          </p:cNvSpPr>
          <p:nvPr>
            <p:ph idx="1"/>
          </p:nvPr>
        </p:nvSpPr>
        <p:spPr>
          <a:xfrm>
            <a:off x="457200" y="636861"/>
            <a:ext cx="8229600" cy="3917032"/>
          </a:xfrm>
        </p:spPr>
        <p:txBody>
          <a:bodyPr/>
          <a:lstStyle/>
          <a:p>
            <a:r>
              <a:rPr lang="en-GB" sz="2200" dirty="0"/>
              <a:t>There is perfect knowledge, with no information failure or time lags in the flow of information</a:t>
            </a:r>
          </a:p>
          <a:p>
            <a:r>
              <a:rPr lang="en-GB" sz="2200" dirty="0"/>
              <a:t>Given that producers and consumers have perfect knowledge, it is assumed that they make </a:t>
            </a:r>
            <a:r>
              <a:rPr lang="en-GB" sz="2200" dirty="0">
                <a:hlinkClick r:id="rId2">
                  <a:extLst>
                    <a:ext uri="{A12FA001-AC4F-418D-AE19-62706E023703}">
                      <ahyp:hlinkClr xmlns:ahyp="http://schemas.microsoft.com/office/drawing/2018/hyperlinkcolor" val="tx"/>
                    </a:ext>
                  </a:extLst>
                </a:hlinkClick>
              </a:rPr>
              <a:t>rational decisions</a:t>
            </a:r>
            <a:r>
              <a:rPr lang="en-GB" sz="2200" dirty="0"/>
              <a:t> to maximise their self interest – consumers look to maximise their utility, and producers look to maximise their profits.</a:t>
            </a:r>
          </a:p>
          <a:p>
            <a:r>
              <a:rPr lang="en-GB" sz="2200" dirty="0"/>
              <a:t>There are no </a:t>
            </a:r>
            <a:r>
              <a:rPr lang="en-GB" sz="2200" dirty="0">
                <a:hlinkClick r:id="rId3">
                  <a:extLst>
                    <a:ext uri="{A12FA001-AC4F-418D-AE19-62706E023703}">
                      <ahyp:hlinkClr xmlns:ahyp="http://schemas.microsoft.com/office/drawing/2018/hyperlinkcolor" val="tx"/>
                    </a:ext>
                  </a:extLst>
                </a:hlinkClick>
              </a:rPr>
              <a:t>barriers to entry</a:t>
            </a:r>
            <a:r>
              <a:rPr lang="en-GB" sz="2200" dirty="0"/>
              <a:t> into or exit out of the market.</a:t>
            </a:r>
          </a:p>
          <a:p>
            <a:r>
              <a:rPr lang="en-GB" sz="2200" dirty="0"/>
              <a:t>Firms produce homogeneous, identical, units of output that are not branded.</a:t>
            </a:r>
          </a:p>
          <a:p>
            <a:r>
              <a:rPr lang="en-GB" sz="2200" dirty="0"/>
              <a:t>Each unit of input, such as units of labour, are also homogeneous.</a:t>
            </a:r>
          </a:p>
          <a:p>
            <a:r>
              <a:rPr lang="en-GB" sz="2200" dirty="0"/>
              <a:t>Firms can only make normal profits in the long run, although they can make abnormal (super-normal) profits in the short run</a:t>
            </a:r>
          </a:p>
          <a:p>
            <a:endParaRPr lang="en-US" sz="2200" dirty="0"/>
          </a:p>
        </p:txBody>
      </p:sp>
      <p:sp>
        <p:nvSpPr>
          <p:cNvPr id="4" name="Date Placeholder 3">
            <a:extLst>
              <a:ext uri="{FF2B5EF4-FFF2-40B4-BE49-F238E27FC236}">
                <a16:creationId xmlns:a16="http://schemas.microsoft.com/office/drawing/2014/main" id="{B72E036E-3491-F346-9B39-1C3135BFEB73}"/>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A8CA9BC3-3D56-1049-A357-9AA02D1CE38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26125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425A-D78D-774B-B0BF-689195415B43}"/>
              </a:ext>
            </a:extLst>
          </p:cNvPr>
          <p:cNvSpPr>
            <a:spLocks noGrp="1"/>
          </p:cNvSpPr>
          <p:nvPr>
            <p:ph type="title"/>
          </p:nvPr>
        </p:nvSpPr>
        <p:spPr>
          <a:xfrm>
            <a:off x="457200" y="274638"/>
            <a:ext cx="8229600" cy="318171"/>
          </a:xfrm>
        </p:spPr>
        <p:txBody>
          <a:bodyPr/>
          <a:lstStyle/>
          <a:p>
            <a:r>
              <a:rPr lang="en-US" dirty="0"/>
              <a:t>Perfect competition</a:t>
            </a:r>
          </a:p>
        </p:txBody>
      </p:sp>
      <p:sp>
        <p:nvSpPr>
          <p:cNvPr id="3" name="Content Placeholder 2">
            <a:extLst>
              <a:ext uri="{FF2B5EF4-FFF2-40B4-BE49-F238E27FC236}">
                <a16:creationId xmlns:a16="http://schemas.microsoft.com/office/drawing/2014/main" id="{B4AB3341-A221-484B-B601-A1496CD0E47B}"/>
              </a:ext>
            </a:extLst>
          </p:cNvPr>
          <p:cNvSpPr>
            <a:spLocks noGrp="1"/>
          </p:cNvSpPr>
          <p:nvPr>
            <p:ph idx="1"/>
          </p:nvPr>
        </p:nvSpPr>
        <p:spPr>
          <a:xfrm>
            <a:off x="457200" y="692696"/>
            <a:ext cx="8229600" cy="5040560"/>
          </a:xfrm>
        </p:spPr>
        <p:txBody>
          <a:bodyPr/>
          <a:lstStyle/>
          <a:p>
            <a:endParaRPr lang="en-GB" sz="2000" dirty="0"/>
          </a:p>
          <a:p>
            <a:r>
              <a:rPr lang="en-GB" sz="2000" dirty="0"/>
              <a:t>In a perfectly competitive market, there are many economic participants but none have the power to set the market price for a particular product. </a:t>
            </a:r>
          </a:p>
          <a:p>
            <a:r>
              <a:rPr lang="en-GB" sz="2000" dirty="0"/>
              <a:t>The price per unit is completely controlled by the market forces of supply and demand, and each firm in the market must sell their product at this predetermined market price</a:t>
            </a:r>
            <a:r>
              <a:rPr lang="en-GB" sz="2000" i="1" dirty="0"/>
              <a:t>. </a:t>
            </a:r>
            <a:r>
              <a:rPr lang="en-GB" sz="2000" dirty="0"/>
              <a:t>Marginal revenue (</a:t>
            </a:r>
            <a:r>
              <a:rPr lang="en-GB" sz="2000" i="1" dirty="0"/>
              <a:t>MR</a:t>
            </a:r>
            <a:r>
              <a:rPr lang="en-GB" sz="2000" dirty="0"/>
              <a:t>) can be defined as the additional revenue a firm receives for selling one additional unit of output, and so in perfect competition, it equals the price of the product (</a:t>
            </a:r>
            <a:r>
              <a:rPr lang="en-GB" sz="2000" i="1" dirty="0"/>
              <a:t>MR = P</a:t>
            </a:r>
            <a:r>
              <a:rPr lang="en-GB" sz="2000" dirty="0"/>
              <a:t>) </a:t>
            </a:r>
          </a:p>
          <a:p>
            <a:pPr marL="0" indent="0">
              <a:buNone/>
            </a:pPr>
            <a:endParaRPr lang="en-US" sz="2000" dirty="0"/>
          </a:p>
        </p:txBody>
      </p:sp>
      <p:sp>
        <p:nvSpPr>
          <p:cNvPr id="4" name="Date Placeholder 3">
            <a:extLst>
              <a:ext uri="{FF2B5EF4-FFF2-40B4-BE49-F238E27FC236}">
                <a16:creationId xmlns:a16="http://schemas.microsoft.com/office/drawing/2014/main" id="{3EA1607B-5793-8D4F-AE7F-416D710AACBE}"/>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B5D01751-FA59-0146-B429-B3528E44F6F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899464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62F54-3DAC-4DF4-945E-E723E334CE8F}"/>
              </a:ext>
            </a:extLst>
          </p:cNvPr>
          <p:cNvSpPr>
            <a:spLocks noGrp="1"/>
          </p:cNvSpPr>
          <p:nvPr>
            <p:ph type="title"/>
          </p:nvPr>
        </p:nvSpPr>
        <p:spPr>
          <a:xfrm>
            <a:off x="457200" y="274638"/>
            <a:ext cx="8229600" cy="490066"/>
          </a:xfrm>
        </p:spPr>
        <p:txBody>
          <a:bodyPr/>
          <a:lstStyle/>
          <a:p>
            <a:r>
              <a:rPr lang="en-GB" sz="3400" b="1" i="0" dirty="0">
                <a:solidFill>
                  <a:srgbClr val="222222"/>
                </a:solidFill>
                <a:effectLst/>
                <a:latin typeface="Arial" panose="020B0604020202020204" pitchFamily="34" charset="0"/>
              </a:rPr>
              <a:t>Break-even Point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835C7B1B-5B3F-432C-98DC-265BF83C4909}"/>
              </a:ext>
            </a:extLst>
          </p:cNvPr>
          <p:cNvSpPr>
            <a:spLocks noGrp="1"/>
          </p:cNvSpPr>
          <p:nvPr>
            <p:ph idx="1"/>
          </p:nvPr>
        </p:nvSpPr>
        <p:spPr>
          <a:xfrm>
            <a:off x="457200" y="620688"/>
            <a:ext cx="8229600" cy="3917032"/>
          </a:xfrm>
        </p:spPr>
        <p:txBody>
          <a:bodyPr/>
          <a:lstStyle/>
          <a:p>
            <a:pPr algn="l"/>
            <a:r>
              <a:rPr lang="en-GB" b="0" i="0" dirty="0">
                <a:solidFill>
                  <a:srgbClr val="333333"/>
                </a:solidFill>
                <a:effectLst/>
                <a:latin typeface="Lusitana"/>
              </a:rPr>
              <a:t>The break-even point can be defined as the production and sales levels of a given product at which the revenue generated from the sales is perfectly equal to the production cost. At this point, the company does not make any profit or loss, that is, it breaks even.</a:t>
            </a:r>
          </a:p>
          <a:p>
            <a:pPr algn="l"/>
            <a:r>
              <a:rPr lang="en-GB" b="0" i="0" dirty="0">
                <a:solidFill>
                  <a:srgbClr val="333333"/>
                </a:solidFill>
                <a:effectLst/>
                <a:latin typeface="Lusitana"/>
              </a:rPr>
              <a:t>The production cost of every product is typically divided into two components: the fixed cost components and the variable cost components.</a:t>
            </a:r>
          </a:p>
          <a:p>
            <a:pPr marL="0" indent="0">
              <a:buNone/>
            </a:pPr>
            <a:endParaRPr lang="en-GB" dirty="0"/>
          </a:p>
        </p:txBody>
      </p:sp>
      <p:sp>
        <p:nvSpPr>
          <p:cNvPr id="4" name="Date Placeholder 3">
            <a:extLst>
              <a:ext uri="{FF2B5EF4-FFF2-40B4-BE49-F238E27FC236}">
                <a16:creationId xmlns:a16="http://schemas.microsoft.com/office/drawing/2014/main" id="{9C5C6E75-16D9-4A93-881D-FEB625A2B6F0}"/>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EF2D729D-A10F-4475-AE5E-AF3B1B86B7A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92345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2BC1-3567-4C12-8E23-7F9AAEEBADCB}"/>
              </a:ext>
            </a:extLst>
          </p:cNvPr>
          <p:cNvSpPr>
            <a:spLocks noGrp="1"/>
          </p:cNvSpPr>
          <p:nvPr>
            <p:ph type="title"/>
          </p:nvPr>
        </p:nvSpPr>
        <p:spPr/>
        <p:txBody>
          <a:bodyPr/>
          <a:lstStyle/>
          <a:p>
            <a:r>
              <a:rPr lang="en-GB" sz="3400" b="1" i="0" dirty="0">
                <a:solidFill>
                  <a:srgbClr val="222222"/>
                </a:solidFill>
                <a:effectLst/>
                <a:latin typeface="Arial" panose="020B0604020202020204" pitchFamily="34" charset="0"/>
              </a:rPr>
              <a:t>Example of Break-Even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4F75EA2F-227D-4B20-9140-5E259277D37E}"/>
              </a:ext>
            </a:extLst>
          </p:cNvPr>
          <p:cNvSpPr>
            <a:spLocks noGrp="1"/>
          </p:cNvSpPr>
          <p:nvPr>
            <p:ph idx="1"/>
          </p:nvPr>
        </p:nvSpPr>
        <p:spPr/>
        <p:txBody>
          <a:bodyPr/>
          <a:lstStyle/>
          <a:p>
            <a:pPr algn="l"/>
            <a:r>
              <a:rPr lang="en-GB" sz="2400" b="0" i="0" dirty="0">
                <a:effectLst/>
                <a:latin typeface="Arial" panose="020B0604020202020204" pitchFamily="34" charset="0"/>
                <a:cs typeface="Arial" panose="020B0604020202020204" pitchFamily="34" charset="0"/>
              </a:rPr>
              <a:t>The total fixed cost of a manufacturing company is £300,000 and the variable cost per unit produced is £150 and the selling price of one unit is £300. Calculate the break-even point of production.</a:t>
            </a:r>
          </a:p>
          <a:p>
            <a:pPr algn="l"/>
            <a:r>
              <a:rPr lang="en-GB" sz="2400" b="0" i="0" dirty="0">
                <a:effectLst/>
                <a:latin typeface="Arial" panose="020B0604020202020204" pitchFamily="34" charset="0"/>
                <a:cs typeface="Arial" panose="020B0604020202020204" pitchFamily="34" charset="0"/>
              </a:rPr>
              <a:t>Break-even point of production=FC</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P−VC</a:t>
            </a:r>
          </a:p>
          <a:p>
            <a:pPr algn="l"/>
            <a:r>
              <a:rPr lang="en-GB" sz="2400" b="0" i="0" dirty="0">
                <a:effectLst/>
                <a:latin typeface="Arial" panose="020B0604020202020204" pitchFamily="34" charset="0"/>
                <a:cs typeface="Arial" panose="020B0604020202020204" pitchFamily="34" charset="0"/>
              </a:rPr>
              <a:t>=300,000</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300−150=2,000</a:t>
            </a:r>
          </a:p>
          <a:p>
            <a:pPr algn="l"/>
            <a:r>
              <a:rPr lang="en-GB" sz="2400" b="0" i="0" dirty="0">
                <a:effectLst/>
                <a:latin typeface="Arial" panose="020B0604020202020204" pitchFamily="34" charset="0"/>
                <a:cs typeface="Arial" panose="020B0604020202020204" pitchFamily="34" charset="0"/>
              </a:rPr>
              <a:t>These are  the number of units that must be produced and sold to break-even.</a:t>
            </a:r>
          </a:p>
          <a:p>
            <a:pPr marL="0" indent="0" algn="l">
              <a:buNone/>
            </a:pPr>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853314C-AA03-4687-82B0-63F103B93412}"/>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5DDAD6B0-DC70-4FD7-ABA7-3E56D623321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6744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CEBA4F-E3E1-4910-BF43-0E4C39F7B208}"/>
              </a:ext>
            </a:extLst>
          </p:cNvPr>
          <p:cNvSpPr>
            <a:spLocks noGrp="1"/>
          </p:cNvSpPr>
          <p:nvPr>
            <p:ph idx="1"/>
          </p:nvPr>
        </p:nvSpPr>
        <p:spPr>
          <a:xfrm>
            <a:off x="457200" y="1052736"/>
            <a:ext cx="8229600" cy="3917032"/>
          </a:xfrm>
        </p:spPr>
        <p:txBody>
          <a:bodyPr/>
          <a:lstStyle/>
          <a:p>
            <a:r>
              <a:rPr lang="en-GB" dirty="0">
                <a:solidFill>
                  <a:srgbClr val="333333"/>
                </a:solidFill>
                <a:latin typeface="Lusitana"/>
              </a:rPr>
              <a:t>T</a:t>
            </a:r>
            <a:r>
              <a:rPr lang="en-GB" b="0" i="0" dirty="0">
                <a:solidFill>
                  <a:srgbClr val="333333"/>
                </a:solidFill>
                <a:effectLst/>
                <a:latin typeface="Lusitana"/>
              </a:rPr>
              <a:t>he break even point is the point where the marginal cost (MC) equals the average total cost (ATC). The shut-down point of production, on the other hand, is the price at which the marginal cost does not even cover the average </a:t>
            </a:r>
            <a:r>
              <a:rPr lang="en-GB" dirty="0">
                <a:solidFill>
                  <a:srgbClr val="333333"/>
                </a:solidFill>
                <a:latin typeface="Lusitana"/>
              </a:rPr>
              <a:t>total</a:t>
            </a:r>
            <a:r>
              <a:rPr lang="en-GB" b="0" i="0" dirty="0">
                <a:solidFill>
                  <a:srgbClr val="333333"/>
                </a:solidFill>
                <a:effectLst/>
                <a:latin typeface="Lusitana"/>
              </a:rPr>
              <a:t> cost (ATC). As this point, the company is better off stopping its production than keeping to produce at a loss.</a:t>
            </a:r>
            <a:endParaRPr lang="en-GB" dirty="0"/>
          </a:p>
        </p:txBody>
      </p:sp>
      <p:sp>
        <p:nvSpPr>
          <p:cNvPr id="4" name="Date Placeholder 3">
            <a:extLst>
              <a:ext uri="{FF2B5EF4-FFF2-40B4-BE49-F238E27FC236}">
                <a16:creationId xmlns:a16="http://schemas.microsoft.com/office/drawing/2014/main" id="{11D95B35-AA97-4EEC-B172-58B2B83185CD}"/>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429F5B8E-CB75-4281-BC2F-FAFD1440DA3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993951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41A7-A46E-4666-ACF1-822711B0B8F7}"/>
              </a:ext>
            </a:extLst>
          </p:cNvPr>
          <p:cNvSpPr>
            <a:spLocks noGrp="1"/>
          </p:cNvSpPr>
          <p:nvPr>
            <p:ph type="title"/>
          </p:nvPr>
        </p:nvSpPr>
        <p:spPr/>
        <p:txBody>
          <a:bodyPr/>
          <a:lstStyle/>
          <a:p>
            <a:r>
              <a:rPr lang="en-GB" sz="3000" b="1" i="0" dirty="0">
                <a:solidFill>
                  <a:srgbClr val="222222"/>
                </a:solidFill>
                <a:effectLst/>
                <a:latin typeface="Arial" panose="020B0604020202020204" pitchFamily="34" charset="0"/>
              </a:rPr>
              <a:t>Example of Shut-Down Point of Production</a:t>
            </a:r>
            <a:br>
              <a:rPr lang="en-GB" sz="3000" b="1" i="0" dirty="0">
                <a:solidFill>
                  <a:srgbClr val="222222"/>
                </a:solidFill>
                <a:effectLst/>
                <a:latin typeface="Arial" panose="020B0604020202020204" pitchFamily="34" charset="0"/>
              </a:rPr>
            </a:br>
            <a:endParaRPr lang="en-GB" sz="3000" dirty="0"/>
          </a:p>
        </p:txBody>
      </p:sp>
      <p:sp>
        <p:nvSpPr>
          <p:cNvPr id="3" name="Content Placeholder 2">
            <a:extLst>
              <a:ext uri="{FF2B5EF4-FFF2-40B4-BE49-F238E27FC236}">
                <a16:creationId xmlns:a16="http://schemas.microsoft.com/office/drawing/2014/main" id="{814E7129-032D-4D72-B94B-389487911582}"/>
              </a:ext>
            </a:extLst>
          </p:cNvPr>
          <p:cNvSpPr>
            <a:spLocks noGrp="1"/>
          </p:cNvSpPr>
          <p:nvPr>
            <p:ph idx="1"/>
          </p:nvPr>
        </p:nvSpPr>
        <p:spPr>
          <a:xfrm>
            <a:off x="457200" y="846138"/>
            <a:ext cx="8229600" cy="3917032"/>
          </a:xfrm>
        </p:spPr>
        <p:txBody>
          <a:bodyPr/>
          <a:lstStyle/>
          <a:p>
            <a:pPr algn="l"/>
            <a:r>
              <a:rPr lang="en-GB" sz="1800" b="0" i="0" dirty="0">
                <a:effectLst/>
                <a:latin typeface="Lusitana"/>
              </a:rPr>
              <a:t>Assume that a manufacturing company produces 1000 units and selling them at a price of $5 each. Then the Total Revenue (TR) is 5 × 1,000=$5,000. The Average Total Cost (AVC) is $7,000 with a fixed cost (FC) of $4000 and a variable cost (VC) of $3,000 for all units. Evidently, this manufacturing company is operating at a loss of -$2000 (economic loss). In economics, we assume that the FC cannot be avoided. The company is then obliged to pay it whether it operates or not. That is, if it closes its operations,  both the revenue and the revenue will be zero but still incur $4,000 fixed cost.</a:t>
            </a:r>
          </a:p>
          <a:p>
            <a:pPr marL="0" indent="0" algn="l">
              <a:buNone/>
            </a:pPr>
            <a:endParaRPr lang="en-GB" sz="1800" b="0" i="0" dirty="0">
              <a:effectLst/>
              <a:latin typeface="Lusitana"/>
            </a:endParaRPr>
          </a:p>
          <a:p>
            <a:pPr algn="l"/>
            <a:r>
              <a:rPr lang="en-GB" sz="1800" b="0" i="0" dirty="0">
                <a:effectLst/>
                <a:latin typeface="Lusitana"/>
              </a:rPr>
              <a:t>In the case that it continues its operations, it will earn a revenue of $5000 and pay a variable cost of $3000 and use $2000 to pay the fixed cost, and hence the company will lose less by continuing the operations. However, in the long run, the company will exit the market unless the prices increase because eventually, the average variable costs exceed average revenue (AR). Thus it will shut down at the point of minimum average variable cost (AVC), as seen on the graphic.</a:t>
            </a:r>
          </a:p>
          <a:p>
            <a:pPr marL="0" indent="0">
              <a:buNone/>
            </a:pPr>
            <a:endParaRPr lang="en-GB" sz="1800" dirty="0"/>
          </a:p>
        </p:txBody>
      </p:sp>
      <p:sp>
        <p:nvSpPr>
          <p:cNvPr id="4" name="Date Placeholder 3">
            <a:extLst>
              <a:ext uri="{FF2B5EF4-FFF2-40B4-BE49-F238E27FC236}">
                <a16:creationId xmlns:a16="http://schemas.microsoft.com/office/drawing/2014/main" id="{82EB1CEA-9898-48C3-AAF4-2EE33E1FBC2C}"/>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CF61A5BC-9D01-42FA-9687-9461EE0C781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648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46A939-93C1-314A-885B-58328184A130}"/>
              </a:ext>
            </a:extLst>
          </p:cNvPr>
          <p:cNvSpPr/>
          <p:nvPr/>
        </p:nvSpPr>
        <p:spPr bwMode="auto">
          <a:xfrm>
            <a:off x="457200" y="274638"/>
            <a:ext cx="82296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a:lnSpc>
                <a:spcPct val="90000"/>
              </a:lnSpc>
              <a:spcAft>
                <a:spcPts val="600"/>
              </a:spcAft>
              <a:buFont typeface="Arial" panose="020B0604020202020204" pitchFamily="34" charset="0"/>
              <a:buChar char="•"/>
            </a:pPr>
            <a:r>
              <a:rPr lang="en-GB" sz="2100" dirty="0">
                <a:latin typeface="+mj-lt"/>
                <a:ea typeface="+mj-ea"/>
                <a:cs typeface="+mj-cs"/>
              </a:rPr>
              <a:t>ATC (Average Total Cost) = Total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AVC (Average Variable Cost) = Variable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AFC (Average Fixed Cost) = Fixed cost / Quantity</a:t>
            </a:r>
          </a:p>
        </p:txBody>
      </p:sp>
      <p:pic>
        <p:nvPicPr>
          <p:cNvPr id="6" name="Content Placeholder 5">
            <a:extLst>
              <a:ext uri="{FF2B5EF4-FFF2-40B4-BE49-F238E27FC236}">
                <a16:creationId xmlns:a16="http://schemas.microsoft.com/office/drawing/2014/main" id="{60BA104C-4AB3-5143-8302-A0FE7D79D9FB}"/>
              </a:ext>
            </a:extLst>
          </p:cNvPr>
          <p:cNvPicPr>
            <a:picLocks noGrp="1" noChangeAspect="1"/>
          </p:cNvPicPr>
          <p:nvPr>
            <p:ph idx="1"/>
          </p:nvPr>
        </p:nvPicPr>
        <p:blipFill>
          <a:blip r:embed="rId2"/>
          <a:stretch>
            <a:fillRect/>
          </a:stretch>
        </p:blipFill>
        <p:spPr>
          <a:xfrm>
            <a:off x="750505" y="1600201"/>
            <a:ext cx="7642989" cy="3917032"/>
          </a:xfrm>
          <a:prstGeom prst="rect">
            <a:avLst/>
          </a:prstGeom>
          <a:noFill/>
        </p:spPr>
      </p:pic>
      <p:sp>
        <p:nvSpPr>
          <p:cNvPr id="4" name="Date Placeholder 3">
            <a:extLst>
              <a:ext uri="{FF2B5EF4-FFF2-40B4-BE49-F238E27FC236}">
                <a16:creationId xmlns:a16="http://schemas.microsoft.com/office/drawing/2014/main" id="{E7B34D08-C6D7-8540-B4AB-F39E4420820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03/04/2021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438B5015-3E68-1648-BAB9-17F31E37BC75}"/>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13</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782173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5BF333-BC3A-4B47-83B0-25CF7F0622FC}"/>
              </a:ext>
            </a:extLst>
          </p:cNvPr>
          <p:cNvSpPr>
            <a:spLocks noGrp="1"/>
          </p:cNvSpPr>
          <p:nvPr>
            <p:ph type="title"/>
          </p:nvPr>
        </p:nvSpPr>
        <p:spPr>
          <a:xfrm>
            <a:off x="457200" y="268773"/>
            <a:ext cx="8229600" cy="648072"/>
          </a:xfrm>
        </p:spPr>
        <p:txBody>
          <a:bodyPr/>
          <a:lstStyle/>
          <a:p>
            <a:r>
              <a:rPr lang="en-GB" sz="3200" dirty="0"/>
              <a:t>'Imperfect Competition'</a:t>
            </a:r>
            <a:br>
              <a:rPr lang="en-GB" sz="3200" dirty="0"/>
            </a:br>
            <a:endParaRPr lang="en-US" sz="3200" dirty="0"/>
          </a:p>
        </p:txBody>
      </p:sp>
      <p:sp>
        <p:nvSpPr>
          <p:cNvPr id="8" name="Content Placeholder 7">
            <a:extLst>
              <a:ext uri="{FF2B5EF4-FFF2-40B4-BE49-F238E27FC236}">
                <a16:creationId xmlns:a16="http://schemas.microsoft.com/office/drawing/2014/main" id="{DB18ECB5-3714-9049-8AAA-5C1F18131B4E}"/>
              </a:ext>
            </a:extLst>
          </p:cNvPr>
          <p:cNvSpPr>
            <a:spLocks noGrp="1"/>
          </p:cNvSpPr>
          <p:nvPr>
            <p:ph idx="1"/>
          </p:nvPr>
        </p:nvSpPr>
        <p:spPr>
          <a:xfrm>
            <a:off x="442190" y="764704"/>
            <a:ext cx="8229600" cy="3917032"/>
          </a:xfrm>
        </p:spPr>
        <p:txBody>
          <a:bodyPr/>
          <a:lstStyle/>
          <a:p>
            <a:pPr marL="0" indent="0">
              <a:buNone/>
            </a:pPr>
            <a:r>
              <a:rPr lang="en-GB" sz="2000" b="1" i="1" dirty="0"/>
              <a:t>Definition:</a:t>
            </a:r>
            <a:r>
              <a:rPr lang="en-GB" sz="2000" dirty="0"/>
              <a:t> Imperfect competition is a competitive market situation where there are many sellers, but they are selling heterogeneous (dissimilar) goods as opposed to the perfect competitive market scenario. As the name suggests, competitive markets that are imperfect in nature.</a:t>
            </a:r>
            <a:br>
              <a:rPr lang="en-GB" sz="2000" dirty="0"/>
            </a:br>
            <a:br>
              <a:rPr lang="en-GB" sz="2000" dirty="0"/>
            </a:br>
            <a:r>
              <a:rPr lang="en-GB" sz="2000" b="1" i="1" dirty="0"/>
              <a:t>Description:</a:t>
            </a:r>
            <a:r>
              <a:rPr lang="en-GB" sz="2000" dirty="0"/>
              <a:t> Imperfect competition is the real world competition. Today some of the industries and sellers follow it to earn surplus profits. In this market scenario, the seller enjoys the luxury of influencing the price in order to earn more profits.</a:t>
            </a:r>
            <a:br>
              <a:rPr lang="en-GB" sz="2000" dirty="0"/>
            </a:br>
            <a:br>
              <a:rPr lang="en-GB" sz="2000" dirty="0"/>
            </a:br>
            <a:r>
              <a:rPr lang="en-GB" sz="2000" dirty="0"/>
              <a:t>If a seller is selling a non identical good in the market, then he can raise the prices and earn profits. High profits attract other sellers to enter the market and sellers, who are incurring losses, can very easily exit the market.</a:t>
            </a:r>
            <a:br>
              <a:rPr lang="en-GB" sz="2000" dirty="0"/>
            </a:br>
            <a:br>
              <a:rPr lang="en-GB" sz="2000" dirty="0"/>
            </a:br>
            <a:br>
              <a:rPr lang="en-GB" sz="2000" dirty="0">
                <a:hlinkClick r:id="rId2"/>
              </a:rPr>
            </a:br>
            <a:endParaRPr lang="en-GB" sz="2000" dirty="0">
              <a:hlinkClick r:id="rId2"/>
            </a:endParaRPr>
          </a:p>
          <a:p>
            <a:endParaRPr lang="en-US" sz="2000" dirty="0"/>
          </a:p>
        </p:txBody>
      </p:sp>
      <p:sp>
        <p:nvSpPr>
          <p:cNvPr id="5" name="Date Placeholder 4">
            <a:extLst>
              <a:ext uri="{FF2B5EF4-FFF2-40B4-BE49-F238E27FC236}">
                <a16:creationId xmlns:a16="http://schemas.microsoft.com/office/drawing/2014/main" id="{2844D545-16C0-D547-BE9F-BCDE929C77FC}"/>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03/04/2021</a:t>
            </a:fld>
            <a:endParaRPr lang="en-GB" altLang="en-US" sz="900"/>
          </a:p>
        </p:txBody>
      </p:sp>
      <p:sp>
        <p:nvSpPr>
          <p:cNvPr id="6" name="Slide Number Placeholder 5">
            <a:extLst>
              <a:ext uri="{FF2B5EF4-FFF2-40B4-BE49-F238E27FC236}">
                <a16:creationId xmlns:a16="http://schemas.microsoft.com/office/drawing/2014/main" id="{AAD0D5F1-90C0-4B43-82B6-418B1681FE3D}"/>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101785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4DEEDA-3335-EA4B-8713-5B8DDA135647}"/>
              </a:ext>
            </a:extLst>
          </p:cNvPr>
          <p:cNvSpPr>
            <a:spLocks noGrp="1"/>
          </p:cNvSpPr>
          <p:nvPr>
            <p:ph type="title"/>
          </p:nvPr>
        </p:nvSpPr>
        <p:spPr/>
        <p:txBody>
          <a:bodyPr/>
          <a:lstStyle/>
          <a:p>
            <a:r>
              <a:rPr lang="en-GB" dirty="0"/>
              <a:t>'Imperfect Competition'</a:t>
            </a:r>
            <a:br>
              <a:rPr lang="en-GB" dirty="0"/>
            </a:br>
            <a:endParaRPr lang="en-US" dirty="0"/>
          </a:p>
        </p:txBody>
      </p:sp>
      <p:sp>
        <p:nvSpPr>
          <p:cNvPr id="8" name="Content Placeholder 7">
            <a:extLst>
              <a:ext uri="{FF2B5EF4-FFF2-40B4-BE49-F238E27FC236}">
                <a16:creationId xmlns:a16="http://schemas.microsoft.com/office/drawing/2014/main" id="{AE6DA94A-CB52-004B-B13F-92141BBCBB1A}"/>
              </a:ext>
            </a:extLst>
          </p:cNvPr>
          <p:cNvSpPr>
            <a:spLocks noGrp="1"/>
          </p:cNvSpPr>
          <p:nvPr>
            <p:ph idx="1"/>
          </p:nvPr>
        </p:nvSpPr>
        <p:spPr/>
        <p:txBody>
          <a:bodyPr/>
          <a:lstStyle/>
          <a:p>
            <a:pPr marL="0" indent="0">
              <a:buNone/>
            </a:pPr>
            <a:r>
              <a:rPr lang="en-GB" i="1" dirty="0"/>
              <a:t>There are four types of imperfect markets:</a:t>
            </a:r>
          </a:p>
          <a:p>
            <a:r>
              <a:rPr lang="en-GB" dirty="0"/>
              <a:t>Monopoly (only one seller)  </a:t>
            </a:r>
          </a:p>
          <a:p>
            <a:r>
              <a:rPr lang="en-GB" dirty="0"/>
              <a:t>Oligopoly (few sellers of goods)  </a:t>
            </a:r>
          </a:p>
          <a:p>
            <a:r>
              <a:rPr lang="en-GB" dirty="0"/>
              <a:t>Monopolistic competition (many sellers with highly differentiated product) </a:t>
            </a:r>
          </a:p>
          <a:p>
            <a:r>
              <a:rPr lang="en-GB" dirty="0"/>
              <a:t>Monopsony (only one buyer of a product)</a:t>
            </a:r>
          </a:p>
          <a:p>
            <a:endParaRPr lang="en-US" dirty="0"/>
          </a:p>
        </p:txBody>
      </p:sp>
      <p:sp>
        <p:nvSpPr>
          <p:cNvPr id="5" name="Date Placeholder 4">
            <a:extLst>
              <a:ext uri="{FF2B5EF4-FFF2-40B4-BE49-F238E27FC236}">
                <a16:creationId xmlns:a16="http://schemas.microsoft.com/office/drawing/2014/main" id="{EE9A6B24-B981-8741-BA51-381976C42695}"/>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03/04/2021</a:t>
            </a:fld>
            <a:endParaRPr lang="en-GB" altLang="en-US" sz="900"/>
          </a:p>
        </p:txBody>
      </p:sp>
      <p:sp>
        <p:nvSpPr>
          <p:cNvPr id="6" name="Slide Number Placeholder 5">
            <a:extLst>
              <a:ext uri="{FF2B5EF4-FFF2-40B4-BE49-F238E27FC236}">
                <a16:creationId xmlns:a16="http://schemas.microsoft.com/office/drawing/2014/main" id="{A2326693-09BC-F64E-8416-A34C030B5420}"/>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3985398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86BA0-99EA-7541-AA87-D09D376E4127}"/>
              </a:ext>
            </a:extLst>
          </p:cNvPr>
          <p:cNvSpPr>
            <a:spLocks noGrp="1"/>
          </p:cNvSpPr>
          <p:nvPr>
            <p:ph type="title"/>
          </p:nvPr>
        </p:nvSpPr>
        <p:spPr>
          <a:xfrm>
            <a:off x="457200" y="274638"/>
            <a:ext cx="8229600" cy="706090"/>
          </a:xfrm>
        </p:spPr>
        <p:txBody>
          <a:bodyPr/>
          <a:lstStyle/>
          <a:p>
            <a:r>
              <a:rPr lang="en-US" dirty="0"/>
              <a:t>Monopoly </a:t>
            </a:r>
          </a:p>
        </p:txBody>
      </p:sp>
      <p:sp>
        <p:nvSpPr>
          <p:cNvPr id="8" name="Content Placeholder 7">
            <a:extLst>
              <a:ext uri="{FF2B5EF4-FFF2-40B4-BE49-F238E27FC236}">
                <a16:creationId xmlns:a16="http://schemas.microsoft.com/office/drawing/2014/main" id="{610E2855-2694-C244-858A-DC8D34D44B79}"/>
              </a:ext>
            </a:extLst>
          </p:cNvPr>
          <p:cNvSpPr>
            <a:spLocks noGrp="1"/>
          </p:cNvSpPr>
          <p:nvPr>
            <p:ph idx="1"/>
          </p:nvPr>
        </p:nvSpPr>
        <p:spPr>
          <a:xfrm>
            <a:off x="452197" y="1124744"/>
            <a:ext cx="8229600" cy="3917032"/>
          </a:xfrm>
        </p:spPr>
        <p:txBody>
          <a:bodyPr/>
          <a:lstStyle/>
          <a:p>
            <a:r>
              <a:rPr lang="en-GB" sz="2200" dirty="0"/>
              <a:t>A </a:t>
            </a:r>
            <a:r>
              <a:rPr lang="en-GB" sz="2200" i="1" dirty="0"/>
              <a:t>pure </a:t>
            </a:r>
            <a:r>
              <a:rPr lang="en-GB" sz="2200" dirty="0"/>
              <a:t>monopoly means a single seller with no competitors. Given that ‘pure’ monopolies are rare, regulators and other agencies often consider the extent of monopoly </a:t>
            </a:r>
            <a:r>
              <a:rPr lang="en-GB" sz="2200" i="1" dirty="0"/>
              <a:t>power</a:t>
            </a:r>
            <a:r>
              <a:rPr lang="en-GB" sz="2200" dirty="0"/>
              <a:t> in a market to determine whether intervention should take place.</a:t>
            </a:r>
          </a:p>
          <a:p>
            <a:r>
              <a:rPr lang="en-GB" sz="2200" dirty="0"/>
              <a:t>Monopoly power is the extent to which a firm can influence and even ‘set’ the market price or influence the quantity supplied to the market, and also the extent to which conditions of business are influenced by a single firm.</a:t>
            </a:r>
          </a:p>
          <a:p>
            <a:r>
              <a:rPr lang="en-GB" sz="2200" dirty="0"/>
              <a:t>Here, a monopolist is a price maker and faces a downward sloping demand curve. Although maximising profits would occur at the output where MC = MR, the firm can make super-normal profits over the whole range between A and B – given that AR is above ATC over this range.</a:t>
            </a:r>
          </a:p>
          <a:p>
            <a:endParaRPr lang="en-US" sz="2200" dirty="0"/>
          </a:p>
        </p:txBody>
      </p:sp>
      <p:sp>
        <p:nvSpPr>
          <p:cNvPr id="5" name="Date Placeholder 4">
            <a:extLst>
              <a:ext uri="{FF2B5EF4-FFF2-40B4-BE49-F238E27FC236}">
                <a16:creationId xmlns:a16="http://schemas.microsoft.com/office/drawing/2014/main" id="{E2D6EACA-8039-5548-B5C8-8C24FABD9E31}"/>
              </a:ext>
            </a:extLst>
          </p:cNvPr>
          <p:cNvSpPr>
            <a:spLocks noGrp="1"/>
          </p:cNvSpPr>
          <p:nvPr>
            <p:ph type="dt" sz="half" idx="10"/>
          </p:nvPr>
        </p:nvSpPr>
        <p:spPr/>
        <p:txBody>
          <a:bodyPr/>
          <a:lstStyle/>
          <a:p>
            <a:pPr>
              <a:defRPr/>
            </a:pPr>
            <a:fld id="{F7614AD2-EBEE-4B9C-B8EB-7B45076136C4}" type="datetime1">
              <a:rPr lang="en-GB" altLang="en-US" smtClean="0"/>
              <a:pPr>
                <a:defRPr/>
              </a:pPr>
              <a:t>03/04/2021</a:t>
            </a:fld>
            <a:endParaRPr lang="en-GB" altLang="en-US"/>
          </a:p>
        </p:txBody>
      </p:sp>
      <p:sp>
        <p:nvSpPr>
          <p:cNvPr id="6" name="Slide Number Placeholder 5">
            <a:extLst>
              <a:ext uri="{FF2B5EF4-FFF2-40B4-BE49-F238E27FC236}">
                <a16:creationId xmlns:a16="http://schemas.microsoft.com/office/drawing/2014/main" id="{E800B6FE-6A8B-A34C-90EB-907240E6BCF4}"/>
              </a:ext>
            </a:extLst>
          </p:cNvPr>
          <p:cNvSpPr>
            <a:spLocks noGrp="1"/>
          </p:cNvSpPr>
          <p:nvPr>
            <p:ph type="sldNum" sz="quarter" idx="12"/>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1554966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5E06E0-E5EB-4694-933B-8822D7AC6327}"/>
              </a:ext>
            </a:extLst>
          </p:cNvPr>
          <p:cNvSpPr>
            <a:spLocks noGrp="1"/>
          </p:cNvSpPr>
          <p:nvPr>
            <p:ph idx="1"/>
          </p:nvPr>
        </p:nvSpPr>
        <p:spPr/>
        <p:txBody>
          <a:bodyPr/>
          <a:lstStyle/>
          <a:p>
            <a:r>
              <a:rPr lang="en-GB" b="0" i="0" dirty="0">
                <a:effectLst/>
                <a:latin typeface="Open Sans"/>
              </a:rPr>
              <a:t>In the UK a firm is said to have monopoly power if it has more than 25% of the market share. For example, Tesco @30% market share or Google 90% of search engine traffic.</a:t>
            </a:r>
          </a:p>
          <a:p>
            <a:pPr marL="0" indent="0">
              <a:buNone/>
            </a:pPr>
            <a:endParaRPr lang="en-GB" dirty="0"/>
          </a:p>
        </p:txBody>
      </p:sp>
      <p:sp>
        <p:nvSpPr>
          <p:cNvPr id="4" name="Date Placeholder 3">
            <a:extLst>
              <a:ext uri="{FF2B5EF4-FFF2-40B4-BE49-F238E27FC236}">
                <a16:creationId xmlns:a16="http://schemas.microsoft.com/office/drawing/2014/main" id="{BC5F46AC-9CEC-4ECD-9A90-80938E513F0F}"/>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F4FC15FF-0469-40A2-BB26-4586862242B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91188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ECCFADF-6998-4421-874A-AA3BA6E89095}"/>
              </a:ext>
            </a:extLst>
          </p:cNvPr>
          <p:cNvSpPr>
            <a:spLocks noGrp="1"/>
          </p:cNvSpPr>
          <p:nvPr>
            <p:ph type="title"/>
          </p:nvPr>
        </p:nvSpPr>
        <p:spPr>
          <a:xfrm>
            <a:off x="457200" y="274638"/>
            <a:ext cx="8229600" cy="1143000"/>
          </a:xfrm>
        </p:spPr>
        <p:txBody>
          <a:bodyPr/>
          <a:lstStyle/>
          <a:p>
            <a:r>
              <a:rPr lang="en-US" dirty="0"/>
              <a:t>Monopoly </a:t>
            </a:r>
          </a:p>
        </p:txBody>
      </p:sp>
      <p:sp>
        <p:nvSpPr>
          <p:cNvPr id="10" name="Rectangle 9">
            <a:extLst>
              <a:ext uri="{FF2B5EF4-FFF2-40B4-BE49-F238E27FC236}">
                <a16:creationId xmlns:a16="http://schemas.microsoft.com/office/drawing/2014/main" id="{42A1EDDB-9B1B-4143-A538-133A955964B0}"/>
              </a:ext>
            </a:extLst>
          </p:cNvPr>
          <p:cNvSpPr/>
          <p:nvPr/>
        </p:nvSpPr>
        <p:spPr bwMode="auto">
          <a:xfrm>
            <a:off x="457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buFont typeface="Arial" panose="020B0604020202020204" pitchFamily="34" charset="0"/>
            </a:pPr>
            <a:endParaRPr lang="en-GB" sz="2000" dirty="0"/>
          </a:p>
          <a:p>
            <a:pPr>
              <a:lnSpc>
                <a:spcPct val="90000"/>
              </a:lnSpc>
              <a:spcBef>
                <a:spcPct val="20000"/>
              </a:spcBef>
              <a:buFont typeface="Arial" panose="020B0604020202020204" pitchFamily="34" charset="0"/>
            </a:pPr>
            <a:r>
              <a:rPr lang="en-GB" sz="2000" dirty="0"/>
              <a:t>A </a:t>
            </a:r>
            <a:r>
              <a:rPr lang="en-GB" sz="2000" dirty="0">
                <a:hlinkClick r:id="rId2">
                  <a:extLst>
                    <a:ext uri="{A12FA001-AC4F-418D-AE19-62706E023703}">
                      <ahyp:hlinkClr xmlns:ahyp="http://schemas.microsoft.com/office/drawing/2018/hyperlinkcolor" val="tx"/>
                    </a:ext>
                  </a:extLst>
                </a:hlinkClick>
              </a:rPr>
              <a:t>natural monopoly</a:t>
            </a:r>
            <a:r>
              <a:rPr lang="en-GB" sz="2000" dirty="0"/>
              <a:t> is a firm which owns a single infrastructure, such as a gas or electricity provider, although several firms may operate services which use the single infrastructure.</a:t>
            </a:r>
          </a:p>
          <a:p>
            <a:pPr>
              <a:lnSpc>
                <a:spcPct val="90000"/>
              </a:lnSpc>
              <a:spcBef>
                <a:spcPct val="20000"/>
              </a:spcBef>
              <a:buFont typeface="Arial" panose="020B0604020202020204" pitchFamily="34" charset="0"/>
            </a:pPr>
            <a:endParaRPr lang="en-GB" sz="2000" b="0" i="0" dirty="0">
              <a:effectLst/>
            </a:endParaRPr>
          </a:p>
          <a:p>
            <a:pPr>
              <a:lnSpc>
                <a:spcPct val="90000"/>
              </a:lnSpc>
              <a:spcBef>
                <a:spcPct val="20000"/>
              </a:spcBef>
              <a:buFont typeface="Arial" panose="020B0604020202020204" pitchFamily="34" charset="0"/>
            </a:pPr>
            <a:r>
              <a:rPr lang="en-GB" sz="2000" b="0" i="0" dirty="0">
                <a:effectLst/>
              </a:rPr>
              <a:t>A monopoly maximises profits where MR=MC (at point m). It sets a price of Pm and quantity </a:t>
            </a:r>
            <a:r>
              <a:rPr lang="en-GB" sz="2000" b="0" i="0" dirty="0" err="1">
                <a:effectLst/>
              </a:rPr>
              <a:t>Qm</a:t>
            </a:r>
            <a:r>
              <a:rPr lang="en-GB" sz="2000" b="0" i="0" dirty="0">
                <a:effectLst/>
              </a:rPr>
              <a:t>.</a:t>
            </a:r>
          </a:p>
        </p:txBody>
      </p:sp>
      <p:sp>
        <p:nvSpPr>
          <p:cNvPr id="5" name="Date Placeholder 4">
            <a:extLst>
              <a:ext uri="{FF2B5EF4-FFF2-40B4-BE49-F238E27FC236}">
                <a16:creationId xmlns:a16="http://schemas.microsoft.com/office/drawing/2014/main" id="{0B5F25D9-85D5-0F42-AED0-91366D1E9D5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GB" altLang="en-US" sz="900" kern="1200">
                <a:latin typeface="+mn-lt"/>
                <a:ea typeface="+mn-ea"/>
                <a:cs typeface="+mn-cs"/>
              </a:rPr>
              <a:pPr>
                <a:lnSpc>
                  <a:spcPct val="90000"/>
                </a:lnSpc>
                <a:spcAft>
                  <a:spcPts val="600"/>
                </a:spcAft>
                <a:defRPr/>
              </a:pPr>
              <a:t>03/04/2021</a:t>
            </a:fld>
            <a:endParaRPr lang="en-GB" altLang="en-US" sz="900" kern="1200">
              <a:latin typeface="+mn-lt"/>
              <a:ea typeface="+mn-ea"/>
              <a:cs typeface="+mn-cs"/>
            </a:endParaRPr>
          </a:p>
        </p:txBody>
      </p:sp>
      <p:sp>
        <p:nvSpPr>
          <p:cNvPr id="6" name="Slide Number Placeholder 5">
            <a:extLst>
              <a:ext uri="{FF2B5EF4-FFF2-40B4-BE49-F238E27FC236}">
                <a16:creationId xmlns:a16="http://schemas.microsoft.com/office/drawing/2014/main" id="{C027F291-5B0C-6946-9DAB-23464AC1BB0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386495F9-B3F5-4DDF-9323-6CEC80C52C17}" type="slidenum">
              <a:rPr lang="en-GB" altLang="en-US" kern="1200">
                <a:latin typeface="Myriad Pro"/>
                <a:ea typeface="+mn-ea"/>
                <a:cs typeface="Arial" panose="020B0604020202020204" pitchFamily="34" charset="0"/>
              </a:rPr>
              <a:pPr>
                <a:spcAft>
                  <a:spcPts val="600"/>
                </a:spcAft>
                <a:defRPr/>
              </a:pPr>
              <a:t>18</a:t>
            </a:fld>
            <a:endParaRPr lang="en-GB" altLang="en-US" kern="1200">
              <a:latin typeface="Myriad Pro"/>
              <a:ea typeface="+mn-ea"/>
              <a:cs typeface="Arial" panose="020B0604020202020204" pitchFamily="34" charset="0"/>
            </a:endParaRPr>
          </a:p>
        </p:txBody>
      </p:sp>
      <p:pic>
        <p:nvPicPr>
          <p:cNvPr id="4" name="Content Placeholder 3">
            <a:extLst>
              <a:ext uri="{FF2B5EF4-FFF2-40B4-BE49-F238E27FC236}">
                <a16:creationId xmlns:a16="http://schemas.microsoft.com/office/drawing/2014/main" id="{72C62DBC-5AF9-4448-A8A4-8C5A0FD8225E}"/>
              </a:ext>
            </a:extLst>
          </p:cNvPr>
          <p:cNvPicPr>
            <a:picLocks noGrp="1" noChangeAspect="1"/>
          </p:cNvPicPr>
          <p:nvPr>
            <p:ph sz="half" idx="2"/>
          </p:nvPr>
        </p:nvPicPr>
        <p:blipFill>
          <a:blip r:embed="rId3"/>
          <a:stretch>
            <a:fillRect/>
          </a:stretch>
        </p:blipFill>
        <p:spPr>
          <a:xfrm>
            <a:off x="4648200" y="1417639"/>
            <a:ext cx="4038600" cy="3660884"/>
          </a:xfrm>
        </p:spPr>
      </p:pic>
    </p:spTree>
    <p:extLst>
      <p:ext uri="{BB962C8B-B14F-4D97-AF65-F5344CB8AC3E}">
        <p14:creationId xmlns:p14="http://schemas.microsoft.com/office/powerpoint/2010/main" val="1390170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A59AA1-FE1B-D746-AE40-8741E6C837E8}"/>
              </a:ext>
            </a:extLst>
          </p:cNvPr>
          <p:cNvSpPr>
            <a:spLocks noGrp="1"/>
          </p:cNvSpPr>
          <p:nvPr>
            <p:ph type="title"/>
          </p:nvPr>
        </p:nvSpPr>
        <p:spPr>
          <a:xfrm>
            <a:off x="457200" y="274638"/>
            <a:ext cx="8229600" cy="490066"/>
          </a:xfrm>
        </p:spPr>
        <p:txBody>
          <a:bodyPr/>
          <a:lstStyle/>
          <a:p>
            <a:r>
              <a:rPr lang="en-US" sz="3600" dirty="0"/>
              <a:t>Monopoly </a:t>
            </a:r>
          </a:p>
        </p:txBody>
      </p:sp>
      <p:sp>
        <p:nvSpPr>
          <p:cNvPr id="8" name="Content Placeholder 7">
            <a:extLst>
              <a:ext uri="{FF2B5EF4-FFF2-40B4-BE49-F238E27FC236}">
                <a16:creationId xmlns:a16="http://schemas.microsoft.com/office/drawing/2014/main" id="{C046B310-8877-6C4C-AD51-339400AF46D4}"/>
              </a:ext>
            </a:extLst>
          </p:cNvPr>
          <p:cNvSpPr>
            <a:spLocks noGrp="1"/>
          </p:cNvSpPr>
          <p:nvPr>
            <p:ph idx="1"/>
          </p:nvPr>
        </p:nvSpPr>
        <p:spPr>
          <a:xfrm>
            <a:off x="457200" y="769910"/>
            <a:ext cx="8229600" cy="3917032"/>
          </a:xfrm>
        </p:spPr>
        <p:txBody>
          <a:bodyPr/>
          <a:lstStyle/>
          <a:p>
            <a:endParaRPr lang="en-GB" sz="2000" dirty="0"/>
          </a:p>
          <a:p>
            <a:r>
              <a:rPr lang="en-GB" sz="2000" dirty="0"/>
              <a:t>A monopoly is characterized by the absence of competition, which can lead to high costs for consumers, inferior products and services, and corrupt behaviour. A company that dominates a business sector or industry can use that dominance to its advantage, and at the expense of others. It can create artificial scarcities, </a:t>
            </a:r>
            <a:r>
              <a:rPr lang="en-GB" sz="2000" dirty="0">
                <a:hlinkClick r:id="rId2">
                  <a:extLst>
                    <a:ext uri="{A12FA001-AC4F-418D-AE19-62706E023703}">
                      <ahyp:hlinkClr xmlns:ahyp="http://schemas.microsoft.com/office/drawing/2018/hyperlinkcolor" val="tx"/>
                    </a:ext>
                  </a:extLst>
                </a:hlinkClick>
              </a:rPr>
              <a:t>fix prices</a:t>
            </a:r>
            <a:r>
              <a:rPr lang="en-GB" sz="2000" dirty="0"/>
              <a:t>, and circumvent natural </a:t>
            </a:r>
            <a:r>
              <a:rPr lang="en-GB" sz="2000" dirty="0">
                <a:hlinkClick r:id="rId3">
                  <a:extLst>
                    <a:ext uri="{A12FA001-AC4F-418D-AE19-62706E023703}">
                      <ahyp:hlinkClr xmlns:ahyp="http://schemas.microsoft.com/office/drawing/2018/hyperlinkcolor" val="tx"/>
                    </a:ext>
                  </a:extLst>
                </a:hlinkClick>
              </a:rPr>
              <a:t>laws of supply and demand</a:t>
            </a:r>
            <a:endParaRPr lang="en-GB" sz="2000" dirty="0"/>
          </a:p>
          <a:p>
            <a:r>
              <a:rPr lang="en-GB" sz="2000" dirty="0"/>
              <a:t>Mergers and acquisitions among companies in the same business are highly regulated and researched for this reason. Firms are typically forced to divest assets if federal authorities believe a proposed merger or takeover will violate anti-monopoly laws. By divesting assets (selling assets), it allows competitors to enter the market by those assets, which can include plant and equipment and customers.</a:t>
            </a:r>
          </a:p>
          <a:p>
            <a:endParaRPr lang="en-US" sz="2000" dirty="0"/>
          </a:p>
        </p:txBody>
      </p:sp>
      <p:sp>
        <p:nvSpPr>
          <p:cNvPr id="5" name="Date Placeholder 4">
            <a:extLst>
              <a:ext uri="{FF2B5EF4-FFF2-40B4-BE49-F238E27FC236}">
                <a16:creationId xmlns:a16="http://schemas.microsoft.com/office/drawing/2014/main" id="{966AF0AA-44B6-2A4D-A33F-0255454F4A78}"/>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03/04/2021</a:t>
            </a:fld>
            <a:endParaRPr lang="en-GB" altLang="en-US" sz="900"/>
          </a:p>
        </p:txBody>
      </p:sp>
      <p:sp>
        <p:nvSpPr>
          <p:cNvPr id="6" name="Slide Number Placeholder 5">
            <a:extLst>
              <a:ext uri="{FF2B5EF4-FFF2-40B4-BE49-F238E27FC236}">
                <a16:creationId xmlns:a16="http://schemas.microsoft.com/office/drawing/2014/main" id="{6B34097E-CB28-4442-AC3C-30579FDD3C42}"/>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146219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62346-B79D-4E16-92F5-B1C3E0F7E77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0" i="0">
                <a:effectLst/>
              </a:rPr>
              <a:t>Oligopoly</a:t>
            </a:r>
            <a:br>
              <a:rPr lang="en-GB" sz="3700" b="0" i="0">
                <a:effectLst/>
              </a:rPr>
            </a:br>
            <a:endParaRPr lang="en-GB" sz="3700"/>
          </a:p>
        </p:txBody>
      </p:sp>
      <p:sp>
        <p:nvSpPr>
          <p:cNvPr id="3" name="Content Placeholder 2">
            <a:extLst>
              <a:ext uri="{FF2B5EF4-FFF2-40B4-BE49-F238E27FC236}">
                <a16:creationId xmlns:a16="http://schemas.microsoft.com/office/drawing/2014/main" id="{D38E66E7-8CE1-4995-B37E-3B87A248F7EF}"/>
              </a:ext>
            </a:extLst>
          </p:cNvPr>
          <p:cNvSpPr>
            <a:spLocks noGrp="1"/>
          </p:cNvSpPr>
          <p:nvPr>
            <p:ph sz="half" idx="1"/>
          </p:nvPr>
        </p:nvSpPr>
        <p:spPr>
          <a:xfrm>
            <a:off x="457200" y="1600201"/>
            <a:ext cx="4038600" cy="3989040"/>
          </a:xfrm>
        </p:spPr>
        <p:txBody>
          <a:bodyPr wrap="square" anchor="t">
            <a:normAutofit/>
          </a:bodyPr>
          <a:lstStyle/>
          <a:p>
            <a:r>
              <a:rPr lang="en-GB" b="0" i="0">
                <a:effectLst/>
              </a:rPr>
              <a:t>An oligopoly is an industry dominated by a few large firms. For example, an industry with a five-firm concentration ratio of greater than 50% is considered an oligopoly.</a:t>
            </a:r>
          </a:p>
          <a:p>
            <a:endParaRPr lang="en-GB" dirty="0"/>
          </a:p>
        </p:txBody>
      </p:sp>
      <p:pic>
        <p:nvPicPr>
          <p:cNvPr id="2050" name="Picture 2" descr="oligopoly">
            <a:extLst>
              <a:ext uri="{FF2B5EF4-FFF2-40B4-BE49-F238E27FC236}">
                <a16:creationId xmlns:a16="http://schemas.microsoft.com/office/drawing/2014/main" id="{DD308C0C-785A-4943-BCDE-3AC18ED1B9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6"/>
            <a:ext cx="4038600" cy="2281809"/>
          </a:xfrm>
          <a:prstGeom prst="rect">
            <a:avLst/>
          </a:prstGeom>
          <a:solidFill>
            <a:srgbClr val="FFFFFF"/>
          </a:solidFill>
        </p:spPr>
      </p:pic>
      <p:sp>
        <p:nvSpPr>
          <p:cNvPr id="4" name="Date Placeholder 3">
            <a:extLst>
              <a:ext uri="{FF2B5EF4-FFF2-40B4-BE49-F238E27FC236}">
                <a16:creationId xmlns:a16="http://schemas.microsoft.com/office/drawing/2014/main" id="{8C42712D-24AB-4C3E-BB90-669D329578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03/04/2021</a:t>
            </a:fld>
            <a:endParaRPr lang="en-GB" altLang="en-US" sz="900"/>
          </a:p>
        </p:txBody>
      </p:sp>
      <p:sp>
        <p:nvSpPr>
          <p:cNvPr id="5" name="Slide Number Placeholder 4">
            <a:extLst>
              <a:ext uri="{FF2B5EF4-FFF2-40B4-BE49-F238E27FC236}">
                <a16:creationId xmlns:a16="http://schemas.microsoft.com/office/drawing/2014/main" id="{4549205E-6562-44AB-9887-39894F3234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2524053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E7518F-88D1-7C4F-934E-1BB1FF886E02}"/>
              </a:ext>
            </a:extLst>
          </p:cNvPr>
          <p:cNvSpPr>
            <a:spLocks noGrp="1"/>
          </p:cNvSpPr>
          <p:nvPr>
            <p:ph type="title"/>
          </p:nvPr>
        </p:nvSpPr>
        <p:spPr/>
        <p:txBody>
          <a:bodyPr/>
          <a:lstStyle/>
          <a:p>
            <a:r>
              <a:rPr lang="en-US" dirty="0"/>
              <a:t>Oligopoly </a:t>
            </a:r>
          </a:p>
        </p:txBody>
      </p:sp>
      <p:sp>
        <p:nvSpPr>
          <p:cNvPr id="7" name="Content Placeholder 6">
            <a:extLst>
              <a:ext uri="{FF2B5EF4-FFF2-40B4-BE49-F238E27FC236}">
                <a16:creationId xmlns:a16="http://schemas.microsoft.com/office/drawing/2014/main" id="{7107F105-CBE3-7345-B9E2-ACA4E99DEB68}"/>
              </a:ext>
            </a:extLst>
          </p:cNvPr>
          <p:cNvSpPr>
            <a:spLocks noGrp="1"/>
          </p:cNvSpPr>
          <p:nvPr>
            <p:ph idx="1"/>
          </p:nvPr>
        </p:nvSpPr>
        <p:spPr/>
        <p:txBody>
          <a:bodyPr/>
          <a:lstStyle/>
          <a:p>
            <a:r>
              <a:rPr lang="en-GB" sz="2200" dirty="0"/>
              <a:t>Car industry – economies of scale have cause mergers so big multinationals dominate the market. The biggest car firms include Toyota, Hyundai, Ford, General Motors, VW.</a:t>
            </a:r>
          </a:p>
          <a:p>
            <a:r>
              <a:rPr lang="en-GB" sz="2200" dirty="0"/>
              <a:t>Petrol retail – see next slide</a:t>
            </a:r>
          </a:p>
          <a:p>
            <a:r>
              <a:rPr lang="en-GB" sz="2200" dirty="0"/>
              <a:t>Pharmaceutical industry</a:t>
            </a:r>
          </a:p>
          <a:p>
            <a:r>
              <a:rPr lang="en-GB" sz="2200" dirty="0"/>
              <a:t>Coffee shop retail – Starbucks, Costa Coffee, Cafe Nero</a:t>
            </a:r>
          </a:p>
          <a:p>
            <a:r>
              <a:rPr lang="en-GB" sz="2200" dirty="0"/>
              <a:t>Newspapers – In UK market share dominated by tabloids Daily Mail, The Sun, The Mirror, The Star, Daily Express.</a:t>
            </a:r>
          </a:p>
          <a:p>
            <a:r>
              <a:rPr lang="en-GB" sz="2200" dirty="0"/>
              <a:t>Book retail – In UK market share is dominated by Waterstones, Amazon and smaller firms like </a:t>
            </a:r>
            <a:r>
              <a:rPr lang="en-GB" sz="2200" dirty="0" err="1"/>
              <a:t>Blackwells</a:t>
            </a:r>
            <a:r>
              <a:rPr lang="en-GB" sz="2200" dirty="0"/>
              <a:t>.</a:t>
            </a:r>
          </a:p>
          <a:p>
            <a:endParaRPr lang="en-US" sz="2200" dirty="0"/>
          </a:p>
        </p:txBody>
      </p:sp>
      <p:sp>
        <p:nvSpPr>
          <p:cNvPr id="4" name="Date Placeholder 3">
            <a:extLst>
              <a:ext uri="{FF2B5EF4-FFF2-40B4-BE49-F238E27FC236}">
                <a16:creationId xmlns:a16="http://schemas.microsoft.com/office/drawing/2014/main" id="{1A630EA7-1CA5-7842-8577-09E634339408}"/>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B6D02A56-D755-8347-B35E-9CE152A8BF7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467530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D561542-88D7-3C40-BADA-26175C977867}"/>
              </a:ext>
            </a:extLst>
          </p:cNvPr>
          <p:cNvSpPr>
            <a:spLocks noGrp="1"/>
          </p:cNvSpPr>
          <p:nvPr>
            <p:ph type="title"/>
          </p:nvPr>
        </p:nvSpPr>
        <p:spPr/>
        <p:txBody>
          <a:bodyPr/>
          <a:lstStyle/>
          <a:p>
            <a:endParaRPr lang="en-US"/>
          </a:p>
        </p:txBody>
      </p:sp>
      <p:pic>
        <p:nvPicPr>
          <p:cNvPr id="8" name="Content Placeholder 7">
            <a:extLst>
              <a:ext uri="{FF2B5EF4-FFF2-40B4-BE49-F238E27FC236}">
                <a16:creationId xmlns:a16="http://schemas.microsoft.com/office/drawing/2014/main" id="{5D5C1D71-3B90-9445-BF11-8446A690ACDA}"/>
              </a:ext>
            </a:extLst>
          </p:cNvPr>
          <p:cNvPicPr>
            <a:picLocks noGrp="1" noChangeAspect="1"/>
          </p:cNvPicPr>
          <p:nvPr>
            <p:ph idx="1"/>
          </p:nvPr>
        </p:nvPicPr>
        <p:blipFill>
          <a:blip r:embed="rId2"/>
          <a:stretch>
            <a:fillRect/>
          </a:stretch>
        </p:blipFill>
        <p:spPr>
          <a:xfrm>
            <a:off x="1860672" y="1600200"/>
            <a:ext cx="5422656" cy="3916363"/>
          </a:xfrm>
          <a:prstGeom prst="rect">
            <a:avLst/>
          </a:prstGeom>
        </p:spPr>
      </p:pic>
      <p:sp>
        <p:nvSpPr>
          <p:cNvPr id="4" name="Date Placeholder 3">
            <a:extLst>
              <a:ext uri="{FF2B5EF4-FFF2-40B4-BE49-F238E27FC236}">
                <a16:creationId xmlns:a16="http://schemas.microsoft.com/office/drawing/2014/main" id="{4A5DC13C-D1A2-7E4C-AE72-B64102763021}"/>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2BB9770D-8253-3E4C-83E4-EB7DC30A244B}"/>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53737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1" name="Text Box 3"/>
          <p:cNvSpPr txBox="1">
            <a:spLocks noChangeArrowheads="1"/>
          </p:cNvSpPr>
          <p:nvPr/>
        </p:nvSpPr>
        <p:spPr bwMode="auto">
          <a:xfrm>
            <a:off x="457200" y="152400"/>
            <a:ext cx="2062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b="1" dirty="0">
                <a:latin typeface="Times New Roman" charset="0"/>
                <a:ea typeface="ＭＳ Ｐゴシック" charset="0"/>
              </a:rPr>
              <a:t>OLIGOPOLY</a:t>
            </a:r>
          </a:p>
        </p:txBody>
      </p:sp>
      <p:sp>
        <p:nvSpPr>
          <p:cNvPr id="135174" name="Text Box 6"/>
          <p:cNvSpPr txBox="1">
            <a:spLocks noChangeArrowheads="1"/>
          </p:cNvSpPr>
          <p:nvPr/>
        </p:nvSpPr>
        <p:spPr bwMode="auto">
          <a:xfrm>
            <a:off x="227993" y="700702"/>
            <a:ext cx="856895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l">
              <a:defRPr/>
            </a:pPr>
            <a:r>
              <a:rPr lang="en-US" b="1" dirty="0">
                <a:solidFill>
                  <a:schemeClr val="tx2"/>
                </a:solidFill>
                <a:latin typeface="Times New Roman" charset="0"/>
                <a:ea typeface="ＭＳ Ｐゴシック" charset="0"/>
              </a:rPr>
              <a:t>CR</a:t>
            </a:r>
            <a:r>
              <a:rPr lang="en-US" dirty="0">
                <a:solidFill>
                  <a:schemeClr val="tx2"/>
                </a:solidFill>
                <a:latin typeface="Times New Roman" charset="0"/>
                <a:ea typeface="ＭＳ Ｐゴシック" charset="0"/>
              </a:rPr>
              <a:t>  =  Percentage of Sales of the </a:t>
            </a:r>
          </a:p>
          <a:p>
            <a:pPr algn="l">
              <a:defRPr/>
            </a:pPr>
            <a:r>
              <a:rPr lang="en-US" dirty="0">
                <a:solidFill>
                  <a:schemeClr val="tx2"/>
                </a:solidFill>
                <a:latin typeface="Times New Roman" charset="0"/>
                <a:ea typeface="ＭＳ Ｐゴシック" charset="0"/>
              </a:rPr>
              <a:t>            top 4 (8 or 20) Firms. </a:t>
            </a:r>
          </a:p>
        </p:txBody>
      </p:sp>
      <p:sp>
        <p:nvSpPr>
          <p:cNvPr id="135175" name="Text Box 7"/>
          <p:cNvSpPr txBox="1">
            <a:spLocks noChangeArrowheads="1"/>
          </p:cNvSpPr>
          <p:nvPr/>
        </p:nvSpPr>
        <p:spPr bwMode="auto">
          <a:xfrm>
            <a:off x="1938337" y="1556792"/>
            <a:ext cx="5148262" cy="405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Good or Service		</a:t>
            </a:r>
            <a:r>
              <a:rPr lang="en-US" sz="2000" b="1" dirty="0">
                <a:latin typeface="Times New Roman" charset="0"/>
                <a:ea typeface="ＭＳ Ｐゴシック" charset="0"/>
              </a:rPr>
              <a:t>Concentration Ratio</a:t>
            </a:r>
            <a:endParaRPr lang="en-US" sz="2000" dirty="0">
              <a:latin typeface="Times New Roman" charset="0"/>
              <a:ea typeface="ＭＳ Ｐゴシック" charset="0"/>
            </a:endParaRPr>
          </a:p>
          <a:p>
            <a:pPr algn="l">
              <a:defRPr/>
            </a:pPr>
            <a:r>
              <a:rPr lang="en-US" sz="2000" dirty="0">
                <a:latin typeface="Times New Roman" charset="0"/>
                <a:ea typeface="ＭＳ Ｐゴシック" charset="0"/>
              </a:rPr>
              <a:t>			 4 Firms      8 Firms</a:t>
            </a:r>
          </a:p>
          <a:p>
            <a:pPr algn="l">
              <a:defRPr/>
            </a:pPr>
            <a:r>
              <a:rPr lang="en-US" sz="2000" dirty="0">
                <a:latin typeface="Times New Roman" charset="0"/>
                <a:ea typeface="ＭＳ Ｐゴシック" charset="0"/>
              </a:rPr>
              <a:t>Glass Containers		    91	         97</a:t>
            </a:r>
          </a:p>
          <a:p>
            <a:pPr algn="l">
              <a:defRPr/>
            </a:pPr>
            <a:r>
              <a:rPr lang="en-US" sz="2000" dirty="0">
                <a:latin typeface="Times New Roman" charset="0"/>
                <a:ea typeface="ＭＳ Ｐゴシック" charset="0"/>
              </a:rPr>
              <a:t>Beer			    90	         93</a:t>
            </a:r>
          </a:p>
          <a:p>
            <a:pPr algn="l">
              <a:defRPr/>
            </a:pPr>
            <a:r>
              <a:rPr lang="en-US" sz="2000" dirty="0">
                <a:latin typeface="Times New Roman" charset="0"/>
                <a:ea typeface="ＭＳ Ｐゴシック" charset="0"/>
              </a:rPr>
              <a:t>Breakfast Foods		    83	         94</a:t>
            </a:r>
          </a:p>
          <a:p>
            <a:pPr algn="l">
              <a:defRPr/>
            </a:pPr>
            <a:r>
              <a:rPr lang="en-US" sz="2000" dirty="0">
                <a:latin typeface="Times New Roman" charset="0"/>
                <a:ea typeface="ＭＳ Ｐゴシック" charset="0"/>
              </a:rPr>
              <a:t>Motor Vehicles		    80	         96</a:t>
            </a:r>
          </a:p>
          <a:p>
            <a:pPr algn="l">
              <a:defRPr/>
            </a:pPr>
            <a:r>
              <a:rPr lang="en-US" sz="2000" dirty="0">
                <a:latin typeface="Times New Roman" charset="0"/>
                <a:ea typeface="ＭＳ Ｐゴシック" charset="0"/>
              </a:rPr>
              <a:t>Tires			    68	         86</a:t>
            </a:r>
          </a:p>
          <a:p>
            <a:pPr algn="l">
              <a:defRPr/>
            </a:pPr>
            <a:r>
              <a:rPr lang="en-US" sz="2000" dirty="0">
                <a:latin typeface="Times New Roman" charset="0"/>
                <a:ea typeface="ＭＳ Ｐゴシック" charset="0"/>
              </a:rPr>
              <a:t>Book Stores		    65	         71</a:t>
            </a:r>
          </a:p>
          <a:p>
            <a:pPr algn="l">
              <a:defRPr/>
            </a:pPr>
            <a:r>
              <a:rPr lang="en-US" sz="2000" dirty="0">
                <a:latin typeface="Times New Roman" charset="0"/>
                <a:ea typeface="ＭＳ Ｐゴシック" charset="0"/>
              </a:rPr>
              <a:t>Snack Foods		    57	         64</a:t>
            </a:r>
          </a:p>
          <a:p>
            <a:pPr algn="l">
              <a:defRPr/>
            </a:pPr>
            <a:r>
              <a:rPr lang="en-US" sz="2000" dirty="0">
                <a:latin typeface="Times New Roman" charset="0"/>
                <a:ea typeface="ＭＳ Ｐゴシック" charset="0"/>
              </a:rPr>
              <a:t>Motion Pictures		    51	         67</a:t>
            </a:r>
          </a:p>
          <a:p>
            <a:pPr algn="l">
              <a:defRPr/>
            </a:pPr>
            <a:r>
              <a:rPr lang="en-US" sz="2000" dirty="0">
                <a:latin typeface="Times New Roman" charset="0"/>
                <a:ea typeface="ＭＳ Ｐゴシック" charset="0"/>
              </a:rPr>
              <a:t>Fast Food		    44	         57</a:t>
            </a:r>
          </a:p>
          <a:p>
            <a:pPr algn="l">
              <a:defRPr/>
            </a:pPr>
            <a:r>
              <a:rPr lang="en-US" sz="2000" dirty="0">
                <a:latin typeface="Times New Roman" charset="0"/>
                <a:ea typeface="ＭＳ Ｐゴシック" charset="0"/>
              </a:rPr>
              <a:t>Lawn Equipment		    40	         57	</a:t>
            </a:r>
          </a:p>
          <a:p>
            <a:pPr algn="l">
              <a:defRPr/>
            </a:pPr>
            <a:r>
              <a:rPr lang="en-US" sz="2000" dirty="0">
                <a:latin typeface="Times New Roman" charset="0"/>
                <a:ea typeface="ＭＳ Ｐゴシック" charset="0"/>
              </a:rPr>
              <a:t>Air Flights		    34               51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175"/>
                                        </p:tgtEl>
                                        <p:attrNameLst>
                                          <p:attrName>style.visibility</p:attrName>
                                        </p:attrNameLst>
                                      </p:cBhvr>
                                      <p:to>
                                        <p:strVal val="visible"/>
                                      </p:to>
                                    </p:set>
                                    <p:animEffect transition="in" filter="blinds(horizontal)">
                                      <p:cBhvr>
                                        <p:cTn id="7" dur="500"/>
                                        <p:tgtEl>
                                          <p:spTgt spid="135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6" name="Text Box 4"/>
          <p:cNvSpPr txBox="1">
            <a:spLocks noChangeArrowheads="1"/>
          </p:cNvSpPr>
          <p:nvPr/>
        </p:nvSpPr>
        <p:spPr bwMode="auto">
          <a:xfrm>
            <a:off x="609600" y="152400"/>
            <a:ext cx="30845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Dominant Firm </a:t>
            </a:r>
          </a:p>
          <a:p>
            <a:pPr algn="l">
              <a:defRPr/>
            </a:pPr>
            <a:r>
              <a:rPr lang="en-US" b="1" dirty="0">
                <a:latin typeface="Times New Roman" charset="0"/>
                <a:ea typeface="ＭＳ Ｐゴシック" charset="0"/>
              </a:rPr>
              <a:t>acting as Price Leader</a:t>
            </a:r>
            <a:endParaRPr lang="en-US" dirty="0">
              <a:latin typeface="Times New Roman" charset="0"/>
              <a:ea typeface="ＭＳ Ｐゴシック" charset="0"/>
            </a:endParaRPr>
          </a:p>
        </p:txBody>
      </p:sp>
      <p:sp>
        <p:nvSpPr>
          <p:cNvPr id="136198" name="Line 6"/>
          <p:cNvSpPr>
            <a:spLocks noChangeShapeType="1"/>
          </p:cNvSpPr>
          <p:nvPr/>
        </p:nvSpPr>
        <p:spPr bwMode="auto">
          <a:xfrm>
            <a:off x="4419600" y="990600"/>
            <a:ext cx="2971800" cy="37338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199" name="Line 7"/>
          <p:cNvSpPr>
            <a:spLocks noChangeShapeType="1"/>
          </p:cNvSpPr>
          <p:nvPr/>
        </p:nvSpPr>
        <p:spPr bwMode="auto">
          <a:xfrm flipV="1">
            <a:off x="4038600" y="1143000"/>
            <a:ext cx="2819400" cy="31242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0" name="Text Box 8"/>
          <p:cNvSpPr txBox="1">
            <a:spLocks noChangeArrowheads="1"/>
          </p:cNvSpPr>
          <p:nvPr/>
        </p:nvSpPr>
        <p:spPr bwMode="auto">
          <a:xfrm>
            <a:off x="4092575" y="506413"/>
            <a:ext cx="19526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Industry Demand</a:t>
            </a:r>
          </a:p>
          <a:p>
            <a:pPr algn="l">
              <a:defRPr/>
            </a:pPr>
            <a:r>
              <a:rPr lang="en-US" sz="2000" dirty="0">
                <a:latin typeface="Times New Roman" charset="0"/>
                <a:ea typeface="ＭＳ Ｐゴシック" charset="0"/>
              </a:rPr>
              <a:t>          </a:t>
            </a:r>
            <a:r>
              <a:rPr lang="en-US" dirty="0">
                <a:latin typeface="Times New Roman" charset="0"/>
                <a:ea typeface="ＭＳ Ｐゴシック" charset="0"/>
              </a:rPr>
              <a:t>D</a:t>
            </a:r>
          </a:p>
        </p:txBody>
      </p:sp>
      <p:sp>
        <p:nvSpPr>
          <p:cNvPr id="136201" name="Text Box 9"/>
          <p:cNvSpPr txBox="1">
            <a:spLocks noChangeArrowheads="1"/>
          </p:cNvSpPr>
          <p:nvPr/>
        </p:nvSpPr>
        <p:spPr bwMode="auto">
          <a:xfrm>
            <a:off x="6553201" y="1355725"/>
            <a:ext cx="15240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defRPr/>
            </a:pPr>
            <a:r>
              <a:rPr lang="en-US" sz="2000" dirty="0">
                <a:latin typeface="Times New Roman" charset="0"/>
                <a:ea typeface="ＭＳ Ｐゴシック" charset="0"/>
              </a:rPr>
              <a:t>Supply Curve</a:t>
            </a:r>
          </a:p>
          <a:p>
            <a:pPr>
              <a:defRPr/>
            </a:pPr>
            <a:r>
              <a:rPr lang="en-US" sz="2000" dirty="0">
                <a:latin typeface="Times New Roman" charset="0"/>
                <a:ea typeface="ＭＳ Ｐゴシック" charset="0"/>
              </a:rPr>
              <a:t>for Small Firms</a:t>
            </a:r>
          </a:p>
        </p:txBody>
      </p:sp>
      <p:sp>
        <p:nvSpPr>
          <p:cNvPr id="136202" name="Text Box 10"/>
          <p:cNvSpPr txBox="1">
            <a:spLocks noChangeArrowheads="1"/>
          </p:cNvSpPr>
          <p:nvPr/>
        </p:nvSpPr>
        <p:spPr bwMode="auto">
          <a:xfrm>
            <a:off x="6962775" y="7620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S</a:t>
            </a:r>
          </a:p>
        </p:txBody>
      </p:sp>
      <p:sp>
        <p:nvSpPr>
          <p:cNvPr id="136203" name="Line 11"/>
          <p:cNvSpPr>
            <a:spLocks noChangeShapeType="1"/>
          </p:cNvSpPr>
          <p:nvPr/>
        </p:nvSpPr>
        <p:spPr bwMode="auto">
          <a:xfrm>
            <a:off x="2514600" y="11430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4" name="Line 12"/>
          <p:cNvSpPr>
            <a:spLocks noChangeShapeType="1"/>
          </p:cNvSpPr>
          <p:nvPr/>
        </p:nvSpPr>
        <p:spPr bwMode="auto">
          <a:xfrm>
            <a:off x="2514600" y="5638800"/>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5" name="Line 13"/>
          <p:cNvSpPr>
            <a:spLocks noChangeShapeType="1"/>
          </p:cNvSpPr>
          <p:nvPr/>
        </p:nvSpPr>
        <p:spPr bwMode="auto">
          <a:xfrm>
            <a:off x="2514600" y="2514600"/>
            <a:ext cx="4114800" cy="24384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6" name="Text Box 14"/>
          <p:cNvSpPr txBox="1">
            <a:spLocks noChangeArrowheads="1"/>
          </p:cNvSpPr>
          <p:nvPr/>
        </p:nvSpPr>
        <p:spPr bwMode="auto">
          <a:xfrm>
            <a:off x="2944813" y="2057400"/>
            <a:ext cx="1474787"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000" dirty="0"/>
              <a:t>Leader</a:t>
            </a:r>
            <a:r>
              <a:rPr lang="ja-JP" altLang="en-US" sz="2000">
                <a:latin typeface="Arial" pitchFamily="34" charset="0"/>
              </a:rPr>
              <a:t>’</a:t>
            </a:r>
            <a:r>
              <a:rPr lang="en-US" altLang="ja-JP" sz="2000" dirty="0"/>
              <a:t>s</a:t>
            </a:r>
          </a:p>
          <a:p>
            <a:pPr algn="l">
              <a:defRPr/>
            </a:pPr>
            <a:r>
              <a:rPr lang="en-US" altLang="en-US" sz="2000" dirty="0"/>
              <a:t>Net Demand</a:t>
            </a:r>
          </a:p>
          <a:p>
            <a:pPr algn="l">
              <a:defRPr/>
            </a:pPr>
            <a:r>
              <a:rPr lang="en-US" altLang="en-US" sz="2000" dirty="0"/>
              <a:t>       </a:t>
            </a:r>
            <a:r>
              <a:rPr lang="en-US" altLang="en-US" dirty="0"/>
              <a:t>d</a:t>
            </a:r>
          </a:p>
        </p:txBody>
      </p:sp>
      <p:sp>
        <p:nvSpPr>
          <p:cNvPr id="136209" name="Line 17"/>
          <p:cNvSpPr>
            <a:spLocks noChangeShapeType="1"/>
          </p:cNvSpPr>
          <p:nvPr/>
        </p:nvSpPr>
        <p:spPr bwMode="auto">
          <a:xfrm>
            <a:off x="2514600" y="2514600"/>
            <a:ext cx="2895600" cy="35814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0" name="Line 18"/>
          <p:cNvSpPr>
            <a:spLocks noChangeShapeType="1"/>
          </p:cNvSpPr>
          <p:nvPr/>
        </p:nvSpPr>
        <p:spPr bwMode="auto">
          <a:xfrm flipV="1">
            <a:off x="3276600" y="4267200"/>
            <a:ext cx="2286000" cy="53340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1" name="Text Box 19"/>
          <p:cNvSpPr txBox="1">
            <a:spLocks noChangeArrowheads="1"/>
          </p:cNvSpPr>
          <p:nvPr/>
        </p:nvSpPr>
        <p:spPr bwMode="auto">
          <a:xfrm>
            <a:off x="2895600" y="3886200"/>
            <a:ext cx="25479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    MR</a:t>
            </a:r>
          </a:p>
          <a:p>
            <a:pPr algn="l">
              <a:defRPr/>
            </a:pPr>
            <a:endParaRPr lang="en-US" sz="2000" dirty="0">
              <a:latin typeface="Times New Roman" charset="0"/>
              <a:ea typeface="ＭＳ Ｐゴシック" charset="0"/>
            </a:endParaRPr>
          </a:p>
          <a:p>
            <a:pPr algn="l">
              <a:lnSpc>
                <a:spcPct val="80000"/>
              </a:lnSpc>
              <a:defRPr/>
            </a:pPr>
            <a:r>
              <a:rPr lang="en-US" sz="2000" dirty="0">
                <a:latin typeface="Times New Roman" charset="0"/>
                <a:ea typeface="ＭＳ Ｐゴシック" charset="0"/>
              </a:rPr>
              <a:t>                               MC</a:t>
            </a:r>
            <a:endParaRPr lang="en-US" dirty="0">
              <a:latin typeface="Times New Roman" charset="0"/>
              <a:ea typeface="ＭＳ Ｐゴシック" charset="0"/>
            </a:endParaRPr>
          </a:p>
        </p:txBody>
      </p:sp>
      <p:grpSp>
        <p:nvGrpSpPr>
          <p:cNvPr id="136218" name="Group 26"/>
          <p:cNvGrpSpPr>
            <a:grpSpLocks/>
          </p:cNvGrpSpPr>
          <p:nvPr/>
        </p:nvGrpSpPr>
        <p:grpSpPr bwMode="auto">
          <a:xfrm>
            <a:off x="1676400" y="3276600"/>
            <a:ext cx="2781300" cy="2774950"/>
            <a:chOff x="1056" y="2064"/>
            <a:chExt cx="1752" cy="1748"/>
          </a:xfrm>
        </p:grpSpPr>
        <p:sp>
          <p:nvSpPr>
            <p:cNvPr id="136212" name="Line 20"/>
            <p:cNvSpPr>
              <a:spLocks noChangeShapeType="1"/>
            </p:cNvSpPr>
            <p:nvPr/>
          </p:nvSpPr>
          <p:spPr bwMode="auto">
            <a:xfrm flipV="1">
              <a:off x="2640" y="2208"/>
              <a:ext cx="0" cy="1344"/>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3" name="Line 21"/>
            <p:cNvSpPr>
              <a:spLocks noChangeShapeType="1"/>
            </p:cNvSpPr>
            <p:nvPr/>
          </p:nvSpPr>
          <p:spPr bwMode="auto">
            <a:xfrm flipH="1">
              <a:off x="1584" y="2208"/>
              <a:ext cx="1056"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4" name="Text Box 22"/>
            <p:cNvSpPr txBox="1">
              <a:spLocks noChangeArrowheads="1"/>
            </p:cNvSpPr>
            <p:nvPr/>
          </p:nvSpPr>
          <p:spPr bwMode="auto">
            <a:xfrm>
              <a:off x="1056" y="2064"/>
              <a:ext cx="1752" cy="1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     P*</a:t>
              </a: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r>
                <a:rPr lang="en-US" sz="2000" dirty="0">
                  <a:latin typeface="Times New Roman" charset="0"/>
                  <a:ea typeface="ＭＳ Ｐゴシック" charset="0"/>
                </a:rPr>
                <a:t>  </a:t>
              </a:r>
            </a:p>
            <a:p>
              <a:pPr algn="l">
                <a:lnSpc>
                  <a:spcPct val="80000"/>
                </a:lnSpc>
                <a:defRPr/>
              </a:pPr>
              <a:r>
                <a:rPr lang="en-US" sz="2000" dirty="0">
                  <a:latin typeface="Times New Roman" charset="0"/>
                  <a:ea typeface="ＭＳ Ｐゴシック" charset="0"/>
                </a:rPr>
                <a:t>                                    Q*</a:t>
              </a:r>
              <a:endParaRPr lang="en-US" dirty="0">
                <a:latin typeface="Times New Roman" charset="0"/>
                <a:ea typeface="ＭＳ Ｐゴシック" charset="0"/>
              </a:endParaRPr>
            </a:p>
          </p:txBody>
        </p:sp>
      </p:grpSp>
      <p:grpSp>
        <p:nvGrpSpPr>
          <p:cNvPr id="136217" name="Group 25"/>
          <p:cNvGrpSpPr>
            <a:grpSpLocks/>
          </p:cNvGrpSpPr>
          <p:nvPr/>
        </p:nvGrpSpPr>
        <p:grpSpPr bwMode="auto">
          <a:xfrm>
            <a:off x="4495800" y="3505200"/>
            <a:ext cx="460375" cy="2530475"/>
            <a:chOff x="2878" y="2208"/>
            <a:chExt cx="290" cy="1594"/>
          </a:xfrm>
        </p:grpSpPr>
        <p:sp>
          <p:nvSpPr>
            <p:cNvPr id="136215" name="Line 23"/>
            <p:cNvSpPr>
              <a:spLocks noChangeShapeType="1"/>
            </p:cNvSpPr>
            <p:nvPr/>
          </p:nvSpPr>
          <p:spPr bwMode="auto">
            <a:xfrm>
              <a:off x="3024" y="2208"/>
              <a:ext cx="0" cy="1344"/>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6" name="Text Box 24"/>
            <p:cNvSpPr txBox="1">
              <a:spLocks noChangeArrowheads="1"/>
            </p:cNvSpPr>
            <p:nvPr/>
          </p:nvSpPr>
          <p:spPr bwMode="auto">
            <a:xfrm>
              <a:off x="2878" y="3552"/>
              <a:ext cx="29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Q</a:t>
              </a:r>
              <a:r>
                <a:rPr lang="en-US" sz="2000" baseline="-25000" dirty="0">
                  <a:latin typeface="Times New Roman" charset="0"/>
                  <a:ea typeface="ＭＳ Ｐゴシック" charset="0"/>
                </a:rPr>
                <a:t>S</a:t>
              </a:r>
            </a:p>
          </p:txBody>
        </p:sp>
      </p:grpSp>
      <p:sp>
        <p:nvSpPr>
          <p:cNvPr id="136219" name="Text Box 27"/>
          <p:cNvSpPr txBox="1">
            <a:spLocks noChangeArrowheads="1"/>
          </p:cNvSpPr>
          <p:nvPr/>
        </p:nvSpPr>
        <p:spPr bwMode="auto">
          <a:xfrm>
            <a:off x="544513" y="5775325"/>
            <a:ext cx="268214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solidFill>
                  <a:schemeClr val="tx2"/>
                </a:solidFill>
                <a:latin typeface="Times New Roman" charset="0"/>
                <a:ea typeface="ＭＳ Ｐゴシック" charset="0"/>
              </a:rPr>
              <a:t>Leader produces Q*,</a:t>
            </a:r>
          </a:p>
          <a:p>
            <a:pPr algn="l">
              <a:defRPr/>
            </a:pPr>
            <a:r>
              <a:rPr lang="en-US" sz="2000" dirty="0">
                <a:solidFill>
                  <a:schemeClr val="tx2"/>
                </a:solidFill>
                <a:latin typeface="Times New Roman" charset="0"/>
                <a:ea typeface="ＭＳ Ｐゴシック" charset="0"/>
              </a:rPr>
              <a:t>Small firms produce Q</a:t>
            </a:r>
            <a:r>
              <a:rPr lang="en-US" sz="2000" baseline="-25000" dirty="0">
                <a:solidFill>
                  <a:schemeClr val="tx2"/>
                </a:solidFill>
                <a:latin typeface="Times New Roman" charset="0"/>
                <a:ea typeface="ＭＳ Ｐゴシック" charset="0"/>
              </a:rPr>
              <a:t>S</a:t>
            </a:r>
            <a:r>
              <a:rPr lang="en-US" sz="2000" dirty="0">
                <a:solidFill>
                  <a:schemeClr val="tx2"/>
                </a:solidFill>
                <a:latin typeface="Times New Roman" charset="0"/>
                <a:ea typeface="ＭＳ Ｐゴシック" charset="0"/>
              </a:rPr>
              <a:t>.</a:t>
            </a:r>
          </a:p>
        </p:txBody>
      </p:sp>
      <p:sp>
        <p:nvSpPr>
          <p:cNvPr id="24" name="Oval 50"/>
          <p:cNvSpPr>
            <a:spLocks noChangeArrowheads="1"/>
          </p:cNvSpPr>
          <p:nvPr/>
        </p:nvSpPr>
        <p:spPr bwMode="auto">
          <a:xfrm>
            <a:off x="4114800" y="4572000"/>
            <a:ext cx="127000" cy="762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5" name="Oval 50"/>
          <p:cNvSpPr>
            <a:spLocks noChangeArrowheads="1"/>
          </p:cNvSpPr>
          <p:nvPr/>
        </p:nvSpPr>
        <p:spPr bwMode="auto">
          <a:xfrm>
            <a:off x="4114800" y="3429000"/>
            <a:ext cx="127000" cy="1524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6" name="Oval 50"/>
          <p:cNvSpPr>
            <a:spLocks noChangeArrowheads="1"/>
          </p:cNvSpPr>
          <p:nvPr/>
        </p:nvSpPr>
        <p:spPr bwMode="auto">
          <a:xfrm>
            <a:off x="4648200" y="3429000"/>
            <a:ext cx="127000" cy="1524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7" name="Line 23"/>
          <p:cNvSpPr>
            <a:spLocks noChangeShapeType="1"/>
          </p:cNvSpPr>
          <p:nvPr/>
        </p:nvSpPr>
        <p:spPr bwMode="auto">
          <a:xfrm flipH="1">
            <a:off x="4191000" y="3505200"/>
            <a:ext cx="533400"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620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62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620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62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62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62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62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6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206" grpId="0"/>
      <p:bldP spid="136211" grpId="0"/>
      <p:bldP spid="136219" grpId="0"/>
      <p:bldP spid="24" grpId="0" animBg="1"/>
      <p:bldP spid="25" grpId="0" animBg="1"/>
      <p:bldP spid="26" grpId="0" animBg="1"/>
      <p:bldP spid="2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20" name="Line 4"/>
          <p:cNvSpPr>
            <a:spLocks noChangeShapeType="1"/>
          </p:cNvSpPr>
          <p:nvPr/>
        </p:nvSpPr>
        <p:spPr bwMode="auto">
          <a:xfrm>
            <a:off x="1143000" y="2743200"/>
            <a:ext cx="0" cy="3581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1" name="Line 5"/>
          <p:cNvSpPr>
            <a:spLocks noChangeShapeType="1"/>
          </p:cNvSpPr>
          <p:nvPr/>
        </p:nvSpPr>
        <p:spPr bwMode="auto">
          <a:xfrm>
            <a:off x="1143000" y="6324600"/>
            <a:ext cx="495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2" name="Text Box 6"/>
          <p:cNvSpPr txBox="1">
            <a:spLocks noChangeArrowheads="1"/>
          </p:cNvSpPr>
          <p:nvPr/>
        </p:nvSpPr>
        <p:spPr bwMode="auto">
          <a:xfrm>
            <a:off x="381000" y="76200"/>
            <a:ext cx="4418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The Cournot Model (continued).</a:t>
            </a:r>
            <a:endParaRPr lang="en-US" sz="2000" b="1" dirty="0">
              <a:latin typeface="Times New Roman" charset="0"/>
              <a:ea typeface="ＭＳ Ｐゴシック" charset="0"/>
            </a:endParaRPr>
          </a:p>
        </p:txBody>
      </p:sp>
      <p:sp>
        <p:nvSpPr>
          <p:cNvPr id="137224" name="Text Box 8"/>
          <p:cNvSpPr txBox="1">
            <a:spLocks noChangeArrowheads="1"/>
          </p:cNvSpPr>
          <p:nvPr/>
        </p:nvSpPr>
        <p:spPr bwMode="auto">
          <a:xfrm>
            <a:off x="2291" y="609600"/>
            <a:ext cx="3807709" cy="871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300" dirty="0"/>
              <a:t>     For N Firms,</a:t>
            </a:r>
          </a:p>
          <a:p>
            <a:pPr algn="l">
              <a:lnSpc>
                <a:spcPct val="120000"/>
              </a:lnSpc>
              <a:defRPr/>
            </a:pPr>
            <a:r>
              <a:rPr lang="en-US" altLang="en-US" sz="2300" dirty="0"/>
              <a:t>P = 30 – Q</a:t>
            </a:r>
            <a:r>
              <a:rPr lang="en-US" altLang="en-US" sz="2300" baseline="-25000" dirty="0"/>
              <a:t>1 </a:t>
            </a:r>
            <a:r>
              <a:rPr lang="en-US" altLang="en-US" sz="2300" dirty="0"/>
              <a:t>- Q</a:t>
            </a:r>
            <a:r>
              <a:rPr lang="en-US" altLang="en-US" sz="2300" baseline="-25000" dirty="0"/>
              <a:t>2</a:t>
            </a:r>
            <a:r>
              <a:rPr lang="en-US" altLang="en-US" sz="2300" dirty="0"/>
              <a:t> – Q</a:t>
            </a:r>
            <a:r>
              <a:rPr lang="en-US" altLang="en-US" sz="2300" baseline="-25000" dirty="0"/>
              <a:t>3</a:t>
            </a:r>
            <a:r>
              <a:rPr lang="en-US" altLang="en-US" sz="2300" dirty="0"/>
              <a:t> … - Q</a:t>
            </a:r>
            <a:r>
              <a:rPr lang="en-US" altLang="en-US" sz="2300" baseline="-25000" dirty="0"/>
              <a:t>N</a:t>
            </a:r>
            <a:r>
              <a:rPr lang="en-US" altLang="en-US" sz="2300" dirty="0"/>
              <a:t>. </a:t>
            </a:r>
          </a:p>
        </p:txBody>
      </p:sp>
      <p:sp>
        <p:nvSpPr>
          <p:cNvPr id="137225" name="Text Box 9"/>
          <p:cNvSpPr txBox="1">
            <a:spLocks noChangeArrowheads="1"/>
          </p:cNvSpPr>
          <p:nvPr/>
        </p:nvSpPr>
        <p:spPr bwMode="auto">
          <a:xfrm>
            <a:off x="3962400" y="457200"/>
            <a:ext cx="4495800" cy="10833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lnSpc>
                <a:spcPct val="140000"/>
              </a:lnSpc>
              <a:defRPr/>
            </a:pPr>
            <a:r>
              <a:rPr lang="en-US" altLang="en-US" sz="2300" b="1" dirty="0">
                <a:solidFill>
                  <a:schemeClr val="tx2"/>
                </a:solidFill>
              </a:rPr>
              <a:t>MR</a:t>
            </a:r>
            <a:r>
              <a:rPr lang="en-US" altLang="en-US" sz="2300" b="1" baseline="-25000" dirty="0">
                <a:solidFill>
                  <a:schemeClr val="tx2"/>
                </a:solidFill>
              </a:rPr>
              <a:t>1</a:t>
            </a:r>
            <a:r>
              <a:rPr lang="en-US" altLang="en-US" sz="2300" b="1" dirty="0">
                <a:solidFill>
                  <a:schemeClr val="tx2"/>
                </a:solidFill>
              </a:rPr>
              <a:t> = [30 - Q</a:t>
            </a:r>
            <a:r>
              <a:rPr lang="en-US" altLang="en-US" sz="2300" b="1" baseline="-25000" dirty="0">
                <a:solidFill>
                  <a:schemeClr val="tx2"/>
                </a:solidFill>
              </a:rPr>
              <a:t>2 </a:t>
            </a:r>
            <a:r>
              <a:rPr lang="en-US" altLang="en-US" sz="2300" b="1" dirty="0">
                <a:solidFill>
                  <a:schemeClr val="tx2"/>
                </a:solidFill>
              </a:rPr>
              <a:t>.. - Q</a:t>
            </a:r>
            <a:r>
              <a:rPr lang="en-US" altLang="en-US" sz="2300" b="1" baseline="-25000" dirty="0">
                <a:solidFill>
                  <a:schemeClr val="tx2"/>
                </a:solidFill>
              </a:rPr>
              <a:t>N</a:t>
            </a:r>
            <a:r>
              <a:rPr lang="en-US" altLang="en-US" sz="2300" b="1" dirty="0">
                <a:solidFill>
                  <a:schemeClr val="tx2"/>
                </a:solidFill>
              </a:rPr>
              <a:t>] – 2Q</a:t>
            </a:r>
            <a:r>
              <a:rPr lang="en-US" altLang="en-US" sz="2300" b="1" baseline="-25000" dirty="0">
                <a:solidFill>
                  <a:schemeClr val="tx2"/>
                </a:solidFill>
              </a:rPr>
              <a:t>1</a:t>
            </a:r>
            <a:r>
              <a:rPr lang="en-US" altLang="en-US" sz="2300" b="1" dirty="0">
                <a:solidFill>
                  <a:schemeClr val="tx2"/>
                </a:solidFill>
              </a:rPr>
              <a:t> = 6. </a:t>
            </a:r>
          </a:p>
          <a:p>
            <a:pPr algn="l">
              <a:lnSpc>
                <a:spcPct val="140000"/>
              </a:lnSpc>
              <a:defRPr/>
            </a:pPr>
            <a:r>
              <a:rPr lang="en-US" altLang="en-US" sz="2300" b="1" dirty="0">
                <a:solidFill>
                  <a:schemeClr val="tx2"/>
                </a:solidFill>
              </a:rPr>
              <a:t>Thus,   Q</a:t>
            </a:r>
            <a:r>
              <a:rPr lang="en-US" altLang="en-US" sz="2300" b="1" baseline="-25000" dirty="0">
                <a:solidFill>
                  <a:schemeClr val="tx2"/>
                </a:solidFill>
              </a:rPr>
              <a:t>1</a:t>
            </a:r>
            <a:r>
              <a:rPr lang="en-US" altLang="en-US" sz="2300" b="1" dirty="0">
                <a:solidFill>
                  <a:schemeClr val="tx2"/>
                </a:solidFill>
              </a:rPr>
              <a:t> = 12 - .5(Q</a:t>
            </a:r>
            <a:r>
              <a:rPr lang="en-US" altLang="en-US" sz="2300" b="1" baseline="-25000" dirty="0">
                <a:solidFill>
                  <a:schemeClr val="tx2"/>
                </a:solidFill>
              </a:rPr>
              <a:t>2</a:t>
            </a:r>
            <a:r>
              <a:rPr lang="en-US" altLang="en-US" sz="2300" b="1" dirty="0">
                <a:solidFill>
                  <a:schemeClr val="tx2"/>
                </a:solidFill>
              </a:rPr>
              <a:t> + … Q</a:t>
            </a:r>
            <a:r>
              <a:rPr lang="en-US" altLang="en-US" sz="2300" b="1" baseline="-25000" dirty="0">
                <a:solidFill>
                  <a:schemeClr val="tx2"/>
                </a:solidFill>
              </a:rPr>
              <a:t>N</a:t>
            </a:r>
            <a:r>
              <a:rPr lang="en-US" altLang="en-US" sz="2300" b="1" dirty="0">
                <a:solidFill>
                  <a:schemeClr val="tx2"/>
                </a:solidFill>
              </a:rPr>
              <a:t>).  </a:t>
            </a:r>
          </a:p>
        </p:txBody>
      </p:sp>
      <p:sp>
        <p:nvSpPr>
          <p:cNvPr id="137226" name="Line 10"/>
          <p:cNvSpPr>
            <a:spLocks noChangeShapeType="1"/>
          </p:cNvSpPr>
          <p:nvPr/>
        </p:nvSpPr>
        <p:spPr bwMode="auto">
          <a:xfrm>
            <a:off x="1143000" y="2895600"/>
            <a:ext cx="4953000" cy="34290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7" name="Text Box 11"/>
          <p:cNvSpPr txBox="1">
            <a:spLocks noChangeArrowheads="1"/>
          </p:cNvSpPr>
          <p:nvPr/>
        </p:nvSpPr>
        <p:spPr bwMode="auto">
          <a:xfrm>
            <a:off x="4532313" y="6338888"/>
            <a:ext cx="14874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Total Output</a:t>
            </a:r>
          </a:p>
        </p:txBody>
      </p:sp>
      <p:sp>
        <p:nvSpPr>
          <p:cNvPr id="137228" name="Line 12"/>
          <p:cNvSpPr>
            <a:spLocks noChangeShapeType="1"/>
          </p:cNvSpPr>
          <p:nvPr/>
        </p:nvSpPr>
        <p:spPr bwMode="auto">
          <a:xfrm flipV="1">
            <a:off x="1143000" y="5791200"/>
            <a:ext cx="64008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9" name="Text Box 13"/>
          <p:cNvSpPr txBox="1">
            <a:spLocks noChangeArrowheads="1"/>
          </p:cNvSpPr>
          <p:nvPr/>
        </p:nvSpPr>
        <p:spPr bwMode="auto">
          <a:xfrm>
            <a:off x="5505450" y="5334000"/>
            <a:ext cx="20383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LAC = LMC = $6</a:t>
            </a:r>
          </a:p>
        </p:txBody>
      </p:sp>
      <p:sp>
        <p:nvSpPr>
          <p:cNvPr id="137230" name="Text Box 14"/>
          <p:cNvSpPr txBox="1">
            <a:spLocks noChangeArrowheads="1"/>
          </p:cNvSpPr>
          <p:nvPr/>
        </p:nvSpPr>
        <p:spPr bwMode="auto">
          <a:xfrm>
            <a:off x="501650" y="2681288"/>
            <a:ext cx="565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$30</a:t>
            </a:r>
          </a:p>
        </p:txBody>
      </p:sp>
      <p:sp>
        <p:nvSpPr>
          <p:cNvPr id="137231" name="Text Box 15"/>
          <p:cNvSpPr txBox="1">
            <a:spLocks noChangeArrowheads="1"/>
          </p:cNvSpPr>
          <p:nvPr/>
        </p:nvSpPr>
        <p:spPr bwMode="auto">
          <a:xfrm>
            <a:off x="3998913" y="1600200"/>
            <a:ext cx="4363182" cy="12249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300" b="1" dirty="0">
                <a:solidFill>
                  <a:schemeClr val="tx2"/>
                </a:solidFill>
              </a:rPr>
              <a:t>Firm</a:t>
            </a:r>
            <a:r>
              <a:rPr lang="en-US" altLang="ja-JP" sz="2300" b="1" dirty="0">
                <a:solidFill>
                  <a:schemeClr val="tx2"/>
                </a:solidFill>
              </a:rPr>
              <a:t>s produce identical outputs, </a:t>
            </a:r>
          </a:p>
          <a:p>
            <a:pPr algn="l">
              <a:defRPr/>
            </a:pPr>
            <a:r>
              <a:rPr lang="en-US" altLang="en-US" sz="2300" b="1" dirty="0">
                <a:solidFill>
                  <a:schemeClr val="tx2"/>
                </a:solidFill>
              </a:rPr>
              <a:t>so</a:t>
            </a:r>
            <a:r>
              <a:rPr lang="en-US" altLang="en-US" sz="2300" dirty="0">
                <a:solidFill>
                  <a:schemeClr val="tx2"/>
                </a:solidFill>
              </a:rPr>
              <a:t>, </a:t>
            </a:r>
            <a:r>
              <a:rPr lang="en-US" altLang="en-US" sz="2300" b="1" dirty="0">
                <a:solidFill>
                  <a:schemeClr val="tx2"/>
                </a:solidFill>
              </a:rPr>
              <a:t>Q</a:t>
            </a:r>
            <a:r>
              <a:rPr lang="en-US" altLang="en-US" sz="2300" b="1" baseline="-25000" dirty="0">
                <a:solidFill>
                  <a:schemeClr val="tx2"/>
                </a:solidFill>
              </a:rPr>
              <a:t>i</a:t>
            </a:r>
            <a:r>
              <a:rPr lang="en-US" altLang="en-US" sz="2300" b="1" dirty="0">
                <a:solidFill>
                  <a:schemeClr val="tx2"/>
                </a:solidFill>
              </a:rPr>
              <a:t> = 12 - .5(N-1)Q</a:t>
            </a:r>
            <a:r>
              <a:rPr lang="en-US" altLang="en-US" sz="2300" b="1" baseline="-25000" dirty="0">
                <a:solidFill>
                  <a:schemeClr val="tx2"/>
                </a:solidFill>
              </a:rPr>
              <a:t>i</a:t>
            </a:r>
            <a:r>
              <a:rPr lang="en-US" altLang="en-US" sz="2300" b="1" dirty="0">
                <a:solidFill>
                  <a:schemeClr val="tx2"/>
                </a:solidFill>
              </a:rPr>
              <a:t>.</a:t>
            </a:r>
          </a:p>
          <a:p>
            <a:pPr algn="l">
              <a:lnSpc>
                <a:spcPct val="120000"/>
              </a:lnSpc>
              <a:defRPr/>
            </a:pPr>
            <a:r>
              <a:rPr lang="en-US" altLang="en-US" sz="2300" b="1" dirty="0">
                <a:solidFill>
                  <a:schemeClr val="tx2"/>
                </a:solidFill>
              </a:rPr>
              <a:t>So, Q</a:t>
            </a:r>
            <a:r>
              <a:rPr lang="en-US" altLang="en-US" sz="2300" b="1" baseline="-25000" dirty="0">
                <a:solidFill>
                  <a:schemeClr val="tx2"/>
                </a:solidFill>
              </a:rPr>
              <a:t>1</a:t>
            </a:r>
            <a:r>
              <a:rPr lang="en-US" altLang="en-US" sz="2300" b="1" dirty="0">
                <a:solidFill>
                  <a:schemeClr val="tx2"/>
                </a:solidFill>
              </a:rPr>
              <a:t> = Q</a:t>
            </a:r>
            <a:r>
              <a:rPr lang="en-US" altLang="en-US" sz="2300" b="1" baseline="-25000" dirty="0">
                <a:solidFill>
                  <a:schemeClr val="tx2"/>
                </a:solidFill>
              </a:rPr>
              <a:t>2</a:t>
            </a:r>
            <a:r>
              <a:rPr lang="en-US" altLang="en-US" sz="2300" b="1" dirty="0">
                <a:solidFill>
                  <a:schemeClr val="tx2"/>
                </a:solidFill>
              </a:rPr>
              <a:t> = … Q</a:t>
            </a:r>
            <a:r>
              <a:rPr lang="en-US" altLang="en-US" sz="2300" b="1" baseline="-25000" dirty="0">
                <a:solidFill>
                  <a:schemeClr val="tx2"/>
                </a:solidFill>
              </a:rPr>
              <a:t>N</a:t>
            </a:r>
            <a:r>
              <a:rPr lang="en-US" altLang="en-US" sz="2300" b="1" dirty="0">
                <a:solidFill>
                  <a:schemeClr val="tx2"/>
                </a:solidFill>
              </a:rPr>
              <a:t> = 24/(N+1). </a:t>
            </a:r>
            <a:endParaRPr lang="en-US" altLang="en-US" sz="2300" dirty="0">
              <a:solidFill>
                <a:schemeClr val="tx2"/>
              </a:solidFill>
            </a:endParaRPr>
          </a:p>
        </p:txBody>
      </p:sp>
      <p:sp>
        <p:nvSpPr>
          <p:cNvPr id="137232" name="Text Box 16"/>
          <p:cNvSpPr txBox="1">
            <a:spLocks noChangeArrowheads="1"/>
          </p:cNvSpPr>
          <p:nvPr/>
        </p:nvSpPr>
        <p:spPr bwMode="auto">
          <a:xfrm>
            <a:off x="6253163" y="2895600"/>
            <a:ext cx="17478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N    Q</a:t>
            </a:r>
            <a:r>
              <a:rPr lang="en-US" b="1" baseline="-25000" dirty="0">
                <a:latin typeface="Times New Roman" charset="0"/>
                <a:ea typeface="ＭＳ Ｐゴシック" charset="0"/>
              </a:rPr>
              <a:t>Total</a:t>
            </a:r>
            <a:r>
              <a:rPr lang="en-US" b="1" dirty="0">
                <a:latin typeface="Times New Roman" charset="0"/>
                <a:ea typeface="ＭＳ Ｐゴシック" charset="0"/>
              </a:rPr>
              <a:t>  P</a:t>
            </a:r>
          </a:p>
        </p:txBody>
      </p:sp>
      <p:sp>
        <p:nvSpPr>
          <p:cNvPr id="137233" name="Text Box 17"/>
          <p:cNvSpPr txBox="1">
            <a:spLocks noChangeArrowheads="1"/>
          </p:cNvSpPr>
          <p:nvPr/>
        </p:nvSpPr>
        <p:spPr bwMode="auto">
          <a:xfrm>
            <a:off x="6216650" y="3276600"/>
            <a:ext cx="488950" cy="199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dirty="0">
                <a:latin typeface="Times New Roman" charset="0"/>
                <a:ea typeface="ＭＳ Ｐゴシック" charset="0"/>
              </a:rPr>
              <a:t>1</a:t>
            </a:r>
          </a:p>
          <a:p>
            <a:pPr>
              <a:defRPr/>
            </a:pPr>
            <a:r>
              <a:rPr lang="en-US" dirty="0">
                <a:latin typeface="Times New Roman" charset="0"/>
                <a:ea typeface="ＭＳ Ｐゴシック" charset="0"/>
              </a:rPr>
              <a:t>2</a:t>
            </a:r>
          </a:p>
          <a:p>
            <a:pPr>
              <a:lnSpc>
                <a:spcPct val="110000"/>
              </a:lnSpc>
              <a:defRPr/>
            </a:pPr>
            <a:r>
              <a:rPr lang="en-US" dirty="0">
                <a:latin typeface="Times New Roman" charset="0"/>
                <a:ea typeface="ＭＳ Ｐゴシック" charset="0"/>
              </a:rPr>
              <a:t>3</a:t>
            </a:r>
          </a:p>
          <a:p>
            <a:pPr>
              <a:defRPr/>
            </a:pPr>
            <a:r>
              <a:rPr lang="en-US" dirty="0">
                <a:latin typeface="Times New Roman" charset="0"/>
                <a:ea typeface="ＭＳ Ｐゴシック" charset="0"/>
              </a:rPr>
              <a:t>5</a:t>
            </a:r>
          </a:p>
          <a:p>
            <a:pPr>
              <a:lnSpc>
                <a:spcPct val="110000"/>
              </a:lnSpc>
              <a:defRPr/>
            </a:pPr>
            <a:r>
              <a:rPr lang="en-US" dirty="0">
                <a:latin typeface="Times New Roman" charset="0"/>
                <a:ea typeface="ＭＳ Ｐゴシック" charset="0"/>
              </a:rPr>
              <a:t>15</a:t>
            </a:r>
          </a:p>
        </p:txBody>
      </p:sp>
      <p:sp>
        <p:nvSpPr>
          <p:cNvPr id="137234" name="Text Box 18"/>
          <p:cNvSpPr txBox="1">
            <a:spLocks noChangeArrowheads="1"/>
          </p:cNvSpPr>
          <p:nvPr/>
        </p:nvSpPr>
        <p:spPr bwMode="auto">
          <a:xfrm>
            <a:off x="6750050" y="3276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12       18</a:t>
            </a:r>
          </a:p>
        </p:txBody>
      </p:sp>
      <p:sp>
        <p:nvSpPr>
          <p:cNvPr id="137235" name="Text Box 19"/>
          <p:cNvSpPr txBox="1">
            <a:spLocks noChangeArrowheads="1"/>
          </p:cNvSpPr>
          <p:nvPr/>
        </p:nvSpPr>
        <p:spPr bwMode="auto">
          <a:xfrm>
            <a:off x="6750050" y="3657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16       14</a:t>
            </a:r>
          </a:p>
        </p:txBody>
      </p:sp>
      <p:sp>
        <p:nvSpPr>
          <p:cNvPr id="137236" name="Text Box 20"/>
          <p:cNvSpPr txBox="1">
            <a:spLocks noChangeArrowheads="1"/>
          </p:cNvSpPr>
          <p:nvPr/>
        </p:nvSpPr>
        <p:spPr bwMode="auto">
          <a:xfrm>
            <a:off x="6781800" y="4038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18       12</a:t>
            </a:r>
          </a:p>
        </p:txBody>
      </p:sp>
      <p:sp>
        <p:nvSpPr>
          <p:cNvPr id="137237" name="Text Box 21"/>
          <p:cNvSpPr txBox="1">
            <a:spLocks noChangeArrowheads="1"/>
          </p:cNvSpPr>
          <p:nvPr/>
        </p:nvSpPr>
        <p:spPr bwMode="auto">
          <a:xfrm>
            <a:off x="6781800" y="4419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20       10</a:t>
            </a:r>
          </a:p>
        </p:txBody>
      </p:sp>
      <p:sp>
        <p:nvSpPr>
          <p:cNvPr id="137238" name="Text Box 22"/>
          <p:cNvSpPr txBox="1">
            <a:spLocks noChangeArrowheads="1"/>
          </p:cNvSpPr>
          <p:nvPr/>
        </p:nvSpPr>
        <p:spPr bwMode="auto">
          <a:xfrm>
            <a:off x="6781800" y="4800600"/>
            <a:ext cx="1555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22.5      7.5</a:t>
            </a:r>
          </a:p>
        </p:txBody>
      </p:sp>
      <p:grpSp>
        <p:nvGrpSpPr>
          <p:cNvPr id="137252" name="Group 36"/>
          <p:cNvGrpSpPr>
            <a:grpSpLocks/>
          </p:cNvGrpSpPr>
          <p:nvPr/>
        </p:nvGrpSpPr>
        <p:grpSpPr bwMode="auto">
          <a:xfrm>
            <a:off x="533400" y="4114800"/>
            <a:ext cx="2819400" cy="366713"/>
            <a:chOff x="336" y="2592"/>
            <a:chExt cx="1776" cy="231"/>
          </a:xfrm>
        </p:grpSpPr>
        <p:sp>
          <p:nvSpPr>
            <p:cNvPr id="137239" name="Oval 23"/>
            <p:cNvSpPr>
              <a:spLocks noChangeArrowheads="1"/>
            </p:cNvSpPr>
            <p:nvPr/>
          </p:nvSpPr>
          <p:spPr bwMode="auto">
            <a:xfrm>
              <a:off x="2016" y="2688"/>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2" name="Text Box 26"/>
            <p:cNvSpPr txBox="1">
              <a:spLocks noChangeArrowheads="1"/>
            </p:cNvSpPr>
            <p:nvPr/>
          </p:nvSpPr>
          <p:spPr bwMode="auto">
            <a:xfrm>
              <a:off x="336" y="2592"/>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$18</a:t>
              </a:r>
            </a:p>
          </p:txBody>
        </p:sp>
      </p:grpSp>
      <p:grpSp>
        <p:nvGrpSpPr>
          <p:cNvPr id="137253" name="Group 37"/>
          <p:cNvGrpSpPr>
            <a:grpSpLocks/>
          </p:cNvGrpSpPr>
          <p:nvPr/>
        </p:nvGrpSpPr>
        <p:grpSpPr bwMode="auto">
          <a:xfrm>
            <a:off x="533400" y="4495800"/>
            <a:ext cx="3200400" cy="366713"/>
            <a:chOff x="336" y="2832"/>
            <a:chExt cx="2016" cy="231"/>
          </a:xfrm>
        </p:grpSpPr>
        <p:sp>
          <p:nvSpPr>
            <p:cNvPr id="137240" name="Oval 24"/>
            <p:cNvSpPr>
              <a:spLocks noChangeArrowheads="1"/>
            </p:cNvSpPr>
            <p:nvPr/>
          </p:nvSpPr>
          <p:spPr bwMode="auto">
            <a:xfrm>
              <a:off x="2256" y="2880"/>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5" name="Text Box 29"/>
            <p:cNvSpPr txBox="1">
              <a:spLocks noChangeArrowheads="1"/>
            </p:cNvSpPr>
            <p:nvPr/>
          </p:nvSpPr>
          <p:spPr bwMode="auto">
            <a:xfrm>
              <a:off x="336" y="2832"/>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$14</a:t>
              </a:r>
            </a:p>
          </p:txBody>
        </p:sp>
      </p:grpSp>
      <p:grpSp>
        <p:nvGrpSpPr>
          <p:cNvPr id="137254" name="Group 38"/>
          <p:cNvGrpSpPr>
            <a:grpSpLocks/>
          </p:cNvGrpSpPr>
          <p:nvPr/>
        </p:nvGrpSpPr>
        <p:grpSpPr bwMode="auto">
          <a:xfrm>
            <a:off x="533400" y="4738688"/>
            <a:ext cx="3505200" cy="366712"/>
            <a:chOff x="336" y="2985"/>
            <a:chExt cx="2208" cy="231"/>
          </a:xfrm>
        </p:grpSpPr>
        <p:sp>
          <p:nvSpPr>
            <p:cNvPr id="137241" name="Oval 25"/>
            <p:cNvSpPr>
              <a:spLocks noChangeArrowheads="1"/>
            </p:cNvSpPr>
            <p:nvPr/>
          </p:nvSpPr>
          <p:spPr bwMode="auto">
            <a:xfrm>
              <a:off x="2448" y="3024"/>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6" name="Text Box 30"/>
            <p:cNvSpPr txBox="1">
              <a:spLocks noChangeArrowheads="1"/>
            </p:cNvSpPr>
            <p:nvPr/>
          </p:nvSpPr>
          <p:spPr bwMode="auto">
            <a:xfrm>
              <a:off x="336" y="2985"/>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$12</a:t>
              </a:r>
            </a:p>
          </p:txBody>
        </p:sp>
      </p:grpSp>
      <p:grpSp>
        <p:nvGrpSpPr>
          <p:cNvPr id="137255" name="Group 39"/>
          <p:cNvGrpSpPr>
            <a:grpSpLocks/>
          </p:cNvGrpSpPr>
          <p:nvPr/>
        </p:nvGrpSpPr>
        <p:grpSpPr bwMode="auto">
          <a:xfrm>
            <a:off x="533400" y="5029200"/>
            <a:ext cx="3810000" cy="366713"/>
            <a:chOff x="336" y="3168"/>
            <a:chExt cx="2400" cy="231"/>
          </a:xfrm>
        </p:grpSpPr>
        <p:sp>
          <p:nvSpPr>
            <p:cNvPr id="137247" name="Oval 31"/>
            <p:cNvSpPr>
              <a:spLocks noChangeArrowheads="1"/>
            </p:cNvSpPr>
            <p:nvPr/>
          </p:nvSpPr>
          <p:spPr bwMode="auto">
            <a:xfrm>
              <a:off x="2640" y="3168"/>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8" name="Text Box 32"/>
            <p:cNvSpPr txBox="1">
              <a:spLocks noChangeArrowheads="1"/>
            </p:cNvSpPr>
            <p:nvPr/>
          </p:nvSpPr>
          <p:spPr bwMode="auto">
            <a:xfrm>
              <a:off x="336" y="3168"/>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$10</a:t>
              </a:r>
            </a:p>
          </p:txBody>
        </p:sp>
      </p:grpSp>
      <p:grpSp>
        <p:nvGrpSpPr>
          <p:cNvPr id="137256" name="Group 40"/>
          <p:cNvGrpSpPr>
            <a:grpSpLocks/>
          </p:cNvGrpSpPr>
          <p:nvPr/>
        </p:nvGrpSpPr>
        <p:grpSpPr bwMode="auto">
          <a:xfrm>
            <a:off x="581025" y="5424488"/>
            <a:ext cx="4448175" cy="366712"/>
            <a:chOff x="366" y="3417"/>
            <a:chExt cx="2802" cy="231"/>
          </a:xfrm>
        </p:grpSpPr>
        <p:sp>
          <p:nvSpPr>
            <p:cNvPr id="137249" name="Text Box 33"/>
            <p:cNvSpPr txBox="1">
              <a:spLocks noChangeArrowheads="1"/>
            </p:cNvSpPr>
            <p:nvPr/>
          </p:nvSpPr>
          <p:spPr bwMode="auto">
            <a:xfrm>
              <a:off x="366" y="3417"/>
              <a:ext cx="36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$7.5</a:t>
              </a:r>
            </a:p>
          </p:txBody>
        </p:sp>
        <p:sp>
          <p:nvSpPr>
            <p:cNvPr id="137250" name="Oval 34"/>
            <p:cNvSpPr>
              <a:spLocks noChangeArrowheads="1"/>
            </p:cNvSpPr>
            <p:nvPr/>
          </p:nvSpPr>
          <p:spPr bwMode="auto">
            <a:xfrm>
              <a:off x="3072" y="3456"/>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grpSp>
      <p:sp>
        <p:nvSpPr>
          <p:cNvPr id="137251" name="Oval 35"/>
          <p:cNvSpPr>
            <a:spLocks noChangeArrowheads="1"/>
          </p:cNvSpPr>
          <p:nvPr/>
        </p:nvSpPr>
        <p:spPr bwMode="auto">
          <a:xfrm>
            <a:off x="5257800" y="5715000"/>
            <a:ext cx="152400" cy="152400"/>
          </a:xfrm>
          <a:prstGeom prst="ellipse">
            <a:avLst/>
          </a:prstGeom>
          <a:solidFill>
            <a:schemeClr val="tx2"/>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72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72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13722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723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723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723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723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725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723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3725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7236"/>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37254"/>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7237"/>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0"/>
                                          </p:stCondLst>
                                        </p:cTn>
                                        <p:tgtEl>
                                          <p:spTgt spid="137255"/>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37238"/>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1372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24" grpId="0"/>
      <p:bldP spid="137225" grpId="0" autoUpdateAnimBg="0"/>
      <p:bldP spid="137225" grpId="1"/>
      <p:bldP spid="137231" grpId="0"/>
      <p:bldP spid="137232" grpId="0"/>
      <p:bldP spid="137233" grpId="0"/>
      <p:bldP spid="137234" grpId="0"/>
      <p:bldP spid="137235" grpId="0"/>
      <p:bldP spid="137236" grpId="0"/>
      <p:bldP spid="137237" grpId="0"/>
      <p:bldP spid="13723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Text Box 2"/>
          <p:cNvSpPr txBox="1">
            <a:spLocks noChangeArrowheads="1"/>
          </p:cNvSpPr>
          <p:nvPr/>
        </p:nvSpPr>
        <p:spPr bwMode="auto">
          <a:xfrm>
            <a:off x="4235450" y="4648200"/>
            <a:ext cx="79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7,  7 </a:t>
            </a:r>
          </a:p>
        </p:txBody>
      </p:sp>
      <p:sp>
        <p:nvSpPr>
          <p:cNvPr id="138243" name="Text Box 3"/>
          <p:cNvSpPr txBox="1">
            <a:spLocks noChangeArrowheads="1"/>
          </p:cNvSpPr>
          <p:nvPr/>
        </p:nvSpPr>
        <p:spPr bwMode="auto">
          <a:xfrm>
            <a:off x="609600" y="152400"/>
            <a:ext cx="1824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A Price War</a:t>
            </a:r>
            <a:endParaRPr lang="en-US" dirty="0">
              <a:latin typeface="Times New Roman" charset="0"/>
              <a:ea typeface="ＭＳ Ｐゴシック" charset="0"/>
            </a:endParaRPr>
          </a:p>
        </p:txBody>
      </p:sp>
      <p:sp>
        <p:nvSpPr>
          <p:cNvPr id="138244" name="Text Box 4"/>
          <p:cNvSpPr txBox="1">
            <a:spLocks noChangeArrowheads="1"/>
          </p:cNvSpPr>
          <p:nvPr/>
        </p:nvSpPr>
        <p:spPr bwMode="auto">
          <a:xfrm>
            <a:off x="793750" y="762000"/>
            <a:ext cx="5302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Both charge $8, Each Sells 2.5 M units.</a:t>
            </a:r>
          </a:p>
        </p:txBody>
      </p:sp>
      <p:sp>
        <p:nvSpPr>
          <p:cNvPr id="138245" name="Text Box 5"/>
          <p:cNvSpPr txBox="1">
            <a:spLocks noChangeArrowheads="1"/>
          </p:cNvSpPr>
          <p:nvPr/>
        </p:nvSpPr>
        <p:spPr bwMode="auto">
          <a:xfrm>
            <a:off x="793750" y="1295400"/>
            <a:ext cx="5302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Both charge $6, Each Sells 3.5 M units.</a:t>
            </a:r>
          </a:p>
        </p:txBody>
      </p:sp>
      <p:sp>
        <p:nvSpPr>
          <p:cNvPr id="138246" name="Text Box 6"/>
          <p:cNvSpPr txBox="1">
            <a:spLocks noChangeArrowheads="1"/>
          </p:cNvSpPr>
          <p:nvPr/>
        </p:nvSpPr>
        <p:spPr bwMode="auto">
          <a:xfrm>
            <a:off x="827088" y="1752600"/>
            <a:ext cx="443071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One charge $8 and the Other $6,</a:t>
            </a:r>
          </a:p>
          <a:p>
            <a:pPr algn="l">
              <a:defRPr/>
            </a:pPr>
            <a:r>
              <a:rPr lang="en-US" dirty="0">
                <a:latin typeface="Times New Roman" charset="0"/>
                <a:ea typeface="ＭＳ Ｐゴシック" charset="0"/>
              </a:rPr>
              <a:t>They Sell 1.25 M and 6 M units.</a:t>
            </a:r>
          </a:p>
        </p:txBody>
      </p:sp>
      <p:sp>
        <p:nvSpPr>
          <p:cNvPr id="138247" name="Text Box 7"/>
          <p:cNvSpPr txBox="1">
            <a:spLocks noChangeArrowheads="1"/>
          </p:cNvSpPr>
          <p:nvPr/>
        </p:nvSpPr>
        <p:spPr bwMode="auto">
          <a:xfrm>
            <a:off x="898525" y="3048000"/>
            <a:ext cx="3220753" cy="183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                   P</a:t>
            </a:r>
            <a:r>
              <a:rPr lang="en-US" baseline="-25000" dirty="0">
                <a:latin typeface="Times New Roman" charset="0"/>
                <a:ea typeface="ＭＳ Ｐゴシック" charset="0"/>
              </a:rPr>
              <a:t>2</a:t>
            </a:r>
            <a:r>
              <a:rPr lang="en-US" dirty="0">
                <a:latin typeface="Times New Roman" charset="0"/>
                <a:ea typeface="ＭＳ Ｐゴシック" charset="0"/>
              </a:rPr>
              <a:t> = $8         P</a:t>
            </a:r>
            <a:r>
              <a:rPr lang="en-US" baseline="-25000" dirty="0">
                <a:latin typeface="Times New Roman" charset="0"/>
                <a:ea typeface="ＭＳ Ｐゴシック" charset="0"/>
              </a:rPr>
              <a:t>2</a:t>
            </a:r>
            <a:r>
              <a:rPr lang="en-US" dirty="0">
                <a:latin typeface="Times New Roman" charset="0"/>
                <a:ea typeface="ＭＳ Ｐゴシック" charset="0"/>
              </a:rPr>
              <a:t> = $6 </a:t>
            </a:r>
          </a:p>
          <a:p>
            <a:pPr algn="l" eaLnBrk="1" hangingPunct="1">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P</a:t>
            </a:r>
            <a:r>
              <a:rPr lang="en-US" baseline="-25000" dirty="0">
                <a:latin typeface="Times New Roman" charset="0"/>
                <a:ea typeface="ＭＳ Ｐゴシック" charset="0"/>
              </a:rPr>
              <a:t>1</a:t>
            </a:r>
            <a:r>
              <a:rPr lang="en-US" dirty="0">
                <a:latin typeface="Times New Roman" charset="0"/>
                <a:ea typeface="ＭＳ Ｐゴシック" charset="0"/>
              </a:rPr>
              <a:t> = $8       10,  10             </a:t>
            </a:r>
          </a:p>
          <a:p>
            <a:pPr algn="l" eaLnBrk="1" hangingPunct="1">
              <a:lnSpc>
                <a:spcPct val="130000"/>
              </a:lnSpc>
              <a:defRPr/>
            </a:pPr>
            <a:endParaRPr lang="en-US" dirty="0">
              <a:latin typeface="Times New Roman" charset="0"/>
              <a:ea typeface="ＭＳ Ｐゴシック" charset="0"/>
            </a:endParaRPr>
          </a:p>
          <a:p>
            <a:pPr algn="l" eaLnBrk="1" hangingPunct="1">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P</a:t>
            </a:r>
            <a:r>
              <a:rPr lang="en-US" baseline="-25000" dirty="0">
                <a:latin typeface="Times New Roman" charset="0"/>
                <a:ea typeface="ＭＳ Ｐゴシック" charset="0"/>
              </a:rPr>
              <a:t>1</a:t>
            </a:r>
            <a:r>
              <a:rPr lang="en-US" dirty="0">
                <a:latin typeface="Times New Roman" charset="0"/>
                <a:ea typeface="ＭＳ Ｐゴシック" charset="0"/>
              </a:rPr>
              <a:t> = $6</a:t>
            </a:r>
          </a:p>
        </p:txBody>
      </p:sp>
      <p:sp>
        <p:nvSpPr>
          <p:cNvPr id="138248" name="Text Box 8"/>
          <p:cNvSpPr txBox="1">
            <a:spLocks noChangeArrowheads="1"/>
          </p:cNvSpPr>
          <p:nvPr/>
        </p:nvSpPr>
        <p:spPr bwMode="auto">
          <a:xfrm>
            <a:off x="2346325" y="3808413"/>
            <a:ext cx="2622550" cy="129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                        5, 12</a:t>
            </a:r>
          </a:p>
          <a:p>
            <a:pPr algn="l" eaLnBrk="1" hangingPunct="1">
              <a:lnSpc>
                <a:spcPct val="130000"/>
              </a:lnSpc>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12,   5</a:t>
            </a:r>
          </a:p>
        </p:txBody>
      </p:sp>
      <p:sp>
        <p:nvSpPr>
          <p:cNvPr id="138249" name="Text Box 9"/>
          <p:cNvSpPr txBox="1">
            <a:spLocks noChangeArrowheads="1"/>
          </p:cNvSpPr>
          <p:nvPr/>
        </p:nvSpPr>
        <p:spPr bwMode="auto">
          <a:xfrm>
            <a:off x="810940" y="5019675"/>
            <a:ext cx="275431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What is the Result of</a:t>
            </a:r>
          </a:p>
          <a:p>
            <a:pPr algn="l">
              <a:defRPr/>
            </a:pPr>
            <a:r>
              <a:rPr lang="en-US" dirty="0">
                <a:latin typeface="Times New Roman" charset="0"/>
                <a:ea typeface="ＭＳ Ｐゴシック" charset="0"/>
              </a:rPr>
              <a:t>Strict Competition?</a:t>
            </a:r>
            <a:endParaRPr lang="en-US" sz="2000" dirty="0">
              <a:latin typeface="Times New Roman" charset="0"/>
              <a:ea typeface="ＭＳ Ｐゴシック" charset="0"/>
            </a:endParaRPr>
          </a:p>
        </p:txBody>
      </p:sp>
      <p:sp>
        <p:nvSpPr>
          <p:cNvPr id="138250" name="Text Box 10"/>
          <p:cNvSpPr txBox="1">
            <a:spLocks noChangeArrowheads="1"/>
          </p:cNvSpPr>
          <p:nvPr/>
        </p:nvSpPr>
        <p:spPr bwMode="auto">
          <a:xfrm>
            <a:off x="3962400" y="5791200"/>
            <a:ext cx="2468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solidFill>
                  <a:schemeClr val="tx2"/>
                </a:solidFill>
                <a:latin typeface="Times New Roman" charset="0"/>
                <a:ea typeface="ＭＳ Ｐゴシック" charset="0"/>
              </a:rPr>
              <a:t>Low Prices: (7, 7)</a:t>
            </a:r>
            <a:endParaRPr lang="en-US" sz="2000" dirty="0">
              <a:solidFill>
                <a:schemeClr val="tx2"/>
              </a:solidFill>
              <a:latin typeface="Times New Roman" charset="0"/>
              <a:ea typeface="ＭＳ Ｐゴシック" charset="0"/>
            </a:endParaRPr>
          </a:p>
        </p:txBody>
      </p:sp>
      <p:sp>
        <p:nvSpPr>
          <p:cNvPr id="138251" name="Oval 11"/>
          <p:cNvSpPr>
            <a:spLocks noChangeArrowheads="1"/>
          </p:cNvSpPr>
          <p:nvPr/>
        </p:nvSpPr>
        <p:spPr bwMode="auto">
          <a:xfrm>
            <a:off x="2255838" y="4375150"/>
            <a:ext cx="381000" cy="381000"/>
          </a:xfrm>
          <a:prstGeom prst="ellipse">
            <a:avLst/>
          </a:prstGeom>
          <a:solidFill>
            <a:srgbClr val="FF6699"/>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12</a:t>
            </a:r>
            <a:endParaRPr lang="en-US" dirty="0">
              <a:latin typeface="Times New Roman" charset="0"/>
              <a:ea typeface="ＭＳ Ｐゴシック" charset="0"/>
            </a:endParaRPr>
          </a:p>
        </p:txBody>
      </p:sp>
      <p:sp>
        <p:nvSpPr>
          <p:cNvPr id="138252" name="Oval 12"/>
          <p:cNvSpPr>
            <a:spLocks noChangeArrowheads="1"/>
          </p:cNvSpPr>
          <p:nvPr/>
        </p:nvSpPr>
        <p:spPr bwMode="auto">
          <a:xfrm>
            <a:off x="4191000" y="4724400"/>
            <a:ext cx="381000" cy="381000"/>
          </a:xfrm>
          <a:prstGeom prst="ellipse">
            <a:avLst/>
          </a:prstGeom>
          <a:solidFill>
            <a:srgbClr val="FF6699"/>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7</a:t>
            </a:r>
            <a:endParaRPr lang="en-US" dirty="0">
              <a:latin typeface="Times New Roman" charset="0"/>
              <a:ea typeface="ＭＳ Ｐゴシック" charset="0"/>
            </a:endParaRPr>
          </a:p>
        </p:txBody>
      </p:sp>
      <p:sp>
        <p:nvSpPr>
          <p:cNvPr id="138253" name="Rectangle 13"/>
          <p:cNvSpPr>
            <a:spLocks noChangeArrowheads="1"/>
          </p:cNvSpPr>
          <p:nvPr/>
        </p:nvSpPr>
        <p:spPr bwMode="auto">
          <a:xfrm>
            <a:off x="4572000" y="3810000"/>
            <a:ext cx="381000" cy="3810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12</a:t>
            </a:r>
            <a:endParaRPr lang="en-US" dirty="0">
              <a:latin typeface="Times New Roman" charset="0"/>
              <a:ea typeface="ＭＳ Ｐゴシック" charset="0"/>
            </a:endParaRPr>
          </a:p>
        </p:txBody>
      </p:sp>
      <p:sp>
        <p:nvSpPr>
          <p:cNvPr id="138254" name="Rectangle 14"/>
          <p:cNvSpPr>
            <a:spLocks noChangeArrowheads="1"/>
          </p:cNvSpPr>
          <p:nvPr/>
        </p:nvSpPr>
        <p:spPr bwMode="auto">
          <a:xfrm>
            <a:off x="4648200" y="4724400"/>
            <a:ext cx="381000" cy="3810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7</a:t>
            </a:r>
            <a:endParaRPr lang="en-US" dirty="0">
              <a:latin typeface="Times New Roman" charset="0"/>
              <a:ea typeface="ＭＳ Ｐゴシック" charset="0"/>
            </a:endParaRPr>
          </a:p>
        </p:txBody>
      </p:sp>
      <p:sp>
        <p:nvSpPr>
          <p:cNvPr id="138255" name="Text Box 15"/>
          <p:cNvSpPr txBox="1">
            <a:spLocks noChangeArrowheads="1"/>
          </p:cNvSpPr>
          <p:nvPr/>
        </p:nvSpPr>
        <p:spPr bwMode="auto">
          <a:xfrm>
            <a:off x="6561138" y="762000"/>
            <a:ext cx="12874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dirty="0">
                <a:latin typeface="Times New Roman" charset="0"/>
                <a:ea typeface="ＭＳ Ｐゴシック" charset="0"/>
              </a:rPr>
              <a:t>MC = $6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82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824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82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824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824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825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825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825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8254"/>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82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2" grpId="0"/>
      <p:bldP spid="138245" grpId="0"/>
      <p:bldP spid="138246" grpId="0"/>
      <p:bldP spid="138248" grpId="0"/>
      <p:bldP spid="138249" grpId="0"/>
      <p:bldP spid="138250" grpId="0"/>
      <p:bldP spid="138251" grpId="0" animBg="1"/>
      <p:bldP spid="138252" grpId="0" animBg="1"/>
      <p:bldP spid="138253" grpId="0" animBg="1"/>
      <p:bldP spid="13825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C766F-5819-435B-A365-9648FA667A9B}"/>
              </a:ext>
            </a:extLst>
          </p:cNvPr>
          <p:cNvSpPr>
            <a:spLocks noGrp="1"/>
          </p:cNvSpPr>
          <p:nvPr>
            <p:ph type="title"/>
          </p:nvPr>
        </p:nvSpPr>
        <p:spPr/>
        <p:txBody>
          <a:bodyPr/>
          <a:lstStyle/>
          <a:p>
            <a:r>
              <a:rPr lang="en-GB" sz="4400" b="1" dirty="0"/>
              <a:t>Monopolistic Competition</a:t>
            </a:r>
            <a:br>
              <a:rPr lang="en-GB" sz="4400" b="1" dirty="0"/>
            </a:br>
            <a:endParaRPr lang="en-GB" dirty="0"/>
          </a:p>
        </p:txBody>
      </p:sp>
      <p:sp>
        <p:nvSpPr>
          <p:cNvPr id="3" name="Content Placeholder 2">
            <a:extLst>
              <a:ext uri="{FF2B5EF4-FFF2-40B4-BE49-F238E27FC236}">
                <a16:creationId xmlns:a16="http://schemas.microsoft.com/office/drawing/2014/main" id="{3403BD8E-810A-45BD-A0DE-C5B6517E7312}"/>
              </a:ext>
            </a:extLst>
          </p:cNvPr>
          <p:cNvSpPr>
            <a:spLocks noGrp="1"/>
          </p:cNvSpPr>
          <p:nvPr>
            <p:ph idx="1"/>
          </p:nvPr>
        </p:nvSpPr>
        <p:spPr>
          <a:xfrm>
            <a:off x="445790" y="1052736"/>
            <a:ext cx="8229600" cy="4680520"/>
          </a:xfrm>
        </p:spPr>
        <p:txBody>
          <a:bodyPr/>
          <a:lstStyle/>
          <a:p>
            <a:r>
              <a:rPr lang="en-GB" sz="3200" dirty="0"/>
              <a:t>In monopolistic competition, there are many sellers who offer similar products that can't be substituted. Businesses compete with one another and are price makers, but their individual decisions do not affect the other.</a:t>
            </a:r>
          </a:p>
          <a:p>
            <a:r>
              <a:rPr lang="en-GB" dirty="0"/>
              <a:t>Perfect competition: Many sellers, Homogenous products</a:t>
            </a:r>
            <a:endParaRPr lang="en-GB" sz="3200" dirty="0"/>
          </a:p>
          <a:p>
            <a:endParaRPr lang="en-GB" dirty="0"/>
          </a:p>
        </p:txBody>
      </p:sp>
      <p:sp>
        <p:nvSpPr>
          <p:cNvPr id="4" name="Date Placeholder 3">
            <a:extLst>
              <a:ext uri="{FF2B5EF4-FFF2-40B4-BE49-F238E27FC236}">
                <a16:creationId xmlns:a16="http://schemas.microsoft.com/office/drawing/2014/main" id="{5EC3CE4C-2EA9-4BB1-91E3-52929E8E1193}"/>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250AE0B9-BFBD-4508-B833-8F113EFB8CE4}"/>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692488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031C-DC6E-4825-A347-B3426B2D51F1}"/>
              </a:ext>
            </a:extLst>
          </p:cNvPr>
          <p:cNvSpPr>
            <a:spLocks noGrp="1"/>
          </p:cNvSpPr>
          <p:nvPr>
            <p:ph type="title"/>
          </p:nvPr>
        </p:nvSpPr>
        <p:spPr/>
        <p:txBody>
          <a:bodyPr/>
          <a:lstStyle/>
          <a:p>
            <a:r>
              <a:rPr lang="en-GB" sz="3400" b="1" i="0" dirty="0">
                <a:effectLst/>
                <a:latin typeface="Open Sans"/>
              </a:rPr>
              <a:t>Examples of monopolistic competition</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3D9162-4AAC-4906-BFC9-BB7532FB6C07}"/>
              </a:ext>
            </a:extLst>
          </p:cNvPr>
          <p:cNvSpPr>
            <a:spLocks noGrp="1"/>
          </p:cNvSpPr>
          <p:nvPr>
            <p:ph idx="1"/>
          </p:nvPr>
        </p:nvSpPr>
        <p:spPr>
          <a:xfrm>
            <a:off x="457200" y="1124744"/>
            <a:ext cx="8229600" cy="3917032"/>
          </a:xfrm>
        </p:spPr>
        <p:txBody>
          <a:bodyPr/>
          <a:lstStyle/>
          <a:p>
            <a:pPr algn="l">
              <a:buFont typeface="Arial" panose="020B0604020202020204" pitchFamily="34" charset="0"/>
              <a:buChar char="•"/>
            </a:pPr>
            <a:r>
              <a:rPr lang="en-GB" sz="2200" b="0" i="0" dirty="0">
                <a:effectLst/>
                <a:latin typeface="Open Sans"/>
              </a:rPr>
              <a:t>Restaurants – restaurants compete on quality of food as much as price. Product differentiation is a key element of the business. There are relatively low barriers to entry in setting up a new restaurant.</a:t>
            </a:r>
          </a:p>
          <a:p>
            <a:pPr algn="l">
              <a:buFont typeface="Arial" panose="020B0604020202020204" pitchFamily="34" charset="0"/>
              <a:buChar char="•"/>
            </a:pPr>
            <a:r>
              <a:rPr lang="en-GB" sz="2200" b="0" i="0" dirty="0">
                <a:effectLst/>
                <a:latin typeface="Open Sans"/>
              </a:rPr>
              <a:t>Hairdressers. A service which will give firms a reputation for the quality of their hair-cutting.</a:t>
            </a:r>
          </a:p>
          <a:p>
            <a:pPr algn="l">
              <a:buFont typeface="Arial" panose="020B0604020202020204" pitchFamily="34" charset="0"/>
              <a:buChar char="•"/>
            </a:pPr>
            <a:r>
              <a:rPr lang="en-GB" sz="2200" b="0" i="0" dirty="0">
                <a:effectLst/>
                <a:latin typeface="Open Sans"/>
              </a:rPr>
              <a:t>Clothing. Designer label clothes are about the brand and product differentiation</a:t>
            </a:r>
          </a:p>
          <a:p>
            <a:pPr algn="l">
              <a:buFont typeface="Arial" panose="020B0604020202020204" pitchFamily="34" charset="0"/>
              <a:buChar char="•"/>
            </a:pPr>
            <a:r>
              <a:rPr lang="en-GB" sz="2200" b="0" i="0" dirty="0">
                <a:effectLst/>
                <a:latin typeface="Open Sans"/>
              </a:rPr>
              <a:t>TV programmes – globalisation has increased the diversity of tv programmes from networks around the world. Consumers can choose between domestic channels but also imports from other countries and new services, such as Netflix.</a:t>
            </a:r>
          </a:p>
          <a:p>
            <a:pPr marL="0" indent="0">
              <a:buNone/>
            </a:pPr>
            <a:endParaRPr lang="en-GB" sz="2200" dirty="0"/>
          </a:p>
        </p:txBody>
      </p:sp>
      <p:sp>
        <p:nvSpPr>
          <p:cNvPr id="4" name="Date Placeholder 3">
            <a:extLst>
              <a:ext uri="{FF2B5EF4-FFF2-40B4-BE49-F238E27FC236}">
                <a16:creationId xmlns:a16="http://schemas.microsoft.com/office/drawing/2014/main" id="{D453E6B6-6CF8-482A-A95E-AF9C350D5387}"/>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94DC32B3-D49F-410A-99EE-817FC83B7A4E}"/>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853486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8B18F-07EC-874F-939B-C574E684EDDD}"/>
              </a:ext>
            </a:extLst>
          </p:cNvPr>
          <p:cNvSpPr>
            <a:spLocks noGrp="1"/>
          </p:cNvSpPr>
          <p:nvPr>
            <p:ph type="title"/>
          </p:nvPr>
        </p:nvSpPr>
        <p:spPr>
          <a:xfrm>
            <a:off x="457200" y="274638"/>
            <a:ext cx="8229600" cy="1143000"/>
          </a:xfrm>
        </p:spPr>
        <p:txBody>
          <a:bodyPr wrap="square" anchor="ctr">
            <a:normAutofit/>
          </a:bodyPr>
          <a:lstStyle/>
          <a:p>
            <a:r>
              <a:rPr lang="en-GB" sz="4100" b="1" dirty="0"/>
              <a:t>The kinked demand curve model</a:t>
            </a:r>
            <a:endParaRPr lang="en-US" sz="4100" dirty="0"/>
          </a:p>
        </p:txBody>
      </p:sp>
      <p:sp>
        <p:nvSpPr>
          <p:cNvPr id="3" name="Content Placeholder 2">
            <a:extLst>
              <a:ext uri="{FF2B5EF4-FFF2-40B4-BE49-F238E27FC236}">
                <a16:creationId xmlns:a16="http://schemas.microsoft.com/office/drawing/2014/main" id="{2486023B-B8F0-C644-A394-AD07D37BE9F6}"/>
              </a:ext>
            </a:extLst>
          </p:cNvPr>
          <p:cNvSpPr>
            <a:spLocks noGrp="1"/>
          </p:cNvSpPr>
          <p:nvPr>
            <p:ph sz="half" idx="1"/>
          </p:nvPr>
        </p:nvSpPr>
        <p:spPr>
          <a:xfrm>
            <a:off x="107504" y="1196752"/>
            <a:ext cx="4388296" cy="4392489"/>
          </a:xfrm>
        </p:spPr>
        <p:txBody>
          <a:bodyPr wrap="square" anchor="t">
            <a:noAutofit/>
          </a:bodyPr>
          <a:lstStyle/>
          <a:p>
            <a:pPr algn="l"/>
            <a:r>
              <a:rPr lang="en-GB" sz="1800" b="0" i="0" dirty="0">
                <a:effectLst/>
                <a:latin typeface="Open Sans"/>
              </a:rPr>
              <a:t>A kinked demand curve occurs when the demand curve is not a straight line but has a different elasticity for higher and lower prices.</a:t>
            </a:r>
          </a:p>
          <a:p>
            <a:pPr algn="l"/>
            <a:r>
              <a:rPr lang="en-GB" sz="1800" b="0" i="0" dirty="0">
                <a:effectLst/>
                <a:latin typeface="Open Sans"/>
              </a:rPr>
              <a:t>One example of a kinked demand curve is the model for an oligopoly. This model of oligopoly suggests that prices are rigid and that firms will face different effects for both increasing price or decreasing price. The kink in the demand curve occurs because rival firms will behave differently to price cuts and price increases.</a:t>
            </a:r>
          </a:p>
          <a:p>
            <a:pPr algn="l"/>
            <a:r>
              <a:rPr lang="en-GB" sz="1200" b="1" i="1" dirty="0">
                <a:effectLst/>
                <a:latin typeface="Open Sans"/>
              </a:rPr>
              <a:t>The logic of the kinked demand curve is based on</a:t>
            </a:r>
          </a:p>
          <a:p>
            <a:pPr algn="l">
              <a:buFont typeface="Arial" panose="020B0604020202020204" pitchFamily="34" charset="0"/>
              <a:buChar char="•"/>
            </a:pPr>
            <a:r>
              <a:rPr lang="en-GB" sz="1200" b="1" i="1" dirty="0">
                <a:effectLst/>
                <a:latin typeface="Open Sans"/>
              </a:rPr>
              <a:t>A few firms dominate the industry</a:t>
            </a:r>
          </a:p>
          <a:p>
            <a:pPr algn="l">
              <a:buFont typeface="Arial" panose="020B0604020202020204" pitchFamily="34" charset="0"/>
              <a:buChar char="•"/>
            </a:pPr>
            <a:r>
              <a:rPr lang="en-GB" sz="1200" b="1" i="1" dirty="0">
                <a:effectLst/>
                <a:latin typeface="Open Sans"/>
              </a:rPr>
              <a:t>Firms wish to maximise profits</a:t>
            </a:r>
          </a:p>
          <a:p>
            <a:pPr algn="l"/>
            <a:endParaRPr lang="en-GB" sz="1800" b="0" i="0" dirty="0">
              <a:effectLst/>
              <a:latin typeface="Open Sans"/>
            </a:endParaRPr>
          </a:p>
          <a:p>
            <a:pPr marL="0" indent="0">
              <a:lnSpc>
                <a:spcPct val="90000"/>
              </a:lnSpc>
              <a:buNone/>
            </a:pPr>
            <a:endParaRPr lang="en-GB" sz="1800" dirty="0"/>
          </a:p>
        </p:txBody>
      </p:sp>
      <p:pic>
        <p:nvPicPr>
          <p:cNvPr id="6" name="Picture 5">
            <a:extLst>
              <a:ext uri="{FF2B5EF4-FFF2-40B4-BE49-F238E27FC236}">
                <a16:creationId xmlns:a16="http://schemas.microsoft.com/office/drawing/2014/main" id="{84DC0CF0-7207-C241-A1A8-F885AB6D46EC}"/>
              </a:ext>
            </a:extLst>
          </p:cNvPr>
          <p:cNvPicPr>
            <a:picLocks noChangeAspect="1"/>
          </p:cNvPicPr>
          <p:nvPr/>
        </p:nvPicPr>
        <p:blipFill>
          <a:blip r:embed="rId2"/>
          <a:stretch>
            <a:fillRect/>
          </a:stretch>
        </p:blipFill>
        <p:spPr>
          <a:xfrm>
            <a:off x="4648200" y="1417638"/>
            <a:ext cx="4316288" cy="4099594"/>
          </a:xfrm>
          <a:prstGeom prst="rect">
            <a:avLst/>
          </a:prstGeom>
          <a:noFill/>
        </p:spPr>
      </p:pic>
      <p:sp>
        <p:nvSpPr>
          <p:cNvPr id="4" name="Date Placeholder 3">
            <a:extLst>
              <a:ext uri="{FF2B5EF4-FFF2-40B4-BE49-F238E27FC236}">
                <a16:creationId xmlns:a16="http://schemas.microsoft.com/office/drawing/2014/main" id="{37CD1EF9-FAD1-BD43-96C1-621A7A3F584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03/04/2021</a:t>
            </a:fld>
            <a:endParaRPr lang="en-GB" altLang="en-US" sz="900"/>
          </a:p>
        </p:txBody>
      </p:sp>
      <p:sp>
        <p:nvSpPr>
          <p:cNvPr id="5" name="Slide Number Placeholder 4">
            <a:extLst>
              <a:ext uri="{FF2B5EF4-FFF2-40B4-BE49-F238E27FC236}">
                <a16:creationId xmlns:a16="http://schemas.microsoft.com/office/drawing/2014/main" id="{F76A1303-6052-394A-87CA-26AEFAAB78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666376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15AE-2125-45E3-9CE8-3034F7C09DA4}"/>
              </a:ext>
            </a:extLst>
          </p:cNvPr>
          <p:cNvSpPr>
            <a:spLocks noGrp="1"/>
          </p:cNvSpPr>
          <p:nvPr>
            <p:ph type="title"/>
          </p:nvPr>
        </p:nvSpPr>
        <p:spPr/>
        <p:txBody>
          <a:bodyPr/>
          <a:lstStyle/>
          <a:p>
            <a:r>
              <a:rPr lang="en-GB" sz="3400" b="1" i="0" dirty="0">
                <a:effectLst/>
                <a:latin typeface="Open Sans"/>
              </a:rPr>
              <a:t>Example of a kinked demand curve in practice</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BF48BD-6F71-42AE-ADD8-10020C3DEFDA}"/>
              </a:ext>
            </a:extLst>
          </p:cNvPr>
          <p:cNvSpPr>
            <a:spLocks noGrp="1"/>
          </p:cNvSpPr>
          <p:nvPr>
            <p:ph idx="1"/>
          </p:nvPr>
        </p:nvSpPr>
        <p:spPr/>
        <p:txBody>
          <a:bodyPr/>
          <a:lstStyle/>
          <a:p>
            <a:pPr algn="l">
              <a:buFont typeface="Arial" panose="020B0604020202020204" pitchFamily="34" charset="0"/>
              <a:buChar char="•"/>
            </a:pPr>
            <a:r>
              <a:rPr lang="en-GB" sz="2800" b="0" i="0" dirty="0">
                <a:effectLst/>
                <a:latin typeface="Open Sans"/>
              </a:rPr>
              <a:t>One possibility is the market for petrol. It is homogenous and consumers are price sensitive.</a:t>
            </a:r>
          </a:p>
          <a:p>
            <a:pPr algn="l">
              <a:buFont typeface="Arial" panose="020B0604020202020204" pitchFamily="34" charset="0"/>
              <a:buChar char="•"/>
            </a:pPr>
            <a:r>
              <a:rPr lang="en-GB" sz="2800" b="0" i="0" dirty="0">
                <a:effectLst/>
                <a:latin typeface="Open Sans"/>
              </a:rPr>
              <a:t>If one petrol station increased the price there would be a shift to other petrol stations.</a:t>
            </a:r>
          </a:p>
          <a:p>
            <a:pPr algn="l">
              <a:buFont typeface="Arial" panose="020B0604020202020204" pitchFamily="34" charset="0"/>
              <a:buChar char="•"/>
            </a:pPr>
            <a:r>
              <a:rPr lang="en-GB" sz="2800" b="0" i="0" dirty="0">
                <a:effectLst/>
                <a:latin typeface="Open Sans"/>
              </a:rPr>
              <a:t>However, if one petrol station cuts price, other firms may feel obliged to follow suit and also cut price – therefore a price cut would be self-defeating for the first firm.</a:t>
            </a:r>
          </a:p>
          <a:p>
            <a:pPr marL="0" indent="0">
              <a:buNone/>
            </a:pPr>
            <a:endParaRPr lang="en-GB" sz="2800" dirty="0"/>
          </a:p>
        </p:txBody>
      </p:sp>
      <p:sp>
        <p:nvSpPr>
          <p:cNvPr id="4" name="Date Placeholder 3">
            <a:extLst>
              <a:ext uri="{FF2B5EF4-FFF2-40B4-BE49-F238E27FC236}">
                <a16:creationId xmlns:a16="http://schemas.microsoft.com/office/drawing/2014/main" id="{4B699E83-A552-4AA1-97C7-A7681C7E492B}"/>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350A4CD4-E768-4E0B-A614-AA7CD9BEFB18}"/>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196359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4927-DF01-5A46-B99A-405E11EC7CF3}"/>
              </a:ext>
            </a:extLst>
          </p:cNvPr>
          <p:cNvSpPr>
            <a:spLocks noGrp="1"/>
          </p:cNvSpPr>
          <p:nvPr>
            <p:ph type="title"/>
          </p:nvPr>
        </p:nvSpPr>
        <p:spPr/>
        <p:txBody>
          <a:bodyPr/>
          <a:lstStyle/>
          <a:p>
            <a:r>
              <a:rPr lang="en-GB" b="1" dirty="0"/>
              <a:t>Monopsony</a:t>
            </a:r>
            <a:br>
              <a:rPr lang="en-GB" b="1" dirty="0"/>
            </a:br>
            <a:endParaRPr lang="en-US" dirty="0"/>
          </a:p>
        </p:txBody>
      </p:sp>
      <p:sp>
        <p:nvSpPr>
          <p:cNvPr id="3" name="Content Placeholder 2">
            <a:extLst>
              <a:ext uri="{FF2B5EF4-FFF2-40B4-BE49-F238E27FC236}">
                <a16:creationId xmlns:a16="http://schemas.microsoft.com/office/drawing/2014/main" id="{9A069946-DD58-894E-8293-0CA9C6C94347}"/>
              </a:ext>
            </a:extLst>
          </p:cNvPr>
          <p:cNvSpPr>
            <a:spLocks noGrp="1"/>
          </p:cNvSpPr>
          <p:nvPr>
            <p:ph idx="1"/>
          </p:nvPr>
        </p:nvSpPr>
        <p:spPr>
          <a:xfrm>
            <a:off x="475506" y="846138"/>
            <a:ext cx="8229600" cy="3917032"/>
          </a:xfrm>
        </p:spPr>
        <p:txBody>
          <a:bodyPr/>
          <a:lstStyle/>
          <a:p>
            <a:endParaRPr lang="en-GB" sz="2000" dirty="0"/>
          </a:p>
          <a:p>
            <a:endParaRPr lang="en-GB" sz="2000" dirty="0"/>
          </a:p>
          <a:p>
            <a:r>
              <a:rPr lang="en-GB" sz="2000" dirty="0"/>
              <a:t>A monopsony is a market condition in which there is only one buyer, the monopsonist. Like a </a:t>
            </a:r>
            <a:r>
              <a:rPr lang="en-GB" sz="2000" dirty="0">
                <a:hlinkClick r:id="rId2">
                  <a:extLst>
                    <a:ext uri="{A12FA001-AC4F-418D-AE19-62706E023703}">
                      <ahyp:hlinkClr xmlns:ahyp="http://schemas.microsoft.com/office/drawing/2018/hyperlinkcolor" val="tx"/>
                    </a:ext>
                  </a:extLst>
                </a:hlinkClick>
              </a:rPr>
              <a:t>monopoly</a:t>
            </a:r>
            <a:r>
              <a:rPr lang="en-GB" sz="2000" dirty="0"/>
              <a:t>, a monopsony also has imperfect market conditions. </a:t>
            </a:r>
            <a:r>
              <a:rPr lang="en-GB" sz="2000" dirty="0">
                <a:hlinkClick r:id="rId3">
                  <a:extLst>
                    <a:ext uri="{A12FA001-AC4F-418D-AE19-62706E023703}">
                      <ahyp:hlinkClr xmlns:ahyp="http://schemas.microsoft.com/office/drawing/2018/hyperlinkcolor" val="tx"/>
                    </a:ext>
                  </a:extLst>
                </a:hlinkClick>
              </a:rPr>
              <a:t>The difference between a monopoly and monopsony</a:t>
            </a:r>
            <a:r>
              <a:rPr lang="en-GB" sz="2000" dirty="0"/>
              <a:t> is primarily in the difference between the controlling entities. A single buyer dominates a </a:t>
            </a:r>
            <a:r>
              <a:rPr lang="en-GB" sz="2000" dirty="0" err="1"/>
              <a:t>monopsonized</a:t>
            </a:r>
            <a:r>
              <a:rPr lang="en-GB" sz="2000" dirty="0"/>
              <a:t> market while an individual seller controls a monopolized market. </a:t>
            </a:r>
            <a:r>
              <a:rPr lang="en-GB" sz="2000" dirty="0" err="1"/>
              <a:t>Monosonists</a:t>
            </a:r>
            <a:r>
              <a:rPr lang="en-GB" sz="2000" dirty="0"/>
              <a:t> are common to areas where they supply most or all of the region's jobs.</a:t>
            </a:r>
            <a:endParaRPr lang="en-US" sz="2000" dirty="0"/>
          </a:p>
        </p:txBody>
      </p:sp>
      <p:sp>
        <p:nvSpPr>
          <p:cNvPr id="4" name="Date Placeholder 3">
            <a:extLst>
              <a:ext uri="{FF2B5EF4-FFF2-40B4-BE49-F238E27FC236}">
                <a16:creationId xmlns:a16="http://schemas.microsoft.com/office/drawing/2014/main" id="{C23E21AA-ED03-4344-AA09-97DA3A57C0B4}"/>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C609D0FB-1CA9-7E4A-8E64-C26A95EBA25C}"/>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43010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77EF9B8-70FD-6947-A777-2EC738F39C61}"/>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10243" name="Rectangle 3">
            <a:extLst>
              <a:ext uri="{FF2B5EF4-FFF2-40B4-BE49-F238E27FC236}">
                <a16:creationId xmlns:a16="http://schemas.microsoft.com/office/drawing/2014/main" id="{8985C2D9-B79A-F748-AC37-0A5E1D18B113}"/>
              </a:ext>
            </a:extLst>
          </p:cNvPr>
          <p:cNvSpPr>
            <a:spLocks noGrp="1" noChangeArrowheads="1"/>
          </p:cNvSpPr>
          <p:nvPr>
            <p:ph idx="1"/>
          </p:nvPr>
        </p:nvSpPr>
        <p:spPr/>
        <p:txBody>
          <a:bodyPr/>
          <a:lstStyle/>
          <a:p>
            <a:pPr marL="0" indent="0" eaLnBrk="1" hangingPunct="1">
              <a:buFontTx/>
              <a:buNone/>
              <a:defRPr/>
            </a:pPr>
            <a:r>
              <a:rPr lang="en-US" dirty="0"/>
              <a:t>The socially optimal price occurs where the price of the product equals the marginal social cost. </a:t>
            </a:r>
          </a:p>
          <a:p>
            <a:pPr lvl="1" eaLnBrk="1" hangingPunct="1">
              <a:buFontTx/>
              <a:buNone/>
              <a:defRPr/>
            </a:pPr>
            <a:r>
              <a:rPr lang="en-US" dirty="0"/>
              <a:t>	At this point, less pollution will be produced than under competitive conditions.</a:t>
            </a:r>
          </a:p>
          <a:p>
            <a:pPr lvl="1" eaLnBrk="1" hangingPunct="1">
              <a:buFontTx/>
              <a:buNone/>
              <a:defRPr/>
            </a:pPr>
            <a:endParaRPr lang="en-US" dirty="0"/>
          </a:p>
          <a:p>
            <a:pPr lvl="1" eaLnBrk="1" hangingPunct="1">
              <a:buFontTx/>
              <a:buNone/>
              <a:defRPr/>
            </a:pPr>
            <a:r>
              <a:rPr lang="en-US" dirty="0"/>
              <a:t>	Social cost = sum of the MC of the product and the MC of externalities (such as pollution)</a:t>
            </a:r>
          </a:p>
        </p:txBody>
      </p:sp>
    </p:spTree>
    <p:extLst>
      <p:ext uri="{BB962C8B-B14F-4D97-AF65-F5344CB8AC3E}">
        <p14:creationId xmlns:p14="http://schemas.microsoft.com/office/powerpoint/2010/main" val="3201697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BA8465C-0FAE-C54A-A35F-68ACCB36A3D9}"/>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27651" name="Rectangle 3">
            <a:extLst>
              <a:ext uri="{FF2B5EF4-FFF2-40B4-BE49-F238E27FC236}">
                <a16:creationId xmlns:a16="http://schemas.microsoft.com/office/drawing/2014/main" id="{600814B7-4140-BF49-BFD3-FC1D980EA63B}"/>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Socially optimal price</a:t>
            </a:r>
            <a:r>
              <a:rPr lang="en-US" altLang="en-US">
                <a:ea typeface="ヒラギノ角ゴ Pro W3" panose="020B0300000000000000" pitchFamily="34" charset="-128"/>
              </a:rPr>
              <a:t>:  How can the optimal equilibrium be attained?</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government can restrict production (e.g. can set maximum pollution levels for the industry then sell tradable pollution licenses)</a:t>
            </a:r>
          </a:p>
          <a:p>
            <a:pPr lvl="1" eaLnBrk="1" hangingPunct="1"/>
            <a:r>
              <a:rPr lang="en-US" altLang="en-US">
                <a:ea typeface="ヒラギノ角ゴ Pro W3" panose="020B0300000000000000" pitchFamily="34" charset="-128"/>
              </a:rPr>
              <a:t>government can impose a pollution tax</a:t>
            </a:r>
          </a:p>
        </p:txBody>
      </p:sp>
    </p:spTree>
    <p:extLst>
      <p:ext uri="{BB962C8B-B14F-4D97-AF65-F5344CB8AC3E}">
        <p14:creationId xmlns:p14="http://schemas.microsoft.com/office/powerpoint/2010/main" val="33326092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AFA64B7-EA87-1A43-9C4F-128A91A5B667}"/>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28675" name="Rectangle 3">
            <a:extLst>
              <a:ext uri="{FF2B5EF4-FFF2-40B4-BE49-F238E27FC236}">
                <a16:creationId xmlns:a16="http://schemas.microsoft.com/office/drawing/2014/main" id="{789B3831-0E45-DD44-AFFE-171D90A0700E}"/>
              </a:ext>
            </a:extLst>
          </p:cNvPr>
          <p:cNvSpPr>
            <a:spLocks noGrp="1" noChangeArrowheads="1"/>
          </p:cNvSpPr>
          <p:nvPr>
            <p:ph idx="1"/>
          </p:nvPr>
        </p:nvSpPr>
        <p:spPr/>
        <p:txBody>
          <a:bodyPr/>
          <a:lstStyle/>
          <a:p>
            <a:pPr eaLnBrk="1" hangingPunct="1"/>
            <a:r>
              <a:rPr lang="en-US" altLang="en-US" b="1" dirty="0">
                <a:ea typeface="ヒラギノ角ゴ Pro W3" panose="020B0300000000000000" pitchFamily="34" charset="-128"/>
              </a:rPr>
              <a:t>Coase Theorem</a:t>
            </a:r>
            <a:r>
              <a:rPr lang="en-US" altLang="en-US" dirty="0">
                <a:ea typeface="ヒラギノ角ゴ Pro W3" panose="020B0300000000000000" pitchFamily="34" charset="-128"/>
              </a:rPr>
              <a:t>: government intervention to eliminate the effect of externalities is not always necessary </a:t>
            </a:r>
          </a:p>
          <a:p>
            <a:pPr eaLnBrk="1" hangingPunct="1"/>
            <a:endParaRPr lang="en-US" altLang="en-US" dirty="0">
              <a:ea typeface="ヒラギノ角ゴ Pro W3" panose="020B0300000000000000" pitchFamily="34" charset="-128"/>
            </a:endParaRPr>
          </a:p>
          <a:p>
            <a:pPr lvl="1" eaLnBrk="1" hangingPunct="1">
              <a:buFontTx/>
              <a:buNone/>
            </a:pPr>
            <a:r>
              <a:rPr lang="en-US" altLang="en-US" dirty="0">
                <a:ea typeface="ヒラギノ角ゴ Pro W3" panose="020B0300000000000000" pitchFamily="34" charset="-128"/>
              </a:rPr>
              <a:t>	If property rights (e.g. pollution permits) are assigned, then bargaining between the parties involved would result in an optimal solution</a:t>
            </a:r>
          </a:p>
        </p:txBody>
      </p:sp>
    </p:spTree>
    <p:extLst>
      <p:ext uri="{BB962C8B-B14F-4D97-AF65-F5344CB8AC3E}">
        <p14:creationId xmlns:p14="http://schemas.microsoft.com/office/powerpoint/2010/main" val="997935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C1AD5F7-9E0D-F241-8C1F-18EF731401D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15363" name="Rectangle 3">
            <a:extLst>
              <a:ext uri="{FF2B5EF4-FFF2-40B4-BE49-F238E27FC236}">
                <a16:creationId xmlns:a16="http://schemas.microsoft.com/office/drawing/2014/main" id="{D018AD8D-DA5E-0142-9C93-606EE40A24A4}"/>
              </a:ext>
            </a:extLst>
          </p:cNvPr>
          <p:cNvSpPr>
            <a:spLocks noGrp="1" noChangeArrowheads="1"/>
          </p:cNvSpPr>
          <p:nvPr>
            <p:ph idx="1"/>
          </p:nvPr>
        </p:nvSpPr>
        <p:spPr/>
        <p:txBody>
          <a:bodyPr/>
          <a:lstStyle/>
          <a:p>
            <a:pPr marL="0" indent="0" eaLnBrk="1" hangingPunct="1">
              <a:buFontTx/>
              <a:buNone/>
              <a:defRPr/>
            </a:pPr>
            <a:r>
              <a:rPr lang="en-US" b="1" dirty="0" err="1"/>
              <a:t>Coase</a:t>
            </a:r>
            <a:r>
              <a:rPr lang="en-US" b="1" dirty="0"/>
              <a:t> Theorem</a:t>
            </a:r>
            <a:r>
              <a:rPr lang="en-US" dirty="0"/>
              <a:t>:  Limitations </a:t>
            </a:r>
          </a:p>
          <a:p>
            <a:pPr eaLnBrk="1" hangingPunct="1">
              <a:buFontTx/>
              <a:buNone/>
              <a:defRPr/>
            </a:pPr>
            <a:r>
              <a:rPr lang="en-US" dirty="0"/>
              <a:t>   </a:t>
            </a:r>
          </a:p>
          <a:p>
            <a:pPr lvl="1" eaLnBrk="1" hangingPunct="1">
              <a:defRPr/>
            </a:pPr>
            <a:r>
              <a:rPr lang="en-US" dirty="0"/>
              <a:t>Normative issues (income distribution)</a:t>
            </a:r>
          </a:p>
          <a:p>
            <a:pPr lvl="1" eaLnBrk="1" hangingPunct="1">
              <a:defRPr/>
            </a:pPr>
            <a:r>
              <a:rPr lang="en-US" dirty="0"/>
              <a:t>Transaction costs (the costs of bargaining</a:t>
            </a:r>
          </a:p>
          <a:p>
            <a:pPr lvl="1" eaLnBrk="1" hangingPunct="1">
              <a:defRPr/>
            </a:pPr>
            <a:r>
              <a:rPr lang="en-US" dirty="0"/>
              <a:t>The potential for unfair bargaining</a:t>
            </a:r>
          </a:p>
          <a:p>
            <a:pPr lvl="1" eaLnBrk="1" hangingPunct="1">
              <a:defRPr/>
            </a:pPr>
            <a:r>
              <a:rPr lang="en-US" dirty="0"/>
              <a:t>Incomplete information in the bargaining process</a:t>
            </a:r>
          </a:p>
        </p:txBody>
      </p:sp>
    </p:spTree>
    <p:extLst>
      <p:ext uri="{BB962C8B-B14F-4D97-AF65-F5344CB8AC3E}">
        <p14:creationId xmlns:p14="http://schemas.microsoft.com/office/powerpoint/2010/main" val="14804972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5729B-6700-644F-82C6-4BC2145ED816}"/>
              </a:ext>
            </a:extLst>
          </p:cNvPr>
          <p:cNvSpPr>
            <a:spLocks noGrp="1"/>
          </p:cNvSpPr>
          <p:nvPr>
            <p:ph idx="1"/>
          </p:nvPr>
        </p:nvSpPr>
        <p:spPr>
          <a:xfrm>
            <a:off x="323528" y="404664"/>
            <a:ext cx="8229600" cy="3917032"/>
          </a:xfrm>
        </p:spPr>
        <p:txBody>
          <a:bodyPr/>
          <a:lstStyle/>
          <a:p>
            <a:r>
              <a:rPr lang="en-GB" sz="2200" dirty="0"/>
              <a:t>Car A hits Car B in an accident. Car A is liable for the accident because he could have avoided the accident more easily. It would be harder for Car B to avoid the accident because he has to drive looking forward. Therefore, Car A is the Lowest Cost Avoider.</a:t>
            </a:r>
          </a:p>
          <a:p>
            <a:pPr marL="0" indent="0">
              <a:buNone/>
            </a:pPr>
            <a:endParaRPr lang="en-GB" sz="2200" dirty="0"/>
          </a:p>
          <a:p>
            <a:r>
              <a:rPr lang="en-GB" sz="2200" dirty="0"/>
              <a:t>There is a fish market next to a coffee shop and the smell from the fish market is hurting the coffee shop’s business. We will assume that this is costing the coffee shop $5 per pound of fish sold. </a:t>
            </a:r>
          </a:p>
          <a:p>
            <a:endParaRPr lang="en-GB" sz="2200" dirty="0"/>
          </a:p>
          <a:p>
            <a:r>
              <a:rPr lang="en-GB" sz="2200" dirty="0"/>
              <a:t>When taken to court the judge has to decide whether the fish market is liable or whether the coffee shop is liable, i.e., who has the right to complain.</a:t>
            </a:r>
            <a:endParaRPr lang="en-US" sz="2200" dirty="0"/>
          </a:p>
        </p:txBody>
      </p:sp>
      <p:sp>
        <p:nvSpPr>
          <p:cNvPr id="4" name="Date Placeholder 3">
            <a:extLst>
              <a:ext uri="{FF2B5EF4-FFF2-40B4-BE49-F238E27FC236}">
                <a16:creationId xmlns:a16="http://schemas.microsoft.com/office/drawing/2014/main" id="{E2575917-33ED-CF41-9C36-82C99176DB92}"/>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B29D8C66-B289-C24D-923E-69AB2709C2FA}"/>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885730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3F857-55FC-0C4B-91E7-B2DB257793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E7AC6E5-559C-6B43-B0A1-82E7CB007A9C}"/>
              </a:ext>
            </a:extLst>
          </p:cNvPr>
          <p:cNvSpPr>
            <a:spLocks noGrp="1"/>
          </p:cNvSpPr>
          <p:nvPr>
            <p:ph idx="1"/>
          </p:nvPr>
        </p:nvSpPr>
        <p:spPr/>
        <p:txBody>
          <a:bodyPr/>
          <a:lstStyle/>
          <a:p>
            <a:endParaRPr lang="en-US" dirty="0"/>
          </a:p>
        </p:txBody>
      </p:sp>
      <p:sp>
        <p:nvSpPr>
          <p:cNvPr id="4" name="Date Placeholder 3">
            <a:extLst>
              <a:ext uri="{FF2B5EF4-FFF2-40B4-BE49-F238E27FC236}">
                <a16:creationId xmlns:a16="http://schemas.microsoft.com/office/drawing/2014/main" id="{C410216F-2C45-2242-9D7D-1A2A458212A6}"/>
              </a:ext>
            </a:extLst>
          </p:cNvPr>
          <p:cNvSpPr>
            <a:spLocks noGrp="1"/>
          </p:cNvSpPr>
          <p:nvPr>
            <p:ph type="dt" sz="half" idx="10"/>
          </p:nvPr>
        </p:nvSpPr>
        <p:spPr/>
        <p:txBody>
          <a:bodyPr/>
          <a:lstStyle/>
          <a:p>
            <a:pPr>
              <a:defRPr/>
            </a:pPr>
            <a:fld id="{2303D31F-598B-47EE-BA37-93F097A3D676}" type="datetime1">
              <a:rPr lang="en-GB" altLang="en-US" smtClean="0"/>
              <a:pPr>
                <a:defRPr/>
              </a:pPr>
              <a:t>03/04/2021</a:t>
            </a:fld>
            <a:endParaRPr lang="en-GB" altLang="en-US"/>
          </a:p>
        </p:txBody>
      </p:sp>
      <p:sp>
        <p:nvSpPr>
          <p:cNvPr id="5" name="Slide Number Placeholder 4">
            <a:extLst>
              <a:ext uri="{FF2B5EF4-FFF2-40B4-BE49-F238E27FC236}">
                <a16:creationId xmlns:a16="http://schemas.microsoft.com/office/drawing/2014/main" id="{665EA4F3-EADE-7846-973E-3968109B1B68}"/>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pic>
        <p:nvPicPr>
          <p:cNvPr id="7" name="Picture 6" descr="A screenshot of a social media post&#10;&#10;Description automatically generated">
            <a:extLst>
              <a:ext uri="{FF2B5EF4-FFF2-40B4-BE49-F238E27FC236}">
                <a16:creationId xmlns:a16="http://schemas.microsoft.com/office/drawing/2014/main" id="{22ABAFC1-5D8D-414A-A438-2BC5A168A9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6525"/>
            <a:ext cx="9144000" cy="5524723"/>
          </a:xfrm>
          <a:prstGeom prst="rect">
            <a:avLst/>
          </a:prstGeom>
        </p:spPr>
      </p:pic>
    </p:spTree>
    <p:extLst>
      <p:ext uri="{BB962C8B-B14F-4D97-AF65-F5344CB8AC3E}">
        <p14:creationId xmlns:p14="http://schemas.microsoft.com/office/powerpoint/2010/main" val="31875130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3842D5F-B815-5746-8B69-40A1528FD5F9}"/>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4819" name="Rectangle 3">
            <a:extLst>
              <a:ext uri="{FF2B5EF4-FFF2-40B4-BE49-F238E27FC236}">
                <a16:creationId xmlns:a16="http://schemas.microsoft.com/office/drawing/2014/main" id="{ED1EC16C-5979-3549-924F-37A010D9BB3A}"/>
              </a:ext>
            </a:extLst>
          </p:cNvPr>
          <p:cNvSpPr>
            <a:spLocks noGrp="1" noChangeArrowheads="1"/>
          </p:cNvSpPr>
          <p:nvPr>
            <p:ph idx="1"/>
          </p:nvPr>
        </p:nvSpPr>
        <p:spPr/>
        <p:txBody>
          <a:bodyPr/>
          <a:lstStyle/>
          <a:p>
            <a:pPr eaLnBrk="1" hangingPunct="1"/>
            <a:r>
              <a:rPr lang="en-US" altLang="en-US" b="1" dirty="0">
                <a:ea typeface="ヒラギノ角ゴ Pro W3" panose="020B0300000000000000" pitchFamily="34" charset="-128"/>
              </a:rPr>
              <a:t>Deregulation</a:t>
            </a:r>
            <a:r>
              <a:rPr lang="en-US" altLang="en-US" dirty="0">
                <a:ea typeface="ヒラギノ角ゴ Pro W3" panose="020B0300000000000000" pitchFamily="34" charset="-128"/>
              </a:rPr>
              <a:t> </a:t>
            </a:r>
            <a:r>
              <a:rPr lang="en-US" altLang="en-US" sz="2400" dirty="0">
                <a:ea typeface="ヒラギノ角ゴ Pro W3" panose="020B0300000000000000" pitchFamily="34" charset="-128"/>
              </a:rPr>
              <a:t>has resulted in a more competitive environment and many companies have sought to merge with other firms in order to survive and grow</a:t>
            </a:r>
          </a:p>
          <a:p>
            <a:pPr eaLnBrk="1" hangingPunct="1"/>
            <a:r>
              <a:rPr lang="en-US" altLang="en-US" sz="2400" dirty="0">
                <a:ea typeface="ヒラギノ角ゴ Pro W3" panose="020B0300000000000000" pitchFamily="34" charset="-128"/>
              </a:rPr>
              <a:t>From the late 1970’s government deregulated industries such as:</a:t>
            </a:r>
          </a:p>
          <a:p>
            <a:pPr lvl="1" eaLnBrk="1" hangingPunct="1"/>
            <a:r>
              <a:rPr lang="en-US" altLang="en-US" sz="2400" dirty="0">
                <a:ea typeface="ヒラギノ角ゴ Pro W3" panose="020B0300000000000000" pitchFamily="34" charset="-128"/>
              </a:rPr>
              <a:t>electric and gas utilities</a:t>
            </a:r>
          </a:p>
          <a:p>
            <a:pPr lvl="1" eaLnBrk="1" hangingPunct="1"/>
            <a:r>
              <a:rPr lang="en-US" altLang="en-US" sz="2400" dirty="0">
                <a:ea typeface="ヒラギノ角ゴ Pro W3" panose="020B0300000000000000" pitchFamily="34" charset="-128"/>
              </a:rPr>
              <a:t>commercial banks</a:t>
            </a:r>
          </a:p>
          <a:p>
            <a:pPr lvl="1" eaLnBrk="1" hangingPunct="1"/>
            <a:r>
              <a:rPr lang="en-US" altLang="en-US" sz="2400" dirty="0">
                <a:ea typeface="ヒラギノ角ゴ Pro W3" panose="020B0300000000000000" pitchFamily="34" charset="-128"/>
              </a:rPr>
              <a:t>telecommunications</a:t>
            </a:r>
          </a:p>
          <a:p>
            <a:pPr lvl="1" eaLnBrk="1" hangingPunct="1"/>
            <a:r>
              <a:rPr lang="en-US" altLang="en-US" sz="2400" dirty="0">
                <a:ea typeface="ヒラギノ角ゴ Pro W3" panose="020B0300000000000000" pitchFamily="34" charset="-128"/>
              </a:rPr>
              <a:t>airlines</a:t>
            </a:r>
          </a:p>
          <a:p>
            <a:pPr lvl="1"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4017523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D4F300C2-62A9-4746-85D9-F0AF8DAF4BB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19459" name="Rectangle 3">
            <a:extLst>
              <a:ext uri="{FF2B5EF4-FFF2-40B4-BE49-F238E27FC236}">
                <a16:creationId xmlns:a16="http://schemas.microsoft.com/office/drawing/2014/main" id="{25D6FE2F-F4DD-3240-93BE-6190EA65B067}"/>
              </a:ext>
            </a:extLst>
          </p:cNvPr>
          <p:cNvSpPr>
            <a:spLocks noGrp="1" noChangeArrowheads="1"/>
          </p:cNvSpPr>
          <p:nvPr>
            <p:ph idx="1"/>
          </p:nvPr>
        </p:nvSpPr>
        <p:spPr/>
        <p:txBody>
          <a:bodyPr/>
          <a:lstStyle/>
          <a:p>
            <a:pPr marL="0" indent="0" eaLnBrk="1" hangingPunct="1">
              <a:buFontTx/>
              <a:buNone/>
            </a:pPr>
            <a:r>
              <a:rPr lang="en-US" altLang="en-US" dirty="0">
                <a:ea typeface="ヒラギノ角ゴ Pro W3" panose="020B0300000000000000" pitchFamily="34" charset="-128"/>
              </a:rPr>
              <a:t>The basic motivation for mergers is to increase the value of the combined firms compared with their separate valuations</a:t>
            </a:r>
          </a:p>
          <a:p>
            <a:pPr marL="0" indent="0" eaLnBrk="1" hangingPunct="1">
              <a:buFontTx/>
              <a:buNone/>
            </a:pPr>
            <a:r>
              <a:rPr lang="en-US" altLang="en-US" dirty="0">
                <a:ea typeface="ヒラギノ角ゴ Pro W3" panose="020B0300000000000000" pitchFamily="34" charset="-128"/>
              </a:rPr>
              <a:t>			V</a:t>
            </a:r>
            <a:r>
              <a:rPr lang="en-US" altLang="en-US" baseline="-25000" dirty="0">
                <a:ea typeface="ヒラギノ角ゴ Pro W3" panose="020B0300000000000000" pitchFamily="34" charset="-128"/>
              </a:rPr>
              <a:t>A+B </a:t>
            </a:r>
            <a:r>
              <a:rPr lang="en-US" altLang="en-US" dirty="0">
                <a:ea typeface="ヒラギノ角ゴ Pro W3" panose="020B0300000000000000" pitchFamily="34" charset="-128"/>
              </a:rPr>
              <a:t>&gt; (V</a:t>
            </a:r>
            <a:r>
              <a:rPr lang="en-US" altLang="en-US" baseline="-25000" dirty="0">
                <a:ea typeface="ヒラギノ角ゴ Pro W3" panose="020B0300000000000000" pitchFamily="34" charset="-128"/>
              </a:rPr>
              <a:t>A</a:t>
            </a:r>
            <a:r>
              <a:rPr lang="en-US" altLang="en-US" dirty="0">
                <a:ea typeface="ヒラギノ角ゴ Pro W3" panose="020B0300000000000000" pitchFamily="34" charset="-128"/>
              </a:rPr>
              <a:t> + V</a:t>
            </a:r>
            <a:r>
              <a:rPr lang="en-US" altLang="en-US" baseline="-25000" dirty="0">
                <a:ea typeface="ヒラギノ角ゴ Pro W3" panose="020B0300000000000000" pitchFamily="34" charset="-128"/>
              </a:rPr>
              <a:t>B</a:t>
            </a:r>
            <a:r>
              <a:rPr lang="en-US" altLang="en-US" dirty="0">
                <a:ea typeface="ヒラギノ角ゴ Pro W3" panose="020B0300000000000000" pitchFamily="34" charset="-128"/>
              </a:rPr>
              <a:t>)</a:t>
            </a:r>
          </a:p>
          <a:p>
            <a:pPr marL="0" indent="0" eaLnBrk="1" hangingPunct="1">
              <a:buFontTx/>
              <a:buNone/>
            </a:pPr>
            <a:endParaRPr lang="en-US" altLang="en-US" dirty="0">
              <a:ea typeface="ヒラギノ角ゴ Pro W3" panose="020B0300000000000000" pitchFamily="34" charset="-128"/>
            </a:endParaRPr>
          </a:p>
          <a:p>
            <a:pPr marL="0" indent="0" eaLnBrk="1" hangingPunct="1">
              <a:buFontTx/>
              <a:buNone/>
            </a:pPr>
            <a:r>
              <a:rPr lang="en-US" altLang="en-US" dirty="0">
                <a:ea typeface="ヒラギノ角ゴ Pro W3" panose="020B0300000000000000" pitchFamily="34" charset="-128"/>
              </a:rPr>
              <a:t>                 V	=   total market value</a:t>
            </a:r>
          </a:p>
          <a:p>
            <a:pPr marL="0" indent="0" eaLnBrk="1" hangingPunct="1">
              <a:buFontTx/>
              <a:buNone/>
            </a:pPr>
            <a:r>
              <a:rPr lang="en-US" altLang="en-US" dirty="0">
                <a:ea typeface="ヒラギノ角ゴ Pro W3" panose="020B0300000000000000" pitchFamily="34" charset="-128"/>
              </a:rPr>
              <a:t>          A &amp; B  	=   companies involved </a:t>
            </a:r>
          </a:p>
        </p:txBody>
      </p:sp>
    </p:spTree>
    <p:extLst>
      <p:ext uri="{BB962C8B-B14F-4D97-AF65-F5344CB8AC3E}">
        <p14:creationId xmlns:p14="http://schemas.microsoft.com/office/powerpoint/2010/main" val="3097429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9FC7073-E7A7-1149-AAE3-E292F40C941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7891" name="Rectangle 3">
            <a:extLst>
              <a:ext uri="{FF2B5EF4-FFF2-40B4-BE49-F238E27FC236}">
                <a16:creationId xmlns:a16="http://schemas.microsoft.com/office/drawing/2014/main" id="{D659A085-625B-E341-850C-7427335526C6}"/>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Results of studies of effects of mergers on stockholders and the economy:</a:t>
            </a:r>
          </a:p>
          <a:p>
            <a:pPr lvl="1" eaLnBrk="1" hangingPunct="1"/>
            <a:r>
              <a:rPr lang="en-US" altLang="en-US" sz="2400" dirty="0">
                <a:ea typeface="ヒラギノ角ゴ Pro W3" panose="020B0300000000000000" pitchFamily="34" charset="-128"/>
              </a:rPr>
              <a:t>stockholders of the target firm gain substantially</a:t>
            </a:r>
          </a:p>
          <a:p>
            <a:pPr lvl="1" eaLnBrk="1" hangingPunct="1"/>
            <a:r>
              <a:rPr lang="en-US" altLang="en-US" sz="2400" dirty="0">
                <a:ea typeface="ヒラギノ角ゴ Pro W3" panose="020B0300000000000000" pitchFamily="34" charset="-128"/>
              </a:rPr>
              <a:t>stockholders of the acquiring firm gain very little</a:t>
            </a:r>
          </a:p>
          <a:p>
            <a:pPr lvl="1" eaLnBrk="1" hangingPunct="1"/>
            <a:r>
              <a:rPr lang="en-US" altLang="en-US" sz="2400" dirty="0">
                <a:ea typeface="ヒラギノ角ゴ Pro W3" panose="020B0300000000000000" pitchFamily="34" charset="-128"/>
              </a:rPr>
              <a:t>evidence regarding increased profitability of merged firms is mixed</a:t>
            </a:r>
          </a:p>
          <a:p>
            <a:pPr lvl="1" eaLnBrk="1" hangingPunct="1"/>
            <a:r>
              <a:rPr lang="en-US" altLang="en-US" sz="2400" dirty="0">
                <a:ea typeface="ヒラギノ角ゴ Pro W3" panose="020B0300000000000000" pitchFamily="34" charset="-128"/>
              </a:rPr>
              <a:t>no increase in the level of industry concentration</a:t>
            </a:r>
          </a:p>
          <a:p>
            <a:pPr lvl="1" eaLnBrk="1" hangingPunct="1"/>
            <a:r>
              <a:rPr lang="en-US" altLang="en-US" sz="2400" dirty="0">
                <a:ea typeface="ヒラギノ角ゴ Pro W3" panose="020B0300000000000000" pitchFamily="34" charset="-128"/>
              </a:rPr>
              <a:t>no decrease in research and development activity of merged firms</a:t>
            </a:r>
          </a:p>
        </p:txBody>
      </p:sp>
    </p:spTree>
    <p:extLst>
      <p:ext uri="{BB962C8B-B14F-4D97-AF65-F5344CB8AC3E}">
        <p14:creationId xmlns:p14="http://schemas.microsoft.com/office/powerpoint/2010/main" val="5887593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D353D79-B0EA-2744-A734-59573FC81E3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8915" name="Rectangle 3">
            <a:extLst>
              <a:ext uri="{FF2B5EF4-FFF2-40B4-BE49-F238E27FC236}">
                <a16:creationId xmlns:a16="http://schemas.microsoft.com/office/drawing/2014/main" id="{DF20BAA2-0FD5-D245-BBA7-3C845209BEF9}"/>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Factors that are instrumental in enhancing the value of a merger or acquisition:</a:t>
            </a:r>
          </a:p>
          <a:p>
            <a:pPr lvl="1" eaLnBrk="1" hangingPunct="1"/>
            <a:r>
              <a:rPr lang="en-US" altLang="en-US" dirty="0">
                <a:ea typeface="ヒラギノ角ゴ Pro W3" panose="020B0300000000000000" pitchFamily="34" charset="-128"/>
              </a:rPr>
              <a:t>expected synergies</a:t>
            </a:r>
          </a:p>
          <a:p>
            <a:pPr lvl="1" eaLnBrk="1" hangingPunct="1"/>
            <a:r>
              <a:rPr lang="en-US" altLang="en-US" dirty="0">
                <a:ea typeface="ヒラギノ角ゴ Pro W3" panose="020B0300000000000000" pitchFamily="34" charset="-128"/>
              </a:rPr>
              <a:t>mergers that look for value</a:t>
            </a:r>
          </a:p>
          <a:p>
            <a:pPr lvl="1" eaLnBrk="1" hangingPunct="1"/>
            <a:r>
              <a:rPr lang="en-US" altLang="en-US" dirty="0">
                <a:ea typeface="ヒラギノ角ゴ Pro W3" panose="020B0300000000000000" pitchFamily="34" charset="-128"/>
              </a:rPr>
              <a:t>restructuring that includes divestitures of underperforming businesses</a:t>
            </a:r>
          </a:p>
          <a:p>
            <a:pPr lvl="1" eaLnBrk="1" hangingPunct="1"/>
            <a:r>
              <a:rPr lang="en-US" altLang="en-US" dirty="0">
                <a:ea typeface="ヒラギノ角ゴ Pro W3" panose="020B0300000000000000" pitchFamily="34" charset="-128"/>
              </a:rPr>
              <a:t>tender offers (as compared to friendly mergers)</a:t>
            </a:r>
          </a:p>
          <a:p>
            <a:pPr lvl="1"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41167958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E86D58B-0B3A-C644-9C76-1343DA0D2A3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40963" name="Rectangle 3">
            <a:extLst>
              <a:ext uri="{FF2B5EF4-FFF2-40B4-BE49-F238E27FC236}">
                <a16:creationId xmlns:a16="http://schemas.microsoft.com/office/drawing/2014/main" id="{4F325CD1-8AAB-E943-B182-F78F1E331E97}"/>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Factors that do not create value:</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glamour acquisitions (based on book-to-market ratios)</a:t>
            </a:r>
          </a:p>
          <a:p>
            <a:pPr lvl="1" eaLnBrk="1" hangingPunct="1"/>
            <a:r>
              <a:rPr lang="en-US" altLang="en-US">
                <a:ea typeface="ヒラギノ角ゴ Pro W3" panose="020B0300000000000000" pitchFamily="34" charset="-128"/>
              </a:rPr>
              <a:t>mergers to build market power</a:t>
            </a:r>
          </a:p>
          <a:p>
            <a:pPr lvl="1" eaLnBrk="1" hangingPunct="1"/>
            <a:r>
              <a:rPr lang="en-US" altLang="en-US">
                <a:ea typeface="ヒラギノ角ゴ Pro W3" panose="020B0300000000000000" pitchFamily="34" charset="-128"/>
              </a:rPr>
              <a:t>mergers to use excess cash</a:t>
            </a:r>
          </a:p>
        </p:txBody>
      </p:sp>
    </p:spTree>
    <p:extLst>
      <p:ext uri="{BB962C8B-B14F-4D97-AF65-F5344CB8AC3E}">
        <p14:creationId xmlns:p14="http://schemas.microsoft.com/office/powerpoint/2010/main" val="416822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AC4A5F1-E274-6C43-B959-DF1D67682574}"/>
              </a:ext>
            </a:extLst>
          </p:cNvPr>
          <p:cNvSpPr>
            <a:spLocks noGrp="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41987" name="Content Placeholder 2">
            <a:extLst>
              <a:ext uri="{FF2B5EF4-FFF2-40B4-BE49-F238E27FC236}">
                <a16:creationId xmlns:a16="http://schemas.microsoft.com/office/drawing/2014/main" id="{C5B59DCE-C615-1646-8A9D-9821B7836D0C}"/>
              </a:ext>
            </a:extLst>
          </p:cNvPr>
          <p:cNvSpPr>
            <a:spLocks noGrp="1"/>
          </p:cNvSpPr>
          <p:nvPr>
            <p:ph idx="1"/>
          </p:nvPr>
        </p:nvSpPr>
        <p:spPr/>
        <p:txBody>
          <a:bodyPr/>
          <a:lstStyle/>
          <a:p>
            <a:pPr eaLnBrk="1" hangingPunct="1"/>
            <a:r>
              <a:rPr lang="en-US" altLang="en-US" dirty="0">
                <a:ea typeface="ヒラギノ角ゴ Pro W3" panose="020B0300000000000000" pitchFamily="34" charset="-128"/>
              </a:rPr>
              <a:t>Government Protection of Intellectual Property</a:t>
            </a:r>
          </a:p>
          <a:p>
            <a:pPr lvl="1" eaLnBrk="1" hangingPunct="1"/>
            <a:r>
              <a:rPr lang="en-US" altLang="en-US" sz="2600" dirty="0">
                <a:ea typeface="ヒラギノ角ゴ Pro W3" panose="020B0300000000000000" pitchFamily="34" charset="-128"/>
              </a:rPr>
              <a:t>This function of government is the protection and safeguarding of private property.</a:t>
            </a:r>
          </a:p>
          <a:p>
            <a:pPr lvl="1" eaLnBrk="1" hangingPunct="1"/>
            <a:r>
              <a:rPr lang="en-US" altLang="en-US" sz="2600" dirty="0">
                <a:ea typeface="ヒラギノ角ゴ Pro W3" panose="020B0300000000000000" pitchFamily="34" charset="-128"/>
              </a:rPr>
              <a:t>It also includes intangible assets such as patents and trademarks. These types of intangible assets are called intellectual property (e.g. patents, trademarks, copyrights).</a:t>
            </a:r>
          </a:p>
        </p:txBody>
      </p:sp>
    </p:spTree>
    <p:extLst>
      <p:ext uri="{BB962C8B-B14F-4D97-AF65-F5344CB8AC3E}">
        <p14:creationId xmlns:p14="http://schemas.microsoft.com/office/powerpoint/2010/main" val="27213128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D4CB288-D2E4-F440-91A8-B59E5515BBF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Global Application</a:t>
            </a:r>
          </a:p>
        </p:txBody>
      </p:sp>
      <p:sp>
        <p:nvSpPr>
          <p:cNvPr id="44035" name="Rectangle 3">
            <a:extLst>
              <a:ext uri="{FF2B5EF4-FFF2-40B4-BE49-F238E27FC236}">
                <a16:creationId xmlns:a16="http://schemas.microsoft.com/office/drawing/2014/main" id="{F5AF1AE9-8F02-5B4F-88C7-45D538AA7653}"/>
              </a:ext>
            </a:extLst>
          </p:cNvPr>
          <p:cNvSpPr>
            <a:spLocks noGrp="1" noChangeArrowheads="1"/>
          </p:cNvSpPr>
          <p:nvPr>
            <p:ph idx="1"/>
          </p:nvPr>
        </p:nvSpPr>
        <p:spPr/>
        <p:txBody>
          <a:bodyPr/>
          <a:lstStyle/>
          <a:p>
            <a:pPr eaLnBrk="1" hangingPunct="1"/>
            <a:r>
              <a:rPr lang="en-US" altLang="en-US" u="sng">
                <a:ea typeface="ヒラギノ角ゴ Pro W3" panose="020B0300000000000000" pitchFamily="34" charset="-128"/>
              </a:rPr>
              <a:t>Example</a:t>
            </a:r>
            <a:r>
              <a:rPr lang="en-US" altLang="en-US">
                <a:ea typeface="ヒラギノ角ゴ Pro W3" panose="020B0300000000000000" pitchFamily="34" charset="-128"/>
              </a:rPr>
              <a:t>: GE and Honeywell</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failed merger attempt in 2001</a:t>
            </a:r>
          </a:p>
          <a:p>
            <a:pPr lvl="1" eaLnBrk="1" hangingPunct="1"/>
            <a:r>
              <a:rPr lang="en-US" altLang="en-US">
                <a:ea typeface="ヒラギノ角ゴ Pro W3" panose="020B0300000000000000" pitchFamily="34" charset="-128"/>
              </a:rPr>
              <a:t>two different philosophies by American regulators (approved the merger) and European regulators (ruled against)</a:t>
            </a:r>
          </a:p>
          <a:p>
            <a:pPr lvl="1" eaLnBrk="1" hangingPunct="1"/>
            <a:r>
              <a:rPr lang="en-US" altLang="en-US">
                <a:ea typeface="ヒラギノ角ゴ Pro W3" panose="020B0300000000000000" pitchFamily="34" charset="-128"/>
              </a:rPr>
              <a:t>U.S. favors the demand side</a:t>
            </a:r>
          </a:p>
          <a:p>
            <a:pPr lvl="1" eaLnBrk="1" hangingPunct="1"/>
            <a:r>
              <a:rPr lang="en-US" altLang="en-US">
                <a:ea typeface="ヒラギノ角ゴ Pro W3" panose="020B0300000000000000" pitchFamily="34" charset="-128"/>
              </a:rPr>
              <a:t>Europe favors the supply side</a:t>
            </a:r>
          </a:p>
          <a:p>
            <a:pPr lvl="1"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28027952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E3B7F480-B904-BB4B-BEBB-B6BFE9DEB965}"/>
              </a:ext>
            </a:extLst>
          </p:cNvPr>
          <p:cNvSpPr>
            <a:spLocks noGrp="1"/>
          </p:cNvSpPr>
          <p:nvPr>
            <p:ph type="title"/>
          </p:nvPr>
        </p:nvSpPr>
        <p:spPr/>
        <p:txBody>
          <a:bodyPr/>
          <a:lstStyle/>
          <a:p>
            <a:pPr eaLnBrk="1" hangingPunct="1"/>
            <a:r>
              <a:rPr lang="en-US" altLang="en-US">
                <a:ea typeface="ヒラギノ角ゴ Pro W3" panose="020B0300000000000000" pitchFamily="34" charset="-128"/>
              </a:rPr>
              <a:t>Summary</a:t>
            </a:r>
          </a:p>
        </p:txBody>
      </p:sp>
      <p:sp>
        <p:nvSpPr>
          <p:cNvPr id="45059" name="Content Placeholder 2">
            <a:extLst>
              <a:ext uri="{FF2B5EF4-FFF2-40B4-BE49-F238E27FC236}">
                <a16:creationId xmlns:a16="http://schemas.microsoft.com/office/drawing/2014/main" id="{246CA9E2-CF54-5541-8722-373F7F729E57}"/>
              </a:ext>
            </a:extLst>
          </p:cNvPr>
          <p:cNvSpPr>
            <a:spLocks noGrp="1"/>
          </p:cNvSpPr>
          <p:nvPr>
            <p:ph idx="1"/>
          </p:nvPr>
        </p:nvSpPr>
        <p:spPr/>
        <p:txBody>
          <a:bodyPr/>
          <a:lstStyle/>
          <a:p>
            <a:pPr eaLnBrk="1" hangingPunct="1"/>
            <a:r>
              <a:rPr lang="en-US" altLang="en-US" sz="2400" dirty="0">
                <a:ea typeface="ヒラギノ角ゴ Pro W3" panose="020B0300000000000000" pitchFamily="34" charset="-128"/>
              </a:rPr>
              <a:t>Business decisions must be guided by a recognition of the level of government involvement in the economy.</a:t>
            </a:r>
          </a:p>
          <a:p>
            <a:pPr eaLnBrk="1" hangingPunct="1"/>
            <a:r>
              <a:rPr lang="en-US" altLang="en-US" sz="2400" dirty="0">
                <a:ea typeface="ヒラギノ角ゴ Pro W3" panose="020B0300000000000000" pitchFamily="34" charset="-128"/>
              </a:rPr>
              <a:t>Government influences business through regulation, antitrust and tax policy.</a:t>
            </a:r>
          </a:p>
          <a:p>
            <a:pPr eaLnBrk="1" hangingPunct="1"/>
            <a:r>
              <a:rPr lang="en-US" altLang="en-US" sz="2400" dirty="0">
                <a:ea typeface="ヒラギノ角ゴ Pro W3" panose="020B0300000000000000" pitchFamily="34" charset="-128"/>
              </a:rPr>
              <a:t>The Coase theorem describes when private negotiation should preclude government involvement.</a:t>
            </a:r>
          </a:p>
          <a:p>
            <a:pPr eaLnBrk="1" hangingPunct="1"/>
            <a:r>
              <a:rPr lang="en-US" altLang="en-US" sz="2400" dirty="0">
                <a:ea typeface="ヒラギノ角ゴ Pro W3" panose="020B0300000000000000" pitchFamily="34" charset="-128"/>
              </a:rPr>
              <a:t>Often firms have an incentive to merge in order to reduce costs, increase efficiency and/or gain market share.</a:t>
            </a:r>
          </a:p>
        </p:txBody>
      </p:sp>
    </p:spTree>
    <p:extLst>
      <p:ext uri="{BB962C8B-B14F-4D97-AF65-F5344CB8AC3E}">
        <p14:creationId xmlns:p14="http://schemas.microsoft.com/office/powerpoint/2010/main" val="17523960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3369</Words>
  <Application>Microsoft Office PowerPoint</Application>
  <PresentationFormat>On-screen Show (4:3)</PresentationFormat>
  <Paragraphs>329</Paragraphs>
  <Slides>45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Lusitana</vt:lpstr>
      <vt:lpstr>Myriad Pro</vt:lpstr>
      <vt:lpstr>Open Sans</vt:lpstr>
      <vt:lpstr>proxima-nova</vt:lpstr>
      <vt:lpstr>Times New Roman</vt:lpstr>
      <vt:lpstr>Verdana</vt:lpstr>
      <vt:lpstr>20140311PresentationUWTSDTemplate</vt:lpstr>
      <vt:lpstr>LCBB5003</vt:lpstr>
      <vt:lpstr>Objectives of the day</vt:lpstr>
      <vt:lpstr>What is a Perfect market</vt:lpstr>
      <vt:lpstr>Examples of perfect competition </vt:lpstr>
      <vt:lpstr>Example of a perfect market: Agricultural markets</vt:lpstr>
      <vt:lpstr>Internet related industries.</vt:lpstr>
      <vt:lpstr>Perfect market -Key characteristics </vt:lpstr>
      <vt:lpstr>Perfect competition</vt:lpstr>
      <vt:lpstr>Break-even Point of Production </vt:lpstr>
      <vt:lpstr>Example of Break-Even of Production </vt:lpstr>
      <vt:lpstr>PowerPoint Presentation</vt:lpstr>
      <vt:lpstr>Example of Shut-Down Point of Production </vt:lpstr>
      <vt:lpstr>PowerPoint Presentation</vt:lpstr>
      <vt:lpstr>'Imperfect Competition' </vt:lpstr>
      <vt:lpstr>'Imperfect Competition' </vt:lpstr>
      <vt:lpstr>Monopoly </vt:lpstr>
      <vt:lpstr>PowerPoint Presentation</vt:lpstr>
      <vt:lpstr>Monopoly </vt:lpstr>
      <vt:lpstr>Monopoly </vt:lpstr>
      <vt:lpstr>Oligopoly </vt:lpstr>
      <vt:lpstr>Oligopoly </vt:lpstr>
      <vt:lpstr>PowerPoint Presentation</vt:lpstr>
      <vt:lpstr>PowerPoint Presentation</vt:lpstr>
      <vt:lpstr>PowerPoint Presentation</vt:lpstr>
      <vt:lpstr>PowerPoint Presentation</vt:lpstr>
      <vt:lpstr>PowerPoint Presentation</vt:lpstr>
      <vt:lpstr>Monopolistic Competition </vt:lpstr>
      <vt:lpstr>Examples of monopolistic competition </vt:lpstr>
      <vt:lpstr>The kinked demand curve model</vt:lpstr>
      <vt:lpstr>Example of a kinked demand curve in practice </vt:lpstr>
      <vt:lpstr>Monopsony </vt:lpstr>
      <vt:lpstr>Government Involvement  in a Market Economy</vt:lpstr>
      <vt:lpstr>Government Involvement  in a Market Economy</vt:lpstr>
      <vt:lpstr>Government Involvement  in a Market Economy</vt:lpstr>
      <vt:lpstr>Government Involvement  in a Market Economy</vt:lpstr>
      <vt:lpstr>PowerPoint Presentation</vt:lpstr>
      <vt:lpstr>PowerPoint Presentation</vt:lpstr>
      <vt:lpstr>Government Deregulation,  Mergers, and Acquisitions</vt:lpstr>
      <vt:lpstr>Government Deregulation,  Mergers, and Acquisitions</vt:lpstr>
      <vt:lpstr>Government Deregulation,  Mergers, and Acquisitions</vt:lpstr>
      <vt:lpstr>Government Deregulation,  Mergers, and Acquisitions</vt:lpstr>
      <vt:lpstr>Government Deregulation,  Mergers, and Acquisitions</vt:lpstr>
      <vt:lpstr>Government Deregulation,  Mergers, and Acquisitions</vt:lpstr>
      <vt:lpstr>Global Application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Riaz Bhatti</cp:lastModifiedBy>
  <cp:revision>16</cp:revision>
  <dcterms:created xsi:type="dcterms:W3CDTF">2020-07-22T10:47:43Z</dcterms:created>
  <dcterms:modified xsi:type="dcterms:W3CDTF">2021-04-03T10:48:08Z</dcterms:modified>
</cp:coreProperties>
</file>