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10D856-5F5D-4D0F-958C-9DC3D3B3A0EE}" type="datetimeFigureOut">
              <a:rPr lang="en-GB" smtClean="0"/>
              <a:t>06/10/2013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884B551-23CA-4A5C-9704-8971B41A220D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Essentials of A Construction Contract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55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extent of the of the contract should be set out in traditional contract arrangements this is usually defined by </a:t>
            </a:r>
            <a:r>
              <a:rPr lang="en-GB" smtClean="0"/>
              <a:t>the Specification </a:t>
            </a:r>
            <a:r>
              <a:rPr lang="en-GB" dirty="0" smtClean="0"/>
              <a:t>and Contract Drawings</a:t>
            </a:r>
          </a:p>
          <a:p>
            <a:r>
              <a:rPr lang="en-GB" dirty="0" smtClean="0"/>
              <a:t>In a Design &amp; Build Contract it is set out in the Employers Requirements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7240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contract must set out </a:t>
            </a:r>
          </a:p>
          <a:p>
            <a:r>
              <a:rPr lang="en-GB" dirty="0" smtClean="0"/>
              <a:t>How the amount to be paid should be calculated</a:t>
            </a:r>
          </a:p>
          <a:p>
            <a:pPr lvl="1"/>
            <a:r>
              <a:rPr lang="en-GB" dirty="0" smtClean="0"/>
              <a:t>A lump sum</a:t>
            </a:r>
          </a:p>
          <a:p>
            <a:pPr lvl="1"/>
            <a:r>
              <a:rPr lang="en-GB" dirty="0" smtClean="0"/>
              <a:t>A </a:t>
            </a:r>
            <a:r>
              <a:rPr lang="en-GB" dirty="0" err="1" smtClean="0"/>
              <a:t>remeasured</a:t>
            </a:r>
            <a:r>
              <a:rPr lang="en-GB" dirty="0" smtClean="0"/>
              <a:t> sum</a:t>
            </a:r>
          </a:p>
          <a:p>
            <a:pPr lvl="1"/>
            <a:r>
              <a:rPr lang="en-GB" dirty="0" smtClean="0"/>
              <a:t>A sum based on costs</a:t>
            </a:r>
          </a:p>
          <a:p>
            <a:r>
              <a:rPr lang="en-GB" dirty="0" smtClean="0"/>
              <a:t>When it should be paid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8269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should the work start</a:t>
            </a:r>
          </a:p>
          <a:p>
            <a:r>
              <a:rPr lang="en-GB" dirty="0" smtClean="0"/>
              <a:t>When should the work finish</a:t>
            </a:r>
          </a:p>
          <a:p>
            <a:r>
              <a:rPr lang="en-GB" dirty="0" smtClean="0"/>
              <a:t>What happens if the scope changes</a:t>
            </a:r>
          </a:p>
          <a:p>
            <a:r>
              <a:rPr lang="en-GB" dirty="0" smtClean="0"/>
              <a:t>What happens if something unforeseen happens</a:t>
            </a:r>
          </a:p>
          <a:p>
            <a:r>
              <a:rPr lang="en-GB" dirty="0" smtClean="0"/>
              <a:t>Can the work be accelerated</a:t>
            </a:r>
          </a:p>
          <a:p>
            <a:r>
              <a:rPr lang="en-GB" dirty="0" smtClean="0"/>
              <a:t>Can the work be suspended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2515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good does the work have to be?</a:t>
            </a:r>
          </a:p>
          <a:p>
            <a:r>
              <a:rPr lang="en-GB" dirty="0" smtClean="0"/>
              <a:t>What standard does it have to meet?</a:t>
            </a:r>
          </a:p>
          <a:p>
            <a:r>
              <a:rPr lang="en-GB" dirty="0" smtClean="0"/>
              <a:t>Specification</a:t>
            </a:r>
          </a:p>
          <a:p>
            <a:r>
              <a:rPr lang="en-GB" dirty="0" smtClean="0"/>
              <a:t>Who is the arbiter of quality?</a:t>
            </a:r>
          </a:p>
          <a:p>
            <a:r>
              <a:rPr lang="en-GB" dirty="0" smtClean="0"/>
              <a:t>What happens if it is of poor quality?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1425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the work be changed?</a:t>
            </a:r>
          </a:p>
          <a:p>
            <a:r>
              <a:rPr lang="en-GB" dirty="0" smtClean="0"/>
              <a:t>How is this recorded?</a:t>
            </a:r>
          </a:p>
          <a:p>
            <a:r>
              <a:rPr lang="en-GB" dirty="0" smtClean="0"/>
              <a:t>Does the change get paid for?</a:t>
            </a:r>
          </a:p>
          <a:p>
            <a:r>
              <a:rPr lang="en-GB" dirty="0" smtClean="0"/>
              <a:t>Does the finish date change?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5704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Control of the 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is in charge of the Works </a:t>
            </a:r>
            <a:r>
              <a:rPr lang="en-GB" dirty="0" smtClean="0"/>
              <a:t>and how? </a:t>
            </a:r>
            <a:endParaRPr lang="en-GB" dirty="0" smtClean="0"/>
          </a:p>
          <a:p>
            <a:r>
              <a:rPr lang="en-GB" dirty="0" smtClean="0"/>
              <a:t>Can the works be controlled by the Employer?</a:t>
            </a:r>
          </a:p>
          <a:p>
            <a:r>
              <a:rPr lang="en-GB" dirty="0" smtClean="0"/>
              <a:t>Who controls Health &amp; </a:t>
            </a:r>
            <a:r>
              <a:rPr lang="en-GB" dirty="0" smtClean="0"/>
              <a:t>Safety?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415149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Insurance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Are the works to be insured?</a:t>
            </a:r>
          </a:p>
          <a:p>
            <a:pPr lvl="1"/>
            <a:r>
              <a:rPr lang="en-GB" dirty="0" smtClean="0"/>
              <a:t>If so by whom?</a:t>
            </a:r>
          </a:p>
          <a:p>
            <a:r>
              <a:rPr lang="en-GB" dirty="0" smtClean="0"/>
              <a:t>Are the workers insured ?</a:t>
            </a:r>
          </a:p>
          <a:p>
            <a:pPr lvl="1"/>
            <a:r>
              <a:rPr lang="en-GB" dirty="0" smtClean="0"/>
              <a:t>If so by whom?</a:t>
            </a:r>
            <a:endParaRPr lang="en-GB" dirty="0" smtClean="0"/>
          </a:p>
          <a:p>
            <a:r>
              <a:rPr lang="en-GB" dirty="0" smtClean="0"/>
              <a:t>Is everyone else insured?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If so by whom?</a:t>
            </a:r>
            <a:endParaRPr lang="en-GB" dirty="0" smtClean="0"/>
          </a:p>
          <a:p>
            <a:r>
              <a:rPr lang="en-GB" dirty="0" smtClean="0"/>
              <a:t>How much are they insured for?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211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happens if things go wrong?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Can the contract be broken?</a:t>
            </a:r>
          </a:p>
          <a:p>
            <a:pPr lvl="1"/>
            <a:r>
              <a:rPr lang="en-GB" dirty="0" smtClean="0"/>
              <a:t>By the Client</a:t>
            </a:r>
          </a:p>
          <a:p>
            <a:pPr lvl="1"/>
            <a:r>
              <a:rPr lang="en-GB" dirty="0" smtClean="0"/>
              <a:t>By the Contractor</a:t>
            </a:r>
          </a:p>
          <a:p>
            <a:r>
              <a:rPr lang="en-GB" dirty="0" smtClean="0"/>
              <a:t>How do we resolve disputes?</a:t>
            </a:r>
          </a:p>
          <a:p>
            <a:pPr lvl="1"/>
            <a:r>
              <a:rPr lang="en-GB" dirty="0" smtClean="0"/>
              <a:t>Do we go to Court</a:t>
            </a:r>
          </a:p>
          <a:p>
            <a:pPr lvl="1"/>
            <a:r>
              <a:rPr lang="en-GB" dirty="0" smtClean="0"/>
              <a:t>Do we go to Arbitration</a:t>
            </a:r>
          </a:p>
          <a:p>
            <a:pPr lvl="1"/>
            <a:r>
              <a:rPr lang="en-GB" dirty="0" smtClean="0"/>
              <a:t>Do we go to ADR</a:t>
            </a:r>
          </a:p>
          <a:p>
            <a:pPr lvl="1"/>
            <a:r>
              <a:rPr lang="en-GB" dirty="0" smtClean="0"/>
              <a:t>Do we use Adjudication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0984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</TotalTime>
  <Words>283</Words>
  <Application>Microsoft Office PowerPoint</Application>
  <PresentationFormat>On-screen Show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Flow</vt:lpstr>
      <vt:lpstr>Essentials of A Construction Contract</vt:lpstr>
      <vt:lpstr>Scope</vt:lpstr>
      <vt:lpstr>Money</vt:lpstr>
      <vt:lpstr>Time</vt:lpstr>
      <vt:lpstr>Quality</vt:lpstr>
      <vt:lpstr>Changes</vt:lpstr>
      <vt:lpstr>Control of the Works</vt:lpstr>
      <vt:lpstr>Insurance</vt:lpstr>
      <vt:lpstr>What happens if things go wrong?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Essentials of A Construction Contract</dc:title>
  <dc:creator>Kipper</dc:creator>
  <cp:lastModifiedBy>Kipper</cp:lastModifiedBy>
  <cp:revision>6</cp:revision>
  <dcterms:created xsi:type="dcterms:W3CDTF">2013-10-06T20:55:14Z</dcterms:created>
  <dcterms:modified xsi:type="dcterms:W3CDTF">2013-10-06T21:48:45Z</dcterms:modified>
</cp:coreProperties>
</file>