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sldIdLst>
    <p:sldId id="256" r:id="rId2"/>
    <p:sldId id="454" r:id="rId3"/>
    <p:sldId id="612" r:id="rId4"/>
    <p:sldId id="257" r:id="rId5"/>
    <p:sldId id="613" r:id="rId6"/>
    <p:sldId id="614" r:id="rId7"/>
    <p:sldId id="617" r:id="rId8"/>
    <p:sldId id="616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80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773CFC-528C-44B6-896E-089DFAAC2390}" type="doc">
      <dgm:prSet loTypeId="urn:microsoft.com/office/officeart/2008/layout/LinedList" loCatId="process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A0EEE050-6042-4AD5-825E-2C07C248531E}">
      <dgm:prSet phldrT="[Text]" custT="1"/>
      <dgm:spPr/>
      <dgm:t>
        <a:bodyPr/>
        <a:lstStyle/>
        <a:p>
          <a:r>
            <a:rPr lang="en-US" sz="2400" dirty="0"/>
            <a:t>Reduction the time spent by Police Officers &amp; PCSO’s at police stations</a:t>
          </a:r>
        </a:p>
      </dgm:t>
    </dgm:pt>
    <dgm:pt modelId="{AE1162ED-160A-48D8-90DE-6FB3B0CDF28C}" type="parTrans" cxnId="{EC267321-A538-4975-B518-3765AAC4095A}">
      <dgm:prSet/>
      <dgm:spPr/>
      <dgm:t>
        <a:bodyPr/>
        <a:lstStyle/>
        <a:p>
          <a:endParaRPr lang="en-US"/>
        </a:p>
      </dgm:t>
    </dgm:pt>
    <dgm:pt modelId="{CBFE73D6-5264-41E0-A5B2-E55291158FA2}" type="sibTrans" cxnId="{EC267321-A538-4975-B518-3765AAC4095A}">
      <dgm:prSet/>
      <dgm:spPr/>
      <dgm:t>
        <a:bodyPr/>
        <a:lstStyle/>
        <a:p>
          <a:endParaRPr lang="en-US"/>
        </a:p>
      </dgm:t>
    </dgm:pt>
    <dgm:pt modelId="{4A61721A-9605-46F9-AFDF-6020F6AF7650}">
      <dgm:prSet phldrT="[Text]" custT="1"/>
      <dgm:spPr/>
      <dgm:t>
        <a:bodyPr/>
        <a:lstStyle/>
        <a:p>
          <a:r>
            <a:rPr lang="en-US" sz="2400" dirty="0"/>
            <a:t>Increased visibility of policing teams</a:t>
          </a:r>
        </a:p>
      </dgm:t>
    </dgm:pt>
    <dgm:pt modelId="{B8D9DC7A-E512-42B9-82DE-6FBE06E1E93F}" type="parTrans" cxnId="{5A4515DA-97CD-4BD8-BFD8-65C798EC3FB1}">
      <dgm:prSet/>
      <dgm:spPr/>
      <dgm:t>
        <a:bodyPr/>
        <a:lstStyle/>
        <a:p>
          <a:endParaRPr lang="en-US"/>
        </a:p>
      </dgm:t>
    </dgm:pt>
    <dgm:pt modelId="{38B96AE1-79A5-4838-A26A-170AC9475C01}" type="sibTrans" cxnId="{5A4515DA-97CD-4BD8-BFD8-65C798EC3FB1}">
      <dgm:prSet/>
      <dgm:spPr/>
      <dgm:t>
        <a:bodyPr/>
        <a:lstStyle/>
        <a:p>
          <a:endParaRPr lang="en-US"/>
        </a:p>
      </dgm:t>
    </dgm:pt>
    <dgm:pt modelId="{E4574B42-BC4A-4F9E-9331-DA2B65B90BE8}">
      <dgm:prSet phldrT="[Text]" custT="1"/>
      <dgm:spPr/>
      <dgm:t>
        <a:bodyPr/>
        <a:lstStyle/>
        <a:p>
          <a:r>
            <a:rPr lang="en-US" sz="2400" dirty="0"/>
            <a:t>Facilitates contact between the community &amp; policing teams</a:t>
          </a:r>
        </a:p>
      </dgm:t>
    </dgm:pt>
    <dgm:pt modelId="{DF316062-D122-4E9F-83E2-5BEC0263B478}" type="parTrans" cxnId="{53ABE421-CBAF-45B6-88D1-8CE9AC61689C}">
      <dgm:prSet/>
      <dgm:spPr/>
      <dgm:t>
        <a:bodyPr/>
        <a:lstStyle/>
        <a:p>
          <a:endParaRPr lang="en-US"/>
        </a:p>
      </dgm:t>
    </dgm:pt>
    <dgm:pt modelId="{334E0E79-7A1A-4AE1-921D-73C1FB0E8BC7}" type="sibTrans" cxnId="{53ABE421-CBAF-45B6-88D1-8CE9AC61689C}">
      <dgm:prSet/>
      <dgm:spPr/>
      <dgm:t>
        <a:bodyPr/>
        <a:lstStyle/>
        <a:p>
          <a:endParaRPr lang="en-US"/>
        </a:p>
      </dgm:t>
    </dgm:pt>
    <dgm:pt modelId="{E0091071-F355-491F-848A-5FADD80F8EE4}">
      <dgm:prSet phldrT="[Text]" custT="1"/>
      <dgm:spPr/>
      <dgm:t>
        <a:bodyPr/>
        <a:lstStyle/>
        <a:p>
          <a:r>
            <a:rPr lang="en-US" sz="2400" dirty="0"/>
            <a:t>Improved access to policing information &amp; intelligence to assist decision making</a:t>
          </a:r>
        </a:p>
      </dgm:t>
    </dgm:pt>
    <dgm:pt modelId="{FF8781CF-A6EA-4F07-910F-5BF0D9DB596B}" type="parTrans" cxnId="{ECB209F8-9097-4851-9AFC-1B3536942A6E}">
      <dgm:prSet/>
      <dgm:spPr/>
      <dgm:t>
        <a:bodyPr/>
        <a:lstStyle/>
        <a:p>
          <a:endParaRPr lang="en-US"/>
        </a:p>
      </dgm:t>
    </dgm:pt>
    <dgm:pt modelId="{CB9F8BE5-980A-4DD8-9A2C-799A68A92786}" type="sibTrans" cxnId="{ECB209F8-9097-4851-9AFC-1B3536942A6E}">
      <dgm:prSet/>
      <dgm:spPr/>
      <dgm:t>
        <a:bodyPr/>
        <a:lstStyle/>
        <a:p>
          <a:endParaRPr lang="en-US"/>
        </a:p>
      </dgm:t>
    </dgm:pt>
    <dgm:pt modelId="{D958EADC-4A1D-4D3D-B028-1B37C4301B40}">
      <dgm:prSet phldrT="[Text]" custT="1"/>
      <dgm:spPr/>
      <dgm:t>
        <a:bodyPr/>
        <a:lstStyle/>
        <a:p>
          <a:r>
            <a:rPr lang="en-US" sz="2400" dirty="0"/>
            <a:t>Record details at the scene of an incident &amp; update systems </a:t>
          </a:r>
          <a:br>
            <a:rPr lang="en-US" sz="2400" dirty="0"/>
          </a:br>
          <a:r>
            <a:rPr lang="en-US" sz="2400" dirty="0"/>
            <a:t>Aids quality and standard of service delivery.</a:t>
          </a:r>
        </a:p>
      </dgm:t>
    </dgm:pt>
    <dgm:pt modelId="{1F33D124-FE28-4C84-9386-0E8E9BE8F2DA}" type="parTrans" cxnId="{8E1C576D-A8C1-4D28-BD05-2254870574C5}">
      <dgm:prSet/>
      <dgm:spPr/>
      <dgm:t>
        <a:bodyPr/>
        <a:lstStyle/>
        <a:p>
          <a:endParaRPr lang="en-US"/>
        </a:p>
      </dgm:t>
    </dgm:pt>
    <dgm:pt modelId="{C004B961-04AF-47FB-9CFA-7AE53E51EC39}" type="sibTrans" cxnId="{8E1C576D-A8C1-4D28-BD05-2254870574C5}">
      <dgm:prSet/>
      <dgm:spPr/>
      <dgm:t>
        <a:bodyPr/>
        <a:lstStyle/>
        <a:p>
          <a:endParaRPr lang="en-US"/>
        </a:p>
      </dgm:t>
    </dgm:pt>
    <dgm:pt modelId="{382B824F-4A67-4BC5-9A77-E36AE24151FB}">
      <dgm:prSet phldrT="[Text]" custT="1"/>
      <dgm:spPr/>
      <dgm:t>
        <a:bodyPr/>
        <a:lstStyle/>
        <a:p>
          <a:endParaRPr lang="en-US" sz="2400" dirty="0"/>
        </a:p>
      </dgm:t>
    </dgm:pt>
    <dgm:pt modelId="{C6C976DF-BD1F-4D91-AD7F-EC6999A60175}" type="parTrans" cxnId="{495BA307-BF87-4C77-A7DE-E78D98D85352}">
      <dgm:prSet/>
      <dgm:spPr/>
      <dgm:t>
        <a:bodyPr/>
        <a:lstStyle/>
        <a:p>
          <a:endParaRPr lang="en-US"/>
        </a:p>
      </dgm:t>
    </dgm:pt>
    <dgm:pt modelId="{9BC24163-F084-4ADE-9D73-A76C922ECE75}" type="sibTrans" cxnId="{495BA307-BF87-4C77-A7DE-E78D98D85352}">
      <dgm:prSet/>
      <dgm:spPr/>
      <dgm:t>
        <a:bodyPr/>
        <a:lstStyle/>
        <a:p>
          <a:endParaRPr lang="en-US"/>
        </a:p>
      </dgm:t>
    </dgm:pt>
    <dgm:pt modelId="{6DB4078F-C0AD-4000-AA2D-5BE132A7CAD8}">
      <dgm:prSet phldrT="[Text]" custT="1"/>
      <dgm:spPr/>
      <dgm:t>
        <a:bodyPr/>
        <a:lstStyle/>
        <a:p>
          <a:r>
            <a:rPr lang="en-US" sz="2400" dirty="0"/>
            <a:t>Increase public confidence &amp; satisfaction</a:t>
          </a:r>
        </a:p>
      </dgm:t>
    </dgm:pt>
    <dgm:pt modelId="{4429BD0F-5C99-4365-A764-380A4C117B66}" type="parTrans" cxnId="{326EA374-6A35-49D4-A50E-93E0D70BE4D9}">
      <dgm:prSet/>
      <dgm:spPr/>
      <dgm:t>
        <a:bodyPr/>
        <a:lstStyle/>
        <a:p>
          <a:endParaRPr lang="en-US"/>
        </a:p>
      </dgm:t>
    </dgm:pt>
    <dgm:pt modelId="{18756FCF-2059-4B89-BAA0-AEB9731F9B83}" type="sibTrans" cxnId="{326EA374-6A35-49D4-A50E-93E0D70BE4D9}">
      <dgm:prSet/>
      <dgm:spPr/>
      <dgm:t>
        <a:bodyPr/>
        <a:lstStyle/>
        <a:p>
          <a:endParaRPr lang="en-US"/>
        </a:p>
      </dgm:t>
    </dgm:pt>
    <dgm:pt modelId="{B05FFC22-2662-C440-AA55-5FEC14CFDEFC}" type="pres">
      <dgm:prSet presAssocID="{BA773CFC-528C-44B6-896E-089DFAAC2390}" presName="vert0" presStyleCnt="0">
        <dgm:presLayoutVars>
          <dgm:dir/>
          <dgm:animOne val="branch"/>
          <dgm:animLvl val="lvl"/>
        </dgm:presLayoutVars>
      </dgm:prSet>
      <dgm:spPr/>
    </dgm:pt>
    <dgm:pt modelId="{D1FABA42-504C-374D-BC0C-0DF0FA316040}" type="pres">
      <dgm:prSet presAssocID="{A0EEE050-6042-4AD5-825E-2C07C248531E}" presName="thickLine" presStyleLbl="alignNode1" presStyleIdx="0" presStyleCnt="7"/>
      <dgm:spPr/>
    </dgm:pt>
    <dgm:pt modelId="{53D4EEBF-400A-944A-B2C3-3F5BDADEEFB5}" type="pres">
      <dgm:prSet presAssocID="{A0EEE050-6042-4AD5-825E-2C07C248531E}" presName="horz1" presStyleCnt="0"/>
      <dgm:spPr/>
    </dgm:pt>
    <dgm:pt modelId="{6707CA98-3250-5240-9DB4-F2C9BC44558A}" type="pres">
      <dgm:prSet presAssocID="{A0EEE050-6042-4AD5-825E-2C07C248531E}" presName="tx1" presStyleLbl="revTx" presStyleIdx="0" presStyleCnt="7"/>
      <dgm:spPr/>
    </dgm:pt>
    <dgm:pt modelId="{7D14E12E-2936-254F-9B81-19283B076EDC}" type="pres">
      <dgm:prSet presAssocID="{A0EEE050-6042-4AD5-825E-2C07C248531E}" presName="vert1" presStyleCnt="0"/>
      <dgm:spPr/>
    </dgm:pt>
    <dgm:pt modelId="{F78541D1-5827-0449-8E0C-D4D8F99A5E24}" type="pres">
      <dgm:prSet presAssocID="{4A61721A-9605-46F9-AFDF-6020F6AF7650}" presName="thickLine" presStyleLbl="alignNode1" presStyleIdx="1" presStyleCnt="7"/>
      <dgm:spPr/>
    </dgm:pt>
    <dgm:pt modelId="{8BAA557B-A560-0448-843D-188928D57927}" type="pres">
      <dgm:prSet presAssocID="{4A61721A-9605-46F9-AFDF-6020F6AF7650}" presName="horz1" presStyleCnt="0"/>
      <dgm:spPr/>
    </dgm:pt>
    <dgm:pt modelId="{2C103EE3-CB28-9B4A-905A-7A4A05D1284D}" type="pres">
      <dgm:prSet presAssocID="{4A61721A-9605-46F9-AFDF-6020F6AF7650}" presName="tx1" presStyleLbl="revTx" presStyleIdx="1" presStyleCnt="7"/>
      <dgm:spPr/>
    </dgm:pt>
    <dgm:pt modelId="{25679D94-8B14-3746-B89B-13EC9A22ABEA}" type="pres">
      <dgm:prSet presAssocID="{4A61721A-9605-46F9-AFDF-6020F6AF7650}" presName="vert1" presStyleCnt="0"/>
      <dgm:spPr/>
    </dgm:pt>
    <dgm:pt modelId="{988E9945-6C7D-A841-81E6-98325EDCD436}" type="pres">
      <dgm:prSet presAssocID="{E4574B42-BC4A-4F9E-9331-DA2B65B90BE8}" presName="thickLine" presStyleLbl="alignNode1" presStyleIdx="2" presStyleCnt="7"/>
      <dgm:spPr/>
    </dgm:pt>
    <dgm:pt modelId="{DD3EB6A2-98E9-454D-B0FB-9F73FDC57744}" type="pres">
      <dgm:prSet presAssocID="{E4574B42-BC4A-4F9E-9331-DA2B65B90BE8}" presName="horz1" presStyleCnt="0"/>
      <dgm:spPr/>
    </dgm:pt>
    <dgm:pt modelId="{67EBFDCE-FB15-064E-AB19-4A902B2488C6}" type="pres">
      <dgm:prSet presAssocID="{E4574B42-BC4A-4F9E-9331-DA2B65B90BE8}" presName="tx1" presStyleLbl="revTx" presStyleIdx="2" presStyleCnt="7"/>
      <dgm:spPr/>
    </dgm:pt>
    <dgm:pt modelId="{EC70C507-66AD-144A-A0EF-E54BDA114058}" type="pres">
      <dgm:prSet presAssocID="{E4574B42-BC4A-4F9E-9331-DA2B65B90BE8}" presName="vert1" presStyleCnt="0"/>
      <dgm:spPr/>
    </dgm:pt>
    <dgm:pt modelId="{BDC46C4C-6882-AB4E-8884-3F048669B802}" type="pres">
      <dgm:prSet presAssocID="{E0091071-F355-491F-848A-5FADD80F8EE4}" presName="thickLine" presStyleLbl="alignNode1" presStyleIdx="3" presStyleCnt="7"/>
      <dgm:spPr/>
    </dgm:pt>
    <dgm:pt modelId="{AC074E8E-925C-4944-9698-4425F2C9631D}" type="pres">
      <dgm:prSet presAssocID="{E0091071-F355-491F-848A-5FADD80F8EE4}" presName="horz1" presStyleCnt="0"/>
      <dgm:spPr/>
    </dgm:pt>
    <dgm:pt modelId="{C1E93063-9EA1-1B44-B51D-DC6DAF8842A8}" type="pres">
      <dgm:prSet presAssocID="{E0091071-F355-491F-848A-5FADD80F8EE4}" presName="tx1" presStyleLbl="revTx" presStyleIdx="3" presStyleCnt="7"/>
      <dgm:spPr/>
    </dgm:pt>
    <dgm:pt modelId="{925FD5EA-6BD9-E745-9636-F7974A447657}" type="pres">
      <dgm:prSet presAssocID="{E0091071-F355-491F-848A-5FADD80F8EE4}" presName="vert1" presStyleCnt="0"/>
      <dgm:spPr/>
    </dgm:pt>
    <dgm:pt modelId="{8CCE898D-3A8A-E04D-A346-2D47FAE9CED8}" type="pres">
      <dgm:prSet presAssocID="{D958EADC-4A1D-4D3D-B028-1B37C4301B40}" presName="thickLine" presStyleLbl="alignNode1" presStyleIdx="4" presStyleCnt="7"/>
      <dgm:spPr/>
    </dgm:pt>
    <dgm:pt modelId="{133B99E6-DDA9-1E49-9DE6-F8AFDB2EDA66}" type="pres">
      <dgm:prSet presAssocID="{D958EADC-4A1D-4D3D-B028-1B37C4301B40}" presName="horz1" presStyleCnt="0"/>
      <dgm:spPr/>
    </dgm:pt>
    <dgm:pt modelId="{2179CCAE-7AC5-7047-BAD5-144D32E4AB88}" type="pres">
      <dgm:prSet presAssocID="{D958EADC-4A1D-4D3D-B028-1B37C4301B40}" presName="tx1" presStyleLbl="revTx" presStyleIdx="4" presStyleCnt="7" custScaleY="74909"/>
      <dgm:spPr/>
    </dgm:pt>
    <dgm:pt modelId="{97A1CE73-A96A-544F-8C9D-B9677D5A1673}" type="pres">
      <dgm:prSet presAssocID="{D958EADC-4A1D-4D3D-B028-1B37C4301B40}" presName="vert1" presStyleCnt="0"/>
      <dgm:spPr/>
    </dgm:pt>
    <dgm:pt modelId="{0A63F0F7-7745-D344-87DE-FEB427985BE1}" type="pres">
      <dgm:prSet presAssocID="{382B824F-4A67-4BC5-9A77-E36AE24151FB}" presName="thickLine" presStyleLbl="alignNode1" presStyleIdx="5" presStyleCnt="7"/>
      <dgm:spPr/>
    </dgm:pt>
    <dgm:pt modelId="{09A14B44-4E23-164E-9C7B-EC3E87576F06}" type="pres">
      <dgm:prSet presAssocID="{382B824F-4A67-4BC5-9A77-E36AE24151FB}" presName="horz1" presStyleCnt="0"/>
      <dgm:spPr/>
    </dgm:pt>
    <dgm:pt modelId="{6FAE1DD6-275E-6546-87C6-C0572C07E985}" type="pres">
      <dgm:prSet presAssocID="{382B824F-4A67-4BC5-9A77-E36AE24151FB}" presName="tx1" presStyleLbl="revTx" presStyleIdx="5" presStyleCnt="7" custScaleY="49520"/>
      <dgm:spPr/>
    </dgm:pt>
    <dgm:pt modelId="{6F34D0A4-CDF7-0C4A-80A5-641AD829C292}" type="pres">
      <dgm:prSet presAssocID="{382B824F-4A67-4BC5-9A77-E36AE24151FB}" presName="vert1" presStyleCnt="0"/>
      <dgm:spPr/>
    </dgm:pt>
    <dgm:pt modelId="{665E866C-88A8-1A4A-AB49-019824FEF049}" type="pres">
      <dgm:prSet presAssocID="{6DB4078F-C0AD-4000-AA2D-5BE132A7CAD8}" presName="thickLine" presStyleLbl="alignNode1" presStyleIdx="6" presStyleCnt="7"/>
      <dgm:spPr/>
    </dgm:pt>
    <dgm:pt modelId="{585FC6C6-8F14-5248-9896-4D7049AB6D58}" type="pres">
      <dgm:prSet presAssocID="{6DB4078F-C0AD-4000-AA2D-5BE132A7CAD8}" presName="horz1" presStyleCnt="0"/>
      <dgm:spPr/>
    </dgm:pt>
    <dgm:pt modelId="{27CAD0E4-BDFA-9B4A-A010-6917DD47A2F1}" type="pres">
      <dgm:prSet presAssocID="{6DB4078F-C0AD-4000-AA2D-5BE132A7CAD8}" presName="tx1" presStyleLbl="revTx" presStyleIdx="6" presStyleCnt="7"/>
      <dgm:spPr/>
    </dgm:pt>
    <dgm:pt modelId="{DFA44518-4170-EF47-AC03-6F8C27A07031}" type="pres">
      <dgm:prSet presAssocID="{6DB4078F-C0AD-4000-AA2D-5BE132A7CAD8}" presName="vert1" presStyleCnt="0"/>
      <dgm:spPr/>
    </dgm:pt>
  </dgm:ptLst>
  <dgm:cxnLst>
    <dgm:cxn modelId="{495BA307-BF87-4C77-A7DE-E78D98D85352}" srcId="{BA773CFC-528C-44B6-896E-089DFAAC2390}" destId="{382B824F-4A67-4BC5-9A77-E36AE24151FB}" srcOrd="5" destOrd="0" parTransId="{C6C976DF-BD1F-4D91-AD7F-EC6999A60175}" sibTransId="{9BC24163-F084-4ADE-9D73-A76C922ECE75}"/>
    <dgm:cxn modelId="{A883EB12-1B13-E44A-8B2B-17C1EA562D6F}" type="presOf" srcId="{E0091071-F355-491F-848A-5FADD80F8EE4}" destId="{C1E93063-9EA1-1B44-B51D-DC6DAF8842A8}" srcOrd="0" destOrd="0" presId="urn:microsoft.com/office/officeart/2008/layout/LinedList"/>
    <dgm:cxn modelId="{C4540014-3FCB-5241-A3DF-1A5E03FC15F9}" type="presOf" srcId="{382B824F-4A67-4BC5-9A77-E36AE24151FB}" destId="{6FAE1DD6-275E-6546-87C6-C0572C07E985}" srcOrd="0" destOrd="0" presId="urn:microsoft.com/office/officeart/2008/layout/LinedList"/>
    <dgm:cxn modelId="{2E12A718-D289-454B-AAF3-DF12BA8299DF}" type="presOf" srcId="{D958EADC-4A1D-4D3D-B028-1B37C4301B40}" destId="{2179CCAE-7AC5-7047-BAD5-144D32E4AB88}" srcOrd="0" destOrd="0" presId="urn:microsoft.com/office/officeart/2008/layout/LinedList"/>
    <dgm:cxn modelId="{EC267321-A538-4975-B518-3765AAC4095A}" srcId="{BA773CFC-528C-44B6-896E-089DFAAC2390}" destId="{A0EEE050-6042-4AD5-825E-2C07C248531E}" srcOrd="0" destOrd="0" parTransId="{AE1162ED-160A-48D8-90DE-6FB3B0CDF28C}" sibTransId="{CBFE73D6-5264-41E0-A5B2-E55291158FA2}"/>
    <dgm:cxn modelId="{53ABE421-CBAF-45B6-88D1-8CE9AC61689C}" srcId="{BA773CFC-528C-44B6-896E-089DFAAC2390}" destId="{E4574B42-BC4A-4F9E-9331-DA2B65B90BE8}" srcOrd="2" destOrd="0" parTransId="{DF316062-D122-4E9F-83E2-5BEC0263B478}" sibTransId="{334E0E79-7A1A-4AE1-921D-73C1FB0E8BC7}"/>
    <dgm:cxn modelId="{70F62235-7821-8549-BCA7-764C86436D80}" type="presOf" srcId="{6DB4078F-C0AD-4000-AA2D-5BE132A7CAD8}" destId="{27CAD0E4-BDFA-9B4A-A010-6917DD47A2F1}" srcOrd="0" destOrd="0" presId="urn:microsoft.com/office/officeart/2008/layout/LinedList"/>
    <dgm:cxn modelId="{C0B47240-2475-244D-A0C9-99EC4A4569AD}" type="presOf" srcId="{A0EEE050-6042-4AD5-825E-2C07C248531E}" destId="{6707CA98-3250-5240-9DB4-F2C9BC44558A}" srcOrd="0" destOrd="0" presId="urn:microsoft.com/office/officeart/2008/layout/LinedList"/>
    <dgm:cxn modelId="{8E1C576D-A8C1-4D28-BD05-2254870574C5}" srcId="{BA773CFC-528C-44B6-896E-089DFAAC2390}" destId="{D958EADC-4A1D-4D3D-B028-1B37C4301B40}" srcOrd="4" destOrd="0" parTransId="{1F33D124-FE28-4C84-9386-0E8E9BE8F2DA}" sibTransId="{C004B961-04AF-47FB-9CFA-7AE53E51EC39}"/>
    <dgm:cxn modelId="{326EA374-6A35-49D4-A50E-93E0D70BE4D9}" srcId="{BA773CFC-528C-44B6-896E-089DFAAC2390}" destId="{6DB4078F-C0AD-4000-AA2D-5BE132A7CAD8}" srcOrd="6" destOrd="0" parTransId="{4429BD0F-5C99-4365-A764-380A4C117B66}" sibTransId="{18756FCF-2059-4B89-BAA0-AEB9731F9B83}"/>
    <dgm:cxn modelId="{ED13537B-0877-CC4F-A375-DCD290BB50F8}" type="presOf" srcId="{BA773CFC-528C-44B6-896E-089DFAAC2390}" destId="{B05FFC22-2662-C440-AA55-5FEC14CFDEFC}" srcOrd="0" destOrd="0" presId="urn:microsoft.com/office/officeart/2008/layout/LinedList"/>
    <dgm:cxn modelId="{65EC5C7F-F887-CC4B-9B5B-EF62D7CEB228}" type="presOf" srcId="{E4574B42-BC4A-4F9E-9331-DA2B65B90BE8}" destId="{67EBFDCE-FB15-064E-AB19-4A902B2488C6}" srcOrd="0" destOrd="0" presId="urn:microsoft.com/office/officeart/2008/layout/LinedList"/>
    <dgm:cxn modelId="{095E76D2-E561-ED45-B07F-37BE55BCB3DE}" type="presOf" srcId="{4A61721A-9605-46F9-AFDF-6020F6AF7650}" destId="{2C103EE3-CB28-9B4A-905A-7A4A05D1284D}" srcOrd="0" destOrd="0" presId="urn:microsoft.com/office/officeart/2008/layout/LinedList"/>
    <dgm:cxn modelId="{5A4515DA-97CD-4BD8-BFD8-65C798EC3FB1}" srcId="{BA773CFC-528C-44B6-896E-089DFAAC2390}" destId="{4A61721A-9605-46F9-AFDF-6020F6AF7650}" srcOrd="1" destOrd="0" parTransId="{B8D9DC7A-E512-42B9-82DE-6FBE06E1E93F}" sibTransId="{38B96AE1-79A5-4838-A26A-170AC9475C01}"/>
    <dgm:cxn modelId="{ECB209F8-9097-4851-9AFC-1B3536942A6E}" srcId="{BA773CFC-528C-44B6-896E-089DFAAC2390}" destId="{E0091071-F355-491F-848A-5FADD80F8EE4}" srcOrd="3" destOrd="0" parTransId="{FF8781CF-A6EA-4F07-910F-5BF0D9DB596B}" sibTransId="{CB9F8BE5-980A-4DD8-9A2C-799A68A92786}"/>
    <dgm:cxn modelId="{E17C118F-4A03-0A45-B5CD-5988DECA7CD1}" type="presParOf" srcId="{B05FFC22-2662-C440-AA55-5FEC14CFDEFC}" destId="{D1FABA42-504C-374D-BC0C-0DF0FA316040}" srcOrd="0" destOrd="0" presId="urn:microsoft.com/office/officeart/2008/layout/LinedList"/>
    <dgm:cxn modelId="{C47569F2-76B3-1347-B330-68EB8C660141}" type="presParOf" srcId="{B05FFC22-2662-C440-AA55-5FEC14CFDEFC}" destId="{53D4EEBF-400A-944A-B2C3-3F5BDADEEFB5}" srcOrd="1" destOrd="0" presId="urn:microsoft.com/office/officeart/2008/layout/LinedList"/>
    <dgm:cxn modelId="{66ABDE77-5550-D448-99DA-3A9FF6B4E2BA}" type="presParOf" srcId="{53D4EEBF-400A-944A-B2C3-3F5BDADEEFB5}" destId="{6707CA98-3250-5240-9DB4-F2C9BC44558A}" srcOrd="0" destOrd="0" presId="urn:microsoft.com/office/officeart/2008/layout/LinedList"/>
    <dgm:cxn modelId="{3C4711C2-58F8-0A4B-9F5B-810B8DE72C16}" type="presParOf" srcId="{53D4EEBF-400A-944A-B2C3-3F5BDADEEFB5}" destId="{7D14E12E-2936-254F-9B81-19283B076EDC}" srcOrd="1" destOrd="0" presId="urn:microsoft.com/office/officeart/2008/layout/LinedList"/>
    <dgm:cxn modelId="{A1926BDA-019D-404D-87AE-3784A30099DB}" type="presParOf" srcId="{B05FFC22-2662-C440-AA55-5FEC14CFDEFC}" destId="{F78541D1-5827-0449-8E0C-D4D8F99A5E24}" srcOrd="2" destOrd="0" presId="urn:microsoft.com/office/officeart/2008/layout/LinedList"/>
    <dgm:cxn modelId="{A12AC322-86BB-A84C-AF29-AC3AEC0750EC}" type="presParOf" srcId="{B05FFC22-2662-C440-AA55-5FEC14CFDEFC}" destId="{8BAA557B-A560-0448-843D-188928D57927}" srcOrd="3" destOrd="0" presId="urn:microsoft.com/office/officeart/2008/layout/LinedList"/>
    <dgm:cxn modelId="{E95D09B6-ECE3-C249-A364-9F53C92154B1}" type="presParOf" srcId="{8BAA557B-A560-0448-843D-188928D57927}" destId="{2C103EE3-CB28-9B4A-905A-7A4A05D1284D}" srcOrd="0" destOrd="0" presId="urn:microsoft.com/office/officeart/2008/layout/LinedList"/>
    <dgm:cxn modelId="{991E902F-5517-8348-82F2-E71335A76406}" type="presParOf" srcId="{8BAA557B-A560-0448-843D-188928D57927}" destId="{25679D94-8B14-3746-B89B-13EC9A22ABEA}" srcOrd="1" destOrd="0" presId="urn:microsoft.com/office/officeart/2008/layout/LinedList"/>
    <dgm:cxn modelId="{52806330-0DE5-5947-8CFF-C0FA6EC8BD79}" type="presParOf" srcId="{B05FFC22-2662-C440-AA55-5FEC14CFDEFC}" destId="{988E9945-6C7D-A841-81E6-98325EDCD436}" srcOrd="4" destOrd="0" presId="urn:microsoft.com/office/officeart/2008/layout/LinedList"/>
    <dgm:cxn modelId="{395F6B1B-3584-8B45-BAE6-E6ECC36507D8}" type="presParOf" srcId="{B05FFC22-2662-C440-AA55-5FEC14CFDEFC}" destId="{DD3EB6A2-98E9-454D-B0FB-9F73FDC57744}" srcOrd="5" destOrd="0" presId="urn:microsoft.com/office/officeart/2008/layout/LinedList"/>
    <dgm:cxn modelId="{CF1A2A63-EEE2-B04E-8C2A-2418D881C3A9}" type="presParOf" srcId="{DD3EB6A2-98E9-454D-B0FB-9F73FDC57744}" destId="{67EBFDCE-FB15-064E-AB19-4A902B2488C6}" srcOrd="0" destOrd="0" presId="urn:microsoft.com/office/officeart/2008/layout/LinedList"/>
    <dgm:cxn modelId="{FD9D2B4C-58D5-1248-A426-2D2440653DD8}" type="presParOf" srcId="{DD3EB6A2-98E9-454D-B0FB-9F73FDC57744}" destId="{EC70C507-66AD-144A-A0EF-E54BDA114058}" srcOrd="1" destOrd="0" presId="urn:microsoft.com/office/officeart/2008/layout/LinedList"/>
    <dgm:cxn modelId="{AB97E7A7-2EF8-6541-B347-8ED3151570CB}" type="presParOf" srcId="{B05FFC22-2662-C440-AA55-5FEC14CFDEFC}" destId="{BDC46C4C-6882-AB4E-8884-3F048669B802}" srcOrd="6" destOrd="0" presId="urn:microsoft.com/office/officeart/2008/layout/LinedList"/>
    <dgm:cxn modelId="{204DB764-BD17-FB4C-8A76-309632A3AED9}" type="presParOf" srcId="{B05FFC22-2662-C440-AA55-5FEC14CFDEFC}" destId="{AC074E8E-925C-4944-9698-4425F2C9631D}" srcOrd="7" destOrd="0" presId="urn:microsoft.com/office/officeart/2008/layout/LinedList"/>
    <dgm:cxn modelId="{5E6CA8D9-A914-2E42-8392-79A4C9A4554C}" type="presParOf" srcId="{AC074E8E-925C-4944-9698-4425F2C9631D}" destId="{C1E93063-9EA1-1B44-B51D-DC6DAF8842A8}" srcOrd="0" destOrd="0" presId="urn:microsoft.com/office/officeart/2008/layout/LinedList"/>
    <dgm:cxn modelId="{FC6A7163-451A-0C40-8550-267BC5336F10}" type="presParOf" srcId="{AC074E8E-925C-4944-9698-4425F2C9631D}" destId="{925FD5EA-6BD9-E745-9636-F7974A447657}" srcOrd="1" destOrd="0" presId="urn:microsoft.com/office/officeart/2008/layout/LinedList"/>
    <dgm:cxn modelId="{8A1B9EE3-E925-594F-A357-7D5840077886}" type="presParOf" srcId="{B05FFC22-2662-C440-AA55-5FEC14CFDEFC}" destId="{8CCE898D-3A8A-E04D-A346-2D47FAE9CED8}" srcOrd="8" destOrd="0" presId="urn:microsoft.com/office/officeart/2008/layout/LinedList"/>
    <dgm:cxn modelId="{1BCD0705-AD8F-464B-BE2E-38502140D87D}" type="presParOf" srcId="{B05FFC22-2662-C440-AA55-5FEC14CFDEFC}" destId="{133B99E6-DDA9-1E49-9DE6-F8AFDB2EDA66}" srcOrd="9" destOrd="0" presId="urn:microsoft.com/office/officeart/2008/layout/LinedList"/>
    <dgm:cxn modelId="{49DB03EA-CA43-E24C-A527-F445CB1BC6A0}" type="presParOf" srcId="{133B99E6-DDA9-1E49-9DE6-F8AFDB2EDA66}" destId="{2179CCAE-7AC5-7047-BAD5-144D32E4AB88}" srcOrd="0" destOrd="0" presId="urn:microsoft.com/office/officeart/2008/layout/LinedList"/>
    <dgm:cxn modelId="{EDB587FC-32DB-D348-B55E-29D1BB25290B}" type="presParOf" srcId="{133B99E6-DDA9-1E49-9DE6-F8AFDB2EDA66}" destId="{97A1CE73-A96A-544F-8C9D-B9677D5A1673}" srcOrd="1" destOrd="0" presId="urn:microsoft.com/office/officeart/2008/layout/LinedList"/>
    <dgm:cxn modelId="{190D7689-E58F-4E49-8FEB-128B54BFD050}" type="presParOf" srcId="{B05FFC22-2662-C440-AA55-5FEC14CFDEFC}" destId="{0A63F0F7-7745-D344-87DE-FEB427985BE1}" srcOrd="10" destOrd="0" presId="urn:microsoft.com/office/officeart/2008/layout/LinedList"/>
    <dgm:cxn modelId="{C2B5DC5E-1300-3940-B17E-BC91AEBD16CA}" type="presParOf" srcId="{B05FFC22-2662-C440-AA55-5FEC14CFDEFC}" destId="{09A14B44-4E23-164E-9C7B-EC3E87576F06}" srcOrd="11" destOrd="0" presId="urn:microsoft.com/office/officeart/2008/layout/LinedList"/>
    <dgm:cxn modelId="{8D7E497D-1D75-5247-AFAD-E22FCA5941B9}" type="presParOf" srcId="{09A14B44-4E23-164E-9C7B-EC3E87576F06}" destId="{6FAE1DD6-275E-6546-87C6-C0572C07E985}" srcOrd="0" destOrd="0" presId="urn:microsoft.com/office/officeart/2008/layout/LinedList"/>
    <dgm:cxn modelId="{F1619EB6-FCD4-E44F-92AB-29220771D099}" type="presParOf" srcId="{09A14B44-4E23-164E-9C7B-EC3E87576F06}" destId="{6F34D0A4-CDF7-0C4A-80A5-641AD829C292}" srcOrd="1" destOrd="0" presId="urn:microsoft.com/office/officeart/2008/layout/LinedList"/>
    <dgm:cxn modelId="{707463B2-6A6D-D949-8343-9362D52C44E4}" type="presParOf" srcId="{B05FFC22-2662-C440-AA55-5FEC14CFDEFC}" destId="{665E866C-88A8-1A4A-AB49-019824FEF049}" srcOrd="12" destOrd="0" presId="urn:microsoft.com/office/officeart/2008/layout/LinedList"/>
    <dgm:cxn modelId="{3A353DF7-3610-4545-B7FA-0A081377FB88}" type="presParOf" srcId="{B05FFC22-2662-C440-AA55-5FEC14CFDEFC}" destId="{585FC6C6-8F14-5248-9896-4D7049AB6D58}" srcOrd="13" destOrd="0" presId="urn:microsoft.com/office/officeart/2008/layout/LinedList"/>
    <dgm:cxn modelId="{240F0321-69C5-884B-8ABA-8D30FE390322}" type="presParOf" srcId="{585FC6C6-8F14-5248-9896-4D7049AB6D58}" destId="{27CAD0E4-BDFA-9B4A-A010-6917DD47A2F1}" srcOrd="0" destOrd="0" presId="urn:microsoft.com/office/officeart/2008/layout/LinedList"/>
    <dgm:cxn modelId="{CB581CBF-C961-634A-B137-35D71587A4BE}" type="presParOf" srcId="{585FC6C6-8F14-5248-9896-4D7049AB6D58}" destId="{DFA44518-4170-EF47-AC03-6F8C27A0703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FABA42-504C-374D-BC0C-0DF0FA316040}">
      <dsp:nvSpPr>
        <dsp:cNvPr id="0" name=""/>
        <dsp:cNvSpPr/>
      </dsp:nvSpPr>
      <dsp:spPr>
        <a:xfrm>
          <a:off x="0" y="4645"/>
          <a:ext cx="11556128" cy="0"/>
        </a:xfrm>
        <a:prstGeom prst="line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07CA98-3250-5240-9DB4-F2C9BC44558A}">
      <dsp:nvSpPr>
        <dsp:cNvPr id="0" name=""/>
        <dsp:cNvSpPr/>
      </dsp:nvSpPr>
      <dsp:spPr>
        <a:xfrm>
          <a:off x="0" y="4645"/>
          <a:ext cx="11556128" cy="10159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Reduction the time spent by Police Officers &amp; PCSO’s at police stations</a:t>
          </a:r>
        </a:p>
      </dsp:txBody>
      <dsp:txXfrm>
        <a:off x="0" y="4645"/>
        <a:ext cx="11556128" cy="1015975"/>
      </dsp:txXfrm>
    </dsp:sp>
    <dsp:sp modelId="{F78541D1-5827-0449-8E0C-D4D8F99A5E24}">
      <dsp:nvSpPr>
        <dsp:cNvPr id="0" name=""/>
        <dsp:cNvSpPr/>
      </dsp:nvSpPr>
      <dsp:spPr>
        <a:xfrm>
          <a:off x="0" y="1020620"/>
          <a:ext cx="11556128" cy="0"/>
        </a:xfrm>
        <a:prstGeom prst="line">
          <a:avLst/>
        </a:prstGeom>
        <a:solidFill>
          <a:schemeClr val="accent1">
            <a:shade val="80000"/>
            <a:hueOff val="53529"/>
            <a:satOff val="-1071"/>
            <a:lumOff val="4670"/>
            <a:alphaOff val="0"/>
          </a:schemeClr>
        </a:solidFill>
        <a:ln w="19050" cap="rnd" cmpd="sng" algn="ctr">
          <a:solidFill>
            <a:schemeClr val="accent1">
              <a:shade val="80000"/>
              <a:hueOff val="53529"/>
              <a:satOff val="-1071"/>
              <a:lumOff val="467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103EE3-CB28-9B4A-905A-7A4A05D1284D}">
      <dsp:nvSpPr>
        <dsp:cNvPr id="0" name=""/>
        <dsp:cNvSpPr/>
      </dsp:nvSpPr>
      <dsp:spPr>
        <a:xfrm>
          <a:off x="0" y="1020620"/>
          <a:ext cx="11556128" cy="10159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Increased visibility of policing teams</a:t>
          </a:r>
        </a:p>
      </dsp:txBody>
      <dsp:txXfrm>
        <a:off x="0" y="1020620"/>
        <a:ext cx="11556128" cy="1015975"/>
      </dsp:txXfrm>
    </dsp:sp>
    <dsp:sp modelId="{988E9945-6C7D-A841-81E6-98325EDCD436}">
      <dsp:nvSpPr>
        <dsp:cNvPr id="0" name=""/>
        <dsp:cNvSpPr/>
      </dsp:nvSpPr>
      <dsp:spPr>
        <a:xfrm>
          <a:off x="0" y="2036595"/>
          <a:ext cx="11556128" cy="0"/>
        </a:xfrm>
        <a:prstGeom prst="line">
          <a:avLst/>
        </a:prstGeom>
        <a:solidFill>
          <a:schemeClr val="accent1">
            <a:shade val="80000"/>
            <a:hueOff val="107058"/>
            <a:satOff val="-2142"/>
            <a:lumOff val="9340"/>
            <a:alphaOff val="0"/>
          </a:schemeClr>
        </a:solidFill>
        <a:ln w="19050" cap="rnd" cmpd="sng" algn="ctr">
          <a:solidFill>
            <a:schemeClr val="accent1">
              <a:shade val="80000"/>
              <a:hueOff val="107058"/>
              <a:satOff val="-2142"/>
              <a:lumOff val="934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EBFDCE-FB15-064E-AB19-4A902B2488C6}">
      <dsp:nvSpPr>
        <dsp:cNvPr id="0" name=""/>
        <dsp:cNvSpPr/>
      </dsp:nvSpPr>
      <dsp:spPr>
        <a:xfrm>
          <a:off x="0" y="2036595"/>
          <a:ext cx="11556128" cy="10159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Facilitates contact between the community &amp; policing teams</a:t>
          </a:r>
        </a:p>
      </dsp:txBody>
      <dsp:txXfrm>
        <a:off x="0" y="2036595"/>
        <a:ext cx="11556128" cy="1015975"/>
      </dsp:txXfrm>
    </dsp:sp>
    <dsp:sp modelId="{BDC46C4C-6882-AB4E-8884-3F048669B802}">
      <dsp:nvSpPr>
        <dsp:cNvPr id="0" name=""/>
        <dsp:cNvSpPr/>
      </dsp:nvSpPr>
      <dsp:spPr>
        <a:xfrm>
          <a:off x="0" y="3052570"/>
          <a:ext cx="11556128" cy="0"/>
        </a:xfrm>
        <a:prstGeom prst="line">
          <a:avLst/>
        </a:prstGeom>
        <a:solidFill>
          <a:schemeClr val="accent1">
            <a:shade val="80000"/>
            <a:hueOff val="160587"/>
            <a:satOff val="-3213"/>
            <a:lumOff val="14009"/>
            <a:alphaOff val="0"/>
          </a:schemeClr>
        </a:solidFill>
        <a:ln w="19050" cap="rnd" cmpd="sng" algn="ctr">
          <a:solidFill>
            <a:schemeClr val="accent1">
              <a:shade val="80000"/>
              <a:hueOff val="160587"/>
              <a:satOff val="-3213"/>
              <a:lumOff val="1400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93063-9EA1-1B44-B51D-DC6DAF8842A8}">
      <dsp:nvSpPr>
        <dsp:cNvPr id="0" name=""/>
        <dsp:cNvSpPr/>
      </dsp:nvSpPr>
      <dsp:spPr>
        <a:xfrm>
          <a:off x="0" y="3052570"/>
          <a:ext cx="11556128" cy="10159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Improved access to policing information &amp; intelligence to assist decision making</a:t>
          </a:r>
        </a:p>
      </dsp:txBody>
      <dsp:txXfrm>
        <a:off x="0" y="3052570"/>
        <a:ext cx="11556128" cy="1015975"/>
      </dsp:txXfrm>
    </dsp:sp>
    <dsp:sp modelId="{8CCE898D-3A8A-E04D-A346-2D47FAE9CED8}">
      <dsp:nvSpPr>
        <dsp:cNvPr id="0" name=""/>
        <dsp:cNvSpPr/>
      </dsp:nvSpPr>
      <dsp:spPr>
        <a:xfrm>
          <a:off x="0" y="4068545"/>
          <a:ext cx="11556128" cy="0"/>
        </a:xfrm>
        <a:prstGeom prst="line">
          <a:avLst/>
        </a:prstGeom>
        <a:solidFill>
          <a:schemeClr val="accent1">
            <a:shade val="80000"/>
            <a:hueOff val="214116"/>
            <a:satOff val="-4285"/>
            <a:lumOff val="18679"/>
            <a:alphaOff val="0"/>
          </a:schemeClr>
        </a:solidFill>
        <a:ln w="19050" cap="rnd" cmpd="sng" algn="ctr">
          <a:solidFill>
            <a:schemeClr val="accent1">
              <a:shade val="80000"/>
              <a:hueOff val="214116"/>
              <a:satOff val="-4285"/>
              <a:lumOff val="186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79CCAE-7AC5-7047-BAD5-144D32E4AB88}">
      <dsp:nvSpPr>
        <dsp:cNvPr id="0" name=""/>
        <dsp:cNvSpPr/>
      </dsp:nvSpPr>
      <dsp:spPr>
        <a:xfrm>
          <a:off x="0" y="4068545"/>
          <a:ext cx="11556128" cy="761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Record details at the scene of an incident &amp; update systems </a:t>
          </a:r>
          <a:br>
            <a:rPr lang="en-US" sz="2400" kern="1200" dirty="0"/>
          </a:br>
          <a:r>
            <a:rPr lang="en-US" sz="2400" kern="1200" dirty="0"/>
            <a:t>Aids quality and standard of service delivery.</a:t>
          </a:r>
        </a:p>
      </dsp:txBody>
      <dsp:txXfrm>
        <a:off x="0" y="4068545"/>
        <a:ext cx="11556128" cy="761056"/>
      </dsp:txXfrm>
    </dsp:sp>
    <dsp:sp modelId="{0A63F0F7-7745-D344-87DE-FEB427985BE1}">
      <dsp:nvSpPr>
        <dsp:cNvPr id="0" name=""/>
        <dsp:cNvSpPr/>
      </dsp:nvSpPr>
      <dsp:spPr>
        <a:xfrm>
          <a:off x="0" y="4829602"/>
          <a:ext cx="11556128" cy="0"/>
        </a:xfrm>
        <a:prstGeom prst="line">
          <a:avLst/>
        </a:prstGeom>
        <a:solidFill>
          <a:schemeClr val="accent1">
            <a:shade val="80000"/>
            <a:hueOff val="267645"/>
            <a:satOff val="-5356"/>
            <a:lumOff val="23349"/>
            <a:alphaOff val="0"/>
          </a:schemeClr>
        </a:solidFill>
        <a:ln w="19050" cap="rnd" cmpd="sng" algn="ctr">
          <a:solidFill>
            <a:schemeClr val="accent1">
              <a:shade val="80000"/>
              <a:hueOff val="267645"/>
              <a:satOff val="-5356"/>
              <a:lumOff val="2334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AE1DD6-275E-6546-87C6-C0572C07E985}">
      <dsp:nvSpPr>
        <dsp:cNvPr id="0" name=""/>
        <dsp:cNvSpPr/>
      </dsp:nvSpPr>
      <dsp:spPr>
        <a:xfrm>
          <a:off x="0" y="4829602"/>
          <a:ext cx="11556128" cy="5031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>
        <a:off x="0" y="4829602"/>
        <a:ext cx="11556128" cy="503110"/>
      </dsp:txXfrm>
    </dsp:sp>
    <dsp:sp modelId="{665E866C-88A8-1A4A-AB49-019824FEF049}">
      <dsp:nvSpPr>
        <dsp:cNvPr id="0" name=""/>
        <dsp:cNvSpPr/>
      </dsp:nvSpPr>
      <dsp:spPr>
        <a:xfrm>
          <a:off x="0" y="5332713"/>
          <a:ext cx="11556128" cy="0"/>
        </a:xfrm>
        <a:prstGeom prst="line">
          <a:avLst/>
        </a:prstGeom>
        <a:solidFill>
          <a:schemeClr val="accent1">
            <a:shade val="80000"/>
            <a:hueOff val="321174"/>
            <a:satOff val="-6427"/>
            <a:lumOff val="28019"/>
            <a:alphaOff val="0"/>
          </a:schemeClr>
        </a:solidFill>
        <a:ln w="19050" cap="rnd" cmpd="sng" algn="ctr">
          <a:solidFill>
            <a:schemeClr val="accent1">
              <a:shade val="80000"/>
              <a:hueOff val="321174"/>
              <a:satOff val="-6427"/>
              <a:lumOff val="2801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CAD0E4-BDFA-9B4A-A010-6917DD47A2F1}">
      <dsp:nvSpPr>
        <dsp:cNvPr id="0" name=""/>
        <dsp:cNvSpPr/>
      </dsp:nvSpPr>
      <dsp:spPr>
        <a:xfrm>
          <a:off x="0" y="5332713"/>
          <a:ext cx="11556128" cy="10159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Increase public confidence &amp; satisfaction</a:t>
          </a:r>
        </a:p>
      </dsp:txBody>
      <dsp:txXfrm>
        <a:off x="0" y="5332713"/>
        <a:ext cx="11556128" cy="1015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2BD9AE-531B-42F5-AB43-288AAA30353E}" type="datetimeFigureOut">
              <a:rPr lang="en-GB" smtClean="0"/>
              <a:t>28/02/2025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58F3AA-D6C1-4498-A812-FAC604A214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8392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17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625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6862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219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2/28/2025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755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2/28/2025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175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107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283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3828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2/28/2025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986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2/28/2025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20057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56099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5109844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24162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2/28/2025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62596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2/28/2025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77948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9400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043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2/28/2025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1598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eo 3" descr="Electronic System">
            <a:extLst>
              <a:ext uri="{FF2B5EF4-FFF2-40B4-BE49-F238E27FC236}">
                <a16:creationId xmlns:a16="http://schemas.microsoft.com/office/drawing/2014/main" id="{49D2DE88-B910-EC65-B787-55D81B88FD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alphaModFix/>
          </a:blip>
          <a:srcRect t="284" r="-1" b="-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DC56D5-B3AC-C9C5-3851-3D8F3AD867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2810107"/>
            <a:ext cx="4761571" cy="2981093"/>
          </a:xfrm>
        </p:spPr>
        <p:txBody>
          <a:bodyPr anchor="b"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Mobile data tablets</a:t>
            </a:r>
          </a:p>
        </p:txBody>
      </p:sp>
    </p:spTree>
    <p:extLst>
      <p:ext uri="{BB962C8B-B14F-4D97-AF65-F5344CB8AC3E}">
        <p14:creationId xmlns:p14="http://schemas.microsoft.com/office/powerpoint/2010/main" val="25867023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Morton's Solicitors - Blog - Police &amp; Body Warn Cameras in Operation">
            <a:extLst>
              <a:ext uri="{FF2B5EF4-FFF2-40B4-BE49-F238E27FC236}">
                <a16:creationId xmlns:a16="http://schemas.microsoft.com/office/drawing/2014/main" id="{88F1683D-CEE9-8243-9559-E37B50FA11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0100" y="-1"/>
            <a:ext cx="2991900" cy="2065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Police arrest 26 suspected pedophiles after online undercover op | The  Times of Israel">
            <a:extLst>
              <a:ext uri="{FF2B5EF4-FFF2-40B4-BE49-F238E27FC236}">
                <a16:creationId xmlns:a16="http://schemas.microsoft.com/office/drawing/2014/main" id="{D72B72DC-A22A-034F-87D2-88B160B94A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0100" y="4203530"/>
            <a:ext cx="2858361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EED1C3E-0BC7-164F-B008-FDA4BB2978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"/>
            <a:ext cx="9200101" cy="652763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DCB7BA4-29BF-6FA7-8ED3-6417648FE2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40740" y="2065868"/>
            <a:ext cx="2910620" cy="213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87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555410757"/>
              </p:ext>
            </p:extLst>
          </p:nvPr>
        </p:nvGraphicFramePr>
        <p:xfrm>
          <a:off x="90152" y="388758"/>
          <a:ext cx="11556128" cy="63533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11746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1FABA42-504C-374D-BC0C-0DF0FA3160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D1FABA42-504C-374D-BC0C-0DF0FA3160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707CA98-3250-5240-9DB4-F2C9BC4455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graphicEl>
                                              <a:dgm id="{6707CA98-3250-5240-9DB4-F2C9BC4455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78541D1-5827-0449-8E0C-D4D8F99A5E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F78541D1-5827-0449-8E0C-D4D8F99A5E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C103EE3-CB28-9B4A-905A-7A4A05D128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graphicEl>
                                              <a:dgm id="{2C103EE3-CB28-9B4A-905A-7A4A05D128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88E9945-6C7D-A841-81E6-98325EDCD4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988E9945-6C7D-A841-81E6-98325EDCD4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7EBFDCE-FB15-064E-AB19-4A902B2488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graphicEl>
                                              <a:dgm id="{67EBFDCE-FB15-064E-AB19-4A902B2488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DC46C4C-6882-AB4E-8884-3F048669B8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BDC46C4C-6882-AB4E-8884-3F048669B8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1E93063-9EA1-1B44-B51D-DC6DAF8842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graphicEl>
                                              <a:dgm id="{C1E93063-9EA1-1B44-B51D-DC6DAF8842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CCE898D-3A8A-E04D-A346-2D47FAE9CE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graphicEl>
                                              <a:dgm id="{8CCE898D-3A8A-E04D-A346-2D47FAE9CE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179CCAE-7AC5-7047-BAD5-144D32E4AB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graphicEl>
                                              <a:dgm id="{2179CCAE-7AC5-7047-BAD5-144D32E4AB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A63F0F7-7745-D344-87DE-FEB427985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graphicEl>
                                              <a:dgm id="{0A63F0F7-7745-D344-87DE-FEB427985B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FAE1DD6-275E-6546-87C6-C0572C07E9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>
                                            <p:graphicEl>
                                              <a:dgm id="{6FAE1DD6-275E-6546-87C6-C0572C07E9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65E866C-88A8-1A4A-AB49-019824FEF0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graphicEl>
                                              <a:dgm id="{665E866C-88A8-1A4A-AB49-019824FEF0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7CAD0E4-BDFA-9B4A-A010-6917DD47A2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">
                                            <p:graphicEl>
                                              <a:dgm id="{27CAD0E4-BDFA-9B4A-A010-6917DD47A2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6">
            <a:extLst>
              <a:ext uri="{FF2B5EF4-FFF2-40B4-BE49-F238E27FC236}">
                <a16:creationId xmlns:a16="http://schemas.microsoft.com/office/drawing/2014/main" id="{11D8855D-08DE-5EC5-E498-550A51FDBB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3521" y="562187"/>
            <a:ext cx="7335519" cy="6035040"/>
          </a:xfrm>
          <a:prstGeom prst="rect">
            <a:avLst/>
          </a:prstGeom>
          <a:effectLst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349B545-A121-B738-634A-9F064F2001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24800" y="3744986"/>
            <a:ext cx="3913172" cy="1210805"/>
          </a:xfrm>
          <a:prstGeom prst="rect">
            <a:avLst/>
          </a:prstGeom>
          <a:effectLst/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4FB9EFC-FB3B-E53C-48D5-26D3029297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50294" y="88053"/>
            <a:ext cx="3913172" cy="2419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2506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87A2B17-D3E0-4B38-823F-45312C0B3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592A21B-8E82-4396-A130-C7531DF0A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Freeform 16">
            <a:extLst>
              <a:ext uri="{FF2B5EF4-FFF2-40B4-BE49-F238E27FC236}">
                <a16:creationId xmlns:a16="http://schemas.microsoft.com/office/drawing/2014/main" id="{ACA9027C-9377-4A86-A639-42BA502ADE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8" name="Freeform 5">
            <a:extLst>
              <a:ext uri="{FF2B5EF4-FFF2-40B4-BE49-F238E27FC236}">
                <a16:creationId xmlns:a16="http://schemas.microsoft.com/office/drawing/2014/main" id="{423EDA5B-B414-4C7C-8CBA-3D9D79973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4055532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446311-0741-B318-523D-7CDD4D1AF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9149350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48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2688C9F-72AA-9286-AAE9-55A0445DBC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635458" y="433493"/>
            <a:ext cx="9150807" cy="3498431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969174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78C3BD7-7D29-1022-3B7A-E042F605889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142" r="4254" b="-1"/>
          <a:stretch/>
        </p:blipFill>
        <p:spPr>
          <a:xfrm>
            <a:off x="646112" y="2052917"/>
            <a:ext cx="2670808" cy="20444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798C240-12DE-1AFF-0DFB-6A05D18DBA5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31" r="21617" b="3"/>
          <a:stretch/>
        </p:blipFill>
        <p:spPr>
          <a:xfrm>
            <a:off x="3421782" y="2052916"/>
            <a:ext cx="2672628" cy="204440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EFE8F54-440D-DD5E-4E4B-C4D91209899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391" r="20364" b="-2"/>
          <a:stretch/>
        </p:blipFill>
        <p:spPr>
          <a:xfrm>
            <a:off x="646112" y="4203998"/>
            <a:ext cx="2670808" cy="20444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F65D8A7-0AC5-C09E-D543-3F38F8F7F57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0582" r="-2" b="-2"/>
          <a:stretch/>
        </p:blipFill>
        <p:spPr>
          <a:xfrm>
            <a:off x="3423601" y="4203997"/>
            <a:ext cx="2672628" cy="204440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2573A-5A26-73C8-B4B0-5F18370A8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3634" y="1666240"/>
            <a:ext cx="5346765" cy="4582160"/>
          </a:xfrm>
        </p:spPr>
        <p:txBody>
          <a:bodyPr>
            <a:normAutofit/>
          </a:bodyPr>
          <a:lstStyle/>
          <a:p>
            <a:r>
              <a:rPr lang="en-GB" sz="2400" dirty="0"/>
              <a:t>Used by all 43 Police Forces in England and Wales</a:t>
            </a:r>
          </a:p>
          <a:p>
            <a:r>
              <a:rPr lang="en-GB" sz="2400" dirty="0"/>
              <a:t>The Fire Service </a:t>
            </a:r>
          </a:p>
          <a:p>
            <a:r>
              <a:rPr lang="en-GB" sz="2400" dirty="0"/>
              <a:t>Ambulance Service and,</a:t>
            </a:r>
          </a:p>
          <a:p>
            <a:r>
              <a:rPr lang="en-GB" sz="2400" dirty="0"/>
              <a:t>The coast guard service</a:t>
            </a:r>
          </a:p>
          <a:p>
            <a:endParaRPr lang="en-GB" sz="2400" dirty="0"/>
          </a:p>
          <a:p>
            <a:r>
              <a:rPr lang="en-GB" sz="2400" dirty="0"/>
              <a:t>Facilitates contact between all services</a:t>
            </a:r>
          </a:p>
        </p:txBody>
      </p:sp>
    </p:spTree>
    <p:extLst>
      <p:ext uri="{BB962C8B-B14F-4D97-AF65-F5344CB8AC3E}">
        <p14:creationId xmlns:p14="http://schemas.microsoft.com/office/powerpoint/2010/main" val="39599426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38BC0-6713-1107-1FAC-659C75C49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01195-3131-E2C2-35A6-B70C388C9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396240"/>
            <a:ext cx="8946541" cy="4852159"/>
          </a:xfrm>
        </p:spPr>
        <p:txBody>
          <a:bodyPr>
            <a:normAutofit lnSpcReduction="10000"/>
          </a:bodyPr>
          <a:lstStyle/>
          <a:p>
            <a:endParaRPr lang="en-GB" sz="2000" dirty="0"/>
          </a:p>
          <a:p>
            <a:endParaRPr lang="en-GB" sz="2000" dirty="0"/>
          </a:p>
          <a:p>
            <a:r>
              <a:rPr lang="en-GB" dirty="0"/>
              <a:t>Enables officers and </a:t>
            </a:r>
            <a:r>
              <a:rPr lang="en-GB" dirty="0" err="1"/>
              <a:t>comini-incidenterators</a:t>
            </a:r>
            <a:r>
              <a:rPr lang="en-GB" dirty="0"/>
              <a:t> the ability to speak to each other, either over an open channel or directly</a:t>
            </a:r>
          </a:p>
          <a:p>
            <a:r>
              <a:rPr lang="en-GB" sz="2000" dirty="0"/>
              <a:t>Allows all agencies to attend incidents, to communicate with each other at all incidents if required</a:t>
            </a:r>
          </a:p>
          <a:p>
            <a:r>
              <a:rPr lang="en-GB" dirty="0"/>
              <a:t>Facilitates communications between all staff when setting up RV points </a:t>
            </a:r>
          </a:p>
          <a:p>
            <a:r>
              <a:rPr lang="en-GB" sz="2000" dirty="0"/>
              <a:t>May be used to facilitate communications at a mini incident rooms at remote location</a:t>
            </a:r>
          </a:p>
          <a:p>
            <a:r>
              <a:rPr lang="en-GB" sz="2000" dirty="0"/>
              <a:t>Establish command and control sites near to a major incident scene or large event without the need to return to the station</a:t>
            </a:r>
          </a:p>
          <a:p>
            <a:r>
              <a:rPr lang="en-GB" dirty="0"/>
              <a:t>GPS and emergency button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94549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983F0-D0AC-3646-8529-F5058A367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Officers and partners to be aware of DPA and GDPR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2B3BA-97D9-FCD3-64A0-D269F6995E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9"/>
            <a:ext cx="8946541" cy="1664912"/>
          </a:xfrm>
        </p:spPr>
        <p:txBody>
          <a:bodyPr/>
          <a:lstStyle/>
          <a:p>
            <a:r>
              <a:rPr lang="en-GB" dirty="0"/>
              <a:t>Wear a earpiece if possible, otherwise there is a risk of sensitive information being shared </a:t>
            </a:r>
            <a:r>
              <a:rPr lang="en-GB" dirty="0" err="1"/>
              <a:t>unintentially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594723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206</Words>
  <Application>Microsoft Office PowerPoint</Application>
  <PresentationFormat>Widescreen</PresentationFormat>
  <Paragraphs>25</Paragraphs>
  <Slides>8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Century Gothic</vt:lpstr>
      <vt:lpstr>Wingdings 3</vt:lpstr>
      <vt:lpstr>Ion</vt:lpstr>
      <vt:lpstr>Mobile data tablets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Benefits</vt:lpstr>
      <vt:lpstr>Officers and partners to be aware of DPA and GDPR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3</cp:revision>
  <dcterms:created xsi:type="dcterms:W3CDTF">2025-02-28T16:53:37Z</dcterms:created>
  <dcterms:modified xsi:type="dcterms:W3CDTF">2025-02-28T17:30:03Z</dcterms:modified>
</cp:coreProperties>
</file>