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8" r:id="rId3"/>
    <p:sldId id="260" r:id="rId4"/>
    <p:sldId id="269" r:id="rId5"/>
    <p:sldId id="259" r:id="rId6"/>
    <p:sldId id="267" r:id="rId7"/>
    <p:sldId id="264" r:id="rId8"/>
    <p:sldId id="268" r:id="rId9"/>
    <p:sldId id="263" r:id="rId10"/>
    <p:sldId id="261" r:id="rId11"/>
    <p:sldId id="266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evor Francis" userId="b57fb8ccbf70b095" providerId="LiveId" clId="{107EA90B-1648-4CD6-84E9-22D056405390}"/>
    <pc:docChg chg="custSel mod modSld">
      <pc:chgData name="Trevor Francis" userId="b57fb8ccbf70b095" providerId="LiveId" clId="{107EA90B-1648-4CD6-84E9-22D056405390}" dt="2020-03-27T16:46:31.992" v="5" actId="26606"/>
      <pc:docMkLst>
        <pc:docMk/>
      </pc:docMkLst>
      <pc:sldChg chg="addSp delSp modSp mod setBg">
        <pc:chgData name="Trevor Francis" userId="b57fb8ccbf70b095" providerId="LiveId" clId="{107EA90B-1648-4CD6-84E9-22D056405390}" dt="2020-03-27T16:45:13.396" v="0" actId="26606"/>
        <pc:sldMkLst>
          <pc:docMk/>
          <pc:sldMk cId="1956559407" sldId="258"/>
        </pc:sldMkLst>
        <pc:spChg chg="mod">
          <ac:chgData name="Trevor Francis" userId="b57fb8ccbf70b095" providerId="LiveId" clId="{107EA90B-1648-4CD6-84E9-22D056405390}" dt="2020-03-27T16:45:13.396" v="0" actId="26606"/>
          <ac:spMkLst>
            <pc:docMk/>
            <pc:sldMk cId="1956559407" sldId="258"/>
            <ac:spMk id="2" creationId="{20084C40-9104-48A7-9B10-693E9019657D}"/>
          </ac:spMkLst>
        </pc:spChg>
        <pc:spChg chg="del">
          <ac:chgData name="Trevor Francis" userId="b57fb8ccbf70b095" providerId="LiveId" clId="{107EA90B-1648-4CD6-84E9-22D056405390}" dt="2020-03-27T16:45:13.396" v="0" actId="26606"/>
          <ac:spMkLst>
            <pc:docMk/>
            <pc:sldMk cId="1956559407" sldId="258"/>
            <ac:spMk id="3" creationId="{FB39F326-A04B-41CD-A74B-E416CE1A4B7A}"/>
          </ac:spMkLst>
        </pc:spChg>
        <pc:spChg chg="mod">
          <ac:chgData name="Trevor Francis" userId="b57fb8ccbf70b095" providerId="LiveId" clId="{107EA90B-1648-4CD6-84E9-22D056405390}" dt="2020-03-27T16:45:13.396" v="0" actId="26606"/>
          <ac:spMkLst>
            <pc:docMk/>
            <pc:sldMk cId="1956559407" sldId="258"/>
            <ac:spMk id="4" creationId="{1EFFCD78-A4BE-4512-9232-E5CE3199CFB4}"/>
          </ac:spMkLst>
        </pc:spChg>
        <pc:spChg chg="add">
          <ac:chgData name="Trevor Francis" userId="b57fb8ccbf70b095" providerId="LiveId" clId="{107EA90B-1648-4CD6-84E9-22D056405390}" dt="2020-03-27T16:45:13.396" v="0" actId="26606"/>
          <ac:spMkLst>
            <pc:docMk/>
            <pc:sldMk cId="1956559407" sldId="258"/>
            <ac:spMk id="20" creationId="{CC28BCC9-4093-4FD5-83EB-7EC297F51396}"/>
          </ac:spMkLst>
        </pc:spChg>
        <pc:grpChg chg="add">
          <ac:chgData name="Trevor Francis" userId="b57fb8ccbf70b095" providerId="LiveId" clId="{107EA90B-1648-4CD6-84E9-22D056405390}" dt="2020-03-27T16:45:13.396" v="0" actId="26606"/>
          <ac:grpSpMkLst>
            <pc:docMk/>
            <pc:sldMk cId="1956559407" sldId="258"/>
            <ac:grpSpMk id="11" creationId="{08BCF048-8940-4354-B9EC-5AD74E283CE3}"/>
          </ac:grpSpMkLst>
        </pc:grpChg>
        <pc:graphicFrameChg chg="add">
          <ac:chgData name="Trevor Francis" userId="b57fb8ccbf70b095" providerId="LiveId" clId="{107EA90B-1648-4CD6-84E9-22D056405390}" dt="2020-03-27T16:45:13.396" v="0" actId="26606"/>
          <ac:graphicFrameMkLst>
            <pc:docMk/>
            <pc:sldMk cId="1956559407" sldId="258"/>
            <ac:graphicFrameMk id="6" creationId="{66508680-8C73-4A42-9259-BC15BDF20809}"/>
          </ac:graphicFrameMkLst>
        </pc:graphicFrameChg>
      </pc:sldChg>
      <pc:sldChg chg="addSp modSp mod setBg setClrOvrMap">
        <pc:chgData name="Trevor Francis" userId="b57fb8ccbf70b095" providerId="LiveId" clId="{107EA90B-1648-4CD6-84E9-22D056405390}" dt="2020-03-27T16:46:08.357" v="3" actId="26606"/>
        <pc:sldMkLst>
          <pc:docMk/>
          <pc:sldMk cId="4091016693" sldId="264"/>
        </pc:sldMkLst>
        <pc:spChg chg="mod ord">
          <ac:chgData name="Trevor Francis" userId="b57fb8ccbf70b095" providerId="LiveId" clId="{107EA90B-1648-4CD6-84E9-22D056405390}" dt="2020-03-27T16:46:08.357" v="3" actId="26606"/>
          <ac:spMkLst>
            <pc:docMk/>
            <pc:sldMk cId="4091016693" sldId="264"/>
            <ac:spMk id="2" creationId="{D8976BD8-351C-46B8-9F78-6B3C72A8B603}"/>
          </ac:spMkLst>
        </pc:spChg>
        <pc:spChg chg="mod">
          <ac:chgData name="Trevor Francis" userId="b57fb8ccbf70b095" providerId="LiveId" clId="{107EA90B-1648-4CD6-84E9-22D056405390}" dt="2020-03-27T16:46:08.357" v="3" actId="26606"/>
          <ac:spMkLst>
            <pc:docMk/>
            <pc:sldMk cId="4091016693" sldId="264"/>
            <ac:spMk id="5" creationId="{BE591162-2568-4C07-87BA-0A3FE74E0073}"/>
          </ac:spMkLst>
        </pc:spChg>
        <pc:spChg chg="mod">
          <ac:chgData name="Trevor Francis" userId="b57fb8ccbf70b095" providerId="LiveId" clId="{107EA90B-1648-4CD6-84E9-22D056405390}" dt="2020-03-27T16:46:08.357" v="3" actId="26606"/>
          <ac:spMkLst>
            <pc:docMk/>
            <pc:sldMk cId="4091016693" sldId="264"/>
            <ac:spMk id="7" creationId="{F2E01633-D679-49E4-88B2-5E66BD82B2B4}"/>
          </ac:spMkLst>
        </pc:spChg>
        <pc:spChg chg="add">
          <ac:chgData name="Trevor Francis" userId="b57fb8ccbf70b095" providerId="LiveId" clId="{107EA90B-1648-4CD6-84E9-22D056405390}" dt="2020-03-27T16:46:08.357" v="3" actId="26606"/>
          <ac:spMkLst>
            <pc:docMk/>
            <pc:sldMk cId="4091016693" sldId="264"/>
            <ac:spMk id="12" creationId="{C314C310-850D-4491-AA52-C75BEA68B68C}"/>
          </ac:spMkLst>
        </pc:spChg>
        <pc:grpChg chg="add">
          <ac:chgData name="Trevor Francis" userId="b57fb8ccbf70b095" providerId="LiveId" clId="{107EA90B-1648-4CD6-84E9-22D056405390}" dt="2020-03-27T16:46:08.357" v="3" actId="26606"/>
          <ac:grpSpMkLst>
            <pc:docMk/>
            <pc:sldMk cId="4091016693" sldId="264"/>
            <ac:grpSpMk id="14" creationId="{D4EC3799-3F52-48CE-85CC-83AED368EB42}"/>
          </ac:grpSpMkLst>
        </pc:grpChg>
        <pc:cxnChg chg="add">
          <ac:chgData name="Trevor Francis" userId="b57fb8ccbf70b095" providerId="LiveId" clId="{107EA90B-1648-4CD6-84E9-22D056405390}" dt="2020-03-27T16:46:08.357" v="3" actId="26606"/>
          <ac:cxnSpMkLst>
            <pc:docMk/>
            <pc:sldMk cId="4091016693" sldId="264"/>
            <ac:cxnSpMk id="18" creationId="{789E20C7-BB50-4317-93C7-90C8ED80B275}"/>
          </ac:cxnSpMkLst>
        </pc:cxnChg>
      </pc:sldChg>
      <pc:sldChg chg="addSp delSp modSp mod setBg setClrOvrMap">
        <pc:chgData name="Trevor Francis" userId="b57fb8ccbf70b095" providerId="LiveId" clId="{107EA90B-1648-4CD6-84E9-22D056405390}" dt="2020-03-27T16:46:31.992" v="5" actId="26606"/>
        <pc:sldMkLst>
          <pc:docMk/>
          <pc:sldMk cId="593307250" sldId="265"/>
        </pc:sldMkLst>
        <pc:spChg chg="mod">
          <ac:chgData name="Trevor Francis" userId="b57fb8ccbf70b095" providerId="LiveId" clId="{107EA90B-1648-4CD6-84E9-22D056405390}" dt="2020-03-27T16:46:31.992" v="5" actId="26606"/>
          <ac:spMkLst>
            <pc:docMk/>
            <pc:sldMk cId="593307250" sldId="265"/>
            <ac:spMk id="2" creationId="{3E197062-6566-430D-8F5D-CB613C8CD296}"/>
          </ac:spMkLst>
        </pc:spChg>
        <pc:spChg chg="del">
          <ac:chgData name="Trevor Francis" userId="b57fb8ccbf70b095" providerId="LiveId" clId="{107EA90B-1648-4CD6-84E9-22D056405390}" dt="2020-03-27T16:46:31.992" v="5" actId="26606"/>
          <ac:spMkLst>
            <pc:docMk/>
            <pc:sldMk cId="593307250" sldId="265"/>
            <ac:spMk id="3" creationId="{CF533940-8A2B-4300-B741-8A2E8ABDE980}"/>
          </ac:spMkLst>
        </pc:spChg>
        <pc:spChg chg="mod">
          <ac:chgData name="Trevor Francis" userId="b57fb8ccbf70b095" providerId="LiveId" clId="{107EA90B-1648-4CD6-84E9-22D056405390}" dt="2020-03-27T16:46:31.992" v="5" actId="26606"/>
          <ac:spMkLst>
            <pc:docMk/>
            <pc:sldMk cId="593307250" sldId="265"/>
            <ac:spMk id="4" creationId="{ACC11A61-503C-4C68-9B52-D2FCED177566}"/>
          </ac:spMkLst>
        </pc:spChg>
        <pc:spChg chg="add">
          <ac:chgData name="Trevor Francis" userId="b57fb8ccbf70b095" providerId="LiveId" clId="{107EA90B-1648-4CD6-84E9-22D056405390}" dt="2020-03-27T16:46:31.992" v="5" actId="26606"/>
          <ac:spMkLst>
            <pc:docMk/>
            <pc:sldMk cId="593307250" sldId="265"/>
            <ac:spMk id="15" creationId="{F9ED434F-8767-46CC-B26B-5AF62FF01E66}"/>
          </ac:spMkLst>
        </pc:spChg>
        <pc:grpChg chg="add">
          <ac:chgData name="Trevor Francis" userId="b57fb8ccbf70b095" providerId="LiveId" clId="{107EA90B-1648-4CD6-84E9-22D056405390}" dt="2020-03-27T16:46:31.992" v="5" actId="26606"/>
          <ac:grpSpMkLst>
            <pc:docMk/>
            <pc:sldMk cId="593307250" sldId="265"/>
            <ac:grpSpMk id="11" creationId="{2F448CB3-7B4F-45D7-B7C0-DF553DF61453}"/>
          </ac:grpSpMkLst>
        </pc:grpChg>
        <pc:graphicFrameChg chg="add">
          <ac:chgData name="Trevor Francis" userId="b57fb8ccbf70b095" providerId="LiveId" clId="{107EA90B-1648-4CD6-84E9-22D056405390}" dt="2020-03-27T16:46:31.992" v="5" actId="26606"/>
          <ac:graphicFrameMkLst>
            <pc:docMk/>
            <pc:sldMk cId="593307250" sldId="265"/>
            <ac:graphicFrameMk id="6" creationId="{B052E0E7-AC87-4A15-9281-D04DFDC0B88D}"/>
          </ac:graphicFrameMkLst>
        </pc:graphicFrameChg>
      </pc:sldChg>
      <pc:sldChg chg="addSp delSp modSp mod setBg setClrOvrMap">
        <pc:chgData name="Trevor Francis" userId="b57fb8ccbf70b095" providerId="LiveId" clId="{107EA90B-1648-4CD6-84E9-22D056405390}" dt="2020-03-27T16:46:19.332" v="4" actId="26606"/>
        <pc:sldMkLst>
          <pc:docMk/>
          <pc:sldMk cId="3678958382" sldId="267"/>
        </pc:sldMkLst>
        <pc:spChg chg="mod ord">
          <ac:chgData name="Trevor Francis" userId="b57fb8ccbf70b095" providerId="LiveId" clId="{107EA90B-1648-4CD6-84E9-22D056405390}" dt="2020-03-27T16:46:19.332" v="4" actId="26606"/>
          <ac:spMkLst>
            <pc:docMk/>
            <pc:sldMk cId="3678958382" sldId="267"/>
            <ac:spMk id="2" creationId="{736F081C-44FB-45CA-ADEC-A5EB26857885}"/>
          </ac:spMkLst>
        </pc:spChg>
        <pc:spChg chg="mod">
          <ac:chgData name="Trevor Francis" userId="b57fb8ccbf70b095" providerId="LiveId" clId="{107EA90B-1648-4CD6-84E9-22D056405390}" dt="2020-03-27T16:46:19.332" v="4" actId="26606"/>
          <ac:spMkLst>
            <pc:docMk/>
            <pc:sldMk cId="3678958382" sldId="267"/>
            <ac:spMk id="3" creationId="{6A7FB10A-AE2C-40B8-A589-3DC04812AAD3}"/>
          </ac:spMkLst>
        </pc:spChg>
        <pc:spChg chg="mod">
          <ac:chgData name="Trevor Francis" userId="b57fb8ccbf70b095" providerId="LiveId" clId="{107EA90B-1648-4CD6-84E9-22D056405390}" dt="2020-03-27T16:46:19.332" v="4" actId="26606"/>
          <ac:spMkLst>
            <pc:docMk/>
            <pc:sldMk cId="3678958382" sldId="267"/>
            <ac:spMk id="5" creationId="{1F262DED-9CF5-4476-871E-F8A8D5EEFACC}"/>
          </ac:spMkLst>
        </pc:spChg>
        <pc:spChg chg="add del">
          <ac:chgData name="Trevor Francis" userId="b57fb8ccbf70b095" providerId="LiveId" clId="{107EA90B-1648-4CD6-84E9-22D056405390}" dt="2020-03-27T16:46:19.332" v="4" actId="26606"/>
          <ac:spMkLst>
            <pc:docMk/>
            <pc:sldMk cId="3678958382" sldId="267"/>
            <ac:spMk id="10" creationId="{B219AE65-9B94-44EA-BEF3-EF4BFA169C81}"/>
          </ac:spMkLst>
        </pc:spChg>
        <pc:spChg chg="add del">
          <ac:chgData name="Trevor Francis" userId="b57fb8ccbf70b095" providerId="LiveId" clId="{107EA90B-1648-4CD6-84E9-22D056405390}" dt="2020-03-27T16:46:19.332" v="4" actId="26606"/>
          <ac:spMkLst>
            <pc:docMk/>
            <pc:sldMk cId="3678958382" sldId="267"/>
            <ac:spMk id="12" creationId="{F0C81A57-9CD5-461B-8FFE-4A8CB6CFBE01}"/>
          </ac:spMkLst>
        </pc:spChg>
        <pc:spChg chg="add">
          <ac:chgData name="Trevor Francis" userId="b57fb8ccbf70b095" providerId="LiveId" clId="{107EA90B-1648-4CD6-84E9-22D056405390}" dt="2020-03-27T16:46:19.332" v="4" actId="26606"/>
          <ac:spMkLst>
            <pc:docMk/>
            <pc:sldMk cId="3678958382" sldId="267"/>
            <ac:spMk id="21" creationId="{01109B5D-BC35-4376-98A2-F53B03E4E1B4}"/>
          </ac:spMkLst>
        </pc:spChg>
        <pc:spChg chg="add">
          <ac:chgData name="Trevor Francis" userId="b57fb8ccbf70b095" providerId="LiveId" clId="{107EA90B-1648-4CD6-84E9-22D056405390}" dt="2020-03-27T16:46:19.332" v="4" actId="26606"/>
          <ac:spMkLst>
            <pc:docMk/>
            <pc:sldMk cId="3678958382" sldId="267"/>
            <ac:spMk id="23" creationId="{94D90C11-98A3-40E3-B04C-A3025D6458A3}"/>
          </ac:spMkLst>
        </pc:spChg>
        <pc:spChg chg="add">
          <ac:chgData name="Trevor Francis" userId="b57fb8ccbf70b095" providerId="LiveId" clId="{107EA90B-1648-4CD6-84E9-22D056405390}" dt="2020-03-27T16:46:19.332" v="4" actId="26606"/>
          <ac:spMkLst>
            <pc:docMk/>
            <pc:sldMk cId="3678958382" sldId="267"/>
            <ac:spMk id="25" creationId="{A3B28FB1-97C9-4A9E-A45B-356508C2C38B}"/>
          </ac:spMkLst>
        </pc:spChg>
        <pc:grpChg chg="add del">
          <ac:chgData name="Trevor Francis" userId="b57fb8ccbf70b095" providerId="LiveId" clId="{107EA90B-1648-4CD6-84E9-22D056405390}" dt="2020-03-27T16:46:19.332" v="4" actId="26606"/>
          <ac:grpSpMkLst>
            <pc:docMk/>
            <pc:sldMk cId="3678958382" sldId="267"/>
            <ac:grpSpMk id="14" creationId="{3086C462-37F4-494D-8292-CCB95221CC1A}"/>
          </ac:grpSpMkLst>
        </pc:grpChg>
      </pc:sldChg>
      <pc:sldChg chg="addSp delSp modSp mod setBg setClrOvrMap">
        <pc:chgData name="Trevor Francis" userId="b57fb8ccbf70b095" providerId="LiveId" clId="{107EA90B-1648-4CD6-84E9-22D056405390}" dt="2020-03-27T16:45:44.252" v="1" actId="26606"/>
        <pc:sldMkLst>
          <pc:docMk/>
          <pc:sldMk cId="3867294932" sldId="269"/>
        </pc:sldMkLst>
        <pc:spChg chg="mod">
          <ac:chgData name="Trevor Francis" userId="b57fb8ccbf70b095" providerId="LiveId" clId="{107EA90B-1648-4CD6-84E9-22D056405390}" dt="2020-03-27T16:45:44.252" v="1" actId="26606"/>
          <ac:spMkLst>
            <pc:docMk/>
            <pc:sldMk cId="3867294932" sldId="269"/>
            <ac:spMk id="2" creationId="{2F599F4C-C987-47DE-8581-ECD5A725733D}"/>
          </ac:spMkLst>
        </pc:spChg>
        <pc:spChg chg="del">
          <ac:chgData name="Trevor Francis" userId="b57fb8ccbf70b095" providerId="LiveId" clId="{107EA90B-1648-4CD6-84E9-22D056405390}" dt="2020-03-27T16:45:44.252" v="1" actId="26606"/>
          <ac:spMkLst>
            <pc:docMk/>
            <pc:sldMk cId="3867294932" sldId="269"/>
            <ac:spMk id="3" creationId="{DB9FAB0F-ECB7-47DA-8473-5FBD901D8639}"/>
          </ac:spMkLst>
        </pc:spChg>
        <pc:spChg chg="mod">
          <ac:chgData name="Trevor Francis" userId="b57fb8ccbf70b095" providerId="LiveId" clId="{107EA90B-1648-4CD6-84E9-22D056405390}" dt="2020-03-27T16:45:44.252" v="1" actId="26606"/>
          <ac:spMkLst>
            <pc:docMk/>
            <pc:sldMk cId="3867294932" sldId="269"/>
            <ac:spMk id="4" creationId="{57B0A124-9C35-4463-BEA3-E7B60D096603}"/>
          </ac:spMkLst>
        </pc:spChg>
        <pc:spChg chg="add">
          <ac:chgData name="Trevor Francis" userId="b57fb8ccbf70b095" providerId="LiveId" clId="{107EA90B-1648-4CD6-84E9-22D056405390}" dt="2020-03-27T16:45:44.252" v="1" actId="26606"/>
          <ac:spMkLst>
            <pc:docMk/>
            <pc:sldMk cId="3867294932" sldId="269"/>
            <ac:spMk id="15" creationId="{F9ED434F-8767-46CC-B26B-5AF62FF01E66}"/>
          </ac:spMkLst>
        </pc:spChg>
        <pc:grpChg chg="add">
          <ac:chgData name="Trevor Francis" userId="b57fb8ccbf70b095" providerId="LiveId" clId="{107EA90B-1648-4CD6-84E9-22D056405390}" dt="2020-03-27T16:45:44.252" v="1" actId="26606"/>
          <ac:grpSpMkLst>
            <pc:docMk/>
            <pc:sldMk cId="3867294932" sldId="269"/>
            <ac:grpSpMk id="11" creationId="{2F448CB3-7B4F-45D7-B7C0-DF553DF61453}"/>
          </ac:grpSpMkLst>
        </pc:grpChg>
        <pc:graphicFrameChg chg="add">
          <ac:chgData name="Trevor Francis" userId="b57fb8ccbf70b095" providerId="LiveId" clId="{107EA90B-1648-4CD6-84E9-22D056405390}" dt="2020-03-27T16:45:44.252" v="1" actId="26606"/>
          <ac:graphicFrameMkLst>
            <pc:docMk/>
            <pc:sldMk cId="3867294932" sldId="269"/>
            <ac:graphicFrameMk id="6" creationId="{3D40AD11-DDB0-472A-9FE3-2B3980E54870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FAD90A-F9A1-401D-A29C-BFCB99C41D7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A791BE-FBE7-4FCA-93BD-74A831A75D64}">
      <dgm:prSet/>
      <dgm:spPr/>
      <dgm:t>
        <a:bodyPr/>
        <a:lstStyle/>
        <a:p>
          <a:r>
            <a:rPr lang="en-US"/>
            <a:t>Executive summary	</a:t>
          </a:r>
        </a:p>
      </dgm:t>
    </dgm:pt>
    <dgm:pt modelId="{7292FC0E-B4E9-42B7-8070-A8A00A58C50D}" type="parTrans" cxnId="{C3A7EEAC-7691-49CD-8B08-375351BA3894}">
      <dgm:prSet/>
      <dgm:spPr/>
      <dgm:t>
        <a:bodyPr/>
        <a:lstStyle/>
        <a:p>
          <a:endParaRPr lang="en-US"/>
        </a:p>
      </dgm:t>
    </dgm:pt>
    <dgm:pt modelId="{2D51ED07-BF7A-4AD0-AF3A-F4A46099D719}" type="sibTrans" cxnId="{C3A7EEAC-7691-49CD-8B08-375351BA3894}">
      <dgm:prSet/>
      <dgm:spPr/>
      <dgm:t>
        <a:bodyPr/>
        <a:lstStyle/>
        <a:p>
          <a:endParaRPr lang="en-US"/>
        </a:p>
      </dgm:t>
    </dgm:pt>
    <dgm:pt modelId="{1EE86488-F891-4369-B7BF-67C293437845}">
      <dgm:prSet/>
      <dgm:spPr/>
      <dgm:t>
        <a:bodyPr/>
        <a:lstStyle/>
        <a:p>
          <a:r>
            <a:rPr lang="en-US"/>
            <a:t>1) Introduction	</a:t>
          </a:r>
        </a:p>
      </dgm:t>
    </dgm:pt>
    <dgm:pt modelId="{FF525596-FF7B-421A-ADE8-1340B862285F}" type="parTrans" cxnId="{3C7DF455-3028-4D5F-B9F9-687387170BA7}">
      <dgm:prSet/>
      <dgm:spPr/>
      <dgm:t>
        <a:bodyPr/>
        <a:lstStyle/>
        <a:p>
          <a:endParaRPr lang="en-US"/>
        </a:p>
      </dgm:t>
    </dgm:pt>
    <dgm:pt modelId="{5723AAC4-7B97-4B9E-B550-02585D1751D8}" type="sibTrans" cxnId="{3C7DF455-3028-4D5F-B9F9-687387170BA7}">
      <dgm:prSet/>
      <dgm:spPr/>
      <dgm:t>
        <a:bodyPr/>
        <a:lstStyle/>
        <a:p>
          <a:endParaRPr lang="en-US"/>
        </a:p>
      </dgm:t>
    </dgm:pt>
    <dgm:pt modelId="{78BE3FB4-175F-4D6A-904B-D6434740B73F}">
      <dgm:prSet/>
      <dgm:spPr/>
      <dgm:t>
        <a:bodyPr/>
        <a:lstStyle/>
        <a:p>
          <a:r>
            <a:rPr lang="en-US"/>
            <a:t>1.1 Scope 	</a:t>
          </a:r>
        </a:p>
      </dgm:t>
    </dgm:pt>
    <dgm:pt modelId="{4D4DDB98-27ED-4C81-A271-6DBB293B2BB5}" type="parTrans" cxnId="{673D7B74-2B02-46CF-B2E6-9D6F5718495A}">
      <dgm:prSet/>
      <dgm:spPr/>
      <dgm:t>
        <a:bodyPr/>
        <a:lstStyle/>
        <a:p>
          <a:endParaRPr lang="en-US"/>
        </a:p>
      </dgm:t>
    </dgm:pt>
    <dgm:pt modelId="{3F4740BD-3071-4E22-891C-C6E9F33B4481}" type="sibTrans" cxnId="{673D7B74-2B02-46CF-B2E6-9D6F5718495A}">
      <dgm:prSet/>
      <dgm:spPr/>
      <dgm:t>
        <a:bodyPr/>
        <a:lstStyle/>
        <a:p>
          <a:endParaRPr lang="en-US"/>
        </a:p>
      </dgm:t>
    </dgm:pt>
    <dgm:pt modelId="{8392EF9F-91EE-4FEB-AA44-65CF7C59BF60}">
      <dgm:prSet/>
      <dgm:spPr/>
      <dgm:t>
        <a:bodyPr/>
        <a:lstStyle/>
        <a:p>
          <a:r>
            <a:rPr lang="en-US"/>
            <a:t>1.2 Context	</a:t>
          </a:r>
        </a:p>
      </dgm:t>
    </dgm:pt>
    <dgm:pt modelId="{D34FCDA4-CCF7-412C-A6DC-F6451E2F482E}" type="parTrans" cxnId="{18937BAA-0B0B-4372-BF9C-A16BA38C283C}">
      <dgm:prSet/>
      <dgm:spPr/>
      <dgm:t>
        <a:bodyPr/>
        <a:lstStyle/>
        <a:p>
          <a:endParaRPr lang="en-US"/>
        </a:p>
      </dgm:t>
    </dgm:pt>
    <dgm:pt modelId="{29EB050F-7C57-4341-BFA6-116971C42516}" type="sibTrans" cxnId="{18937BAA-0B0B-4372-BF9C-A16BA38C283C}">
      <dgm:prSet/>
      <dgm:spPr/>
      <dgm:t>
        <a:bodyPr/>
        <a:lstStyle/>
        <a:p>
          <a:endParaRPr lang="en-US"/>
        </a:p>
      </dgm:t>
    </dgm:pt>
    <dgm:pt modelId="{CC79475A-D83B-4E89-BAD1-6B119AADEA48}">
      <dgm:prSet/>
      <dgm:spPr/>
      <dgm:t>
        <a:bodyPr/>
        <a:lstStyle/>
        <a:p>
          <a:r>
            <a:rPr lang="en-US"/>
            <a:t>1.3 Links to other corporate strategies	</a:t>
          </a:r>
        </a:p>
      </dgm:t>
    </dgm:pt>
    <dgm:pt modelId="{1CA7A960-61F7-4064-8770-6E11ED82B472}" type="parTrans" cxnId="{5D4BA907-DD0A-45B1-94D8-ED5B4EA2EE7F}">
      <dgm:prSet/>
      <dgm:spPr/>
      <dgm:t>
        <a:bodyPr/>
        <a:lstStyle/>
        <a:p>
          <a:endParaRPr lang="en-US"/>
        </a:p>
      </dgm:t>
    </dgm:pt>
    <dgm:pt modelId="{77A5640E-5602-468A-8512-B33DD507EC59}" type="sibTrans" cxnId="{5D4BA907-DD0A-45B1-94D8-ED5B4EA2EE7F}">
      <dgm:prSet/>
      <dgm:spPr/>
      <dgm:t>
        <a:bodyPr/>
        <a:lstStyle/>
        <a:p>
          <a:endParaRPr lang="en-US"/>
        </a:p>
      </dgm:t>
    </dgm:pt>
    <dgm:pt modelId="{ECE17342-15C9-4C30-B7AE-80DF87DE8428}" type="pres">
      <dgm:prSet presAssocID="{25FAD90A-F9A1-401D-A29C-BFCB99C41D79}" presName="linear" presStyleCnt="0">
        <dgm:presLayoutVars>
          <dgm:animLvl val="lvl"/>
          <dgm:resizeHandles val="exact"/>
        </dgm:presLayoutVars>
      </dgm:prSet>
      <dgm:spPr/>
    </dgm:pt>
    <dgm:pt modelId="{F34C314B-BF78-4B07-9EF2-5E73B81DBC60}" type="pres">
      <dgm:prSet presAssocID="{8DA791BE-FBE7-4FCA-93BD-74A831A75D6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1C308CD-5A34-4E8F-AEDA-64B1E03FB22B}" type="pres">
      <dgm:prSet presAssocID="{2D51ED07-BF7A-4AD0-AF3A-F4A46099D719}" presName="spacer" presStyleCnt="0"/>
      <dgm:spPr/>
    </dgm:pt>
    <dgm:pt modelId="{BC625750-1CF0-48C0-A39F-0D6399F83DAB}" type="pres">
      <dgm:prSet presAssocID="{1EE86488-F891-4369-B7BF-67C29343784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7C22051-5EF1-4309-9B71-560981E628BA}" type="pres">
      <dgm:prSet presAssocID="{5723AAC4-7B97-4B9E-B550-02585D1751D8}" presName="spacer" presStyleCnt="0"/>
      <dgm:spPr/>
    </dgm:pt>
    <dgm:pt modelId="{404C5714-775E-4D0F-89C9-7D0F347BEBC1}" type="pres">
      <dgm:prSet presAssocID="{78BE3FB4-175F-4D6A-904B-D6434740B73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BEEB574-15C9-420E-8DAA-2248CABFCB1D}" type="pres">
      <dgm:prSet presAssocID="{3F4740BD-3071-4E22-891C-C6E9F33B4481}" presName="spacer" presStyleCnt="0"/>
      <dgm:spPr/>
    </dgm:pt>
    <dgm:pt modelId="{F30804CF-6983-4966-8622-A78A8125CEE1}" type="pres">
      <dgm:prSet presAssocID="{8392EF9F-91EE-4FEB-AA44-65CF7C59BF6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2F01F92-2F47-4EF1-B8D9-B4F65DC5356D}" type="pres">
      <dgm:prSet presAssocID="{29EB050F-7C57-4341-BFA6-116971C42516}" presName="spacer" presStyleCnt="0"/>
      <dgm:spPr/>
    </dgm:pt>
    <dgm:pt modelId="{446A9629-4941-4C03-ACF0-E0C439B36E98}" type="pres">
      <dgm:prSet presAssocID="{CC79475A-D83B-4E89-BAD1-6B119AADEA4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D4BA907-DD0A-45B1-94D8-ED5B4EA2EE7F}" srcId="{25FAD90A-F9A1-401D-A29C-BFCB99C41D79}" destId="{CC79475A-D83B-4E89-BAD1-6B119AADEA48}" srcOrd="4" destOrd="0" parTransId="{1CA7A960-61F7-4064-8770-6E11ED82B472}" sibTransId="{77A5640E-5602-468A-8512-B33DD507EC59}"/>
    <dgm:cxn modelId="{3909E76F-99DF-4B27-A0EF-F387909C292F}" type="presOf" srcId="{78BE3FB4-175F-4D6A-904B-D6434740B73F}" destId="{404C5714-775E-4D0F-89C9-7D0F347BEBC1}" srcOrd="0" destOrd="0" presId="urn:microsoft.com/office/officeart/2005/8/layout/vList2"/>
    <dgm:cxn modelId="{673D7B74-2B02-46CF-B2E6-9D6F5718495A}" srcId="{25FAD90A-F9A1-401D-A29C-BFCB99C41D79}" destId="{78BE3FB4-175F-4D6A-904B-D6434740B73F}" srcOrd="2" destOrd="0" parTransId="{4D4DDB98-27ED-4C81-A271-6DBB293B2BB5}" sibTransId="{3F4740BD-3071-4E22-891C-C6E9F33B4481}"/>
    <dgm:cxn modelId="{A91BCA75-1C96-4BBF-9B71-D09E6D927A2C}" type="presOf" srcId="{CC79475A-D83B-4E89-BAD1-6B119AADEA48}" destId="{446A9629-4941-4C03-ACF0-E0C439B36E98}" srcOrd="0" destOrd="0" presId="urn:microsoft.com/office/officeart/2005/8/layout/vList2"/>
    <dgm:cxn modelId="{3C7DF455-3028-4D5F-B9F9-687387170BA7}" srcId="{25FAD90A-F9A1-401D-A29C-BFCB99C41D79}" destId="{1EE86488-F891-4369-B7BF-67C293437845}" srcOrd="1" destOrd="0" parTransId="{FF525596-FF7B-421A-ADE8-1340B862285F}" sibTransId="{5723AAC4-7B97-4B9E-B550-02585D1751D8}"/>
    <dgm:cxn modelId="{79FCA08E-ABAA-4002-867F-9E5F5DA064AB}" type="presOf" srcId="{8DA791BE-FBE7-4FCA-93BD-74A831A75D64}" destId="{F34C314B-BF78-4B07-9EF2-5E73B81DBC60}" srcOrd="0" destOrd="0" presId="urn:microsoft.com/office/officeart/2005/8/layout/vList2"/>
    <dgm:cxn modelId="{E8DC1895-3009-4ABF-BC23-002E3729357F}" type="presOf" srcId="{1EE86488-F891-4369-B7BF-67C293437845}" destId="{BC625750-1CF0-48C0-A39F-0D6399F83DAB}" srcOrd="0" destOrd="0" presId="urn:microsoft.com/office/officeart/2005/8/layout/vList2"/>
    <dgm:cxn modelId="{06812B95-003D-476B-808E-5A50015FCF29}" type="presOf" srcId="{25FAD90A-F9A1-401D-A29C-BFCB99C41D79}" destId="{ECE17342-15C9-4C30-B7AE-80DF87DE8428}" srcOrd="0" destOrd="0" presId="urn:microsoft.com/office/officeart/2005/8/layout/vList2"/>
    <dgm:cxn modelId="{18937BAA-0B0B-4372-BF9C-A16BA38C283C}" srcId="{25FAD90A-F9A1-401D-A29C-BFCB99C41D79}" destId="{8392EF9F-91EE-4FEB-AA44-65CF7C59BF60}" srcOrd="3" destOrd="0" parTransId="{D34FCDA4-CCF7-412C-A6DC-F6451E2F482E}" sibTransId="{29EB050F-7C57-4341-BFA6-116971C42516}"/>
    <dgm:cxn modelId="{C3A7EEAC-7691-49CD-8B08-375351BA3894}" srcId="{25FAD90A-F9A1-401D-A29C-BFCB99C41D79}" destId="{8DA791BE-FBE7-4FCA-93BD-74A831A75D64}" srcOrd="0" destOrd="0" parTransId="{7292FC0E-B4E9-42B7-8070-A8A00A58C50D}" sibTransId="{2D51ED07-BF7A-4AD0-AF3A-F4A46099D719}"/>
    <dgm:cxn modelId="{16E57AC2-A214-4DA0-BAB0-6EB0B4A80730}" type="presOf" srcId="{8392EF9F-91EE-4FEB-AA44-65CF7C59BF60}" destId="{F30804CF-6983-4966-8622-A78A8125CEE1}" srcOrd="0" destOrd="0" presId="urn:microsoft.com/office/officeart/2005/8/layout/vList2"/>
    <dgm:cxn modelId="{1E453250-3B5E-4FEC-B1CD-5D63ED68901A}" type="presParOf" srcId="{ECE17342-15C9-4C30-B7AE-80DF87DE8428}" destId="{F34C314B-BF78-4B07-9EF2-5E73B81DBC60}" srcOrd="0" destOrd="0" presId="urn:microsoft.com/office/officeart/2005/8/layout/vList2"/>
    <dgm:cxn modelId="{D143ECE1-0C7D-48EE-AA12-D3D00FE33988}" type="presParOf" srcId="{ECE17342-15C9-4C30-B7AE-80DF87DE8428}" destId="{11C308CD-5A34-4E8F-AEDA-64B1E03FB22B}" srcOrd="1" destOrd="0" presId="urn:microsoft.com/office/officeart/2005/8/layout/vList2"/>
    <dgm:cxn modelId="{5E238D9A-A287-4612-BD06-AE23CB49714D}" type="presParOf" srcId="{ECE17342-15C9-4C30-B7AE-80DF87DE8428}" destId="{BC625750-1CF0-48C0-A39F-0D6399F83DAB}" srcOrd="2" destOrd="0" presId="urn:microsoft.com/office/officeart/2005/8/layout/vList2"/>
    <dgm:cxn modelId="{429CE2A8-8077-4079-8E0F-D890D45D3456}" type="presParOf" srcId="{ECE17342-15C9-4C30-B7AE-80DF87DE8428}" destId="{B7C22051-5EF1-4309-9B71-560981E628BA}" srcOrd="3" destOrd="0" presId="urn:microsoft.com/office/officeart/2005/8/layout/vList2"/>
    <dgm:cxn modelId="{0AEF94B2-9427-45DE-BAFC-C67E6B1E21B6}" type="presParOf" srcId="{ECE17342-15C9-4C30-B7AE-80DF87DE8428}" destId="{404C5714-775E-4D0F-89C9-7D0F347BEBC1}" srcOrd="4" destOrd="0" presId="urn:microsoft.com/office/officeart/2005/8/layout/vList2"/>
    <dgm:cxn modelId="{4C6719D5-9777-4CBF-A53A-AE956CACD0FD}" type="presParOf" srcId="{ECE17342-15C9-4C30-B7AE-80DF87DE8428}" destId="{BBEEB574-15C9-420E-8DAA-2248CABFCB1D}" srcOrd="5" destOrd="0" presId="urn:microsoft.com/office/officeart/2005/8/layout/vList2"/>
    <dgm:cxn modelId="{57C292E2-16B6-4485-B766-9EF38CDA0F12}" type="presParOf" srcId="{ECE17342-15C9-4C30-B7AE-80DF87DE8428}" destId="{F30804CF-6983-4966-8622-A78A8125CEE1}" srcOrd="6" destOrd="0" presId="urn:microsoft.com/office/officeart/2005/8/layout/vList2"/>
    <dgm:cxn modelId="{0D091D31-01ED-40EA-B3B6-F724E8ED5092}" type="presParOf" srcId="{ECE17342-15C9-4C30-B7AE-80DF87DE8428}" destId="{02F01F92-2F47-4EF1-B8D9-B4F65DC5356D}" srcOrd="7" destOrd="0" presId="urn:microsoft.com/office/officeart/2005/8/layout/vList2"/>
    <dgm:cxn modelId="{D4D4051C-40B9-478C-AE64-9238AA4E3112}" type="presParOf" srcId="{ECE17342-15C9-4C30-B7AE-80DF87DE8428}" destId="{446A9629-4941-4C03-ACF0-E0C439B36E9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E40177-99E7-462A-AED2-8B3D153BC66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462FD19-9377-483E-8339-AE3E363DC2A4}">
      <dgm:prSet/>
      <dgm:spPr/>
      <dgm:t>
        <a:bodyPr/>
        <a:lstStyle/>
        <a:p>
          <a:pPr>
            <a:defRPr cap="all"/>
          </a:pPr>
          <a:r>
            <a:rPr lang="en-US"/>
            <a:t>3) Asset management and accommodation strategy	</a:t>
          </a:r>
        </a:p>
      </dgm:t>
    </dgm:pt>
    <dgm:pt modelId="{32E2B94B-8A0E-4EA7-A6DB-18021AF2C31F}" type="parTrans" cxnId="{A5BDB9E5-5292-4975-AC76-E8D3C52BA87B}">
      <dgm:prSet/>
      <dgm:spPr/>
      <dgm:t>
        <a:bodyPr/>
        <a:lstStyle/>
        <a:p>
          <a:endParaRPr lang="en-US"/>
        </a:p>
      </dgm:t>
    </dgm:pt>
    <dgm:pt modelId="{66CBB3D7-EF8D-4D7A-BBDD-243FB5721709}" type="sibTrans" cxnId="{A5BDB9E5-5292-4975-AC76-E8D3C52BA87B}">
      <dgm:prSet/>
      <dgm:spPr/>
      <dgm:t>
        <a:bodyPr/>
        <a:lstStyle/>
        <a:p>
          <a:endParaRPr lang="en-US"/>
        </a:p>
      </dgm:t>
    </dgm:pt>
    <dgm:pt modelId="{E952F58E-561C-4600-B502-31DC0A867787}">
      <dgm:prSet/>
      <dgm:spPr/>
      <dgm:t>
        <a:bodyPr/>
        <a:lstStyle/>
        <a:p>
          <a:pPr>
            <a:defRPr cap="all"/>
          </a:pPr>
          <a:r>
            <a:rPr lang="en-US"/>
            <a:t>3.1 Overview</a:t>
          </a:r>
        </a:p>
      </dgm:t>
    </dgm:pt>
    <dgm:pt modelId="{A6C2F80E-568B-42EA-9D4F-5A8D70D23B0D}" type="parTrans" cxnId="{020AD339-5D3F-406C-9234-ADF9E59B1B71}">
      <dgm:prSet/>
      <dgm:spPr/>
      <dgm:t>
        <a:bodyPr/>
        <a:lstStyle/>
        <a:p>
          <a:endParaRPr lang="en-US"/>
        </a:p>
      </dgm:t>
    </dgm:pt>
    <dgm:pt modelId="{017859C1-BD67-4353-B28F-797DC6E19E55}" type="sibTrans" cxnId="{020AD339-5D3F-406C-9234-ADF9E59B1B71}">
      <dgm:prSet/>
      <dgm:spPr/>
      <dgm:t>
        <a:bodyPr/>
        <a:lstStyle/>
        <a:p>
          <a:endParaRPr lang="en-US"/>
        </a:p>
      </dgm:t>
    </dgm:pt>
    <dgm:pt modelId="{37E4DCB6-99C6-4AAA-934D-1BACC090BB04}" type="pres">
      <dgm:prSet presAssocID="{B4E40177-99E7-462A-AED2-8B3D153BC666}" presName="root" presStyleCnt="0">
        <dgm:presLayoutVars>
          <dgm:dir/>
          <dgm:resizeHandles val="exact"/>
        </dgm:presLayoutVars>
      </dgm:prSet>
      <dgm:spPr/>
    </dgm:pt>
    <dgm:pt modelId="{313A2115-8430-4AC3-B61F-D2070AECDA20}" type="pres">
      <dgm:prSet presAssocID="{C462FD19-9377-483E-8339-AE3E363DC2A4}" presName="compNode" presStyleCnt="0"/>
      <dgm:spPr/>
    </dgm:pt>
    <dgm:pt modelId="{F8E99C8D-502F-44FB-990E-48A1DFF0F8D3}" type="pres">
      <dgm:prSet presAssocID="{C462FD19-9377-483E-8339-AE3E363DC2A4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210ED7DE-D557-4648-A720-78E8E607410A}" type="pres">
      <dgm:prSet presAssocID="{C462FD19-9377-483E-8339-AE3E363DC2A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E9CFAC03-B75F-457D-9916-B9D67C88B0A9}" type="pres">
      <dgm:prSet presAssocID="{C462FD19-9377-483E-8339-AE3E363DC2A4}" presName="spaceRect" presStyleCnt="0"/>
      <dgm:spPr/>
    </dgm:pt>
    <dgm:pt modelId="{A957C12F-DA1B-4A2A-8D00-D8E3E3A6D2B0}" type="pres">
      <dgm:prSet presAssocID="{C462FD19-9377-483E-8339-AE3E363DC2A4}" presName="textRect" presStyleLbl="revTx" presStyleIdx="0" presStyleCnt="2">
        <dgm:presLayoutVars>
          <dgm:chMax val="1"/>
          <dgm:chPref val="1"/>
        </dgm:presLayoutVars>
      </dgm:prSet>
      <dgm:spPr/>
    </dgm:pt>
    <dgm:pt modelId="{2CA702E5-69A9-462C-A807-95305EF47D18}" type="pres">
      <dgm:prSet presAssocID="{66CBB3D7-EF8D-4D7A-BBDD-243FB5721709}" presName="sibTrans" presStyleCnt="0"/>
      <dgm:spPr/>
    </dgm:pt>
    <dgm:pt modelId="{AFC3420A-3EA4-4243-9FEB-98CF9126DB35}" type="pres">
      <dgm:prSet presAssocID="{E952F58E-561C-4600-B502-31DC0A867787}" presName="compNode" presStyleCnt="0"/>
      <dgm:spPr/>
    </dgm:pt>
    <dgm:pt modelId="{136964D7-6028-4784-B9CC-E8386E0A2D0B}" type="pres">
      <dgm:prSet presAssocID="{E952F58E-561C-4600-B502-31DC0A867787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4EFCAE62-E65E-404B-9DBB-A18D65B1A0C0}" type="pres">
      <dgm:prSet presAssocID="{E952F58E-561C-4600-B502-31DC0A86778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924E0EA-9CEC-47E2-939A-5CD1559C2617}" type="pres">
      <dgm:prSet presAssocID="{E952F58E-561C-4600-B502-31DC0A867787}" presName="spaceRect" presStyleCnt="0"/>
      <dgm:spPr/>
    </dgm:pt>
    <dgm:pt modelId="{92E76606-881B-49E8-AE52-27DEFC828756}" type="pres">
      <dgm:prSet presAssocID="{E952F58E-561C-4600-B502-31DC0A86778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20AD339-5D3F-406C-9234-ADF9E59B1B71}" srcId="{B4E40177-99E7-462A-AED2-8B3D153BC666}" destId="{E952F58E-561C-4600-B502-31DC0A867787}" srcOrd="1" destOrd="0" parTransId="{A6C2F80E-568B-42EA-9D4F-5A8D70D23B0D}" sibTransId="{017859C1-BD67-4353-B28F-797DC6E19E55}"/>
    <dgm:cxn modelId="{68837587-73BB-498E-A7B8-E9E03EA0F30C}" type="presOf" srcId="{C462FD19-9377-483E-8339-AE3E363DC2A4}" destId="{A957C12F-DA1B-4A2A-8D00-D8E3E3A6D2B0}" srcOrd="0" destOrd="0" presId="urn:microsoft.com/office/officeart/2018/5/layout/IconLeafLabelList"/>
    <dgm:cxn modelId="{6EB845CC-CFA3-4675-903D-31282456939B}" type="presOf" srcId="{B4E40177-99E7-462A-AED2-8B3D153BC666}" destId="{37E4DCB6-99C6-4AAA-934D-1BACC090BB04}" srcOrd="0" destOrd="0" presId="urn:microsoft.com/office/officeart/2018/5/layout/IconLeafLabelList"/>
    <dgm:cxn modelId="{A5BDB9E5-5292-4975-AC76-E8D3C52BA87B}" srcId="{B4E40177-99E7-462A-AED2-8B3D153BC666}" destId="{C462FD19-9377-483E-8339-AE3E363DC2A4}" srcOrd="0" destOrd="0" parTransId="{32E2B94B-8A0E-4EA7-A6DB-18021AF2C31F}" sibTransId="{66CBB3D7-EF8D-4D7A-BBDD-243FB5721709}"/>
    <dgm:cxn modelId="{AFD1D0E5-25A2-42F4-84E4-849159BC39E3}" type="presOf" srcId="{E952F58E-561C-4600-B502-31DC0A867787}" destId="{92E76606-881B-49E8-AE52-27DEFC828756}" srcOrd="0" destOrd="0" presId="urn:microsoft.com/office/officeart/2018/5/layout/IconLeafLabelList"/>
    <dgm:cxn modelId="{00C3CF20-A895-4065-8096-10678146D656}" type="presParOf" srcId="{37E4DCB6-99C6-4AAA-934D-1BACC090BB04}" destId="{313A2115-8430-4AC3-B61F-D2070AECDA20}" srcOrd="0" destOrd="0" presId="urn:microsoft.com/office/officeart/2018/5/layout/IconLeafLabelList"/>
    <dgm:cxn modelId="{EB41C272-0E0A-4EC6-B53A-C408DDE87F3E}" type="presParOf" srcId="{313A2115-8430-4AC3-B61F-D2070AECDA20}" destId="{F8E99C8D-502F-44FB-990E-48A1DFF0F8D3}" srcOrd="0" destOrd="0" presId="urn:microsoft.com/office/officeart/2018/5/layout/IconLeafLabelList"/>
    <dgm:cxn modelId="{D8AA8DA0-1064-4602-BF4D-52F885B5ECF3}" type="presParOf" srcId="{313A2115-8430-4AC3-B61F-D2070AECDA20}" destId="{210ED7DE-D557-4648-A720-78E8E607410A}" srcOrd="1" destOrd="0" presId="urn:microsoft.com/office/officeart/2018/5/layout/IconLeafLabelList"/>
    <dgm:cxn modelId="{031087B7-9414-4086-8BB7-FCF935B3DC04}" type="presParOf" srcId="{313A2115-8430-4AC3-B61F-D2070AECDA20}" destId="{E9CFAC03-B75F-457D-9916-B9D67C88B0A9}" srcOrd="2" destOrd="0" presId="urn:microsoft.com/office/officeart/2018/5/layout/IconLeafLabelList"/>
    <dgm:cxn modelId="{360F1809-F09F-4BC9-9870-FF0AE49CB6F0}" type="presParOf" srcId="{313A2115-8430-4AC3-B61F-D2070AECDA20}" destId="{A957C12F-DA1B-4A2A-8D00-D8E3E3A6D2B0}" srcOrd="3" destOrd="0" presId="urn:microsoft.com/office/officeart/2018/5/layout/IconLeafLabelList"/>
    <dgm:cxn modelId="{92593049-1F53-40F4-9EBF-21604C4F48BE}" type="presParOf" srcId="{37E4DCB6-99C6-4AAA-934D-1BACC090BB04}" destId="{2CA702E5-69A9-462C-A807-95305EF47D18}" srcOrd="1" destOrd="0" presId="urn:microsoft.com/office/officeart/2018/5/layout/IconLeafLabelList"/>
    <dgm:cxn modelId="{87311678-BC8A-44B9-A37F-A1AC12BB36F4}" type="presParOf" srcId="{37E4DCB6-99C6-4AAA-934D-1BACC090BB04}" destId="{AFC3420A-3EA4-4243-9FEB-98CF9126DB35}" srcOrd="2" destOrd="0" presId="urn:microsoft.com/office/officeart/2018/5/layout/IconLeafLabelList"/>
    <dgm:cxn modelId="{D8154B7E-4EF8-485A-8720-7CF2AABC2F43}" type="presParOf" srcId="{AFC3420A-3EA4-4243-9FEB-98CF9126DB35}" destId="{136964D7-6028-4784-B9CC-E8386E0A2D0B}" srcOrd="0" destOrd="0" presId="urn:microsoft.com/office/officeart/2018/5/layout/IconLeafLabelList"/>
    <dgm:cxn modelId="{31132DD2-80E4-4134-AE53-33A5154A26F3}" type="presParOf" srcId="{AFC3420A-3EA4-4243-9FEB-98CF9126DB35}" destId="{4EFCAE62-E65E-404B-9DBB-A18D65B1A0C0}" srcOrd="1" destOrd="0" presId="urn:microsoft.com/office/officeart/2018/5/layout/IconLeafLabelList"/>
    <dgm:cxn modelId="{E29E4C2C-D1E6-4003-9CD1-64DFD784F4E4}" type="presParOf" srcId="{AFC3420A-3EA4-4243-9FEB-98CF9126DB35}" destId="{7924E0EA-9CEC-47E2-939A-5CD1559C2617}" srcOrd="2" destOrd="0" presId="urn:microsoft.com/office/officeart/2018/5/layout/IconLeafLabelList"/>
    <dgm:cxn modelId="{83BCE17B-6F83-4925-BAC6-74D45E9802C9}" type="presParOf" srcId="{AFC3420A-3EA4-4243-9FEB-98CF9126DB35}" destId="{92E76606-881B-49E8-AE52-27DEFC82875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DC1421-73E8-4B72-9675-CAEB4CD8C94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710169D-EA4D-4729-B056-C0838A2059A9}">
      <dgm:prSet/>
      <dgm:spPr/>
      <dgm:t>
        <a:bodyPr/>
        <a:lstStyle/>
        <a:p>
          <a:pPr>
            <a:defRPr cap="all"/>
          </a:pPr>
          <a:r>
            <a:rPr lang="en-US"/>
            <a:t>4) Delivery	</a:t>
          </a:r>
        </a:p>
      </dgm:t>
    </dgm:pt>
    <dgm:pt modelId="{ECDDC9CF-E9E3-4C82-804C-349F93E04FD5}" type="parTrans" cxnId="{23059F15-8B2F-4D8B-9421-3D27A3002706}">
      <dgm:prSet/>
      <dgm:spPr/>
      <dgm:t>
        <a:bodyPr/>
        <a:lstStyle/>
        <a:p>
          <a:endParaRPr lang="en-US"/>
        </a:p>
      </dgm:t>
    </dgm:pt>
    <dgm:pt modelId="{AE1AC692-B725-4776-A6FC-4392B20932F4}" type="sibTrans" cxnId="{23059F15-8B2F-4D8B-9421-3D27A3002706}">
      <dgm:prSet/>
      <dgm:spPr/>
      <dgm:t>
        <a:bodyPr/>
        <a:lstStyle/>
        <a:p>
          <a:endParaRPr lang="en-US"/>
        </a:p>
      </dgm:t>
    </dgm:pt>
    <dgm:pt modelId="{4E2791DF-7B26-4AA3-88D3-45E61BD23396}">
      <dgm:prSet/>
      <dgm:spPr/>
      <dgm:t>
        <a:bodyPr/>
        <a:lstStyle/>
        <a:p>
          <a:pPr>
            <a:defRPr cap="all"/>
          </a:pPr>
          <a:r>
            <a:rPr lang="en-US"/>
            <a:t>4.1 Outcomes, work strands and projects	</a:t>
          </a:r>
        </a:p>
      </dgm:t>
    </dgm:pt>
    <dgm:pt modelId="{4B3D5D4B-7DEB-4FA3-A7C9-A523EAD01C9F}" type="parTrans" cxnId="{2BAB30A0-9D7C-4C93-AF12-7E56538B42A3}">
      <dgm:prSet/>
      <dgm:spPr/>
      <dgm:t>
        <a:bodyPr/>
        <a:lstStyle/>
        <a:p>
          <a:endParaRPr lang="en-US"/>
        </a:p>
      </dgm:t>
    </dgm:pt>
    <dgm:pt modelId="{18DC94A8-B787-4EAD-A08D-01DD8D5F2053}" type="sibTrans" cxnId="{2BAB30A0-9D7C-4C93-AF12-7E56538B42A3}">
      <dgm:prSet/>
      <dgm:spPr/>
      <dgm:t>
        <a:bodyPr/>
        <a:lstStyle/>
        <a:p>
          <a:endParaRPr lang="en-US"/>
        </a:p>
      </dgm:t>
    </dgm:pt>
    <dgm:pt modelId="{F40BAE8E-13E8-4C19-8A99-FBE9BC895ED2}">
      <dgm:prSet/>
      <dgm:spPr/>
      <dgm:t>
        <a:bodyPr/>
        <a:lstStyle/>
        <a:p>
          <a:pPr>
            <a:defRPr cap="all"/>
          </a:pPr>
          <a:r>
            <a:rPr lang="en-US"/>
            <a:t>4.2 Performance indicators	</a:t>
          </a:r>
        </a:p>
      </dgm:t>
    </dgm:pt>
    <dgm:pt modelId="{4BE24D19-0545-469A-BBDF-EBA4B2FD40E1}" type="parTrans" cxnId="{4B26120A-0961-4C4C-BD94-FB97012C2453}">
      <dgm:prSet/>
      <dgm:spPr/>
      <dgm:t>
        <a:bodyPr/>
        <a:lstStyle/>
        <a:p>
          <a:endParaRPr lang="en-US"/>
        </a:p>
      </dgm:t>
    </dgm:pt>
    <dgm:pt modelId="{98FEE698-59A9-4588-80E8-46155C94358C}" type="sibTrans" cxnId="{4B26120A-0961-4C4C-BD94-FB97012C2453}">
      <dgm:prSet/>
      <dgm:spPr/>
      <dgm:t>
        <a:bodyPr/>
        <a:lstStyle/>
        <a:p>
          <a:endParaRPr lang="en-US"/>
        </a:p>
      </dgm:t>
    </dgm:pt>
    <dgm:pt modelId="{C2DE9B60-A9AA-4180-9145-3A2D90201506}">
      <dgm:prSet/>
      <dgm:spPr/>
      <dgm:t>
        <a:bodyPr/>
        <a:lstStyle/>
        <a:p>
          <a:pPr>
            <a:defRPr cap="all"/>
          </a:pPr>
          <a:r>
            <a:rPr lang="en-US"/>
            <a:t>4.3 Risks	</a:t>
          </a:r>
        </a:p>
      </dgm:t>
    </dgm:pt>
    <dgm:pt modelId="{0595D231-C1C3-4FBA-8FC5-1F82F3652505}" type="parTrans" cxnId="{A24C7263-21AF-4699-9E9B-95E483983064}">
      <dgm:prSet/>
      <dgm:spPr/>
      <dgm:t>
        <a:bodyPr/>
        <a:lstStyle/>
        <a:p>
          <a:endParaRPr lang="en-US"/>
        </a:p>
      </dgm:t>
    </dgm:pt>
    <dgm:pt modelId="{B3F94DD9-851D-44AD-9B86-594792689D89}" type="sibTrans" cxnId="{A24C7263-21AF-4699-9E9B-95E483983064}">
      <dgm:prSet/>
      <dgm:spPr/>
      <dgm:t>
        <a:bodyPr/>
        <a:lstStyle/>
        <a:p>
          <a:endParaRPr lang="en-US"/>
        </a:p>
      </dgm:t>
    </dgm:pt>
    <dgm:pt modelId="{7292C502-4881-495C-A06B-7FBCB5375191}">
      <dgm:prSet/>
      <dgm:spPr/>
      <dgm:t>
        <a:bodyPr/>
        <a:lstStyle/>
        <a:p>
          <a:pPr>
            <a:defRPr cap="all"/>
          </a:pPr>
          <a:r>
            <a:rPr lang="en-US"/>
            <a:t>4.4 Timetable	</a:t>
          </a:r>
        </a:p>
      </dgm:t>
    </dgm:pt>
    <dgm:pt modelId="{C78D30EE-26AF-405E-B732-C46340394D6C}" type="parTrans" cxnId="{1607CFFD-71BE-47C1-82B7-7579B7E47ED1}">
      <dgm:prSet/>
      <dgm:spPr/>
      <dgm:t>
        <a:bodyPr/>
        <a:lstStyle/>
        <a:p>
          <a:endParaRPr lang="en-US"/>
        </a:p>
      </dgm:t>
    </dgm:pt>
    <dgm:pt modelId="{0A45AC89-BE8A-497A-80AA-B542A258E6FE}" type="sibTrans" cxnId="{1607CFFD-71BE-47C1-82B7-7579B7E47ED1}">
      <dgm:prSet/>
      <dgm:spPr/>
      <dgm:t>
        <a:bodyPr/>
        <a:lstStyle/>
        <a:p>
          <a:endParaRPr lang="en-US"/>
        </a:p>
      </dgm:t>
    </dgm:pt>
    <dgm:pt modelId="{53133587-218F-4894-80AF-DCF783E93E9B}">
      <dgm:prSet/>
      <dgm:spPr/>
      <dgm:t>
        <a:bodyPr/>
        <a:lstStyle/>
        <a:p>
          <a:pPr>
            <a:defRPr cap="all"/>
          </a:pPr>
          <a:r>
            <a:rPr lang="en-US"/>
            <a:t>4.5 Supplementary documents	</a:t>
          </a:r>
        </a:p>
      </dgm:t>
    </dgm:pt>
    <dgm:pt modelId="{ADF0D5A4-907F-4CAD-B74E-D0638C9BB31B}" type="parTrans" cxnId="{38C54503-F525-4900-B25D-D2F72EDBFC1E}">
      <dgm:prSet/>
      <dgm:spPr/>
      <dgm:t>
        <a:bodyPr/>
        <a:lstStyle/>
        <a:p>
          <a:endParaRPr lang="en-US"/>
        </a:p>
      </dgm:t>
    </dgm:pt>
    <dgm:pt modelId="{B6F338B7-49A0-4BB3-8766-B45B0CF3F065}" type="sibTrans" cxnId="{38C54503-F525-4900-B25D-D2F72EDBFC1E}">
      <dgm:prSet/>
      <dgm:spPr/>
      <dgm:t>
        <a:bodyPr/>
        <a:lstStyle/>
        <a:p>
          <a:endParaRPr lang="en-US"/>
        </a:p>
      </dgm:t>
    </dgm:pt>
    <dgm:pt modelId="{01D5A065-A204-4A97-B095-344949EAA0D5}" type="pres">
      <dgm:prSet presAssocID="{F4DC1421-73E8-4B72-9675-CAEB4CD8C942}" presName="root" presStyleCnt="0">
        <dgm:presLayoutVars>
          <dgm:dir/>
          <dgm:resizeHandles val="exact"/>
        </dgm:presLayoutVars>
      </dgm:prSet>
      <dgm:spPr/>
    </dgm:pt>
    <dgm:pt modelId="{6857983E-276A-4FFB-A497-BB836B664832}" type="pres">
      <dgm:prSet presAssocID="{B710169D-EA4D-4729-B056-C0838A2059A9}" presName="compNode" presStyleCnt="0"/>
      <dgm:spPr/>
    </dgm:pt>
    <dgm:pt modelId="{EE8BFC75-9F84-4E9E-946F-6430422B184D}" type="pres">
      <dgm:prSet presAssocID="{B710169D-EA4D-4729-B056-C0838A2059A9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4B81BB5-1E2A-47A2-B00F-28F0945A8811}" type="pres">
      <dgm:prSet presAssocID="{B710169D-EA4D-4729-B056-C0838A2059A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296B76E6-9ECF-4214-8E90-1C7BDAA8D9FC}" type="pres">
      <dgm:prSet presAssocID="{B710169D-EA4D-4729-B056-C0838A2059A9}" presName="spaceRect" presStyleCnt="0"/>
      <dgm:spPr/>
    </dgm:pt>
    <dgm:pt modelId="{0CBCF054-DF86-4469-997E-0CC572DA4562}" type="pres">
      <dgm:prSet presAssocID="{B710169D-EA4D-4729-B056-C0838A2059A9}" presName="textRect" presStyleLbl="revTx" presStyleIdx="0" presStyleCnt="6">
        <dgm:presLayoutVars>
          <dgm:chMax val="1"/>
          <dgm:chPref val="1"/>
        </dgm:presLayoutVars>
      </dgm:prSet>
      <dgm:spPr/>
    </dgm:pt>
    <dgm:pt modelId="{D00D70FB-608C-4090-88F5-9B3E07FF3839}" type="pres">
      <dgm:prSet presAssocID="{AE1AC692-B725-4776-A6FC-4392B20932F4}" presName="sibTrans" presStyleCnt="0"/>
      <dgm:spPr/>
    </dgm:pt>
    <dgm:pt modelId="{4F1D9D3E-248E-46D5-8C8F-812D93BF589E}" type="pres">
      <dgm:prSet presAssocID="{4E2791DF-7B26-4AA3-88D3-45E61BD23396}" presName="compNode" presStyleCnt="0"/>
      <dgm:spPr/>
    </dgm:pt>
    <dgm:pt modelId="{5E527E10-B80A-4E93-BE2A-771E9E120F8F}" type="pres">
      <dgm:prSet presAssocID="{4E2791DF-7B26-4AA3-88D3-45E61BD23396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D98FA6F7-CF15-444D-BBC3-5763B1A719A0}" type="pres">
      <dgm:prSet presAssocID="{4E2791DF-7B26-4AA3-88D3-45E61BD2339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EA6BA1A-E5D6-4F71-8FE9-3C9A8E3E6337}" type="pres">
      <dgm:prSet presAssocID="{4E2791DF-7B26-4AA3-88D3-45E61BD23396}" presName="spaceRect" presStyleCnt="0"/>
      <dgm:spPr/>
    </dgm:pt>
    <dgm:pt modelId="{448B3ADB-027C-4E82-B26C-F12FE0EDD9E4}" type="pres">
      <dgm:prSet presAssocID="{4E2791DF-7B26-4AA3-88D3-45E61BD23396}" presName="textRect" presStyleLbl="revTx" presStyleIdx="1" presStyleCnt="6">
        <dgm:presLayoutVars>
          <dgm:chMax val="1"/>
          <dgm:chPref val="1"/>
        </dgm:presLayoutVars>
      </dgm:prSet>
      <dgm:spPr/>
    </dgm:pt>
    <dgm:pt modelId="{32C75090-36B5-4F0B-8411-066766ECD92C}" type="pres">
      <dgm:prSet presAssocID="{18DC94A8-B787-4EAD-A08D-01DD8D5F2053}" presName="sibTrans" presStyleCnt="0"/>
      <dgm:spPr/>
    </dgm:pt>
    <dgm:pt modelId="{7DE8BD3B-0682-49C3-A6D7-D9CBA01B9A9D}" type="pres">
      <dgm:prSet presAssocID="{F40BAE8E-13E8-4C19-8A99-FBE9BC895ED2}" presName="compNode" presStyleCnt="0"/>
      <dgm:spPr/>
    </dgm:pt>
    <dgm:pt modelId="{D100AA74-D240-4EC2-962E-3A055D0DF3CD}" type="pres">
      <dgm:prSet presAssocID="{F40BAE8E-13E8-4C19-8A99-FBE9BC895ED2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5089038-3359-4B3D-B658-E1A30DDB8591}" type="pres">
      <dgm:prSet presAssocID="{F40BAE8E-13E8-4C19-8A99-FBE9BC895ED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943989D-560F-4324-8BF1-C10046469ED1}" type="pres">
      <dgm:prSet presAssocID="{F40BAE8E-13E8-4C19-8A99-FBE9BC895ED2}" presName="spaceRect" presStyleCnt="0"/>
      <dgm:spPr/>
    </dgm:pt>
    <dgm:pt modelId="{3B07623D-1A6A-4EC8-8109-353168CA8E65}" type="pres">
      <dgm:prSet presAssocID="{F40BAE8E-13E8-4C19-8A99-FBE9BC895ED2}" presName="textRect" presStyleLbl="revTx" presStyleIdx="2" presStyleCnt="6">
        <dgm:presLayoutVars>
          <dgm:chMax val="1"/>
          <dgm:chPref val="1"/>
        </dgm:presLayoutVars>
      </dgm:prSet>
      <dgm:spPr/>
    </dgm:pt>
    <dgm:pt modelId="{0FF35E70-2CF1-4E17-BFC1-B583FCEC190F}" type="pres">
      <dgm:prSet presAssocID="{98FEE698-59A9-4588-80E8-46155C94358C}" presName="sibTrans" presStyleCnt="0"/>
      <dgm:spPr/>
    </dgm:pt>
    <dgm:pt modelId="{4C51E65B-DF76-42A9-9E7E-07A9599922C2}" type="pres">
      <dgm:prSet presAssocID="{C2DE9B60-A9AA-4180-9145-3A2D90201506}" presName="compNode" presStyleCnt="0"/>
      <dgm:spPr/>
    </dgm:pt>
    <dgm:pt modelId="{007ADE21-ED0A-487A-AFC1-CC0E5203C854}" type="pres">
      <dgm:prSet presAssocID="{C2DE9B60-A9AA-4180-9145-3A2D90201506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A1C565D-4CF3-4C3E-97E7-8040C46E5E34}" type="pres">
      <dgm:prSet presAssocID="{C2DE9B60-A9AA-4180-9145-3A2D9020150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CE47F0B-C436-47EF-9455-3C8D862BF232}" type="pres">
      <dgm:prSet presAssocID="{C2DE9B60-A9AA-4180-9145-3A2D90201506}" presName="spaceRect" presStyleCnt="0"/>
      <dgm:spPr/>
    </dgm:pt>
    <dgm:pt modelId="{1C579827-6162-422C-A7F1-CAE45DDED494}" type="pres">
      <dgm:prSet presAssocID="{C2DE9B60-A9AA-4180-9145-3A2D90201506}" presName="textRect" presStyleLbl="revTx" presStyleIdx="3" presStyleCnt="6">
        <dgm:presLayoutVars>
          <dgm:chMax val="1"/>
          <dgm:chPref val="1"/>
        </dgm:presLayoutVars>
      </dgm:prSet>
      <dgm:spPr/>
    </dgm:pt>
    <dgm:pt modelId="{604906D2-E383-45AF-B432-4F4A41D33A34}" type="pres">
      <dgm:prSet presAssocID="{B3F94DD9-851D-44AD-9B86-594792689D89}" presName="sibTrans" presStyleCnt="0"/>
      <dgm:spPr/>
    </dgm:pt>
    <dgm:pt modelId="{FCB603A0-C170-458A-ADA3-7E9BA81A9395}" type="pres">
      <dgm:prSet presAssocID="{7292C502-4881-495C-A06B-7FBCB5375191}" presName="compNode" presStyleCnt="0"/>
      <dgm:spPr/>
    </dgm:pt>
    <dgm:pt modelId="{905C4127-94B6-4615-84A2-7E5AD0E3E2CC}" type="pres">
      <dgm:prSet presAssocID="{7292C502-4881-495C-A06B-7FBCB5375191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6DD4FDD0-A4AE-4D82-86CA-329C2F915D1D}" type="pres">
      <dgm:prSet presAssocID="{7292C502-4881-495C-A06B-7FBCB537519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A9A0010-20FA-4CA6-A8A0-CB676F18425D}" type="pres">
      <dgm:prSet presAssocID="{7292C502-4881-495C-A06B-7FBCB5375191}" presName="spaceRect" presStyleCnt="0"/>
      <dgm:spPr/>
    </dgm:pt>
    <dgm:pt modelId="{F7871987-7276-487E-8650-42AD1DBE5EED}" type="pres">
      <dgm:prSet presAssocID="{7292C502-4881-495C-A06B-7FBCB5375191}" presName="textRect" presStyleLbl="revTx" presStyleIdx="4" presStyleCnt="6">
        <dgm:presLayoutVars>
          <dgm:chMax val="1"/>
          <dgm:chPref val="1"/>
        </dgm:presLayoutVars>
      </dgm:prSet>
      <dgm:spPr/>
    </dgm:pt>
    <dgm:pt modelId="{B318AC4A-7E04-4CCF-A93E-69C605F1E139}" type="pres">
      <dgm:prSet presAssocID="{0A45AC89-BE8A-497A-80AA-B542A258E6FE}" presName="sibTrans" presStyleCnt="0"/>
      <dgm:spPr/>
    </dgm:pt>
    <dgm:pt modelId="{2215C129-F58A-48F7-8D2B-0432B754DB81}" type="pres">
      <dgm:prSet presAssocID="{53133587-218F-4894-80AF-DCF783E93E9B}" presName="compNode" presStyleCnt="0"/>
      <dgm:spPr/>
    </dgm:pt>
    <dgm:pt modelId="{C19780D4-D35E-4660-B0F4-A1BFD3562136}" type="pres">
      <dgm:prSet presAssocID="{53133587-218F-4894-80AF-DCF783E93E9B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D38233A2-743E-4EB3-894A-52B6332EF4FE}" type="pres">
      <dgm:prSet presAssocID="{53133587-218F-4894-80AF-DCF783E93E9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3B4A1AA-26CC-4610-8463-755E9B4E5C62}" type="pres">
      <dgm:prSet presAssocID="{53133587-218F-4894-80AF-DCF783E93E9B}" presName="spaceRect" presStyleCnt="0"/>
      <dgm:spPr/>
    </dgm:pt>
    <dgm:pt modelId="{20F41385-79D0-4E6E-9710-6F8B2001DD59}" type="pres">
      <dgm:prSet presAssocID="{53133587-218F-4894-80AF-DCF783E93E9B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8C54503-F525-4900-B25D-D2F72EDBFC1E}" srcId="{F4DC1421-73E8-4B72-9675-CAEB4CD8C942}" destId="{53133587-218F-4894-80AF-DCF783E93E9B}" srcOrd="5" destOrd="0" parTransId="{ADF0D5A4-907F-4CAD-B74E-D0638C9BB31B}" sibTransId="{B6F338B7-49A0-4BB3-8766-B45B0CF3F065}"/>
    <dgm:cxn modelId="{4B26120A-0961-4C4C-BD94-FB97012C2453}" srcId="{F4DC1421-73E8-4B72-9675-CAEB4CD8C942}" destId="{F40BAE8E-13E8-4C19-8A99-FBE9BC895ED2}" srcOrd="2" destOrd="0" parTransId="{4BE24D19-0545-469A-BBDF-EBA4B2FD40E1}" sibTransId="{98FEE698-59A9-4588-80E8-46155C94358C}"/>
    <dgm:cxn modelId="{23059F15-8B2F-4D8B-9421-3D27A3002706}" srcId="{F4DC1421-73E8-4B72-9675-CAEB4CD8C942}" destId="{B710169D-EA4D-4729-B056-C0838A2059A9}" srcOrd="0" destOrd="0" parTransId="{ECDDC9CF-E9E3-4C82-804C-349F93E04FD5}" sibTransId="{AE1AC692-B725-4776-A6FC-4392B20932F4}"/>
    <dgm:cxn modelId="{176BDE2A-0969-496B-9B9E-DB1E9DEB2793}" type="presOf" srcId="{53133587-218F-4894-80AF-DCF783E93E9B}" destId="{20F41385-79D0-4E6E-9710-6F8B2001DD59}" srcOrd="0" destOrd="0" presId="urn:microsoft.com/office/officeart/2018/5/layout/IconLeafLabelList"/>
    <dgm:cxn modelId="{413ABC30-84C8-45FF-8B22-8D818B1D83D6}" type="presOf" srcId="{7292C502-4881-495C-A06B-7FBCB5375191}" destId="{F7871987-7276-487E-8650-42AD1DBE5EED}" srcOrd="0" destOrd="0" presId="urn:microsoft.com/office/officeart/2018/5/layout/IconLeafLabelList"/>
    <dgm:cxn modelId="{A24C7263-21AF-4699-9E9B-95E483983064}" srcId="{F4DC1421-73E8-4B72-9675-CAEB4CD8C942}" destId="{C2DE9B60-A9AA-4180-9145-3A2D90201506}" srcOrd="3" destOrd="0" parTransId="{0595D231-C1C3-4FBA-8FC5-1F82F3652505}" sibTransId="{B3F94DD9-851D-44AD-9B86-594792689D89}"/>
    <dgm:cxn modelId="{D83C3D68-1B5D-4F27-A437-B4DA77DE3AAE}" type="presOf" srcId="{F4DC1421-73E8-4B72-9675-CAEB4CD8C942}" destId="{01D5A065-A204-4A97-B095-344949EAA0D5}" srcOrd="0" destOrd="0" presId="urn:microsoft.com/office/officeart/2018/5/layout/IconLeafLabelList"/>
    <dgm:cxn modelId="{31B9AC6F-4761-4527-B252-858DEB8F9B62}" type="presOf" srcId="{F40BAE8E-13E8-4C19-8A99-FBE9BC895ED2}" destId="{3B07623D-1A6A-4EC8-8109-353168CA8E65}" srcOrd="0" destOrd="0" presId="urn:microsoft.com/office/officeart/2018/5/layout/IconLeafLabelList"/>
    <dgm:cxn modelId="{53C8FD56-8BA6-4405-8200-1FC9D8A0971B}" type="presOf" srcId="{4E2791DF-7B26-4AA3-88D3-45E61BD23396}" destId="{448B3ADB-027C-4E82-B26C-F12FE0EDD9E4}" srcOrd="0" destOrd="0" presId="urn:microsoft.com/office/officeart/2018/5/layout/IconLeafLabelList"/>
    <dgm:cxn modelId="{2BAB30A0-9D7C-4C93-AF12-7E56538B42A3}" srcId="{F4DC1421-73E8-4B72-9675-CAEB4CD8C942}" destId="{4E2791DF-7B26-4AA3-88D3-45E61BD23396}" srcOrd="1" destOrd="0" parTransId="{4B3D5D4B-7DEB-4FA3-A7C9-A523EAD01C9F}" sibTransId="{18DC94A8-B787-4EAD-A08D-01DD8D5F2053}"/>
    <dgm:cxn modelId="{0A1967A8-F53E-42E6-B472-E8A6B2334EC8}" type="presOf" srcId="{B710169D-EA4D-4729-B056-C0838A2059A9}" destId="{0CBCF054-DF86-4469-997E-0CC572DA4562}" srcOrd="0" destOrd="0" presId="urn:microsoft.com/office/officeart/2018/5/layout/IconLeafLabelList"/>
    <dgm:cxn modelId="{CA7643B9-9D6F-4C24-B444-4AAC3F15C40B}" type="presOf" srcId="{C2DE9B60-A9AA-4180-9145-3A2D90201506}" destId="{1C579827-6162-422C-A7F1-CAE45DDED494}" srcOrd="0" destOrd="0" presId="urn:microsoft.com/office/officeart/2018/5/layout/IconLeafLabelList"/>
    <dgm:cxn modelId="{1607CFFD-71BE-47C1-82B7-7579B7E47ED1}" srcId="{F4DC1421-73E8-4B72-9675-CAEB4CD8C942}" destId="{7292C502-4881-495C-A06B-7FBCB5375191}" srcOrd="4" destOrd="0" parTransId="{C78D30EE-26AF-405E-B732-C46340394D6C}" sibTransId="{0A45AC89-BE8A-497A-80AA-B542A258E6FE}"/>
    <dgm:cxn modelId="{639C1904-F311-4D3F-8E5F-C3D33D93020E}" type="presParOf" srcId="{01D5A065-A204-4A97-B095-344949EAA0D5}" destId="{6857983E-276A-4FFB-A497-BB836B664832}" srcOrd="0" destOrd="0" presId="urn:microsoft.com/office/officeart/2018/5/layout/IconLeafLabelList"/>
    <dgm:cxn modelId="{1A54D27F-9C39-4050-A965-DBD7CF2C2C66}" type="presParOf" srcId="{6857983E-276A-4FFB-A497-BB836B664832}" destId="{EE8BFC75-9F84-4E9E-946F-6430422B184D}" srcOrd="0" destOrd="0" presId="urn:microsoft.com/office/officeart/2018/5/layout/IconLeafLabelList"/>
    <dgm:cxn modelId="{4281E66D-6864-40DD-989E-BB0CBA3E1C79}" type="presParOf" srcId="{6857983E-276A-4FFB-A497-BB836B664832}" destId="{04B81BB5-1E2A-47A2-B00F-28F0945A8811}" srcOrd="1" destOrd="0" presId="urn:microsoft.com/office/officeart/2018/5/layout/IconLeafLabelList"/>
    <dgm:cxn modelId="{D6EAB9D7-7C25-4584-9CED-6CAD9B4E4C17}" type="presParOf" srcId="{6857983E-276A-4FFB-A497-BB836B664832}" destId="{296B76E6-9ECF-4214-8E90-1C7BDAA8D9FC}" srcOrd="2" destOrd="0" presId="urn:microsoft.com/office/officeart/2018/5/layout/IconLeafLabelList"/>
    <dgm:cxn modelId="{3C54B6DA-FA51-4B15-93AD-E1D915290F32}" type="presParOf" srcId="{6857983E-276A-4FFB-A497-BB836B664832}" destId="{0CBCF054-DF86-4469-997E-0CC572DA4562}" srcOrd="3" destOrd="0" presId="urn:microsoft.com/office/officeart/2018/5/layout/IconLeafLabelList"/>
    <dgm:cxn modelId="{8EA43D61-F31D-4D8E-9289-8DACC1573C87}" type="presParOf" srcId="{01D5A065-A204-4A97-B095-344949EAA0D5}" destId="{D00D70FB-608C-4090-88F5-9B3E07FF3839}" srcOrd="1" destOrd="0" presId="urn:microsoft.com/office/officeart/2018/5/layout/IconLeafLabelList"/>
    <dgm:cxn modelId="{E5A0FADD-047C-46CF-A48D-DA02C957CDFC}" type="presParOf" srcId="{01D5A065-A204-4A97-B095-344949EAA0D5}" destId="{4F1D9D3E-248E-46D5-8C8F-812D93BF589E}" srcOrd="2" destOrd="0" presId="urn:microsoft.com/office/officeart/2018/5/layout/IconLeafLabelList"/>
    <dgm:cxn modelId="{C0F30E46-5946-4D4E-9FAE-49224CB9C42F}" type="presParOf" srcId="{4F1D9D3E-248E-46D5-8C8F-812D93BF589E}" destId="{5E527E10-B80A-4E93-BE2A-771E9E120F8F}" srcOrd="0" destOrd="0" presId="urn:microsoft.com/office/officeart/2018/5/layout/IconLeafLabelList"/>
    <dgm:cxn modelId="{CB6F5B69-AF9F-43B6-8759-41D1E7A2BCF4}" type="presParOf" srcId="{4F1D9D3E-248E-46D5-8C8F-812D93BF589E}" destId="{D98FA6F7-CF15-444D-BBC3-5763B1A719A0}" srcOrd="1" destOrd="0" presId="urn:microsoft.com/office/officeart/2018/5/layout/IconLeafLabelList"/>
    <dgm:cxn modelId="{B77EA705-DF44-4144-849B-CA736297397F}" type="presParOf" srcId="{4F1D9D3E-248E-46D5-8C8F-812D93BF589E}" destId="{7EA6BA1A-E5D6-4F71-8FE9-3C9A8E3E6337}" srcOrd="2" destOrd="0" presId="urn:microsoft.com/office/officeart/2018/5/layout/IconLeafLabelList"/>
    <dgm:cxn modelId="{475991D2-C7B1-4DE1-94F2-CC684E96CFE8}" type="presParOf" srcId="{4F1D9D3E-248E-46D5-8C8F-812D93BF589E}" destId="{448B3ADB-027C-4E82-B26C-F12FE0EDD9E4}" srcOrd="3" destOrd="0" presId="urn:microsoft.com/office/officeart/2018/5/layout/IconLeafLabelList"/>
    <dgm:cxn modelId="{22AD9EDC-7004-4205-AD89-EAC482D77817}" type="presParOf" srcId="{01D5A065-A204-4A97-B095-344949EAA0D5}" destId="{32C75090-36B5-4F0B-8411-066766ECD92C}" srcOrd="3" destOrd="0" presId="urn:microsoft.com/office/officeart/2018/5/layout/IconLeafLabelList"/>
    <dgm:cxn modelId="{C6A698B7-2FF8-4958-8A52-B63DED8B2F8F}" type="presParOf" srcId="{01D5A065-A204-4A97-B095-344949EAA0D5}" destId="{7DE8BD3B-0682-49C3-A6D7-D9CBA01B9A9D}" srcOrd="4" destOrd="0" presId="urn:microsoft.com/office/officeart/2018/5/layout/IconLeafLabelList"/>
    <dgm:cxn modelId="{94D3E980-6FF6-4D38-BEC2-B68B51B95A85}" type="presParOf" srcId="{7DE8BD3B-0682-49C3-A6D7-D9CBA01B9A9D}" destId="{D100AA74-D240-4EC2-962E-3A055D0DF3CD}" srcOrd="0" destOrd="0" presId="urn:microsoft.com/office/officeart/2018/5/layout/IconLeafLabelList"/>
    <dgm:cxn modelId="{CD06D965-6451-4C81-B452-365C9D29B49F}" type="presParOf" srcId="{7DE8BD3B-0682-49C3-A6D7-D9CBA01B9A9D}" destId="{E5089038-3359-4B3D-B658-E1A30DDB8591}" srcOrd="1" destOrd="0" presId="urn:microsoft.com/office/officeart/2018/5/layout/IconLeafLabelList"/>
    <dgm:cxn modelId="{EC3568E9-9D33-4321-87E5-BD80FD3F8CDA}" type="presParOf" srcId="{7DE8BD3B-0682-49C3-A6D7-D9CBA01B9A9D}" destId="{3943989D-560F-4324-8BF1-C10046469ED1}" srcOrd="2" destOrd="0" presId="urn:microsoft.com/office/officeart/2018/5/layout/IconLeafLabelList"/>
    <dgm:cxn modelId="{8FA82E38-6ABD-40E7-8443-51F210EB6DEB}" type="presParOf" srcId="{7DE8BD3B-0682-49C3-A6D7-D9CBA01B9A9D}" destId="{3B07623D-1A6A-4EC8-8109-353168CA8E65}" srcOrd="3" destOrd="0" presId="urn:microsoft.com/office/officeart/2018/5/layout/IconLeafLabelList"/>
    <dgm:cxn modelId="{CC67F52E-D22F-456A-B122-B648C3E1718F}" type="presParOf" srcId="{01D5A065-A204-4A97-B095-344949EAA0D5}" destId="{0FF35E70-2CF1-4E17-BFC1-B583FCEC190F}" srcOrd="5" destOrd="0" presId="urn:microsoft.com/office/officeart/2018/5/layout/IconLeafLabelList"/>
    <dgm:cxn modelId="{A785CABE-6767-4158-A488-7C5ED96AC02F}" type="presParOf" srcId="{01D5A065-A204-4A97-B095-344949EAA0D5}" destId="{4C51E65B-DF76-42A9-9E7E-07A9599922C2}" srcOrd="6" destOrd="0" presId="urn:microsoft.com/office/officeart/2018/5/layout/IconLeafLabelList"/>
    <dgm:cxn modelId="{154A39CE-8FCE-421F-B90D-5F0265C1A47F}" type="presParOf" srcId="{4C51E65B-DF76-42A9-9E7E-07A9599922C2}" destId="{007ADE21-ED0A-487A-AFC1-CC0E5203C854}" srcOrd="0" destOrd="0" presId="urn:microsoft.com/office/officeart/2018/5/layout/IconLeafLabelList"/>
    <dgm:cxn modelId="{99090560-049E-463C-8C77-9B0BF06019FF}" type="presParOf" srcId="{4C51E65B-DF76-42A9-9E7E-07A9599922C2}" destId="{EA1C565D-4CF3-4C3E-97E7-8040C46E5E34}" srcOrd="1" destOrd="0" presId="urn:microsoft.com/office/officeart/2018/5/layout/IconLeafLabelList"/>
    <dgm:cxn modelId="{B01A2591-1E49-4C39-BF04-AA3FB41BA55E}" type="presParOf" srcId="{4C51E65B-DF76-42A9-9E7E-07A9599922C2}" destId="{7CE47F0B-C436-47EF-9455-3C8D862BF232}" srcOrd="2" destOrd="0" presId="urn:microsoft.com/office/officeart/2018/5/layout/IconLeafLabelList"/>
    <dgm:cxn modelId="{5DA0C534-3980-4329-94A7-744DF9B5F2C4}" type="presParOf" srcId="{4C51E65B-DF76-42A9-9E7E-07A9599922C2}" destId="{1C579827-6162-422C-A7F1-CAE45DDED494}" srcOrd="3" destOrd="0" presId="urn:microsoft.com/office/officeart/2018/5/layout/IconLeafLabelList"/>
    <dgm:cxn modelId="{CAE6680D-9D44-47A3-BE86-233FE0AB4ABE}" type="presParOf" srcId="{01D5A065-A204-4A97-B095-344949EAA0D5}" destId="{604906D2-E383-45AF-B432-4F4A41D33A34}" srcOrd="7" destOrd="0" presId="urn:microsoft.com/office/officeart/2018/5/layout/IconLeafLabelList"/>
    <dgm:cxn modelId="{231BD7B2-DF5F-47B0-9090-5B53DBAB2137}" type="presParOf" srcId="{01D5A065-A204-4A97-B095-344949EAA0D5}" destId="{FCB603A0-C170-458A-ADA3-7E9BA81A9395}" srcOrd="8" destOrd="0" presId="urn:microsoft.com/office/officeart/2018/5/layout/IconLeafLabelList"/>
    <dgm:cxn modelId="{76E4D42B-4FC7-4D05-A71F-A89B02AE159D}" type="presParOf" srcId="{FCB603A0-C170-458A-ADA3-7E9BA81A9395}" destId="{905C4127-94B6-4615-84A2-7E5AD0E3E2CC}" srcOrd="0" destOrd="0" presId="urn:microsoft.com/office/officeart/2018/5/layout/IconLeafLabelList"/>
    <dgm:cxn modelId="{FE307AFC-9B1E-4CEE-A262-A5CE382D58FD}" type="presParOf" srcId="{FCB603A0-C170-458A-ADA3-7E9BA81A9395}" destId="{6DD4FDD0-A4AE-4D82-86CA-329C2F915D1D}" srcOrd="1" destOrd="0" presId="urn:microsoft.com/office/officeart/2018/5/layout/IconLeafLabelList"/>
    <dgm:cxn modelId="{ED5EBD09-0AC5-4645-80E2-D6FDC799F5EC}" type="presParOf" srcId="{FCB603A0-C170-458A-ADA3-7E9BA81A9395}" destId="{9A9A0010-20FA-4CA6-A8A0-CB676F18425D}" srcOrd="2" destOrd="0" presId="urn:microsoft.com/office/officeart/2018/5/layout/IconLeafLabelList"/>
    <dgm:cxn modelId="{75262460-75F3-414D-9663-9E4EBE38E280}" type="presParOf" srcId="{FCB603A0-C170-458A-ADA3-7E9BA81A9395}" destId="{F7871987-7276-487E-8650-42AD1DBE5EED}" srcOrd="3" destOrd="0" presId="urn:microsoft.com/office/officeart/2018/5/layout/IconLeafLabelList"/>
    <dgm:cxn modelId="{7DFA230C-AF89-4CF5-91BB-18AEFDA14158}" type="presParOf" srcId="{01D5A065-A204-4A97-B095-344949EAA0D5}" destId="{B318AC4A-7E04-4CCF-A93E-69C605F1E139}" srcOrd="9" destOrd="0" presId="urn:microsoft.com/office/officeart/2018/5/layout/IconLeafLabelList"/>
    <dgm:cxn modelId="{D2A8282A-11EE-4D01-8C33-0DA86F1BBC9B}" type="presParOf" srcId="{01D5A065-A204-4A97-B095-344949EAA0D5}" destId="{2215C129-F58A-48F7-8D2B-0432B754DB81}" srcOrd="10" destOrd="0" presId="urn:microsoft.com/office/officeart/2018/5/layout/IconLeafLabelList"/>
    <dgm:cxn modelId="{79D6477B-64D6-4BFC-BB10-5D9DB576F655}" type="presParOf" srcId="{2215C129-F58A-48F7-8D2B-0432B754DB81}" destId="{C19780D4-D35E-4660-B0F4-A1BFD3562136}" srcOrd="0" destOrd="0" presId="urn:microsoft.com/office/officeart/2018/5/layout/IconLeafLabelList"/>
    <dgm:cxn modelId="{EC7813EA-FD07-4429-8D83-3D302A1333EF}" type="presParOf" srcId="{2215C129-F58A-48F7-8D2B-0432B754DB81}" destId="{D38233A2-743E-4EB3-894A-52B6332EF4FE}" srcOrd="1" destOrd="0" presId="urn:microsoft.com/office/officeart/2018/5/layout/IconLeafLabelList"/>
    <dgm:cxn modelId="{FB16C03B-5BB4-4E98-9A28-E07CD5F20E7C}" type="presParOf" srcId="{2215C129-F58A-48F7-8D2B-0432B754DB81}" destId="{33B4A1AA-26CC-4610-8463-755E9B4E5C62}" srcOrd="2" destOrd="0" presId="urn:microsoft.com/office/officeart/2018/5/layout/IconLeafLabelList"/>
    <dgm:cxn modelId="{606E27F2-086C-4501-BE30-E9A28AAA0395}" type="presParOf" srcId="{2215C129-F58A-48F7-8D2B-0432B754DB81}" destId="{20F41385-79D0-4E6E-9710-6F8B2001DD5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4C314B-BF78-4B07-9EF2-5E73B81DBC60}">
      <dsp:nvSpPr>
        <dsp:cNvPr id="0" name=""/>
        <dsp:cNvSpPr/>
      </dsp:nvSpPr>
      <dsp:spPr>
        <a:xfrm>
          <a:off x="0" y="101594"/>
          <a:ext cx="6391275" cy="9534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Executive summary	</a:t>
          </a:r>
        </a:p>
      </dsp:txBody>
      <dsp:txXfrm>
        <a:off x="46541" y="148135"/>
        <a:ext cx="6298193" cy="860321"/>
      </dsp:txXfrm>
    </dsp:sp>
    <dsp:sp modelId="{BC625750-1CF0-48C0-A39F-0D6399F83DAB}">
      <dsp:nvSpPr>
        <dsp:cNvPr id="0" name=""/>
        <dsp:cNvSpPr/>
      </dsp:nvSpPr>
      <dsp:spPr>
        <a:xfrm>
          <a:off x="0" y="1124117"/>
          <a:ext cx="6391275" cy="953403"/>
        </a:xfrm>
        <a:prstGeom prst="roundRect">
          <a:avLst/>
        </a:prstGeom>
        <a:solidFill>
          <a:schemeClr val="accent2">
            <a:hueOff val="-4941430"/>
            <a:satOff val="225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1) Introduction	</a:t>
          </a:r>
        </a:p>
      </dsp:txBody>
      <dsp:txXfrm>
        <a:off x="46541" y="1170658"/>
        <a:ext cx="6298193" cy="860321"/>
      </dsp:txXfrm>
    </dsp:sp>
    <dsp:sp modelId="{404C5714-775E-4D0F-89C9-7D0F347BEBC1}">
      <dsp:nvSpPr>
        <dsp:cNvPr id="0" name=""/>
        <dsp:cNvSpPr/>
      </dsp:nvSpPr>
      <dsp:spPr>
        <a:xfrm>
          <a:off x="0" y="2146641"/>
          <a:ext cx="6391275" cy="953403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1.1 Scope 	</a:t>
          </a:r>
        </a:p>
      </dsp:txBody>
      <dsp:txXfrm>
        <a:off x="46541" y="2193182"/>
        <a:ext cx="6298193" cy="860321"/>
      </dsp:txXfrm>
    </dsp:sp>
    <dsp:sp modelId="{F30804CF-6983-4966-8622-A78A8125CEE1}">
      <dsp:nvSpPr>
        <dsp:cNvPr id="0" name=""/>
        <dsp:cNvSpPr/>
      </dsp:nvSpPr>
      <dsp:spPr>
        <a:xfrm>
          <a:off x="0" y="3169165"/>
          <a:ext cx="6391275" cy="953403"/>
        </a:xfrm>
        <a:prstGeom prst="roundRect">
          <a:avLst/>
        </a:prstGeom>
        <a:solidFill>
          <a:schemeClr val="accent2">
            <a:hueOff val="-14824290"/>
            <a:satOff val="676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1.2 Context	</a:t>
          </a:r>
        </a:p>
      </dsp:txBody>
      <dsp:txXfrm>
        <a:off x="46541" y="3215706"/>
        <a:ext cx="6298193" cy="860321"/>
      </dsp:txXfrm>
    </dsp:sp>
    <dsp:sp modelId="{446A9629-4941-4C03-ACF0-E0C439B36E98}">
      <dsp:nvSpPr>
        <dsp:cNvPr id="0" name=""/>
        <dsp:cNvSpPr/>
      </dsp:nvSpPr>
      <dsp:spPr>
        <a:xfrm>
          <a:off x="0" y="4191689"/>
          <a:ext cx="6391275" cy="953403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1.3 Links to other corporate strategies	</a:t>
          </a:r>
        </a:p>
      </dsp:txBody>
      <dsp:txXfrm>
        <a:off x="46541" y="4238230"/>
        <a:ext cx="6298193" cy="8603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E99C8D-502F-44FB-990E-48A1DFF0F8D3}">
      <dsp:nvSpPr>
        <dsp:cNvPr id="0" name=""/>
        <dsp:cNvSpPr/>
      </dsp:nvSpPr>
      <dsp:spPr>
        <a:xfrm>
          <a:off x="1800504" y="1341"/>
          <a:ext cx="2058750" cy="20587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0ED7DE-D557-4648-A720-78E8E607410A}">
      <dsp:nvSpPr>
        <dsp:cNvPr id="0" name=""/>
        <dsp:cNvSpPr/>
      </dsp:nvSpPr>
      <dsp:spPr>
        <a:xfrm>
          <a:off x="2239254" y="440091"/>
          <a:ext cx="1181250" cy="1181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7C12F-DA1B-4A2A-8D00-D8E3E3A6D2B0}">
      <dsp:nvSpPr>
        <dsp:cNvPr id="0" name=""/>
        <dsp:cNvSpPr/>
      </dsp:nvSpPr>
      <dsp:spPr>
        <a:xfrm>
          <a:off x="1142379" y="2701341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3) Asset management and accommodation strategy	</a:t>
          </a:r>
        </a:p>
      </dsp:txBody>
      <dsp:txXfrm>
        <a:off x="1142379" y="2701341"/>
        <a:ext cx="3375000" cy="720000"/>
      </dsp:txXfrm>
    </dsp:sp>
    <dsp:sp modelId="{136964D7-6028-4784-B9CC-E8386E0A2D0B}">
      <dsp:nvSpPr>
        <dsp:cNvPr id="0" name=""/>
        <dsp:cNvSpPr/>
      </dsp:nvSpPr>
      <dsp:spPr>
        <a:xfrm>
          <a:off x="5766129" y="1341"/>
          <a:ext cx="2058750" cy="20587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FCAE62-E65E-404B-9DBB-A18D65B1A0C0}">
      <dsp:nvSpPr>
        <dsp:cNvPr id="0" name=""/>
        <dsp:cNvSpPr/>
      </dsp:nvSpPr>
      <dsp:spPr>
        <a:xfrm>
          <a:off x="6204879" y="440091"/>
          <a:ext cx="1181250" cy="1181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76606-881B-49E8-AE52-27DEFC828756}">
      <dsp:nvSpPr>
        <dsp:cNvPr id="0" name=""/>
        <dsp:cNvSpPr/>
      </dsp:nvSpPr>
      <dsp:spPr>
        <a:xfrm>
          <a:off x="5108004" y="2701341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3.1 Overview</a:t>
          </a:r>
        </a:p>
      </dsp:txBody>
      <dsp:txXfrm>
        <a:off x="5108004" y="2701341"/>
        <a:ext cx="3375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8BFC75-9F84-4E9E-946F-6430422B184D}">
      <dsp:nvSpPr>
        <dsp:cNvPr id="0" name=""/>
        <dsp:cNvSpPr/>
      </dsp:nvSpPr>
      <dsp:spPr>
        <a:xfrm>
          <a:off x="275724" y="871810"/>
          <a:ext cx="853523" cy="85352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B81BB5-1E2A-47A2-B00F-28F0945A8811}">
      <dsp:nvSpPr>
        <dsp:cNvPr id="0" name=""/>
        <dsp:cNvSpPr/>
      </dsp:nvSpPr>
      <dsp:spPr>
        <a:xfrm>
          <a:off x="457623" y="1053708"/>
          <a:ext cx="489726" cy="4897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BCF054-DF86-4469-997E-0CC572DA4562}">
      <dsp:nvSpPr>
        <dsp:cNvPr id="0" name=""/>
        <dsp:cNvSpPr/>
      </dsp:nvSpPr>
      <dsp:spPr>
        <a:xfrm>
          <a:off x="2877" y="1991185"/>
          <a:ext cx="1399218" cy="559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4) Delivery	</a:t>
          </a:r>
        </a:p>
      </dsp:txBody>
      <dsp:txXfrm>
        <a:off x="2877" y="1991185"/>
        <a:ext cx="1399218" cy="559687"/>
      </dsp:txXfrm>
    </dsp:sp>
    <dsp:sp modelId="{5E527E10-B80A-4E93-BE2A-771E9E120F8F}">
      <dsp:nvSpPr>
        <dsp:cNvPr id="0" name=""/>
        <dsp:cNvSpPr/>
      </dsp:nvSpPr>
      <dsp:spPr>
        <a:xfrm>
          <a:off x="1919806" y="871810"/>
          <a:ext cx="853523" cy="853523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8FA6F7-CF15-444D-BBC3-5763B1A719A0}">
      <dsp:nvSpPr>
        <dsp:cNvPr id="0" name=""/>
        <dsp:cNvSpPr/>
      </dsp:nvSpPr>
      <dsp:spPr>
        <a:xfrm>
          <a:off x="2101705" y="1053708"/>
          <a:ext cx="489726" cy="4897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8B3ADB-027C-4E82-B26C-F12FE0EDD9E4}">
      <dsp:nvSpPr>
        <dsp:cNvPr id="0" name=""/>
        <dsp:cNvSpPr/>
      </dsp:nvSpPr>
      <dsp:spPr>
        <a:xfrm>
          <a:off x="1646959" y="1991185"/>
          <a:ext cx="1399218" cy="559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4.1 Outcomes, work strands and projects	</a:t>
          </a:r>
        </a:p>
      </dsp:txBody>
      <dsp:txXfrm>
        <a:off x="1646959" y="1991185"/>
        <a:ext cx="1399218" cy="559687"/>
      </dsp:txXfrm>
    </dsp:sp>
    <dsp:sp modelId="{D100AA74-D240-4EC2-962E-3A055D0DF3CD}">
      <dsp:nvSpPr>
        <dsp:cNvPr id="0" name=""/>
        <dsp:cNvSpPr/>
      </dsp:nvSpPr>
      <dsp:spPr>
        <a:xfrm>
          <a:off x="3563888" y="871810"/>
          <a:ext cx="853523" cy="853523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89038-3359-4B3D-B658-E1A30DDB8591}">
      <dsp:nvSpPr>
        <dsp:cNvPr id="0" name=""/>
        <dsp:cNvSpPr/>
      </dsp:nvSpPr>
      <dsp:spPr>
        <a:xfrm>
          <a:off x="3745787" y="1053708"/>
          <a:ext cx="489726" cy="4897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07623D-1A6A-4EC8-8109-353168CA8E65}">
      <dsp:nvSpPr>
        <dsp:cNvPr id="0" name=""/>
        <dsp:cNvSpPr/>
      </dsp:nvSpPr>
      <dsp:spPr>
        <a:xfrm>
          <a:off x="3291041" y="1991185"/>
          <a:ext cx="1399218" cy="559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4.2 Performance indicators	</a:t>
          </a:r>
        </a:p>
      </dsp:txBody>
      <dsp:txXfrm>
        <a:off x="3291041" y="1991185"/>
        <a:ext cx="1399218" cy="559687"/>
      </dsp:txXfrm>
    </dsp:sp>
    <dsp:sp modelId="{007ADE21-ED0A-487A-AFC1-CC0E5203C854}">
      <dsp:nvSpPr>
        <dsp:cNvPr id="0" name=""/>
        <dsp:cNvSpPr/>
      </dsp:nvSpPr>
      <dsp:spPr>
        <a:xfrm>
          <a:off x="5207970" y="871810"/>
          <a:ext cx="853523" cy="853523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1C565D-4CF3-4C3E-97E7-8040C46E5E34}">
      <dsp:nvSpPr>
        <dsp:cNvPr id="0" name=""/>
        <dsp:cNvSpPr/>
      </dsp:nvSpPr>
      <dsp:spPr>
        <a:xfrm>
          <a:off x="5389869" y="1053708"/>
          <a:ext cx="489726" cy="4897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579827-6162-422C-A7F1-CAE45DDED494}">
      <dsp:nvSpPr>
        <dsp:cNvPr id="0" name=""/>
        <dsp:cNvSpPr/>
      </dsp:nvSpPr>
      <dsp:spPr>
        <a:xfrm>
          <a:off x="4935123" y="1991185"/>
          <a:ext cx="1399218" cy="559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4.3 Risks	</a:t>
          </a:r>
        </a:p>
      </dsp:txBody>
      <dsp:txXfrm>
        <a:off x="4935123" y="1991185"/>
        <a:ext cx="1399218" cy="559687"/>
      </dsp:txXfrm>
    </dsp:sp>
    <dsp:sp modelId="{905C4127-94B6-4615-84A2-7E5AD0E3E2CC}">
      <dsp:nvSpPr>
        <dsp:cNvPr id="0" name=""/>
        <dsp:cNvSpPr/>
      </dsp:nvSpPr>
      <dsp:spPr>
        <a:xfrm>
          <a:off x="6852052" y="871810"/>
          <a:ext cx="853523" cy="853523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D4FDD0-A4AE-4D82-86CA-329C2F915D1D}">
      <dsp:nvSpPr>
        <dsp:cNvPr id="0" name=""/>
        <dsp:cNvSpPr/>
      </dsp:nvSpPr>
      <dsp:spPr>
        <a:xfrm>
          <a:off x="7033951" y="1053708"/>
          <a:ext cx="489726" cy="48972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871987-7276-487E-8650-42AD1DBE5EED}">
      <dsp:nvSpPr>
        <dsp:cNvPr id="0" name=""/>
        <dsp:cNvSpPr/>
      </dsp:nvSpPr>
      <dsp:spPr>
        <a:xfrm>
          <a:off x="6579205" y="1991185"/>
          <a:ext cx="1399218" cy="559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4.4 Timetable	</a:t>
          </a:r>
        </a:p>
      </dsp:txBody>
      <dsp:txXfrm>
        <a:off x="6579205" y="1991185"/>
        <a:ext cx="1399218" cy="559687"/>
      </dsp:txXfrm>
    </dsp:sp>
    <dsp:sp modelId="{C19780D4-D35E-4660-B0F4-A1BFD3562136}">
      <dsp:nvSpPr>
        <dsp:cNvPr id="0" name=""/>
        <dsp:cNvSpPr/>
      </dsp:nvSpPr>
      <dsp:spPr>
        <a:xfrm>
          <a:off x="8496134" y="871810"/>
          <a:ext cx="853523" cy="85352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8233A2-743E-4EB3-894A-52B6332EF4FE}">
      <dsp:nvSpPr>
        <dsp:cNvPr id="0" name=""/>
        <dsp:cNvSpPr/>
      </dsp:nvSpPr>
      <dsp:spPr>
        <a:xfrm>
          <a:off x="8678033" y="1053708"/>
          <a:ext cx="489726" cy="48972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F41385-79D0-4E6E-9710-6F8B2001DD59}">
      <dsp:nvSpPr>
        <dsp:cNvPr id="0" name=""/>
        <dsp:cNvSpPr/>
      </dsp:nvSpPr>
      <dsp:spPr>
        <a:xfrm>
          <a:off x="8223287" y="1991185"/>
          <a:ext cx="1399218" cy="559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4.5 Supplementary documents	</a:t>
          </a:r>
        </a:p>
      </dsp:txBody>
      <dsp:txXfrm>
        <a:off x="8223287" y="1991185"/>
        <a:ext cx="1399218" cy="559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51B78C-0BAA-45CA-A3AD-A007406E0BA6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A43804-BB9A-4B2D-81C2-BA5E72BB6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8116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A6FBD404-55F7-4541-B945-95DDBD3427C7}" type="datetime1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204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CC565-B7D5-463F-88B2-11A101687A5D}" type="datetime1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02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D2E9-377B-4EDF-BC00-4BB94CB82100}" type="datetime1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89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DDF78-4EE1-494E-BC5C-5DAB800CB3F6}" type="datetime1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124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8803B-DB2C-4696-83AE-6E1212F08C69}" type="datetime1">
              <a:rPr lang="en-GB" smtClean="0"/>
              <a:t>27/03/2020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498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2C04D-50AD-4F12-88F7-CD2745DA328E}" type="datetime1">
              <a:rPr lang="en-GB" smtClean="0"/>
              <a:t>27/03/2020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026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56C1A-F74A-4DC2-9B40-56E89359AEAC}" type="datetime1">
              <a:rPr lang="en-GB" smtClean="0"/>
              <a:t>27/03/2020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697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644F6-26B0-48AC-9976-57B0C43DC84C}" type="datetime1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550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9798-037D-489F-A15F-0D835E853440}" type="datetime1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75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C2D9B-D626-4451-BA3B-19592A7D28C4}" type="datetime1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702139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C2D9B-D626-4451-BA3B-19592A7D28C4}" type="datetime1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755533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C2D9B-D626-4451-BA3B-19592A7D28C4}" type="datetime1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542082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C2D9B-D626-4451-BA3B-19592A7D28C4}" type="datetime1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40134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C2D9B-D626-4451-BA3B-19592A7D28C4}" type="datetime1">
              <a:rPr lang="en-GB" smtClean="0"/>
              <a:t>27/03/2020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886766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C2D9B-D626-4451-BA3B-19592A7D28C4}" type="datetime1">
              <a:rPr lang="en-GB" smtClean="0"/>
              <a:t>27/03/2020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553794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AC00FD97-3982-4630-A96B-F40978BA361F}" type="datetime1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0316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836B845C-34C8-4CA1-A9DF-5B0A18E4825F}" type="datetime1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422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54BC2D9B-D626-4451-BA3B-19592A7D28C4}" type="datetime1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E99F146-6ED0-44F1-8055-D81879813B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800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18CA6A-7538-45AD-933B-C8D3571B63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4929" y="1241266"/>
            <a:ext cx="4798142" cy="31537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>
                <a:solidFill>
                  <a:srgbClr val="EBEBEB"/>
                </a:solidFill>
              </a:rPr>
              <a:t>A typical </a:t>
            </a:r>
            <a:br>
              <a:rPr lang="en-GB" sz="4200">
                <a:solidFill>
                  <a:srgbClr val="EBEBEB"/>
                </a:solidFill>
              </a:rPr>
            </a:br>
            <a:r>
              <a:rPr lang="en-GB" sz="4200">
                <a:solidFill>
                  <a:srgbClr val="EBEBEB"/>
                </a:solidFill>
              </a:rPr>
              <a:t>Local Authority Asset Management Strategy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4B1977-308B-41B2-8130-2EE795CA3A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4929" y="4591665"/>
            <a:ext cx="4798142" cy="1622322"/>
          </a:xfrm>
        </p:spPr>
        <p:txBody>
          <a:bodyPr>
            <a:normAutofit/>
          </a:bodyPr>
          <a:lstStyle/>
          <a:p>
            <a:r>
              <a:rPr lang="en-GB" dirty="0"/>
              <a:t>Indicative subject headings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CA71C3-D18E-46D5-A75F-435689A16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42708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E99F146-6ED0-44F1-8055-D81879813B45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GB">
              <a:solidFill>
                <a:srgbClr val="FFFFFF"/>
              </a:solidFill>
            </a:endParaRPr>
          </a:p>
        </p:txBody>
      </p:sp>
      <p:pic>
        <p:nvPicPr>
          <p:cNvPr id="8" name="Graphic 7" descr="Bank">
            <a:extLst>
              <a:ext uri="{FF2B5EF4-FFF2-40B4-BE49-F238E27FC236}">
                <a16:creationId xmlns:a16="http://schemas.microsoft.com/office/drawing/2014/main" id="{CB9458E6-693F-4066-98FB-7599CFF6D1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88503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435924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084C40-9104-48A7-9B10-693E90196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EBEBEB"/>
                </a:solidFill>
              </a:rPr>
              <a:t>Local Authority Asset Management Strategy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FFCD78-A4BE-4512-9232-E5CE3199C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E99F146-6ED0-44F1-8055-D81879813B45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6508680-8C73-4A42-9259-BC15BDF208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2123644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56559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ACAC1-0060-470D-A020-712B9C183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Authority Asset Management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DD721-D432-48FC-AEC8-90DB33EE5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2)   Summary of assets			</a:t>
            </a:r>
          </a:p>
          <a:p>
            <a:pPr marL="0" indent="0">
              <a:buNone/>
            </a:pPr>
            <a:r>
              <a:rPr lang="en-US" dirty="0"/>
              <a:t>2.1 Summary	</a:t>
            </a:r>
          </a:p>
          <a:p>
            <a:pPr marL="0" indent="0">
              <a:buNone/>
            </a:pPr>
            <a:r>
              <a:rPr lang="en-US" dirty="0"/>
              <a:t>2.2 Housing	</a:t>
            </a:r>
          </a:p>
          <a:p>
            <a:pPr marL="0" indent="0">
              <a:buNone/>
            </a:pPr>
            <a:r>
              <a:rPr lang="en-US" dirty="0"/>
              <a:t>2.3 Register of non-housing property assets	</a:t>
            </a:r>
          </a:p>
          <a:p>
            <a:pPr marL="0" indent="0">
              <a:buNone/>
            </a:pPr>
            <a:r>
              <a:rPr lang="en-US" dirty="0"/>
              <a:t>2.4 Source data for the asset register	</a:t>
            </a:r>
          </a:p>
          <a:p>
            <a:pPr marL="0" indent="0">
              <a:buNone/>
            </a:pPr>
            <a:r>
              <a:rPr lang="en-US" dirty="0"/>
              <a:t>2.5 Highways	</a:t>
            </a:r>
          </a:p>
          <a:p>
            <a:pPr marL="0" indent="0">
              <a:buNone/>
            </a:pPr>
            <a:r>
              <a:rPr lang="en-US" dirty="0"/>
              <a:t>	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5A9432-5DF3-470A-9CE2-C3F93FA5C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94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599F4C-C987-47DE-8581-ECD5A7257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rgbClr val="FFFFFF"/>
                </a:solidFill>
              </a:rPr>
              <a:t>Local Authority Asset Management Strategy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B0A124-9C35-4463-BEA3-E7B60D096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E99F146-6ED0-44F1-8055-D81879813B45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D40AD11-DDB0-472A-9FE3-2B3980E548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2348944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672949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ACAC1-0060-470D-A020-712B9C183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Authority Asset Management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DD721-D432-48FC-AEC8-90DB33EE5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/>
              <a:t>3) Asset management and accommodation strategy	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3.1 Overview	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3.2 Effective management of assets</a:t>
            </a:r>
          </a:p>
          <a:p>
            <a:pPr marL="0" indent="0">
              <a:buNone/>
            </a:pPr>
            <a:r>
              <a:rPr lang="en-US" dirty="0"/>
              <a:t>-	3.2.1 Data capture, storage and analysis</a:t>
            </a:r>
          </a:p>
          <a:p>
            <a:pPr marL="0" indent="0">
              <a:buNone/>
            </a:pPr>
            <a:r>
              <a:rPr lang="en-US" dirty="0"/>
              <a:t>o	(</a:t>
            </a:r>
            <a:r>
              <a:rPr lang="en-US" dirty="0" err="1"/>
              <a:t>i</a:t>
            </a:r>
            <a:r>
              <a:rPr lang="en-US" dirty="0"/>
              <a:t>)   Asset Management System</a:t>
            </a:r>
          </a:p>
          <a:p>
            <a:pPr marL="0" indent="0">
              <a:buNone/>
            </a:pPr>
            <a:r>
              <a:rPr lang="en-US" dirty="0"/>
              <a:t>o	(ii)  Data systems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3.2.2 Capacity and functions</a:t>
            </a:r>
          </a:p>
          <a:p>
            <a:pPr marL="0" indent="0">
              <a:buNone/>
            </a:pPr>
            <a:r>
              <a:rPr lang="en-US" dirty="0"/>
              <a:t>o	(</a:t>
            </a:r>
            <a:r>
              <a:rPr lang="en-US" dirty="0" err="1"/>
              <a:t>i</a:t>
            </a:r>
            <a:r>
              <a:rPr lang="en-US" dirty="0"/>
              <a:t>)   </a:t>
            </a:r>
            <a:r>
              <a:rPr lang="en-US" dirty="0" err="1"/>
              <a:t>Reorganisation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o	(ii)  Backlog clearance</a:t>
            </a:r>
          </a:p>
          <a:p>
            <a:pPr marL="0" indent="0">
              <a:buNone/>
            </a:pPr>
            <a:r>
              <a:rPr lang="en-US" dirty="0"/>
              <a:t>-	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A63D1B-4C65-4EA2-8C9D-86A9276DB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564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1109B5D-BC35-4376-98A2-F53B03E4E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94D90C11-98A3-40E3-B04C-A3025D645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A7FB10A-AE2C-40B8-A589-3DC04812A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791" y="1449324"/>
            <a:ext cx="2621734" cy="43916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>
                <a:solidFill>
                  <a:schemeClr val="tx1"/>
                </a:solidFill>
              </a:rPr>
              <a:t>Local Authority Asset Management Strategy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B28FB1-97C9-4A9E-A45B-356508C2C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262DED-9CF5-4476-871E-F8A8D5EEF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3E99F146-6ED0-44F1-8055-D81879813B45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36F081C-44FB-45CA-ADEC-A5EB26857885}"/>
              </a:ext>
            </a:extLst>
          </p:cNvPr>
          <p:cNvSpPr/>
          <p:nvPr/>
        </p:nvSpPr>
        <p:spPr>
          <a:xfrm>
            <a:off x="3750393" y="1449324"/>
            <a:ext cx="6230220" cy="4391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/>
              <a:t>3.2.3 Estate management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/>
              <a:t>o	(i)  Classification of assets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/>
              <a:t>o	(ii) Third sector and community assets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/>
              <a:t>3.2.4 Governance and partnerships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/>
              <a:t>o	(i)   New corporate governance arrangements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/>
              <a:t>o	(ii)  Partnerships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700"/>
              <a:t>o	(iii) Schools estate	</a:t>
            </a:r>
          </a:p>
        </p:txBody>
      </p:sp>
    </p:spTree>
    <p:extLst>
      <p:ext uri="{BB962C8B-B14F-4D97-AF65-F5344CB8AC3E}">
        <p14:creationId xmlns:p14="http://schemas.microsoft.com/office/powerpoint/2010/main" val="3678958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BE591162-2568-4C07-87BA-0A3FE74E0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>
                <a:solidFill>
                  <a:schemeClr val="tx1"/>
                </a:solidFill>
              </a:rPr>
              <a:t>Local Authority Asset Management Strategy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D8976BD8-351C-46B8-9F78-6B3C72A8B603}"/>
              </a:ext>
            </a:extLst>
          </p:cNvPr>
          <p:cNvSpPr/>
          <p:nvPr/>
        </p:nvSpPr>
        <p:spPr>
          <a:xfrm>
            <a:off x="5041399" y="1085549"/>
            <a:ext cx="5579707" cy="4686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3.2.3 Estate management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o	(i)  Classification of assets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o	(ii) ‘Urban Files’ (this refers to the urban community spaces).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o	(iii) Third sector and community assets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3.2.4 Governance and partnerships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o	(i)   New corporate governance arrangements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o	(ii)  Partnerships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/>
              <a:t>o	(iii) Schools estate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E01633-D679-49E4-88B2-5E66BD82B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5504" y="317862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spcAft>
                <a:spcPts val="600"/>
              </a:spcAft>
            </a:pPr>
            <a:fld id="{3E99F146-6ED0-44F1-8055-D81879813B45}" type="slidenum">
              <a:rPr lang="en-US">
                <a:solidFill>
                  <a:schemeClr val="tx1"/>
                </a:solidFill>
              </a:rPr>
              <a:pPr algn="l">
                <a:spcAft>
                  <a:spcPts val="600"/>
                </a:spcAft>
              </a:pPr>
              <a:t>7</a:t>
            </a:fld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10166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01BBB-9E8F-4350-92BE-A689E7089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Authority Asset Management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C0D62-7AA7-4815-AECF-3D0E61D70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3.3 Accommodation strategy for the operational estate</a:t>
            </a:r>
          </a:p>
          <a:p>
            <a:pPr marL="0" indent="0">
              <a:buNone/>
            </a:pPr>
            <a:r>
              <a:rPr lang="en-US" dirty="0"/>
              <a:t>-	3.3.1 Asset </a:t>
            </a:r>
            <a:r>
              <a:rPr lang="en-US" dirty="0" err="1"/>
              <a:t>optimisation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o	(</a:t>
            </a:r>
            <a:r>
              <a:rPr lang="en-US" dirty="0" err="1"/>
              <a:t>i</a:t>
            </a:r>
            <a:r>
              <a:rPr lang="en-US" dirty="0"/>
              <a:t>)   Refocus of the operational estate</a:t>
            </a:r>
          </a:p>
          <a:p>
            <a:pPr marL="0" indent="0">
              <a:buNone/>
            </a:pPr>
            <a:r>
              <a:rPr lang="en-US" dirty="0"/>
              <a:t>o	(ii) New income opportunities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3.3.2 Facilities management</a:t>
            </a:r>
          </a:p>
          <a:p>
            <a:pPr marL="0" indent="0">
              <a:buNone/>
            </a:pPr>
            <a:r>
              <a:rPr lang="en-US" dirty="0"/>
              <a:t>o	(</a:t>
            </a:r>
            <a:r>
              <a:rPr lang="en-US" dirty="0" err="1"/>
              <a:t>i</a:t>
            </a:r>
            <a:r>
              <a:rPr lang="en-US" dirty="0"/>
              <a:t>)   2016 realignment of contracts</a:t>
            </a:r>
          </a:p>
          <a:p>
            <a:pPr marL="0" indent="0">
              <a:buNone/>
            </a:pPr>
            <a:r>
              <a:rPr lang="en-US" dirty="0"/>
              <a:t>o	(ii)  Integration of functions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3.3.3 A sustainable and efficient estate</a:t>
            </a:r>
          </a:p>
          <a:p>
            <a:pPr marL="0" indent="0">
              <a:buNone/>
            </a:pPr>
            <a:r>
              <a:rPr lang="en-US" dirty="0"/>
              <a:t>o	(</a:t>
            </a:r>
            <a:r>
              <a:rPr lang="en-US" dirty="0" err="1"/>
              <a:t>i</a:t>
            </a:r>
            <a:r>
              <a:rPr lang="en-US" dirty="0"/>
              <a:t>)   Carbon and energy targets</a:t>
            </a:r>
          </a:p>
          <a:p>
            <a:pPr marL="0" indent="0">
              <a:buNone/>
            </a:pPr>
            <a:r>
              <a:rPr lang="en-US" dirty="0"/>
              <a:t>o	(ii)  Corporate sustainability	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578B8E-42C3-4528-8C32-7AE865889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865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F45D2-10C3-477F-AA75-DF21A8D2C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Authority Asset Management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B2A1E-EEA6-416C-B599-E17C7553B8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3.4 Compliance and risk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-	3.4.1 Fire safety </a:t>
            </a:r>
          </a:p>
          <a:p>
            <a:pPr marL="0" indent="0">
              <a:buNone/>
            </a:pPr>
            <a:r>
              <a:rPr lang="en-US" dirty="0"/>
              <a:t>-	3.4.2 Asbestos policy and management plan</a:t>
            </a:r>
          </a:p>
          <a:p>
            <a:pPr marL="0" indent="0">
              <a:buNone/>
            </a:pPr>
            <a:r>
              <a:rPr lang="en-US" dirty="0"/>
              <a:t>-	3.4.3 Water hygiene plan</a:t>
            </a:r>
          </a:p>
          <a:p>
            <a:pPr marL="0" indent="0">
              <a:buNone/>
            </a:pPr>
            <a:r>
              <a:rPr lang="en-US" dirty="0"/>
              <a:t>-	3.4.4 Equalities</a:t>
            </a:r>
          </a:p>
          <a:p>
            <a:pPr marL="0" indent="0">
              <a:buNone/>
            </a:pPr>
            <a:r>
              <a:rPr lang="en-US" dirty="0"/>
              <a:t>-	3.4.5 Energy Performance Certificates</a:t>
            </a:r>
          </a:p>
          <a:p>
            <a:pPr marL="0" indent="0">
              <a:buNone/>
            </a:pPr>
            <a:r>
              <a:rPr lang="en-US" dirty="0"/>
              <a:t>-	3.4.6 Staff safety</a:t>
            </a:r>
          </a:p>
          <a:p>
            <a:pPr marL="0" indent="0">
              <a:buNone/>
            </a:pPr>
            <a:r>
              <a:rPr lang="en-US" dirty="0"/>
              <a:t>-	3.4.7 Third party management of assets	27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ADD616-B0D4-407C-9BC7-45E913CC2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6670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7F8DB-59DC-4174-98AF-C019F6D9F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Authority Asset Management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0CC20-B9E2-49C4-83C0-D041DB3D0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3.4 Compliance and risk</a:t>
            </a:r>
          </a:p>
          <a:p>
            <a:pPr marL="0" indent="0">
              <a:buNone/>
            </a:pPr>
            <a:r>
              <a:rPr lang="en-US" dirty="0"/>
              <a:t>-	3.4.1 Fire safety </a:t>
            </a:r>
          </a:p>
          <a:p>
            <a:pPr marL="0" indent="0">
              <a:buNone/>
            </a:pPr>
            <a:r>
              <a:rPr lang="en-US" dirty="0"/>
              <a:t>-	3.4.2 Asbestos policy and management plan</a:t>
            </a:r>
          </a:p>
          <a:p>
            <a:pPr marL="0" indent="0">
              <a:buNone/>
            </a:pPr>
            <a:r>
              <a:rPr lang="en-US" dirty="0"/>
              <a:t>-	3.4.3 Water hygiene plan</a:t>
            </a:r>
          </a:p>
          <a:p>
            <a:pPr marL="0" indent="0">
              <a:buNone/>
            </a:pPr>
            <a:r>
              <a:rPr lang="en-US" dirty="0"/>
              <a:t>-	3.4.4 Equalities</a:t>
            </a:r>
          </a:p>
          <a:p>
            <a:pPr marL="0" indent="0">
              <a:buNone/>
            </a:pPr>
            <a:r>
              <a:rPr lang="en-US" dirty="0"/>
              <a:t>-	3.4.5 Energy Performance Certificates</a:t>
            </a:r>
          </a:p>
          <a:p>
            <a:pPr marL="0" indent="0">
              <a:buNone/>
            </a:pPr>
            <a:r>
              <a:rPr lang="en-US" dirty="0"/>
              <a:t>-	3.4.6 Staff safety</a:t>
            </a:r>
          </a:p>
          <a:p>
            <a:pPr marL="0" indent="0">
              <a:buNone/>
            </a:pPr>
            <a:r>
              <a:rPr lang="en-US" dirty="0"/>
              <a:t>-	3.4.7 Third party management of assets	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71CFBD-C78D-4337-8AC3-D49DD73AD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410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288C0-226F-4849-BE82-6301DACDB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Authority Asset Management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EA933-5E3F-4CEB-A2DD-A17D7C22C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3.5 Commercial estate</a:t>
            </a:r>
          </a:p>
          <a:p>
            <a:pPr marL="0" indent="0">
              <a:buNone/>
            </a:pPr>
            <a:r>
              <a:rPr lang="en-US" dirty="0"/>
              <a:t>3.5.1 Development of </a:t>
            </a:r>
            <a:r>
              <a:rPr lang="en-US" dirty="0" err="1"/>
              <a:t>underutilised</a:t>
            </a:r>
            <a:r>
              <a:rPr lang="en-US" dirty="0"/>
              <a:t> assets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3.5.2 Increased income from the existing estate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i</a:t>
            </a:r>
            <a:r>
              <a:rPr lang="en-US" dirty="0"/>
              <a:t>)   Rent review of the commercial estate</a:t>
            </a:r>
          </a:p>
          <a:p>
            <a:pPr marL="0" indent="0">
              <a:buNone/>
            </a:pPr>
            <a:r>
              <a:rPr lang="en-US" dirty="0"/>
              <a:t>(ii)  Proactive income collection	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0A36A4-12AB-4A9F-9346-51878EBCB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9F146-6ED0-44F1-8055-D81879813B4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698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197062-6566-430D-8F5D-CB613C8CD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rgbClr val="FFFFFF"/>
                </a:solidFill>
              </a:rPr>
              <a:t>Local Authority Asset Management Strategy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C11A61-503C-4C68-9B52-D2FCED177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E99F146-6ED0-44F1-8055-D81879813B45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052E0E7-AC87-4A15-9281-D04DFDC0B8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8502553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933072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538</Words>
  <Application>Microsoft Office PowerPoint</Application>
  <PresentationFormat>Widescreen</PresentationFormat>
  <Paragraphs>120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Ion Boardroom</vt:lpstr>
      <vt:lpstr>A typical  Local Authority Asset Management Strategy</vt:lpstr>
      <vt:lpstr>Local Authority Asset Management Strategy</vt:lpstr>
      <vt:lpstr>Local Authority Asset Management Strategy</vt:lpstr>
      <vt:lpstr>Local Authority Asset Management Strategy</vt:lpstr>
      <vt:lpstr>Local Authority Asset Management Strategy</vt:lpstr>
      <vt:lpstr>Local Authority Asset Management Strategy</vt:lpstr>
      <vt:lpstr>Local Authority Asset Management Strategy</vt:lpstr>
      <vt:lpstr>Local Authority Asset Management Strategy</vt:lpstr>
      <vt:lpstr>Local Authority Asset Management Strategy</vt:lpstr>
      <vt:lpstr>Local Authority Asset Management Strategy</vt:lpstr>
      <vt:lpstr>Local Authority Asset Management Strategy</vt:lpstr>
      <vt:lpstr>Local Authority Asset Management Strategy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typical  Local Authority Asset Management Strategy</dc:title>
  <dc:creator>Trevor Francis</dc:creator>
  <cp:lastModifiedBy>Trevor Francis</cp:lastModifiedBy>
  <cp:revision>1</cp:revision>
  <dcterms:created xsi:type="dcterms:W3CDTF">2020-03-27T16:46:19Z</dcterms:created>
  <dcterms:modified xsi:type="dcterms:W3CDTF">2020-03-27T16:46:41Z</dcterms:modified>
</cp:coreProperties>
</file>