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7" r:id="rId4"/>
    <p:sldId id="258" r:id="rId5"/>
    <p:sldId id="259" r:id="rId6"/>
    <p:sldId id="262" r:id="rId7"/>
    <p:sldId id="263"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5.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E61127-FBC5-4F1C-8FFE-BA11A910BDF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B2C0E03-6C7E-4B06-9315-CC4EF302E03A}">
      <dgm:prSet/>
      <dgm:spPr/>
      <dgm:t>
        <a:bodyPr/>
        <a:lstStyle/>
        <a:p>
          <a:r>
            <a:rPr lang="en-GB"/>
            <a:t>Why does an organisation need to measure financial performance?</a:t>
          </a:r>
          <a:endParaRPr lang="en-US"/>
        </a:p>
      </dgm:t>
    </dgm:pt>
    <dgm:pt modelId="{F7892C88-6921-44F6-B4C5-F8D610D4010B}" type="parTrans" cxnId="{CD9A7017-8525-466C-B394-493404C6DAFF}">
      <dgm:prSet/>
      <dgm:spPr/>
      <dgm:t>
        <a:bodyPr/>
        <a:lstStyle/>
        <a:p>
          <a:endParaRPr lang="en-US"/>
        </a:p>
      </dgm:t>
    </dgm:pt>
    <dgm:pt modelId="{9F68716E-B6A1-4E5C-94D9-0BD1E76D3413}" type="sibTrans" cxnId="{CD9A7017-8525-466C-B394-493404C6DAFF}">
      <dgm:prSet/>
      <dgm:spPr/>
      <dgm:t>
        <a:bodyPr/>
        <a:lstStyle/>
        <a:p>
          <a:endParaRPr lang="en-US"/>
        </a:p>
      </dgm:t>
    </dgm:pt>
    <dgm:pt modelId="{BE44B81C-B540-4DF9-992B-7FA679BBCF65}">
      <dgm:prSet/>
      <dgm:spPr/>
      <dgm:t>
        <a:bodyPr/>
        <a:lstStyle/>
        <a:p>
          <a:r>
            <a:rPr lang="en-GB"/>
            <a:t>Does the Marketing department need to engage with the finance department?</a:t>
          </a:r>
          <a:endParaRPr lang="en-US"/>
        </a:p>
      </dgm:t>
    </dgm:pt>
    <dgm:pt modelId="{7A05F7B3-3E35-42F5-AEC8-3DE9FD301160}" type="parTrans" cxnId="{D444AE76-1B5B-4C3A-9878-8CF3127FADA5}">
      <dgm:prSet/>
      <dgm:spPr/>
      <dgm:t>
        <a:bodyPr/>
        <a:lstStyle/>
        <a:p>
          <a:endParaRPr lang="en-US"/>
        </a:p>
      </dgm:t>
    </dgm:pt>
    <dgm:pt modelId="{8461ADF7-56EC-4680-A89F-CDBCFD8F41F9}" type="sibTrans" cxnId="{D444AE76-1B5B-4C3A-9878-8CF3127FADA5}">
      <dgm:prSet/>
      <dgm:spPr/>
      <dgm:t>
        <a:bodyPr/>
        <a:lstStyle/>
        <a:p>
          <a:endParaRPr lang="en-US"/>
        </a:p>
      </dgm:t>
    </dgm:pt>
    <dgm:pt modelId="{8A0C6A43-CADB-488A-8BBA-12D6F34034AA}" type="pres">
      <dgm:prSet presAssocID="{8BE61127-FBC5-4F1C-8FFE-BA11A910BDFD}" presName="vert0" presStyleCnt="0">
        <dgm:presLayoutVars>
          <dgm:dir/>
          <dgm:animOne val="branch"/>
          <dgm:animLvl val="lvl"/>
        </dgm:presLayoutVars>
      </dgm:prSet>
      <dgm:spPr/>
    </dgm:pt>
    <dgm:pt modelId="{4E51BC84-E6F6-4D66-88BC-04808839FB43}" type="pres">
      <dgm:prSet presAssocID="{8B2C0E03-6C7E-4B06-9315-CC4EF302E03A}" presName="thickLine" presStyleLbl="alignNode1" presStyleIdx="0" presStyleCnt="2"/>
      <dgm:spPr/>
    </dgm:pt>
    <dgm:pt modelId="{CCC257E1-38E5-4C47-8A93-D6BDA2CE60B9}" type="pres">
      <dgm:prSet presAssocID="{8B2C0E03-6C7E-4B06-9315-CC4EF302E03A}" presName="horz1" presStyleCnt="0"/>
      <dgm:spPr/>
    </dgm:pt>
    <dgm:pt modelId="{06D83736-689E-47E9-A378-6C63E990D9C5}" type="pres">
      <dgm:prSet presAssocID="{8B2C0E03-6C7E-4B06-9315-CC4EF302E03A}" presName="tx1" presStyleLbl="revTx" presStyleIdx="0" presStyleCnt="2"/>
      <dgm:spPr/>
    </dgm:pt>
    <dgm:pt modelId="{6AD6692A-0978-437C-9D7C-B566F4C11777}" type="pres">
      <dgm:prSet presAssocID="{8B2C0E03-6C7E-4B06-9315-CC4EF302E03A}" presName="vert1" presStyleCnt="0"/>
      <dgm:spPr/>
    </dgm:pt>
    <dgm:pt modelId="{042B4D5A-21E7-41B4-AFA6-B12618282EA6}" type="pres">
      <dgm:prSet presAssocID="{BE44B81C-B540-4DF9-992B-7FA679BBCF65}" presName="thickLine" presStyleLbl="alignNode1" presStyleIdx="1" presStyleCnt="2"/>
      <dgm:spPr/>
    </dgm:pt>
    <dgm:pt modelId="{E132A138-11D6-4581-B46C-4012A460E3B2}" type="pres">
      <dgm:prSet presAssocID="{BE44B81C-B540-4DF9-992B-7FA679BBCF65}" presName="horz1" presStyleCnt="0"/>
      <dgm:spPr/>
    </dgm:pt>
    <dgm:pt modelId="{5F86CAD9-8D8E-479E-BD76-294FF7E7BAA1}" type="pres">
      <dgm:prSet presAssocID="{BE44B81C-B540-4DF9-992B-7FA679BBCF65}" presName="tx1" presStyleLbl="revTx" presStyleIdx="1" presStyleCnt="2"/>
      <dgm:spPr/>
    </dgm:pt>
    <dgm:pt modelId="{2447F44F-A1A5-407B-A05A-40112B4CB89B}" type="pres">
      <dgm:prSet presAssocID="{BE44B81C-B540-4DF9-992B-7FA679BBCF65}" presName="vert1" presStyleCnt="0"/>
      <dgm:spPr/>
    </dgm:pt>
  </dgm:ptLst>
  <dgm:cxnLst>
    <dgm:cxn modelId="{CD9A7017-8525-466C-B394-493404C6DAFF}" srcId="{8BE61127-FBC5-4F1C-8FFE-BA11A910BDFD}" destId="{8B2C0E03-6C7E-4B06-9315-CC4EF302E03A}" srcOrd="0" destOrd="0" parTransId="{F7892C88-6921-44F6-B4C5-F8D610D4010B}" sibTransId="{9F68716E-B6A1-4E5C-94D9-0BD1E76D3413}"/>
    <dgm:cxn modelId="{C7A03328-23FC-43EE-9D19-96D853E6B1C2}" type="presOf" srcId="{BE44B81C-B540-4DF9-992B-7FA679BBCF65}" destId="{5F86CAD9-8D8E-479E-BD76-294FF7E7BAA1}" srcOrd="0" destOrd="0" presId="urn:microsoft.com/office/officeart/2008/layout/LinedList"/>
    <dgm:cxn modelId="{1CA0B432-93D7-4824-8BAE-4F53FBA6AA17}" type="presOf" srcId="{8BE61127-FBC5-4F1C-8FFE-BA11A910BDFD}" destId="{8A0C6A43-CADB-488A-8BBA-12D6F34034AA}" srcOrd="0" destOrd="0" presId="urn:microsoft.com/office/officeart/2008/layout/LinedList"/>
    <dgm:cxn modelId="{D444AE76-1B5B-4C3A-9878-8CF3127FADA5}" srcId="{8BE61127-FBC5-4F1C-8FFE-BA11A910BDFD}" destId="{BE44B81C-B540-4DF9-992B-7FA679BBCF65}" srcOrd="1" destOrd="0" parTransId="{7A05F7B3-3E35-42F5-AEC8-3DE9FD301160}" sibTransId="{8461ADF7-56EC-4680-A89F-CDBCFD8F41F9}"/>
    <dgm:cxn modelId="{F42CE692-EDB2-41DF-AE8A-0D94F662CDE9}" type="presOf" srcId="{8B2C0E03-6C7E-4B06-9315-CC4EF302E03A}" destId="{06D83736-689E-47E9-A378-6C63E990D9C5}" srcOrd="0" destOrd="0" presId="urn:microsoft.com/office/officeart/2008/layout/LinedList"/>
    <dgm:cxn modelId="{F18FD983-8556-459B-8624-FBDC6D302493}" type="presParOf" srcId="{8A0C6A43-CADB-488A-8BBA-12D6F34034AA}" destId="{4E51BC84-E6F6-4D66-88BC-04808839FB43}" srcOrd="0" destOrd="0" presId="urn:microsoft.com/office/officeart/2008/layout/LinedList"/>
    <dgm:cxn modelId="{E152779B-545F-41AB-954F-80AA6C84E887}" type="presParOf" srcId="{8A0C6A43-CADB-488A-8BBA-12D6F34034AA}" destId="{CCC257E1-38E5-4C47-8A93-D6BDA2CE60B9}" srcOrd="1" destOrd="0" presId="urn:microsoft.com/office/officeart/2008/layout/LinedList"/>
    <dgm:cxn modelId="{C1C36FCE-B6B6-43FF-8B2F-85DFCFBA908E}" type="presParOf" srcId="{CCC257E1-38E5-4C47-8A93-D6BDA2CE60B9}" destId="{06D83736-689E-47E9-A378-6C63E990D9C5}" srcOrd="0" destOrd="0" presId="urn:microsoft.com/office/officeart/2008/layout/LinedList"/>
    <dgm:cxn modelId="{E6257B50-EABA-43CD-A33D-404A5687A4E5}" type="presParOf" srcId="{CCC257E1-38E5-4C47-8A93-D6BDA2CE60B9}" destId="{6AD6692A-0978-437C-9D7C-B566F4C11777}" srcOrd="1" destOrd="0" presId="urn:microsoft.com/office/officeart/2008/layout/LinedList"/>
    <dgm:cxn modelId="{C67CA22D-1678-4C72-B050-AC50F31C6BD1}" type="presParOf" srcId="{8A0C6A43-CADB-488A-8BBA-12D6F34034AA}" destId="{042B4D5A-21E7-41B4-AFA6-B12618282EA6}" srcOrd="2" destOrd="0" presId="urn:microsoft.com/office/officeart/2008/layout/LinedList"/>
    <dgm:cxn modelId="{946AECED-FB83-4695-BE1C-0F5C92D3F813}" type="presParOf" srcId="{8A0C6A43-CADB-488A-8BBA-12D6F34034AA}" destId="{E132A138-11D6-4581-B46C-4012A460E3B2}" srcOrd="3" destOrd="0" presId="urn:microsoft.com/office/officeart/2008/layout/LinedList"/>
    <dgm:cxn modelId="{E62EF508-B3A7-4885-BC8C-F51B9EAC4D46}" type="presParOf" srcId="{E132A138-11D6-4581-B46C-4012A460E3B2}" destId="{5F86CAD9-8D8E-479E-BD76-294FF7E7BAA1}" srcOrd="0" destOrd="0" presId="urn:microsoft.com/office/officeart/2008/layout/LinedList"/>
    <dgm:cxn modelId="{8274B52D-91F3-44D3-A048-2A88FB0B9E9E}" type="presParOf" srcId="{E132A138-11D6-4581-B46C-4012A460E3B2}" destId="{2447F44F-A1A5-407B-A05A-40112B4CB89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79109B-C85F-4E8F-BA2A-2423B17818E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9247DEE-F68A-4CAA-8317-BBC2F8D5AE72}">
      <dgm:prSet/>
      <dgm:spPr/>
      <dgm:t>
        <a:bodyPr/>
        <a:lstStyle/>
        <a:p>
          <a:r>
            <a:rPr lang="en-GB"/>
            <a:t>Gross profit margin is typically the first profitability ratio calculated by businesses. It measures how much sales income a company has left over after it covers the cost of goods sold (COGS). This figure is known as a company’s gross profit margin. </a:t>
          </a:r>
          <a:endParaRPr lang="en-US"/>
        </a:p>
      </dgm:t>
    </dgm:pt>
    <dgm:pt modelId="{3C840018-5CB7-4E14-9682-56CA37106A4E}" type="parTrans" cxnId="{43D89013-4643-4CCC-982B-2E4C7B22EB36}">
      <dgm:prSet/>
      <dgm:spPr/>
      <dgm:t>
        <a:bodyPr/>
        <a:lstStyle/>
        <a:p>
          <a:endParaRPr lang="en-US"/>
        </a:p>
      </dgm:t>
    </dgm:pt>
    <dgm:pt modelId="{6267C4C9-3026-4A46-96AF-98982A89211B}" type="sibTrans" cxnId="{43D89013-4643-4CCC-982B-2E4C7B22EB36}">
      <dgm:prSet/>
      <dgm:spPr/>
      <dgm:t>
        <a:bodyPr/>
        <a:lstStyle/>
        <a:p>
          <a:endParaRPr lang="en-US"/>
        </a:p>
      </dgm:t>
    </dgm:pt>
    <dgm:pt modelId="{55DD23AB-78C6-47E7-B5F6-0307E1B04DD8}">
      <dgm:prSet/>
      <dgm:spPr/>
      <dgm:t>
        <a:bodyPr/>
        <a:lstStyle/>
        <a:p>
          <a:r>
            <a:rPr lang="en-GB"/>
            <a:t>You can calculate your company’s gross profit margin with the formula below. The initial figures you need to complete the formula should be available on your business’ income statement. </a:t>
          </a:r>
          <a:endParaRPr lang="en-US"/>
        </a:p>
      </dgm:t>
    </dgm:pt>
    <dgm:pt modelId="{B316836D-5D5E-4881-B725-F63A28617757}" type="parTrans" cxnId="{24082C53-335A-42A9-89F2-408701DEEA9D}">
      <dgm:prSet/>
      <dgm:spPr/>
      <dgm:t>
        <a:bodyPr/>
        <a:lstStyle/>
        <a:p>
          <a:endParaRPr lang="en-US"/>
        </a:p>
      </dgm:t>
    </dgm:pt>
    <dgm:pt modelId="{67D54B3F-6F5F-42BD-B2DD-BAD16D53F143}" type="sibTrans" cxnId="{24082C53-335A-42A9-89F2-408701DEEA9D}">
      <dgm:prSet/>
      <dgm:spPr/>
      <dgm:t>
        <a:bodyPr/>
        <a:lstStyle/>
        <a:p>
          <a:endParaRPr lang="en-US"/>
        </a:p>
      </dgm:t>
    </dgm:pt>
    <dgm:pt modelId="{B90F49B4-786C-40C8-8585-701853157D48}">
      <dgm:prSet/>
      <dgm:spPr/>
      <dgm:t>
        <a:bodyPr/>
        <a:lstStyle/>
        <a:p>
          <a:r>
            <a:rPr lang="en-GB"/>
            <a:t>Gross Profit ÷ Revenue (aka Net Sales) = Gross Profit Margin %</a:t>
          </a:r>
          <a:endParaRPr lang="en-US"/>
        </a:p>
      </dgm:t>
    </dgm:pt>
    <dgm:pt modelId="{B23ABF25-8FA8-476B-BDF2-9B88D2956031}" type="parTrans" cxnId="{25B3880F-DC3F-4E9B-B497-28E334EE1511}">
      <dgm:prSet/>
      <dgm:spPr/>
      <dgm:t>
        <a:bodyPr/>
        <a:lstStyle/>
        <a:p>
          <a:endParaRPr lang="en-US"/>
        </a:p>
      </dgm:t>
    </dgm:pt>
    <dgm:pt modelId="{28B2F42B-9135-468F-BE68-120D25A76E65}" type="sibTrans" cxnId="{25B3880F-DC3F-4E9B-B497-28E334EE1511}">
      <dgm:prSet/>
      <dgm:spPr/>
      <dgm:t>
        <a:bodyPr/>
        <a:lstStyle/>
        <a:p>
          <a:endParaRPr lang="en-US"/>
        </a:p>
      </dgm:t>
    </dgm:pt>
    <dgm:pt modelId="{4DC613A5-7DF6-4C1C-B9D1-BF973A0C3935}">
      <dgm:prSet/>
      <dgm:spPr/>
      <dgm:t>
        <a:bodyPr/>
        <a:lstStyle/>
        <a:p>
          <a:r>
            <a:rPr lang="en-GB"/>
            <a:t>A higher gross profit margin indicates that you have more money left over to cover operating expenses, taxes, depreciation, and other business costs. It may also result in higher ending profits for owners and shareholders. </a:t>
          </a:r>
          <a:endParaRPr lang="en-US"/>
        </a:p>
      </dgm:t>
    </dgm:pt>
    <dgm:pt modelId="{A2E28603-8BFF-48A7-B3AD-685A8DB2E97F}" type="parTrans" cxnId="{AF4E2498-4685-4C46-8599-6697C0AC8609}">
      <dgm:prSet/>
      <dgm:spPr/>
      <dgm:t>
        <a:bodyPr/>
        <a:lstStyle/>
        <a:p>
          <a:endParaRPr lang="en-US"/>
        </a:p>
      </dgm:t>
    </dgm:pt>
    <dgm:pt modelId="{23C92800-ABEE-40C0-8715-EB497B3D5FA5}" type="sibTrans" cxnId="{AF4E2498-4685-4C46-8599-6697C0AC8609}">
      <dgm:prSet/>
      <dgm:spPr/>
      <dgm:t>
        <a:bodyPr/>
        <a:lstStyle/>
        <a:p>
          <a:endParaRPr lang="en-US"/>
        </a:p>
      </dgm:t>
    </dgm:pt>
    <dgm:pt modelId="{E221A4F7-080F-455F-B26A-57416EE9E481}" type="pres">
      <dgm:prSet presAssocID="{ED79109B-C85F-4E8F-BA2A-2423B17818E5}" presName="linear" presStyleCnt="0">
        <dgm:presLayoutVars>
          <dgm:animLvl val="lvl"/>
          <dgm:resizeHandles val="exact"/>
        </dgm:presLayoutVars>
      </dgm:prSet>
      <dgm:spPr/>
    </dgm:pt>
    <dgm:pt modelId="{01B34046-C1AD-4848-81C4-D108FA941DF9}" type="pres">
      <dgm:prSet presAssocID="{49247DEE-F68A-4CAA-8317-BBC2F8D5AE72}" presName="parentText" presStyleLbl="node1" presStyleIdx="0" presStyleCnt="4">
        <dgm:presLayoutVars>
          <dgm:chMax val="0"/>
          <dgm:bulletEnabled val="1"/>
        </dgm:presLayoutVars>
      </dgm:prSet>
      <dgm:spPr/>
    </dgm:pt>
    <dgm:pt modelId="{E6371012-F3C9-493B-8B06-4DA227721E04}" type="pres">
      <dgm:prSet presAssocID="{6267C4C9-3026-4A46-96AF-98982A89211B}" presName="spacer" presStyleCnt="0"/>
      <dgm:spPr/>
    </dgm:pt>
    <dgm:pt modelId="{8EB2B5F2-572B-43A0-B297-70416925DA59}" type="pres">
      <dgm:prSet presAssocID="{55DD23AB-78C6-47E7-B5F6-0307E1B04DD8}" presName="parentText" presStyleLbl="node1" presStyleIdx="1" presStyleCnt="4">
        <dgm:presLayoutVars>
          <dgm:chMax val="0"/>
          <dgm:bulletEnabled val="1"/>
        </dgm:presLayoutVars>
      </dgm:prSet>
      <dgm:spPr/>
    </dgm:pt>
    <dgm:pt modelId="{F12B3B8D-2892-4513-9968-276FBA4883BE}" type="pres">
      <dgm:prSet presAssocID="{67D54B3F-6F5F-42BD-B2DD-BAD16D53F143}" presName="spacer" presStyleCnt="0"/>
      <dgm:spPr/>
    </dgm:pt>
    <dgm:pt modelId="{C19543B3-0EAA-46B3-AFEE-34A7EB9F6E69}" type="pres">
      <dgm:prSet presAssocID="{B90F49B4-786C-40C8-8585-701853157D48}" presName="parentText" presStyleLbl="node1" presStyleIdx="2" presStyleCnt="4">
        <dgm:presLayoutVars>
          <dgm:chMax val="0"/>
          <dgm:bulletEnabled val="1"/>
        </dgm:presLayoutVars>
      </dgm:prSet>
      <dgm:spPr/>
    </dgm:pt>
    <dgm:pt modelId="{23DABFEF-9C88-4F8B-AA5C-4FFEC3EC0086}" type="pres">
      <dgm:prSet presAssocID="{28B2F42B-9135-468F-BE68-120D25A76E65}" presName="spacer" presStyleCnt="0"/>
      <dgm:spPr/>
    </dgm:pt>
    <dgm:pt modelId="{2307BF03-47A4-4EC5-9D49-12FB7D3E2B13}" type="pres">
      <dgm:prSet presAssocID="{4DC613A5-7DF6-4C1C-B9D1-BF973A0C3935}" presName="parentText" presStyleLbl="node1" presStyleIdx="3" presStyleCnt="4">
        <dgm:presLayoutVars>
          <dgm:chMax val="0"/>
          <dgm:bulletEnabled val="1"/>
        </dgm:presLayoutVars>
      </dgm:prSet>
      <dgm:spPr/>
    </dgm:pt>
  </dgm:ptLst>
  <dgm:cxnLst>
    <dgm:cxn modelId="{25B3880F-DC3F-4E9B-B497-28E334EE1511}" srcId="{ED79109B-C85F-4E8F-BA2A-2423B17818E5}" destId="{B90F49B4-786C-40C8-8585-701853157D48}" srcOrd="2" destOrd="0" parTransId="{B23ABF25-8FA8-476B-BDF2-9B88D2956031}" sibTransId="{28B2F42B-9135-468F-BE68-120D25A76E65}"/>
    <dgm:cxn modelId="{43D89013-4643-4CCC-982B-2E4C7B22EB36}" srcId="{ED79109B-C85F-4E8F-BA2A-2423B17818E5}" destId="{49247DEE-F68A-4CAA-8317-BBC2F8D5AE72}" srcOrd="0" destOrd="0" parTransId="{3C840018-5CB7-4E14-9682-56CA37106A4E}" sibTransId="{6267C4C9-3026-4A46-96AF-98982A89211B}"/>
    <dgm:cxn modelId="{3F918F21-F803-42F7-87D8-CA3C541B23BC}" type="presOf" srcId="{4DC613A5-7DF6-4C1C-B9D1-BF973A0C3935}" destId="{2307BF03-47A4-4EC5-9D49-12FB7D3E2B13}" srcOrd="0" destOrd="0" presId="urn:microsoft.com/office/officeart/2005/8/layout/vList2"/>
    <dgm:cxn modelId="{DB029B4D-0BA0-49BA-85F2-91860BCDD99A}" type="presOf" srcId="{ED79109B-C85F-4E8F-BA2A-2423B17818E5}" destId="{E221A4F7-080F-455F-B26A-57416EE9E481}" srcOrd="0" destOrd="0" presId="urn:microsoft.com/office/officeart/2005/8/layout/vList2"/>
    <dgm:cxn modelId="{24082C53-335A-42A9-89F2-408701DEEA9D}" srcId="{ED79109B-C85F-4E8F-BA2A-2423B17818E5}" destId="{55DD23AB-78C6-47E7-B5F6-0307E1B04DD8}" srcOrd="1" destOrd="0" parTransId="{B316836D-5D5E-4881-B725-F63A28617757}" sibTransId="{67D54B3F-6F5F-42BD-B2DD-BAD16D53F143}"/>
    <dgm:cxn modelId="{AF4E2498-4685-4C46-8599-6697C0AC8609}" srcId="{ED79109B-C85F-4E8F-BA2A-2423B17818E5}" destId="{4DC613A5-7DF6-4C1C-B9D1-BF973A0C3935}" srcOrd="3" destOrd="0" parTransId="{A2E28603-8BFF-48A7-B3AD-685A8DB2E97F}" sibTransId="{23C92800-ABEE-40C0-8715-EB497B3D5FA5}"/>
    <dgm:cxn modelId="{169642BD-A5C6-4F75-8535-46374E14774E}" type="presOf" srcId="{B90F49B4-786C-40C8-8585-701853157D48}" destId="{C19543B3-0EAA-46B3-AFEE-34A7EB9F6E69}" srcOrd="0" destOrd="0" presId="urn:microsoft.com/office/officeart/2005/8/layout/vList2"/>
    <dgm:cxn modelId="{CAB46AE4-49FD-4332-B057-5D492658C59B}" type="presOf" srcId="{49247DEE-F68A-4CAA-8317-BBC2F8D5AE72}" destId="{01B34046-C1AD-4848-81C4-D108FA941DF9}" srcOrd="0" destOrd="0" presId="urn:microsoft.com/office/officeart/2005/8/layout/vList2"/>
    <dgm:cxn modelId="{43E054FE-3047-4189-8B49-E0869921F955}" type="presOf" srcId="{55DD23AB-78C6-47E7-B5F6-0307E1B04DD8}" destId="{8EB2B5F2-572B-43A0-B297-70416925DA59}" srcOrd="0" destOrd="0" presId="urn:microsoft.com/office/officeart/2005/8/layout/vList2"/>
    <dgm:cxn modelId="{421E912F-02EE-42FB-BA6A-66EDD1DB6C16}" type="presParOf" srcId="{E221A4F7-080F-455F-B26A-57416EE9E481}" destId="{01B34046-C1AD-4848-81C4-D108FA941DF9}" srcOrd="0" destOrd="0" presId="urn:microsoft.com/office/officeart/2005/8/layout/vList2"/>
    <dgm:cxn modelId="{4189D9C9-D495-4953-806A-3FE42C4A97DF}" type="presParOf" srcId="{E221A4F7-080F-455F-B26A-57416EE9E481}" destId="{E6371012-F3C9-493B-8B06-4DA227721E04}" srcOrd="1" destOrd="0" presId="urn:microsoft.com/office/officeart/2005/8/layout/vList2"/>
    <dgm:cxn modelId="{ACAF2D5E-2E32-42D8-9E14-051C97CCE161}" type="presParOf" srcId="{E221A4F7-080F-455F-B26A-57416EE9E481}" destId="{8EB2B5F2-572B-43A0-B297-70416925DA59}" srcOrd="2" destOrd="0" presId="urn:microsoft.com/office/officeart/2005/8/layout/vList2"/>
    <dgm:cxn modelId="{384DB63F-12D2-4871-84F1-74196DCE3085}" type="presParOf" srcId="{E221A4F7-080F-455F-B26A-57416EE9E481}" destId="{F12B3B8D-2892-4513-9968-276FBA4883BE}" srcOrd="3" destOrd="0" presId="urn:microsoft.com/office/officeart/2005/8/layout/vList2"/>
    <dgm:cxn modelId="{4829F696-A8EC-46C6-8781-20E62A63F780}" type="presParOf" srcId="{E221A4F7-080F-455F-B26A-57416EE9E481}" destId="{C19543B3-0EAA-46B3-AFEE-34A7EB9F6E69}" srcOrd="4" destOrd="0" presId="urn:microsoft.com/office/officeart/2005/8/layout/vList2"/>
    <dgm:cxn modelId="{ADDD219B-D9A4-4E7D-A07A-F53CCFA47D12}" type="presParOf" srcId="{E221A4F7-080F-455F-B26A-57416EE9E481}" destId="{23DABFEF-9C88-4F8B-AA5C-4FFEC3EC0086}" srcOrd="5" destOrd="0" presId="urn:microsoft.com/office/officeart/2005/8/layout/vList2"/>
    <dgm:cxn modelId="{B3F31478-E7AE-4A28-84F4-B0A8FCDD5886}" type="presParOf" srcId="{E221A4F7-080F-455F-B26A-57416EE9E481}" destId="{2307BF03-47A4-4EC5-9D49-12FB7D3E2B1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DB4519-8B4E-4D75-B01D-4DF54003AC0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5BF4138-E447-4433-B4F6-06D54866B4F0}">
      <dgm:prSet/>
      <dgm:spPr/>
      <dgm:t>
        <a:bodyPr/>
        <a:lstStyle/>
        <a:p>
          <a:r>
            <a:rPr lang="en-GB"/>
            <a:t>Once you calculate your gross profit ratio, you can use the figure to help find your operating profit. Operating profit, or earnings before interest and taxes (EBIT), takes your gross profit and deducts operating expenses. These expenses may include commissions, administrative expenses, and other general costs.</a:t>
          </a:r>
          <a:endParaRPr lang="en-US"/>
        </a:p>
      </dgm:t>
    </dgm:pt>
    <dgm:pt modelId="{1A64A205-1DEE-417F-A2E8-89B9E2AB07A4}" type="parTrans" cxnId="{3833C3C3-E30F-468D-AFE7-C79E634E17F5}">
      <dgm:prSet/>
      <dgm:spPr/>
      <dgm:t>
        <a:bodyPr/>
        <a:lstStyle/>
        <a:p>
          <a:endParaRPr lang="en-US"/>
        </a:p>
      </dgm:t>
    </dgm:pt>
    <dgm:pt modelId="{548027CD-4C02-4FED-8427-A6F2EF0FE441}" type="sibTrans" cxnId="{3833C3C3-E30F-468D-AFE7-C79E634E17F5}">
      <dgm:prSet/>
      <dgm:spPr/>
      <dgm:t>
        <a:bodyPr/>
        <a:lstStyle/>
        <a:p>
          <a:endParaRPr lang="en-US"/>
        </a:p>
      </dgm:t>
    </dgm:pt>
    <dgm:pt modelId="{F5C19E13-0F17-49E8-BB7D-4F5072980A65}">
      <dgm:prSet/>
      <dgm:spPr/>
      <dgm:t>
        <a:bodyPr/>
        <a:lstStyle/>
        <a:p>
          <a:r>
            <a:rPr lang="en-GB"/>
            <a:t>A company’s operating profit reveals how much revenue is left over after it covers both COGS and operating expenses. The operating profit margin shows the percentage of revenue that remains once these costs are deducted from your net sales. </a:t>
          </a:r>
          <a:endParaRPr lang="en-US"/>
        </a:p>
      </dgm:t>
    </dgm:pt>
    <dgm:pt modelId="{0C5CD9D5-B3FE-4B12-AA59-3B28D08F1ED4}" type="parTrans" cxnId="{C5D5E2C5-D135-49AD-99BB-951C8B6D0EBA}">
      <dgm:prSet/>
      <dgm:spPr/>
      <dgm:t>
        <a:bodyPr/>
        <a:lstStyle/>
        <a:p>
          <a:endParaRPr lang="en-US"/>
        </a:p>
      </dgm:t>
    </dgm:pt>
    <dgm:pt modelId="{7F3FF437-349B-4EFC-AB06-C127EDAF4B8B}" type="sibTrans" cxnId="{C5D5E2C5-D135-49AD-99BB-951C8B6D0EBA}">
      <dgm:prSet/>
      <dgm:spPr/>
      <dgm:t>
        <a:bodyPr/>
        <a:lstStyle/>
        <a:p>
          <a:endParaRPr lang="en-US"/>
        </a:p>
      </dgm:t>
    </dgm:pt>
    <dgm:pt modelId="{45839920-5698-4D89-B7E1-7831DE135885}">
      <dgm:prSet/>
      <dgm:spPr/>
      <dgm:t>
        <a:bodyPr/>
        <a:lstStyle/>
        <a:p>
          <a:r>
            <a:rPr lang="en-GB"/>
            <a:t>You can calculate your company’s operating profit margin using the formula below. Again, both initial figures you need for your calculations may appear on your company’s income statement.</a:t>
          </a:r>
          <a:endParaRPr lang="en-US"/>
        </a:p>
      </dgm:t>
    </dgm:pt>
    <dgm:pt modelId="{42FEB39A-45B5-40A5-A967-65067F8159A6}" type="parTrans" cxnId="{1E01F025-756E-462A-9717-E65BBD62EB65}">
      <dgm:prSet/>
      <dgm:spPr/>
      <dgm:t>
        <a:bodyPr/>
        <a:lstStyle/>
        <a:p>
          <a:endParaRPr lang="en-US"/>
        </a:p>
      </dgm:t>
    </dgm:pt>
    <dgm:pt modelId="{BD7122ED-5D6E-4F7A-A26F-60CC99AEC642}" type="sibTrans" cxnId="{1E01F025-756E-462A-9717-E65BBD62EB65}">
      <dgm:prSet/>
      <dgm:spPr/>
      <dgm:t>
        <a:bodyPr/>
        <a:lstStyle/>
        <a:p>
          <a:endParaRPr lang="en-US"/>
        </a:p>
      </dgm:t>
    </dgm:pt>
    <dgm:pt modelId="{04FBD9FC-ECA0-41BD-AA6E-353D433E9AAF}">
      <dgm:prSet/>
      <dgm:spPr/>
      <dgm:t>
        <a:bodyPr/>
        <a:lstStyle/>
        <a:p>
          <a:r>
            <a:rPr lang="en-GB"/>
            <a:t>Operating Profit ÷ Revenue (aka Net Sales) = Operating Profit Margin %</a:t>
          </a:r>
          <a:endParaRPr lang="en-US"/>
        </a:p>
      </dgm:t>
    </dgm:pt>
    <dgm:pt modelId="{5D078576-4FF8-4B09-BBD0-BA592DE7DB7D}" type="parTrans" cxnId="{8CEAC009-C7ED-463F-9700-50B187B56D86}">
      <dgm:prSet/>
      <dgm:spPr/>
      <dgm:t>
        <a:bodyPr/>
        <a:lstStyle/>
        <a:p>
          <a:endParaRPr lang="en-US"/>
        </a:p>
      </dgm:t>
    </dgm:pt>
    <dgm:pt modelId="{21F1A99D-2B40-469C-9D79-EA7C3DE77187}" type="sibTrans" cxnId="{8CEAC009-C7ED-463F-9700-50B187B56D86}">
      <dgm:prSet/>
      <dgm:spPr/>
      <dgm:t>
        <a:bodyPr/>
        <a:lstStyle/>
        <a:p>
          <a:endParaRPr lang="en-US"/>
        </a:p>
      </dgm:t>
    </dgm:pt>
    <dgm:pt modelId="{5863DFB0-5D44-4762-B54C-D68494ECF2CE}">
      <dgm:prSet/>
      <dgm:spPr/>
      <dgm:t>
        <a:bodyPr/>
        <a:lstStyle/>
        <a:p>
          <a:r>
            <a:rPr lang="en-GB"/>
            <a:t>If your company shows a low operating profit margin (especially if your gross profit margin is healthy), it might be a sign that you’re spending too much on operating costs.</a:t>
          </a:r>
          <a:endParaRPr lang="en-US"/>
        </a:p>
      </dgm:t>
    </dgm:pt>
    <dgm:pt modelId="{D62A1F7C-F7EB-4CED-AB28-930823771E8C}" type="parTrans" cxnId="{CEF7C3F2-6BF2-43D9-9BEE-CDD06B26B1CD}">
      <dgm:prSet/>
      <dgm:spPr/>
      <dgm:t>
        <a:bodyPr/>
        <a:lstStyle/>
        <a:p>
          <a:endParaRPr lang="en-US"/>
        </a:p>
      </dgm:t>
    </dgm:pt>
    <dgm:pt modelId="{AC6429B8-FB29-46FA-9B44-763EB04FBC6A}" type="sibTrans" cxnId="{CEF7C3F2-6BF2-43D9-9BEE-CDD06B26B1CD}">
      <dgm:prSet/>
      <dgm:spPr/>
      <dgm:t>
        <a:bodyPr/>
        <a:lstStyle/>
        <a:p>
          <a:endParaRPr lang="en-US"/>
        </a:p>
      </dgm:t>
    </dgm:pt>
    <dgm:pt modelId="{752482AD-A2A7-49D8-90C5-A5DB52785C13}" type="pres">
      <dgm:prSet presAssocID="{56DB4519-8B4E-4D75-B01D-4DF54003AC0D}" presName="linear" presStyleCnt="0">
        <dgm:presLayoutVars>
          <dgm:animLvl val="lvl"/>
          <dgm:resizeHandles val="exact"/>
        </dgm:presLayoutVars>
      </dgm:prSet>
      <dgm:spPr/>
    </dgm:pt>
    <dgm:pt modelId="{EE266288-C7B8-4384-BF48-9F249CC86F2E}" type="pres">
      <dgm:prSet presAssocID="{45BF4138-E447-4433-B4F6-06D54866B4F0}" presName="parentText" presStyleLbl="node1" presStyleIdx="0" presStyleCnt="5">
        <dgm:presLayoutVars>
          <dgm:chMax val="0"/>
          <dgm:bulletEnabled val="1"/>
        </dgm:presLayoutVars>
      </dgm:prSet>
      <dgm:spPr/>
    </dgm:pt>
    <dgm:pt modelId="{356F7D6C-5478-43B4-B03B-CF121CFE7762}" type="pres">
      <dgm:prSet presAssocID="{548027CD-4C02-4FED-8427-A6F2EF0FE441}" presName="spacer" presStyleCnt="0"/>
      <dgm:spPr/>
    </dgm:pt>
    <dgm:pt modelId="{84471A11-7B21-4A36-98E6-9F34FBB8FDB3}" type="pres">
      <dgm:prSet presAssocID="{F5C19E13-0F17-49E8-BB7D-4F5072980A65}" presName="parentText" presStyleLbl="node1" presStyleIdx="1" presStyleCnt="5">
        <dgm:presLayoutVars>
          <dgm:chMax val="0"/>
          <dgm:bulletEnabled val="1"/>
        </dgm:presLayoutVars>
      </dgm:prSet>
      <dgm:spPr/>
    </dgm:pt>
    <dgm:pt modelId="{57DC8487-2F50-4A9F-9DDA-B0F4F33F889B}" type="pres">
      <dgm:prSet presAssocID="{7F3FF437-349B-4EFC-AB06-C127EDAF4B8B}" presName="spacer" presStyleCnt="0"/>
      <dgm:spPr/>
    </dgm:pt>
    <dgm:pt modelId="{A337D2BE-B4A3-4439-8B00-3719501285B5}" type="pres">
      <dgm:prSet presAssocID="{45839920-5698-4D89-B7E1-7831DE135885}" presName="parentText" presStyleLbl="node1" presStyleIdx="2" presStyleCnt="5">
        <dgm:presLayoutVars>
          <dgm:chMax val="0"/>
          <dgm:bulletEnabled val="1"/>
        </dgm:presLayoutVars>
      </dgm:prSet>
      <dgm:spPr/>
    </dgm:pt>
    <dgm:pt modelId="{D638B2AB-D6B1-455D-AF76-09C14A114023}" type="pres">
      <dgm:prSet presAssocID="{BD7122ED-5D6E-4F7A-A26F-60CC99AEC642}" presName="spacer" presStyleCnt="0"/>
      <dgm:spPr/>
    </dgm:pt>
    <dgm:pt modelId="{F66E466B-C6FB-448F-8090-3318ACB689C8}" type="pres">
      <dgm:prSet presAssocID="{04FBD9FC-ECA0-41BD-AA6E-353D433E9AAF}" presName="parentText" presStyleLbl="node1" presStyleIdx="3" presStyleCnt="5">
        <dgm:presLayoutVars>
          <dgm:chMax val="0"/>
          <dgm:bulletEnabled val="1"/>
        </dgm:presLayoutVars>
      </dgm:prSet>
      <dgm:spPr/>
    </dgm:pt>
    <dgm:pt modelId="{107716E3-E4C4-49EB-A4D4-B64E979E7160}" type="pres">
      <dgm:prSet presAssocID="{21F1A99D-2B40-469C-9D79-EA7C3DE77187}" presName="spacer" presStyleCnt="0"/>
      <dgm:spPr/>
    </dgm:pt>
    <dgm:pt modelId="{474F6CC8-2B2C-4AC9-9076-DD45231A82A4}" type="pres">
      <dgm:prSet presAssocID="{5863DFB0-5D44-4762-B54C-D68494ECF2CE}" presName="parentText" presStyleLbl="node1" presStyleIdx="4" presStyleCnt="5">
        <dgm:presLayoutVars>
          <dgm:chMax val="0"/>
          <dgm:bulletEnabled val="1"/>
        </dgm:presLayoutVars>
      </dgm:prSet>
      <dgm:spPr/>
    </dgm:pt>
  </dgm:ptLst>
  <dgm:cxnLst>
    <dgm:cxn modelId="{8CEAC009-C7ED-463F-9700-50B187B56D86}" srcId="{56DB4519-8B4E-4D75-B01D-4DF54003AC0D}" destId="{04FBD9FC-ECA0-41BD-AA6E-353D433E9AAF}" srcOrd="3" destOrd="0" parTransId="{5D078576-4FF8-4B09-BBD0-BA592DE7DB7D}" sibTransId="{21F1A99D-2B40-469C-9D79-EA7C3DE77187}"/>
    <dgm:cxn modelId="{EDB91812-9CB5-49E6-BBE1-41D4446C13FB}" type="presOf" srcId="{04FBD9FC-ECA0-41BD-AA6E-353D433E9AAF}" destId="{F66E466B-C6FB-448F-8090-3318ACB689C8}" srcOrd="0" destOrd="0" presId="urn:microsoft.com/office/officeart/2005/8/layout/vList2"/>
    <dgm:cxn modelId="{1E01F025-756E-462A-9717-E65BBD62EB65}" srcId="{56DB4519-8B4E-4D75-B01D-4DF54003AC0D}" destId="{45839920-5698-4D89-B7E1-7831DE135885}" srcOrd="2" destOrd="0" parTransId="{42FEB39A-45B5-40A5-A967-65067F8159A6}" sibTransId="{BD7122ED-5D6E-4F7A-A26F-60CC99AEC642}"/>
    <dgm:cxn modelId="{FE97823B-00DE-4873-B6D3-535D3DD56DF8}" type="presOf" srcId="{45BF4138-E447-4433-B4F6-06D54866B4F0}" destId="{EE266288-C7B8-4384-BF48-9F249CC86F2E}" srcOrd="0" destOrd="0" presId="urn:microsoft.com/office/officeart/2005/8/layout/vList2"/>
    <dgm:cxn modelId="{1ECFBE68-811F-4347-BE4A-FC154D26C46D}" type="presOf" srcId="{56DB4519-8B4E-4D75-B01D-4DF54003AC0D}" destId="{752482AD-A2A7-49D8-90C5-A5DB52785C13}" srcOrd="0" destOrd="0" presId="urn:microsoft.com/office/officeart/2005/8/layout/vList2"/>
    <dgm:cxn modelId="{3833C3C3-E30F-468D-AFE7-C79E634E17F5}" srcId="{56DB4519-8B4E-4D75-B01D-4DF54003AC0D}" destId="{45BF4138-E447-4433-B4F6-06D54866B4F0}" srcOrd="0" destOrd="0" parTransId="{1A64A205-1DEE-417F-A2E8-89B9E2AB07A4}" sibTransId="{548027CD-4C02-4FED-8427-A6F2EF0FE441}"/>
    <dgm:cxn modelId="{C5D5E2C5-D135-49AD-99BB-951C8B6D0EBA}" srcId="{56DB4519-8B4E-4D75-B01D-4DF54003AC0D}" destId="{F5C19E13-0F17-49E8-BB7D-4F5072980A65}" srcOrd="1" destOrd="0" parTransId="{0C5CD9D5-B3FE-4B12-AA59-3B28D08F1ED4}" sibTransId="{7F3FF437-349B-4EFC-AB06-C127EDAF4B8B}"/>
    <dgm:cxn modelId="{FADC1ACD-D356-4399-91E5-68DAD06CD1F2}" type="presOf" srcId="{F5C19E13-0F17-49E8-BB7D-4F5072980A65}" destId="{84471A11-7B21-4A36-98E6-9F34FBB8FDB3}" srcOrd="0" destOrd="0" presId="urn:microsoft.com/office/officeart/2005/8/layout/vList2"/>
    <dgm:cxn modelId="{D55153EF-BEA5-4A40-B714-50DCF5C6C3BC}" type="presOf" srcId="{5863DFB0-5D44-4762-B54C-D68494ECF2CE}" destId="{474F6CC8-2B2C-4AC9-9076-DD45231A82A4}" srcOrd="0" destOrd="0" presId="urn:microsoft.com/office/officeart/2005/8/layout/vList2"/>
    <dgm:cxn modelId="{CEF7C3F2-6BF2-43D9-9BEE-CDD06B26B1CD}" srcId="{56DB4519-8B4E-4D75-B01D-4DF54003AC0D}" destId="{5863DFB0-5D44-4762-B54C-D68494ECF2CE}" srcOrd="4" destOrd="0" parTransId="{D62A1F7C-F7EB-4CED-AB28-930823771E8C}" sibTransId="{AC6429B8-FB29-46FA-9B44-763EB04FBC6A}"/>
    <dgm:cxn modelId="{137D2EF7-9AF8-4A7C-AD3E-8B73524CB793}" type="presOf" srcId="{45839920-5698-4D89-B7E1-7831DE135885}" destId="{A337D2BE-B4A3-4439-8B00-3719501285B5}" srcOrd="0" destOrd="0" presId="urn:microsoft.com/office/officeart/2005/8/layout/vList2"/>
    <dgm:cxn modelId="{737B25C5-70E4-48F2-8A58-25ED84123B78}" type="presParOf" srcId="{752482AD-A2A7-49D8-90C5-A5DB52785C13}" destId="{EE266288-C7B8-4384-BF48-9F249CC86F2E}" srcOrd="0" destOrd="0" presId="urn:microsoft.com/office/officeart/2005/8/layout/vList2"/>
    <dgm:cxn modelId="{5C88B772-319E-4BC4-8A0E-A253C1A1B8C7}" type="presParOf" srcId="{752482AD-A2A7-49D8-90C5-A5DB52785C13}" destId="{356F7D6C-5478-43B4-B03B-CF121CFE7762}" srcOrd="1" destOrd="0" presId="urn:microsoft.com/office/officeart/2005/8/layout/vList2"/>
    <dgm:cxn modelId="{23F8DA2A-9F99-4A4E-9F04-77436173E19D}" type="presParOf" srcId="{752482AD-A2A7-49D8-90C5-A5DB52785C13}" destId="{84471A11-7B21-4A36-98E6-9F34FBB8FDB3}" srcOrd="2" destOrd="0" presId="urn:microsoft.com/office/officeart/2005/8/layout/vList2"/>
    <dgm:cxn modelId="{3700C8CC-5041-47D6-ADE8-05073BF0AF53}" type="presParOf" srcId="{752482AD-A2A7-49D8-90C5-A5DB52785C13}" destId="{57DC8487-2F50-4A9F-9DDA-B0F4F33F889B}" srcOrd="3" destOrd="0" presId="urn:microsoft.com/office/officeart/2005/8/layout/vList2"/>
    <dgm:cxn modelId="{512896AC-1BAD-49EF-8D8E-96E328CD6634}" type="presParOf" srcId="{752482AD-A2A7-49D8-90C5-A5DB52785C13}" destId="{A337D2BE-B4A3-4439-8B00-3719501285B5}" srcOrd="4" destOrd="0" presId="urn:microsoft.com/office/officeart/2005/8/layout/vList2"/>
    <dgm:cxn modelId="{44F363B9-C748-49DF-8177-E4383CA3D65E}" type="presParOf" srcId="{752482AD-A2A7-49D8-90C5-A5DB52785C13}" destId="{D638B2AB-D6B1-455D-AF76-09C14A114023}" srcOrd="5" destOrd="0" presId="urn:microsoft.com/office/officeart/2005/8/layout/vList2"/>
    <dgm:cxn modelId="{3AC86067-F0C6-4071-92AC-C915250BD9C9}" type="presParOf" srcId="{752482AD-A2A7-49D8-90C5-A5DB52785C13}" destId="{F66E466B-C6FB-448F-8090-3318ACB689C8}" srcOrd="6" destOrd="0" presId="urn:microsoft.com/office/officeart/2005/8/layout/vList2"/>
    <dgm:cxn modelId="{50045FB4-C0DF-4335-B851-1AB4A9ABADF3}" type="presParOf" srcId="{752482AD-A2A7-49D8-90C5-A5DB52785C13}" destId="{107716E3-E4C4-49EB-A4D4-B64E979E7160}" srcOrd="7" destOrd="0" presId="urn:microsoft.com/office/officeart/2005/8/layout/vList2"/>
    <dgm:cxn modelId="{6AAC020D-DFD9-49D6-8392-891CA84F0DB1}" type="presParOf" srcId="{752482AD-A2A7-49D8-90C5-A5DB52785C13}" destId="{474F6CC8-2B2C-4AC9-9076-DD45231A82A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F146AE-00D9-4A5F-8D01-3B5745F8225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0E9E0C-9EA8-4153-AB52-C1D75897BB8E}">
      <dgm:prSet/>
      <dgm:spPr/>
      <dgm:t>
        <a:bodyPr/>
        <a:lstStyle/>
        <a:p>
          <a:r>
            <a:rPr lang="en-GB"/>
            <a:t>As a small business owner, the profitability measurement that may matter most to you is your company’s net profit margin ratio. It reveals how much of the money your company earns makes its way to the bottom line.</a:t>
          </a:r>
          <a:endParaRPr lang="en-US"/>
        </a:p>
      </dgm:t>
    </dgm:pt>
    <dgm:pt modelId="{54628CB8-4A66-4FA2-A041-E334E840AD0F}" type="parTrans" cxnId="{DC006C9B-D932-4135-B0C2-3EE43BD2C06F}">
      <dgm:prSet/>
      <dgm:spPr/>
      <dgm:t>
        <a:bodyPr/>
        <a:lstStyle/>
        <a:p>
          <a:endParaRPr lang="en-US"/>
        </a:p>
      </dgm:t>
    </dgm:pt>
    <dgm:pt modelId="{C76761D8-C3F5-4B1E-BDBB-B300E1310BA1}" type="sibTrans" cxnId="{DC006C9B-D932-4135-B0C2-3EE43BD2C06F}">
      <dgm:prSet/>
      <dgm:spPr/>
      <dgm:t>
        <a:bodyPr/>
        <a:lstStyle/>
        <a:p>
          <a:endParaRPr lang="en-US"/>
        </a:p>
      </dgm:t>
    </dgm:pt>
    <dgm:pt modelId="{0FC682DD-89B0-47B4-B9CF-4D1511F8C9B5}">
      <dgm:prSet/>
      <dgm:spPr/>
      <dgm:t>
        <a:bodyPr/>
        <a:lstStyle/>
        <a:p>
          <a:r>
            <a:rPr lang="en-GB"/>
            <a:t>Specifically, net profit margin shows the percentage of profit your company keeps from its sales revenue after all expenses (operating and non-operating) are paid.</a:t>
          </a:r>
          <a:endParaRPr lang="en-US"/>
        </a:p>
      </dgm:t>
    </dgm:pt>
    <dgm:pt modelId="{67DDA2DC-45EB-489D-B5C2-C7ECB7C22810}" type="parTrans" cxnId="{4FABAD9E-CACF-44E7-915E-59E12C6D11E8}">
      <dgm:prSet/>
      <dgm:spPr/>
      <dgm:t>
        <a:bodyPr/>
        <a:lstStyle/>
        <a:p>
          <a:endParaRPr lang="en-US"/>
        </a:p>
      </dgm:t>
    </dgm:pt>
    <dgm:pt modelId="{925D8DB8-E862-44C9-92FE-6BE3E1F88CED}" type="sibTrans" cxnId="{4FABAD9E-CACF-44E7-915E-59E12C6D11E8}">
      <dgm:prSet/>
      <dgm:spPr/>
      <dgm:t>
        <a:bodyPr/>
        <a:lstStyle/>
        <a:p>
          <a:endParaRPr lang="en-US"/>
        </a:p>
      </dgm:t>
    </dgm:pt>
    <dgm:pt modelId="{D153C797-88A4-4800-9BCE-6E7E1D55A0F3}">
      <dgm:prSet/>
      <dgm:spPr/>
      <dgm:t>
        <a:bodyPr/>
        <a:lstStyle/>
        <a:p>
          <a:r>
            <a:rPr lang="en-GB"/>
            <a:t>Here is the formula you can use to calculate your company’s net profit margin. Check your income statement for the initial figures you need to plug into the equation.</a:t>
          </a:r>
          <a:endParaRPr lang="en-US"/>
        </a:p>
      </dgm:t>
    </dgm:pt>
    <dgm:pt modelId="{70C7BFFB-D2E5-4B3D-A19F-E832F3577A66}" type="parTrans" cxnId="{B8CE0910-29A7-4FDF-A146-9F047EC0AA17}">
      <dgm:prSet/>
      <dgm:spPr/>
      <dgm:t>
        <a:bodyPr/>
        <a:lstStyle/>
        <a:p>
          <a:endParaRPr lang="en-US"/>
        </a:p>
      </dgm:t>
    </dgm:pt>
    <dgm:pt modelId="{EDF21E37-7B3B-47F6-9735-2465C9A89749}" type="sibTrans" cxnId="{B8CE0910-29A7-4FDF-A146-9F047EC0AA17}">
      <dgm:prSet/>
      <dgm:spPr/>
      <dgm:t>
        <a:bodyPr/>
        <a:lstStyle/>
        <a:p>
          <a:endParaRPr lang="en-US"/>
        </a:p>
      </dgm:t>
    </dgm:pt>
    <dgm:pt modelId="{DD88E892-F646-4EB9-848F-33BEFEEF5D2A}">
      <dgm:prSet/>
      <dgm:spPr/>
      <dgm:t>
        <a:bodyPr/>
        <a:lstStyle/>
        <a:p>
          <a:r>
            <a:rPr lang="en-GB"/>
            <a:t>Net Income ÷ Revenue (aka Net Sales) = Net Profit Margin %</a:t>
          </a:r>
          <a:endParaRPr lang="en-US"/>
        </a:p>
      </dgm:t>
    </dgm:pt>
    <dgm:pt modelId="{7828BD93-49BB-4C9C-96A9-AD75358991E2}" type="parTrans" cxnId="{14B7C38C-CF93-4404-888E-BAF499AA3D88}">
      <dgm:prSet/>
      <dgm:spPr/>
      <dgm:t>
        <a:bodyPr/>
        <a:lstStyle/>
        <a:p>
          <a:endParaRPr lang="en-US"/>
        </a:p>
      </dgm:t>
    </dgm:pt>
    <dgm:pt modelId="{D981F57A-1985-45B9-ACEB-0284E64430C2}" type="sibTrans" cxnId="{14B7C38C-CF93-4404-888E-BAF499AA3D88}">
      <dgm:prSet/>
      <dgm:spPr/>
      <dgm:t>
        <a:bodyPr/>
        <a:lstStyle/>
        <a:p>
          <a:endParaRPr lang="en-US"/>
        </a:p>
      </dgm:t>
    </dgm:pt>
    <dgm:pt modelId="{0CB7E8FA-3286-44BB-8907-BF5A210443A6}">
      <dgm:prSet/>
      <dgm:spPr/>
      <dgm:t>
        <a:bodyPr/>
        <a:lstStyle/>
        <a:p>
          <a:r>
            <a:rPr lang="en-GB"/>
            <a:t>A high net profit margin typically indicates a company that is operating successfully. Your business is doing a good job managing costs and pricing its goods or services. </a:t>
          </a:r>
          <a:endParaRPr lang="en-US"/>
        </a:p>
      </dgm:t>
    </dgm:pt>
    <dgm:pt modelId="{84527001-7373-4AC8-BA95-C7DB119E57B4}" type="parTrans" cxnId="{4310DB8B-B1D1-44FA-802E-F0C7DF0A53D6}">
      <dgm:prSet/>
      <dgm:spPr/>
      <dgm:t>
        <a:bodyPr/>
        <a:lstStyle/>
        <a:p>
          <a:endParaRPr lang="en-US"/>
        </a:p>
      </dgm:t>
    </dgm:pt>
    <dgm:pt modelId="{82FEF429-BB27-484D-8797-4306E5B9B4B6}" type="sibTrans" cxnId="{4310DB8B-B1D1-44FA-802E-F0C7DF0A53D6}">
      <dgm:prSet/>
      <dgm:spPr/>
      <dgm:t>
        <a:bodyPr/>
        <a:lstStyle/>
        <a:p>
          <a:endParaRPr lang="en-US"/>
        </a:p>
      </dgm:t>
    </dgm:pt>
    <dgm:pt modelId="{29CF5EDD-0805-48AF-AE62-918EC3327072}" type="pres">
      <dgm:prSet presAssocID="{1CF146AE-00D9-4A5F-8D01-3B5745F8225E}" presName="linear" presStyleCnt="0">
        <dgm:presLayoutVars>
          <dgm:animLvl val="lvl"/>
          <dgm:resizeHandles val="exact"/>
        </dgm:presLayoutVars>
      </dgm:prSet>
      <dgm:spPr/>
    </dgm:pt>
    <dgm:pt modelId="{08E3877C-3C22-45BF-9DE7-72AF836FC8AF}" type="pres">
      <dgm:prSet presAssocID="{DA0E9E0C-9EA8-4153-AB52-C1D75897BB8E}" presName="parentText" presStyleLbl="node1" presStyleIdx="0" presStyleCnt="5">
        <dgm:presLayoutVars>
          <dgm:chMax val="0"/>
          <dgm:bulletEnabled val="1"/>
        </dgm:presLayoutVars>
      </dgm:prSet>
      <dgm:spPr/>
    </dgm:pt>
    <dgm:pt modelId="{AE51E43F-FB9F-47E8-AEF3-9217955B1724}" type="pres">
      <dgm:prSet presAssocID="{C76761D8-C3F5-4B1E-BDBB-B300E1310BA1}" presName="spacer" presStyleCnt="0"/>
      <dgm:spPr/>
    </dgm:pt>
    <dgm:pt modelId="{C682DE1A-DD33-4808-ADF2-D863F18D1811}" type="pres">
      <dgm:prSet presAssocID="{0FC682DD-89B0-47B4-B9CF-4D1511F8C9B5}" presName="parentText" presStyleLbl="node1" presStyleIdx="1" presStyleCnt="5">
        <dgm:presLayoutVars>
          <dgm:chMax val="0"/>
          <dgm:bulletEnabled val="1"/>
        </dgm:presLayoutVars>
      </dgm:prSet>
      <dgm:spPr/>
    </dgm:pt>
    <dgm:pt modelId="{77A3222E-78A5-4EB8-80E3-AC72A1957364}" type="pres">
      <dgm:prSet presAssocID="{925D8DB8-E862-44C9-92FE-6BE3E1F88CED}" presName="spacer" presStyleCnt="0"/>
      <dgm:spPr/>
    </dgm:pt>
    <dgm:pt modelId="{C93E34D5-7BE0-4908-A8FB-064AAAC0C32D}" type="pres">
      <dgm:prSet presAssocID="{D153C797-88A4-4800-9BCE-6E7E1D55A0F3}" presName="parentText" presStyleLbl="node1" presStyleIdx="2" presStyleCnt="5">
        <dgm:presLayoutVars>
          <dgm:chMax val="0"/>
          <dgm:bulletEnabled val="1"/>
        </dgm:presLayoutVars>
      </dgm:prSet>
      <dgm:spPr/>
    </dgm:pt>
    <dgm:pt modelId="{32963F6C-E5B0-4948-B5F6-9198049C5248}" type="pres">
      <dgm:prSet presAssocID="{EDF21E37-7B3B-47F6-9735-2465C9A89749}" presName="spacer" presStyleCnt="0"/>
      <dgm:spPr/>
    </dgm:pt>
    <dgm:pt modelId="{A14B4FF2-23C8-4199-A07B-EAE375C078A3}" type="pres">
      <dgm:prSet presAssocID="{DD88E892-F646-4EB9-848F-33BEFEEF5D2A}" presName="parentText" presStyleLbl="node1" presStyleIdx="3" presStyleCnt="5">
        <dgm:presLayoutVars>
          <dgm:chMax val="0"/>
          <dgm:bulletEnabled val="1"/>
        </dgm:presLayoutVars>
      </dgm:prSet>
      <dgm:spPr/>
    </dgm:pt>
    <dgm:pt modelId="{A8665B50-54B7-4CA2-B040-46577B891DD7}" type="pres">
      <dgm:prSet presAssocID="{D981F57A-1985-45B9-ACEB-0284E64430C2}" presName="spacer" presStyleCnt="0"/>
      <dgm:spPr/>
    </dgm:pt>
    <dgm:pt modelId="{6E0D5D86-0F99-4AAD-BAD1-74D2FBDE3CAE}" type="pres">
      <dgm:prSet presAssocID="{0CB7E8FA-3286-44BB-8907-BF5A210443A6}" presName="parentText" presStyleLbl="node1" presStyleIdx="4" presStyleCnt="5">
        <dgm:presLayoutVars>
          <dgm:chMax val="0"/>
          <dgm:bulletEnabled val="1"/>
        </dgm:presLayoutVars>
      </dgm:prSet>
      <dgm:spPr/>
    </dgm:pt>
  </dgm:ptLst>
  <dgm:cxnLst>
    <dgm:cxn modelId="{5A6C7603-E394-43EA-A673-75EE898525A5}" type="presOf" srcId="{DA0E9E0C-9EA8-4153-AB52-C1D75897BB8E}" destId="{08E3877C-3C22-45BF-9DE7-72AF836FC8AF}" srcOrd="0" destOrd="0" presId="urn:microsoft.com/office/officeart/2005/8/layout/vList2"/>
    <dgm:cxn modelId="{B8CE0910-29A7-4FDF-A146-9F047EC0AA17}" srcId="{1CF146AE-00D9-4A5F-8D01-3B5745F8225E}" destId="{D153C797-88A4-4800-9BCE-6E7E1D55A0F3}" srcOrd="2" destOrd="0" parTransId="{70C7BFFB-D2E5-4B3D-A19F-E832F3577A66}" sibTransId="{EDF21E37-7B3B-47F6-9735-2465C9A89749}"/>
    <dgm:cxn modelId="{0876BE12-DB4E-475C-93BF-1944617F34DA}" type="presOf" srcId="{0CB7E8FA-3286-44BB-8907-BF5A210443A6}" destId="{6E0D5D86-0F99-4AAD-BAD1-74D2FBDE3CAE}" srcOrd="0" destOrd="0" presId="urn:microsoft.com/office/officeart/2005/8/layout/vList2"/>
    <dgm:cxn modelId="{CC87881C-D24F-486D-9DB0-F82DFB4EED9D}" type="presOf" srcId="{1CF146AE-00D9-4A5F-8D01-3B5745F8225E}" destId="{29CF5EDD-0805-48AF-AE62-918EC3327072}" srcOrd="0" destOrd="0" presId="urn:microsoft.com/office/officeart/2005/8/layout/vList2"/>
    <dgm:cxn modelId="{6C4DF842-BB0E-48B3-B561-3D096CBE2E11}" type="presOf" srcId="{DD88E892-F646-4EB9-848F-33BEFEEF5D2A}" destId="{A14B4FF2-23C8-4199-A07B-EAE375C078A3}" srcOrd="0" destOrd="0" presId="urn:microsoft.com/office/officeart/2005/8/layout/vList2"/>
    <dgm:cxn modelId="{4310DB8B-B1D1-44FA-802E-F0C7DF0A53D6}" srcId="{1CF146AE-00D9-4A5F-8D01-3B5745F8225E}" destId="{0CB7E8FA-3286-44BB-8907-BF5A210443A6}" srcOrd="4" destOrd="0" parTransId="{84527001-7373-4AC8-BA95-C7DB119E57B4}" sibTransId="{82FEF429-BB27-484D-8797-4306E5B9B4B6}"/>
    <dgm:cxn modelId="{14B7C38C-CF93-4404-888E-BAF499AA3D88}" srcId="{1CF146AE-00D9-4A5F-8D01-3B5745F8225E}" destId="{DD88E892-F646-4EB9-848F-33BEFEEF5D2A}" srcOrd="3" destOrd="0" parTransId="{7828BD93-49BB-4C9C-96A9-AD75358991E2}" sibTransId="{D981F57A-1985-45B9-ACEB-0284E64430C2}"/>
    <dgm:cxn modelId="{DC006C9B-D932-4135-B0C2-3EE43BD2C06F}" srcId="{1CF146AE-00D9-4A5F-8D01-3B5745F8225E}" destId="{DA0E9E0C-9EA8-4153-AB52-C1D75897BB8E}" srcOrd="0" destOrd="0" parTransId="{54628CB8-4A66-4FA2-A041-E334E840AD0F}" sibTransId="{C76761D8-C3F5-4B1E-BDBB-B300E1310BA1}"/>
    <dgm:cxn modelId="{4FABAD9E-CACF-44E7-915E-59E12C6D11E8}" srcId="{1CF146AE-00D9-4A5F-8D01-3B5745F8225E}" destId="{0FC682DD-89B0-47B4-B9CF-4D1511F8C9B5}" srcOrd="1" destOrd="0" parTransId="{67DDA2DC-45EB-489D-B5C2-C7ECB7C22810}" sibTransId="{925D8DB8-E862-44C9-92FE-6BE3E1F88CED}"/>
    <dgm:cxn modelId="{CF23A7A6-FC5D-4BB1-B6A6-BDFA87B7EA4B}" type="presOf" srcId="{D153C797-88A4-4800-9BCE-6E7E1D55A0F3}" destId="{C93E34D5-7BE0-4908-A8FB-064AAAC0C32D}" srcOrd="0" destOrd="0" presId="urn:microsoft.com/office/officeart/2005/8/layout/vList2"/>
    <dgm:cxn modelId="{049BA6B7-631B-46E3-B88A-9ABAA802F06C}" type="presOf" srcId="{0FC682DD-89B0-47B4-B9CF-4D1511F8C9B5}" destId="{C682DE1A-DD33-4808-ADF2-D863F18D1811}" srcOrd="0" destOrd="0" presId="urn:microsoft.com/office/officeart/2005/8/layout/vList2"/>
    <dgm:cxn modelId="{ABEE5745-8774-4F27-98D7-5D24F4F7C3F3}" type="presParOf" srcId="{29CF5EDD-0805-48AF-AE62-918EC3327072}" destId="{08E3877C-3C22-45BF-9DE7-72AF836FC8AF}" srcOrd="0" destOrd="0" presId="urn:microsoft.com/office/officeart/2005/8/layout/vList2"/>
    <dgm:cxn modelId="{85789EB3-11E1-49E9-8DB6-A1AA85F0313A}" type="presParOf" srcId="{29CF5EDD-0805-48AF-AE62-918EC3327072}" destId="{AE51E43F-FB9F-47E8-AEF3-9217955B1724}" srcOrd="1" destOrd="0" presId="urn:microsoft.com/office/officeart/2005/8/layout/vList2"/>
    <dgm:cxn modelId="{6AE60737-30EF-4784-A850-79D0C7C7198B}" type="presParOf" srcId="{29CF5EDD-0805-48AF-AE62-918EC3327072}" destId="{C682DE1A-DD33-4808-ADF2-D863F18D1811}" srcOrd="2" destOrd="0" presId="urn:microsoft.com/office/officeart/2005/8/layout/vList2"/>
    <dgm:cxn modelId="{0A15EF2B-BD9A-4B42-852F-5959D93CA436}" type="presParOf" srcId="{29CF5EDD-0805-48AF-AE62-918EC3327072}" destId="{77A3222E-78A5-4EB8-80E3-AC72A1957364}" srcOrd="3" destOrd="0" presId="urn:microsoft.com/office/officeart/2005/8/layout/vList2"/>
    <dgm:cxn modelId="{8FDD18C2-F2BC-4A73-AB01-7D965A88CD82}" type="presParOf" srcId="{29CF5EDD-0805-48AF-AE62-918EC3327072}" destId="{C93E34D5-7BE0-4908-A8FB-064AAAC0C32D}" srcOrd="4" destOrd="0" presId="urn:microsoft.com/office/officeart/2005/8/layout/vList2"/>
    <dgm:cxn modelId="{1CF1B0AF-79C8-42CD-95FA-B4BACA0A9F08}" type="presParOf" srcId="{29CF5EDD-0805-48AF-AE62-918EC3327072}" destId="{32963F6C-E5B0-4948-B5F6-9198049C5248}" srcOrd="5" destOrd="0" presId="urn:microsoft.com/office/officeart/2005/8/layout/vList2"/>
    <dgm:cxn modelId="{4E4B10B1-710A-4E3E-9DA6-2C847CB5454F}" type="presParOf" srcId="{29CF5EDD-0805-48AF-AE62-918EC3327072}" destId="{A14B4FF2-23C8-4199-A07B-EAE375C078A3}" srcOrd="6" destOrd="0" presId="urn:microsoft.com/office/officeart/2005/8/layout/vList2"/>
    <dgm:cxn modelId="{5E454691-BA72-4E6F-8D38-CC7C201C0A1C}" type="presParOf" srcId="{29CF5EDD-0805-48AF-AE62-918EC3327072}" destId="{A8665B50-54B7-4CA2-B040-46577B891DD7}" srcOrd="7" destOrd="0" presId="urn:microsoft.com/office/officeart/2005/8/layout/vList2"/>
    <dgm:cxn modelId="{BA04A349-E79C-4998-90D1-996DA83A1AD7}" type="presParOf" srcId="{29CF5EDD-0805-48AF-AE62-918EC3327072}" destId="{6E0D5D86-0F99-4AAD-BAD1-74D2FBDE3CA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779B72-3B71-4742-8806-A478D7E08E9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7B77E6D6-C80E-43D1-94E3-D9A4DDEDBD09}">
      <dgm:prSet/>
      <dgm:spPr/>
      <dgm:t>
        <a:bodyPr/>
        <a:lstStyle/>
        <a:p>
          <a:r>
            <a:rPr lang="en-GB"/>
            <a:t>How many words?</a:t>
          </a:r>
          <a:endParaRPr lang="en-US"/>
        </a:p>
      </dgm:t>
    </dgm:pt>
    <dgm:pt modelId="{0BE86A16-F4A8-4305-BE3D-890D1F109B6D}" type="parTrans" cxnId="{6CD7C27E-1407-4760-A8F3-B92FBD7AAE88}">
      <dgm:prSet/>
      <dgm:spPr/>
      <dgm:t>
        <a:bodyPr/>
        <a:lstStyle/>
        <a:p>
          <a:endParaRPr lang="en-US"/>
        </a:p>
      </dgm:t>
    </dgm:pt>
    <dgm:pt modelId="{750F9FD5-71DD-476D-A18B-6CBAE969081A}" type="sibTrans" cxnId="{6CD7C27E-1407-4760-A8F3-B92FBD7AAE88}">
      <dgm:prSet/>
      <dgm:spPr/>
      <dgm:t>
        <a:bodyPr/>
        <a:lstStyle/>
        <a:p>
          <a:endParaRPr lang="en-US"/>
        </a:p>
      </dgm:t>
    </dgm:pt>
    <dgm:pt modelId="{B91A9916-BCAB-450D-BE12-6F52FA7380CB}">
      <dgm:prSet/>
      <dgm:spPr/>
      <dgm:t>
        <a:bodyPr/>
        <a:lstStyle/>
        <a:p>
          <a:r>
            <a:rPr lang="en-GB"/>
            <a:t>What format should be used?</a:t>
          </a:r>
          <a:endParaRPr lang="en-US"/>
        </a:p>
      </dgm:t>
    </dgm:pt>
    <dgm:pt modelId="{66159F67-C52B-49ED-A544-046EBBADD872}" type="parTrans" cxnId="{8C2D20EC-E51D-40F0-9DBF-A1F94FC0BC49}">
      <dgm:prSet/>
      <dgm:spPr/>
      <dgm:t>
        <a:bodyPr/>
        <a:lstStyle/>
        <a:p>
          <a:endParaRPr lang="en-US"/>
        </a:p>
      </dgm:t>
    </dgm:pt>
    <dgm:pt modelId="{7CFB73EF-2BD1-45F3-ACCA-B02E6F51B475}" type="sibTrans" cxnId="{8C2D20EC-E51D-40F0-9DBF-A1F94FC0BC49}">
      <dgm:prSet/>
      <dgm:spPr/>
      <dgm:t>
        <a:bodyPr/>
        <a:lstStyle/>
        <a:p>
          <a:endParaRPr lang="en-US"/>
        </a:p>
      </dgm:t>
    </dgm:pt>
    <dgm:pt modelId="{9083B212-11F3-4F0B-8855-4CD5E433D861}">
      <dgm:prSet/>
      <dgm:spPr/>
      <dgm:t>
        <a:bodyPr/>
        <a:lstStyle/>
        <a:p>
          <a:r>
            <a:rPr lang="en-GB"/>
            <a:t>Hand in date? </a:t>
          </a:r>
          <a:endParaRPr lang="en-US"/>
        </a:p>
      </dgm:t>
    </dgm:pt>
    <dgm:pt modelId="{7255B20C-CDC8-4EF0-BDF6-FFC8C14B727A}" type="parTrans" cxnId="{6F7AC8B1-8097-44EA-BBEE-07C905D09B4C}">
      <dgm:prSet/>
      <dgm:spPr/>
      <dgm:t>
        <a:bodyPr/>
        <a:lstStyle/>
        <a:p>
          <a:endParaRPr lang="en-US"/>
        </a:p>
      </dgm:t>
    </dgm:pt>
    <dgm:pt modelId="{57784FEA-9F62-4013-BAF9-1331FD71F925}" type="sibTrans" cxnId="{6F7AC8B1-8097-44EA-BBEE-07C905D09B4C}">
      <dgm:prSet/>
      <dgm:spPr/>
      <dgm:t>
        <a:bodyPr/>
        <a:lstStyle/>
        <a:p>
          <a:endParaRPr lang="en-US"/>
        </a:p>
      </dgm:t>
    </dgm:pt>
    <dgm:pt modelId="{BFF6AC0C-F223-47B9-BBF7-8F05589DFDAD}">
      <dgm:prSet/>
      <dgm:spPr/>
      <dgm:t>
        <a:bodyPr/>
        <a:lstStyle/>
        <a:p>
          <a:r>
            <a:rPr lang="en-GB"/>
            <a:t>How many References? </a:t>
          </a:r>
          <a:endParaRPr lang="en-US"/>
        </a:p>
      </dgm:t>
    </dgm:pt>
    <dgm:pt modelId="{A0970A11-83BF-48F9-8F6D-F806478776BB}" type="parTrans" cxnId="{49E36B9C-EC59-41D6-BB88-4CF9BA65F106}">
      <dgm:prSet/>
      <dgm:spPr/>
      <dgm:t>
        <a:bodyPr/>
        <a:lstStyle/>
        <a:p>
          <a:endParaRPr lang="en-US"/>
        </a:p>
      </dgm:t>
    </dgm:pt>
    <dgm:pt modelId="{1BB5A6A5-2D5F-4186-A284-CB0789CF210F}" type="sibTrans" cxnId="{49E36B9C-EC59-41D6-BB88-4CF9BA65F106}">
      <dgm:prSet/>
      <dgm:spPr/>
      <dgm:t>
        <a:bodyPr/>
        <a:lstStyle/>
        <a:p>
          <a:endParaRPr lang="en-US"/>
        </a:p>
      </dgm:t>
    </dgm:pt>
    <dgm:pt modelId="{1F281F7B-3729-4B8E-A9D8-6A3CCBE43E41}">
      <dgm:prSet/>
      <dgm:spPr/>
      <dgm:t>
        <a:bodyPr/>
        <a:lstStyle/>
        <a:p>
          <a:r>
            <a:rPr lang="en-GB"/>
            <a:t>What 2 Frameworks must be included?</a:t>
          </a:r>
          <a:endParaRPr lang="en-US"/>
        </a:p>
      </dgm:t>
    </dgm:pt>
    <dgm:pt modelId="{43B7705A-EB94-4F93-A07F-11BB97D4CDE2}" type="parTrans" cxnId="{13013FBA-3B99-4B71-91B2-44566A24C518}">
      <dgm:prSet/>
      <dgm:spPr/>
      <dgm:t>
        <a:bodyPr/>
        <a:lstStyle/>
        <a:p>
          <a:endParaRPr lang="en-US"/>
        </a:p>
      </dgm:t>
    </dgm:pt>
    <dgm:pt modelId="{E9F65A3C-8EC9-4E8A-B84A-833C03E90AAD}" type="sibTrans" cxnId="{13013FBA-3B99-4B71-91B2-44566A24C518}">
      <dgm:prSet/>
      <dgm:spPr/>
      <dgm:t>
        <a:bodyPr/>
        <a:lstStyle/>
        <a:p>
          <a:endParaRPr lang="en-US"/>
        </a:p>
      </dgm:t>
    </dgm:pt>
    <dgm:pt modelId="{E19EF176-F997-4F4E-950D-E1FA0BED2A1E}">
      <dgm:prSet/>
      <dgm:spPr/>
      <dgm:t>
        <a:bodyPr/>
        <a:lstStyle/>
        <a:p>
          <a:r>
            <a:rPr lang="en-GB"/>
            <a:t>How many Frameworks/Models should be included in total?</a:t>
          </a:r>
          <a:endParaRPr lang="en-US"/>
        </a:p>
      </dgm:t>
    </dgm:pt>
    <dgm:pt modelId="{0E553205-C4DB-4F17-88FD-B84F2BD897AF}" type="parTrans" cxnId="{40BCCA9E-DF4E-47FC-8AAD-D6F97DCBFDFA}">
      <dgm:prSet/>
      <dgm:spPr/>
      <dgm:t>
        <a:bodyPr/>
        <a:lstStyle/>
        <a:p>
          <a:endParaRPr lang="en-US"/>
        </a:p>
      </dgm:t>
    </dgm:pt>
    <dgm:pt modelId="{44A84BB3-7107-485C-A9B4-7961274D130A}" type="sibTrans" cxnId="{40BCCA9E-DF4E-47FC-8AAD-D6F97DCBFDFA}">
      <dgm:prSet/>
      <dgm:spPr/>
      <dgm:t>
        <a:bodyPr/>
        <a:lstStyle/>
        <a:p>
          <a:endParaRPr lang="en-US"/>
        </a:p>
      </dgm:t>
    </dgm:pt>
    <dgm:pt modelId="{52B9F930-35A2-4F72-8CD9-CE8EFAC1724B}">
      <dgm:prSet/>
      <dgm:spPr/>
      <dgm:t>
        <a:bodyPr/>
        <a:lstStyle/>
        <a:p>
          <a:r>
            <a:rPr lang="en-GB"/>
            <a:t>What is the purpose of the Audit?</a:t>
          </a:r>
          <a:endParaRPr lang="en-US"/>
        </a:p>
      </dgm:t>
    </dgm:pt>
    <dgm:pt modelId="{2541B43C-3E24-44C3-9D3E-29FBB3A5E711}" type="parTrans" cxnId="{47F7F9D8-5F11-42BF-AFF9-558AA62F7D5E}">
      <dgm:prSet/>
      <dgm:spPr/>
      <dgm:t>
        <a:bodyPr/>
        <a:lstStyle/>
        <a:p>
          <a:endParaRPr lang="en-US"/>
        </a:p>
      </dgm:t>
    </dgm:pt>
    <dgm:pt modelId="{F73A9840-BB00-44A2-924D-7F250E74F220}" type="sibTrans" cxnId="{47F7F9D8-5F11-42BF-AFF9-558AA62F7D5E}">
      <dgm:prSet/>
      <dgm:spPr/>
      <dgm:t>
        <a:bodyPr/>
        <a:lstStyle/>
        <a:p>
          <a:endParaRPr lang="en-US"/>
        </a:p>
      </dgm:t>
    </dgm:pt>
    <dgm:pt modelId="{5CAD0272-8FC8-4E0D-8B9E-2D8CC23513C2}" type="pres">
      <dgm:prSet presAssocID="{DC779B72-3B71-4742-8806-A478D7E08E92}" presName="root" presStyleCnt="0">
        <dgm:presLayoutVars>
          <dgm:dir/>
          <dgm:resizeHandles val="exact"/>
        </dgm:presLayoutVars>
      </dgm:prSet>
      <dgm:spPr/>
    </dgm:pt>
    <dgm:pt modelId="{8722F311-0774-486C-9528-3CD69BE7E2EB}" type="pres">
      <dgm:prSet presAssocID="{7B77E6D6-C80E-43D1-94E3-D9A4DDEDBD09}" presName="compNode" presStyleCnt="0"/>
      <dgm:spPr/>
    </dgm:pt>
    <dgm:pt modelId="{1E97C2DE-5BE8-4746-979A-ACCD4DE5326E}" type="pres">
      <dgm:prSet presAssocID="{7B77E6D6-C80E-43D1-94E3-D9A4DDEDBD09}" presName="bgRect" presStyleLbl="bgShp" presStyleIdx="0" presStyleCnt="7"/>
      <dgm:spPr/>
    </dgm:pt>
    <dgm:pt modelId="{A55429A5-8C62-40EC-B9C7-3F21BA58D4A4}" type="pres">
      <dgm:prSet presAssocID="{7B77E6D6-C80E-43D1-94E3-D9A4DDEDBD0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DB56E88F-FE12-4CE0-9393-B5C0EEEC5751}" type="pres">
      <dgm:prSet presAssocID="{7B77E6D6-C80E-43D1-94E3-D9A4DDEDBD09}" presName="spaceRect" presStyleCnt="0"/>
      <dgm:spPr/>
    </dgm:pt>
    <dgm:pt modelId="{59B7C1F4-9034-4743-B9C4-18CFAEFF3056}" type="pres">
      <dgm:prSet presAssocID="{7B77E6D6-C80E-43D1-94E3-D9A4DDEDBD09}" presName="parTx" presStyleLbl="revTx" presStyleIdx="0" presStyleCnt="7">
        <dgm:presLayoutVars>
          <dgm:chMax val="0"/>
          <dgm:chPref val="0"/>
        </dgm:presLayoutVars>
      </dgm:prSet>
      <dgm:spPr/>
    </dgm:pt>
    <dgm:pt modelId="{56283ECA-A35F-47F4-8F2D-1CAC74A792F6}" type="pres">
      <dgm:prSet presAssocID="{750F9FD5-71DD-476D-A18B-6CBAE969081A}" presName="sibTrans" presStyleCnt="0"/>
      <dgm:spPr/>
    </dgm:pt>
    <dgm:pt modelId="{32789BFA-7083-4D29-B2C4-48E6AD0281B8}" type="pres">
      <dgm:prSet presAssocID="{B91A9916-BCAB-450D-BE12-6F52FA7380CB}" presName="compNode" presStyleCnt="0"/>
      <dgm:spPr/>
    </dgm:pt>
    <dgm:pt modelId="{3C6864DE-5705-48BA-9AC0-5AE1EFFFA0F2}" type="pres">
      <dgm:prSet presAssocID="{B91A9916-BCAB-450D-BE12-6F52FA7380CB}" presName="bgRect" presStyleLbl="bgShp" presStyleIdx="1" presStyleCnt="7"/>
      <dgm:spPr/>
    </dgm:pt>
    <dgm:pt modelId="{7F6B8980-2B17-4F5E-9F1A-A4A6F5DE2B2A}" type="pres">
      <dgm:prSet presAssocID="{B91A9916-BCAB-450D-BE12-6F52FA7380C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er board"/>
        </a:ext>
      </dgm:extLst>
    </dgm:pt>
    <dgm:pt modelId="{D3BEAD9F-16FB-469A-8F39-77A40378F793}" type="pres">
      <dgm:prSet presAssocID="{B91A9916-BCAB-450D-BE12-6F52FA7380CB}" presName="spaceRect" presStyleCnt="0"/>
      <dgm:spPr/>
    </dgm:pt>
    <dgm:pt modelId="{5D1ACEB9-6E89-4B61-B8CF-DD9678C86F41}" type="pres">
      <dgm:prSet presAssocID="{B91A9916-BCAB-450D-BE12-6F52FA7380CB}" presName="parTx" presStyleLbl="revTx" presStyleIdx="1" presStyleCnt="7">
        <dgm:presLayoutVars>
          <dgm:chMax val="0"/>
          <dgm:chPref val="0"/>
        </dgm:presLayoutVars>
      </dgm:prSet>
      <dgm:spPr/>
    </dgm:pt>
    <dgm:pt modelId="{C0387FDB-C987-42C5-A00A-C93CD5597C71}" type="pres">
      <dgm:prSet presAssocID="{7CFB73EF-2BD1-45F3-ACCA-B02E6F51B475}" presName="sibTrans" presStyleCnt="0"/>
      <dgm:spPr/>
    </dgm:pt>
    <dgm:pt modelId="{8C7AD511-0050-444A-9C8F-BCB031F7B7C8}" type="pres">
      <dgm:prSet presAssocID="{9083B212-11F3-4F0B-8855-4CD5E433D861}" presName="compNode" presStyleCnt="0"/>
      <dgm:spPr/>
    </dgm:pt>
    <dgm:pt modelId="{7A382A68-2A9A-47B3-B6AD-716AE2528251}" type="pres">
      <dgm:prSet presAssocID="{9083B212-11F3-4F0B-8855-4CD5E433D861}" presName="bgRect" presStyleLbl="bgShp" presStyleIdx="2" presStyleCnt="7"/>
      <dgm:spPr/>
    </dgm:pt>
    <dgm:pt modelId="{42C94701-230E-4A82-ADA2-BE42110461B9}" type="pres">
      <dgm:prSet presAssocID="{9083B212-11F3-4F0B-8855-4CD5E433D86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Hand"/>
        </a:ext>
      </dgm:extLst>
    </dgm:pt>
    <dgm:pt modelId="{AF0765DF-DA2E-46A9-AEE8-FD1C28A52D9B}" type="pres">
      <dgm:prSet presAssocID="{9083B212-11F3-4F0B-8855-4CD5E433D861}" presName="spaceRect" presStyleCnt="0"/>
      <dgm:spPr/>
    </dgm:pt>
    <dgm:pt modelId="{E533C6E4-ED53-4370-B862-CA6148264BD7}" type="pres">
      <dgm:prSet presAssocID="{9083B212-11F3-4F0B-8855-4CD5E433D861}" presName="parTx" presStyleLbl="revTx" presStyleIdx="2" presStyleCnt="7">
        <dgm:presLayoutVars>
          <dgm:chMax val="0"/>
          <dgm:chPref val="0"/>
        </dgm:presLayoutVars>
      </dgm:prSet>
      <dgm:spPr/>
    </dgm:pt>
    <dgm:pt modelId="{4438145F-34CC-42B0-8CF3-3F7D1D8856D0}" type="pres">
      <dgm:prSet presAssocID="{57784FEA-9F62-4013-BAF9-1331FD71F925}" presName="sibTrans" presStyleCnt="0"/>
      <dgm:spPr/>
    </dgm:pt>
    <dgm:pt modelId="{1D33879F-3D94-4D1A-9891-2B79AA255520}" type="pres">
      <dgm:prSet presAssocID="{BFF6AC0C-F223-47B9-BBF7-8F05589DFDAD}" presName="compNode" presStyleCnt="0"/>
      <dgm:spPr/>
    </dgm:pt>
    <dgm:pt modelId="{C76C62DB-B8E3-4AA0-8939-44E7EBF780CA}" type="pres">
      <dgm:prSet presAssocID="{BFF6AC0C-F223-47B9-BBF7-8F05589DFDAD}" presName="bgRect" presStyleLbl="bgShp" presStyleIdx="3" presStyleCnt="7"/>
      <dgm:spPr/>
    </dgm:pt>
    <dgm:pt modelId="{7A2E0F88-F760-40C3-A5BC-D20A5D87975F}" type="pres">
      <dgm:prSet presAssocID="{BFF6AC0C-F223-47B9-BBF7-8F05589DFDA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30240138-06DF-456C-9740-95850BD01E7A}" type="pres">
      <dgm:prSet presAssocID="{BFF6AC0C-F223-47B9-BBF7-8F05589DFDAD}" presName="spaceRect" presStyleCnt="0"/>
      <dgm:spPr/>
    </dgm:pt>
    <dgm:pt modelId="{4DB2E061-E56A-45CC-9537-CCEDB9F1FEF2}" type="pres">
      <dgm:prSet presAssocID="{BFF6AC0C-F223-47B9-BBF7-8F05589DFDAD}" presName="parTx" presStyleLbl="revTx" presStyleIdx="3" presStyleCnt="7">
        <dgm:presLayoutVars>
          <dgm:chMax val="0"/>
          <dgm:chPref val="0"/>
        </dgm:presLayoutVars>
      </dgm:prSet>
      <dgm:spPr/>
    </dgm:pt>
    <dgm:pt modelId="{FFBA88FF-3BF7-42F3-BE10-55D13AC5CF94}" type="pres">
      <dgm:prSet presAssocID="{1BB5A6A5-2D5F-4186-A284-CB0789CF210F}" presName="sibTrans" presStyleCnt="0"/>
      <dgm:spPr/>
    </dgm:pt>
    <dgm:pt modelId="{EB82B6A2-EB1C-42B8-9DB1-CCBCD9927BDB}" type="pres">
      <dgm:prSet presAssocID="{1F281F7B-3729-4B8E-A9D8-6A3CCBE43E41}" presName="compNode" presStyleCnt="0"/>
      <dgm:spPr/>
    </dgm:pt>
    <dgm:pt modelId="{1C376572-C86E-4D5F-9937-2E491A1B8C44}" type="pres">
      <dgm:prSet presAssocID="{1F281F7B-3729-4B8E-A9D8-6A3CCBE43E41}" presName="bgRect" presStyleLbl="bgShp" presStyleIdx="4" presStyleCnt="7"/>
      <dgm:spPr/>
    </dgm:pt>
    <dgm:pt modelId="{37B0B0E6-036A-4D0F-859D-64F95977CE98}" type="pres">
      <dgm:prSet presAssocID="{1F281F7B-3729-4B8E-A9D8-6A3CCBE43E4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D8AF08DB-B451-4501-A887-4900F71340D8}" type="pres">
      <dgm:prSet presAssocID="{1F281F7B-3729-4B8E-A9D8-6A3CCBE43E41}" presName="spaceRect" presStyleCnt="0"/>
      <dgm:spPr/>
    </dgm:pt>
    <dgm:pt modelId="{E36D87A4-0E06-470C-87B4-85728809D316}" type="pres">
      <dgm:prSet presAssocID="{1F281F7B-3729-4B8E-A9D8-6A3CCBE43E41}" presName="parTx" presStyleLbl="revTx" presStyleIdx="4" presStyleCnt="7">
        <dgm:presLayoutVars>
          <dgm:chMax val="0"/>
          <dgm:chPref val="0"/>
        </dgm:presLayoutVars>
      </dgm:prSet>
      <dgm:spPr/>
    </dgm:pt>
    <dgm:pt modelId="{6BADAA0E-C119-45A0-BB58-48A4AF8A6CA5}" type="pres">
      <dgm:prSet presAssocID="{E9F65A3C-8EC9-4E8A-B84A-833C03E90AAD}" presName="sibTrans" presStyleCnt="0"/>
      <dgm:spPr/>
    </dgm:pt>
    <dgm:pt modelId="{24EA706E-24C3-4731-A403-54E66C3C0BD1}" type="pres">
      <dgm:prSet presAssocID="{E19EF176-F997-4F4E-950D-E1FA0BED2A1E}" presName="compNode" presStyleCnt="0"/>
      <dgm:spPr/>
    </dgm:pt>
    <dgm:pt modelId="{727F230B-2AF5-4C51-A07C-62FD7C94B6F8}" type="pres">
      <dgm:prSet presAssocID="{E19EF176-F997-4F4E-950D-E1FA0BED2A1E}" presName="bgRect" presStyleLbl="bgShp" presStyleIdx="5" presStyleCnt="7"/>
      <dgm:spPr/>
    </dgm:pt>
    <dgm:pt modelId="{FD981CC7-7712-4C5C-92B1-E3502F9689EF}" type="pres">
      <dgm:prSet presAssocID="{E19EF176-F997-4F4E-950D-E1FA0BED2A1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able"/>
        </a:ext>
      </dgm:extLst>
    </dgm:pt>
    <dgm:pt modelId="{CAF39D4C-355A-4489-8DAB-6F5884AD301D}" type="pres">
      <dgm:prSet presAssocID="{E19EF176-F997-4F4E-950D-E1FA0BED2A1E}" presName="spaceRect" presStyleCnt="0"/>
      <dgm:spPr/>
    </dgm:pt>
    <dgm:pt modelId="{92A1FD52-9D25-40CB-97D2-EB36D724C21C}" type="pres">
      <dgm:prSet presAssocID="{E19EF176-F997-4F4E-950D-E1FA0BED2A1E}" presName="parTx" presStyleLbl="revTx" presStyleIdx="5" presStyleCnt="7">
        <dgm:presLayoutVars>
          <dgm:chMax val="0"/>
          <dgm:chPref val="0"/>
        </dgm:presLayoutVars>
      </dgm:prSet>
      <dgm:spPr/>
    </dgm:pt>
    <dgm:pt modelId="{BCE04FFA-B76C-4BAA-A376-7C4D026E475E}" type="pres">
      <dgm:prSet presAssocID="{44A84BB3-7107-485C-A9B4-7961274D130A}" presName="sibTrans" presStyleCnt="0"/>
      <dgm:spPr/>
    </dgm:pt>
    <dgm:pt modelId="{37D695B6-D8FC-4A29-8B3F-9990E28D5F61}" type="pres">
      <dgm:prSet presAssocID="{52B9F930-35A2-4F72-8CD9-CE8EFAC1724B}" presName="compNode" presStyleCnt="0"/>
      <dgm:spPr/>
    </dgm:pt>
    <dgm:pt modelId="{E8009489-F34C-42FE-9AAF-3D4D071BEB34}" type="pres">
      <dgm:prSet presAssocID="{52B9F930-35A2-4F72-8CD9-CE8EFAC1724B}" presName="bgRect" presStyleLbl="bgShp" presStyleIdx="6" presStyleCnt="7"/>
      <dgm:spPr/>
    </dgm:pt>
    <dgm:pt modelId="{8AC8E9BE-70A4-43EE-A1A5-9EB1C3240D93}" type="pres">
      <dgm:prSet presAssocID="{52B9F930-35A2-4F72-8CD9-CE8EFAC1724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agnifying glass"/>
        </a:ext>
      </dgm:extLst>
    </dgm:pt>
    <dgm:pt modelId="{523F9758-C49E-448B-A0B4-A363F61BB697}" type="pres">
      <dgm:prSet presAssocID="{52B9F930-35A2-4F72-8CD9-CE8EFAC1724B}" presName="spaceRect" presStyleCnt="0"/>
      <dgm:spPr/>
    </dgm:pt>
    <dgm:pt modelId="{0E2C8C02-7048-4B6F-8960-14D56DA2B56E}" type="pres">
      <dgm:prSet presAssocID="{52B9F930-35A2-4F72-8CD9-CE8EFAC1724B}" presName="parTx" presStyleLbl="revTx" presStyleIdx="6" presStyleCnt="7">
        <dgm:presLayoutVars>
          <dgm:chMax val="0"/>
          <dgm:chPref val="0"/>
        </dgm:presLayoutVars>
      </dgm:prSet>
      <dgm:spPr/>
    </dgm:pt>
  </dgm:ptLst>
  <dgm:cxnLst>
    <dgm:cxn modelId="{BDC8D503-A158-4A09-98EF-12858B66494D}" type="presOf" srcId="{9083B212-11F3-4F0B-8855-4CD5E433D861}" destId="{E533C6E4-ED53-4370-B862-CA6148264BD7}" srcOrd="0" destOrd="0" presId="urn:microsoft.com/office/officeart/2018/2/layout/IconVerticalSolidList"/>
    <dgm:cxn modelId="{29B2900C-DB64-48A2-951B-F3ED681E7288}" type="presOf" srcId="{DC779B72-3B71-4742-8806-A478D7E08E92}" destId="{5CAD0272-8FC8-4E0D-8B9E-2D8CC23513C2}" srcOrd="0" destOrd="0" presId="urn:microsoft.com/office/officeart/2018/2/layout/IconVerticalSolidList"/>
    <dgm:cxn modelId="{F38A0836-8A3F-4FE0-B9EF-6A3E7369B244}" type="presOf" srcId="{52B9F930-35A2-4F72-8CD9-CE8EFAC1724B}" destId="{0E2C8C02-7048-4B6F-8960-14D56DA2B56E}" srcOrd="0" destOrd="0" presId="urn:microsoft.com/office/officeart/2018/2/layout/IconVerticalSolidList"/>
    <dgm:cxn modelId="{31D8B151-2E86-4D14-81A5-4992A3F63957}" type="presOf" srcId="{1F281F7B-3729-4B8E-A9D8-6A3CCBE43E41}" destId="{E36D87A4-0E06-470C-87B4-85728809D316}" srcOrd="0" destOrd="0" presId="urn:microsoft.com/office/officeart/2018/2/layout/IconVerticalSolidList"/>
    <dgm:cxn modelId="{6CD7C27E-1407-4760-A8F3-B92FBD7AAE88}" srcId="{DC779B72-3B71-4742-8806-A478D7E08E92}" destId="{7B77E6D6-C80E-43D1-94E3-D9A4DDEDBD09}" srcOrd="0" destOrd="0" parTransId="{0BE86A16-F4A8-4305-BE3D-890D1F109B6D}" sibTransId="{750F9FD5-71DD-476D-A18B-6CBAE969081A}"/>
    <dgm:cxn modelId="{4ADC2188-67BC-4F92-A9CB-B6CCFDF58238}" type="presOf" srcId="{E19EF176-F997-4F4E-950D-E1FA0BED2A1E}" destId="{92A1FD52-9D25-40CB-97D2-EB36D724C21C}" srcOrd="0" destOrd="0" presId="urn:microsoft.com/office/officeart/2018/2/layout/IconVerticalSolidList"/>
    <dgm:cxn modelId="{49E36B9C-EC59-41D6-BB88-4CF9BA65F106}" srcId="{DC779B72-3B71-4742-8806-A478D7E08E92}" destId="{BFF6AC0C-F223-47B9-BBF7-8F05589DFDAD}" srcOrd="3" destOrd="0" parTransId="{A0970A11-83BF-48F9-8F6D-F806478776BB}" sibTransId="{1BB5A6A5-2D5F-4186-A284-CB0789CF210F}"/>
    <dgm:cxn modelId="{40BCCA9E-DF4E-47FC-8AAD-D6F97DCBFDFA}" srcId="{DC779B72-3B71-4742-8806-A478D7E08E92}" destId="{E19EF176-F997-4F4E-950D-E1FA0BED2A1E}" srcOrd="5" destOrd="0" parTransId="{0E553205-C4DB-4F17-88FD-B84F2BD897AF}" sibTransId="{44A84BB3-7107-485C-A9B4-7961274D130A}"/>
    <dgm:cxn modelId="{70A552B0-CDDC-48B6-94EF-B1770ABC7F70}" type="presOf" srcId="{BFF6AC0C-F223-47B9-BBF7-8F05589DFDAD}" destId="{4DB2E061-E56A-45CC-9537-CCEDB9F1FEF2}" srcOrd="0" destOrd="0" presId="urn:microsoft.com/office/officeart/2018/2/layout/IconVerticalSolidList"/>
    <dgm:cxn modelId="{6F7AC8B1-8097-44EA-BBEE-07C905D09B4C}" srcId="{DC779B72-3B71-4742-8806-A478D7E08E92}" destId="{9083B212-11F3-4F0B-8855-4CD5E433D861}" srcOrd="2" destOrd="0" parTransId="{7255B20C-CDC8-4EF0-BDF6-FFC8C14B727A}" sibTransId="{57784FEA-9F62-4013-BAF9-1331FD71F925}"/>
    <dgm:cxn modelId="{13013FBA-3B99-4B71-91B2-44566A24C518}" srcId="{DC779B72-3B71-4742-8806-A478D7E08E92}" destId="{1F281F7B-3729-4B8E-A9D8-6A3CCBE43E41}" srcOrd="4" destOrd="0" parTransId="{43B7705A-EB94-4F93-A07F-11BB97D4CDE2}" sibTransId="{E9F65A3C-8EC9-4E8A-B84A-833C03E90AAD}"/>
    <dgm:cxn modelId="{47F7F9D8-5F11-42BF-AFF9-558AA62F7D5E}" srcId="{DC779B72-3B71-4742-8806-A478D7E08E92}" destId="{52B9F930-35A2-4F72-8CD9-CE8EFAC1724B}" srcOrd="6" destOrd="0" parTransId="{2541B43C-3E24-44C3-9D3E-29FBB3A5E711}" sibTransId="{F73A9840-BB00-44A2-924D-7F250E74F220}"/>
    <dgm:cxn modelId="{8C2D20EC-E51D-40F0-9DBF-A1F94FC0BC49}" srcId="{DC779B72-3B71-4742-8806-A478D7E08E92}" destId="{B91A9916-BCAB-450D-BE12-6F52FA7380CB}" srcOrd="1" destOrd="0" parTransId="{66159F67-C52B-49ED-A544-046EBBADD872}" sibTransId="{7CFB73EF-2BD1-45F3-ACCA-B02E6F51B475}"/>
    <dgm:cxn modelId="{566B32F2-15A5-4E51-BC89-15B317148649}" type="presOf" srcId="{B91A9916-BCAB-450D-BE12-6F52FA7380CB}" destId="{5D1ACEB9-6E89-4B61-B8CF-DD9678C86F41}" srcOrd="0" destOrd="0" presId="urn:microsoft.com/office/officeart/2018/2/layout/IconVerticalSolidList"/>
    <dgm:cxn modelId="{F044DCFC-0EA1-4166-88D1-EB8C4AE29EA4}" type="presOf" srcId="{7B77E6D6-C80E-43D1-94E3-D9A4DDEDBD09}" destId="{59B7C1F4-9034-4743-B9C4-18CFAEFF3056}" srcOrd="0" destOrd="0" presId="urn:microsoft.com/office/officeart/2018/2/layout/IconVerticalSolidList"/>
    <dgm:cxn modelId="{5B82AC11-0F4F-4909-8C0F-A3F19DA9B79F}" type="presParOf" srcId="{5CAD0272-8FC8-4E0D-8B9E-2D8CC23513C2}" destId="{8722F311-0774-486C-9528-3CD69BE7E2EB}" srcOrd="0" destOrd="0" presId="urn:microsoft.com/office/officeart/2018/2/layout/IconVerticalSolidList"/>
    <dgm:cxn modelId="{F0655E25-1533-4E37-ADD1-A93EDEB7961A}" type="presParOf" srcId="{8722F311-0774-486C-9528-3CD69BE7E2EB}" destId="{1E97C2DE-5BE8-4746-979A-ACCD4DE5326E}" srcOrd="0" destOrd="0" presId="urn:microsoft.com/office/officeart/2018/2/layout/IconVerticalSolidList"/>
    <dgm:cxn modelId="{234DABC5-3503-47BE-BA04-831038600317}" type="presParOf" srcId="{8722F311-0774-486C-9528-3CD69BE7E2EB}" destId="{A55429A5-8C62-40EC-B9C7-3F21BA58D4A4}" srcOrd="1" destOrd="0" presId="urn:microsoft.com/office/officeart/2018/2/layout/IconVerticalSolidList"/>
    <dgm:cxn modelId="{27DCF4E9-F476-44A3-9FA0-886A59A35830}" type="presParOf" srcId="{8722F311-0774-486C-9528-3CD69BE7E2EB}" destId="{DB56E88F-FE12-4CE0-9393-B5C0EEEC5751}" srcOrd="2" destOrd="0" presId="urn:microsoft.com/office/officeart/2018/2/layout/IconVerticalSolidList"/>
    <dgm:cxn modelId="{6A0F3003-0DEE-4438-80D2-FF3E1485D0E4}" type="presParOf" srcId="{8722F311-0774-486C-9528-3CD69BE7E2EB}" destId="{59B7C1F4-9034-4743-B9C4-18CFAEFF3056}" srcOrd="3" destOrd="0" presId="urn:microsoft.com/office/officeart/2018/2/layout/IconVerticalSolidList"/>
    <dgm:cxn modelId="{5163A86D-B3EF-48B5-ACE0-DD7D27D16509}" type="presParOf" srcId="{5CAD0272-8FC8-4E0D-8B9E-2D8CC23513C2}" destId="{56283ECA-A35F-47F4-8F2D-1CAC74A792F6}" srcOrd="1" destOrd="0" presId="urn:microsoft.com/office/officeart/2018/2/layout/IconVerticalSolidList"/>
    <dgm:cxn modelId="{9A682640-8C0F-4FA0-ADFD-E0DF93A97848}" type="presParOf" srcId="{5CAD0272-8FC8-4E0D-8B9E-2D8CC23513C2}" destId="{32789BFA-7083-4D29-B2C4-48E6AD0281B8}" srcOrd="2" destOrd="0" presId="urn:microsoft.com/office/officeart/2018/2/layout/IconVerticalSolidList"/>
    <dgm:cxn modelId="{43B55ABC-C299-4798-AD27-B489E82BA8D3}" type="presParOf" srcId="{32789BFA-7083-4D29-B2C4-48E6AD0281B8}" destId="{3C6864DE-5705-48BA-9AC0-5AE1EFFFA0F2}" srcOrd="0" destOrd="0" presId="urn:microsoft.com/office/officeart/2018/2/layout/IconVerticalSolidList"/>
    <dgm:cxn modelId="{FE7B2DC5-270F-4424-B665-016DFC518452}" type="presParOf" srcId="{32789BFA-7083-4D29-B2C4-48E6AD0281B8}" destId="{7F6B8980-2B17-4F5E-9F1A-A4A6F5DE2B2A}" srcOrd="1" destOrd="0" presId="urn:microsoft.com/office/officeart/2018/2/layout/IconVerticalSolidList"/>
    <dgm:cxn modelId="{137CBD73-0D7A-4E1A-8A0B-73DA8D177169}" type="presParOf" srcId="{32789BFA-7083-4D29-B2C4-48E6AD0281B8}" destId="{D3BEAD9F-16FB-469A-8F39-77A40378F793}" srcOrd="2" destOrd="0" presId="urn:microsoft.com/office/officeart/2018/2/layout/IconVerticalSolidList"/>
    <dgm:cxn modelId="{78C1C357-641C-4072-A905-90628371746A}" type="presParOf" srcId="{32789BFA-7083-4D29-B2C4-48E6AD0281B8}" destId="{5D1ACEB9-6E89-4B61-B8CF-DD9678C86F41}" srcOrd="3" destOrd="0" presId="urn:microsoft.com/office/officeart/2018/2/layout/IconVerticalSolidList"/>
    <dgm:cxn modelId="{3625734A-5682-4E99-8765-5FF406901972}" type="presParOf" srcId="{5CAD0272-8FC8-4E0D-8B9E-2D8CC23513C2}" destId="{C0387FDB-C987-42C5-A00A-C93CD5597C71}" srcOrd="3" destOrd="0" presId="urn:microsoft.com/office/officeart/2018/2/layout/IconVerticalSolidList"/>
    <dgm:cxn modelId="{A8F3AA2A-2804-4817-B6BE-571F1A831BB4}" type="presParOf" srcId="{5CAD0272-8FC8-4E0D-8B9E-2D8CC23513C2}" destId="{8C7AD511-0050-444A-9C8F-BCB031F7B7C8}" srcOrd="4" destOrd="0" presId="urn:microsoft.com/office/officeart/2018/2/layout/IconVerticalSolidList"/>
    <dgm:cxn modelId="{7E858DB7-FA47-49F3-87EC-99E8FBADED2E}" type="presParOf" srcId="{8C7AD511-0050-444A-9C8F-BCB031F7B7C8}" destId="{7A382A68-2A9A-47B3-B6AD-716AE2528251}" srcOrd="0" destOrd="0" presId="urn:microsoft.com/office/officeart/2018/2/layout/IconVerticalSolidList"/>
    <dgm:cxn modelId="{9FB7A8CF-E540-4981-A31B-1D00DBC59BE0}" type="presParOf" srcId="{8C7AD511-0050-444A-9C8F-BCB031F7B7C8}" destId="{42C94701-230E-4A82-ADA2-BE42110461B9}" srcOrd="1" destOrd="0" presId="urn:microsoft.com/office/officeart/2018/2/layout/IconVerticalSolidList"/>
    <dgm:cxn modelId="{059AD8B7-1AC8-425F-BA43-ED3D9DF90D42}" type="presParOf" srcId="{8C7AD511-0050-444A-9C8F-BCB031F7B7C8}" destId="{AF0765DF-DA2E-46A9-AEE8-FD1C28A52D9B}" srcOrd="2" destOrd="0" presId="urn:microsoft.com/office/officeart/2018/2/layout/IconVerticalSolidList"/>
    <dgm:cxn modelId="{313659FA-094F-4F36-8E6D-9CD7086775BF}" type="presParOf" srcId="{8C7AD511-0050-444A-9C8F-BCB031F7B7C8}" destId="{E533C6E4-ED53-4370-B862-CA6148264BD7}" srcOrd="3" destOrd="0" presId="urn:microsoft.com/office/officeart/2018/2/layout/IconVerticalSolidList"/>
    <dgm:cxn modelId="{853ECDD4-73BA-40C7-AC66-927DABB05E1B}" type="presParOf" srcId="{5CAD0272-8FC8-4E0D-8B9E-2D8CC23513C2}" destId="{4438145F-34CC-42B0-8CF3-3F7D1D8856D0}" srcOrd="5" destOrd="0" presId="urn:microsoft.com/office/officeart/2018/2/layout/IconVerticalSolidList"/>
    <dgm:cxn modelId="{14A20F8E-1DC3-4E0E-9821-7597B772A0B0}" type="presParOf" srcId="{5CAD0272-8FC8-4E0D-8B9E-2D8CC23513C2}" destId="{1D33879F-3D94-4D1A-9891-2B79AA255520}" srcOrd="6" destOrd="0" presId="urn:microsoft.com/office/officeart/2018/2/layout/IconVerticalSolidList"/>
    <dgm:cxn modelId="{D665D657-C08F-446C-B500-598F6AAA23D5}" type="presParOf" srcId="{1D33879F-3D94-4D1A-9891-2B79AA255520}" destId="{C76C62DB-B8E3-4AA0-8939-44E7EBF780CA}" srcOrd="0" destOrd="0" presId="urn:microsoft.com/office/officeart/2018/2/layout/IconVerticalSolidList"/>
    <dgm:cxn modelId="{A5884C1B-9469-473F-B54F-46EE367AB272}" type="presParOf" srcId="{1D33879F-3D94-4D1A-9891-2B79AA255520}" destId="{7A2E0F88-F760-40C3-A5BC-D20A5D87975F}" srcOrd="1" destOrd="0" presId="urn:microsoft.com/office/officeart/2018/2/layout/IconVerticalSolidList"/>
    <dgm:cxn modelId="{6EB9F8BD-F221-49BA-9279-15C10434997A}" type="presParOf" srcId="{1D33879F-3D94-4D1A-9891-2B79AA255520}" destId="{30240138-06DF-456C-9740-95850BD01E7A}" srcOrd="2" destOrd="0" presId="urn:microsoft.com/office/officeart/2018/2/layout/IconVerticalSolidList"/>
    <dgm:cxn modelId="{5DADB8C4-1A3C-43AC-B1EF-5E50FF5B7969}" type="presParOf" srcId="{1D33879F-3D94-4D1A-9891-2B79AA255520}" destId="{4DB2E061-E56A-45CC-9537-CCEDB9F1FEF2}" srcOrd="3" destOrd="0" presId="urn:microsoft.com/office/officeart/2018/2/layout/IconVerticalSolidList"/>
    <dgm:cxn modelId="{F395B4DC-BA80-44D7-A22F-3792471612AA}" type="presParOf" srcId="{5CAD0272-8FC8-4E0D-8B9E-2D8CC23513C2}" destId="{FFBA88FF-3BF7-42F3-BE10-55D13AC5CF94}" srcOrd="7" destOrd="0" presId="urn:microsoft.com/office/officeart/2018/2/layout/IconVerticalSolidList"/>
    <dgm:cxn modelId="{199C5566-F96E-4640-A291-3BE02B81536C}" type="presParOf" srcId="{5CAD0272-8FC8-4E0D-8B9E-2D8CC23513C2}" destId="{EB82B6A2-EB1C-42B8-9DB1-CCBCD9927BDB}" srcOrd="8" destOrd="0" presId="urn:microsoft.com/office/officeart/2018/2/layout/IconVerticalSolidList"/>
    <dgm:cxn modelId="{826B795F-DCB4-4891-838F-04506B292094}" type="presParOf" srcId="{EB82B6A2-EB1C-42B8-9DB1-CCBCD9927BDB}" destId="{1C376572-C86E-4D5F-9937-2E491A1B8C44}" srcOrd="0" destOrd="0" presId="urn:microsoft.com/office/officeart/2018/2/layout/IconVerticalSolidList"/>
    <dgm:cxn modelId="{44391262-3BB9-4652-9113-E5EFF4FBFFE8}" type="presParOf" srcId="{EB82B6A2-EB1C-42B8-9DB1-CCBCD9927BDB}" destId="{37B0B0E6-036A-4D0F-859D-64F95977CE98}" srcOrd="1" destOrd="0" presId="urn:microsoft.com/office/officeart/2018/2/layout/IconVerticalSolidList"/>
    <dgm:cxn modelId="{A2A8F19B-1C1E-4492-81E6-6024A68D4304}" type="presParOf" srcId="{EB82B6A2-EB1C-42B8-9DB1-CCBCD9927BDB}" destId="{D8AF08DB-B451-4501-A887-4900F71340D8}" srcOrd="2" destOrd="0" presId="urn:microsoft.com/office/officeart/2018/2/layout/IconVerticalSolidList"/>
    <dgm:cxn modelId="{46961151-E143-4334-8CD4-A4A44102ECD6}" type="presParOf" srcId="{EB82B6A2-EB1C-42B8-9DB1-CCBCD9927BDB}" destId="{E36D87A4-0E06-470C-87B4-85728809D316}" srcOrd="3" destOrd="0" presId="urn:microsoft.com/office/officeart/2018/2/layout/IconVerticalSolidList"/>
    <dgm:cxn modelId="{C4C9AED1-0FA2-4E1B-B496-AE0CEB02B0FC}" type="presParOf" srcId="{5CAD0272-8FC8-4E0D-8B9E-2D8CC23513C2}" destId="{6BADAA0E-C119-45A0-BB58-48A4AF8A6CA5}" srcOrd="9" destOrd="0" presId="urn:microsoft.com/office/officeart/2018/2/layout/IconVerticalSolidList"/>
    <dgm:cxn modelId="{EFE17519-850E-46AC-A7FC-6C84CFE5E3DA}" type="presParOf" srcId="{5CAD0272-8FC8-4E0D-8B9E-2D8CC23513C2}" destId="{24EA706E-24C3-4731-A403-54E66C3C0BD1}" srcOrd="10" destOrd="0" presId="urn:microsoft.com/office/officeart/2018/2/layout/IconVerticalSolidList"/>
    <dgm:cxn modelId="{8158ABC8-53B2-46A9-9AD4-4C772E5ABBA3}" type="presParOf" srcId="{24EA706E-24C3-4731-A403-54E66C3C0BD1}" destId="{727F230B-2AF5-4C51-A07C-62FD7C94B6F8}" srcOrd="0" destOrd="0" presId="urn:microsoft.com/office/officeart/2018/2/layout/IconVerticalSolidList"/>
    <dgm:cxn modelId="{ABD8F154-567F-47FF-896C-F1E5C7F47F3B}" type="presParOf" srcId="{24EA706E-24C3-4731-A403-54E66C3C0BD1}" destId="{FD981CC7-7712-4C5C-92B1-E3502F9689EF}" srcOrd="1" destOrd="0" presId="urn:microsoft.com/office/officeart/2018/2/layout/IconVerticalSolidList"/>
    <dgm:cxn modelId="{B58BF5B7-E1B8-4F49-ACE8-AD3FDF46FC16}" type="presParOf" srcId="{24EA706E-24C3-4731-A403-54E66C3C0BD1}" destId="{CAF39D4C-355A-4489-8DAB-6F5884AD301D}" srcOrd="2" destOrd="0" presId="urn:microsoft.com/office/officeart/2018/2/layout/IconVerticalSolidList"/>
    <dgm:cxn modelId="{FB8ADFF1-17D5-472E-B1C5-7BDFEBD766DF}" type="presParOf" srcId="{24EA706E-24C3-4731-A403-54E66C3C0BD1}" destId="{92A1FD52-9D25-40CB-97D2-EB36D724C21C}" srcOrd="3" destOrd="0" presId="urn:microsoft.com/office/officeart/2018/2/layout/IconVerticalSolidList"/>
    <dgm:cxn modelId="{2EFF47DA-D768-4E7C-BA75-E28107BB0B16}" type="presParOf" srcId="{5CAD0272-8FC8-4E0D-8B9E-2D8CC23513C2}" destId="{BCE04FFA-B76C-4BAA-A376-7C4D026E475E}" srcOrd="11" destOrd="0" presId="urn:microsoft.com/office/officeart/2018/2/layout/IconVerticalSolidList"/>
    <dgm:cxn modelId="{6684D7A2-24F4-4228-99C4-63A161B5D3C6}" type="presParOf" srcId="{5CAD0272-8FC8-4E0D-8B9E-2D8CC23513C2}" destId="{37D695B6-D8FC-4A29-8B3F-9990E28D5F61}" srcOrd="12" destOrd="0" presId="urn:microsoft.com/office/officeart/2018/2/layout/IconVerticalSolidList"/>
    <dgm:cxn modelId="{413BEA7D-62DB-499E-9D0E-1C2BE31A0CA2}" type="presParOf" srcId="{37D695B6-D8FC-4A29-8B3F-9990E28D5F61}" destId="{E8009489-F34C-42FE-9AAF-3D4D071BEB34}" srcOrd="0" destOrd="0" presId="urn:microsoft.com/office/officeart/2018/2/layout/IconVerticalSolidList"/>
    <dgm:cxn modelId="{C1E8C352-E248-439D-8AF2-F0355C7133CB}" type="presParOf" srcId="{37D695B6-D8FC-4A29-8B3F-9990E28D5F61}" destId="{8AC8E9BE-70A4-43EE-A1A5-9EB1C3240D93}" srcOrd="1" destOrd="0" presId="urn:microsoft.com/office/officeart/2018/2/layout/IconVerticalSolidList"/>
    <dgm:cxn modelId="{23088711-63C5-4175-B78B-FC31955E6924}" type="presParOf" srcId="{37D695B6-D8FC-4A29-8B3F-9990E28D5F61}" destId="{523F9758-C49E-448B-A0B4-A363F61BB697}" srcOrd="2" destOrd="0" presId="urn:microsoft.com/office/officeart/2018/2/layout/IconVerticalSolidList"/>
    <dgm:cxn modelId="{86948189-81C8-4230-B103-DCFBE4CE0B90}" type="presParOf" srcId="{37D695B6-D8FC-4A29-8B3F-9990E28D5F61}" destId="{0E2C8C02-7048-4B6F-8960-14D56DA2B5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25E748C-F16D-4EDA-B5E1-0E1C4742C8E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C07B08B-EDFE-460F-81A2-784112125E5B}">
      <dgm:prSet/>
      <dgm:spPr/>
      <dgm:t>
        <a:bodyPr/>
        <a:lstStyle/>
        <a:p>
          <a:r>
            <a:rPr lang="en-GB" b="1" u="sng" dirty="0"/>
            <a:t>In groups </a:t>
          </a:r>
          <a:endParaRPr lang="en-US" b="1" u="sng" dirty="0"/>
        </a:p>
      </dgm:t>
    </dgm:pt>
    <dgm:pt modelId="{DE32401E-9F80-46E4-BADB-F450C005F733}" type="parTrans" cxnId="{28FE0B65-0DE5-4DF8-BDBC-B881501F1028}">
      <dgm:prSet/>
      <dgm:spPr/>
      <dgm:t>
        <a:bodyPr/>
        <a:lstStyle/>
        <a:p>
          <a:endParaRPr lang="en-US"/>
        </a:p>
      </dgm:t>
    </dgm:pt>
    <dgm:pt modelId="{57F5F73A-A2BF-4B3D-860D-5638ED9F2A7B}" type="sibTrans" cxnId="{28FE0B65-0DE5-4DF8-BDBC-B881501F1028}">
      <dgm:prSet/>
      <dgm:spPr/>
      <dgm:t>
        <a:bodyPr/>
        <a:lstStyle/>
        <a:p>
          <a:endParaRPr lang="en-US"/>
        </a:p>
      </dgm:t>
    </dgm:pt>
    <dgm:pt modelId="{E52CDD24-5062-48B0-9B02-C39623104CE8}">
      <dgm:prSet/>
      <dgm:spPr/>
      <dgm:t>
        <a:bodyPr/>
        <a:lstStyle/>
        <a:p>
          <a:r>
            <a:rPr lang="en-GB"/>
            <a:t>Identify what a Red Ocean strategy is</a:t>
          </a:r>
          <a:endParaRPr lang="en-US"/>
        </a:p>
      </dgm:t>
    </dgm:pt>
    <dgm:pt modelId="{75083533-070A-4334-9430-BC54F42FBED1}" type="parTrans" cxnId="{BB013B72-5A9A-4C40-8C33-055004548B9F}">
      <dgm:prSet/>
      <dgm:spPr/>
      <dgm:t>
        <a:bodyPr/>
        <a:lstStyle/>
        <a:p>
          <a:endParaRPr lang="en-US"/>
        </a:p>
      </dgm:t>
    </dgm:pt>
    <dgm:pt modelId="{7503E85E-4272-4184-84EF-B7C3951F0861}" type="sibTrans" cxnId="{BB013B72-5A9A-4C40-8C33-055004548B9F}">
      <dgm:prSet/>
      <dgm:spPr/>
      <dgm:t>
        <a:bodyPr/>
        <a:lstStyle/>
        <a:p>
          <a:endParaRPr lang="en-US"/>
        </a:p>
      </dgm:t>
    </dgm:pt>
    <dgm:pt modelId="{B6206145-4C61-4F32-A3E1-A86E6EE3302B}">
      <dgm:prSet/>
      <dgm:spPr/>
      <dgm:t>
        <a:bodyPr/>
        <a:lstStyle/>
        <a:p>
          <a:r>
            <a:rPr lang="en-GB"/>
            <a:t>Identify what a Blue Ocean strategy is</a:t>
          </a:r>
          <a:endParaRPr lang="en-US"/>
        </a:p>
      </dgm:t>
    </dgm:pt>
    <dgm:pt modelId="{8F5F3D7A-C80D-4102-A6DE-9D53E58A0521}" type="parTrans" cxnId="{BD5BAA52-AAD8-4890-87BC-F84CC7C76F81}">
      <dgm:prSet/>
      <dgm:spPr/>
      <dgm:t>
        <a:bodyPr/>
        <a:lstStyle/>
        <a:p>
          <a:endParaRPr lang="en-US"/>
        </a:p>
      </dgm:t>
    </dgm:pt>
    <dgm:pt modelId="{90C41FA5-79CC-4D8C-8F50-E4F776BDAE98}" type="sibTrans" cxnId="{BD5BAA52-AAD8-4890-87BC-F84CC7C76F81}">
      <dgm:prSet/>
      <dgm:spPr/>
      <dgm:t>
        <a:bodyPr/>
        <a:lstStyle/>
        <a:p>
          <a:endParaRPr lang="en-US"/>
        </a:p>
      </dgm:t>
    </dgm:pt>
    <dgm:pt modelId="{602F72A0-17AD-4FD7-BB55-465CBE06D99A}">
      <dgm:prSet/>
      <dgm:spPr/>
      <dgm:t>
        <a:bodyPr/>
        <a:lstStyle/>
        <a:p>
          <a:r>
            <a:rPr lang="en-GB"/>
            <a:t>Why is it called a Red Ocean strategy? </a:t>
          </a:r>
          <a:endParaRPr lang="en-US"/>
        </a:p>
      </dgm:t>
    </dgm:pt>
    <dgm:pt modelId="{E1D2D9D5-B468-4A2A-A39E-D773A92C060B}" type="parTrans" cxnId="{6362864F-F797-4B8D-B2DB-7968FFE1C6EF}">
      <dgm:prSet/>
      <dgm:spPr/>
      <dgm:t>
        <a:bodyPr/>
        <a:lstStyle/>
        <a:p>
          <a:endParaRPr lang="en-US"/>
        </a:p>
      </dgm:t>
    </dgm:pt>
    <dgm:pt modelId="{0EC47C5B-AC12-41B3-9DCC-7485A29A63BD}" type="sibTrans" cxnId="{6362864F-F797-4B8D-B2DB-7968FFE1C6EF}">
      <dgm:prSet/>
      <dgm:spPr/>
      <dgm:t>
        <a:bodyPr/>
        <a:lstStyle/>
        <a:p>
          <a:endParaRPr lang="en-US"/>
        </a:p>
      </dgm:t>
    </dgm:pt>
    <dgm:pt modelId="{23230D75-D136-44BA-8034-D722356135DE}">
      <dgm:prSet/>
      <dgm:spPr/>
      <dgm:t>
        <a:bodyPr/>
        <a:lstStyle/>
        <a:p>
          <a:r>
            <a:rPr lang="en-GB"/>
            <a:t>Why is it called a Blue Ocean strategy? </a:t>
          </a:r>
          <a:endParaRPr lang="en-US"/>
        </a:p>
      </dgm:t>
    </dgm:pt>
    <dgm:pt modelId="{79CEEB2E-4466-494E-9611-0900A76BFEB9}" type="parTrans" cxnId="{0F649623-09DC-4EA9-B966-EAC0FD28FFDA}">
      <dgm:prSet/>
      <dgm:spPr/>
      <dgm:t>
        <a:bodyPr/>
        <a:lstStyle/>
        <a:p>
          <a:endParaRPr lang="en-US"/>
        </a:p>
      </dgm:t>
    </dgm:pt>
    <dgm:pt modelId="{C2BCD77C-1627-4E48-A01C-93AC3ACC5090}" type="sibTrans" cxnId="{0F649623-09DC-4EA9-B966-EAC0FD28FFDA}">
      <dgm:prSet/>
      <dgm:spPr/>
      <dgm:t>
        <a:bodyPr/>
        <a:lstStyle/>
        <a:p>
          <a:endParaRPr lang="en-US"/>
        </a:p>
      </dgm:t>
    </dgm:pt>
    <dgm:pt modelId="{86315225-B1F1-4EE1-9BAD-C40B1257FE8D}">
      <dgm:prSet/>
      <dgm:spPr/>
      <dgm:t>
        <a:bodyPr/>
        <a:lstStyle/>
        <a:p>
          <a:r>
            <a:rPr lang="en-GB"/>
            <a:t>Did Netflix use a Red or Blue Ocean strategy? </a:t>
          </a:r>
          <a:endParaRPr lang="en-US"/>
        </a:p>
      </dgm:t>
    </dgm:pt>
    <dgm:pt modelId="{55E36E0E-A3B7-4ACE-B563-309794D3A993}" type="parTrans" cxnId="{F58682FE-AA5B-48D8-B9AF-A587C092019B}">
      <dgm:prSet/>
      <dgm:spPr/>
      <dgm:t>
        <a:bodyPr/>
        <a:lstStyle/>
        <a:p>
          <a:endParaRPr lang="en-US"/>
        </a:p>
      </dgm:t>
    </dgm:pt>
    <dgm:pt modelId="{0261B409-DC92-4DF1-87E5-E4EA2171AA5D}" type="sibTrans" cxnId="{F58682FE-AA5B-48D8-B9AF-A587C092019B}">
      <dgm:prSet/>
      <dgm:spPr/>
      <dgm:t>
        <a:bodyPr/>
        <a:lstStyle/>
        <a:p>
          <a:endParaRPr lang="en-US"/>
        </a:p>
      </dgm:t>
    </dgm:pt>
    <dgm:pt modelId="{746A2A7A-0649-44D1-AE49-67E1CD445A93}" type="pres">
      <dgm:prSet presAssocID="{825E748C-F16D-4EDA-B5E1-0E1C4742C8ED}" presName="vert0" presStyleCnt="0">
        <dgm:presLayoutVars>
          <dgm:dir/>
          <dgm:animOne val="branch"/>
          <dgm:animLvl val="lvl"/>
        </dgm:presLayoutVars>
      </dgm:prSet>
      <dgm:spPr/>
    </dgm:pt>
    <dgm:pt modelId="{B20CC508-5DC6-4284-BE7A-02EB7BBBD639}" type="pres">
      <dgm:prSet presAssocID="{8C07B08B-EDFE-460F-81A2-784112125E5B}" presName="thickLine" presStyleLbl="alignNode1" presStyleIdx="0" presStyleCnt="6"/>
      <dgm:spPr/>
    </dgm:pt>
    <dgm:pt modelId="{23997DC8-5E87-46D5-85FA-65FD7965A060}" type="pres">
      <dgm:prSet presAssocID="{8C07B08B-EDFE-460F-81A2-784112125E5B}" presName="horz1" presStyleCnt="0"/>
      <dgm:spPr/>
    </dgm:pt>
    <dgm:pt modelId="{C079714A-17C2-49AA-A818-420571D5D062}" type="pres">
      <dgm:prSet presAssocID="{8C07B08B-EDFE-460F-81A2-784112125E5B}" presName="tx1" presStyleLbl="revTx" presStyleIdx="0" presStyleCnt="6"/>
      <dgm:spPr/>
    </dgm:pt>
    <dgm:pt modelId="{5ED42D1D-C5D8-41FD-98A1-FD617D92F113}" type="pres">
      <dgm:prSet presAssocID="{8C07B08B-EDFE-460F-81A2-784112125E5B}" presName="vert1" presStyleCnt="0"/>
      <dgm:spPr/>
    </dgm:pt>
    <dgm:pt modelId="{058C437D-E6FB-450D-BE10-64BDC459A4EC}" type="pres">
      <dgm:prSet presAssocID="{E52CDD24-5062-48B0-9B02-C39623104CE8}" presName="thickLine" presStyleLbl="alignNode1" presStyleIdx="1" presStyleCnt="6"/>
      <dgm:spPr/>
    </dgm:pt>
    <dgm:pt modelId="{C018BCE2-E86C-41E4-BB4D-ADD9FE659FF1}" type="pres">
      <dgm:prSet presAssocID="{E52CDD24-5062-48B0-9B02-C39623104CE8}" presName="horz1" presStyleCnt="0"/>
      <dgm:spPr/>
    </dgm:pt>
    <dgm:pt modelId="{4DEE0622-A2F3-4E08-A520-F7F5DD58D95C}" type="pres">
      <dgm:prSet presAssocID="{E52CDD24-5062-48B0-9B02-C39623104CE8}" presName="tx1" presStyleLbl="revTx" presStyleIdx="1" presStyleCnt="6"/>
      <dgm:spPr/>
    </dgm:pt>
    <dgm:pt modelId="{4DC9D648-B3A1-42C1-808D-2078158EE641}" type="pres">
      <dgm:prSet presAssocID="{E52CDD24-5062-48B0-9B02-C39623104CE8}" presName="vert1" presStyleCnt="0"/>
      <dgm:spPr/>
    </dgm:pt>
    <dgm:pt modelId="{F7F3E4F7-5F89-49C9-A71F-DDD6B927169E}" type="pres">
      <dgm:prSet presAssocID="{B6206145-4C61-4F32-A3E1-A86E6EE3302B}" presName="thickLine" presStyleLbl="alignNode1" presStyleIdx="2" presStyleCnt="6"/>
      <dgm:spPr/>
    </dgm:pt>
    <dgm:pt modelId="{F2F60335-366E-4C75-A679-F61890F9142D}" type="pres">
      <dgm:prSet presAssocID="{B6206145-4C61-4F32-A3E1-A86E6EE3302B}" presName="horz1" presStyleCnt="0"/>
      <dgm:spPr/>
    </dgm:pt>
    <dgm:pt modelId="{83381753-6F39-47B3-8BFD-7CAFD130EDE8}" type="pres">
      <dgm:prSet presAssocID="{B6206145-4C61-4F32-A3E1-A86E6EE3302B}" presName="tx1" presStyleLbl="revTx" presStyleIdx="2" presStyleCnt="6"/>
      <dgm:spPr/>
    </dgm:pt>
    <dgm:pt modelId="{BBB8CA4E-F312-43C3-B46F-1D5CA4EB73C1}" type="pres">
      <dgm:prSet presAssocID="{B6206145-4C61-4F32-A3E1-A86E6EE3302B}" presName="vert1" presStyleCnt="0"/>
      <dgm:spPr/>
    </dgm:pt>
    <dgm:pt modelId="{81D121C0-5CD5-4DAA-A265-99669D32CBC1}" type="pres">
      <dgm:prSet presAssocID="{602F72A0-17AD-4FD7-BB55-465CBE06D99A}" presName="thickLine" presStyleLbl="alignNode1" presStyleIdx="3" presStyleCnt="6"/>
      <dgm:spPr/>
    </dgm:pt>
    <dgm:pt modelId="{63077DBE-6DEA-4FA4-B620-0EC7A95726AE}" type="pres">
      <dgm:prSet presAssocID="{602F72A0-17AD-4FD7-BB55-465CBE06D99A}" presName="horz1" presStyleCnt="0"/>
      <dgm:spPr/>
    </dgm:pt>
    <dgm:pt modelId="{43B400E8-DFB9-437B-8B51-4CAEC925C143}" type="pres">
      <dgm:prSet presAssocID="{602F72A0-17AD-4FD7-BB55-465CBE06D99A}" presName="tx1" presStyleLbl="revTx" presStyleIdx="3" presStyleCnt="6"/>
      <dgm:spPr/>
    </dgm:pt>
    <dgm:pt modelId="{3E35309A-0102-41F6-A99E-534A07D352E1}" type="pres">
      <dgm:prSet presAssocID="{602F72A0-17AD-4FD7-BB55-465CBE06D99A}" presName="vert1" presStyleCnt="0"/>
      <dgm:spPr/>
    </dgm:pt>
    <dgm:pt modelId="{A2642DE0-E7F0-48ED-BAAA-3C916736CD67}" type="pres">
      <dgm:prSet presAssocID="{23230D75-D136-44BA-8034-D722356135DE}" presName="thickLine" presStyleLbl="alignNode1" presStyleIdx="4" presStyleCnt="6"/>
      <dgm:spPr/>
    </dgm:pt>
    <dgm:pt modelId="{80026993-2B37-439F-8391-FAB888746B95}" type="pres">
      <dgm:prSet presAssocID="{23230D75-D136-44BA-8034-D722356135DE}" presName="horz1" presStyleCnt="0"/>
      <dgm:spPr/>
    </dgm:pt>
    <dgm:pt modelId="{9588EAAD-5FA0-4CB4-9AE3-0F2F299FADE2}" type="pres">
      <dgm:prSet presAssocID="{23230D75-D136-44BA-8034-D722356135DE}" presName="tx1" presStyleLbl="revTx" presStyleIdx="4" presStyleCnt="6"/>
      <dgm:spPr/>
    </dgm:pt>
    <dgm:pt modelId="{2C9B7665-2CF2-4AB2-9141-FFF4C60EF3D5}" type="pres">
      <dgm:prSet presAssocID="{23230D75-D136-44BA-8034-D722356135DE}" presName="vert1" presStyleCnt="0"/>
      <dgm:spPr/>
    </dgm:pt>
    <dgm:pt modelId="{F6919AF2-F1CF-4BD7-B62B-37CE01D4EA04}" type="pres">
      <dgm:prSet presAssocID="{86315225-B1F1-4EE1-9BAD-C40B1257FE8D}" presName="thickLine" presStyleLbl="alignNode1" presStyleIdx="5" presStyleCnt="6"/>
      <dgm:spPr/>
    </dgm:pt>
    <dgm:pt modelId="{25207DF2-5608-40CB-8818-57B8B161E294}" type="pres">
      <dgm:prSet presAssocID="{86315225-B1F1-4EE1-9BAD-C40B1257FE8D}" presName="horz1" presStyleCnt="0"/>
      <dgm:spPr/>
    </dgm:pt>
    <dgm:pt modelId="{E27B730C-B0F0-44B8-AE8F-D34F66206C29}" type="pres">
      <dgm:prSet presAssocID="{86315225-B1F1-4EE1-9BAD-C40B1257FE8D}" presName="tx1" presStyleLbl="revTx" presStyleIdx="5" presStyleCnt="6"/>
      <dgm:spPr/>
    </dgm:pt>
    <dgm:pt modelId="{FD691C1C-88E0-45D8-8829-755D98691E74}" type="pres">
      <dgm:prSet presAssocID="{86315225-B1F1-4EE1-9BAD-C40B1257FE8D}" presName="vert1" presStyleCnt="0"/>
      <dgm:spPr/>
    </dgm:pt>
  </dgm:ptLst>
  <dgm:cxnLst>
    <dgm:cxn modelId="{9A6E151C-D33A-4363-B5FC-86EE44CBF3BB}" type="presOf" srcId="{23230D75-D136-44BA-8034-D722356135DE}" destId="{9588EAAD-5FA0-4CB4-9AE3-0F2F299FADE2}" srcOrd="0" destOrd="0" presId="urn:microsoft.com/office/officeart/2008/layout/LinedList"/>
    <dgm:cxn modelId="{0F649623-09DC-4EA9-B966-EAC0FD28FFDA}" srcId="{825E748C-F16D-4EDA-B5E1-0E1C4742C8ED}" destId="{23230D75-D136-44BA-8034-D722356135DE}" srcOrd="4" destOrd="0" parTransId="{79CEEB2E-4466-494E-9611-0900A76BFEB9}" sibTransId="{C2BCD77C-1627-4E48-A01C-93AC3ACC5090}"/>
    <dgm:cxn modelId="{DCF3CE2D-0C9D-49A0-AF27-F6D6EFE5F582}" type="presOf" srcId="{86315225-B1F1-4EE1-9BAD-C40B1257FE8D}" destId="{E27B730C-B0F0-44B8-AE8F-D34F66206C29}" srcOrd="0" destOrd="0" presId="urn:microsoft.com/office/officeart/2008/layout/LinedList"/>
    <dgm:cxn modelId="{5201D03F-11A6-46A5-90E9-86906AD3C881}" type="presOf" srcId="{825E748C-F16D-4EDA-B5E1-0E1C4742C8ED}" destId="{746A2A7A-0649-44D1-AE49-67E1CD445A93}" srcOrd="0" destOrd="0" presId="urn:microsoft.com/office/officeart/2008/layout/LinedList"/>
    <dgm:cxn modelId="{28FE0B65-0DE5-4DF8-BDBC-B881501F1028}" srcId="{825E748C-F16D-4EDA-B5E1-0E1C4742C8ED}" destId="{8C07B08B-EDFE-460F-81A2-784112125E5B}" srcOrd="0" destOrd="0" parTransId="{DE32401E-9F80-46E4-BADB-F450C005F733}" sibTransId="{57F5F73A-A2BF-4B3D-860D-5638ED9F2A7B}"/>
    <dgm:cxn modelId="{6362864F-F797-4B8D-B2DB-7968FFE1C6EF}" srcId="{825E748C-F16D-4EDA-B5E1-0E1C4742C8ED}" destId="{602F72A0-17AD-4FD7-BB55-465CBE06D99A}" srcOrd="3" destOrd="0" parTransId="{E1D2D9D5-B468-4A2A-A39E-D773A92C060B}" sibTransId="{0EC47C5B-AC12-41B3-9DCC-7485A29A63BD}"/>
    <dgm:cxn modelId="{BB013B72-5A9A-4C40-8C33-055004548B9F}" srcId="{825E748C-F16D-4EDA-B5E1-0E1C4742C8ED}" destId="{E52CDD24-5062-48B0-9B02-C39623104CE8}" srcOrd="1" destOrd="0" parTransId="{75083533-070A-4334-9430-BC54F42FBED1}" sibTransId="{7503E85E-4272-4184-84EF-B7C3951F0861}"/>
    <dgm:cxn modelId="{BD5BAA52-AAD8-4890-87BC-F84CC7C76F81}" srcId="{825E748C-F16D-4EDA-B5E1-0E1C4742C8ED}" destId="{B6206145-4C61-4F32-A3E1-A86E6EE3302B}" srcOrd="2" destOrd="0" parTransId="{8F5F3D7A-C80D-4102-A6DE-9D53E58A0521}" sibTransId="{90C41FA5-79CC-4D8C-8F50-E4F776BDAE98}"/>
    <dgm:cxn modelId="{AC3D7475-5A3D-4062-9EEF-7EB303584DFC}" type="presOf" srcId="{8C07B08B-EDFE-460F-81A2-784112125E5B}" destId="{C079714A-17C2-49AA-A818-420571D5D062}" srcOrd="0" destOrd="0" presId="urn:microsoft.com/office/officeart/2008/layout/LinedList"/>
    <dgm:cxn modelId="{1E8A9488-5E96-4DAC-8499-960642ADDA28}" type="presOf" srcId="{602F72A0-17AD-4FD7-BB55-465CBE06D99A}" destId="{43B400E8-DFB9-437B-8B51-4CAEC925C143}" srcOrd="0" destOrd="0" presId="urn:microsoft.com/office/officeart/2008/layout/LinedList"/>
    <dgm:cxn modelId="{FA80E393-6CB6-40E8-9506-8DF81597EFB2}" type="presOf" srcId="{E52CDD24-5062-48B0-9B02-C39623104CE8}" destId="{4DEE0622-A2F3-4E08-A520-F7F5DD58D95C}" srcOrd="0" destOrd="0" presId="urn:microsoft.com/office/officeart/2008/layout/LinedList"/>
    <dgm:cxn modelId="{C051C3B0-604A-46BB-9942-C0D340CBB43D}" type="presOf" srcId="{B6206145-4C61-4F32-A3E1-A86E6EE3302B}" destId="{83381753-6F39-47B3-8BFD-7CAFD130EDE8}" srcOrd="0" destOrd="0" presId="urn:microsoft.com/office/officeart/2008/layout/LinedList"/>
    <dgm:cxn modelId="{F58682FE-AA5B-48D8-B9AF-A587C092019B}" srcId="{825E748C-F16D-4EDA-B5E1-0E1C4742C8ED}" destId="{86315225-B1F1-4EE1-9BAD-C40B1257FE8D}" srcOrd="5" destOrd="0" parTransId="{55E36E0E-A3B7-4ACE-B563-309794D3A993}" sibTransId="{0261B409-DC92-4DF1-87E5-E4EA2171AA5D}"/>
    <dgm:cxn modelId="{EA84F4F4-AE84-45B9-BA84-6322AC37FF8B}" type="presParOf" srcId="{746A2A7A-0649-44D1-AE49-67E1CD445A93}" destId="{B20CC508-5DC6-4284-BE7A-02EB7BBBD639}" srcOrd="0" destOrd="0" presId="urn:microsoft.com/office/officeart/2008/layout/LinedList"/>
    <dgm:cxn modelId="{E935F457-6AD5-4E74-8F69-65D7818FE8E9}" type="presParOf" srcId="{746A2A7A-0649-44D1-AE49-67E1CD445A93}" destId="{23997DC8-5E87-46D5-85FA-65FD7965A060}" srcOrd="1" destOrd="0" presId="urn:microsoft.com/office/officeart/2008/layout/LinedList"/>
    <dgm:cxn modelId="{80D373D6-EDE6-4BC8-BB8E-CA93C29CB0D9}" type="presParOf" srcId="{23997DC8-5E87-46D5-85FA-65FD7965A060}" destId="{C079714A-17C2-49AA-A818-420571D5D062}" srcOrd="0" destOrd="0" presId="urn:microsoft.com/office/officeart/2008/layout/LinedList"/>
    <dgm:cxn modelId="{5D99B500-1AA1-4E57-8316-CA07ED1D101B}" type="presParOf" srcId="{23997DC8-5E87-46D5-85FA-65FD7965A060}" destId="{5ED42D1D-C5D8-41FD-98A1-FD617D92F113}" srcOrd="1" destOrd="0" presId="urn:microsoft.com/office/officeart/2008/layout/LinedList"/>
    <dgm:cxn modelId="{DE231D26-DB3F-49E1-B654-B47D56A099F9}" type="presParOf" srcId="{746A2A7A-0649-44D1-AE49-67E1CD445A93}" destId="{058C437D-E6FB-450D-BE10-64BDC459A4EC}" srcOrd="2" destOrd="0" presId="urn:microsoft.com/office/officeart/2008/layout/LinedList"/>
    <dgm:cxn modelId="{08107586-1398-4DD8-ABEE-263B776E8B8B}" type="presParOf" srcId="{746A2A7A-0649-44D1-AE49-67E1CD445A93}" destId="{C018BCE2-E86C-41E4-BB4D-ADD9FE659FF1}" srcOrd="3" destOrd="0" presId="urn:microsoft.com/office/officeart/2008/layout/LinedList"/>
    <dgm:cxn modelId="{A1B5725C-A072-42AD-8946-C863E5F2059A}" type="presParOf" srcId="{C018BCE2-E86C-41E4-BB4D-ADD9FE659FF1}" destId="{4DEE0622-A2F3-4E08-A520-F7F5DD58D95C}" srcOrd="0" destOrd="0" presId="urn:microsoft.com/office/officeart/2008/layout/LinedList"/>
    <dgm:cxn modelId="{8D8EE0C1-77EA-4C5E-9AEF-CE31D6AC533F}" type="presParOf" srcId="{C018BCE2-E86C-41E4-BB4D-ADD9FE659FF1}" destId="{4DC9D648-B3A1-42C1-808D-2078158EE641}" srcOrd="1" destOrd="0" presId="urn:microsoft.com/office/officeart/2008/layout/LinedList"/>
    <dgm:cxn modelId="{F2B3BF1C-12AC-4829-B728-CA8904E28677}" type="presParOf" srcId="{746A2A7A-0649-44D1-AE49-67E1CD445A93}" destId="{F7F3E4F7-5F89-49C9-A71F-DDD6B927169E}" srcOrd="4" destOrd="0" presId="urn:microsoft.com/office/officeart/2008/layout/LinedList"/>
    <dgm:cxn modelId="{939976C0-7161-4BC3-85C2-BF7934E3DA2E}" type="presParOf" srcId="{746A2A7A-0649-44D1-AE49-67E1CD445A93}" destId="{F2F60335-366E-4C75-A679-F61890F9142D}" srcOrd="5" destOrd="0" presId="urn:microsoft.com/office/officeart/2008/layout/LinedList"/>
    <dgm:cxn modelId="{35C6B6BE-134A-49C4-B946-EE20C7DA859D}" type="presParOf" srcId="{F2F60335-366E-4C75-A679-F61890F9142D}" destId="{83381753-6F39-47B3-8BFD-7CAFD130EDE8}" srcOrd="0" destOrd="0" presId="urn:microsoft.com/office/officeart/2008/layout/LinedList"/>
    <dgm:cxn modelId="{E0855E12-BF7E-4D06-9A34-B8750CC41998}" type="presParOf" srcId="{F2F60335-366E-4C75-A679-F61890F9142D}" destId="{BBB8CA4E-F312-43C3-B46F-1D5CA4EB73C1}" srcOrd="1" destOrd="0" presId="urn:microsoft.com/office/officeart/2008/layout/LinedList"/>
    <dgm:cxn modelId="{FC3B9AD4-AB91-484B-B413-E14F4AF8195F}" type="presParOf" srcId="{746A2A7A-0649-44D1-AE49-67E1CD445A93}" destId="{81D121C0-5CD5-4DAA-A265-99669D32CBC1}" srcOrd="6" destOrd="0" presId="urn:microsoft.com/office/officeart/2008/layout/LinedList"/>
    <dgm:cxn modelId="{D0173004-CF88-455D-8F97-7F10653FC8FD}" type="presParOf" srcId="{746A2A7A-0649-44D1-AE49-67E1CD445A93}" destId="{63077DBE-6DEA-4FA4-B620-0EC7A95726AE}" srcOrd="7" destOrd="0" presId="urn:microsoft.com/office/officeart/2008/layout/LinedList"/>
    <dgm:cxn modelId="{044AFC3E-3A0D-4F70-BA71-8A0133E8D5C8}" type="presParOf" srcId="{63077DBE-6DEA-4FA4-B620-0EC7A95726AE}" destId="{43B400E8-DFB9-437B-8B51-4CAEC925C143}" srcOrd="0" destOrd="0" presId="urn:microsoft.com/office/officeart/2008/layout/LinedList"/>
    <dgm:cxn modelId="{0DD7BC83-CC9F-4410-A4FE-ED30B4259320}" type="presParOf" srcId="{63077DBE-6DEA-4FA4-B620-0EC7A95726AE}" destId="{3E35309A-0102-41F6-A99E-534A07D352E1}" srcOrd="1" destOrd="0" presId="urn:microsoft.com/office/officeart/2008/layout/LinedList"/>
    <dgm:cxn modelId="{DA3E13A3-427B-4C95-97DD-A6BF5F2D89B8}" type="presParOf" srcId="{746A2A7A-0649-44D1-AE49-67E1CD445A93}" destId="{A2642DE0-E7F0-48ED-BAAA-3C916736CD67}" srcOrd="8" destOrd="0" presId="urn:microsoft.com/office/officeart/2008/layout/LinedList"/>
    <dgm:cxn modelId="{6C492421-873B-455C-9556-CDDDCF078BA3}" type="presParOf" srcId="{746A2A7A-0649-44D1-AE49-67E1CD445A93}" destId="{80026993-2B37-439F-8391-FAB888746B95}" srcOrd="9" destOrd="0" presId="urn:microsoft.com/office/officeart/2008/layout/LinedList"/>
    <dgm:cxn modelId="{B83923AE-C2B8-49B4-B255-E0AFA30DAA90}" type="presParOf" srcId="{80026993-2B37-439F-8391-FAB888746B95}" destId="{9588EAAD-5FA0-4CB4-9AE3-0F2F299FADE2}" srcOrd="0" destOrd="0" presId="urn:microsoft.com/office/officeart/2008/layout/LinedList"/>
    <dgm:cxn modelId="{3441BDC7-D91D-418A-9BEC-08CC7CE1C3EF}" type="presParOf" srcId="{80026993-2B37-439F-8391-FAB888746B95}" destId="{2C9B7665-2CF2-4AB2-9141-FFF4C60EF3D5}" srcOrd="1" destOrd="0" presId="urn:microsoft.com/office/officeart/2008/layout/LinedList"/>
    <dgm:cxn modelId="{F3C3481C-7B5E-412B-BF37-C4332A06CE15}" type="presParOf" srcId="{746A2A7A-0649-44D1-AE49-67E1CD445A93}" destId="{F6919AF2-F1CF-4BD7-B62B-37CE01D4EA04}" srcOrd="10" destOrd="0" presId="urn:microsoft.com/office/officeart/2008/layout/LinedList"/>
    <dgm:cxn modelId="{E493DFC3-0D44-4A23-8AB2-6B9D0F9EC304}" type="presParOf" srcId="{746A2A7A-0649-44D1-AE49-67E1CD445A93}" destId="{25207DF2-5608-40CB-8818-57B8B161E294}" srcOrd="11" destOrd="0" presId="urn:microsoft.com/office/officeart/2008/layout/LinedList"/>
    <dgm:cxn modelId="{D09B747D-2B3E-4DEC-8D5A-318E1BF6ADA4}" type="presParOf" srcId="{25207DF2-5608-40CB-8818-57B8B161E294}" destId="{E27B730C-B0F0-44B8-AE8F-D34F66206C29}" srcOrd="0" destOrd="0" presId="urn:microsoft.com/office/officeart/2008/layout/LinedList"/>
    <dgm:cxn modelId="{BCA248C5-0E45-4FF4-B45A-B40B36E578F3}" type="presParOf" srcId="{25207DF2-5608-40CB-8818-57B8B161E294}" destId="{FD691C1C-88E0-45D8-8829-755D98691E7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1BC84-E6F6-4D66-88BC-04808839FB43}">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D83736-689E-47E9-A378-6C63E990D9C5}">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Why does an organisation need to measure financial performance?</a:t>
          </a:r>
          <a:endParaRPr lang="en-US" sz="4300" kern="1200"/>
        </a:p>
      </dsp:txBody>
      <dsp:txXfrm>
        <a:off x="0" y="0"/>
        <a:ext cx="6900512" cy="2768070"/>
      </dsp:txXfrm>
    </dsp:sp>
    <dsp:sp modelId="{042B4D5A-21E7-41B4-AFA6-B12618282EA6}">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86CAD9-8D8E-479E-BD76-294FF7E7BAA1}">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Does the Marketing department need to engage with the finance department?</a:t>
          </a:r>
          <a:endParaRPr lang="en-US" sz="4300" kern="1200"/>
        </a:p>
      </dsp:txBody>
      <dsp:txXfrm>
        <a:off x="0" y="2768070"/>
        <a:ext cx="6900512" cy="276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B34046-C1AD-4848-81C4-D108FA941DF9}">
      <dsp:nvSpPr>
        <dsp:cNvPr id="0" name=""/>
        <dsp:cNvSpPr/>
      </dsp:nvSpPr>
      <dsp:spPr>
        <a:xfrm>
          <a:off x="0" y="105264"/>
          <a:ext cx="6263640" cy="12846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Gross profit margin is typically the first profitability ratio calculated by businesses. It measures how much sales income a company has left over after it covers the cost of goods sold (COGS). This figure is known as a company’s gross profit margin. </a:t>
          </a:r>
          <a:endParaRPr lang="en-US" sz="1800" kern="1200"/>
        </a:p>
      </dsp:txBody>
      <dsp:txXfrm>
        <a:off x="62712" y="167976"/>
        <a:ext cx="6138216" cy="1159235"/>
      </dsp:txXfrm>
    </dsp:sp>
    <dsp:sp modelId="{8EB2B5F2-572B-43A0-B297-70416925DA59}">
      <dsp:nvSpPr>
        <dsp:cNvPr id="0" name=""/>
        <dsp:cNvSpPr/>
      </dsp:nvSpPr>
      <dsp:spPr>
        <a:xfrm>
          <a:off x="0" y="1441764"/>
          <a:ext cx="6263640" cy="128465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You can calculate your company’s gross profit margin with the formula below. The initial figures you need to complete the formula should be available on your business’ income statement. </a:t>
          </a:r>
          <a:endParaRPr lang="en-US" sz="1800" kern="1200"/>
        </a:p>
      </dsp:txBody>
      <dsp:txXfrm>
        <a:off x="62712" y="1504476"/>
        <a:ext cx="6138216" cy="1159235"/>
      </dsp:txXfrm>
    </dsp:sp>
    <dsp:sp modelId="{C19543B3-0EAA-46B3-AFEE-34A7EB9F6E69}">
      <dsp:nvSpPr>
        <dsp:cNvPr id="0" name=""/>
        <dsp:cNvSpPr/>
      </dsp:nvSpPr>
      <dsp:spPr>
        <a:xfrm>
          <a:off x="0" y="2778263"/>
          <a:ext cx="6263640" cy="128465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Gross Profit ÷ Revenue (aka Net Sales) = Gross Profit Margin %</a:t>
          </a:r>
          <a:endParaRPr lang="en-US" sz="1800" kern="1200"/>
        </a:p>
      </dsp:txBody>
      <dsp:txXfrm>
        <a:off x="62712" y="2840975"/>
        <a:ext cx="6138216" cy="1159235"/>
      </dsp:txXfrm>
    </dsp:sp>
    <dsp:sp modelId="{2307BF03-47A4-4EC5-9D49-12FB7D3E2B13}">
      <dsp:nvSpPr>
        <dsp:cNvPr id="0" name=""/>
        <dsp:cNvSpPr/>
      </dsp:nvSpPr>
      <dsp:spPr>
        <a:xfrm>
          <a:off x="0" y="4114763"/>
          <a:ext cx="6263640" cy="12846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 higher gross profit margin indicates that you have more money left over to cover operating expenses, taxes, depreciation, and other business costs. It may also result in higher ending profits for owners and shareholders. </a:t>
          </a:r>
          <a:endParaRPr lang="en-US" sz="1800" kern="1200"/>
        </a:p>
      </dsp:txBody>
      <dsp:txXfrm>
        <a:off x="62712" y="4177475"/>
        <a:ext cx="6138216" cy="11592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266288-C7B8-4384-BF48-9F249CC86F2E}">
      <dsp:nvSpPr>
        <dsp:cNvPr id="0" name=""/>
        <dsp:cNvSpPr/>
      </dsp:nvSpPr>
      <dsp:spPr>
        <a:xfrm>
          <a:off x="0" y="173753"/>
          <a:ext cx="6263640" cy="9991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Once you calculate your gross profit ratio, you can use the figure to help find your operating profit. Operating profit, or earnings before interest and taxes (EBIT), takes your gross profit and deducts operating expenses. These expenses may include commissions, administrative expenses, and other general costs.</a:t>
          </a:r>
          <a:endParaRPr lang="en-US" sz="1400" kern="1200"/>
        </a:p>
      </dsp:txBody>
      <dsp:txXfrm>
        <a:off x="48776" y="222529"/>
        <a:ext cx="6166088" cy="901628"/>
      </dsp:txXfrm>
    </dsp:sp>
    <dsp:sp modelId="{84471A11-7B21-4A36-98E6-9F34FBB8FDB3}">
      <dsp:nvSpPr>
        <dsp:cNvPr id="0" name=""/>
        <dsp:cNvSpPr/>
      </dsp:nvSpPr>
      <dsp:spPr>
        <a:xfrm>
          <a:off x="0" y="1213253"/>
          <a:ext cx="6263640" cy="9991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 company’s operating profit reveals how much revenue is left over after it covers both COGS and operating expenses. The operating profit margin shows the percentage of revenue that remains once these costs are deducted from your net sales. </a:t>
          </a:r>
          <a:endParaRPr lang="en-US" sz="1400" kern="1200"/>
        </a:p>
      </dsp:txBody>
      <dsp:txXfrm>
        <a:off x="48776" y="1262029"/>
        <a:ext cx="6166088" cy="901628"/>
      </dsp:txXfrm>
    </dsp:sp>
    <dsp:sp modelId="{A337D2BE-B4A3-4439-8B00-3719501285B5}">
      <dsp:nvSpPr>
        <dsp:cNvPr id="0" name=""/>
        <dsp:cNvSpPr/>
      </dsp:nvSpPr>
      <dsp:spPr>
        <a:xfrm>
          <a:off x="0" y="2252753"/>
          <a:ext cx="6263640" cy="9991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You can calculate your company’s operating profit margin using the formula below. Again, both initial figures you need for your calculations may appear on your company’s income statement.</a:t>
          </a:r>
          <a:endParaRPr lang="en-US" sz="1400" kern="1200"/>
        </a:p>
      </dsp:txBody>
      <dsp:txXfrm>
        <a:off x="48776" y="2301529"/>
        <a:ext cx="6166088" cy="901628"/>
      </dsp:txXfrm>
    </dsp:sp>
    <dsp:sp modelId="{F66E466B-C6FB-448F-8090-3318ACB689C8}">
      <dsp:nvSpPr>
        <dsp:cNvPr id="0" name=""/>
        <dsp:cNvSpPr/>
      </dsp:nvSpPr>
      <dsp:spPr>
        <a:xfrm>
          <a:off x="0" y="3292254"/>
          <a:ext cx="6263640" cy="9991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Operating Profit ÷ Revenue (aka Net Sales) = Operating Profit Margin %</a:t>
          </a:r>
          <a:endParaRPr lang="en-US" sz="1400" kern="1200"/>
        </a:p>
      </dsp:txBody>
      <dsp:txXfrm>
        <a:off x="48776" y="3341030"/>
        <a:ext cx="6166088" cy="901628"/>
      </dsp:txXfrm>
    </dsp:sp>
    <dsp:sp modelId="{474F6CC8-2B2C-4AC9-9076-DD45231A82A4}">
      <dsp:nvSpPr>
        <dsp:cNvPr id="0" name=""/>
        <dsp:cNvSpPr/>
      </dsp:nvSpPr>
      <dsp:spPr>
        <a:xfrm>
          <a:off x="0" y="4331754"/>
          <a:ext cx="6263640" cy="9991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If your company shows a low operating profit margin (especially if your gross profit margin is healthy), it might be a sign that you’re spending too much on operating costs.</a:t>
          </a:r>
          <a:endParaRPr lang="en-US" sz="1400" kern="1200"/>
        </a:p>
      </dsp:txBody>
      <dsp:txXfrm>
        <a:off x="48776" y="4380530"/>
        <a:ext cx="6166088" cy="9016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E3877C-3C22-45BF-9DE7-72AF836FC8AF}">
      <dsp:nvSpPr>
        <dsp:cNvPr id="0" name=""/>
        <dsp:cNvSpPr/>
      </dsp:nvSpPr>
      <dsp:spPr>
        <a:xfrm>
          <a:off x="0" y="603818"/>
          <a:ext cx="6263640" cy="8248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As a small business owner, the profitability measurement that may matter most to you is your company’s net profit margin ratio. It reveals how much of the money your company earns makes its way to the bottom line.</a:t>
          </a:r>
          <a:endParaRPr lang="en-US" sz="1500" kern="1200"/>
        </a:p>
      </dsp:txBody>
      <dsp:txXfrm>
        <a:off x="40266" y="644084"/>
        <a:ext cx="6183108" cy="744318"/>
      </dsp:txXfrm>
    </dsp:sp>
    <dsp:sp modelId="{C682DE1A-DD33-4808-ADF2-D863F18D1811}">
      <dsp:nvSpPr>
        <dsp:cNvPr id="0" name=""/>
        <dsp:cNvSpPr/>
      </dsp:nvSpPr>
      <dsp:spPr>
        <a:xfrm>
          <a:off x="0" y="1471868"/>
          <a:ext cx="6263640" cy="82485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Specifically, net profit margin shows the percentage of profit your company keeps from its sales revenue after all expenses (operating and non-operating) are paid.</a:t>
          </a:r>
          <a:endParaRPr lang="en-US" sz="1500" kern="1200"/>
        </a:p>
      </dsp:txBody>
      <dsp:txXfrm>
        <a:off x="40266" y="1512134"/>
        <a:ext cx="6183108" cy="744318"/>
      </dsp:txXfrm>
    </dsp:sp>
    <dsp:sp modelId="{C93E34D5-7BE0-4908-A8FB-064AAAC0C32D}">
      <dsp:nvSpPr>
        <dsp:cNvPr id="0" name=""/>
        <dsp:cNvSpPr/>
      </dsp:nvSpPr>
      <dsp:spPr>
        <a:xfrm>
          <a:off x="0" y="2339918"/>
          <a:ext cx="6263640" cy="8248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Here is the formula you can use to calculate your company’s net profit margin. Check your income statement for the initial figures you need to plug into the equation.</a:t>
          </a:r>
          <a:endParaRPr lang="en-US" sz="1500" kern="1200"/>
        </a:p>
      </dsp:txBody>
      <dsp:txXfrm>
        <a:off x="40266" y="2380184"/>
        <a:ext cx="6183108" cy="744318"/>
      </dsp:txXfrm>
    </dsp:sp>
    <dsp:sp modelId="{A14B4FF2-23C8-4199-A07B-EAE375C078A3}">
      <dsp:nvSpPr>
        <dsp:cNvPr id="0" name=""/>
        <dsp:cNvSpPr/>
      </dsp:nvSpPr>
      <dsp:spPr>
        <a:xfrm>
          <a:off x="0" y="3207968"/>
          <a:ext cx="6263640" cy="82485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Net Income ÷ Revenue (aka Net Sales) = Net Profit Margin %</a:t>
          </a:r>
          <a:endParaRPr lang="en-US" sz="1500" kern="1200"/>
        </a:p>
      </dsp:txBody>
      <dsp:txXfrm>
        <a:off x="40266" y="3248234"/>
        <a:ext cx="6183108" cy="744318"/>
      </dsp:txXfrm>
    </dsp:sp>
    <dsp:sp modelId="{6E0D5D86-0F99-4AAD-BAD1-74D2FBDE3CAE}">
      <dsp:nvSpPr>
        <dsp:cNvPr id="0" name=""/>
        <dsp:cNvSpPr/>
      </dsp:nvSpPr>
      <dsp:spPr>
        <a:xfrm>
          <a:off x="0" y="4076019"/>
          <a:ext cx="6263640" cy="8248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 high net profit margin typically indicates a company that is operating successfully. Your business is doing a good job managing costs and pricing its goods or services. </a:t>
          </a:r>
          <a:endParaRPr lang="en-US" sz="1500" kern="1200"/>
        </a:p>
      </dsp:txBody>
      <dsp:txXfrm>
        <a:off x="40266" y="4116285"/>
        <a:ext cx="6183108" cy="7443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97C2DE-5BE8-4746-979A-ACCD4DE5326E}">
      <dsp:nvSpPr>
        <dsp:cNvPr id="0" name=""/>
        <dsp:cNvSpPr/>
      </dsp:nvSpPr>
      <dsp:spPr>
        <a:xfrm>
          <a:off x="0" y="470"/>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429A5-8C62-40EC-B9C7-3F21BA58D4A4}">
      <dsp:nvSpPr>
        <dsp:cNvPr id="0" name=""/>
        <dsp:cNvSpPr/>
      </dsp:nvSpPr>
      <dsp:spPr>
        <a:xfrm>
          <a:off x="195868" y="146157"/>
          <a:ext cx="356124" cy="356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B7C1F4-9034-4743-B9C4-18CFAEFF3056}">
      <dsp:nvSpPr>
        <dsp:cNvPr id="0" name=""/>
        <dsp:cNvSpPr/>
      </dsp:nvSpPr>
      <dsp:spPr>
        <a:xfrm>
          <a:off x="747862" y="470"/>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How many words?</a:t>
          </a:r>
          <a:endParaRPr lang="en-US" sz="1600" kern="1200"/>
        </a:p>
      </dsp:txBody>
      <dsp:txXfrm>
        <a:off x="747862" y="470"/>
        <a:ext cx="5515777" cy="647499"/>
      </dsp:txXfrm>
    </dsp:sp>
    <dsp:sp modelId="{3C6864DE-5705-48BA-9AC0-5AE1EFFFA0F2}">
      <dsp:nvSpPr>
        <dsp:cNvPr id="0" name=""/>
        <dsp:cNvSpPr/>
      </dsp:nvSpPr>
      <dsp:spPr>
        <a:xfrm>
          <a:off x="0" y="809844"/>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6B8980-2B17-4F5E-9F1A-A4A6F5DE2B2A}">
      <dsp:nvSpPr>
        <dsp:cNvPr id="0" name=""/>
        <dsp:cNvSpPr/>
      </dsp:nvSpPr>
      <dsp:spPr>
        <a:xfrm>
          <a:off x="195868" y="955532"/>
          <a:ext cx="356124" cy="356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ACEB9-6E89-4B61-B8CF-DD9678C86F41}">
      <dsp:nvSpPr>
        <dsp:cNvPr id="0" name=""/>
        <dsp:cNvSpPr/>
      </dsp:nvSpPr>
      <dsp:spPr>
        <a:xfrm>
          <a:off x="747862" y="809844"/>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What format should be used?</a:t>
          </a:r>
          <a:endParaRPr lang="en-US" sz="1600" kern="1200"/>
        </a:p>
      </dsp:txBody>
      <dsp:txXfrm>
        <a:off x="747862" y="809844"/>
        <a:ext cx="5515777" cy="647499"/>
      </dsp:txXfrm>
    </dsp:sp>
    <dsp:sp modelId="{7A382A68-2A9A-47B3-B6AD-716AE2528251}">
      <dsp:nvSpPr>
        <dsp:cNvPr id="0" name=""/>
        <dsp:cNvSpPr/>
      </dsp:nvSpPr>
      <dsp:spPr>
        <a:xfrm>
          <a:off x="0" y="1619219"/>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C94701-230E-4A82-ADA2-BE42110461B9}">
      <dsp:nvSpPr>
        <dsp:cNvPr id="0" name=""/>
        <dsp:cNvSpPr/>
      </dsp:nvSpPr>
      <dsp:spPr>
        <a:xfrm>
          <a:off x="195868" y="1764906"/>
          <a:ext cx="356124" cy="356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33C6E4-ED53-4370-B862-CA6148264BD7}">
      <dsp:nvSpPr>
        <dsp:cNvPr id="0" name=""/>
        <dsp:cNvSpPr/>
      </dsp:nvSpPr>
      <dsp:spPr>
        <a:xfrm>
          <a:off x="747862" y="1619219"/>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Hand in date? </a:t>
          </a:r>
          <a:endParaRPr lang="en-US" sz="1600" kern="1200"/>
        </a:p>
      </dsp:txBody>
      <dsp:txXfrm>
        <a:off x="747862" y="1619219"/>
        <a:ext cx="5515777" cy="647499"/>
      </dsp:txXfrm>
    </dsp:sp>
    <dsp:sp modelId="{C76C62DB-B8E3-4AA0-8939-44E7EBF780CA}">
      <dsp:nvSpPr>
        <dsp:cNvPr id="0" name=""/>
        <dsp:cNvSpPr/>
      </dsp:nvSpPr>
      <dsp:spPr>
        <a:xfrm>
          <a:off x="0" y="2428594"/>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E0F88-F760-40C3-A5BC-D20A5D87975F}">
      <dsp:nvSpPr>
        <dsp:cNvPr id="0" name=""/>
        <dsp:cNvSpPr/>
      </dsp:nvSpPr>
      <dsp:spPr>
        <a:xfrm>
          <a:off x="195868" y="2574281"/>
          <a:ext cx="356124" cy="356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B2E061-E56A-45CC-9537-CCEDB9F1FEF2}">
      <dsp:nvSpPr>
        <dsp:cNvPr id="0" name=""/>
        <dsp:cNvSpPr/>
      </dsp:nvSpPr>
      <dsp:spPr>
        <a:xfrm>
          <a:off x="747862" y="2428594"/>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How many References? </a:t>
          </a:r>
          <a:endParaRPr lang="en-US" sz="1600" kern="1200"/>
        </a:p>
      </dsp:txBody>
      <dsp:txXfrm>
        <a:off x="747862" y="2428594"/>
        <a:ext cx="5515777" cy="647499"/>
      </dsp:txXfrm>
    </dsp:sp>
    <dsp:sp modelId="{1C376572-C86E-4D5F-9937-2E491A1B8C44}">
      <dsp:nvSpPr>
        <dsp:cNvPr id="0" name=""/>
        <dsp:cNvSpPr/>
      </dsp:nvSpPr>
      <dsp:spPr>
        <a:xfrm>
          <a:off x="0" y="3237968"/>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0B0E6-036A-4D0F-859D-64F95977CE98}">
      <dsp:nvSpPr>
        <dsp:cNvPr id="0" name=""/>
        <dsp:cNvSpPr/>
      </dsp:nvSpPr>
      <dsp:spPr>
        <a:xfrm>
          <a:off x="195868" y="3383656"/>
          <a:ext cx="356124" cy="356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6D87A4-0E06-470C-87B4-85728809D316}">
      <dsp:nvSpPr>
        <dsp:cNvPr id="0" name=""/>
        <dsp:cNvSpPr/>
      </dsp:nvSpPr>
      <dsp:spPr>
        <a:xfrm>
          <a:off x="747862" y="3237968"/>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What 2 Frameworks must be included?</a:t>
          </a:r>
          <a:endParaRPr lang="en-US" sz="1600" kern="1200"/>
        </a:p>
      </dsp:txBody>
      <dsp:txXfrm>
        <a:off x="747862" y="3237968"/>
        <a:ext cx="5515777" cy="647499"/>
      </dsp:txXfrm>
    </dsp:sp>
    <dsp:sp modelId="{727F230B-2AF5-4C51-A07C-62FD7C94B6F8}">
      <dsp:nvSpPr>
        <dsp:cNvPr id="0" name=""/>
        <dsp:cNvSpPr/>
      </dsp:nvSpPr>
      <dsp:spPr>
        <a:xfrm>
          <a:off x="0" y="4047343"/>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981CC7-7712-4C5C-92B1-E3502F9689EF}">
      <dsp:nvSpPr>
        <dsp:cNvPr id="0" name=""/>
        <dsp:cNvSpPr/>
      </dsp:nvSpPr>
      <dsp:spPr>
        <a:xfrm>
          <a:off x="195868" y="4193030"/>
          <a:ext cx="356124" cy="3561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A1FD52-9D25-40CB-97D2-EB36D724C21C}">
      <dsp:nvSpPr>
        <dsp:cNvPr id="0" name=""/>
        <dsp:cNvSpPr/>
      </dsp:nvSpPr>
      <dsp:spPr>
        <a:xfrm>
          <a:off x="747862" y="4047343"/>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How many Frameworks/Models should be included in total?</a:t>
          </a:r>
          <a:endParaRPr lang="en-US" sz="1600" kern="1200"/>
        </a:p>
      </dsp:txBody>
      <dsp:txXfrm>
        <a:off x="747862" y="4047343"/>
        <a:ext cx="5515777" cy="647499"/>
      </dsp:txXfrm>
    </dsp:sp>
    <dsp:sp modelId="{E8009489-F34C-42FE-9AAF-3D4D071BEB34}">
      <dsp:nvSpPr>
        <dsp:cNvPr id="0" name=""/>
        <dsp:cNvSpPr/>
      </dsp:nvSpPr>
      <dsp:spPr>
        <a:xfrm>
          <a:off x="0" y="4856717"/>
          <a:ext cx="6263640" cy="6474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C8E9BE-70A4-43EE-A1A5-9EB1C3240D93}">
      <dsp:nvSpPr>
        <dsp:cNvPr id="0" name=""/>
        <dsp:cNvSpPr/>
      </dsp:nvSpPr>
      <dsp:spPr>
        <a:xfrm>
          <a:off x="195868" y="5002405"/>
          <a:ext cx="356124" cy="35612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2C8C02-7048-4B6F-8960-14D56DA2B56E}">
      <dsp:nvSpPr>
        <dsp:cNvPr id="0" name=""/>
        <dsp:cNvSpPr/>
      </dsp:nvSpPr>
      <dsp:spPr>
        <a:xfrm>
          <a:off x="747862" y="4856717"/>
          <a:ext cx="5515777" cy="64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27" tIns="68527" rIns="68527" bIns="68527" numCol="1" spcCol="1270" anchor="ctr" anchorCtr="0">
          <a:noAutofit/>
        </a:bodyPr>
        <a:lstStyle/>
        <a:p>
          <a:pPr marL="0" lvl="0" indent="0" algn="l" defTabSz="711200">
            <a:lnSpc>
              <a:spcPct val="90000"/>
            </a:lnSpc>
            <a:spcBef>
              <a:spcPct val="0"/>
            </a:spcBef>
            <a:spcAft>
              <a:spcPct val="35000"/>
            </a:spcAft>
            <a:buNone/>
          </a:pPr>
          <a:r>
            <a:rPr lang="en-GB" sz="1600" kern="1200"/>
            <a:t>What is the purpose of the Audit?</a:t>
          </a:r>
          <a:endParaRPr lang="en-US" sz="1600" kern="1200"/>
        </a:p>
      </dsp:txBody>
      <dsp:txXfrm>
        <a:off x="747862" y="4856717"/>
        <a:ext cx="5515777" cy="6474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CC508-5DC6-4284-BE7A-02EB7BBBD639}">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9714A-17C2-49AA-A818-420571D5D062}">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u="sng" kern="1200" dirty="0"/>
            <a:t>In groups </a:t>
          </a:r>
          <a:endParaRPr lang="en-US" sz="2800" b="1" u="sng" kern="1200" dirty="0"/>
        </a:p>
      </dsp:txBody>
      <dsp:txXfrm>
        <a:off x="0" y="2703"/>
        <a:ext cx="6900512" cy="921789"/>
      </dsp:txXfrm>
    </dsp:sp>
    <dsp:sp modelId="{058C437D-E6FB-450D-BE10-64BDC459A4EC}">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EE0622-A2F3-4E08-A520-F7F5DD58D95C}">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Identify what a Red Ocean strategy is</a:t>
          </a:r>
          <a:endParaRPr lang="en-US" sz="2800" kern="1200"/>
        </a:p>
      </dsp:txBody>
      <dsp:txXfrm>
        <a:off x="0" y="924492"/>
        <a:ext cx="6900512" cy="921789"/>
      </dsp:txXfrm>
    </dsp:sp>
    <dsp:sp modelId="{F7F3E4F7-5F89-49C9-A71F-DDD6B927169E}">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381753-6F39-47B3-8BFD-7CAFD130EDE8}">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Identify what a Blue Ocean strategy is</a:t>
          </a:r>
          <a:endParaRPr lang="en-US" sz="2800" kern="1200"/>
        </a:p>
      </dsp:txBody>
      <dsp:txXfrm>
        <a:off x="0" y="1846281"/>
        <a:ext cx="6900512" cy="921789"/>
      </dsp:txXfrm>
    </dsp:sp>
    <dsp:sp modelId="{81D121C0-5CD5-4DAA-A265-99669D32CBC1}">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B400E8-DFB9-437B-8B51-4CAEC925C143}">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Why is it called a Red Ocean strategy? </a:t>
          </a:r>
          <a:endParaRPr lang="en-US" sz="2800" kern="1200"/>
        </a:p>
      </dsp:txBody>
      <dsp:txXfrm>
        <a:off x="0" y="2768070"/>
        <a:ext cx="6900512" cy="921789"/>
      </dsp:txXfrm>
    </dsp:sp>
    <dsp:sp modelId="{A2642DE0-E7F0-48ED-BAAA-3C916736CD67}">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88EAAD-5FA0-4CB4-9AE3-0F2F299FADE2}">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Why is it called a Blue Ocean strategy? </a:t>
          </a:r>
          <a:endParaRPr lang="en-US" sz="2800" kern="1200"/>
        </a:p>
      </dsp:txBody>
      <dsp:txXfrm>
        <a:off x="0" y="3689859"/>
        <a:ext cx="6900512" cy="921789"/>
      </dsp:txXfrm>
    </dsp:sp>
    <dsp:sp modelId="{F6919AF2-F1CF-4BD7-B62B-37CE01D4EA04}">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7B730C-B0F0-44B8-AE8F-D34F66206C29}">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Did Netflix use a Red or Blue Ocean strategy? </a:t>
          </a:r>
          <a:endParaRPr lang="en-US" sz="2800" kern="1200"/>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63707-5646-4E4B-A829-37D752B203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5B8E4D6-503D-4D22-88F6-7C9C9B8C59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2C5564-5CDC-4669-8DA8-51F241D638B6}"/>
              </a:ext>
            </a:extLst>
          </p:cNvPr>
          <p:cNvSpPr>
            <a:spLocks noGrp="1"/>
          </p:cNvSpPr>
          <p:nvPr>
            <p:ph type="dt" sz="half" idx="10"/>
          </p:nvPr>
        </p:nvSpPr>
        <p:spPr/>
        <p:txBody>
          <a:bodyPr/>
          <a:lstStyle/>
          <a:p>
            <a:fld id="{2FB5B6B8-17D5-4E18-B538-C042E61D86C8}" type="datetimeFigureOut">
              <a:rPr lang="en-GB" smtClean="0"/>
              <a:t>02/03/2022</a:t>
            </a:fld>
            <a:endParaRPr lang="en-GB"/>
          </a:p>
        </p:txBody>
      </p:sp>
      <p:sp>
        <p:nvSpPr>
          <p:cNvPr id="5" name="Footer Placeholder 4">
            <a:extLst>
              <a:ext uri="{FF2B5EF4-FFF2-40B4-BE49-F238E27FC236}">
                <a16:creationId xmlns:a16="http://schemas.microsoft.com/office/drawing/2014/main" id="{E1EEC87F-47A1-4058-A1D3-A92FB8DE0A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1F085-F08C-4874-92A6-ADA7C12879B3}"/>
              </a:ext>
            </a:extLst>
          </p:cNvPr>
          <p:cNvSpPr>
            <a:spLocks noGrp="1"/>
          </p:cNvSpPr>
          <p:nvPr>
            <p:ph type="sldNum" sz="quarter" idx="12"/>
          </p:nvPr>
        </p:nvSpPr>
        <p:spPr/>
        <p:txBody>
          <a:bodyPr/>
          <a:lstStyle/>
          <a:p>
            <a:fld id="{B6463BBF-FB21-4A31-8048-102E3CCAD8DE}" type="slidenum">
              <a:rPr lang="en-GB" smtClean="0"/>
              <a:t>‹#›</a:t>
            </a:fld>
            <a:endParaRPr lang="en-GB"/>
          </a:p>
        </p:txBody>
      </p:sp>
    </p:spTree>
    <p:extLst>
      <p:ext uri="{BB962C8B-B14F-4D97-AF65-F5344CB8AC3E}">
        <p14:creationId xmlns:p14="http://schemas.microsoft.com/office/powerpoint/2010/main" val="2338455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CD4EB-50C0-476E-A433-99A26A7DA6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3E6200-003E-43F9-923B-967F60F0DB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59908E-8CCA-45ED-8C8A-090AC0F2DA84}"/>
              </a:ext>
            </a:extLst>
          </p:cNvPr>
          <p:cNvSpPr>
            <a:spLocks noGrp="1"/>
          </p:cNvSpPr>
          <p:nvPr>
            <p:ph type="dt" sz="half" idx="10"/>
          </p:nvPr>
        </p:nvSpPr>
        <p:spPr/>
        <p:txBody>
          <a:bodyPr/>
          <a:lstStyle/>
          <a:p>
            <a:fld id="{2FB5B6B8-17D5-4E18-B538-C042E61D86C8}" type="datetimeFigureOut">
              <a:rPr lang="en-GB" smtClean="0"/>
              <a:t>02/03/2022</a:t>
            </a:fld>
            <a:endParaRPr lang="en-GB"/>
          </a:p>
        </p:txBody>
      </p:sp>
      <p:sp>
        <p:nvSpPr>
          <p:cNvPr id="5" name="Footer Placeholder 4">
            <a:extLst>
              <a:ext uri="{FF2B5EF4-FFF2-40B4-BE49-F238E27FC236}">
                <a16:creationId xmlns:a16="http://schemas.microsoft.com/office/drawing/2014/main" id="{37F9BC40-9AEA-4C64-93EF-4C1E6F8B9F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890C85-80DD-489B-A3F0-D4D6158D54BB}"/>
              </a:ext>
            </a:extLst>
          </p:cNvPr>
          <p:cNvSpPr>
            <a:spLocks noGrp="1"/>
          </p:cNvSpPr>
          <p:nvPr>
            <p:ph type="sldNum" sz="quarter" idx="12"/>
          </p:nvPr>
        </p:nvSpPr>
        <p:spPr/>
        <p:txBody>
          <a:bodyPr/>
          <a:lstStyle/>
          <a:p>
            <a:fld id="{B6463BBF-FB21-4A31-8048-102E3CCAD8DE}" type="slidenum">
              <a:rPr lang="en-GB" smtClean="0"/>
              <a:t>‹#›</a:t>
            </a:fld>
            <a:endParaRPr lang="en-GB"/>
          </a:p>
        </p:txBody>
      </p:sp>
    </p:spTree>
    <p:extLst>
      <p:ext uri="{BB962C8B-B14F-4D97-AF65-F5344CB8AC3E}">
        <p14:creationId xmlns:p14="http://schemas.microsoft.com/office/powerpoint/2010/main" val="3074296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75A0D-2C65-4382-98A9-C1E42E63CA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70B7E3-8DBB-4362-9A32-17CD548275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FD40EE-7BC9-47A1-9418-90FD88788CA0}"/>
              </a:ext>
            </a:extLst>
          </p:cNvPr>
          <p:cNvSpPr>
            <a:spLocks noGrp="1"/>
          </p:cNvSpPr>
          <p:nvPr>
            <p:ph type="dt" sz="half" idx="10"/>
          </p:nvPr>
        </p:nvSpPr>
        <p:spPr/>
        <p:txBody>
          <a:bodyPr/>
          <a:lstStyle/>
          <a:p>
            <a:fld id="{2FB5B6B8-17D5-4E18-B538-C042E61D86C8}" type="datetimeFigureOut">
              <a:rPr lang="en-GB" smtClean="0"/>
              <a:t>02/03/2022</a:t>
            </a:fld>
            <a:endParaRPr lang="en-GB"/>
          </a:p>
        </p:txBody>
      </p:sp>
      <p:sp>
        <p:nvSpPr>
          <p:cNvPr id="5" name="Footer Placeholder 4">
            <a:extLst>
              <a:ext uri="{FF2B5EF4-FFF2-40B4-BE49-F238E27FC236}">
                <a16:creationId xmlns:a16="http://schemas.microsoft.com/office/drawing/2014/main" id="{6FD0BA80-3A70-4D7D-ABD2-31688C4769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33B36A-373B-483D-80F9-8ED99B9622CA}"/>
              </a:ext>
            </a:extLst>
          </p:cNvPr>
          <p:cNvSpPr>
            <a:spLocks noGrp="1"/>
          </p:cNvSpPr>
          <p:nvPr>
            <p:ph type="sldNum" sz="quarter" idx="12"/>
          </p:nvPr>
        </p:nvSpPr>
        <p:spPr/>
        <p:txBody>
          <a:bodyPr/>
          <a:lstStyle/>
          <a:p>
            <a:fld id="{B6463BBF-FB21-4A31-8048-102E3CCAD8DE}" type="slidenum">
              <a:rPr lang="en-GB" smtClean="0"/>
              <a:t>‹#›</a:t>
            </a:fld>
            <a:endParaRPr lang="en-GB"/>
          </a:p>
        </p:txBody>
      </p:sp>
    </p:spTree>
    <p:extLst>
      <p:ext uri="{BB962C8B-B14F-4D97-AF65-F5344CB8AC3E}">
        <p14:creationId xmlns:p14="http://schemas.microsoft.com/office/powerpoint/2010/main" val="968642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01E9A-7DC3-4522-9045-E6ACD931CB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6F6E98-300B-4297-BCB8-820DA46EA4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E8EF72-4C26-4AA7-8A82-EAB7CC5B51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D7B49D-06D5-4ED1-AEA6-CCCBBE0902D3}"/>
              </a:ext>
            </a:extLst>
          </p:cNvPr>
          <p:cNvSpPr>
            <a:spLocks noGrp="1"/>
          </p:cNvSpPr>
          <p:nvPr>
            <p:ph type="dt" sz="half" idx="10"/>
          </p:nvPr>
        </p:nvSpPr>
        <p:spPr/>
        <p:txBody>
          <a:bodyPr/>
          <a:lstStyle/>
          <a:p>
            <a:fld id="{2FB5B6B8-17D5-4E18-B538-C042E61D86C8}" type="datetimeFigureOut">
              <a:rPr lang="en-GB" smtClean="0"/>
              <a:t>02/03/2022</a:t>
            </a:fld>
            <a:endParaRPr lang="en-GB"/>
          </a:p>
        </p:txBody>
      </p:sp>
      <p:sp>
        <p:nvSpPr>
          <p:cNvPr id="6" name="Footer Placeholder 5">
            <a:extLst>
              <a:ext uri="{FF2B5EF4-FFF2-40B4-BE49-F238E27FC236}">
                <a16:creationId xmlns:a16="http://schemas.microsoft.com/office/drawing/2014/main" id="{D49C97F7-2987-4E3D-BE88-07E42C0870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EB3A60-8B57-4C14-A8F0-46B69AA2AADB}"/>
              </a:ext>
            </a:extLst>
          </p:cNvPr>
          <p:cNvSpPr>
            <a:spLocks noGrp="1"/>
          </p:cNvSpPr>
          <p:nvPr>
            <p:ph type="sldNum" sz="quarter" idx="12"/>
          </p:nvPr>
        </p:nvSpPr>
        <p:spPr/>
        <p:txBody>
          <a:bodyPr/>
          <a:lstStyle/>
          <a:p>
            <a:fld id="{B6463BBF-FB21-4A31-8048-102E3CCAD8DE}" type="slidenum">
              <a:rPr lang="en-GB" smtClean="0"/>
              <a:t>‹#›</a:t>
            </a:fld>
            <a:endParaRPr lang="en-GB"/>
          </a:p>
        </p:txBody>
      </p:sp>
    </p:spTree>
    <p:extLst>
      <p:ext uri="{BB962C8B-B14F-4D97-AF65-F5344CB8AC3E}">
        <p14:creationId xmlns:p14="http://schemas.microsoft.com/office/powerpoint/2010/main" val="83909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315CE-4FE6-448F-B392-B8A8AD4B10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E6E55A-2273-4B74-840C-838C08321B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FCB4D0-B820-4F6D-82BC-118C872152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2531DD-8C7D-458E-ABFE-F7D5D150B1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5FE92E-F9A7-47C5-9709-4DD1E35EE3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3B6BB41-012C-4E80-A791-AEA270F5D114}"/>
              </a:ext>
            </a:extLst>
          </p:cNvPr>
          <p:cNvSpPr>
            <a:spLocks noGrp="1"/>
          </p:cNvSpPr>
          <p:nvPr>
            <p:ph type="dt" sz="half" idx="10"/>
          </p:nvPr>
        </p:nvSpPr>
        <p:spPr/>
        <p:txBody>
          <a:bodyPr/>
          <a:lstStyle/>
          <a:p>
            <a:fld id="{2FB5B6B8-17D5-4E18-B538-C042E61D86C8}" type="datetimeFigureOut">
              <a:rPr lang="en-GB" smtClean="0"/>
              <a:t>02/03/2022</a:t>
            </a:fld>
            <a:endParaRPr lang="en-GB"/>
          </a:p>
        </p:txBody>
      </p:sp>
      <p:sp>
        <p:nvSpPr>
          <p:cNvPr id="8" name="Footer Placeholder 7">
            <a:extLst>
              <a:ext uri="{FF2B5EF4-FFF2-40B4-BE49-F238E27FC236}">
                <a16:creationId xmlns:a16="http://schemas.microsoft.com/office/drawing/2014/main" id="{81A06167-E9C6-429E-BD12-C3216A6906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ABA4EF-8C49-41FD-95FF-5BF5C60A5034}"/>
              </a:ext>
            </a:extLst>
          </p:cNvPr>
          <p:cNvSpPr>
            <a:spLocks noGrp="1"/>
          </p:cNvSpPr>
          <p:nvPr>
            <p:ph type="sldNum" sz="quarter" idx="12"/>
          </p:nvPr>
        </p:nvSpPr>
        <p:spPr/>
        <p:txBody>
          <a:bodyPr/>
          <a:lstStyle/>
          <a:p>
            <a:fld id="{B6463BBF-FB21-4A31-8048-102E3CCAD8DE}" type="slidenum">
              <a:rPr lang="en-GB" smtClean="0"/>
              <a:t>‹#›</a:t>
            </a:fld>
            <a:endParaRPr lang="en-GB"/>
          </a:p>
        </p:txBody>
      </p:sp>
    </p:spTree>
    <p:extLst>
      <p:ext uri="{BB962C8B-B14F-4D97-AF65-F5344CB8AC3E}">
        <p14:creationId xmlns:p14="http://schemas.microsoft.com/office/powerpoint/2010/main" val="2883390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63F02-6704-4550-9CF3-8CDE73261C5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98FC2F-0B97-437A-AFD6-6C3572BD6B6F}"/>
              </a:ext>
            </a:extLst>
          </p:cNvPr>
          <p:cNvSpPr>
            <a:spLocks noGrp="1"/>
          </p:cNvSpPr>
          <p:nvPr>
            <p:ph type="dt" sz="half" idx="10"/>
          </p:nvPr>
        </p:nvSpPr>
        <p:spPr/>
        <p:txBody>
          <a:bodyPr/>
          <a:lstStyle/>
          <a:p>
            <a:fld id="{2FB5B6B8-17D5-4E18-B538-C042E61D86C8}" type="datetimeFigureOut">
              <a:rPr lang="en-GB" smtClean="0"/>
              <a:t>02/03/2022</a:t>
            </a:fld>
            <a:endParaRPr lang="en-GB"/>
          </a:p>
        </p:txBody>
      </p:sp>
      <p:sp>
        <p:nvSpPr>
          <p:cNvPr id="4" name="Footer Placeholder 3">
            <a:extLst>
              <a:ext uri="{FF2B5EF4-FFF2-40B4-BE49-F238E27FC236}">
                <a16:creationId xmlns:a16="http://schemas.microsoft.com/office/drawing/2014/main" id="{2355E661-F7EE-43F9-ABD4-D9E9348946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CEEF75-C8D2-4168-84D2-06DE81AA8DEF}"/>
              </a:ext>
            </a:extLst>
          </p:cNvPr>
          <p:cNvSpPr>
            <a:spLocks noGrp="1"/>
          </p:cNvSpPr>
          <p:nvPr>
            <p:ph type="sldNum" sz="quarter" idx="12"/>
          </p:nvPr>
        </p:nvSpPr>
        <p:spPr/>
        <p:txBody>
          <a:bodyPr/>
          <a:lstStyle/>
          <a:p>
            <a:fld id="{B6463BBF-FB21-4A31-8048-102E3CCAD8DE}" type="slidenum">
              <a:rPr lang="en-GB" smtClean="0"/>
              <a:t>‹#›</a:t>
            </a:fld>
            <a:endParaRPr lang="en-GB"/>
          </a:p>
        </p:txBody>
      </p:sp>
    </p:spTree>
    <p:extLst>
      <p:ext uri="{BB962C8B-B14F-4D97-AF65-F5344CB8AC3E}">
        <p14:creationId xmlns:p14="http://schemas.microsoft.com/office/powerpoint/2010/main" val="110712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00647F-A6BC-4967-856F-3B13986B4779}"/>
              </a:ext>
            </a:extLst>
          </p:cNvPr>
          <p:cNvSpPr>
            <a:spLocks noGrp="1"/>
          </p:cNvSpPr>
          <p:nvPr>
            <p:ph type="dt" sz="half" idx="10"/>
          </p:nvPr>
        </p:nvSpPr>
        <p:spPr/>
        <p:txBody>
          <a:bodyPr/>
          <a:lstStyle/>
          <a:p>
            <a:fld id="{2FB5B6B8-17D5-4E18-B538-C042E61D86C8}" type="datetimeFigureOut">
              <a:rPr lang="en-GB" smtClean="0"/>
              <a:t>02/03/2022</a:t>
            </a:fld>
            <a:endParaRPr lang="en-GB"/>
          </a:p>
        </p:txBody>
      </p:sp>
      <p:sp>
        <p:nvSpPr>
          <p:cNvPr id="3" name="Footer Placeholder 2">
            <a:extLst>
              <a:ext uri="{FF2B5EF4-FFF2-40B4-BE49-F238E27FC236}">
                <a16:creationId xmlns:a16="http://schemas.microsoft.com/office/drawing/2014/main" id="{EB08420B-039C-47AC-9B59-EC818DC4E02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90F3AC-40D2-4350-8E12-B7148211DE40}"/>
              </a:ext>
            </a:extLst>
          </p:cNvPr>
          <p:cNvSpPr>
            <a:spLocks noGrp="1"/>
          </p:cNvSpPr>
          <p:nvPr>
            <p:ph type="sldNum" sz="quarter" idx="12"/>
          </p:nvPr>
        </p:nvSpPr>
        <p:spPr/>
        <p:txBody>
          <a:bodyPr/>
          <a:lstStyle/>
          <a:p>
            <a:fld id="{B6463BBF-FB21-4A31-8048-102E3CCAD8DE}" type="slidenum">
              <a:rPr lang="en-GB" smtClean="0"/>
              <a:t>‹#›</a:t>
            </a:fld>
            <a:endParaRPr lang="en-GB"/>
          </a:p>
        </p:txBody>
      </p:sp>
    </p:spTree>
    <p:extLst>
      <p:ext uri="{BB962C8B-B14F-4D97-AF65-F5344CB8AC3E}">
        <p14:creationId xmlns:p14="http://schemas.microsoft.com/office/powerpoint/2010/main" val="3866427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9486A-78FA-45E4-B3EF-01D198920B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A54E32-5FDE-4500-9C0C-9CBBCB94F5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FB0E30-019E-4F06-80B1-78D914BA9B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6B6C66-7AEE-499E-951B-5395F877DA20}"/>
              </a:ext>
            </a:extLst>
          </p:cNvPr>
          <p:cNvSpPr>
            <a:spLocks noGrp="1"/>
          </p:cNvSpPr>
          <p:nvPr>
            <p:ph type="dt" sz="half" idx="10"/>
          </p:nvPr>
        </p:nvSpPr>
        <p:spPr/>
        <p:txBody>
          <a:bodyPr/>
          <a:lstStyle/>
          <a:p>
            <a:fld id="{2FB5B6B8-17D5-4E18-B538-C042E61D86C8}" type="datetimeFigureOut">
              <a:rPr lang="en-GB" smtClean="0"/>
              <a:t>02/03/2022</a:t>
            </a:fld>
            <a:endParaRPr lang="en-GB"/>
          </a:p>
        </p:txBody>
      </p:sp>
      <p:sp>
        <p:nvSpPr>
          <p:cNvPr id="6" name="Footer Placeholder 5">
            <a:extLst>
              <a:ext uri="{FF2B5EF4-FFF2-40B4-BE49-F238E27FC236}">
                <a16:creationId xmlns:a16="http://schemas.microsoft.com/office/drawing/2014/main" id="{AFB36A66-C57D-49DF-987E-41393AD43E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68BDA1-45B4-46DA-B598-CD5602A444A6}"/>
              </a:ext>
            </a:extLst>
          </p:cNvPr>
          <p:cNvSpPr>
            <a:spLocks noGrp="1"/>
          </p:cNvSpPr>
          <p:nvPr>
            <p:ph type="sldNum" sz="quarter" idx="12"/>
          </p:nvPr>
        </p:nvSpPr>
        <p:spPr/>
        <p:txBody>
          <a:bodyPr/>
          <a:lstStyle/>
          <a:p>
            <a:fld id="{B6463BBF-FB21-4A31-8048-102E3CCAD8DE}" type="slidenum">
              <a:rPr lang="en-GB" smtClean="0"/>
              <a:t>‹#›</a:t>
            </a:fld>
            <a:endParaRPr lang="en-GB"/>
          </a:p>
        </p:txBody>
      </p:sp>
    </p:spTree>
    <p:extLst>
      <p:ext uri="{BB962C8B-B14F-4D97-AF65-F5344CB8AC3E}">
        <p14:creationId xmlns:p14="http://schemas.microsoft.com/office/powerpoint/2010/main" val="1649979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BDA4A-99AE-466D-B676-E4809A2D97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A994E0-E624-4641-96F2-452E8D90EC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2FC5A5-79A1-4AED-8DDA-8EC11F8D4D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802CE5-5731-4A98-A240-ED900345A33B}"/>
              </a:ext>
            </a:extLst>
          </p:cNvPr>
          <p:cNvSpPr>
            <a:spLocks noGrp="1"/>
          </p:cNvSpPr>
          <p:nvPr>
            <p:ph type="dt" sz="half" idx="10"/>
          </p:nvPr>
        </p:nvSpPr>
        <p:spPr/>
        <p:txBody>
          <a:bodyPr/>
          <a:lstStyle/>
          <a:p>
            <a:fld id="{2FB5B6B8-17D5-4E18-B538-C042E61D86C8}" type="datetimeFigureOut">
              <a:rPr lang="en-GB" smtClean="0"/>
              <a:t>02/03/2022</a:t>
            </a:fld>
            <a:endParaRPr lang="en-GB"/>
          </a:p>
        </p:txBody>
      </p:sp>
      <p:sp>
        <p:nvSpPr>
          <p:cNvPr id="6" name="Footer Placeholder 5">
            <a:extLst>
              <a:ext uri="{FF2B5EF4-FFF2-40B4-BE49-F238E27FC236}">
                <a16:creationId xmlns:a16="http://schemas.microsoft.com/office/drawing/2014/main" id="{D292A217-82B1-4D7E-A988-666E41C1E2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4AD482-127C-4E6F-92C8-A0DF60EDA742}"/>
              </a:ext>
            </a:extLst>
          </p:cNvPr>
          <p:cNvSpPr>
            <a:spLocks noGrp="1"/>
          </p:cNvSpPr>
          <p:nvPr>
            <p:ph type="sldNum" sz="quarter" idx="12"/>
          </p:nvPr>
        </p:nvSpPr>
        <p:spPr/>
        <p:txBody>
          <a:bodyPr/>
          <a:lstStyle/>
          <a:p>
            <a:fld id="{B6463BBF-FB21-4A31-8048-102E3CCAD8DE}" type="slidenum">
              <a:rPr lang="en-GB" smtClean="0"/>
              <a:t>‹#›</a:t>
            </a:fld>
            <a:endParaRPr lang="en-GB"/>
          </a:p>
        </p:txBody>
      </p:sp>
    </p:spTree>
    <p:extLst>
      <p:ext uri="{BB962C8B-B14F-4D97-AF65-F5344CB8AC3E}">
        <p14:creationId xmlns:p14="http://schemas.microsoft.com/office/powerpoint/2010/main" val="741137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11385-E3C9-4A03-84B9-7205D7BC01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64C483-97F6-4415-80A6-D63E6338D6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EA3B00-E8D7-484B-A290-B4B0A08A1C31}"/>
              </a:ext>
            </a:extLst>
          </p:cNvPr>
          <p:cNvSpPr>
            <a:spLocks noGrp="1"/>
          </p:cNvSpPr>
          <p:nvPr>
            <p:ph type="dt" sz="half" idx="10"/>
          </p:nvPr>
        </p:nvSpPr>
        <p:spPr/>
        <p:txBody>
          <a:bodyPr/>
          <a:lstStyle/>
          <a:p>
            <a:fld id="{2FB5B6B8-17D5-4E18-B538-C042E61D86C8}" type="datetimeFigureOut">
              <a:rPr lang="en-GB" smtClean="0"/>
              <a:t>02/03/2022</a:t>
            </a:fld>
            <a:endParaRPr lang="en-GB"/>
          </a:p>
        </p:txBody>
      </p:sp>
      <p:sp>
        <p:nvSpPr>
          <p:cNvPr id="5" name="Footer Placeholder 4">
            <a:extLst>
              <a:ext uri="{FF2B5EF4-FFF2-40B4-BE49-F238E27FC236}">
                <a16:creationId xmlns:a16="http://schemas.microsoft.com/office/drawing/2014/main" id="{9AF3DB71-E9AC-4DE8-991C-D6EBFC3BF7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98F9A3-645D-4F74-8440-534061121AFE}"/>
              </a:ext>
            </a:extLst>
          </p:cNvPr>
          <p:cNvSpPr>
            <a:spLocks noGrp="1"/>
          </p:cNvSpPr>
          <p:nvPr>
            <p:ph type="sldNum" sz="quarter" idx="12"/>
          </p:nvPr>
        </p:nvSpPr>
        <p:spPr/>
        <p:txBody>
          <a:bodyPr/>
          <a:lstStyle/>
          <a:p>
            <a:fld id="{B6463BBF-FB21-4A31-8048-102E3CCAD8DE}" type="slidenum">
              <a:rPr lang="en-GB" smtClean="0"/>
              <a:t>‹#›</a:t>
            </a:fld>
            <a:endParaRPr lang="en-GB"/>
          </a:p>
        </p:txBody>
      </p:sp>
    </p:spTree>
    <p:extLst>
      <p:ext uri="{BB962C8B-B14F-4D97-AF65-F5344CB8AC3E}">
        <p14:creationId xmlns:p14="http://schemas.microsoft.com/office/powerpoint/2010/main" val="3013787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351758-D722-4377-9BED-7ACA9879DC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A5D726-9999-4402-AED2-897ACAB22D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F6C757-57E5-4259-8FEF-8583E6E9189E}"/>
              </a:ext>
            </a:extLst>
          </p:cNvPr>
          <p:cNvSpPr>
            <a:spLocks noGrp="1"/>
          </p:cNvSpPr>
          <p:nvPr>
            <p:ph type="dt" sz="half" idx="10"/>
          </p:nvPr>
        </p:nvSpPr>
        <p:spPr/>
        <p:txBody>
          <a:bodyPr/>
          <a:lstStyle/>
          <a:p>
            <a:fld id="{2FB5B6B8-17D5-4E18-B538-C042E61D86C8}" type="datetimeFigureOut">
              <a:rPr lang="en-GB" smtClean="0"/>
              <a:t>02/03/2022</a:t>
            </a:fld>
            <a:endParaRPr lang="en-GB"/>
          </a:p>
        </p:txBody>
      </p:sp>
      <p:sp>
        <p:nvSpPr>
          <p:cNvPr id="5" name="Footer Placeholder 4">
            <a:extLst>
              <a:ext uri="{FF2B5EF4-FFF2-40B4-BE49-F238E27FC236}">
                <a16:creationId xmlns:a16="http://schemas.microsoft.com/office/drawing/2014/main" id="{97D0CFFC-5074-43DB-9588-80D43C3F1F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A6B73F-59AC-4E84-A55A-985645B3BCF8}"/>
              </a:ext>
            </a:extLst>
          </p:cNvPr>
          <p:cNvSpPr>
            <a:spLocks noGrp="1"/>
          </p:cNvSpPr>
          <p:nvPr>
            <p:ph type="sldNum" sz="quarter" idx="12"/>
          </p:nvPr>
        </p:nvSpPr>
        <p:spPr/>
        <p:txBody>
          <a:bodyPr/>
          <a:lstStyle/>
          <a:p>
            <a:fld id="{B6463BBF-FB21-4A31-8048-102E3CCAD8DE}" type="slidenum">
              <a:rPr lang="en-GB" smtClean="0"/>
              <a:t>‹#›</a:t>
            </a:fld>
            <a:endParaRPr lang="en-GB"/>
          </a:p>
        </p:txBody>
      </p:sp>
    </p:spTree>
    <p:extLst>
      <p:ext uri="{BB962C8B-B14F-4D97-AF65-F5344CB8AC3E}">
        <p14:creationId xmlns:p14="http://schemas.microsoft.com/office/powerpoint/2010/main" val="1690500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C91E68-1496-4F41-B9FF-D3590D97495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DF3E3A-CDD9-45B9-9965-1CDEA49EAA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948B96-6E31-40D8-A916-0DB7723BF8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B5B6B8-17D5-4E18-B538-C042E61D86C8}" type="datetimeFigureOut">
              <a:rPr lang="en-GB" smtClean="0"/>
              <a:t>02/03/2022</a:t>
            </a:fld>
            <a:endParaRPr lang="en-GB"/>
          </a:p>
        </p:txBody>
      </p:sp>
      <p:sp>
        <p:nvSpPr>
          <p:cNvPr id="5" name="Footer Placeholder 4">
            <a:extLst>
              <a:ext uri="{FF2B5EF4-FFF2-40B4-BE49-F238E27FC236}">
                <a16:creationId xmlns:a16="http://schemas.microsoft.com/office/drawing/2014/main" id="{ADD005C2-F2C6-4579-B903-5BBA187E1F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AC8C6B9-34E9-446B-8C9E-A06FE8099D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463BBF-FB21-4A31-8048-102E3CCAD8DE}" type="slidenum">
              <a:rPr lang="en-GB" smtClean="0"/>
              <a:t>‹#›</a:t>
            </a:fld>
            <a:endParaRPr lang="en-GB"/>
          </a:p>
        </p:txBody>
      </p:sp>
    </p:spTree>
    <p:extLst>
      <p:ext uri="{BB962C8B-B14F-4D97-AF65-F5344CB8AC3E}">
        <p14:creationId xmlns:p14="http://schemas.microsoft.com/office/powerpoint/2010/main" val="19874688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hyperlink" Target="https://bakerstuart.com/changing-spaces/group-of-business-people-in-office-building/"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11272742"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1D5EBE2-8073-450A-8191-096DDDD50E1E}"/>
              </a:ext>
            </a:extLst>
          </p:cNvPr>
          <p:cNvSpPr>
            <a:spLocks noGrp="1"/>
          </p:cNvSpPr>
          <p:nvPr>
            <p:ph type="ctrTitle"/>
          </p:nvPr>
        </p:nvSpPr>
        <p:spPr>
          <a:xfrm>
            <a:off x="1100669" y="1097339"/>
            <a:ext cx="10011831" cy="2623885"/>
          </a:xfrm>
        </p:spPr>
        <p:txBody>
          <a:bodyPr anchor="ctr">
            <a:normAutofit/>
          </a:bodyPr>
          <a:lstStyle/>
          <a:p>
            <a:r>
              <a:rPr lang="en-GB" sz="6100" dirty="0">
                <a:solidFill>
                  <a:srgbClr val="FFFFFF"/>
                </a:solidFill>
              </a:rPr>
              <a:t>Measuring Performance and Strategies</a:t>
            </a:r>
            <a:br>
              <a:rPr lang="en-GB" sz="6100" dirty="0">
                <a:solidFill>
                  <a:srgbClr val="FFFFFF"/>
                </a:solidFill>
              </a:rPr>
            </a:br>
            <a:endParaRPr lang="en-GB" sz="6100" dirty="0">
              <a:solidFill>
                <a:srgbClr val="FFFFFF"/>
              </a:solidFill>
            </a:endParaRPr>
          </a:p>
        </p:txBody>
      </p:sp>
      <p:sp>
        <p:nvSpPr>
          <p:cNvPr id="9" name="Rectangle 8">
            <a:extLst>
              <a:ext uri="{FF2B5EF4-FFF2-40B4-BE49-F238E27FC236}">
                <a16:creationId xmlns:a16="http://schemas.microsoft.com/office/drawing/2014/main" id="{DAE8F46F-D590-45CD-AF41-A04DC11D1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17136"/>
            <a:ext cx="2112264" cy="1892808"/>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33989" y="4521269"/>
            <a:ext cx="672083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21270"/>
            <a:ext cx="2115455" cy="1890204"/>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650483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99F5E4-C45B-46F6-BDAB-DD70B11A2158}"/>
              </a:ext>
            </a:extLst>
          </p:cNvPr>
          <p:cNvSpPr>
            <a:spLocks noGrp="1"/>
          </p:cNvSpPr>
          <p:nvPr>
            <p:ph type="title"/>
          </p:nvPr>
        </p:nvSpPr>
        <p:spPr>
          <a:xfrm>
            <a:off x="635000" y="640823"/>
            <a:ext cx="3418659" cy="5583148"/>
          </a:xfrm>
        </p:spPr>
        <p:txBody>
          <a:bodyPr anchor="ctr">
            <a:normAutofit/>
          </a:bodyPr>
          <a:lstStyle/>
          <a:p>
            <a:r>
              <a:rPr lang="en-GB" sz="5400"/>
              <a:t>Measuring Finances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53C5732-E495-435B-A4A6-84B81F304628}"/>
              </a:ext>
            </a:extLst>
          </p:cNvPr>
          <p:cNvGraphicFramePr>
            <a:graphicFrameLocks noGrp="1"/>
          </p:cNvGraphicFramePr>
          <p:nvPr>
            <p:ph idx="1"/>
            <p:extLst>
              <p:ext uri="{D42A27DB-BD31-4B8C-83A1-F6EECF244321}">
                <p14:modId xmlns:p14="http://schemas.microsoft.com/office/powerpoint/2010/main" val="314303690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5951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0195BC-1FAD-4F69-B00F-22E86C48C7F4}"/>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Gross Profit Margin</a:t>
            </a:r>
          </a:p>
        </p:txBody>
      </p:sp>
      <p:graphicFrame>
        <p:nvGraphicFramePr>
          <p:cNvPr id="5" name="Content Placeholder 2">
            <a:extLst>
              <a:ext uri="{FF2B5EF4-FFF2-40B4-BE49-F238E27FC236}">
                <a16:creationId xmlns:a16="http://schemas.microsoft.com/office/drawing/2014/main" id="{22C3AC66-D2E8-4AB7-BCB5-B549064308F9}"/>
              </a:ext>
            </a:extLst>
          </p:cNvPr>
          <p:cNvGraphicFramePr>
            <a:graphicFrameLocks noGrp="1"/>
          </p:cNvGraphicFramePr>
          <p:nvPr>
            <p:ph idx="1"/>
            <p:extLst>
              <p:ext uri="{D42A27DB-BD31-4B8C-83A1-F6EECF244321}">
                <p14:modId xmlns:p14="http://schemas.microsoft.com/office/powerpoint/2010/main" val="170421732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4320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D65026-677C-4075-A7EA-22EB09499508}"/>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Operating Profit Margin</a:t>
            </a:r>
          </a:p>
        </p:txBody>
      </p:sp>
      <p:graphicFrame>
        <p:nvGraphicFramePr>
          <p:cNvPr id="5" name="Content Placeholder 2">
            <a:extLst>
              <a:ext uri="{FF2B5EF4-FFF2-40B4-BE49-F238E27FC236}">
                <a16:creationId xmlns:a16="http://schemas.microsoft.com/office/drawing/2014/main" id="{5103223D-83B6-486E-B307-56E5ECAFCA6B}"/>
              </a:ext>
            </a:extLst>
          </p:cNvPr>
          <p:cNvGraphicFramePr>
            <a:graphicFrameLocks noGrp="1"/>
          </p:cNvGraphicFramePr>
          <p:nvPr>
            <p:ph idx="1"/>
            <p:extLst>
              <p:ext uri="{D42A27DB-BD31-4B8C-83A1-F6EECF244321}">
                <p14:modId xmlns:p14="http://schemas.microsoft.com/office/powerpoint/2010/main" val="405891532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4245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CFA802-176D-4626-A1AC-AFD2CFAC04EA}"/>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Net Profit Margin</a:t>
            </a:r>
          </a:p>
        </p:txBody>
      </p:sp>
      <p:graphicFrame>
        <p:nvGraphicFramePr>
          <p:cNvPr id="5" name="Content Placeholder 2">
            <a:extLst>
              <a:ext uri="{FF2B5EF4-FFF2-40B4-BE49-F238E27FC236}">
                <a16:creationId xmlns:a16="http://schemas.microsoft.com/office/drawing/2014/main" id="{EBDA2684-70A3-41A9-83D6-B05A234E51FF}"/>
              </a:ext>
            </a:extLst>
          </p:cNvPr>
          <p:cNvGraphicFramePr>
            <a:graphicFrameLocks noGrp="1"/>
          </p:cNvGraphicFramePr>
          <p:nvPr>
            <p:ph idx="1"/>
            <p:extLst>
              <p:ext uri="{D42A27DB-BD31-4B8C-83A1-F6EECF244321}">
                <p14:modId xmlns:p14="http://schemas.microsoft.com/office/powerpoint/2010/main" val="332862917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2765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9CD15A-45EB-46CD-8F5B-84EE629500E0}"/>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Assignment Recap</a:t>
            </a:r>
          </a:p>
        </p:txBody>
      </p:sp>
      <p:graphicFrame>
        <p:nvGraphicFramePr>
          <p:cNvPr id="5" name="Content Placeholder 2">
            <a:extLst>
              <a:ext uri="{FF2B5EF4-FFF2-40B4-BE49-F238E27FC236}">
                <a16:creationId xmlns:a16="http://schemas.microsoft.com/office/drawing/2014/main" id="{F049D49F-2108-4EE4-968E-6945BF54DD06}"/>
              </a:ext>
            </a:extLst>
          </p:cNvPr>
          <p:cNvGraphicFramePr>
            <a:graphicFrameLocks noGrp="1"/>
          </p:cNvGraphicFramePr>
          <p:nvPr>
            <p:ph idx="1"/>
            <p:extLst>
              <p:ext uri="{D42A27DB-BD31-4B8C-83A1-F6EECF244321}">
                <p14:modId xmlns:p14="http://schemas.microsoft.com/office/powerpoint/2010/main" val="291957550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0329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oup of people walking through a window&#10;&#10;Description automatically generated with low confidence">
            <a:extLst>
              <a:ext uri="{FF2B5EF4-FFF2-40B4-BE49-F238E27FC236}">
                <a16:creationId xmlns:a16="http://schemas.microsoft.com/office/drawing/2014/main" id="{183D2B94-0451-4864-9066-1EA9A58F1E0F}"/>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038600" y="1074738"/>
            <a:ext cx="7186613" cy="4700588"/>
          </a:xfrm>
        </p:spPr>
      </p:pic>
      <p:sp>
        <p:nvSpPr>
          <p:cNvPr id="2" name="Title 1">
            <a:extLst>
              <a:ext uri="{FF2B5EF4-FFF2-40B4-BE49-F238E27FC236}">
                <a16:creationId xmlns:a16="http://schemas.microsoft.com/office/drawing/2014/main" id="{2B717980-C4EB-4D65-85C4-9512268A0A60}"/>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600" kern="1200" dirty="0">
                <a:solidFill>
                  <a:schemeClr val="bg1"/>
                </a:solidFill>
                <a:latin typeface="+mj-lt"/>
                <a:ea typeface="+mj-ea"/>
                <a:cs typeface="+mj-cs"/>
              </a:rPr>
              <a:t>Enterprise week</a:t>
            </a:r>
            <a:br>
              <a:rPr lang="en-US" sz="2600" kern="1200" dirty="0">
                <a:solidFill>
                  <a:schemeClr val="bg1"/>
                </a:solidFill>
                <a:latin typeface="+mj-lt"/>
                <a:ea typeface="+mj-ea"/>
                <a:cs typeface="+mj-cs"/>
              </a:rPr>
            </a:br>
            <a:r>
              <a:rPr lang="en-US" sz="2600" kern="1200" dirty="0">
                <a:solidFill>
                  <a:schemeClr val="bg1"/>
                </a:solidFill>
                <a:latin typeface="+mj-lt"/>
                <a:ea typeface="+mj-ea"/>
                <a:cs typeface="+mj-cs"/>
              </a:rPr>
              <a:t>March 7</a:t>
            </a:r>
            <a:r>
              <a:rPr lang="en-US" sz="2600" kern="1200" baseline="30000" dirty="0">
                <a:solidFill>
                  <a:schemeClr val="bg1"/>
                </a:solidFill>
                <a:latin typeface="+mj-lt"/>
                <a:ea typeface="+mj-ea"/>
                <a:cs typeface="+mj-cs"/>
              </a:rPr>
              <a:t>th</a:t>
            </a:r>
            <a:r>
              <a:rPr lang="en-US" sz="2600" kern="1200" dirty="0">
                <a:solidFill>
                  <a:schemeClr val="bg1"/>
                </a:solidFill>
                <a:latin typeface="+mj-lt"/>
                <a:ea typeface="+mj-ea"/>
                <a:cs typeface="+mj-cs"/>
              </a:rPr>
              <a:t> – 11th</a:t>
            </a:r>
          </a:p>
        </p:txBody>
      </p:sp>
    </p:spTree>
    <p:extLst>
      <p:ext uri="{BB962C8B-B14F-4D97-AF65-F5344CB8AC3E}">
        <p14:creationId xmlns:p14="http://schemas.microsoft.com/office/powerpoint/2010/main" val="2319542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0564F-736B-4541-9E9E-9EA45C0720E1}"/>
              </a:ext>
            </a:extLst>
          </p:cNvPr>
          <p:cNvSpPr>
            <a:spLocks noGrp="1"/>
          </p:cNvSpPr>
          <p:nvPr>
            <p:ph type="title"/>
          </p:nvPr>
        </p:nvSpPr>
        <p:spPr>
          <a:xfrm>
            <a:off x="635000" y="640823"/>
            <a:ext cx="3418659" cy="5583148"/>
          </a:xfrm>
        </p:spPr>
        <p:txBody>
          <a:bodyPr anchor="ctr">
            <a:normAutofit/>
          </a:bodyPr>
          <a:lstStyle/>
          <a:p>
            <a:r>
              <a:rPr lang="en-GB" sz="5400"/>
              <a:t>Red Ocean &amp; Blue Ocean Strategy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C745DC-82FD-453F-A6E4-F87E81F12253}"/>
              </a:ext>
            </a:extLst>
          </p:cNvPr>
          <p:cNvGraphicFramePr>
            <a:graphicFrameLocks noGrp="1"/>
          </p:cNvGraphicFramePr>
          <p:nvPr>
            <p:ph idx="1"/>
            <p:extLst>
              <p:ext uri="{D42A27DB-BD31-4B8C-83A1-F6EECF244321}">
                <p14:modId xmlns:p14="http://schemas.microsoft.com/office/powerpoint/2010/main" val="14254954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3296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591</Words>
  <Application>Microsoft Office PowerPoint</Application>
  <PresentationFormat>Widescreen</PresentationFormat>
  <Paragraphs>37</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Measuring Performance and Strategies </vt:lpstr>
      <vt:lpstr>Measuring Finances</vt:lpstr>
      <vt:lpstr>Gross Profit Margin</vt:lpstr>
      <vt:lpstr>Operating Profit Margin</vt:lpstr>
      <vt:lpstr>Net Profit Margin</vt:lpstr>
      <vt:lpstr>Assignment Recap</vt:lpstr>
      <vt:lpstr>Enterprise week March 7th – 11th</vt:lpstr>
      <vt:lpstr>Red Ocean &amp; Blue Ocean Strategy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Measuring Performance and Strategies </dc:title>
  <dc:creator>Lisa Knight</dc:creator>
  <cp:lastModifiedBy>Lisa Knight</cp:lastModifiedBy>
  <cp:revision>1</cp:revision>
  <dcterms:created xsi:type="dcterms:W3CDTF">2022-03-02T18:26:16Z</dcterms:created>
  <dcterms:modified xsi:type="dcterms:W3CDTF">2022-03-02T19:09:58Z</dcterms:modified>
</cp:coreProperties>
</file>