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6" r:id="rId3"/>
    <p:sldId id="257" r:id="rId4"/>
    <p:sldId id="267" r:id="rId5"/>
    <p:sldId id="259" r:id="rId6"/>
    <p:sldId id="269" r:id="rId7"/>
    <p:sldId id="263" r:id="rId8"/>
    <p:sldId id="270" r:id="rId9"/>
    <p:sldId id="271" r:id="rId10"/>
    <p:sldId id="272" r:id="rId11"/>
    <p:sldId id="265" r:id="rId12"/>
    <p:sldId id="273" r:id="rId13"/>
    <p:sldId id="277" r:id="rId14"/>
    <p:sldId id="276" r:id="rId15"/>
    <p:sldId id="275" r:id="rId16"/>
    <p:sldId id="274" r:id="rId17"/>
    <p:sldId id="264" r:id="rId18"/>
    <p:sldId id="285" r:id="rId19"/>
    <p:sldId id="280" r:id="rId20"/>
    <p:sldId id="284" r:id="rId21"/>
    <p:sldId id="283" r:id="rId22"/>
    <p:sldId id="286" r:id="rId23"/>
    <p:sldId id="281"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8:17:57.259"/>
    </inkml:context>
    <inkml:brush xml:id="br0">
      <inkml:brushProperty name="width" value="0.3" units="cm"/>
      <inkml:brushProperty name="height" value="0.6" units="cm"/>
      <inkml:brushProperty name="color" value="#EF0C4D"/>
      <inkml:brushProperty name="tip" value="rectangle"/>
      <inkml:brushProperty name="rasterOp" value="maskPen"/>
    </inkml:brush>
  </inkml:definitions>
  <inkml:trace contextRef="#ctx0" brushRef="#br0">0 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8:20:05.557"/>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0 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8:20:18.158"/>
    </inkml:context>
    <inkml:brush xml:id="br0">
      <inkml:brushProperty name="width" value="0.3" units="cm"/>
      <inkml:brushProperty name="height" value="0.6" units="cm"/>
      <inkml:brushProperty name="color" value="#00FDFF"/>
      <inkml:brushProperty name="tip" value="rectangle"/>
      <inkml:brushProperty name="rasterOp" value="maskPen"/>
    </inkml:brush>
  </inkml:definitions>
  <inkml:trace contextRef="#ctx0" brushRef="#br0">1 1,'0'0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8:21:02.135"/>
    </inkml:context>
    <inkml:brush xml:id="br0">
      <inkml:brushProperty name="width" value="0.3" units="cm"/>
      <inkml:brushProperty name="height" value="0.6" units="cm"/>
      <inkml:brushProperty name="color" value="#7601A9"/>
      <inkml:brushProperty name="tip" value="rectangle"/>
      <inkml:brushProperty name="rasterOp" value="maskPen"/>
    </inkml:brush>
  </inkml:definitions>
  <inkml:trace contextRef="#ctx0" brushRef="#br0">0 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8:16:25.869"/>
    </inkml:context>
    <inkml:brush xml:id="br0">
      <inkml:brushProperty name="width" value="0.3" units="cm"/>
      <inkml:brushProperty name="height" value="0.6" units="cm"/>
      <inkml:brushProperty name="color" value="#00FDFF"/>
      <inkml:brushProperty name="tip" value="rectangle"/>
      <inkml:brushProperty name="rasterOp" value="maskPen"/>
    </inkml:brush>
  </inkml:definitions>
  <inkml:trace contextRef="#ctx0" brushRef="#br0">141 140,'80'-19,"1"-1,-4 2,-11 5,-21 13,7 0,-15 0,35 0,-14 0,-4 0,3 0,34 0,-39 0,-1 0,28 0,-24 0,-22 0,-103 0,25 0,-54 0,23 0,7 0,-3 0,-4 0,-1 0,-5 0,12 0,-21 0,15-7,-19 5,33-6,12 8,15-23,0-6</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7:21:26.294"/>
    </inkml:context>
    <inkml:brush xml:id="br0">
      <inkml:brushProperty name="width" value="0.3" units="cm"/>
      <inkml:brushProperty name="height" value="0.6" units="cm"/>
      <inkml:brushProperty name="color" value="#A2D762"/>
      <inkml:brushProperty name="tip" value="rectangle"/>
      <inkml:brushProperty name="rasterOp" value="maskPen"/>
    </inkml:brush>
  </inkml:definitions>
  <inkml:trace contextRef="#ctx0" brushRef="#br0">1 53,'87'0,"-11"0,-16 0,10 0,3 0,7 0,-3 0,-7 0,-6 0,0 0,0 0,22 0,3 0,-37 0,1 0,-1 0,1 0,-1-4,0 0,44 2,-9-4,-19-2,-10 2,-15 1,38 5,-7 0,23 0,-45 0,-1 0,36 0,0 0,-23 0,10 0,-10 0,24 0,-1 0,-8 0,15 0,-13 0,14 0,-15 0,5 0,-21-8,12 6,-22-6,-1 8,-19 0,-1 0,-5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7:21:27.878"/>
    </inkml:context>
    <inkml:brush xml:id="br0">
      <inkml:brushProperty name="width" value="0.3" units="cm"/>
      <inkml:brushProperty name="height" value="0.6" units="cm"/>
      <inkml:brushProperty name="color" value="#A2D762"/>
      <inkml:brushProperty name="tip" value="rectangle"/>
      <inkml:brushProperty name="rasterOp" value="maskPen"/>
    </inkml:brush>
  </inkml:definitions>
  <inkml:trace contextRef="#ctx0" brushRef="#br0">1 18,'89'10,"0"-1,13 1,-12-4,-20-6,-19 0,-1 0,20 0,6 0,-1 0,1 0,-6 0,0 0,-1 0,-5 0,1 0,-1 0,29 0,0 0,-41 0,1 0,40 0,-4 0,4 0,-9 0,-15 0,-3 0,30 0,2 0,-2 0,-21 0,-3 0,-2 0,6 0,-1 0,3 0,-2 0,-10-6,3 0,-3 0,4 6,0 0,0 0,-8 0,37 0,-18 0,-28 0,-1 0,38 0,-21 0,9 0,5 0,5 0,-13 0,9 0,-10 0,5 0,-11 0,-62-15,-12-4</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7:21:41.360"/>
    </inkml:context>
    <inkml:brush xml:id="br0">
      <inkml:brushProperty name="width" value="0.3" units="cm"/>
      <inkml:brushProperty name="height" value="0.6" units="cm"/>
      <inkml:brushProperty name="color" value="#A2D762"/>
      <inkml:brushProperty name="tip" value="rectangle"/>
      <inkml:brushProperty name="rasterOp" value="maskPen"/>
    </inkml:brush>
  </inkml:definitions>
  <inkml:trace contextRef="#ctx0" brushRef="#br0">0 158,'78'-10,"-8"5,-16 3,26 2,-5 0,-3 0,-4 0,-4 0,12 0,-4 0,3 0,-3 0,-2 0,0-2,0-4,1 4,5-4,-10-2,4 3,2-1,3 6,3 0,-2 0,1 0,5 0,-5 0,11 0,-1 0,-5 0,-18 0,0 0,6 0,-1 0,25 0,-42 0,2 0,3 0,-1 0,-3 0,-1 0,39 0,-16 0,-3 0,23 0,-7 0,-1 0,0 0,1 0,-1 0,-17 0,-6 0,0 0,0 0,6 0,-6 0,0 0,-6 0,6 0,-8 0,43 0,-13 0,-19 0,2 0,-16 0,-2 0,3 0,-3 0,31 0,9 0,-12 0,20 0,-11 0,5 0,6 0,-44 0,0 0,38 0,-28 0,-7 0,6 0,0 0,23 0,0 0,1 0,-18 0,-6 0,0 0,0 0,6 0,-6 0,0 0,-8 0,24 0,-5 0,-3 0,11 0,7-8,9 6,-4-6,-10 8,-5-8,-1 7,7-7,-15 8,7-8,-8 6,-8-13,6 13,-14-6,6 0,-15 6,-2-6,-8 8,-8 0,-2 0,-8 0,1 0,-1 0,1 0,-1 0,1 0,-1-7,1-3</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7:21:43.244"/>
    </inkml:context>
    <inkml:brush xml:id="br0">
      <inkml:brushProperty name="width" value="0.3" units="cm"/>
      <inkml:brushProperty name="height" value="0.6" units="cm"/>
      <inkml:brushProperty name="color" value="#A2D762"/>
      <inkml:brushProperty name="tip" value="rectangle"/>
      <inkml:brushProperty name="rasterOp" value="maskPen"/>
    </inkml:brush>
  </inkml:definitions>
  <inkml:trace contextRef="#ctx0" brushRef="#br0">1 53,'89'-29,"-7"11,-1 13,1 5,11 0,-41 0,1 0,3 0,2 0,3 0,0 0,0 0,1 0,-1 0,0 0,1 0,0 0,-4 0,0 0,5 0,-1 0,-6 0,-2 0,-1 0,-1 0,1 0,-1 0,41 0,0 0,-9 0,-3 0,-5 0,5 0,-1 0,1 0,-3 0,-8 0,0 0,-1 0,1 0,0 0,-6 2,0 3,0-3,6 4,8-4,11-2,4 0,-4 0,-19 0,0 6,0 0,0 0,0-6,2 1,3 5,-3-4,4 4,-5-4,-1-2,0 6,0 0,8-1,3-5,-1 0,1 0,-1 0,1 0,3 0,-9 0,1 0,-6 0,0 0,0 0,5 0,1 0,0 0,-6 0,-1 0,25 0,-7 0,12 0,-20 0,20 0,-17 0,-30 0,1 0,28 0,3 0,-11 0,22 0,-15 0,-2 0,-1 0,-5 0,6 0,-9 0,1 0,-15 0,-5 0,-23 0,6 0,-13 0,5 0,-8 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7:21:44.526"/>
    </inkml:context>
    <inkml:brush xml:id="br0">
      <inkml:brushProperty name="width" value="0.3" units="cm"/>
      <inkml:brushProperty name="height" value="0.6" units="cm"/>
      <inkml:brushProperty name="color" value="#A2D762"/>
      <inkml:brushProperty name="tip" value="rectangle"/>
      <inkml:brushProperty name="rasterOp" value="maskPen"/>
    </inkml:brush>
  </inkml:definitions>
  <inkml:trace contextRef="#ctx0" brushRef="#br0">0 123,'74'5,"0"0,-9-2,-2-1,-8 0,-2-2,-1-2,-1-3,1-2,1-2,5-2,0-1,5 0,1 2,-3 4,0 1,3 0,0 0,0 2,0 0,-2 2,0 0,2-2,0 1,1 0,0 2,-1 0,0 0,0 0,-2 0,-3 0,-1 0,2 0,0 0,-1 0,-1 0,-2 0,0 0,0 0,-1 0,-4 0,-1 0,49 0,-8 0,2 0,-6 0,-5 0,1 0,-7 0,-4 0,-2 0,-12 0,29 0,-11 0,-4 0,27 0,-18 0,-29 0,1 0,36 0,-7 0,-1 0,1-8,5 4,0-8,1 8,-7-3,1 7,-9 0,3 0,-4 0,7 0,-1 0,-16 0,-17 0,-36 7,-20 3</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7:21:45.860"/>
    </inkml:context>
    <inkml:brush xml:id="br0">
      <inkml:brushProperty name="width" value="0.3" units="cm"/>
      <inkml:brushProperty name="height" value="0.6" units="cm"/>
      <inkml:brushProperty name="color" value="#A2D762"/>
      <inkml:brushProperty name="tip" value="rectangle"/>
      <inkml:brushProperty name="rasterOp" value="maskPen"/>
    </inkml:brush>
  </inkml:definitions>
  <inkml:trace contextRef="#ctx0" brushRef="#br0">1 246,'95'-15,"0"1,3 0,-14 4,-27 10,13 0,17 0,0 0,12-2,0-3,-4 1,-40-2,1 0,41 2,-45 1,1 0,-3 2,1 0,1 1,0 0,45-2,-3-3,-7 3,-6-4,-1-2,-4 2,-5 0,5 6,-2 0,1 0,-3 0,4 0,-4 0,15 0,0 0,1 0,-18 0,-6 0,0 0,6 0,5 0,3-1,-3-5,-3 4,4-4,-4-2,-2 2,7-1,5 1,-5 4,-1-4,2-2,-3 2,1-5,-6 5,0 0,0 6,-1-8,25 6,-3-13,-32 13,2 2,-7-4,-1 0,0 4,-1 0,43 0,-16 0,7 0,-15 0,7 0,-16 0,-9 0,-26 0,-89 24,13-10,1 1</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7:21:47.226"/>
    </inkml:context>
    <inkml:brush xml:id="br0">
      <inkml:brushProperty name="width" value="0.3" units="cm"/>
      <inkml:brushProperty name="height" value="0.6" units="cm"/>
      <inkml:brushProperty name="color" value="#A2D762"/>
      <inkml:brushProperty name="tip" value="rectangle"/>
      <inkml:brushProperty name="rasterOp" value="maskPen"/>
    </inkml:brush>
  </inkml:definitions>
  <inkml:trace contextRef="#ctx0" brushRef="#br0">1 123,'88'0,"0"0,-13 0,-4 0,-12 0,-4 0,40 0,2 0,-45 0,1 0,4 0,1 0,3 0,0 0,-2 0,0 0,5 0,0 0,-3 0,-1 0,4 0,0 0,-5 0,0 0,-1 0,1 0,-2 0,0 0,1 0,0 0,-1 0,-1-2,-3 0,-1-2,-1 1,1-1,47-8,-2 4,-4 8,-4-6,4 1,2-1,-2 6,1 0,-7 0,-6 0,1 0,-3 0,3 0,11 0,0 0,0 0,1 0,1 0,-2 0,-6 0,-5 0,-9 0,3 0,-4 0,-2 0,-1 0,1 0,-8 0,30 0,-17 0,24 0,-15 0,-34-1,1 0,42-5,0 4,-23-4,5-2,1 3,0-1,-6 6,7 0,5 0,-5-2,-1-4,2 4,-3-4,1 4,-6 2,-6-5,0-1,0 0,12 6,-1 0,-7 0,8 0,-20 0,12 0,-70 0,-13 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7:20:55.681"/>
    </inkml:context>
    <inkml:brush xml:id="br0">
      <inkml:brushProperty name="width" value="0.3" units="cm"/>
      <inkml:brushProperty name="height" value="0.6" units="cm"/>
      <inkml:brushProperty name="color" value="#FFACD5"/>
      <inkml:brushProperty name="tip" value="rectangle"/>
      <inkml:brushProperty name="rasterOp" value="maskPen"/>
    </inkml:brush>
  </inkml:definitions>
  <inkml:trace contextRef="#ctx0" brushRef="#br0">0 0,'79'10,"0"0,0 0,-4-1,-2-1,-14-2,-2-6,7 0,2 0,9 0,5 0,7 0,1 0,-1 0,0 0,1 0,-9 0,-3 0,-2 0,1 0,-9 0,4 0,-4 0,4 0,6 0,-1 0,7 0,-7 0,1 0,11 0,1 0,-1 0,-17 0,-6 0,0 0,6 0,6 0,-1 0,-5 0,0 0,23 0,0 0,0 0,-23 0,0 0,0 0,2 0,3 0,-3 0,17 0,-7 0,-1 0,1-6,-1 0,-7 0,17-1,-17 5,19-4,-27 4,0 2,-4 0,10 0,6 0,-8 0,-16 0,4 0,-37 23,3 6</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7:20:57.264"/>
    </inkml:context>
    <inkml:brush xml:id="br0">
      <inkml:brushProperty name="width" value="0.3" units="cm"/>
      <inkml:brushProperty name="height" value="0.6" units="cm"/>
      <inkml:brushProperty name="color" value="#FFACD5"/>
      <inkml:brushProperty name="tip" value="rectangle"/>
      <inkml:brushProperty name="rasterOp" value="maskPen"/>
    </inkml:brush>
  </inkml:definitions>
  <inkml:trace contextRef="#ctx0" brushRef="#br0">0 18,'68'-4,"-1"1,0 0,29-2,-9 2,-6 3,2 0,-19 0,6 0,6 0,-2 0,7 0,1 0,5 0,2 0,4 0,5 0,-46 0,0 0,3 0,-1 0,-2 0,1 0,2 0,0 0,-2 0,-1 0,47 0,-47 0,1 0,46 0,0 0,-47 0,1 0,-1 0,0 0,45 0,2 0,0 0,0 0,-2 0,2 0,-9 0,-3 0,-2 0,-9 0,0 0,-7 0,3 0,4 0,-4 0,3 0,-3 0,-2 0,0 0,15 0,5 0,-38 0,0 0,45 0,-9 0,-3 0,-13 0,-2 0,-18 0,-9 0,-8 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7:20:58.815"/>
    </inkml:context>
    <inkml:brush xml:id="br0">
      <inkml:brushProperty name="width" value="0.3" units="cm"/>
      <inkml:brushProperty name="height" value="0.6" units="cm"/>
      <inkml:brushProperty name="color" value="#FFACD5"/>
      <inkml:brushProperty name="tip" value="rectangle"/>
      <inkml:brushProperty name="rasterOp" value="maskPen"/>
    </inkml:brush>
  </inkml:definitions>
  <inkml:trace contextRef="#ctx0" brushRef="#br0">0 88,'74'-15,"0"1,-14 4,-4 2,29 2,-7 6,2 0,7 0,12 0,0 0,-45 0,0 0,-1 0,-1 0,47 0,-46 0,-1 0,41 0,0 0,4 0,2 0,-4 0,-2 0,1 0,-7 0,-2 0,-9 0,-2 0,7 0,-5 0,5 0,-3 0,9 0,-9 0,9 0,-9 0,3 0,1 0,5 0,-5 0,-1 0,-5 0,5 0,-7 0,2 0,-4 0,-3 0,1 0,0 0,2 0,4 0,-5 0,5 0,-4 0,-2 0,7 0,5 0,-10-2,-2-4,-4 5,3-5,-5 2,0-2,-5 4,5-4,0 4,21 2,-3 0,13 0,-8 0,-7 0,5 0,-5 0,-9 0,-11 0,-17 0,-16 0,-1 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7:21:00.711"/>
    </inkml:context>
    <inkml:brush xml:id="br0">
      <inkml:brushProperty name="width" value="0.3" units="cm"/>
      <inkml:brushProperty name="height" value="0.6" units="cm"/>
      <inkml:brushProperty name="color" value="#FFACD5"/>
      <inkml:brushProperty name="tip" value="rectangle"/>
      <inkml:brushProperty name="rasterOp" value="maskPen"/>
    </inkml:brush>
  </inkml:definitions>
  <inkml:trace contextRef="#ctx0" brushRef="#br0">0 70,'88'0,"-1"0,-4 0,-7 0,17 0,4 0,-45 0,1 0,0 0,1 0,1 0,0 0,3 0,1 0,5 0,0 0,-1 0,0 0,4 0,0 0,-3 1,0 0,3 2,0 0,-1-2,0 0,1 2,0 0,1-2,0 0,-4-1,0 0,-1 0,0 0,-5 0,0 0,2 0,1 0,-3 0,0 0,-1 0,0 0,2 0,-1 0,-4 0,1 0,0 0,0 0,-1 0,-1 0,-1 0,1 0,-1 0,0 0,1 0,-1 0,45 0,-4 0,-3 0,-3 0,4 0,8 0,-6 0,-40 0,-1 0,45 0,-4 0,2 0,-7 0,-7 0,6 0,-3 0,3 0,1 0,-1 0,-6 0,1 0,-3 0,3 0,-2 0,-5 0,3 0,3 0,5 0,-5 0,-1 0,1 0,-5 0,5 0,-1 0,1 0,5 0,-5 0,-3 0,-2 0,1-6,-1 0,0 0,11 6,0 0,1 0,-1 0,0 0,1 0,-1 0,0 0,1 0,-19 0,1 0,18 0,-1 0,-6-6,-17 1,-7-1,26-2,-11 4,15-7,-23 7,10-4,-18 8,22-8,-8 6,-8-6,-2 8,0 0,-13 0,11 0,-29 0,12 0,-14 0,0 16,-2 3</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7:21:06.681"/>
    </inkml:context>
    <inkml:brush xml:id="br0">
      <inkml:brushProperty name="width" value="0.3" units="cm"/>
      <inkml:brushProperty name="height" value="0.6" units="cm"/>
      <inkml:brushProperty name="color" value="#FFACD5"/>
      <inkml:brushProperty name="tip" value="rectangle"/>
      <inkml:brushProperty name="rasterOp" value="maskPen"/>
    </inkml:brush>
  </inkml:definitions>
  <inkml:trace contextRef="#ctx0" brushRef="#br0">1 227,'78'-4,"1"-1,-5 0,-6 2,7 3,5 0,7 0,0-6,1 0,-1-1,0 1,1 2,-1-8,-5 8,-1-1,-7 1,1-2,-9 4,-2-4,1 4,28 2,-41 0,2 0,5 0,1 0,-4 0,-2 0,41-2,-25-4,0 4,23-11,0 7,3 0,-21 6,3 0,3 0,5 0,3 0,4 0,-4 0,-19 0,0 0,0 0,2 0,3 0,-7 0,8 0,-8 0,8 0,-5 0,-1 0,-4 0,4 0,-4 0,29 0,-8 0,1 0,5 0,-41 0,3 0,6 0,2 0,6 0,0 0,-12 0,-2-2,-2-1,-1 0,37 2,4-7,-1 8,-38 0,0 0,39 0,-7 0,7 0,-2 0,-31 0,0 0,-6 0,-1 0,0 0,-1 0,0 0,-1 0,46 0,-45-4,1 0,-3 3,0 0,44-5,-21 4,-14 2,-9 0,41-7,-11 3,19-8,-12 8,-17-2,-8 4,21 2,7-7,9 5,-44-2,0 0,42 4,-44 0,-1 0,45 0,-2 0,-7 0,-17 0,5 0,-22 0,14 0,-13 0,5 0,0 0,-14 0,13 0,-15 0,1 0,13 0,-27 0,25 0,-26 0,5 0,-10 0,0-8,2-2</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7:21:08.546"/>
    </inkml:context>
    <inkml:brush xml:id="br0">
      <inkml:brushProperty name="width" value="0.3" units="cm"/>
      <inkml:brushProperty name="height" value="0.6" units="cm"/>
      <inkml:brushProperty name="color" value="#FFACD5"/>
      <inkml:brushProperty name="tip" value="rectangle"/>
      <inkml:brushProperty name="rasterOp" value="maskPen"/>
    </inkml:brush>
  </inkml:definitions>
  <inkml:trace contextRef="#ctx0" brushRef="#br0">1 192,'72'5,"-1"0,-11-2,-3 0,32-1,-11-2,7 0,8 0,-42 0,-1 0,49 0,-45 0,1 0,0 0,0 0,4 0,1 0,-2 0,0 0,-1 0,-1 0,-1 0,0 0,-1 0,-1 0,0 0,-1 0,47 0,0 0,-2 0,2 0,-2 0,-4 0,-2 0,8 0,-14 0,3 0,-5 0,5 0,-3 0,-4 0,3 0,-8 0,-1 0,-5 0,0 0,0 0,7 0,5 0,-3 0,3 0,-1 0,7 0,-1 0,0 0,-5 0,-1 0,1-8,5-4,-7 5,-4 1,-5 4,-1 2,-4 0,4 0,-12 0,35-6,-11 0,3 0,3 6,-1 0,0 0,-17 0,-6-5,0-1,0 0,18 0,-1 0,8-7,1 5,3-4,-2 3,-15 3,-12-4,29-6,-12 5,-3-5,5 14,-1-13,13 13,-8-4,-23 4,18 2,-16 0,21 0,-17 0,-25 0,-5 0,-20 0,5 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7:21:10.096"/>
    </inkml:context>
    <inkml:brush xml:id="br0">
      <inkml:brushProperty name="width" value="0.3" units="cm"/>
      <inkml:brushProperty name="height" value="0.6" units="cm"/>
      <inkml:brushProperty name="color" value="#FFACD5"/>
      <inkml:brushProperty name="tip" value="rectangle"/>
      <inkml:brushProperty name="rasterOp" value="maskPen"/>
    </inkml:brush>
  </inkml:definitions>
  <inkml:trace contextRef="#ctx0" brushRef="#br0">1 123,'88'0,"0"0,-8 0,-10 0,-6 0,0 0,6 0,13-2,4-4,12 4,0-3,-2 3,2 2,-46 0,1 0,4 0,1 0,-2 0,0 0,1 0,0 0,-4 0,-1 0,-1 0,1 0,1 0,1 0,44 0,-46-3,0 0,46-3,-2-6,2 6,-2 1,2 5,-2 0,-4 0,-9 0,3 0,-5 0,-1 0,-1 0,-5 0,-3 0,4 0,1 0,-1 0,-4 0,-2 0,-8 0,14 0,-3 0,9 0,1 0,-7 0,5 0,-5 0,6 0,-7 0,1 0,-6 0,0 0,0 0,7 0,5 0,-3 0,3 0,-9 0,3 0,2 0,-3 0,11 0,1 0,-5-2,5-4,-4 4,5-4,-7 4,1 2,-1 0,7 0,-1-2,0-4,-3 4,3-3,-11 3,5 2,-1 0,-5 0,3-6,-2 0,-5-7,25 11,-9-4,-8 4,5 2,-10 0,21 0,-31 0,-6 0,-31 0,-2 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8:16:08.904"/>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92 53,'77'0,"-1"0,-6 0,-4 0,29 0,-31 0,2 0,-21-16,0 12,-3-19,-42 21,-23-4,-24 4,-22 2,4 0,1 0,-7 0,-24 0,-4 0,45 0,3 0,-21 0,45 8,31 2</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8:16:47.615"/>
    </inkml:context>
    <inkml:brush xml:id="br0">
      <inkml:brushProperty name="width" value="0.3" units="cm"/>
      <inkml:brushProperty name="height" value="0.6" units="cm"/>
      <inkml:brushProperty name="color" value="#A9D8FF"/>
      <inkml:brushProperty name="tip" value="rectangle"/>
      <inkml:brushProperty name="rasterOp" value="maskPen"/>
    </inkml:brush>
  </inkml:definitions>
  <inkml:trace contextRef="#ctx0" brushRef="#br0">0 349,'73'-4,"0"-1,-16 1,-4 2,23 0,13 2,4 0,3 0,-15 0,4-8,-3-3,-3 1,3-2,-8 6,1-5,-3 5,-2-6,0 1,11 1,1 4,-8-4,9 8,-11-7,15 3,-19 4,-10-4,-7-3,34 5,-3-8,-5 8,9-9,-5 7,-3 0,21 6,-6-8,-31 4,0 0,-8-1,-3-1,34-10,6 14,-11-11,19 7,-19 0,11 6,-12 0,20 0,-19 0,5 0,-3 0,-3 0,-15 0,0 0,6 0,6 0,0 0,-1 0,-5 0,0 0,-21-4,3 0,43 2,-40-1,1 0,39 2,-26 1,9 0,4 0,-5 0,-1 0,-4 0,-2 0,5 0,1 0,1 0,-1 0,4 0,7 0,-2 0,-3 0,-3 0,-3 0,-4 0,4 0,3 0,3 0,-3 0,3 0,-8 0,1 0,3-6,-3 0,1 0,-6 6,-6 0,0 0,8 0,11-2,5-4,-13 4,11-5,-5 7,-1 0,-16 0,0 0,6 0,5-6,1 0,2 0,-3 6,-3 0,4 0,-2 0,1 0,5 0,7 0,-5 0,-1 0,1 0,5 0,0 0,1 0,-1 0,0 0,1 0,-1 0,0 0,1 0,-9 0,-3 0,-3 0,3 0,-4 0,4 0,-10 0,-2 0,0 0,17 0,1 0,-16 0,7 0,-16 0,20 0,-22 0,-5 0,-46 23,-8 7</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8:16:49.115"/>
    </inkml:context>
    <inkml:brush xml:id="br0">
      <inkml:brushProperty name="width" value="0.3" units="cm"/>
      <inkml:brushProperty name="height" value="0.6" units="cm"/>
      <inkml:brushProperty name="color" value="#A9D8FF"/>
      <inkml:brushProperty name="tip" value="rectangle"/>
      <inkml:brushProperty name="rasterOp" value="maskPen"/>
    </inkml:brush>
  </inkml:definitions>
  <inkml:trace contextRef="#ctx0" brushRef="#br0">1 36,'70'-10,"-1"1,-9 2,-3 2,36 1,-42 4,1 0,1 1,1 0,6 2,2 0,0-2,2 0,2 2,2 0,4-2,1 0,5-1,2 0,1 0,1 0,-4 0,1 0,-4 0,1 0,3 0,-1 0,-2 0,0 0,0 0,-1 0,-4 0,0 0,-4 0,0 0,-5 0,0 0,-1 0,0 0,1 0,0 2,-6 1,-1-1,5-1,0 0,-7 2,-1 0,2-1,0-2,-1 0,-1 0,45 0,-4 0,-1 0,1 0,-10 0,5 0,-7 0,1 0,3 0,-4 0,-1 0,1 0,-5 0,6 0,-9 0,3 0,-4 0,-2 0,0 0,-1 0,-5 0,1 0,-9 0,19 0,-3 0,16 0,-9 0,-25 0,11 8,-19 2</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8:16:50.499"/>
    </inkml:context>
    <inkml:brush xml:id="br0">
      <inkml:brushProperty name="width" value="0.3" units="cm"/>
      <inkml:brushProperty name="height" value="0.6" units="cm"/>
      <inkml:brushProperty name="color" value="#A9D8FF"/>
      <inkml:brushProperty name="tip" value="rectangle"/>
      <inkml:brushProperty name="rasterOp" value="maskPen"/>
    </inkml:brush>
  </inkml:definitions>
  <inkml:trace contextRef="#ctx0" brushRef="#br0">1 71,'96'-15,"0"1,-21 4,-4 2,-16 4,-4 2,29 2,17 0,-45 0,1 0,0 0,2 0,6 0,1 0,-3 0,0 0,5 0,0 0,-1 0,0 0,1 0,0 0,0 0,0 0,6 0,0 0,-5 0,0 0,5 0,0 0,-6 0,0 0,0 0,0 0,-1 0,0 0,1 0,0 0,-7 0,-1 0,2 0,0 0,-3 0,1 0,2 0,0 0,-6 0,-1 0,48 0,-4 0,-40 0,1 0,-4 0,0 0,47 0,-47 0,-1 0,48 0,-10 0,-1 0,-7 0,1 0,-9 0,-3 0,-19 0,30 0,-32 0,3 0,-27-7,-17-3</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8:16:51.465"/>
    </inkml:context>
    <inkml:brush xml:id="br0">
      <inkml:brushProperty name="width" value="0.3" units="cm"/>
      <inkml:brushProperty name="height" value="0.6" units="cm"/>
      <inkml:brushProperty name="color" value="#A9D8FF"/>
      <inkml:brushProperty name="tip" value="rectangle"/>
      <inkml:brushProperty name="rasterOp" value="maskPen"/>
    </inkml:brush>
  </inkml:definitions>
  <inkml:trace contextRef="#ctx0" brushRef="#br0">1 90,'63'-24,"0"0,-1 1,0 7,-10 14,1 4,2-2,2 0,12 0,2 0,-4 0,0 0,2 0,2 0,-1 0,-1 0,-1 0,-2 0,-1 0,0 0,-1 0,0 0,0 0,-2 0,-3 0,-1 0,3 0,0 0,-8 0,-1 0,2 0,0 2,-1 1,-1 0,6-2,1-1,-1 3,0 0,2-1,0-2,-1 0,-1 0,-3 0,0 0,6 0,1 0,-3 0,0 0,2 0,0 0,0 0,-1 0,-2 0,0 0,1 0,0 0,-3 0,-1 0,3 0,0 0,-2 0,-1 0,3 0,1 0,-4 0,0 0,-2 0,-1 0,47 0,-6 0,6 0,-8 0,2 0,-11 0,-6 0,-5 0,15 0,3 0,8 0,-46 0,1 0,7 4,2 0,6 1,0 0</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8:16:52.366"/>
    </inkml:context>
    <inkml:brush xml:id="br0">
      <inkml:brushProperty name="width" value="0.3" units="cm"/>
      <inkml:brushProperty name="height" value="0.6" units="cm"/>
      <inkml:brushProperty name="color" value="#A9D8FF"/>
      <inkml:brushProperty name="tip" value="rectangle"/>
      <inkml:brushProperty name="rasterOp" value="maskPen"/>
    </inkml:brush>
  </inkml:definitions>
  <inkml:trace contextRef="#ctx0" brushRef="#br0">1 0,'63'0,"0"0,3 0,0 0,-8 0,0 0,7 0,2 0,15 0,1 0,0 0,-1 0,3 0,-1 0,0 0,-1 0,-1 0,-1 0,-5 0,-1 0,1 0,0 0,-5 0,-1 0,-3 0,0 0,2 0,0 0,-2 0,0 0,0 0,0 0,3 0,0 0,-3 0,1 0,5 0,0 0,1 0,1 0,1 0,0 0,-2 0,-1 0,0 0,0 0,1 0,1 0,1 0,-1 0,-3 0,0 0,1 0,0 0,-6 0,-1 0,1 0,0 0,0 0,-2 0,-9 0,-1 0,1 0,-1 0,32 0,-11 0,-9 0,-12 0,-11 0,-3 0,-21 0,13 0,9 0,13 0</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8:17:15.592"/>
    </inkml:context>
    <inkml:brush xml:id="br0">
      <inkml:brushProperty name="width" value="0.3" units="cm"/>
      <inkml:brushProperty name="height" value="0.6" units="cm"/>
      <inkml:brushProperty name="color" value="#00FDFF"/>
      <inkml:brushProperty name="tip" value="rectangle"/>
      <inkml:brushProperty name="rasterOp" value="maskPen"/>
    </inkml:brush>
  </inkml:definitions>
  <inkml:trace contextRef="#ctx0" brushRef="#br0">0 140,'63'-15,"0"1,0 0,-3 5,27 9,-4 0,-13 0,6 0,0 0,7 0,-1 0,1 0,-2 0,3 0,-8 0,7 0,-1 0,1 0,-2 0,3 0,-8 0,5 0,-5 0,-1 0,-5 0,0 0,0 0,0 0,0 0,0 0,17 0,0 0,-7 0,3 0,-1 0,-31 0,3 0,-2 0,0 0,5 0,-1 0,-4 0,-1 0,48 0,-20 0,12 0,1 0,-35 0,2 0,-6 0,-1 0,41 0,-6-6,1 0,-9-8,7 12,-5-3,-3 3,21 2,-14 0,-22 0,2 0,-11 0,-1 0,-1 0,-1 0,36 0,-19 0,-10 0,-7 0,32 0,-11 0,15 0,-19 0,-10 0,-7 0,24-8,-3 6,8-6,-18 8,-12 0,-30-15,-5-5</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8:17:23.627"/>
    </inkml:context>
    <inkml:brush xml:id="br0">
      <inkml:brushProperty name="width" value="0.3" units="cm"/>
      <inkml:brushProperty name="height" value="0.6" units="cm"/>
      <inkml:brushProperty name="color" value="#00F900"/>
      <inkml:brushProperty name="tip" value="rectangle"/>
      <inkml:brushProperty name="rasterOp" value="maskPen"/>
    </inkml:brush>
  </inkml:definitions>
  <inkml:trace contextRef="#ctx0" brushRef="#br0">0 18,'85'25,"-1"-1,-15-8,-4-3,34-3,-22-10,3 0,7 0,6-2,1-4,1-2,-2-4,-4 5,4 7,-5-2,-7-4,-3 4,-8-4,-1 4,13 2,-1 0,-7 0,17 0,1 0,-32 0,2 0,-6 0,-2 0,45 0,-19-8,5 6,-3-3,-5 3,15-6,-13 6,20-4,-19 4,5 2,-3 0,3 0,-15 0,0 0,0 0,-1 0,19 0,-1 0,0 0,-17 0,6 0,0 0,-5 0,-1 0,-8 0,14 0,-16 0,39 0,-15 0,-29-3,2-2,40 4,-10-7,-9 8,-16 0,-9 0,-50 0,-16 0</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8:22:00.412"/>
    </inkml:context>
    <inkml:brush xml:id="br0">
      <inkml:brushProperty name="width" value="0.3" units="cm"/>
      <inkml:brushProperty name="height" value="0.6" units="cm"/>
      <inkml:brushProperty name="color" value="#00F900"/>
      <inkml:brushProperty name="tip" value="rectangle"/>
      <inkml:brushProperty name="rasterOp" value="maskPen"/>
    </inkml:brush>
  </inkml:definitions>
  <inkml:trace contextRef="#ctx0" brushRef="#br0">106 18,'-66'29,"27"-6,126-28,0-1,7-6,-19 6,1-7,11 11,1-4,-17 4,3 2,-25 0,19 0,7-8,7-2</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07T18:49:27.848"/>
    </inkml:context>
    <inkml:brush xml:id="br0">
      <inkml:brushProperty name="width" value="0.05" units="cm"/>
      <inkml:brushProperty name="height" value="0.3" units="cm"/>
      <inkml:brushProperty name="color" value="#849398"/>
      <inkml:brushProperty name="inkEffects" value="pencil"/>
    </inkml:brush>
  </inkml:definitions>
  <inkml:trace contextRef="#ctx0" brushRef="#br0">1 0 16383,'0'0'0</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8:49:49.497"/>
    </inkml:context>
    <inkml:brush xml:id="br0">
      <inkml:brushProperty name="width" value="0.3" units="cm"/>
      <inkml:brushProperty name="height" value="0.6" units="cm"/>
      <inkml:brushProperty name="color" value="#A9D8FF"/>
      <inkml:brushProperty name="tip" value="rectangle"/>
      <inkml:brushProperty name="rasterOp" value="maskPen"/>
    </inkml:brush>
  </inkml:definitions>
  <inkml:trace contextRef="#ctx0" brushRef="#br0">1 35,'55'-10,"0"1,44-3,-11 8,-3 4,-11 0,-4 0,11 0,-15 0,22 0,-3 0,-13 0,13 0,-13 0,6 0,-9 0,-7 0,-1 0,-1 0,-6 0,22 0,-20 0,20 0,-6 0,1 0,-1 0,-2 0,-6 0,16 0,1 0,9 0,-1 8,0-6,1 6,-9-8,7 0,-15 0,5 0,-27 0,22 0,-14 0,30 0,-7 0,5 0,-13 0,5 0,-15 0,6 0,-21 0,3 0,-22 0,5 0,-6 0,0 0,-2 0,-7 0,-1 0,1 0,-1 0</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8:50:16.510"/>
    </inkml:context>
    <inkml:brush xml:id="br0">
      <inkml:brushProperty name="width" value="0.3" units="cm"/>
      <inkml:brushProperty name="height" value="0.6" units="cm"/>
      <inkml:brushProperty name="color" value="#FFACD5"/>
      <inkml:brushProperty name="tip" value="rectangle"/>
      <inkml:brushProperty name="rasterOp" value="maskPen"/>
    </inkml:brush>
  </inkml:definitions>
  <inkml:trace contextRef="#ctx0" brushRef="#br0">1 1,'55'9,"0"1,8-1,-2-2,21-7,11 0,-21 0,11 0,-7 0,7 0,-1 0,3 0,3 0,-15 0,-3 0,-2 0,8 0,-10 0,4 0,-4 0,27 0,0 0,0 0,-6 0,1 0,-1 0,0 0,1 0,-1 0,6 0,6 0,-42 0,1 0,-2 0,0 0,39 0,-8 0,-15 0,12 0,-7 0,16 0,-23 0,12 0,-16 0,29 0,-8 0,1 0,-1 0,0 0,-15 0,-4 0,-31 0,11 15,-11 4</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8:50:36.058"/>
    </inkml:context>
    <inkml:brush xml:id="br0">
      <inkml:brushProperty name="width" value="0.3" units="cm"/>
      <inkml:brushProperty name="height" value="0.6" units="cm"/>
      <inkml:brushProperty name="color" value="#D9AEFF"/>
      <inkml:brushProperty name="tip" value="rectangle"/>
      <inkml:brushProperty name="rasterOp" value="maskPen"/>
    </inkml:brush>
  </inkml:definitions>
  <inkml:trace contextRef="#ctx0" brushRef="#br0">1 210,'82'-10,"1"1,-1 0,-7 2,12 7,1 0,-17 0,13 0,5 0,10 0,-43 0,-1 0,34 0,6 0,-8 0,1 0,7 0,2 0,0 0,-2 0,-15 0,5 0,-6 0,9 0,-1 0,0 0,1 0,-3 0,-3 0,-20 0,19 0,-15 0,-12 0,3 0,32 0,4 0,-23 0,-12 0,-7 0,32 0,-9 0,19 0,-11 0,-16 0,-8 0,-16 0,40 0,-8 0,23 0,-46-3,1-2,37-4,6-1,0 2,-6 8,6 0,0 0,-5-7,5 5,-8-6,0 8,1-8,-3 6,-3-4,-20 4,19 2,-7-7,-23 6,3 0,43-7,-2 8,-8 0,0-8,1 6,-1-13,-7 13,5-6,-5 8,-9 0,-3 0,-15 0,7 0,-6 0,6 0,-7 0,-9 0,7 0,-14 0,5 0,-7 0,0-23,0-6</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8:51:06.671"/>
    </inkml:context>
    <inkml:brush xml:id="br0">
      <inkml:brushProperty name="width" value="0.3" units="cm"/>
      <inkml:brushProperty name="height" value="0.6" units="cm"/>
      <inkml:brushProperty name="color" value="#A2D762"/>
      <inkml:brushProperty name="tip" value="rectangle"/>
      <inkml:brushProperty name="rasterOp" value="maskPen"/>
    </inkml:brush>
  </inkml:definitions>
  <inkml:trace contextRef="#ctx0" brushRef="#br0">1 123,'84'0,"1"0,1 0,-11 0,-27 0,18 0,-6 0,12 0,16 0,7 0,2 0,-45 0,0 0,45 0,-45 0,-1 0,37 0,-1 0,-15 0,11 0,1 0,15 0,-16 0,2 0,-3 0,-3 0,-15 0,-3 0,8 0,-10 0,34 0,-12 0,5 0,7 0,6 0,-40 0,0 0,-3 0,-1 0,34 0,-19 0,-4 0,4 0,0 0,-1 0,-5 0,1 0,-1 0,17 0,1 0,-1 0,1 0,-1 0,-7 0,17-8,-8-2,-23 2,1-1,-6 3,-2 0,0 0,-1 0,-1 5,-1-1,45-12,4 8,-4-2,-25 3,6 3,-1-4,9 4,-3 2,-1 0,1 0,-1-2,2-4,-11 4,-7-4,0 4,30 2,-11 0,12 0,-25 0,-25 0,-20 0,-17 0</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8:51:16.669"/>
    </inkml:context>
    <inkml:brush xml:id="br0">
      <inkml:brushProperty name="width" value="0.3" units="cm"/>
      <inkml:brushProperty name="height" value="0.6" units="cm"/>
      <inkml:brushProperty name="color" value="#A9D8FF"/>
      <inkml:brushProperty name="tip" value="rectangle"/>
      <inkml:brushProperty name="rasterOp" value="maskPen"/>
    </inkml:brush>
  </inkml:definitions>
  <inkml:trace contextRef="#ctx0" brushRef="#br0">0 1,'86'0,"1"0,5 0,-19 0,-50 0,25 0,-5 0,4 0,21 0,-6 0,8 0,-1 0,1 0,8 7,-6-5,13 6,-5-8,-1 0,7 0,-7 0,8 0,5 0,-5 0,-11 0,9 0,-3 0,-5 0,14 0,-17 0,19 0,-19 0,9 0,-1 0,-31 0,3 0,-2 0,0 0,1 0,-1 0,1 0,-1 0,0 0,1 0,-1 0,1 0,3 0,0 0,-4 0,-1 0,48 0,-19 0,3 0,-5 0,15 0,-16 0,15 0,-9 0,-27 0,1 0,40 0,-2 0,-24 0,5 0,-22 0,7 0,-1 0,-14 0,13 0,-23 0,7 0,-47 8,-9 2</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8:51:26.352"/>
    </inkml:context>
    <inkml:brush xml:id="br0">
      <inkml:brushProperty name="width" value="0.3" units="cm"/>
      <inkml:brushProperty name="height" value="0.6" units="cm"/>
      <inkml:brushProperty name="color" value="#FFACD5"/>
      <inkml:brushProperty name="tip" value="rectangle"/>
      <inkml:brushProperty name="rasterOp" value="maskPen"/>
    </inkml:brush>
  </inkml:definitions>
  <inkml:trace contextRef="#ctx0" brushRef="#br0">1 36,'71'-10,"0"0,7 1,-5 3,1 6,7 0,3 0,1 0,8 0,-40 0,-1 0,29 0,-22 0,-9 8,30-7,-5 5,-1-4,-10-2,-6 0,6 0,-4 0,10 0,-11 0,28 0,-11 0,-5 0,21 0,-9 8,-28-7,3 0,-2 2,0 2,-2-1,-1-1,-1 1,-1 0,36 8,-15-4,11-1,-1-5,-27 6,2 0,-2-7,-1 0,-1 2,-1 0,33-1,14-2,-17 0,-30 0,0 0,38 0,-9 0,1 0,-9 0,19 0,-19 0,20 0,-19 0,10 0,-1 0,16 0,-16 0,9 0,-19 0,21 0,-28 0,7 0,-9 0,8 0,12 0,-36 0,10 0,-31-16,-1-3</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8:51:34.351"/>
    </inkml:context>
    <inkml:brush xml:id="br0">
      <inkml:brushProperty name="width" value="0.3" units="cm"/>
      <inkml:brushProperty name="height" value="0.6" units="cm"/>
      <inkml:brushProperty name="color" value="#D9AEFF"/>
      <inkml:brushProperty name="tip" value="rectangle"/>
      <inkml:brushProperty name="rasterOp" value="maskPen"/>
    </inkml:brush>
  </inkml:definitions>
  <inkml:trace contextRef="#ctx0" brushRef="#br0">0 1,'63'10,"0"-1,-3 0,-3-2,24-7,-3 0,-16 0,6 0,-4 0,-4 0,31 0,-11 6,19 0,-28-1,11-5,-16 0,-16 4,3 0,34-2,0 4,-15 4,19-8,-7 5,-29-7,2 0,-4 4,-1 0,1-3,-1 0,-1 3,-1 0,43-4,-15 0,13 0,-12 0,20 0,-19 0,11 0,-11 0,19 0,-12 0,0 0,1 0,-1 0,-17 0,-8 0,23 0,-3 0,-5 0,15 0,-1 0,-31 0,2 0,-4 0,-1 0,-5 0,0 0,0 0,-1 0,46 0,-45-1,1 2,-2 1,-1 2,43 1,-15 1,13-6,-12 0,20 0,-19 0,5 0,-3 0,-3 0,-15 0,0 0,30 0,-1 0,-41 0,0 0,36 0,-24 0,0 0,6 0,0 0,-1 0,1 0,0 0,2 0,4 0,-5 0,5 0,2 0,-3 0,7 0,-6 0,5 0,-5 0,-1 0,-5 0,8 0,11 0,4 0,-3 0,-21 0,-5 0,1 0,-7 0,6 0,-8 0,27 0,-1 0,13 0,-8 0,-15 0,12 0,-11 0,22 0,-23 0,-12 0,-25 0,-2 0,2 16,10 3</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8:51:44.100"/>
    </inkml:context>
    <inkml:brush xml:id="br0">
      <inkml:brushProperty name="width" value="0.3" units="cm"/>
      <inkml:brushProperty name="height" value="0.6" units="cm"/>
      <inkml:brushProperty name="color" value="#A2D762"/>
      <inkml:brushProperty name="tip" value="rectangle"/>
      <inkml:brushProperty name="rasterOp" value="maskPen"/>
    </inkml:brush>
  </inkml:definitions>
  <inkml:trace contextRef="#ctx0" brushRef="#br0">1 262,'40'39,"-1"0,8-3,2-10,38-26,8 0,-23 0,13 6,-3 0,3-1,2-5,1 0,-1 0,0 0,1 0,-1 0,0 0,2 0,5 0,-3 0,8 0,-10 0,-2 0,1 0,-7 0,5 0,1 0,-2 0,-3 0,3 0,-3 0,3 0,2 0,-7 0,-4 0,-3 0,3 0,-2 0,7 0,-1 0,1 0,3 0,-9 0,3 0,-2 0,-4 0,3 0,-3 0,-2 0,2 0,3 0,-1 0,8 0,-3 0,3 0,3 0,-3 0,-3 0,3 0,-7 0,7 0,-9 0,3 0,-4 0,-2 0,7 0,5 0,3 0,3 0,-3 0,-3 0,3 0,-4 0,7 0,5 0,-4 0,4 0,2 0,-2 0,1-2,-7-3,-6 3,1-4,-2 4,1 2,4 0,-3 0,3 0,3 0,-3-2,-4-4,-1 4,-4-4,-3 4,9 2,-1 0,7 0,-5-2,5-3,-11 3,10-4,-3-2,3 2,1-5,-1 5,6 0,0 6,0-6,-5 0,-1-5,0 5,1-6,-1 6,-2-1,-3 1,1 4,-7-4,0-2,-7 3,9-1,4 6,3 0,2 0,1-6,-1 0,0 0,1 6,1 0,4 0,-2 0,8 0,-2 0,2 0,-8-2,-3-4,-7 5,6-5,7-4,-7-2,4 3,-4-3,1 6,-1-5,-2 5,-3-6,-2 6,-5-5,-3 7,4-2,-5 4,17 2,-1 0,-15 0,25-8,-23 6,-22-1,0 0,22 2,-8-7,-19 6,-34-37,-18 0</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8:48:15.791"/>
    </inkml:context>
    <inkml:brush xml:id="br0">
      <inkml:brushProperty name="width" value="0.3" units="cm"/>
      <inkml:brushProperty name="height" value="0.6" units="cm"/>
      <inkml:brushProperty name="color" value="#7601A9"/>
      <inkml:brushProperty name="tip" value="rectangle"/>
      <inkml:brushProperty name="rasterOp" value="maskPen"/>
    </inkml:brush>
  </inkml:definitions>
  <inkml:trace contextRef="#ctx0" brushRef="#br0">1 36,'95'0,"0"0,8 0,-16 0,-36 0,24 0,1 0,-2 0,21 0,-8 0,-7 0,-26 0,2 0,-27-16,14-3</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2126B-61FD-633A-C15F-5768BCF0FD9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A68046F-7729-8144-9775-DD0A0645B65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AD26CBB-9D98-2DD8-987D-9BFF5282EA2E}"/>
              </a:ext>
            </a:extLst>
          </p:cNvPr>
          <p:cNvSpPr>
            <a:spLocks noGrp="1"/>
          </p:cNvSpPr>
          <p:nvPr>
            <p:ph type="dt" sz="half" idx="10"/>
          </p:nvPr>
        </p:nvSpPr>
        <p:spPr/>
        <p:txBody>
          <a:bodyPr/>
          <a:lstStyle/>
          <a:p>
            <a:fld id="{0E930388-9423-9348-8DA8-F4864C0DAD8C}" type="datetimeFigureOut">
              <a:rPr lang="en-US" smtClean="0"/>
              <a:t>10/12/25</a:t>
            </a:fld>
            <a:endParaRPr lang="en-US"/>
          </a:p>
        </p:txBody>
      </p:sp>
      <p:sp>
        <p:nvSpPr>
          <p:cNvPr id="5" name="Footer Placeholder 4">
            <a:extLst>
              <a:ext uri="{FF2B5EF4-FFF2-40B4-BE49-F238E27FC236}">
                <a16:creationId xmlns:a16="http://schemas.microsoft.com/office/drawing/2014/main" id="{957C797C-E28A-8080-8A7F-ED29BE9EAB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C0E1C53-7414-9846-43BF-C745D7FBC4CB}"/>
              </a:ext>
            </a:extLst>
          </p:cNvPr>
          <p:cNvSpPr>
            <a:spLocks noGrp="1"/>
          </p:cNvSpPr>
          <p:nvPr>
            <p:ph type="sldNum" sz="quarter" idx="12"/>
          </p:nvPr>
        </p:nvSpPr>
        <p:spPr/>
        <p:txBody>
          <a:bodyPr/>
          <a:lstStyle/>
          <a:p>
            <a:fld id="{F1150FFE-CCCC-EC47-971B-0B4281276118}" type="slidenum">
              <a:rPr lang="en-US" smtClean="0"/>
              <a:t>‹#›</a:t>
            </a:fld>
            <a:endParaRPr lang="en-US"/>
          </a:p>
        </p:txBody>
      </p:sp>
    </p:spTree>
    <p:extLst>
      <p:ext uri="{BB962C8B-B14F-4D97-AF65-F5344CB8AC3E}">
        <p14:creationId xmlns:p14="http://schemas.microsoft.com/office/powerpoint/2010/main" val="32798879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8E50D-ADE7-A3F5-AC27-364F2EA85D6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E555CE-306A-6EF7-3D40-6E0195F5AC4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511F040-BA15-458A-7E84-AC43D8BD093A}"/>
              </a:ext>
            </a:extLst>
          </p:cNvPr>
          <p:cNvSpPr>
            <a:spLocks noGrp="1"/>
          </p:cNvSpPr>
          <p:nvPr>
            <p:ph type="dt" sz="half" idx="10"/>
          </p:nvPr>
        </p:nvSpPr>
        <p:spPr/>
        <p:txBody>
          <a:bodyPr/>
          <a:lstStyle/>
          <a:p>
            <a:fld id="{0E930388-9423-9348-8DA8-F4864C0DAD8C}" type="datetimeFigureOut">
              <a:rPr lang="en-US" smtClean="0"/>
              <a:t>10/12/25</a:t>
            </a:fld>
            <a:endParaRPr lang="en-US"/>
          </a:p>
        </p:txBody>
      </p:sp>
      <p:sp>
        <p:nvSpPr>
          <p:cNvPr id="5" name="Footer Placeholder 4">
            <a:extLst>
              <a:ext uri="{FF2B5EF4-FFF2-40B4-BE49-F238E27FC236}">
                <a16:creationId xmlns:a16="http://schemas.microsoft.com/office/drawing/2014/main" id="{435DB6C6-B400-BB76-9345-5EF8A71B4F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A430059-0546-2A70-F679-D957F2E83D50}"/>
              </a:ext>
            </a:extLst>
          </p:cNvPr>
          <p:cNvSpPr>
            <a:spLocks noGrp="1"/>
          </p:cNvSpPr>
          <p:nvPr>
            <p:ph type="sldNum" sz="quarter" idx="12"/>
          </p:nvPr>
        </p:nvSpPr>
        <p:spPr/>
        <p:txBody>
          <a:bodyPr/>
          <a:lstStyle/>
          <a:p>
            <a:fld id="{F1150FFE-CCCC-EC47-971B-0B4281276118}" type="slidenum">
              <a:rPr lang="en-US" smtClean="0"/>
              <a:t>‹#›</a:t>
            </a:fld>
            <a:endParaRPr lang="en-US"/>
          </a:p>
        </p:txBody>
      </p:sp>
    </p:spTree>
    <p:extLst>
      <p:ext uri="{BB962C8B-B14F-4D97-AF65-F5344CB8AC3E}">
        <p14:creationId xmlns:p14="http://schemas.microsoft.com/office/powerpoint/2010/main" val="37731395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2E08F-1338-00AF-6C33-62642949CDB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B1D1115-E416-69CB-77AF-2D884774DE8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39E62BD-970A-914C-D867-1C79D084A27F}"/>
              </a:ext>
            </a:extLst>
          </p:cNvPr>
          <p:cNvSpPr>
            <a:spLocks noGrp="1"/>
          </p:cNvSpPr>
          <p:nvPr>
            <p:ph type="dt" sz="half" idx="10"/>
          </p:nvPr>
        </p:nvSpPr>
        <p:spPr/>
        <p:txBody>
          <a:bodyPr/>
          <a:lstStyle/>
          <a:p>
            <a:fld id="{0E930388-9423-9348-8DA8-F4864C0DAD8C}" type="datetimeFigureOut">
              <a:rPr lang="en-US" smtClean="0"/>
              <a:t>10/12/25</a:t>
            </a:fld>
            <a:endParaRPr lang="en-US"/>
          </a:p>
        </p:txBody>
      </p:sp>
      <p:sp>
        <p:nvSpPr>
          <p:cNvPr id="5" name="Footer Placeholder 4">
            <a:extLst>
              <a:ext uri="{FF2B5EF4-FFF2-40B4-BE49-F238E27FC236}">
                <a16:creationId xmlns:a16="http://schemas.microsoft.com/office/drawing/2014/main" id="{847FCFF7-955B-DDB8-0B3C-16E3725A23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D901DFA-4A7E-3EAB-2EA8-ECF63BAEDC5D}"/>
              </a:ext>
            </a:extLst>
          </p:cNvPr>
          <p:cNvSpPr>
            <a:spLocks noGrp="1"/>
          </p:cNvSpPr>
          <p:nvPr>
            <p:ph type="sldNum" sz="quarter" idx="12"/>
          </p:nvPr>
        </p:nvSpPr>
        <p:spPr/>
        <p:txBody>
          <a:bodyPr/>
          <a:lstStyle/>
          <a:p>
            <a:fld id="{F1150FFE-CCCC-EC47-971B-0B4281276118}" type="slidenum">
              <a:rPr lang="en-US" smtClean="0"/>
              <a:t>‹#›</a:t>
            </a:fld>
            <a:endParaRPr lang="en-US"/>
          </a:p>
        </p:txBody>
      </p:sp>
    </p:spTree>
    <p:extLst>
      <p:ext uri="{BB962C8B-B14F-4D97-AF65-F5344CB8AC3E}">
        <p14:creationId xmlns:p14="http://schemas.microsoft.com/office/powerpoint/2010/main" val="30324927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3F381-A92F-8F3A-B52A-D363A015E42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2ACBC52-4587-FE11-4AED-B71EEC64821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0AAD93C-6AD3-79C2-4072-35EBB5C01E9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391B6BF-6193-D230-8085-EBFF5E4259D4}"/>
              </a:ext>
            </a:extLst>
          </p:cNvPr>
          <p:cNvSpPr>
            <a:spLocks noGrp="1"/>
          </p:cNvSpPr>
          <p:nvPr>
            <p:ph type="dt" sz="half" idx="10"/>
          </p:nvPr>
        </p:nvSpPr>
        <p:spPr/>
        <p:txBody>
          <a:bodyPr/>
          <a:lstStyle/>
          <a:p>
            <a:fld id="{0E930388-9423-9348-8DA8-F4864C0DAD8C}" type="datetimeFigureOut">
              <a:rPr lang="en-US" smtClean="0"/>
              <a:t>10/12/25</a:t>
            </a:fld>
            <a:endParaRPr lang="en-US"/>
          </a:p>
        </p:txBody>
      </p:sp>
      <p:sp>
        <p:nvSpPr>
          <p:cNvPr id="6" name="Footer Placeholder 5">
            <a:extLst>
              <a:ext uri="{FF2B5EF4-FFF2-40B4-BE49-F238E27FC236}">
                <a16:creationId xmlns:a16="http://schemas.microsoft.com/office/drawing/2014/main" id="{55845ADB-FCBF-5DF1-69ED-2BC83791AE8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C288612-80F1-E189-4BD8-CF455322067F}"/>
              </a:ext>
            </a:extLst>
          </p:cNvPr>
          <p:cNvSpPr>
            <a:spLocks noGrp="1"/>
          </p:cNvSpPr>
          <p:nvPr>
            <p:ph type="sldNum" sz="quarter" idx="12"/>
          </p:nvPr>
        </p:nvSpPr>
        <p:spPr/>
        <p:txBody>
          <a:bodyPr/>
          <a:lstStyle/>
          <a:p>
            <a:fld id="{F1150FFE-CCCC-EC47-971B-0B4281276118}" type="slidenum">
              <a:rPr lang="en-US" smtClean="0"/>
              <a:t>‹#›</a:t>
            </a:fld>
            <a:endParaRPr lang="en-US"/>
          </a:p>
        </p:txBody>
      </p:sp>
    </p:spTree>
    <p:extLst>
      <p:ext uri="{BB962C8B-B14F-4D97-AF65-F5344CB8AC3E}">
        <p14:creationId xmlns:p14="http://schemas.microsoft.com/office/powerpoint/2010/main" val="26838474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EEE41-2C02-8D01-A785-46E4473D6832}"/>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CD5F7FE-323A-C282-A536-5BD1D111613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4AE0D18-A1CD-483D-1BED-C5C3998F0E9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439DCCF-055A-CA2B-C33C-01F2C026F4E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AD7AB38-14C1-5C1B-A205-FEB4BC10D3D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3710CA0-674A-8AAC-4402-809F26FA3AA7}"/>
              </a:ext>
            </a:extLst>
          </p:cNvPr>
          <p:cNvSpPr>
            <a:spLocks noGrp="1"/>
          </p:cNvSpPr>
          <p:nvPr>
            <p:ph type="dt" sz="half" idx="10"/>
          </p:nvPr>
        </p:nvSpPr>
        <p:spPr/>
        <p:txBody>
          <a:bodyPr/>
          <a:lstStyle/>
          <a:p>
            <a:fld id="{0E930388-9423-9348-8DA8-F4864C0DAD8C}" type="datetimeFigureOut">
              <a:rPr lang="en-US" smtClean="0"/>
              <a:t>10/12/25</a:t>
            </a:fld>
            <a:endParaRPr lang="en-US"/>
          </a:p>
        </p:txBody>
      </p:sp>
      <p:sp>
        <p:nvSpPr>
          <p:cNvPr id="8" name="Footer Placeholder 7">
            <a:extLst>
              <a:ext uri="{FF2B5EF4-FFF2-40B4-BE49-F238E27FC236}">
                <a16:creationId xmlns:a16="http://schemas.microsoft.com/office/drawing/2014/main" id="{7C597A75-B1BB-0CF5-3D06-289E886335C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B023A2C-FD63-3A10-B50F-349F9682BEC2}"/>
              </a:ext>
            </a:extLst>
          </p:cNvPr>
          <p:cNvSpPr>
            <a:spLocks noGrp="1"/>
          </p:cNvSpPr>
          <p:nvPr>
            <p:ph type="sldNum" sz="quarter" idx="12"/>
          </p:nvPr>
        </p:nvSpPr>
        <p:spPr/>
        <p:txBody>
          <a:bodyPr/>
          <a:lstStyle/>
          <a:p>
            <a:fld id="{F1150FFE-CCCC-EC47-971B-0B4281276118}" type="slidenum">
              <a:rPr lang="en-US" smtClean="0"/>
              <a:t>‹#›</a:t>
            </a:fld>
            <a:endParaRPr lang="en-US"/>
          </a:p>
        </p:txBody>
      </p:sp>
    </p:spTree>
    <p:extLst>
      <p:ext uri="{BB962C8B-B14F-4D97-AF65-F5344CB8AC3E}">
        <p14:creationId xmlns:p14="http://schemas.microsoft.com/office/powerpoint/2010/main" val="1245294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34C9C-197E-8862-7F7C-A82FEDE104B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838603E-51E7-99AF-9817-84F9019859BA}"/>
              </a:ext>
            </a:extLst>
          </p:cNvPr>
          <p:cNvSpPr>
            <a:spLocks noGrp="1"/>
          </p:cNvSpPr>
          <p:nvPr>
            <p:ph type="dt" sz="half" idx="10"/>
          </p:nvPr>
        </p:nvSpPr>
        <p:spPr/>
        <p:txBody>
          <a:bodyPr/>
          <a:lstStyle/>
          <a:p>
            <a:fld id="{0E930388-9423-9348-8DA8-F4864C0DAD8C}" type="datetimeFigureOut">
              <a:rPr lang="en-US" smtClean="0"/>
              <a:t>10/12/25</a:t>
            </a:fld>
            <a:endParaRPr lang="en-US"/>
          </a:p>
        </p:txBody>
      </p:sp>
      <p:sp>
        <p:nvSpPr>
          <p:cNvPr id="4" name="Footer Placeholder 3">
            <a:extLst>
              <a:ext uri="{FF2B5EF4-FFF2-40B4-BE49-F238E27FC236}">
                <a16:creationId xmlns:a16="http://schemas.microsoft.com/office/drawing/2014/main" id="{223B4E1D-D6FA-2C10-1D2B-25F80DFBAFD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9562A9E-3B22-4B0C-D7AC-AC09D4971901}"/>
              </a:ext>
            </a:extLst>
          </p:cNvPr>
          <p:cNvSpPr>
            <a:spLocks noGrp="1"/>
          </p:cNvSpPr>
          <p:nvPr>
            <p:ph type="sldNum" sz="quarter" idx="12"/>
          </p:nvPr>
        </p:nvSpPr>
        <p:spPr/>
        <p:txBody>
          <a:bodyPr/>
          <a:lstStyle/>
          <a:p>
            <a:fld id="{F1150FFE-CCCC-EC47-971B-0B4281276118}" type="slidenum">
              <a:rPr lang="en-US" smtClean="0"/>
              <a:t>‹#›</a:t>
            </a:fld>
            <a:endParaRPr lang="en-US"/>
          </a:p>
        </p:txBody>
      </p:sp>
    </p:spTree>
    <p:extLst>
      <p:ext uri="{BB962C8B-B14F-4D97-AF65-F5344CB8AC3E}">
        <p14:creationId xmlns:p14="http://schemas.microsoft.com/office/powerpoint/2010/main" val="37293083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835D835-0521-C07F-FF23-498BDA89710F}"/>
              </a:ext>
            </a:extLst>
          </p:cNvPr>
          <p:cNvSpPr>
            <a:spLocks noGrp="1"/>
          </p:cNvSpPr>
          <p:nvPr>
            <p:ph type="dt" sz="half" idx="10"/>
          </p:nvPr>
        </p:nvSpPr>
        <p:spPr/>
        <p:txBody>
          <a:bodyPr/>
          <a:lstStyle/>
          <a:p>
            <a:fld id="{0E930388-9423-9348-8DA8-F4864C0DAD8C}" type="datetimeFigureOut">
              <a:rPr lang="en-US" smtClean="0"/>
              <a:t>10/12/25</a:t>
            </a:fld>
            <a:endParaRPr lang="en-US"/>
          </a:p>
        </p:txBody>
      </p:sp>
      <p:sp>
        <p:nvSpPr>
          <p:cNvPr id="3" name="Footer Placeholder 2">
            <a:extLst>
              <a:ext uri="{FF2B5EF4-FFF2-40B4-BE49-F238E27FC236}">
                <a16:creationId xmlns:a16="http://schemas.microsoft.com/office/drawing/2014/main" id="{55399ACC-8D83-52F4-00C1-A860AA4294F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B25D737-F929-F1A7-16F6-A037DC7F2070}"/>
              </a:ext>
            </a:extLst>
          </p:cNvPr>
          <p:cNvSpPr>
            <a:spLocks noGrp="1"/>
          </p:cNvSpPr>
          <p:nvPr>
            <p:ph type="sldNum" sz="quarter" idx="12"/>
          </p:nvPr>
        </p:nvSpPr>
        <p:spPr/>
        <p:txBody>
          <a:bodyPr/>
          <a:lstStyle/>
          <a:p>
            <a:fld id="{F1150FFE-CCCC-EC47-971B-0B4281276118}" type="slidenum">
              <a:rPr lang="en-US" smtClean="0"/>
              <a:t>‹#›</a:t>
            </a:fld>
            <a:endParaRPr lang="en-US"/>
          </a:p>
        </p:txBody>
      </p:sp>
    </p:spTree>
    <p:extLst>
      <p:ext uri="{BB962C8B-B14F-4D97-AF65-F5344CB8AC3E}">
        <p14:creationId xmlns:p14="http://schemas.microsoft.com/office/powerpoint/2010/main" val="24974010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1DFB8-2A5B-07D3-60B7-C3D3D627112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166BDAB-BFBE-E180-021D-AB1837314CB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183DF41-6751-0799-B52E-6C894CFD3E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A393B34-B8C4-936E-4B6F-C2EF8FB1BF57}"/>
              </a:ext>
            </a:extLst>
          </p:cNvPr>
          <p:cNvSpPr>
            <a:spLocks noGrp="1"/>
          </p:cNvSpPr>
          <p:nvPr>
            <p:ph type="dt" sz="half" idx="10"/>
          </p:nvPr>
        </p:nvSpPr>
        <p:spPr/>
        <p:txBody>
          <a:bodyPr/>
          <a:lstStyle/>
          <a:p>
            <a:fld id="{0E930388-9423-9348-8DA8-F4864C0DAD8C}" type="datetimeFigureOut">
              <a:rPr lang="en-US" smtClean="0"/>
              <a:t>10/12/25</a:t>
            </a:fld>
            <a:endParaRPr lang="en-US"/>
          </a:p>
        </p:txBody>
      </p:sp>
      <p:sp>
        <p:nvSpPr>
          <p:cNvPr id="6" name="Footer Placeholder 5">
            <a:extLst>
              <a:ext uri="{FF2B5EF4-FFF2-40B4-BE49-F238E27FC236}">
                <a16:creationId xmlns:a16="http://schemas.microsoft.com/office/drawing/2014/main" id="{714E70FD-C4A3-45AF-689C-C1DA7CEC3D5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7550E54-D305-4C9E-BC29-A058A3C8D02E}"/>
              </a:ext>
            </a:extLst>
          </p:cNvPr>
          <p:cNvSpPr>
            <a:spLocks noGrp="1"/>
          </p:cNvSpPr>
          <p:nvPr>
            <p:ph type="sldNum" sz="quarter" idx="12"/>
          </p:nvPr>
        </p:nvSpPr>
        <p:spPr/>
        <p:txBody>
          <a:bodyPr/>
          <a:lstStyle/>
          <a:p>
            <a:fld id="{F1150FFE-CCCC-EC47-971B-0B4281276118}" type="slidenum">
              <a:rPr lang="en-US" smtClean="0"/>
              <a:t>‹#›</a:t>
            </a:fld>
            <a:endParaRPr lang="en-US"/>
          </a:p>
        </p:txBody>
      </p:sp>
    </p:spTree>
    <p:extLst>
      <p:ext uri="{BB962C8B-B14F-4D97-AF65-F5344CB8AC3E}">
        <p14:creationId xmlns:p14="http://schemas.microsoft.com/office/powerpoint/2010/main" val="37633258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51909-4D10-729C-CFF5-2B175C9DBAB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BE1CD20-34D1-271A-C528-84A77B2209F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642B60B-566A-0BAF-6D0D-8EE5B6E8C4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3FF7BB0-F651-9E4B-891F-F3F6F639A21B}"/>
              </a:ext>
            </a:extLst>
          </p:cNvPr>
          <p:cNvSpPr>
            <a:spLocks noGrp="1"/>
          </p:cNvSpPr>
          <p:nvPr>
            <p:ph type="dt" sz="half" idx="10"/>
          </p:nvPr>
        </p:nvSpPr>
        <p:spPr/>
        <p:txBody>
          <a:bodyPr/>
          <a:lstStyle/>
          <a:p>
            <a:fld id="{0E930388-9423-9348-8DA8-F4864C0DAD8C}" type="datetimeFigureOut">
              <a:rPr lang="en-US" smtClean="0"/>
              <a:t>10/12/25</a:t>
            </a:fld>
            <a:endParaRPr lang="en-US"/>
          </a:p>
        </p:txBody>
      </p:sp>
      <p:sp>
        <p:nvSpPr>
          <p:cNvPr id="6" name="Footer Placeholder 5">
            <a:extLst>
              <a:ext uri="{FF2B5EF4-FFF2-40B4-BE49-F238E27FC236}">
                <a16:creationId xmlns:a16="http://schemas.microsoft.com/office/drawing/2014/main" id="{CC71BAFC-5179-D3A0-A41C-EAD6457DFF2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94F80C6-ADDB-279F-1571-04657E66B20C}"/>
              </a:ext>
            </a:extLst>
          </p:cNvPr>
          <p:cNvSpPr>
            <a:spLocks noGrp="1"/>
          </p:cNvSpPr>
          <p:nvPr>
            <p:ph type="sldNum" sz="quarter" idx="12"/>
          </p:nvPr>
        </p:nvSpPr>
        <p:spPr/>
        <p:txBody>
          <a:bodyPr/>
          <a:lstStyle/>
          <a:p>
            <a:fld id="{F1150FFE-CCCC-EC47-971B-0B4281276118}" type="slidenum">
              <a:rPr lang="en-US" smtClean="0"/>
              <a:t>‹#›</a:t>
            </a:fld>
            <a:endParaRPr lang="en-US"/>
          </a:p>
        </p:txBody>
      </p:sp>
    </p:spTree>
    <p:extLst>
      <p:ext uri="{BB962C8B-B14F-4D97-AF65-F5344CB8AC3E}">
        <p14:creationId xmlns:p14="http://schemas.microsoft.com/office/powerpoint/2010/main" val="26601116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CFEBA-1C98-459E-6666-0620691F4C5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3B6041A-9192-03AF-BB99-A8967F4EBE5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3BEFED-7B9B-879B-D2E3-B85E19CD2A4B}"/>
              </a:ext>
            </a:extLst>
          </p:cNvPr>
          <p:cNvSpPr>
            <a:spLocks noGrp="1"/>
          </p:cNvSpPr>
          <p:nvPr>
            <p:ph type="dt" sz="half" idx="10"/>
          </p:nvPr>
        </p:nvSpPr>
        <p:spPr/>
        <p:txBody>
          <a:bodyPr/>
          <a:lstStyle/>
          <a:p>
            <a:fld id="{0E930388-9423-9348-8DA8-F4864C0DAD8C}" type="datetimeFigureOut">
              <a:rPr lang="en-US" smtClean="0"/>
              <a:t>10/12/25</a:t>
            </a:fld>
            <a:endParaRPr lang="en-US"/>
          </a:p>
        </p:txBody>
      </p:sp>
      <p:sp>
        <p:nvSpPr>
          <p:cNvPr id="5" name="Footer Placeholder 4">
            <a:extLst>
              <a:ext uri="{FF2B5EF4-FFF2-40B4-BE49-F238E27FC236}">
                <a16:creationId xmlns:a16="http://schemas.microsoft.com/office/drawing/2014/main" id="{AFA1D9E5-9D1A-BE99-DD3A-84D3F1EA19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EA5D1-4317-167F-8251-DE59A8634870}"/>
              </a:ext>
            </a:extLst>
          </p:cNvPr>
          <p:cNvSpPr>
            <a:spLocks noGrp="1"/>
          </p:cNvSpPr>
          <p:nvPr>
            <p:ph type="sldNum" sz="quarter" idx="12"/>
          </p:nvPr>
        </p:nvSpPr>
        <p:spPr/>
        <p:txBody>
          <a:bodyPr/>
          <a:lstStyle/>
          <a:p>
            <a:fld id="{F1150FFE-CCCC-EC47-971B-0B4281276118}" type="slidenum">
              <a:rPr lang="en-US" smtClean="0"/>
              <a:t>‹#›</a:t>
            </a:fld>
            <a:endParaRPr lang="en-US"/>
          </a:p>
        </p:txBody>
      </p:sp>
    </p:spTree>
    <p:extLst>
      <p:ext uri="{BB962C8B-B14F-4D97-AF65-F5344CB8AC3E}">
        <p14:creationId xmlns:p14="http://schemas.microsoft.com/office/powerpoint/2010/main" val="4107346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605FC94-FA88-62A7-A748-0CA0B4167C1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7E74AD5-4DF5-400F-9F10-F2BD8CFDC3B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D33347F-A1E2-B375-7C74-5D910CF1ED79}"/>
              </a:ext>
            </a:extLst>
          </p:cNvPr>
          <p:cNvSpPr>
            <a:spLocks noGrp="1"/>
          </p:cNvSpPr>
          <p:nvPr>
            <p:ph type="dt" sz="half" idx="10"/>
          </p:nvPr>
        </p:nvSpPr>
        <p:spPr/>
        <p:txBody>
          <a:bodyPr/>
          <a:lstStyle/>
          <a:p>
            <a:fld id="{0E930388-9423-9348-8DA8-F4864C0DAD8C}" type="datetimeFigureOut">
              <a:rPr lang="en-US" smtClean="0"/>
              <a:t>10/12/25</a:t>
            </a:fld>
            <a:endParaRPr lang="en-US"/>
          </a:p>
        </p:txBody>
      </p:sp>
      <p:sp>
        <p:nvSpPr>
          <p:cNvPr id="5" name="Footer Placeholder 4">
            <a:extLst>
              <a:ext uri="{FF2B5EF4-FFF2-40B4-BE49-F238E27FC236}">
                <a16:creationId xmlns:a16="http://schemas.microsoft.com/office/drawing/2014/main" id="{F6A68E63-9A4F-DE8D-6FF5-B5B85A53C9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C2C5B34-279A-C431-8E04-E95F9E8839E8}"/>
              </a:ext>
            </a:extLst>
          </p:cNvPr>
          <p:cNvSpPr>
            <a:spLocks noGrp="1"/>
          </p:cNvSpPr>
          <p:nvPr>
            <p:ph type="sldNum" sz="quarter" idx="12"/>
          </p:nvPr>
        </p:nvSpPr>
        <p:spPr/>
        <p:txBody>
          <a:bodyPr/>
          <a:lstStyle/>
          <a:p>
            <a:fld id="{F1150FFE-CCCC-EC47-971B-0B4281276118}" type="slidenum">
              <a:rPr lang="en-US" smtClean="0"/>
              <a:t>‹#›</a:t>
            </a:fld>
            <a:endParaRPr lang="en-US"/>
          </a:p>
        </p:txBody>
      </p:sp>
    </p:spTree>
    <p:extLst>
      <p:ext uri="{BB962C8B-B14F-4D97-AF65-F5344CB8AC3E}">
        <p14:creationId xmlns:p14="http://schemas.microsoft.com/office/powerpoint/2010/main" val="4757822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DF4B39-94DB-5FA4-43FC-4FA1BED3CB9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D95D0CC-E1B0-6E14-2656-2AF6B7951C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817185B-302D-922B-4FD5-C702DFB7F42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E930388-9423-9348-8DA8-F4864C0DAD8C}" type="datetimeFigureOut">
              <a:rPr lang="en-US" smtClean="0"/>
              <a:t>10/12/25</a:t>
            </a:fld>
            <a:endParaRPr lang="en-US"/>
          </a:p>
        </p:txBody>
      </p:sp>
      <p:sp>
        <p:nvSpPr>
          <p:cNvPr id="5" name="Footer Placeholder 4">
            <a:extLst>
              <a:ext uri="{FF2B5EF4-FFF2-40B4-BE49-F238E27FC236}">
                <a16:creationId xmlns:a16="http://schemas.microsoft.com/office/drawing/2014/main" id="{96CC4698-8657-C6E8-F40C-DA46D3F3C00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4EB6093-AD00-EC9E-D914-55E0C94B5B9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1150FFE-CCCC-EC47-971B-0B4281276118}" type="slidenum">
              <a:rPr lang="en-US" smtClean="0"/>
              <a:t>‹#›</a:t>
            </a:fld>
            <a:endParaRPr lang="en-US"/>
          </a:p>
        </p:txBody>
      </p:sp>
    </p:spTree>
    <p:extLst>
      <p:ext uri="{BB962C8B-B14F-4D97-AF65-F5344CB8AC3E}">
        <p14:creationId xmlns:p14="http://schemas.microsoft.com/office/powerpoint/2010/main" val="11934399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customXml" Target="../ink/ink4.xml"/><Relationship Id="rId3" Type="http://schemas.openxmlformats.org/officeDocument/2006/relationships/image" Target="../media/image1.png"/><Relationship Id="rId7" Type="http://schemas.openxmlformats.org/officeDocument/2006/relationships/image" Target="../media/image3.png"/><Relationship Id="rId2" Type="http://schemas.openxmlformats.org/officeDocument/2006/relationships/customXml" Target="../ink/ink1.xml"/><Relationship Id="rId1" Type="http://schemas.openxmlformats.org/officeDocument/2006/relationships/slideLayout" Target="../slideLayouts/slideLayout2.xml"/><Relationship Id="rId6" Type="http://schemas.openxmlformats.org/officeDocument/2006/relationships/customXml" Target="../ink/ink3.xml"/><Relationship Id="rId5" Type="http://schemas.openxmlformats.org/officeDocument/2006/relationships/image" Target="../media/image2.png"/><Relationship Id="rId4" Type="http://schemas.openxmlformats.org/officeDocument/2006/relationships/customXml" Target="../ink/ink2.xml"/><Relationship Id="rId9"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customXml" Target="../ink/ink5.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customXml" Target="../ink/ink9.xml"/><Relationship Id="rId13" Type="http://schemas.openxmlformats.org/officeDocument/2006/relationships/image" Target="../media/image11.png"/><Relationship Id="rId3" Type="http://schemas.openxmlformats.org/officeDocument/2006/relationships/image" Target="../media/image6.png"/><Relationship Id="rId7" Type="http://schemas.openxmlformats.org/officeDocument/2006/relationships/image" Target="../media/image8.png"/><Relationship Id="rId12" Type="http://schemas.openxmlformats.org/officeDocument/2006/relationships/customXml" Target="../ink/ink11.xml"/><Relationship Id="rId2" Type="http://schemas.openxmlformats.org/officeDocument/2006/relationships/customXml" Target="../ink/ink6.xml"/><Relationship Id="rId1" Type="http://schemas.openxmlformats.org/officeDocument/2006/relationships/slideLayout" Target="../slideLayouts/slideLayout5.xml"/><Relationship Id="rId6" Type="http://schemas.openxmlformats.org/officeDocument/2006/relationships/customXml" Target="../ink/ink8.xml"/><Relationship Id="rId11" Type="http://schemas.openxmlformats.org/officeDocument/2006/relationships/image" Target="../media/image10.png"/><Relationship Id="rId5" Type="http://schemas.openxmlformats.org/officeDocument/2006/relationships/image" Target="../media/image7.png"/><Relationship Id="rId15" Type="http://schemas.openxmlformats.org/officeDocument/2006/relationships/image" Target="../media/image12.png"/><Relationship Id="rId10" Type="http://schemas.openxmlformats.org/officeDocument/2006/relationships/customXml" Target="../ink/ink10.xml"/><Relationship Id="rId4" Type="http://schemas.openxmlformats.org/officeDocument/2006/relationships/customXml" Target="../ink/ink7.xml"/><Relationship Id="rId9" Type="http://schemas.openxmlformats.org/officeDocument/2006/relationships/image" Target="../media/image9.png"/><Relationship Id="rId14" Type="http://schemas.openxmlformats.org/officeDocument/2006/relationships/customXml" Target="../ink/ink12.xml"/></Relationships>
</file>

<file path=ppt/slides/_rels/slide6.xml.rels><?xml version="1.0" encoding="UTF-8" standalone="yes"?>
<Relationships xmlns="http://schemas.openxmlformats.org/package/2006/relationships"><Relationship Id="rId8" Type="http://schemas.openxmlformats.org/officeDocument/2006/relationships/customXml" Target="../ink/ink16.xml"/><Relationship Id="rId13" Type="http://schemas.openxmlformats.org/officeDocument/2006/relationships/image" Target="../media/image18.png"/><Relationship Id="rId3" Type="http://schemas.openxmlformats.org/officeDocument/2006/relationships/image" Target="../media/image13.png"/><Relationship Id="rId7" Type="http://schemas.openxmlformats.org/officeDocument/2006/relationships/image" Target="../media/image15.png"/><Relationship Id="rId12" Type="http://schemas.openxmlformats.org/officeDocument/2006/relationships/customXml" Target="../ink/ink18.xml"/><Relationship Id="rId2" Type="http://schemas.openxmlformats.org/officeDocument/2006/relationships/customXml" Target="../ink/ink13.xml"/><Relationship Id="rId1" Type="http://schemas.openxmlformats.org/officeDocument/2006/relationships/slideLayout" Target="../slideLayouts/slideLayout5.xml"/><Relationship Id="rId6" Type="http://schemas.openxmlformats.org/officeDocument/2006/relationships/customXml" Target="../ink/ink15.xml"/><Relationship Id="rId11" Type="http://schemas.openxmlformats.org/officeDocument/2006/relationships/image" Target="../media/image17.png"/><Relationship Id="rId5" Type="http://schemas.openxmlformats.org/officeDocument/2006/relationships/image" Target="../media/image14.png"/><Relationship Id="rId15" Type="http://schemas.openxmlformats.org/officeDocument/2006/relationships/image" Target="../media/image19.png"/><Relationship Id="rId10" Type="http://schemas.openxmlformats.org/officeDocument/2006/relationships/customXml" Target="../ink/ink17.xml"/><Relationship Id="rId4" Type="http://schemas.openxmlformats.org/officeDocument/2006/relationships/customXml" Target="../ink/ink14.xml"/><Relationship Id="rId9" Type="http://schemas.openxmlformats.org/officeDocument/2006/relationships/image" Target="../media/image16.png"/><Relationship Id="rId14" Type="http://schemas.openxmlformats.org/officeDocument/2006/relationships/customXml" Target="../ink/ink1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customXml" Target="../ink/ink2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customXml" Target="../ink/ink24.xml"/><Relationship Id="rId3" Type="http://schemas.openxmlformats.org/officeDocument/2006/relationships/image" Target="../media/image21.png"/><Relationship Id="rId7" Type="http://schemas.openxmlformats.org/officeDocument/2006/relationships/image" Target="../media/image23.png"/><Relationship Id="rId2" Type="http://schemas.openxmlformats.org/officeDocument/2006/relationships/customXml" Target="../ink/ink21.xml"/><Relationship Id="rId1" Type="http://schemas.openxmlformats.org/officeDocument/2006/relationships/slideLayout" Target="../slideLayouts/slideLayout2.xml"/><Relationship Id="rId6" Type="http://schemas.openxmlformats.org/officeDocument/2006/relationships/customXml" Target="../ink/ink23.xml"/><Relationship Id="rId11" Type="http://schemas.openxmlformats.org/officeDocument/2006/relationships/image" Target="../media/image25.png"/><Relationship Id="rId5" Type="http://schemas.openxmlformats.org/officeDocument/2006/relationships/image" Target="../media/image22.png"/><Relationship Id="rId10" Type="http://schemas.openxmlformats.org/officeDocument/2006/relationships/customXml" Target="../ink/ink25.xml"/><Relationship Id="rId4" Type="http://schemas.openxmlformats.org/officeDocument/2006/relationships/customXml" Target="../ink/ink22.xml"/><Relationship Id="rId9" Type="http://schemas.openxmlformats.org/officeDocument/2006/relationships/image" Target="../media/image2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customXml" Target="../ink/ink2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customXml" Target="../ink/ink2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customXml" Target="../ink/ink2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customXml" Target="../ink/ink32.xml"/><Relationship Id="rId3" Type="http://schemas.openxmlformats.org/officeDocument/2006/relationships/image" Target="../media/image29.png"/><Relationship Id="rId7" Type="http://schemas.openxmlformats.org/officeDocument/2006/relationships/image" Target="../media/image31.png"/><Relationship Id="rId2" Type="http://schemas.openxmlformats.org/officeDocument/2006/relationships/customXml" Target="../ink/ink29.xml"/><Relationship Id="rId1" Type="http://schemas.openxmlformats.org/officeDocument/2006/relationships/slideLayout" Target="../slideLayouts/slideLayout2.xml"/><Relationship Id="rId6" Type="http://schemas.openxmlformats.org/officeDocument/2006/relationships/customXml" Target="../ink/ink31.xml"/><Relationship Id="rId11" Type="http://schemas.openxmlformats.org/officeDocument/2006/relationships/image" Target="../media/image33.png"/><Relationship Id="rId5" Type="http://schemas.openxmlformats.org/officeDocument/2006/relationships/image" Target="../media/image30.png"/><Relationship Id="rId10" Type="http://schemas.openxmlformats.org/officeDocument/2006/relationships/customXml" Target="../ink/ink33.xml"/><Relationship Id="rId4" Type="http://schemas.openxmlformats.org/officeDocument/2006/relationships/customXml" Target="../ink/ink30.xml"/><Relationship Id="rId9" Type="http://schemas.openxmlformats.org/officeDocument/2006/relationships/image" Target="../media/image32.png"/></Relationships>
</file>

<file path=ppt/slides/_rels/slide1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customXml" Target="../ink/ink3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customXml" Target="../ink/ink3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customXml" Target="../ink/ink3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customXml" Target="../ink/ink3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customXml" Target="../ink/ink38.xml"/><Relationship Id="rId2" Type="http://schemas.openxmlformats.org/officeDocument/2006/relationships/hyperlink" Target="https://digital.nhs.uk/(Accessed:3" TargetMode="External"/><Relationship Id="rId1" Type="http://schemas.openxmlformats.org/officeDocument/2006/relationships/slideLayout" Target="../slideLayouts/slideLayout2.xml"/><Relationship Id="rId4" Type="http://schemas.openxmlformats.org/officeDocument/2006/relationships/image" Target="../media/image3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89DF0-AAC7-4D63-DA17-91CD61EB6AC5}"/>
              </a:ext>
            </a:extLst>
          </p:cNvPr>
          <p:cNvSpPr>
            <a:spLocks noGrp="1"/>
          </p:cNvSpPr>
          <p:nvPr>
            <p:ph type="ctrTitle"/>
          </p:nvPr>
        </p:nvSpPr>
        <p:spPr>
          <a:xfrm>
            <a:off x="1674890" y="1041400"/>
            <a:ext cx="9144000" cy="2387600"/>
          </a:xfrm>
        </p:spPr>
        <p:txBody>
          <a:bodyPr>
            <a:normAutofit fontScale="90000"/>
          </a:bodyPr>
          <a:lstStyle/>
          <a:p>
            <a:r>
              <a:rPr lang="en-GB" sz="3700" u="sng" dirty="0"/>
              <a:t>The University of Wales Trinity Saint David Digital Skills and Research Methods(LCS4007)</a:t>
            </a:r>
            <a:br>
              <a:rPr lang="en-GB" sz="3700" u="sng" dirty="0"/>
            </a:br>
            <a:r>
              <a:rPr lang="en-GB" sz="3700" u="sng" dirty="0"/>
              <a:t>Component 1</a:t>
            </a:r>
            <a:br>
              <a:rPr lang="en-GB" sz="3700" u="sng" dirty="0"/>
            </a:br>
            <a:r>
              <a:rPr lang="en-GB" sz="3700" u="sng" dirty="0"/>
              <a:t>Group presentation</a:t>
            </a:r>
            <a:r>
              <a:rPr lang="en-GB" u="sng" dirty="0"/>
              <a:t> </a:t>
            </a:r>
            <a:endParaRPr lang="en-US" u="sng" dirty="0"/>
          </a:p>
        </p:txBody>
      </p:sp>
      <p:sp>
        <p:nvSpPr>
          <p:cNvPr id="3" name="Subtitle 2">
            <a:extLst>
              <a:ext uri="{FF2B5EF4-FFF2-40B4-BE49-F238E27FC236}">
                <a16:creationId xmlns:a16="http://schemas.microsoft.com/office/drawing/2014/main" id="{7C32806E-5B25-5A78-2D36-D6A8C40CDB6C}"/>
              </a:ext>
            </a:extLst>
          </p:cNvPr>
          <p:cNvSpPr>
            <a:spLocks noGrp="1"/>
          </p:cNvSpPr>
          <p:nvPr>
            <p:ph type="subTitle" idx="1"/>
          </p:nvPr>
        </p:nvSpPr>
        <p:spPr>
          <a:xfrm>
            <a:off x="1159347" y="4160838"/>
            <a:ext cx="9144000" cy="1655762"/>
          </a:xfrm>
        </p:spPr>
        <p:txBody>
          <a:bodyPr>
            <a:normAutofit fontScale="25000" lnSpcReduction="20000"/>
          </a:bodyPr>
          <a:lstStyle/>
          <a:p>
            <a:r>
              <a:rPr lang="en-GB" sz="9200" b="1" dirty="0"/>
              <a:t>Group D</a:t>
            </a:r>
            <a:r>
              <a:rPr lang="en-GB" sz="9200" dirty="0"/>
              <a:t> </a:t>
            </a:r>
          </a:p>
          <a:p>
            <a:r>
              <a:rPr lang="en-GB" sz="9200" dirty="0"/>
              <a:t>Alisha </a:t>
            </a:r>
            <a:r>
              <a:rPr lang="en-GB" sz="9200" dirty="0" err="1"/>
              <a:t>Kavwal</a:t>
            </a:r>
            <a:r>
              <a:rPr lang="en-GB" sz="9200" dirty="0"/>
              <a:t> </a:t>
            </a:r>
            <a:r>
              <a:rPr lang="en-GB" sz="9200" dirty="0" err="1"/>
              <a:t>Mahmood</a:t>
            </a:r>
            <a:r>
              <a:rPr lang="en-GB" sz="9200" dirty="0"/>
              <a:t> – 2505027</a:t>
            </a:r>
          </a:p>
          <a:p>
            <a:r>
              <a:rPr lang="en-GB" sz="9200" dirty="0"/>
              <a:t>Fatima Bibi – 2419139</a:t>
            </a:r>
          </a:p>
          <a:p>
            <a:r>
              <a:rPr lang="en-GB" sz="9200" dirty="0"/>
              <a:t>Sara </a:t>
            </a:r>
            <a:r>
              <a:rPr lang="en-GB" sz="9200" dirty="0" err="1"/>
              <a:t>Ashraf</a:t>
            </a:r>
            <a:r>
              <a:rPr lang="en-GB" sz="9200" dirty="0"/>
              <a:t> – 2414161</a:t>
            </a:r>
          </a:p>
          <a:p>
            <a:r>
              <a:rPr lang="en-GB" sz="9200" dirty="0" err="1"/>
              <a:t>Shabana</a:t>
            </a:r>
            <a:r>
              <a:rPr lang="en-GB" sz="9200" dirty="0"/>
              <a:t> </a:t>
            </a:r>
            <a:r>
              <a:rPr lang="en-GB" sz="9200" dirty="0" err="1"/>
              <a:t>Shaheen</a:t>
            </a:r>
            <a:r>
              <a:rPr lang="en-GB" sz="9200" dirty="0"/>
              <a:t> - 2512331</a:t>
            </a:r>
          </a:p>
          <a:p>
            <a:endParaRPr lang="en-US" dirty="0"/>
          </a:p>
        </p:txBody>
      </p:sp>
    </p:spTree>
    <p:extLst>
      <p:ext uri="{BB962C8B-B14F-4D97-AF65-F5344CB8AC3E}">
        <p14:creationId xmlns:p14="http://schemas.microsoft.com/office/powerpoint/2010/main" val="31763199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CECF1-B6A3-DC3F-678B-14BB1078A62C}"/>
              </a:ext>
            </a:extLst>
          </p:cNvPr>
          <p:cNvSpPr>
            <a:spLocks noGrp="1"/>
          </p:cNvSpPr>
          <p:nvPr>
            <p:ph type="title"/>
          </p:nvPr>
        </p:nvSpPr>
        <p:spPr/>
        <p:txBody>
          <a:bodyPr/>
          <a:lstStyle/>
          <a:p>
            <a:r>
              <a:rPr lang="en-GB" dirty="0"/>
              <a:t>Slide map:</a:t>
            </a:r>
            <a:endParaRPr lang="en-US" dirty="0"/>
          </a:p>
        </p:txBody>
      </p:sp>
      <p:graphicFrame>
        <p:nvGraphicFramePr>
          <p:cNvPr id="7" name="Table 6">
            <a:extLst>
              <a:ext uri="{FF2B5EF4-FFF2-40B4-BE49-F238E27FC236}">
                <a16:creationId xmlns:a16="http://schemas.microsoft.com/office/drawing/2014/main" id="{572A4E23-0905-3AD4-5E14-A90E95B1228F}"/>
              </a:ext>
            </a:extLst>
          </p:cNvPr>
          <p:cNvGraphicFramePr>
            <a:graphicFrameLocks noGrp="1"/>
          </p:cNvGraphicFramePr>
          <p:nvPr>
            <p:extLst>
              <p:ext uri="{D42A27DB-BD31-4B8C-83A1-F6EECF244321}">
                <p14:modId xmlns:p14="http://schemas.microsoft.com/office/powerpoint/2010/main" val="3077388107"/>
              </p:ext>
            </p:extLst>
          </p:nvPr>
        </p:nvGraphicFramePr>
        <p:xfrm>
          <a:off x="1537831" y="1737761"/>
          <a:ext cx="8261288" cy="3913740"/>
        </p:xfrm>
        <a:graphic>
          <a:graphicData uri="http://schemas.openxmlformats.org/drawingml/2006/table">
            <a:tbl>
              <a:tblPr firstRow="1" bandRow="1">
                <a:tableStyleId>{5C22544A-7EE6-4342-B048-85BDC9FD1C3A}</a:tableStyleId>
              </a:tblPr>
              <a:tblGrid>
                <a:gridCol w="4130644">
                  <a:extLst>
                    <a:ext uri="{9D8B030D-6E8A-4147-A177-3AD203B41FA5}">
                      <a16:colId xmlns:a16="http://schemas.microsoft.com/office/drawing/2014/main" val="1367183521"/>
                    </a:ext>
                  </a:extLst>
                </a:gridCol>
                <a:gridCol w="4130644">
                  <a:extLst>
                    <a:ext uri="{9D8B030D-6E8A-4147-A177-3AD203B41FA5}">
                      <a16:colId xmlns:a16="http://schemas.microsoft.com/office/drawing/2014/main" val="1941132330"/>
                    </a:ext>
                  </a:extLst>
                </a:gridCol>
              </a:tblGrid>
              <a:tr h="782748">
                <a:tc>
                  <a:txBody>
                    <a:bodyPr/>
                    <a:lstStyle/>
                    <a:p>
                      <a:r>
                        <a:rPr lang="en-GB" dirty="0"/>
                        <a:t>Topic:</a:t>
                      </a:r>
                      <a:endParaRPr lang="en-US" dirty="0"/>
                    </a:p>
                  </a:txBody>
                  <a:tcPr/>
                </a:tc>
                <a:tc>
                  <a:txBody>
                    <a:bodyPr/>
                    <a:lstStyle/>
                    <a:p>
                      <a:r>
                        <a:rPr lang="en-GB" dirty="0"/>
                        <a:t>Presenters:</a:t>
                      </a:r>
                      <a:endParaRPr lang="en-US" dirty="0"/>
                    </a:p>
                  </a:txBody>
                  <a:tcPr/>
                </a:tc>
                <a:extLst>
                  <a:ext uri="{0D108BD9-81ED-4DB2-BD59-A6C34878D82A}">
                    <a16:rowId xmlns:a16="http://schemas.microsoft.com/office/drawing/2014/main" val="1567512819"/>
                  </a:ext>
                </a:extLst>
              </a:tr>
              <a:tr h="782748">
                <a:tc>
                  <a:txBody>
                    <a:bodyPr/>
                    <a:lstStyle/>
                    <a:p>
                      <a:r>
                        <a:rPr lang="en-GB" dirty="0"/>
                        <a:t>The benefits and limitations of Ms applications PowerPoint</a:t>
                      </a:r>
                      <a:endParaRPr lang="en-US" dirty="0"/>
                    </a:p>
                  </a:txBody>
                  <a:tcPr/>
                </a:tc>
                <a:tc>
                  <a:txBody>
                    <a:bodyPr/>
                    <a:lstStyle/>
                    <a:p>
                      <a:r>
                        <a:rPr lang="en-GB" dirty="0"/>
                        <a:t>Alisha</a:t>
                      </a:r>
                      <a:endParaRPr lang="en-US" dirty="0"/>
                    </a:p>
                  </a:txBody>
                  <a:tcPr/>
                </a:tc>
                <a:extLst>
                  <a:ext uri="{0D108BD9-81ED-4DB2-BD59-A6C34878D82A}">
                    <a16:rowId xmlns:a16="http://schemas.microsoft.com/office/drawing/2014/main" val="1775074849"/>
                  </a:ext>
                </a:extLst>
              </a:tr>
              <a:tr h="782748">
                <a:tc>
                  <a:txBody>
                    <a:bodyPr/>
                    <a:lstStyle/>
                    <a:p>
                      <a:r>
                        <a:rPr lang="en-GB" dirty="0"/>
                        <a:t>The benefits and limitations of MS application of Outlook</a:t>
                      </a:r>
                      <a:endParaRPr lang="en-US" dirty="0"/>
                    </a:p>
                  </a:txBody>
                  <a:tcPr/>
                </a:tc>
                <a:tc>
                  <a:txBody>
                    <a:bodyPr/>
                    <a:lstStyle/>
                    <a:p>
                      <a:r>
                        <a:rPr lang="en-GB" dirty="0"/>
                        <a:t>Fatima</a:t>
                      </a:r>
                      <a:endParaRPr lang="en-US" dirty="0"/>
                    </a:p>
                  </a:txBody>
                  <a:tcPr/>
                </a:tc>
                <a:extLst>
                  <a:ext uri="{0D108BD9-81ED-4DB2-BD59-A6C34878D82A}">
                    <a16:rowId xmlns:a16="http://schemas.microsoft.com/office/drawing/2014/main" val="3564909348"/>
                  </a:ext>
                </a:extLst>
              </a:tr>
              <a:tr h="782748">
                <a:tc>
                  <a:txBody>
                    <a:bodyPr/>
                    <a:lstStyle/>
                    <a:p>
                      <a:r>
                        <a:rPr lang="en-GB" dirty="0"/>
                        <a:t>Explain the impact of limited digital skills (digital literacy)</a:t>
                      </a:r>
                      <a:endParaRPr lang="en-US" dirty="0"/>
                    </a:p>
                  </a:txBody>
                  <a:tcPr/>
                </a:tc>
                <a:tc>
                  <a:txBody>
                    <a:bodyPr/>
                    <a:lstStyle/>
                    <a:p>
                      <a:r>
                        <a:rPr lang="en-GB" dirty="0"/>
                        <a:t>Sara</a:t>
                      </a:r>
                      <a:endParaRPr lang="en-US" dirty="0"/>
                    </a:p>
                  </a:txBody>
                  <a:tcPr/>
                </a:tc>
                <a:extLst>
                  <a:ext uri="{0D108BD9-81ED-4DB2-BD59-A6C34878D82A}">
                    <a16:rowId xmlns:a16="http://schemas.microsoft.com/office/drawing/2014/main" val="2849657422"/>
                  </a:ext>
                </a:extLst>
              </a:tr>
              <a:tr h="782748">
                <a:tc>
                  <a:txBody>
                    <a:bodyPr/>
                    <a:lstStyle/>
                    <a:p>
                      <a:r>
                        <a:rPr lang="en-GB" dirty="0"/>
                        <a:t>Design a  checklist for digital safety procedures </a:t>
                      </a:r>
                      <a:endParaRPr lang="en-US" dirty="0"/>
                    </a:p>
                  </a:txBody>
                  <a:tcPr/>
                </a:tc>
                <a:tc>
                  <a:txBody>
                    <a:bodyPr/>
                    <a:lstStyle/>
                    <a:p>
                      <a:r>
                        <a:rPr lang="en-GB" dirty="0" err="1"/>
                        <a:t>Shabana</a:t>
                      </a:r>
                      <a:endParaRPr lang="en-US" dirty="0"/>
                    </a:p>
                  </a:txBody>
                  <a:tcPr/>
                </a:tc>
                <a:extLst>
                  <a:ext uri="{0D108BD9-81ED-4DB2-BD59-A6C34878D82A}">
                    <a16:rowId xmlns:a16="http://schemas.microsoft.com/office/drawing/2014/main" val="220327055"/>
                  </a:ext>
                </a:extLst>
              </a:tr>
            </a:tbl>
          </a:graphicData>
        </a:graphic>
      </p:graphicFrame>
      <mc:AlternateContent xmlns:mc="http://schemas.openxmlformats.org/markup-compatibility/2006" xmlns:p14="http://schemas.microsoft.com/office/powerpoint/2010/main">
        <mc:Choice Requires="p14">
          <p:contentPart p14:bwMode="auto" r:id="rId2">
            <p14:nvContentPartPr>
              <p14:cNvPr id="10" name="Ink 9">
                <a:extLst>
                  <a:ext uri="{FF2B5EF4-FFF2-40B4-BE49-F238E27FC236}">
                    <a16:creationId xmlns:a16="http://schemas.microsoft.com/office/drawing/2014/main" id="{E5848EE8-1054-557B-9876-FEC4E920411F}"/>
                  </a:ext>
                </a:extLst>
              </p14:cNvPr>
              <p14:cNvContentPartPr/>
              <p14:nvPr/>
            </p14:nvContentPartPr>
            <p14:xfrm>
              <a:off x="6611503" y="2712370"/>
              <a:ext cx="360" cy="360"/>
            </p14:xfrm>
          </p:contentPart>
        </mc:Choice>
        <mc:Fallback xmlns="">
          <p:pic>
            <p:nvPicPr>
              <p:cNvPr id="10" name="Ink 9">
                <a:extLst>
                  <a:ext uri="{FF2B5EF4-FFF2-40B4-BE49-F238E27FC236}">
                    <a16:creationId xmlns:a16="http://schemas.microsoft.com/office/drawing/2014/main" id="{E5848EE8-1054-557B-9876-FEC4E920411F}"/>
                  </a:ext>
                </a:extLst>
              </p:cNvPr>
              <p:cNvPicPr/>
              <p:nvPr/>
            </p:nvPicPr>
            <p:blipFill>
              <a:blip r:embed="rId3"/>
              <a:stretch>
                <a:fillRect/>
              </a:stretch>
            </p:blipFill>
            <p:spPr>
              <a:xfrm>
                <a:off x="6557503" y="2604370"/>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12" name="Ink 11">
                <a:extLst>
                  <a:ext uri="{FF2B5EF4-FFF2-40B4-BE49-F238E27FC236}">
                    <a16:creationId xmlns:a16="http://schemas.microsoft.com/office/drawing/2014/main" id="{1F0DFC9B-4B46-AD09-7A97-D63E3EF949A7}"/>
                  </a:ext>
                </a:extLst>
              </p14:cNvPr>
              <p14:cNvContentPartPr/>
              <p14:nvPr/>
            </p14:nvContentPartPr>
            <p14:xfrm>
              <a:off x="6573703" y="3516970"/>
              <a:ext cx="360" cy="360"/>
            </p14:xfrm>
          </p:contentPart>
        </mc:Choice>
        <mc:Fallback xmlns="">
          <p:pic>
            <p:nvPicPr>
              <p:cNvPr id="12" name="Ink 11">
                <a:extLst>
                  <a:ext uri="{FF2B5EF4-FFF2-40B4-BE49-F238E27FC236}">
                    <a16:creationId xmlns:a16="http://schemas.microsoft.com/office/drawing/2014/main" id="{1F0DFC9B-4B46-AD09-7A97-D63E3EF949A7}"/>
                  </a:ext>
                </a:extLst>
              </p:cNvPr>
              <p:cNvPicPr/>
              <p:nvPr/>
            </p:nvPicPr>
            <p:blipFill>
              <a:blip r:embed="rId5"/>
              <a:stretch>
                <a:fillRect/>
              </a:stretch>
            </p:blipFill>
            <p:spPr>
              <a:xfrm>
                <a:off x="6519703" y="3408970"/>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5" name="Ink 14">
                <a:extLst>
                  <a:ext uri="{FF2B5EF4-FFF2-40B4-BE49-F238E27FC236}">
                    <a16:creationId xmlns:a16="http://schemas.microsoft.com/office/drawing/2014/main" id="{F2810BC4-B6F2-9FAD-9E69-773A6BE32E97}"/>
                  </a:ext>
                </a:extLst>
              </p14:cNvPr>
              <p14:cNvContentPartPr/>
              <p14:nvPr/>
            </p14:nvContentPartPr>
            <p14:xfrm>
              <a:off x="6309463" y="4290250"/>
              <a:ext cx="360" cy="360"/>
            </p14:xfrm>
          </p:contentPart>
        </mc:Choice>
        <mc:Fallback xmlns="">
          <p:pic>
            <p:nvPicPr>
              <p:cNvPr id="15" name="Ink 14">
                <a:extLst>
                  <a:ext uri="{FF2B5EF4-FFF2-40B4-BE49-F238E27FC236}">
                    <a16:creationId xmlns:a16="http://schemas.microsoft.com/office/drawing/2014/main" id="{F2810BC4-B6F2-9FAD-9E69-773A6BE32E97}"/>
                  </a:ext>
                </a:extLst>
              </p:cNvPr>
              <p:cNvPicPr/>
              <p:nvPr/>
            </p:nvPicPr>
            <p:blipFill>
              <a:blip r:embed="rId7"/>
              <a:stretch>
                <a:fillRect/>
              </a:stretch>
            </p:blipFill>
            <p:spPr>
              <a:xfrm>
                <a:off x="6255823" y="4182610"/>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22" name="Ink 21">
                <a:extLst>
                  <a:ext uri="{FF2B5EF4-FFF2-40B4-BE49-F238E27FC236}">
                    <a16:creationId xmlns:a16="http://schemas.microsoft.com/office/drawing/2014/main" id="{883962D7-5740-B259-E048-C05518716FC9}"/>
                  </a:ext>
                </a:extLst>
              </p14:cNvPr>
              <p14:cNvContentPartPr/>
              <p14:nvPr/>
            </p14:nvContentPartPr>
            <p14:xfrm>
              <a:off x="6762343" y="5070010"/>
              <a:ext cx="360" cy="360"/>
            </p14:xfrm>
          </p:contentPart>
        </mc:Choice>
        <mc:Fallback xmlns="">
          <p:pic>
            <p:nvPicPr>
              <p:cNvPr id="22" name="Ink 21">
                <a:extLst>
                  <a:ext uri="{FF2B5EF4-FFF2-40B4-BE49-F238E27FC236}">
                    <a16:creationId xmlns:a16="http://schemas.microsoft.com/office/drawing/2014/main" id="{883962D7-5740-B259-E048-C05518716FC9}"/>
                  </a:ext>
                </a:extLst>
              </p:cNvPr>
              <p:cNvPicPr/>
              <p:nvPr/>
            </p:nvPicPr>
            <p:blipFill>
              <a:blip r:embed="rId9"/>
              <a:stretch>
                <a:fillRect/>
              </a:stretch>
            </p:blipFill>
            <p:spPr>
              <a:xfrm>
                <a:off x="6708343" y="4962010"/>
                <a:ext cx="108000" cy="216000"/>
              </a:xfrm>
              <a:prstGeom prst="rect">
                <a:avLst/>
              </a:prstGeom>
            </p:spPr>
          </p:pic>
        </mc:Fallback>
      </mc:AlternateContent>
    </p:spTree>
    <p:extLst>
      <p:ext uri="{BB962C8B-B14F-4D97-AF65-F5344CB8AC3E}">
        <p14:creationId xmlns:p14="http://schemas.microsoft.com/office/powerpoint/2010/main" val="28656556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529C2-7F2B-270D-4C48-4A59195609E8}"/>
              </a:ext>
            </a:extLst>
          </p:cNvPr>
          <p:cNvSpPr>
            <a:spLocks noGrp="1"/>
          </p:cNvSpPr>
          <p:nvPr>
            <p:ph type="title"/>
          </p:nvPr>
        </p:nvSpPr>
        <p:spPr>
          <a:xfrm>
            <a:off x="750180" y="115195"/>
            <a:ext cx="10515600" cy="1325563"/>
          </a:xfrm>
        </p:spPr>
        <p:txBody>
          <a:bodyPr>
            <a:noAutofit/>
          </a:bodyPr>
          <a:lstStyle/>
          <a:p>
            <a:r>
              <a:rPr lang="en-GB" sz="2400" dirty="0"/>
              <a:t>Choose one </a:t>
            </a:r>
            <a:r>
              <a:rPr lang="en-GB" sz="2400" b="1" dirty="0">
                <a:highlight>
                  <a:srgbClr val="00FFFF"/>
                </a:highlight>
              </a:rPr>
              <a:t>MS 365 application (Word,</a:t>
            </a:r>
            <a:r>
              <a:rPr lang="en-GB" sz="2400" b="1" dirty="0">
                <a:solidFill>
                  <a:schemeClr val="tx2"/>
                </a:solidFill>
                <a:highlight>
                  <a:srgbClr val="00FFFF"/>
                </a:highlight>
              </a:rPr>
              <a:t>PowerPoint</a:t>
            </a:r>
            <a:r>
              <a:rPr lang="en-GB" sz="2400" b="1" dirty="0">
                <a:highlight>
                  <a:srgbClr val="00FFFF"/>
                </a:highlight>
              </a:rPr>
              <a:t>,One Excel)</a:t>
            </a:r>
            <a:r>
              <a:rPr lang="en-GB" sz="2400" dirty="0"/>
              <a:t> and explain how it is used within the sunrise residential care home to complete tasks more efficiently.Discuss the </a:t>
            </a:r>
            <a:r>
              <a:rPr lang="en-GB" sz="2400" b="1" dirty="0">
                <a:highlight>
                  <a:srgbClr val="00FFFF"/>
                </a:highlight>
              </a:rPr>
              <a:t>benefits</a:t>
            </a:r>
            <a:r>
              <a:rPr lang="en-GB" sz="2400" dirty="0"/>
              <a:t> and</a:t>
            </a:r>
            <a:r>
              <a:rPr lang="en-GB" sz="2400" dirty="0">
                <a:highlight>
                  <a:srgbClr val="00FFFF"/>
                </a:highlight>
              </a:rPr>
              <a:t> </a:t>
            </a:r>
            <a:r>
              <a:rPr lang="en-GB" sz="2400" b="1" dirty="0">
                <a:highlight>
                  <a:srgbClr val="00FFFF"/>
                </a:highlight>
              </a:rPr>
              <a:t>limitations</a:t>
            </a:r>
            <a:r>
              <a:rPr lang="en-GB" sz="2400" b="1" dirty="0"/>
              <a:t> </a:t>
            </a:r>
            <a:r>
              <a:rPr lang="en-GB" sz="2400" dirty="0"/>
              <a:t>of the chosen application.</a:t>
            </a:r>
            <a:endParaRPr lang="en-US" sz="2400" dirty="0"/>
          </a:p>
        </p:txBody>
      </p:sp>
      <p:sp>
        <p:nvSpPr>
          <p:cNvPr id="3" name="Content Placeholder 2">
            <a:extLst>
              <a:ext uri="{FF2B5EF4-FFF2-40B4-BE49-F238E27FC236}">
                <a16:creationId xmlns:a16="http://schemas.microsoft.com/office/drawing/2014/main" id="{482377C1-2992-95A0-997F-FEF2B1149AE1}"/>
              </a:ext>
            </a:extLst>
          </p:cNvPr>
          <p:cNvSpPr>
            <a:spLocks noGrp="1"/>
          </p:cNvSpPr>
          <p:nvPr>
            <p:ph idx="1"/>
          </p:nvPr>
        </p:nvSpPr>
        <p:spPr>
          <a:xfrm>
            <a:off x="0" y="1898770"/>
            <a:ext cx="8944572" cy="3865579"/>
          </a:xfrm>
        </p:spPr>
        <p:txBody>
          <a:bodyPr>
            <a:noAutofit/>
          </a:bodyPr>
          <a:lstStyle/>
          <a:p>
            <a:r>
              <a:rPr lang="en-GB" sz="2000" b="1" dirty="0"/>
              <a:t>PowerPoint’s </a:t>
            </a:r>
            <a:r>
              <a:rPr lang="en-GB" sz="2000" dirty="0"/>
              <a:t>can be very successful to complete tasks in a residential care home.For example, staff can create a clear and engaging presentation for training sessions ,which also would help new employees quickly understand the procedures and policies.</a:t>
            </a:r>
          </a:p>
          <a:p>
            <a:endParaRPr lang="en-GB" sz="2000" dirty="0"/>
          </a:p>
          <a:p>
            <a:r>
              <a:rPr lang="en-GB" sz="2000" dirty="0"/>
              <a:t>They can also use </a:t>
            </a:r>
            <a:r>
              <a:rPr lang="en-GB" sz="2000" b="1" dirty="0"/>
              <a:t>PowerPoint</a:t>
            </a:r>
            <a:r>
              <a:rPr lang="en-GB" sz="2000" dirty="0"/>
              <a:t> to prepare schedules to make It easier to communicate through out daily routines or events.</a:t>
            </a:r>
          </a:p>
          <a:p>
            <a:endParaRPr lang="en-GB" sz="2000" dirty="0"/>
          </a:p>
          <a:p>
            <a:r>
              <a:rPr lang="en-GB" sz="2000" dirty="0"/>
              <a:t>This not only saves time to compared to hand written notes ,as most things that are handwritten aren't as clear to read,But it keeps things professional</a:t>
            </a:r>
          </a:p>
          <a:p>
            <a:endParaRPr lang="en-GB" sz="2000" dirty="0"/>
          </a:p>
          <a:p>
            <a:r>
              <a:rPr lang="en-GB" sz="2000" dirty="0"/>
              <a:t> So </a:t>
            </a:r>
            <a:r>
              <a:rPr lang="en-GB" sz="2000" b="1" dirty="0"/>
              <a:t>PowerPoint</a:t>
            </a:r>
            <a:r>
              <a:rPr lang="en-GB" sz="2000" dirty="0"/>
              <a:t> help with planning and communication within the care home </a:t>
            </a:r>
          </a:p>
        </p:txBody>
      </p:sp>
    </p:spTree>
    <p:extLst>
      <p:ext uri="{BB962C8B-B14F-4D97-AF65-F5344CB8AC3E}">
        <p14:creationId xmlns:p14="http://schemas.microsoft.com/office/powerpoint/2010/main" val="4069323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DCED9-BA82-02E3-E893-BAF60E00E438}"/>
              </a:ext>
            </a:extLst>
          </p:cNvPr>
          <p:cNvSpPr>
            <a:spLocks noGrp="1"/>
          </p:cNvSpPr>
          <p:nvPr>
            <p:ph type="title"/>
          </p:nvPr>
        </p:nvSpPr>
        <p:spPr/>
        <p:txBody>
          <a:bodyPr/>
          <a:lstStyle/>
          <a:p>
            <a:r>
              <a:rPr lang="en-GB" u="sng" dirty="0"/>
              <a:t>References</a:t>
            </a:r>
            <a:r>
              <a:rPr lang="en-GB" dirty="0"/>
              <a:t> :</a:t>
            </a:r>
            <a:endParaRPr lang="en-US" dirty="0"/>
          </a:p>
        </p:txBody>
      </p:sp>
      <p:sp>
        <p:nvSpPr>
          <p:cNvPr id="6" name="Content Placeholder 5">
            <a:extLst>
              <a:ext uri="{FF2B5EF4-FFF2-40B4-BE49-F238E27FC236}">
                <a16:creationId xmlns:a16="http://schemas.microsoft.com/office/drawing/2014/main" id="{74E79585-6FBF-7B14-8EAA-93E7CD905D4A}"/>
              </a:ext>
            </a:extLst>
          </p:cNvPr>
          <p:cNvSpPr txBox="1">
            <a:spLocks noGrp="1"/>
          </p:cNvSpPr>
          <p:nvPr>
            <p:ph idx="1"/>
          </p:nvPr>
        </p:nvSpPr>
        <p:spPr>
          <a:xfrm>
            <a:off x="838200" y="1825625"/>
            <a:ext cx="8567345" cy="97007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GB" dirty="0"/>
          </a:p>
          <a:p>
            <a:pPr algn="l"/>
            <a:r>
              <a:rPr lang="en-GB" dirty="0"/>
              <a:t>Smith,J.(2021).Using PowerPoints improve healthcare data management.*Journal of Health Informatics*,15(3),45-53</a:t>
            </a:r>
            <a:endParaRPr lang="en-US" dirty="0"/>
          </a:p>
        </p:txBody>
      </p:sp>
      <mc:AlternateContent xmlns:mc="http://schemas.openxmlformats.org/markup-compatibility/2006" xmlns:p14="http://schemas.microsoft.com/office/powerpoint/2010/main">
        <mc:Choice Requires="p14">
          <p:contentPart p14:bwMode="auto" r:id="rId2">
            <p14:nvContentPartPr>
              <p14:cNvPr id="8" name="Ink 7">
                <a:extLst>
                  <a:ext uri="{FF2B5EF4-FFF2-40B4-BE49-F238E27FC236}">
                    <a16:creationId xmlns:a16="http://schemas.microsoft.com/office/drawing/2014/main" id="{B4BF8CAE-143A-D0E0-1145-8AF1E98B1DCC}"/>
                  </a:ext>
                </a:extLst>
              </p14:cNvPr>
              <p14:cNvContentPartPr/>
              <p14:nvPr/>
            </p14:nvContentPartPr>
            <p14:xfrm>
              <a:off x="336703" y="1039810"/>
              <a:ext cx="425160" cy="50760"/>
            </p14:xfrm>
          </p:contentPart>
        </mc:Choice>
        <mc:Fallback xmlns="">
          <p:pic>
            <p:nvPicPr>
              <p:cNvPr id="8" name="Ink 7">
                <a:extLst>
                  <a:ext uri="{FF2B5EF4-FFF2-40B4-BE49-F238E27FC236}">
                    <a16:creationId xmlns:a16="http://schemas.microsoft.com/office/drawing/2014/main" id="{B4BF8CAE-143A-D0E0-1145-8AF1E98B1DCC}"/>
                  </a:ext>
                </a:extLst>
              </p:cNvPr>
              <p:cNvPicPr/>
              <p:nvPr/>
            </p:nvPicPr>
            <p:blipFill>
              <a:blip r:embed="rId3"/>
              <a:stretch>
                <a:fillRect/>
              </a:stretch>
            </p:blipFill>
            <p:spPr>
              <a:xfrm>
                <a:off x="283063" y="932170"/>
                <a:ext cx="532800" cy="266400"/>
              </a:xfrm>
              <a:prstGeom prst="rect">
                <a:avLst/>
              </a:prstGeom>
            </p:spPr>
          </p:pic>
        </mc:Fallback>
      </mc:AlternateContent>
    </p:spTree>
    <p:extLst>
      <p:ext uri="{BB962C8B-B14F-4D97-AF65-F5344CB8AC3E}">
        <p14:creationId xmlns:p14="http://schemas.microsoft.com/office/powerpoint/2010/main" val="27280998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A7426F1-8B63-9DCD-786A-393CEFDEE92F}"/>
              </a:ext>
            </a:extLst>
          </p:cNvPr>
          <p:cNvSpPr>
            <a:spLocks noGrp="1"/>
          </p:cNvSpPr>
          <p:nvPr>
            <p:ph type="title"/>
          </p:nvPr>
        </p:nvSpPr>
        <p:spPr>
          <a:xfrm>
            <a:off x="937207" y="411957"/>
            <a:ext cx="10518776" cy="1175143"/>
          </a:xfrm>
        </p:spPr>
        <p:txBody>
          <a:bodyPr>
            <a:normAutofit/>
          </a:bodyPr>
          <a:lstStyle/>
          <a:p>
            <a:r>
              <a:rPr lang="en-GB" sz="2800" b="1" u="sng" dirty="0"/>
              <a:t>Benefits </a:t>
            </a:r>
            <a:r>
              <a:rPr lang="en-GB" sz="2800" u="sng" dirty="0"/>
              <a:t>of how </a:t>
            </a:r>
            <a:r>
              <a:rPr lang="en-GB" sz="2800" b="1" u="sng" dirty="0"/>
              <a:t>PowerPoints</a:t>
            </a:r>
            <a:r>
              <a:rPr lang="en-GB" sz="2800" u="sng" dirty="0"/>
              <a:t> are used within the sunrise residential care home.</a:t>
            </a:r>
            <a:r>
              <a:rPr lang="en-GB" sz="2800" dirty="0"/>
              <a:t> </a:t>
            </a:r>
            <a:endParaRPr lang="en-US" sz="2800" dirty="0"/>
          </a:p>
        </p:txBody>
      </p:sp>
      <p:sp>
        <p:nvSpPr>
          <p:cNvPr id="5" name="Text Placeholder 4">
            <a:extLst>
              <a:ext uri="{FF2B5EF4-FFF2-40B4-BE49-F238E27FC236}">
                <a16:creationId xmlns:a16="http://schemas.microsoft.com/office/drawing/2014/main" id="{4F27E036-BE05-FC98-6C7A-4295C1500F5A}"/>
              </a:ext>
            </a:extLst>
          </p:cNvPr>
          <p:cNvSpPr>
            <a:spLocks noGrp="1"/>
          </p:cNvSpPr>
          <p:nvPr>
            <p:ph type="body" idx="1"/>
          </p:nvPr>
        </p:nvSpPr>
        <p:spPr>
          <a:xfrm>
            <a:off x="937207" y="2057976"/>
            <a:ext cx="2910881" cy="542358"/>
          </a:xfrm>
        </p:spPr>
        <p:txBody>
          <a:bodyPr>
            <a:normAutofit/>
          </a:bodyPr>
          <a:lstStyle/>
          <a:p>
            <a:r>
              <a:rPr lang="en-GB" sz="2800" u="sng" dirty="0"/>
              <a:t>Benefits:</a:t>
            </a:r>
            <a:endParaRPr lang="en-US" sz="2800" u="sng" dirty="0"/>
          </a:p>
        </p:txBody>
      </p:sp>
      <p:sp>
        <p:nvSpPr>
          <p:cNvPr id="6" name="Content Placeholder 5">
            <a:extLst>
              <a:ext uri="{FF2B5EF4-FFF2-40B4-BE49-F238E27FC236}">
                <a16:creationId xmlns:a16="http://schemas.microsoft.com/office/drawing/2014/main" id="{40F473F5-B01E-D69C-C434-B1F3D70E3CF2}"/>
              </a:ext>
            </a:extLst>
          </p:cNvPr>
          <p:cNvSpPr>
            <a:spLocks noGrp="1"/>
          </p:cNvSpPr>
          <p:nvPr>
            <p:ph sz="half" idx="2"/>
          </p:nvPr>
        </p:nvSpPr>
        <p:spPr>
          <a:xfrm>
            <a:off x="465248" y="2617134"/>
            <a:ext cx="9857019" cy="3960893"/>
          </a:xfrm>
        </p:spPr>
        <p:txBody>
          <a:bodyPr>
            <a:normAutofit fontScale="25000" lnSpcReduction="20000"/>
          </a:bodyPr>
          <a:lstStyle/>
          <a:p>
            <a:pPr marL="342900" indent="-342900">
              <a:buFont typeface="Wingdings" pitchFamily="2" charset="2"/>
              <a:buChar char="ü"/>
            </a:pPr>
            <a:r>
              <a:rPr lang="en-GB" sz="8800" b="1" dirty="0"/>
              <a:t>Clear Communication</a:t>
            </a:r>
            <a:r>
              <a:rPr lang="en-GB" sz="8800" dirty="0"/>
              <a:t>:Having clear communication using PowerPoints help staff present information clearly during trainings or meetings, making it easier to understand.</a:t>
            </a:r>
          </a:p>
          <a:p>
            <a:pPr marL="342900" indent="-342900">
              <a:buFont typeface="Wingdings" pitchFamily="2" charset="2"/>
              <a:buChar char="ü"/>
            </a:pPr>
            <a:r>
              <a:rPr lang="en-GB" sz="8800" b="1" dirty="0"/>
              <a:t>Visual engagement</a:t>
            </a:r>
            <a:r>
              <a:rPr lang="en-GB" sz="8800" b="0" dirty="0"/>
              <a:t>: Using images ,charts and videos can make information more engaging for both staff and residents staying at the care home.</a:t>
            </a:r>
          </a:p>
          <a:p>
            <a:pPr marL="342900" indent="-342900">
              <a:buFont typeface="Wingdings" pitchFamily="2" charset="2"/>
              <a:buChar char="ü"/>
            </a:pPr>
            <a:r>
              <a:rPr lang="en-GB" sz="8800" b="1" dirty="0"/>
              <a:t>Consistency</a:t>
            </a:r>
            <a:r>
              <a:rPr lang="en-GB" sz="8800" b="0" dirty="0"/>
              <a:t>: Presentations ensure that everyone receives the same information, to reduce something that can lead to misunderstanding.</a:t>
            </a:r>
          </a:p>
          <a:p>
            <a:pPr marL="342900" indent="-342900">
              <a:buFont typeface="Wingdings" pitchFamily="2" charset="2"/>
              <a:buChar char="ü"/>
            </a:pPr>
            <a:r>
              <a:rPr lang="en-GB" sz="8800" b="1" dirty="0"/>
              <a:t>Easy Updates</a:t>
            </a:r>
            <a:r>
              <a:rPr lang="en-GB" sz="8800" b="0" dirty="0"/>
              <a:t>: Slides can be quickly edited to reflect new guidelines or schedules keeping everyone up to date.</a:t>
            </a:r>
          </a:p>
          <a:p>
            <a:pPr marL="342900" indent="-342900">
              <a:buFont typeface="Wingdings" pitchFamily="2" charset="2"/>
              <a:buChar char="ü"/>
            </a:pPr>
            <a:r>
              <a:rPr lang="en-GB" sz="8800" b="1" dirty="0"/>
              <a:t>Time management</a:t>
            </a:r>
            <a:r>
              <a:rPr lang="en-GB" sz="8800" b="0" dirty="0"/>
              <a:t>: Preparing information in PowerPoints can be more effective than writing long documents or delivering  long repetitive instructions.</a:t>
            </a:r>
            <a:endParaRPr lang="en-GB" sz="8800" b="1" dirty="0"/>
          </a:p>
          <a:p>
            <a:endParaRPr lang="en-US" dirty="0"/>
          </a:p>
        </p:txBody>
      </p:sp>
      <mc:AlternateContent xmlns:mc="http://schemas.openxmlformats.org/markup-compatibility/2006" xmlns:p14="http://schemas.microsoft.com/office/powerpoint/2010/main">
        <mc:Choice Requires="p14">
          <p:contentPart p14:bwMode="auto" r:id="rId2">
            <p14:nvContentPartPr>
              <p14:cNvPr id="11" name="Ink 10">
                <a:extLst>
                  <a:ext uri="{FF2B5EF4-FFF2-40B4-BE49-F238E27FC236}">
                    <a16:creationId xmlns:a16="http://schemas.microsoft.com/office/drawing/2014/main" id="{3BDD31EF-A209-8FB4-AB03-A1EE5810AF17}"/>
                  </a:ext>
                </a:extLst>
              </p14:cNvPr>
              <p14:cNvContentPartPr/>
              <p14:nvPr/>
            </p14:nvContentPartPr>
            <p14:xfrm>
              <a:off x="996943" y="857650"/>
              <a:ext cx="1220040" cy="19440"/>
            </p14:xfrm>
          </p:contentPart>
        </mc:Choice>
        <mc:Fallback xmlns="">
          <p:pic>
            <p:nvPicPr>
              <p:cNvPr id="11" name="Ink 10">
                <a:extLst>
                  <a:ext uri="{FF2B5EF4-FFF2-40B4-BE49-F238E27FC236}">
                    <a16:creationId xmlns:a16="http://schemas.microsoft.com/office/drawing/2014/main" id="{3BDD31EF-A209-8FB4-AB03-A1EE5810AF17}"/>
                  </a:ext>
                </a:extLst>
              </p:cNvPr>
              <p:cNvPicPr/>
              <p:nvPr/>
            </p:nvPicPr>
            <p:blipFill>
              <a:blip r:embed="rId3"/>
              <a:stretch>
                <a:fillRect/>
              </a:stretch>
            </p:blipFill>
            <p:spPr>
              <a:xfrm>
                <a:off x="943303" y="749650"/>
                <a:ext cx="1327680" cy="23508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12" name="Ink 11">
                <a:extLst>
                  <a:ext uri="{FF2B5EF4-FFF2-40B4-BE49-F238E27FC236}">
                    <a16:creationId xmlns:a16="http://schemas.microsoft.com/office/drawing/2014/main" id="{281BB136-4DA9-BFAB-1756-9CF9DF4B627B}"/>
                  </a:ext>
                </a:extLst>
              </p14:cNvPr>
              <p14:cNvContentPartPr/>
              <p14:nvPr/>
            </p14:nvContentPartPr>
            <p14:xfrm>
              <a:off x="902623" y="2366410"/>
              <a:ext cx="1580400" cy="19080"/>
            </p14:xfrm>
          </p:contentPart>
        </mc:Choice>
        <mc:Fallback xmlns="">
          <p:pic>
            <p:nvPicPr>
              <p:cNvPr id="12" name="Ink 11">
                <a:extLst>
                  <a:ext uri="{FF2B5EF4-FFF2-40B4-BE49-F238E27FC236}">
                    <a16:creationId xmlns:a16="http://schemas.microsoft.com/office/drawing/2014/main" id="{281BB136-4DA9-BFAB-1756-9CF9DF4B627B}"/>
                  </a:ext>
                </a:extLst>
              </p:cNvPr>
              <p:cNvPicPr/>
              <p:nvPr/>
            </p:nvPicPr>
            <p:blipFill>
              <a:blip r:embed="rId5"/>
              <a:stretch>
                <a:fillRect/>
              </a:stretch>
            </p:blipFill>
            <p:spPr>
              <a:xfrm>
                <a:off x="848983" y="2258770"/>
                <a:ext cx="1688040" cy="23472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8" name="Ink 17">
                <a:extLst>
                  <a:ext uri="{FF2B5EF4-FFF2-40B4-BE49-F238E27FC236}">
                    <a16:creationId xmlns:a16="http://schemas.microsoft.com/office/drawing/2014/main" id="{13082BF4-9C59-1A4A-615E-1CDC957784C6}"/>
                  </a:ext>
                </a:extLst>
              </p14:cNvPr>
              <p14:cNvContentPartPr/>
              <p14:nvPr/>
            </p14:nvContentPartPr>
            <p14:xfrm>
              <a:off x="600943" y="2737210"/>
              <a:ext cx="2999160" cy="56880"/>
            </p14:xfrm>
          </p:contentPart>
        </mc:Choice>
        <mc:Fallback xmlns="">
          <p:pic>
            <p:nvPicPr>
              <p:cNvPr id="18" name="Ink 17">
                <a:extLst>
                  <a:ext uri="{FF2B5EF4-FFF2-40B4-BE49-F238E27FC236}">
                    <a16:creationId xmlns:a16="http://schemas.microsoft.com/office/drawing/2014/main" id="{13082BF4-9C59-1A4A-615E-1CDC957784C6}"/>
                  </a:ext>
                </a:extLst>
              </p:cNvPr>
              <p:cNvPicPr/>
              <p:nvPr/>
            </p:nvPicPr>
            <p:blipFill>
              <a:blip r:embed="rId7"/>
              <a:stretch>
                <a:fillRect/>
              </a:stretch>
            </p:blipFill>
            <p:spPr>
              <a:xfrm>
                <a:off x="546943" y="2629570"/>
                <a:ext cx="3106800" cy="27252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9" name="Ink 18">
                <a:extLst>
                  <a:ext uri="{FF2B5EF4-FFF2-40B4-BE49-F238E27FC236}">
                    <a16:creationId xmlns:a16="http://schemas.microsoft.com/office/drawing/2014/main" id="{1C0D8C7B-CEAD-3A08-A396-945C16AC35AF}"/>
                  </a:ext>
                </a:extLst>
              </p14:cNvPr>
              <p14:cNvContentPartPr/>
              <p14:nvPr/>
            </p14:nvContentPartPr>
            <p14:xfrm>
              <a:off x="581863" y="3586090"/>
              <a:ext cx="2647080" cy="25560"/>
            </p14:xfrm>
          </p:contentPart>
        </mc:Choice>
        <mc:Fallback xmlns="">
          <p:pic>
            <p:nvPicPr>
              <p:cNvPr id="19" name="Ink 18">
                <a:extLst>
                  <a:ext uri="{FF2B5EF4-FFF2-40B4-BE49-F238E27FC236}">
                    <a16:creationId xmlns:a16="http://schemas.microsoft.com/office/drawing/2014/main" id="{1C0D8C7B-CEAD-3A08-A396-945C16AC35AF}"/>
                  </a:ext>
                </a:extLst>
              </p:cNvPr>
              <p:cNvPicPr/>
              <p:nvPr/>
            </p:nvPicPr>
            <p:blipFill>
              <a:blip r:embed="rId9"/>
              <a:stretch>
                <a:fillRect/>
              </a:stretch>
            </p:blipFill>
            <p:spPr>
              <a:xfrm>
                <a:off x="528223" y="3478450"/>
                <a:ext cx="2754720" cy="2412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20" name="Ink 19">
                <a:extLst>
                  <a:ext uri="{FF2B5EF4-FFF2-40B4-BE49-F238E27FC236}">
                    <a16:creationId xmlns:a16="http://schemas.microsoft.com/office/drawing/2014/main" id="{B1A9381F-7556-E926-7182-D621E3ABB89C}"/>
                  </a:ext>
                </a:extLst>
              </p14:cNvPr>
              <p14:cNvContentPartPr/>
              <p14:nvPr/>
            </p14:nvContentPartPr>
            <p14:xfrm>
              <a:off x="626143" y="4183330"/>
              <a:ext cx="1840320" cy="50760"/>
            </p14:xfrm>
          </p:contentPart>
        </mc:Choice>
        <mc:Fallback xmlns="">
          <p:pic>
            <p:nvPicPr>
              <p:cNvPr id="20" name="Ink 19">
                <a:extLst>
                  <a:ext uri="{FF2B5EF4-FFF2-40B4-BE49-F238E27FC236}">
                    <a16:creationId xmlns:a16="http://schemas.microsoft.com/office/drawing/2014/main" id="{B1A9381F-7556-E926-7182-D621E3ABB89C}"/>
                  </a:ext>
                </a:extLst>
              </p:cNvPr>
              <p:cNvPicPr/>
              <p:nvPr/>
            </p:nvPicPr>
            <p:blipFill>
              <a:blip r:embed="rId11"/>
              <a:stretch>
                <a:fillRect/>
              </a:stretch>
            </p:blipFill>
            <p:spPr>
              <a:xfrm>
                <a:off x="572143" y="4075690"/>
                <a:ext cx="1947960" cy="2664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21" name="Ink 20">
                <a:extLst>
                  <a:ext uri="{FF2B5EF4-FFF2-40B4-BE49-F238E27FC236}">
                    <a16:creationId xmlns:a16="http://schemas.microsoft.com/office/drawing/2014/main" id="{8A9DB3A3-7CF8-C1D2-F1FA-953B6AB07324}"/>
                  </a:ext>
                </a:extLst>
              </p14:cNvPr>
              <p14:cNvContentPartPr/>
              <p14:nvPr/>
            </p14:nvContentPartPr>
            <p14:xfrm>
              <a:off x="581863" y="4704970"/>
              <a:ext cx="1962720" cy="88560"/>
            </p14:xfrm>
          </p:contentPart>
        </mc:Choice>
        <mc:Fallback xmlns="">
          <p:pic>
            <p:nvPicPr>
              <p:cNvPr id="21" name="Ink 20">
                <a:extLst>
                  <a:ext uri="{FF2B5EF4-FFF2-40B4-BE49-F238E27FC236}">
                    <a16:creationId xmlns:a16="http://schemas.microsoft.com/office/drawing/2014/main" id="{8A9DB3A3-7CF8-C1D2-F1FA-953B6AB07324}"/>
                  </a:ext>
                </a:extLst>
              </p:cNvPr>
              <p:cNvPicPr/>
              <p:nvPr/>
            </p:nvPicPr>
            <p:blipFill>
              <a:blip r:embed="rId13"/>
              <a:stretch>
                <a:fillRect/>
              </a:stretch>
            </p:blipFill>
            <p:spPr>
              <a:xfrm>
                <a:off x="528223" y="4597330"/>
                <a:ext cx="2070360" cy="3042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22" name="Ink 21">
                <a:extLst>
                  <a:ext uri="{FF2B5EF4-FFF2-40B4-BE49-F238E27FC236}">
                    <a16:creationId xmlns:a16="http://schemas.microsoft.com/office/drawing/2014/main" id="{2B7CAC55-8BB4-7BAE-53EC-85789A3BE33F}"/>
                  </a:ext>
                </a:extLst>
              </p14:cNvPr>
              <p14:cNvContentPartPr/>
              <p14:nvPr/>
            </p14:nvContentPartPr>
            <p14:xfrm>
              <a:off x="701383" y="5377810"/>
              <a:ext cx="2471040" cy="44280"/>
            </p14:xfrm>
          </p:contentPart>
        </mc:Choice>
        <mc:Fallback xmlns="">
          <p:pic>
            <p:nvPicPr>
              <p:cNvPr id="22" name="Ink 21">
                <a:extLst>
                  <a:ext uri="{FF2B5EF4-FFF2-40B4-BE49-F238E27FC236}">
                    <a16:creationId xmlns:a16="http://schemas.microsoft.com/office/drawing/2014/main" id="{2B7CAC55-8BB4-7BAE-53EC-85789A3BE33F}"/>
                  </a:ext>
                </a:extLst>
              </p:cNvPr>
              <p:cNvPicPr/>
              <p:nvPr/>
            </p:nvPicPr>
            <p:blipFill>
              <a:blip r:embed="rId15"/>
              <a:stretch>
                <a:fillRect/>
              </a:stretch>
            </p:blipFill>
            <p:spPr>
              <a:xfrm>
                <a:off x="647743" y="5270170"/>
                <a:ext cx="2578680" cy="259920"/>
              </a:xfrm>
              <a:prstGeom prst="rect">
                <a:avLst/>
              </a:prstGeom>
            </p:spPr>
          </p:pic>
        </mc:Fallback>
      </mc:AlternateContent>
    </p:spTree>
    <p:extLst>
      <p:ext uri="{BB962C8B-B14F-4D97-AF65-F5344CB8AC3E}">
        <p14:creationId xmlns:p14="http://schemas.microsoft.com/office/powerpoint/2010/main" val="36885990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A7426F1-8B63-9DCD-786A-393CEFDEE92F}"/>
              </a:ext>
            </a:extLst>
          </p:cNvPr>
          <p:cNvSpPr>
            <a:spLocks noGrp="1"/>
          </p:cNvSpPr>
          <p:nvPr>
            <p:ph type="title"/>
          </p:nvPr>
        </p:nvSpPr>
        <p:spPr>
          <a:xfrm>
            <a:off x="451183" y="55810"/>
            <a:ext cx="11660876" cy="1175143"/>
          </a:xfrm>
        </p:spPr>
        <p:txBody>
          <a:bodyPr>
            <a:normAutofit/>
          </a:bodyPr>
          <a:lstStyle/>
          <a:p>
            <a:r>
              <a:rPr lang="en-GB" sz="2800" b="1" u="sng" dirty="0"/>
              <a:t>Limitations</a:t>
            </a:r>
            <a:r>
              <a:rPr lang="en-GB" sz="2800" u="sng" dirty="0"/>
              <a:t> of how </a:t>
            </a:r>
            <a:r>
              <a:rPr lang="en-GB" sz="2800" b="1" u="sng" dirty="0"/>
              <a:t>PowerPoints</a:t>
            </a:r>
            <a:r>
              <a:rPr lang="en-GB" sz="2800" u="sng" dirty="0"/>
              <a:t> are used within the sunrise residential care home.</a:t>
            </a:r>
            <a:r>
              <a:rPr lang="en-GB" sz="2800" dirty="0"/>
              <a:t> </a:t>
            </a:r>
            <a:endParaRPr lang="en-US" sz="2800" dirty="0"/>
          </a:p>
        </p:txBody>
      </p:sp>
      <p:sp>
        <p:nvSpPr>
          <p:cNvPr id="7" name="Text Placeholder 6">
            <a:extLst>
              <a:ext uri="{FF2B5EF4-FFF2-40B4-BE49-F238E27FC236}">
                <a16:creationId xmlns:a16="http://schemas.microsoft.com/office/drawing/2014/main" id="{3EEA7622-D33C-FB0F-A868-7043CE06DF9F}"/>
              </a:ext>
            </a:extLst>
          </p:cNvPr>
          <p:cNvSpPr>
            <a:spLocks noGrp="1"/>
          </p:cNvSpPr>
          <p:nvPr>
            <p:ph type="body" sz="quarter" idx="3"/>
          </p:nvPr>
        </p:nvSpPr>
        <p:spPr>
          <a:xfrm>
            <a:off x="1169061" y="1765727"/>
            <a:ext cx="3846708" cy="488403"/>
          </a:xfrm>
        </p:spPr>
        <p:txBody>
          <a:bodyPr/>
          <a:lstStyle/>
          <a:p>
            <a:r>
              <a:rPr lang="en-GB" u="sng" dirty="0"/>
              <a:t>Limitations:</a:t>
            </a:r>
            <a:endParaRPr lang="en-US" u="sng" dirty="0"/>
          </a:p>
        </p:txBody>
      </p:sp>
      <p:sp>
        <p:nvSpPr>
          <p:cNvPr id="10" name="Content Placeholder 9">
            <a:extLst>
              <a:ext uri="{FF2B5EF4-FFF2-40B4-BE49-F238E27FC236}">
                <a16:creationId xmlns:a16="http://schemas.microsoft.com/office/drawing/2014/main" id="{1FE2965F-346E-8C98-9722-D59A679215DE}"/>
              </a:ext>
            </a:extLst>
          </p:cNvPr>
          <p:cNvSpPr>
            <a:spLocks noGrp="1"/>
          </p:cNvSpPr>
          <p:nvPr>
            <p:ph sz="quarter" idx="4"/>
          </p:nvPr>
        </p:nvSpPr>
        <p:spPr>
          <a:xfrm>
            <a:off x="993366" y="2372971"/>
            <a:ext cx="10361188" cy="4485029"/>
          </a:xfrm>
        </p:spPr>
        <p:txBody>
          <a:bodyPr>
            <a:noAutofit/>
          </a:bodyPr>
          <a:lstStyle/>
          <a:p>
            <a:pPr>
              <a:buFont typeface="Wingdings" pitchFamily="2" charset="2"/>
              <a:buChar char="v"/>
            </a:pPr>
            <a:r>
              <a:rPr lang="en-GB" sz="2200" b="1" dirty="0"/>
              <a:t>IT Skills needed</a:t>
            </a:r>
            <a:r>
              <a:rPr lang="en-GB" sz="2200" dirty="0"/>
              <a:t>:Some staff may find it difficult to create or edit presentations if they’re not familiar with PowerPoints.</a:t>
            </a:r>
          </a:p>
          <a:p>
            <a:pPr>
              <a:buFont typeface="Wingdings" pitchFamily="2" charset="2"/>
              <a:buChar char="v"/>
            </a:pPr>
            <a:r>
              <a:rPr lang="en-GB" sz="2200" b="1" dirty="0"/>
              <a:t>Technology Dependence</a:t>
            </a:r>
            <a:r>
              <a:rPr lang="en-GB" sz="2200" dirty="0"/>
              <a:t>:presentations  require devices like computers and projectors , which may not always be available or in use.</a:t>
            </a:r>
          </a:p>
          <a:p>
            <a:pPr>
              <a:buFont typeface="Wingdings" pitchFamily="2" charset="2"/>
              <a:buChar char="v"/>
            </a:pPr>
            <a:r>
              <a:rPr lang="en-GB" sz="2200" b="1" dirty="0"/>
              <a:t>Over-Reliance on Slides</a:t>
            </a:r>
            <a:r>
              <a:rPr lang="en-GB" sz="2200" dirty="0"/>
              <a:t>: Relying too much on slides can make them sessions less interactive and unprofessional and less engaging to other residents.</a:t>
            </a:r>
          </a:p>
          <a:p>
            <a:pPr>
              <a:buFont typeface="Wingdings" pitchFamily="2" charset="2"/>
              <a:buChar char="v"/>
            </a:pPr>
            <a:r>
              <a:rPr lang="en-GB" sz="2200" b="1" dirty="0"/>
              <a:t>Accessibility Issues</a:t>
            </a:r>
            <a:r>
              <a:rPr lang="en-GB" sz="2200" dirty="0"/>
              <a:t>: Some Residents or staff with visual impairments may find it hard to follow slide content without additional support.</a:t>
            </a:r>
          </a:p>
          <a:p>
            <a:pPr>
              <a:buFont typeface="Wingdings" pitchFamily="2" charset="2"/>
              <a:buChar char="v"/>
            </a:pPr>
            <a:r>
              <a:rPr lang="en-GB" sz="2200" b="1" dirty="0"/>
              <a:t>Less Time to prepare</a:t>
            </a:r>
            <a:r>
              <a:rPr lang="en-GB" sz="2200" dirty="0"/>
              <a:t>: Creating good quality presentation can take</a:t>
            </a:r>
            <a:r>
              <a:rPr lang="en-GB" sz="2200" b="1" dirty="0"/>
              <a:t> </a:t>
            </a:r>
            <a:r>
              <a:rPr lang="en-GB" sz="2200" dirty="0"/>
              <a:t>up time, which might be a challenge during busy periods.</a:t>
            </a:r>
          </a:p>
        </p:txBody>
      </p:sp>
      <mc:AlternateContent xmlns:mc="http://schemas.openxmlformats.org/markup-compatibility/2006" xmlns:p14="http://schemas.microsoft.com/office/powerpoint/2010/main">
        <mc:Choice Requires="p14">
          <p:contentPart p14:bwMode="auto" r:id="rId2">
            <p14:nvContentPartPr>
              <p14:cNvPr id="17" name="Ink 16">
                <a:extLst>
                  <a:ext uri="{FF2B5EF4-FFF2-40B4-BE49-F238E27FC236}">
                    <a16:creationId xmlns:a16="http://schemas.microsoft.com/office/drawing/2014/main" id="{0F59F44C-E0EC-0002-1D41-4C9178A59C24}"/>
                  </a:ext>
                </a:extLst>
              </p14:cNvPr>
              <p14:cNvContentPartPr/>
              <p14:nvPr/>
            </p14:nvContentPartPr>
            <p14:xfrm>
              <a:off x="462703" y="455170"/>
              <a:ext cx="1811160" cy="25560"/>
            </p14:xfrm>
          </p:contentPart>
        </mc:Choice>
        <mc:Fallback xmlns="">
          <p:pic>
            <p:nvPicPr>
              <p:cNvPr id="17" name="Ink 16">
                <a:extLst>
                  <a:ext uri="{FF2B5EF4-FFF2-40B4-BE49-F238E27FC236}">
                    <a16:creationId xmlns:a16="http://schemas.microsoft.com/office/drawing/2014/main" id="{0F59F44C-E0EC-0002-1D41-4C9178A59C24}"/>
                  </a:ext>
                </a:extLst>
              </p:cNvPr>
              <p:cNvPicPr/>
              <p:nvPr/>
            </p:nvPicPr>
            <p:blipFill>
              <a:blip r:embed="rId3"/>
              <a:stretch>
                <a:fillRect/>
              </a:stretch>
            </p:blipFill>
            <p:spPr>
              <a:xfrm>
                <a:off x="408703" y="347170"/>
                <a:ext cx="1918800" cy="24120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18" name="Ink 17">
                <a:extLst>
                  <a:ext uri="{FF2B5EF4-FFF2-40B4-BE49-F238E27FC236}">
                    <a16:creationId xmlns:a16="http://schemas.microsoft.com/office/drawing/2014/main" id="{0EB376F3-125F-010D-1729-7B05F866C446}"/>
                  </a:ext>
                </a:extLst>
              </p14:cNvPr>
              <p14:cNvContentPartPr/>
              <p14:nvPr/>
            </p14:nvContentPartPr>
            <p14:xfrm>
              <a:off x="1129063" y="2077330"/>
              <a:ext cx="1766880" cy="6480"/>
            </p14:xfrm>
          </p:contentPart>
        </mc:Choice>
        <mc:Fallback xmlns="">
          <p:pic>
            <p:nvPicPr>
              <p:cNvPr id="18" name="Ink 17">
                <a:extLst>
                  <a:ext uri="{FF2B5EF4-FFF2-40B4-BE49-F238E27FC236}">
                    <a16:creationId xmlns:a16="http://schemas.microsoft.com/office/drawing/2014/main" id="{0EB376F3-125F-010D-1729-7B05F866C446}"/>
                  </a:ext>
                </a:extLst>
              </p:cNvPr>
              <p:cNvPicPr/>
              <p:nvPr/>
            </p:nvPicPr>
            <p:blipFill>
              <a:blip r:embed="rId5"/>
              <a:stretch>
                <a:fillRect/>
              </a:stretch>
            </p:blipFill>
            <p:spPr>
              <a:xfrm>
                <a:off x="1075063" y="1969330"/>
                <a:ext cx="1874520" cy="22212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9" name="Ink 18">
                <a:extLst>
                  <a:ext uri="{FF2B5EF4-FFF2-40B4-BE49-F238E27FC236}">
                    <a16:creationId xmlns:a16="http://schemas.microsoft.com/office/drawing/2014/main" id="{8F1636BE-24A8-18C8-D419-D62C6FE0CE63}"/>
                  </a:ext>
                </a:extLst>
              </p14:cNvPr>
              <p14:cNvContentPartPr/>
              <p14:nvPr/>
            </p14:nvContentPartPr>
            <p14:xfrm>
              <a:off x="1085143" y="2580250"/>
              <a:ext cx="2106720" cy="31680"/>
            </p14:xfrm>
          </p:contentPart>
        </mc:Choice>
        <mc:Fallback xmlns="">
          <p:pic>
            <p:nvPicPr>
              <p:cNvPr id="19" name="Ink 18">
                <a:extLst>
                  <a:ext uri="{FF2B5EF4-FFF2-40B4-BE49-F238E27FC236}">
                    <a16:creationId xmlns:a16="http://schemas.microsoft.com/office/drawing/2014/main" id="{8F1636BE-24A8-18C8-D419-D62C6FE0CE63}"/>
                  </a:ext>
                </a:extLst>
              </p:cNvPr>
              <p:cNvPicPr/>
              <p:nvPr/>
            </p:nvPicPr>
            <p:blipFill>
              <a:blip r:embed="rId7"/>
              <a:stretch>
                <a:fillRect/>
              </a:stretch>
            </p:blipFill>
            <p:spPr>
              <a:xfrm>
                <a:off x="1031143" y="2472250"/>
                <a:ext cx="2214360" cy="24732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20" name="Ink 19">
                <a:extLst>
                  <a:ext uri="{FF2B5EF4-FFF2-40B4-BE49-F238E27FC236}">
                    <a16:creationId xmlns:a16="http://schemas.microsoft.com/office/drawing/2014/main" id="{FBAA4EE4-447A-E8D7-A495-33F250DB8503}"/>
                  </a:ext>
                </a:extLst>
              </p14:cNvPr>
              <p14:cNvContentPartPr/>
              <p14:nvPr/>
            </p14:nvContentPartPr>
            <p14:xfrm>
              <a:off x="1022143" y="3259210"/>
              <a:ext cx="3345120" cy="31680"/>
            </p14:xfrm>
          </p:contentPart>
        </mc:Choice>
        <mc:Fallback xmlns="">
          <p:pic>
            <p:nvPicPr>
              <p:cNvPr id="20" name="Ink 19">
                <a:extLst>
                  <a:ext uri="{FF2B5EF4-FFF2-40B4-BE49-F238E27FC236}">
                    <a16:creationId xmlns:a16="http://schemas.microsoft.com/office/drawing/2014/main" id="{FBAA4EE4-447A-E8D7-A495-33F250DB8503}"/>
                  </a:ext>
                </a:extLst>
              </p:cNvPr>
              <p:cNvPicPr/>
              <p:nvPr/>
            </p:nvPicPr>
            <p:blipFill>
              <a:blip r:embed="rId9"/>
              <a:stretch>
                <a:fillRect/>
              </a:stretch>
            </p:blipFill>
            <p:spPr>
              <a:xfrm>
                <a:off x="968143" y="3151210"/>
                <a:ext cx="3452760" cy="24732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22" name="Ink 21">
                <a:extLst>
                  <a:ext uri="{FF2B5EF4-FFF2-40B4-BE49-F238E27FC236}">
                    <a16:creationId xmlns:a16="http://schemas.microsoft.com/office/drawing/2014/main" id="{326AD5A8-A88D-B0D3-6C1B-A798DB75682D}"/>
                  </a:ext>
                </a:extLst>
              </p14:cNvPr>
              <p14:cNvContentPartPr/>
              <p14:nvPr/>
            </p14:nvContentPartPr>
            <p14:xfrm>
              <a:off x="1053463" y="3963370"/>
              <a:ext cx="3269520" cy="82080"/>
            </p14:xfrm>
          </p:contentPart>
        </mc:Choice>
        <mc:Fallback xmlns="">
          <p:pic>
            <p:nvPicPr>
              <p:cNvPr id="22" name="Ink 21">
                <a:extLst>
                  <a:ext uri="{FF2B5EF4-FFF2-40B4-BE49-F238E27FC236}">
                    <a16:creationId xmlns:a16="http://schemas.microsoft.com/office/drawing/2014/main" id="{326AD5A8-A88D-B0D3-6C1B-A798DB75682D}"/>
                  </a:ext>
                </a:extLst>
              </p:cNvPr>
              <p:cNvPicPr/>
              <p:nvPr/>
            </p:nvPicPr>
            <p:blipFill>
              <a:blip r:embed="rId11"/>
              <a:stretch>
                <a:fillRect/>
              </a:stretch>
            </p:blipFill>
            <p:spPr>
              <a:xfrm>
                <a:off x="999823" y="3855370"/>
                <a:ext cx="3377160" cy="29772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23" name="Ink 22">
                <a:extLst>
                  <a:ext uri="{FF2B5EF4-FFF2-40B4-BE49-F238E27FC236}">
                    <a16:creationId xmlns:a16="http://schemas.microsoft.com/office/drawing/2014/main" id="{BA3A4FA9-3646-21D6-AA20-09766CAB4936}"/>
                  </a:ext>
                </a:extLst>
              </p14:cNvPr>
              <p14:cNvContentPartPr/>
              <p14:nvPr/>
            </p14:nvContentPartPr>
            <p14:xfrm>
              <a:off x="1122583" y="4717930"/>
              <a:ext cx="2684880" cy="75960"/>
            </p14:xfrm>
          </p:contentPart>
        </mc:Choice>
        <mc:Fallback xmlns="">
          <p:pic>
            <p:nvPicPr>
              <p:cNvPr id="23" name="Ink 22">
                <a:extLst>
                  <a:ext uri="{FF2B5EF4-FFF2-40B4-BE49-F238E27FC236}">
                    <a16:creationId xmlns:a16="http://schemas.microsoft.com/office/drawing/2014/main" id="{BA3A4FA9-3646-21D6-AA20-09766CAB4936}"/>
                  </a:ext>
                </a:extLst>
              </p:cNvPr>
              <p:cNvPicPr/>
              <p:nvPr/>
            </p:nvPicPr>
            <p:blipFill>
              <a:blip r:embed="rId13"/>
              <a:stretch>
                <a:fillRect/>
              </a:stretch>
            </p:blipFill>
            <p:spPr>
              <a:xfrm>
                <a:off x="1068943" y="4609930"/>
                <a:ext cx="2792520" cy="2916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24" name="Ink 23">
                <a:extLst>
                  <a:ext uri="{FF2B5EF4-FFF2-40B4-BE49-F238E27FC236}">
                    <a16:creationId xmlns:a16="http://schemas.microsoft.com/office/drawing/2014/main" id="{D2B579A9-5EBF-4F6A-FB06-A20B172F8656}"/>
                  </a:ext>
                </a:extLst>
              </p14:cNvPr>
              <p14:cNvContentPartPr/>
              <p14:nvPr/>
            </p14:nvContentPartPr>
            <p14:xfrm>
              <a:off x="1135183" y="5484730"/>
              <a:ext cx="2798280" cy="44280"/>
            </p14:xfrm>
          </p:contentPart>
        </mc:Choice>
        <mc:Fallback xmlns="">
          <p:pic>
            <p:nvPicPr>
              <p:cNvPr id="24" name="Ink 23">
                <a:extLst>
                  <a:ext uri="{FF2B5EF4-FFF2-40B4-BE49-F238E27FC236}">
                    <a16:creationId xmlns:a16="http://schemas.microsoft.com/office/drawing/2014/main" id="{D2B579A9-5EBF-4F6A-FB06-A20B172F8656}"/>
                  </a:ext>
                </a:extLst>
              </p:cNvPr>
              <p:cNvPicPr/>
              <p:nvPr/>
            </p:nvPicPr>
            <p:blipFill>
              <a:blip r:embed="rId15"/>
              <a:stretch>
                <a:fillRect/>
              </a:stretch>
            </p:blipFill>
            <p:spPr>
              <a:xfrm>
                <a:off x="1081543" y="5377090"/>
                <a:ext cx="2905920" cy="259920"/>
              </a:xfrm>
              <a:prstGeom prst="rect">
                <a:avLst/>
              </a:prstGeom>
            </p:spPr>
          </p:pic>
        </mc:Fallback>
      </mc:AlternateContent>
    </p:spTree>
    <p:extLst>
      <p:ext uri="{BB962C8B-B14F-4D97-AF65-F5344CB8AC3E}">
        <p14:creationId xmlns:p14="http://schemas.microsoft.com/office/powerpoint/2010/main" val="22925577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2AA1C-49D6-03CB-0A73-A544661C1106}"/>
              </a:ext>
            </a:extLst>
          </p:cNvPr>
          <p:cNvSpPr>
            <a:spLocks noGrp="1"/>
          </p:cNvSpPr>
          <p:nvPr>
            <p:ph type="title"/>
          </p:nvPr>
        </p:nvSpPr>
        <p:spPr>
          <a:xfrm>
            <a:off x="926220" y="339977"/>
            <a:ext cx="10515600" cy="1325563"/>
          </a:xfrm>
        </p:spPr>
        <p:txBody>
          <a:bodyPr>
            <a:normAutofit fontScale="90000"/>
          </a:bodyPr>
          <a:lstStyle/>
          <a:p>
            <a:r>
              <a:rPr lang="en-GB" sz="2700" dirty="0"/>
              <a:t>Choose one MS 365 communication or collaboration tool (MS Teams, OneDrive, or </a:t>
            </a:r>
            <a:r>
              <a:rPr lang="en-GB" sz="2700" b="1" dirty="0">
                <a:highlight>
                  <a:srgbClr val="FFFF00"/>
                </a:highlight>
              </a:rPr>
              <a:t>Outlook</a:t>
            </a:r>
            <a:r>
              <a:rPr lang="en-GB" sz="2700" dirty="0"/>
              <a:t>) and evaluate its usage within the Sunrise residential care home. Discuss the benefits and limitations of the chosen application </a:t>
            </a:r>
            <a:br>
              <a:rPr lang="en-GB" dirty="0"/>
            </a:br>
            <a:endParaRPr lang="en-US" dirty="0"/>
          </a:p>
        </p:txBody>
      </p:sp>
      <p:sp>
        <p:nvSpPr>
          <p:cNvPr id="3" name="Content Placeholder 2">
            <a:extLst>
              <a:ext uri="{FF2B5EF4-FFF2-40B4-BE49-F238E27FC236}">
                <a16:creationId xmlns:a16="http://schemas.microsoft.com/office/drawing/2014/main" id="{1EB51EA2-7318-50C6-0961-7156CB4999FE}"/>
              </a:ext>
            </a:extLst>
          </p:cNvPr>
          <p:cNvSpPr>
            <a:spLocks noGrp="1"/>
          </p:cNvSpPr>
          <p:nvPr>
            <p:ph idx="1"/>
          </p:nvPr>
        </p:nvSpPr>
        <p:spPr>
          <a:xfrm>
            <a:off x="574139" y="1866728"/>
            <a:ext cx="9082889" cy="2383371"/>
          </a:xfrm>
        </p:spPr>
        <p:txBody>
          <a:bodyPr>
            <a:normAutofit/>
          </a:bodyPr>
          <a:lstStyle/>
          <a:p>
            <a:pPr>
              <a:buFont typeface="Wingdings" pitchFamily="2" charset="2"/>
              <a:buChar char="v"/>
            </a:pPr>
            <a:r>
              <a:rPr lang="en-GB" sz="2300" dirty="0"/>
              <a:t>Sunrise care home use Microsoft outlook mainly for staff communication for example scheduling and task management. It helps coordinate shifts, meetings and appointments and allows internal emails between teams and external partners. Overall , Outlook supports admin and communication tasks but she b used alongside specialist care systems for a effective environment in a care home.</a:t>
            </a:r>
          </a:p>
          <a:p>
            <a:pPr marL="0" indent="0">
              <a:buNone/>
            </a:pPr>
            <a:endParaRPr lang="en-GB" sz="1700" dirty="0"/>
          </a:p>
        </p:txBody>
      </p:sp>
    </p:spTree>
    <p:extLst>
      <p:ext uri="{BB962C8B-B14F-4D97-AF65-F5344CB8AC3E}">
        <p14:creationId xmlns:p14="http://schemas.microsoft.com/office/powerpoint/2010/main" val="16587099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2AA1C-49D6-03CB-0A73-A544661C1106}"/>
              </a:ext>
            </a:extLst>
          </p:cNvPr>
          <p:cNvSpPr>
            <a:spLocks noGrp="1"/>
          </p:cNvSpPr>
          <p:nvPr>
            <p:ph type="title"/>
          </p:nvPr>
        </p:nvSpPr>
        <p:spPr>
          <a:xfrm>
            <a:off x="926220" y="339977"/>
            <a:ext cx="10515600" cy="1325563"/>
          </a:xfrm>
        </p:spPr>
        <p:txBody>
          <a:bodyPr>
            <a:normAutofit fontScale="90000"/>
          </a:bodyPr>
          <a:lstStyle/>
          <a:p>
            <a:r>
              <a:rPr lang="en-GB" sz="2700" dirty="0"/>
              <a:t>Choose one MS 365 communication or collaboration tool (MS Teams, OneDrive, or </a:t>
            </a:r>
            <a:r>
              <a:rPr lang="en-GB" sz="2700" b="1" dirty="0">
                <a:highlight>
                  <a:srgbClr val="FFFF00"/>
                </a:highlight>
              </a:rPr>
              <a:t>Outlook</a:t>
            </a:r>
            <a:r>
              <a:rPr lang="en-GB" sz="2700" dirty="0"/>
              <a:t>) and evaluate its usage within the Sunrise residential care home. Discuss the </a:t>
            </a:r>
            <a:r>
              <a:rPr lang="en-GB" sz="2700" b="1" dirty="0">
                <a:highlight>
                  <a:srgbClr val="FFFF00"/>
                </a:highlight>
              </a:rPr>
              <a:t>benefits</a:t>
            </a:r>
            <a:r>
              <a:rPr lang="en-GB" sz="2700" dirty="0"/>
              <a:t> and limitations of the chosen application </a:t>
            </a:r>
            <a:br>
              <a:rPr lang="en-GB" dirty="0"/>
            </a:br>
            <a:endParaRPr lang="en-US" dirty="0"/>
          </a:p>
        </p:txBody>
      </p:sp>
      <p:sp>
        <p:nvSpPr>
          <p:cNvPr id="3" name="Content Placeholder 2">
            <a:extLst>
              <a:ext uri="{FF2B5EF4-FFF2-40B4-BE49-F238E27FC236}">
                <a16:creationId xmlns:a16="http://schemas.microsoft.com/office/drawing/2014/main" id="{1EB51EA2-7318-50C6-0961-7156CB4999FE}"/>
              </a:ext>
            </a:extLst>
          </p:cNvPr>
          <p:cNvSpPr>
            <a:spLocks noGrp="1"/>
          </p:cNvSpPr>
          <p:nvPr>
            <p:ph idx="1"/>
          </p:nvPr>
        </p:nvSpPr>
        <p:spPr>
          <a:xfrm>
            <a:off x="699883" y="2193658"/>
            <a:ext cx="8328434" cy="2710302"/>
          </a:xfrm>
        </p:spPr>
        <p:txBody>
          <a:bodyPr>
            <a:normAutofit/>
          </a:bodyPr>
          <a:lstStyle/>
          <a:p>
            <a:pPr marL="0" indent="0">
              <a:buNone/>
            </a:pPr>
            <a:endParaRPr lang="en-GB" sz="1700" dirty="0"/>
          </a:p>
          <a:p>
            <a:pPr marL="0" indent="0">
              <a:buNone/>
            </a:pPr>
            <a:r>
              <a:rPr lang="en-GB" sz="2500" b="1" u="sng" dirty="0">
                <a:highlight>
                  <a:srgbClr val="FFFF00"/>
                </a:highlight>
              </a:rPr>
              <a:t>Benefits include: </a:t>
            </a:r>
          </a:p>
          <a:p>
            <a:r>
              <a:rPr lang="en-GB" sz="2300" dirty="0"/>
              <a:t> Better communication and coordinations </a:t>
            </a:r>
          </a:p>
          <a:p>
            <a:r>
              <a:rPr lang="en-GB" sz="2300" dirty="0"/>
              <a:t>Centralised calendars </a:t>
            </a:r>
          </a:p>
          <a:p>
            <a:r>
              <a:rPr lang="en-GB" sz="2300" dirty="0"/>
              <a:t>Easy access to other many devices </a:t>
            </a:r>
          </a:p>
          <a:p>
            <a:r>
              <a:rPr lang="en-GB" sz="2300" dirty="0"/>
              <a:t>Integrations with other Microsoft tools </a:t>
            </a:r>
          </a:p>
          <a:p>
            <a:pPr marL="0" indent="0">
              <a:buNone/>
            </a:pPr>
            <a:endParaRPr lang="en-GB" sz="1700" dirty="0"/>
          </a:p>
        </p:txBody>
      </p:sp>
    </p:spTree>
    <p:extLst>
      <p:ext uri="{BB962C8B-B14F-4D97-AF65-F5344CB8AC3E}">
        <p14:creationId xmlns:p14="http://schemas.microsoft.com/office/powerpoint/2010/main" val="14091707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D9B0F-512C-1222-0425-EA4AB2632754}"/>
              </a:ext>
            </a:extLst>
          </p:cNvPr>
          <p:cNvSpPr>
            <a:spLocks noGrp="1"/>
          </p:cNvSpPr>
          <p:nvPr>
            <p:ph type="title"/>
          </p:nvPr>
        </p:nvSpPr>
        <p:spPr>
          <a:xfrm>
            <a:off x="838200" y="178397"/>
            <a:ext cx="10515600" cy="1325563"/>
          </a:xfrm>
        </p:spPr>
        <p:txBody>
          <a:bodyPr>
            <a:noAutofit/>
          </a:bodyPr>
          <a:lstStyle/>
          <a:p>
            <a:r>
              <a:rPr lang="en-GB" sz="2400" dirty="0"/>
              <a:t>Choose one MS 365 communication or collaboration tool (MS Teams, OneDrive, or </a:t>
            </a:r>
            <a:r>
              <a:rPr lang="en-GB" sz="2400" b="1" dirty="0">
                <a:highlight>
                  <a:srgbClr val="FFFF00"/>
                </a:highlight>
              </a:rPr>
              <a:t>Outlook</a:t>
            </a:r>
            <a:r>
              <a:rPr lang="en-GB" sz="2400" dirty="0"/>
              <a:t>) and evaluate its usage within the Sunrise residential care home. Discuss the benefits and </a:t>
            </a:r>
            <a:r>
              <a:rPr lang="en-GB" sz="2400" b="1" dirty="0">
                <a:highlight>
                  <a:srgbClr val="FFFF00"/>
                </a:highlight>
              </a:rPr>
              <a:t>limitations</a:t>
            </a:r>
            <a:r>
              <a:rPr lang="en-GB" sz="2400" dirty="0"/>
              <a:t> of the chosen application </a:t>
            </a:r>
            <a:br>
              <a:rPr lang="en-GB" sz="2400" dirty="0"/>
            </a:br>
            <a:endParaRPr lang="en-US" sz="2400" dirty="0"/>
          </a:p>
        </p:txBody>
      </p:sp>
      <p:sp>
        <p:nvSpPr>
          <p:cNvPr id="3" name="Content Placeholder 2">
            <a:extLst>
              <a:ext uri="{FF2B5EF4-FFF2-40B4-BE49-F238E27FC236}">
                <a16:creationId xmlns:a16="http://schemas.microsoft.com/office/drawing/2014/main" id="{D7604FF3-5AC7-8A09-9A3B-C6E4D81A14DD}"/>
              </a:ext>
            </a:extLst>
          </p:cNvPr>
          <p:cNvSpPr>
            <a:spLocks noGrp="1"/>
          </p:cNvSpPr>
          <p:nvPr>
            <p:ph idx="1"/>
          </p:nvPr>
        </p:nvSpPr>
        <p:spPr>
          <a:xfrm>
            <a:off x="649585" y="2699694"/>
            <a:ext cx="10515600" cy="3210208"/>
          </a:xfrm>
        </p:spPr>
        <p:txBody>
          <a:bodyPr/>
          <a:lstStyle/>
          <a:p>
            <a:pPr marL="0" indent="0">
              <a:buNone/>
            </a:pPr>
            <a:r>
              <a:rPr lang="en-GB" sz="2600" b="1" u="sng" dirty="0">
                <a:highlight>
                  <a:srgbClr val="FFFF00"/>
                </a:highlight>
              </a:rPr>
              <a:t>Limitations include:</a:t>
            </a:r>
          </a:p>
          <a:p>
            <a:r>
              <a:rPr lang="en-GB" sz="2300" dirty="0"/>
              <a:t>Some staff might lack digital skills</a:t>
            </a:r>
          </a:p>
          <a:p>
            <a:r>
              <a:rPr lang="en-GB" sz="2300" dirty="0"/>
              <a:t>Risk of email overload or data breaches </a:t>
            </a:r>
          </a:p>
          <a:p>
            <a:r>
              <a:rPr lang="en-GB" sz="2300" dirty="0"/>
              <a:t>Doesn’t track hands on resent care (meaning it doesn’t keep a records monitor them if they have eaten or taken their medications and much more)</a:t>
            </a:r>
            <a:endParaRPr lang="en-US" sz="2300" dirty="0"/>
          </a:p>
        </p:txBody>
      </p:sp>
    </p:spTree>
    <p:extLst>
      <p:ext uri="{BB962C8B-B14F-4D97-AF65-F5344CB8AC3E}">
        <p14:creationId xmlns:p14="http://schemas.microsoft.com/office/powerpoint/2010/main" val="24217996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7739D-83A9-9584-FCD4-7C1416A68FF7}"/>
              </a:ext>
            </a:extLst>
          </p:cNvPr>
          <p:cNvSpPr>
            <a:spLocks noGrp="1"/>
          </p:cNvSpPr>
          <p:nvPr>
            <p:ph type="title"/>
          </p:nvPr>
        </p:nvSpPr>
        <p:spPr/>
        <p:txBody>
          <a:bodyPr/>
          <a:lstStyle/>
          <a:p>
            <a:r>
              <a:rPr lang="en-GB" u="sng" dirty="0"/>
              <a:t>References:</a:t>
            </a:r>
            <a:endParaRPr lang="en-US" u="sng" dirty="0"/>
          </a:p>
        </p:txBody>
      </p:sp>
      <p:sp>
        <p:nvSpPr>
          <p:cNvPr id="3" name="Content Placeholder 2">
            <a:extLst>
              <a:ext uri="{FF2B5EF4-FFF2-40B4-BE49-F238E27FC236}">
                <a16:creationId xmlns:a16="http://schemas.microsoft.com/office/drawing/2014/main" id="{49C3DD3F-2091-BE92-EA8A-33CD7B365F7B}"/>
              </a:ext>
            </a:extLst>
          </p:cNvPr>
          <p:cNvSpPr>
            <a:spLocks noGrp="1"/>
          </p:cNvSpPr>
          <p:nvPr>
            <p:ph idx="1"/>
          </p:nvPr>
        </p:nvSpPr>
        <p:spPr>
          <a:xfrm>
            <a:off x="838200" y="1825625"/>
            <a:ext cx="8856552" cy="1325563"/>
          </a:xfrm>
        </p:spPr>
        <p:txBody>
          <a:bodyPr/>
          <a:lstStyle/>
          <a:p>
            <a:r>
              <a:rPr lang="en-GB" sz="1800" kern="1200" dirty="0">
                <a:solidFill>
                  <a:srgbClr val="000000"/>
                </a:solidFill>
                <a:effectLst/>
                <a:latin typeface="Aptos" panose="020B0004020202020204" pitchFamily="34" charset="0"/>
                <a:ea typeface="Times New Roman" panose="020F0502020204030204" pitchFamily="34" charset="0"/>
                <a:cs typeface="Times New Roman" panose="020F0502020204030204" pitchFamily="34" charset="0"/>
              </a:rPr>
              <a:t>Microsoft,(n.d).Outlook for business.Stay connected and organised. Microsoft, Retrieved October 3, 2025.</a:t>
            </a:r>
            <a:r>
              <a:rPr lang="en-GB" dirty="0">
                <a:effectLst/>
              </a:rPr>
              <a:t> </a:t>
            </a:r>
            <a:endParaRPr lang="en-US" dirty="0"/>
          </a:p>
        </p:txBody>
      </p:sp>
      <mc:AlternateContent xmlns:mc="http://schemas.openxmlformats.org/markup-compatibility/2006" xmlns:p14="http://schemas.microsoft.com/office/powerpoint/2010/main">
        <mc:Choice Requires="p14">
          <p:contentPart p14:bwMode="auto" r:id="rId2">
            <p14:nvContentPartPr>
              <p14:cNvPr id="7" name="Ink 6">
                <a:extLst>
                  <a:ext uri="{FF2B5EF4-FFF2-40B4-BE49-F238E27FC236}">
                    <a16:creationId xmlns:a16="http://schemas.microsoft.com/office/drawing/2014/main" id="{A87CB858-DA37-3CCE-E737-08A943245C2E}"/>
                  </a:ext>
                </a:extLst>
              </p14:cNvPr>
              <p14:cNvContentPartPr/>
              <p14:nvPr/>
            </p14:nvContentPartPr>
            <p14:xfrm>
              <a:off x="347863" y="1115410"/>
              <a:ext cx="265680" cy="19080"/>
            </p14:xfrm>
          </p:contentPart>
        </mc:Choice>
        <mc:Fallback xmlns="">
          <p:pic>
            <p:nvPicPr>
              <p:cNvPr id="7" name="Ink 6">
                <a:extLst>
                  <a:ext uri="{FF2B5EF4-FFF2-40B4-BE49-F238E27FC236}">
                    <a16:creationId xmlns:a16="http://schemas.microsoft.com/office/drawing/2014/main" id="{A87CB858-DA37-3CCE-E737-08A943245C2E}"/>
                  </a:ext>
                </a:extLst>
              </p:cNvPr>
              <p:cNvPicPr/>
              <p:nvPr/>
            </p:nvPicPr>
            <p:blipFill>
              <a:blip r:embed="rId3"/>
              <a:stretch>
                <a:fillRect/>
              </a:stretch>
            </p:blipFill>
            <p:spPr>
              <a:xfrm>
                <a:off x="294223" y="1007410"/>
                <a:ext cx="373320" cy="234720"/>
              </a:xfrm>
              <a:prstGeom prst="rect">
                <a:avLst/>
              </a:prstGeom>
            </p:spPr>
          </p:pic>
        </mc:Fallback>
      </mc:AlternateContent>
    </p:spTree>
    <p:extLst>
      <p:ext uri="{BB962C8B-B14F-4D97-AF65-F5344CB8AC3E}">
        <p14:creationId xmlns:p14="http://schemas.microsoft.com/office/powerpoint/2010/main" val="30665720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4E452-847B-0800-A617-85EECBC5B2A1}"/>
              </a:ext>
            </a:extLst>
          </p:cNvPr>
          <p:cNvSpPr>
            <a:spLocks noGrp="1"/>
          </p:cNvSpPr>
          <p:nvPr>
            <p:ph type="title"/>
          </p:nvPr>
        </p:nvSpPr>
        <p:spPr>
          <a:xfrm>
            <a:off x="579497" y="94074"/>
            <a:ext cx="10377782" cy="749948"/>
          </a:xfrm>
        </p:spPr>
        <p:txBody>
          <a:bodyPr>
            <a:noAutofit/>
          </a:bodyPr>
          <a:lstStyle/>
          <a:p>
            <a:br>
              <a:rPr lang="en-GB" sz="2800" dirty="0"/>
            </a:br>
            <a:r>
              <a:rPr lang="en-GB" sz="2800" dirty="0"/>
              <a:t>Explain the </a:t>
            </a:r>
            <a:r>
              <a:rPr lang="en-GB" sz="2800" b="1" dirty="0"/>
              <a:t>impact of limited digital skills (digital literacy)</a:t>
            </a:r>
            <a:r>
              <a:rPr lang="en-GB" sz="2800" dirty="0"/>
              <a:t> among staff in the sunrise residential care home.Consider how this  may affect </a:t>
            </a:r>
            <a:r>
              <a:rPr lang="en-GB" sz="2800" b="1" dirty="0"/>
              <a:t>care delivery, communication </a:t>
            </a:r>
            <a:r>
              <a:rPr lang="en-GB" sz="2800" dirty="0"/>
              <a:t>and</a:t>
            </a:r>
            <a:r>
              <a:rPr lang="en-GB" sz="2800" b="1" dirty="0"/>
              <a:t> team working.</a:t>
            </a:r>
            <a:endParaRPr lang="en-US" sz="2800" b="1" dirty="0"/>
          </a:p>
        </p:txBody>
      </p:sp>
      <p:sp>
        <p:nvSpPr>
          <p:cNvPr id="3" name="Content Placeholder 2">
            <a:extLst>
              <a:ext uri="{FF2B5EF4-FFF2-40B4-BE49-F238E27FC236}">
                <a16:creationId xmlns:a16="http://schemas.microsoft.com/office/drawing/2014/main" id="{300EC293-B41A-41E5-F54B-42DCBA9F1D25}"/>
              </a:ext>
            </a:extLst>
          </p:cNvPr>
          <p:cNvSpPr>
            <a:spLocks noGrp="1"/>
          </p:cNvSpPr>
          <p:nvPr>
            <p:ph idx="1"/>
          </p:nvPr>
        </p:nvSpPr>
        <p:spPr>
          <a:xfrm>
            <a:off x="465248" y="2513424"/>
            <a:ext cx="8607778" cy="1128888"/>
          </a:xfrm>
        </p:spPr>
        <p:txBody>
          <a:bodyPr>
            <a:noAutofit/>
          </a:bodyPr>
          <a:lstStyle/>
          <a:p>
            <a:r>
              <a:rPr lang="en-GB" sz="2900" dirty="0"/>
              <a:t>In a residential care facility like Sunrise, staff member’s lack of computer literacy can seriously hinder team working ,Communication and the provision of care.</a:t>
            </a:r>
            <a:endParaRPr lang="en-US" sz="2900" dirty="0"/>
          </a:p>
        </p:txBody>
      </p:sp>
      <mc:AlternateContent xmlns:mc="http://schemas.openxmlformats.org/markup-compatibility/2006" xmlns:p14="http://schemas.microsoft.com/office/powerpoint/2010/main">
        <mc:Choice Requires="p14">
          <p:contentPart p14:bwMode="auto" r:id="rId2">
            <p14:nvContentPartPr>
              <p14:cNvPr id="15" name="Ink 14">
                <a:extLst>
                  <a:ext uri="{FF2B5EF4-FFF2-40B4-BE49-F238E27FC236}">
                    <a16:creationId xmlns:a16="http://schemas.microsoft.com/office/drawing/2014/main" id="{9161E4A8-D28F-4610-E3C3-2568F4896F0B}"/>
                  </a:ext>
                </a:extLst>
              </p14:cNvPr>
              <p14:cNvContentPartPr/>
              <p14:nvPr/>
            </p14:nvContentPartPr>
            <p14:xfrm>
              <a:off x="2373943" y="216850"/>
              <a:ext cx="3981600" cy="126000"/>
            </p14:xfrm>
          </p:contentPart>
        </mc:Choice>
        <mc:Fallback xmlns="">
          <p:pic>
            <p:nvPicPr>
              <p:cNvPr id="15" name="Ink 14">
                <a:extLst>
                  <a:ext uri="{FF2B5EF4-FFF2-40B4-BE49-F238E27FC236}">
                    <a16:creationId xmlns:a16="http://schemas.microsoft.com/office/drawing/2014/main" id="{9161E4A8-D28F-4610-E3C3-2568F4896F0B}"/>
                  </a:ext>
                </a:extLst>
              </p:cNvPr>
              <p:cNvPicPr/>
              <p:nvPr/>
            </p:nvPicPr>
            <p:blipFill>
              <a:blip r:embed="rId3"/>
              <a:stretch>
                <a:fillRect/>
              </a:stretch>
            </p:blipFill>
            <p:spPr>
              <a:xfrm>
                <a:off x="2319943" y="108850"/>
                <a:ext cx="4089240" cy="34164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16" name="Ink 15">
                <a:extLst>
                  <a:ext uri="{FF2B5EF4-FFF2-40B4-BE49-F238E27FC236}">
                    <a16:creationId xmlns:a16="http://schemas.microsoft.com/office/drawing/2014/main" id="{CE33EE38-9D7E-B025-EF0D-174A4927CAEF}"/>
                  </a:ext>
                </a:extLst>
              </p14:cNvPr>
              <p14:cNvContentPartPr/>
              <p14:nvPr/>
            </p14:nvContentPartPr>
            <p14:xfrm>
              <a:off x="7038823" y="285610"/>
              <a:ext cx="2037240" cy="19440"/>
            </p14:xfrm>
          </p:contentPart>
        </mc:Choice>
        <mc:Fallback xmlns="">
          <p:pic>
            <p:nvPicPr>
              <p:cNvPr id="16" name="Ink 15">
                <a:extLst>
                  <a:ext uri="{FF2B5EF4-FFF2-40B4-BE49-F238E27FC236}">
                    <a16:creationId xmlns:a16="http://schemas.microsoft.com/office/drawing/2014/main" id="{CE33EE38-9D7E-B025-EF0D-174A4927CAEF}"/>
                  </a:ext>
                </a:extLst>
              </p:cNvPr>
              <p:cNvPicPr/>
              <p:nvPr/>
            </p:nvPicPr>
            <p:blipFill>
              <a:blip r:embed="rId5"/>
              <a:stretch>
                <a:fillRect/>
              </a:stretch>
            </p:blipFill>
            <p:spPr>
              <a:xfrm>
                <a:off x="6985183" y="177970"/>
                <a:ext cx="2144880" cy="23508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7" name="Ink 16">
                <a:extLst>
                  <a:ext uri="{FF2B5EF4-FFF2-40B4-BE49-F238E27FC236}">
                    <a16:creationId xmlns:a16="http://schemas.microsoft.com/office/drawing/2014/main" id="{CEEBC9D2-87C5-8259-43A9-9E5160CE4EA5}"/>
                  </a:ext>
                </a:extLst>
              </p14:cNvPr>
              <p14:cNvContentPartPr/>
              <p14:nvPr/>
            </p14:nvContentPartPr>
            <p14:xfrm>
              <a:off x="757903" y="1052770"/>
              <a:ext cx="1628640" cy="25560"/>
            </p14:xfrm>
          </p:contentPart>
        </mc:Choice>
        <mc:Fallback xmlns="">
          <p:pic>
            <p:nvPicPr>
              <p:cNvPr id="17" name="Ink 16">
                <a:extLst>
                  <a:ext uri="{FF2B5EF4-FFF2-40B4-BE49-F238E27FC236}">
                    <a16:creationId xmlns:a16="http://schemas.microsoft.com/office/drawing/2014/main" id="{CEEBC9D2-87C5-8259-43A9-9E5160CE4EA5}"/>
                  </a:ext>
                </a:extLst>
              </p:cNvPr>
              <p:cNvPicPr/>
              <p:nvPr/>
            </p:nvPicPr>
            <p:blipFill>
              <a:blip r:embed="rId7"/>
              <a:stretch>
                <a:fillRect/>
              </a:stretch>
            </p:blipFill>
            <p:spPr>
              <a:xfrm>
                <a:off x="704263" y="945130"/>
                <a:ext cx="1736280" cy="2412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8" name="Ink 17">
                <a:extLst>
                  <a:ext uri="{FF2B5EF4-FFF2-40B4-BE49-F238E27FC236}">
                    <a16:creationId xmlns:a16="http://schemas.microsoft.com/office/drawing/2014/main" id="{FC050815-A821-5043-DA04-06AA1FDEF99D}"/>
                  </a:ext>
                </a:extLst>
              </p14:cNvPr>
              <p14:cNvContentPartPr/>
              <p14:nvPr/>
            </p14:nvContentPartPr>
            <p14:xfrm>
              <a:off x="2839063" y="1077250"/>
              <a:ext cx="1942920" cy="32400"/>
            </p14:xfrm>
          </p:contentPart>
        </mc:Choice>
        <mc:Fallback xmlns="">
          <p:pic>
            <p:nvPicPr>
              <p:cNvPr id="18" name="Ink 17">
                <a:extLst>
                  <a:ext uri="{FF2B5EF4-FFF2-40B4-BE49-F238E27FC236}">
                    <a16:creationId xmlns:a16="http://schemas.microsoft.com/office/drawing/2014/main" id="{FC050815-A821-5043-DA04-06AA1FDEF99D}"/>
                  </a:ext>
                </a:extLst>
              </p:cNvPr>
              <p:cNvPicPr/>
              <p:nvPr/>
            </p:nvPicPr>
            <p:blipFill>
              <a:blip r:embed="rId9"/>
              <a:stretch>
                <a:fillRect/>
              </a:stretch>
            </p:blipFill>
            <p:spPr>
              <a:xfrm>
                <a:off x="2785423" y="969610"/>
                <a:ext cx="2050560" cy="24804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9" name="Ink 18">
                <a:extLst>
                  <a:ext uri="{FF2B5EF4-FFF2-40B4-BE49-F238E27FC236}">
                    <a16:creationId xmlns:a16="http://schemas.microsoft.com/office/drawing/2014/main" id="{9B3C6F2A-913B-5205-B9E2-050295D9DE3F}"/>
                  </a:ext>
                </a:extLst>
              </p14:cNvPr>
              <p14:cNvContentPartPr/>
              <p14:nvPr/>
            </p14:nvContentPartPr>
            <p14:xfrm>
              <a:off x="5850463" y="1059250"/>
              <a:ext cx="1823760" cy="360"/>
            </p14:xfrm>
          </p:contentPart>
        </mc:Choice>
        <mc:Fallback xmlns="">
          <p:pic>
            <p:nvPicPr>
              <p:cNvPr id="19" name="Ink 18">
                <a:extLst>
                  <a:ext uri="{FF2B5EF4-FFF2-40B4-BE49-F238E27FC236}">
                    <a16:creationId xmlns:a16="http://schemas.microsoft.com/office/drawing/2014/main" id="{9B3C6F2A-913B-5205-B9E2-050295D9DE3F}"/>
                  </a:ext>
                </a:extLst>
              </p:cNvPr>
              <p:cNvPicPr/>
              <p:nvPr/>
            </p:nvPicPr>
            <p:blipFill>
              <a:blip r:embed="rId11"/>
              <a:stretch>
                <a:fillRect/>
              </a:stretch>
            </p:blipFill>
            <p:spPr>
              <a:xfrm>
                <a:off x="5796823" y="951250"/>
                <a:ext cx="1931400" cy="216000"/>
              </a:xfrm>
              <a:prstGeom prst="rect">
                <a:avLst/>
              </a:prstGeom>
            </p:spPr>
          </p:pic>
        </mc:Fallback>
      </mc:AlternateContent>
    </p:spTree>
    <p:extLst>
      <p:ext uri="{BB962C8B-B14F-4D97-AF65-F5344CB8AC3E}">
        <p14:creationId xmlns:p14="http://schemas.microsoft.com/office/powerpoint/2010/main" val="10631831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4E452-847B-0800-A617-85EECBC5B2A1}"/>
              </a:ext>
            </a:extLst>
          </p:cNvPr>
          <p:cNvSpPr>
            <a:spLocks noGrp="1"/>
          </p:cNvSpPr>
          <p:nvPr>
            <p:ph type="title"/>
          </p:nvPr>
        </p:nvSpPr>
        <p:spPr>
          <a:xfrm>
            <a:off x="604646" y="244965"/>
            <a:ext cx="10377782" cy="749948"/>
          </a:xfrm>
        </p:spPr>
        <p:txBody>
          <a:bodyPr>
            <a:noAutofit/>
          </a:bodyPr>
          <a:lstStyle/>
          <a:p>
            <a:br>
              <a:rPr lang="en-GB" sz="2400" dirty="0"/>
            </a:br>
            <a:r>
              <a:rPr lang="en-GB" sz="2400" dirty="0"/>
              <a:t>Explain the </a:t>
            </a:r>
            <a:r>
              <a:rPr lang="en-GB" sz="2400" b="1" dirty="0"/>
              <a:t>impact of limited digital skills (digital literacy)</a:t>
            </a:r>
            <a:r>
              <a:rPr lang="en-GB" sz="2400" dirty="0"/>
              <a:t> among staff in the sunrise residential care home.Consider how this  may affect </a:t>
            </a:r>
            <a:r>
              <a:rPr lang="en-GB" sz="2400" b="1" dirty="0">
                <a:highlight>
                  <a:srgbClr val="FF00FF"/>
                </a:highlight>
              </a:rPr>
              <a:t>care delivery,</a:t>
            </a:r>
            <a:r>
              <a:rPr lang="en-GB" sz="2400" b="1" dirty="0"/>
              <a:t> communication </a:t>
            </a:r>
            <a:r>
              <a:rPr lang="en-GB" sz="2400" dirty="0"/>
              <a:t>and</a:t>
            </a:r>
            <a:r>
              <a:rPr lang="en-GB" sz="2400" b="1" dirty="0"/>
              <a:t> team working.</a:t>
            </a:r>
            <a:endParaRPr lang="en-US" sz="2400" b="1" dirty="0"/>
          </a:p>
        </p:txBody>
      </p:sp>
      <p:sp>
        <p:nvSpPr>
          <p:cNvPr id="5" name="TextBox 4">
            <a:extLst>
              <a:ext uri="{FF2B5EF4-FFF2-40B4-BE49-F238E27FC236}">
                <a16:creationId xmlns:a16="http://schemas.microsoft.com/office/drawing/2014/main" id="{C17842DC-D6DA-605C-A997-E58A1E54A142}"/>
              </a:ext>
            </a:extLst>
          </p:cNvPr>
          <p:cNvSpPr txBox="1"/>
          <p:nvPr/>
        </p:nvSpPr>
        <p:spPr>
          <a:xfrm>
            <a:off x="462017" y="2413337"/>
            <a:ext cx="8088477" cy="2462213"/>
          </a:xfrm>
          <a:prstGeom prst="rect">
            <a:avLst/>
          </a:prstGeom>
          <a:noFill/>
        </p:spPr>
        <p:txBody>
          <a:bodyPr wrap="square" rtlCol="0">
            <a:spAutoFit/>
          </a:bodyPr>
          <a:lstStyle/>
          <a:p>
            <a:pPr algn="l"/>
            <a:r>
              <a:rPr lang="en-GB" sz="2200" b="1" u="sng" dirty="0">
                <a:highlight>
                  <a:srgbClr val="FF00FF"/>
                </a:highlight>
              </a:rPr>
              <a:t>Limitations of Care delivery.</a:t>
            </a:r>
          </a:p>
          <a:p>
            <a:pPr algn="l"/>
            <a:r>
              <a:rPr lang="en-GB" sz="2200" dirty="0"/>
              <a:t>Care delivery suffers when personnel are unable to use digital technologies efficiently for record keeping ,prescription management ,or patient information access.</a:t>
            </a:r>
          </a:p>
          <a:p>
            <a:pPr marL="285750" indent="-285750" algn="l">
              <a:buFont typeface="Arial" panose="020B0604020202020204" pitchFamily="34" charset="0"/>
              <a:buChar char="•"/>
            </a:pPr>
            <a:r>
              <a:rPr lang="en-GB" sz="2200" dirty="0"/>
              <a:t>Resulting in errors </a:t>
            </a:r>
          </a:p>
          <a:p>
            <a:pPr marL="285750" indent="-285750" algn="l">
              <a:buFont typeface="Arial" panose="020B0604020202020204" pitchFamily="34" charset="0"/>
              <a:buChar char="•"/>
            </a:pPr>
            <a:r>
              <a:rPr lang="en-GB" sz="2200" dirty="0"/>
              <a:t>Delays </a:t>
            </a:r>
          </a:p>
          <a:p>
            <a:pPr marL="285750" indent="-285750" algn="l">
              <a:buFont typeface="Arial" panose="020B0604020202020204" pitchFamily="34" charset="0"/>
              <a:buChar char="•"/>
            </a:pPr>
            <a:r>
              <a:rPr lang="en-GB" sz="2200" dirty="0"/>
              <a:t>Low standard of treatment.</a:t>
            </a:r>
          </a:p>
        </p:txBody>
      </p:sp>
    </p:spTree>
    <p:extLst>
      <p:ext uri="{BB962C8B-B14F-4D97-AF65-F5344CB8AC3E}">
        <p14:creationId xmlns:p14="http://schemas.microsoft.com/office/powerpoint/2010/main" val="22952301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4E452-847B-0800-A617-85EECBC5B2A1}"/>
              </a:ext>
            </a:extLst>
          </p:cNvPr>
          <p:cNvSpPr>
            <a:spLocks noGrp="1"/>
          </p:cNvSpPr>
          <p:nvPr>
            <p:ph type="title"/>
          </p:nvPr>
        </p:nvSpPr>
        <p:spPr>
          <a:xfrm>
            <a:off x="579497" y="94074"/>
            <a:ext cx="10377782" cy="749948"/>
          </a:xfrm>
        </p:spPr>
        <p:txBody>
          <a:bodyPr>
            <a:noAutofit/>
          </a:bodyPr>
          <a:lstStyle/>
          <a:p>
            <a:br>
              <a:rPr lang="en-GB" sz="2400" dirty="0"/>
            </a:br>
            <a:r>
              <a:rPr lang="en-GB" sz="2400" dirty="0"/>
              <a:t>Explain the </a:t>
            </a:r>
            <a:r>
              <a:rPr lang="en-GB" sz="2400" b="1" dirty="0"/>
              <a:t>impact of limited digital skills (digital literacy)</a:t>
            </a:r>
            <a:r>
              <a:rPr lang="en-GB" sz="2400" dirty="0"/>
              <a:t> among staff in the sunrise residential care home.Consider how this  may affect </a:t>
            </a:r>
            <a:r>
              <a:rPr lang="en-GB" sz="2400" b="1" dirty="0"/>
              <a:t>care delivery, communication </a:t>
            </a:r>
            <a:r>
              <a:rPr lang="en-GB" sz="2400" dirty="0"/>
              <a:t>and</a:t>
            </a:r>
            <a:r>
              <a:rPr lang="en-GB" sz="2400" b="1" dirty="0"/>
              <a:t> team working.</a:t>
            </a:r>
            <a:endParaRPr lang="en-US" sz="2400" b="1" dirty="0"/>
          </a:p>
        </p:txBody>
      </p:sp>
      <p:sp>
        <p:nvSpPr>
          <p:cNvPr id="6" name="TextBox 5">
            <a:extLst>
              <a:ext uri="{FF2B5EF4-FFF2-40B4-BE49-F238E27FC236}">
                <a16:creationId xmlns:a16="http://schemas.microsoft.com/office/drawing/2014/main" id="{1CD10BA3-21C7-06B0-DEB8-C81118B35F66}"/>
              </a:ext>
            </a:extLst>
          </p:cNvPr>
          <p:cNvSpPr txBox="1"/>
          <p:nvPr/>
        </p:nvSpPr>
        <p:spPr>
          <a:xfrm>
            <a:off x="580841" y="2013228"/>
            <a:ext cx="7167002" cy="2831544"/>
          </a:xfrm>
          <a:prstGeom prst="rect">
            <a:avLst/>
          </a:prstGeom>
          <a:noFill/>
        </p:spPr>
        <p:txBody>
          <a:bodyPr wrap="square" rtlCol="0">
            <a:spAutoFit/>
          </a:bodyPr>
          <a:lstStyle/>
          <a:p>
            <a:pPr algn="l"/>
            <a:r>
              <a:rPr lang="en-GB" sz="2200" b="1" u="sng" dirty="0">
                <a:highlight>
                  <a:srgbClr val="00FFFF"/>
                </a:highlight>
              </a:rPr>
              <a:t>Limitations of Communication .</a:t>
            </a:r>
          </a:p>
          <a:p>
            <a:pPr marL="285750" indent="-285750" algn="l">
              <a:buFont typeface="Arial" panose="020B0604020202020204" pitchFamily="34" charset="0"/>
              <a:buChar char="•"/>
            </a:pPr>
            <a:r>
              <a:rPr lang="en-GB" sz="2300" dirty="0"/>
              <a:t>Communication is limited if employees struggle with email, messaging or digital communication platforms.</a:t>
            </a:r>
          </a:p>
          <a:p>
            <a:pPr marL="285750" indent="-285750" algn="l">
              <a:buFont typeface="Arial" panose="020B0604020202020204" pitchFamily="34" charset="0"/>
              <a:buChar char="•"/>
            </a:pPr>
            <a:r>
              <a:rPr lang="en-GB" sz="2300" dirty="0"/>
              <a:t>Misunderstandings</a:t>
            </a:r>
          </a:p>
          <a:p>
            <a:pPr marL="285750" indent="-285750" algn="l">
              <a:buFont typeface="Arial" panose="020B0604020202020204" pitchFamily="34" charset="0"/>
              <a:buChar char="•"/>
            </a:pPr>
            <a:r>
              <a:rPr lang="en-GB" sz="2300" dirty="0"/>
              <a:t>Delayed answers </a:t>
            </a:r>
          </a:p>
          <a:p>
            <a:pPr marL="285750" indent="-285750" algn="l">
              <a:buFont typeface="Arial" panose="020B0604020202020204" pitchFamily="34" charset="0"/>
              <a:buChar char="•"/>
            </a:pPr>
            <a:r>
              <a:rPr lang="en-GB" sz="2300" dirty="0"/>
              <a:t>Breakdown in term collaboration are all possible,</a:t>
            </a:r>
          </a:p>
          <a:p>
            <a:pPr algn="l"/>
            <a:endParaRPr lang="en-US" dirty="0"/>
          </a:p>
        </p:txBody>
      </p:sp>
      <mc:AlternateContent xmlns:mc="http://schemas.openxmlformats.org/markup-compatibility/2006" xmlns:p14="http://schemas.microsoft.com/office/powerpoint/2010/main">
        <mc:Choice Requires="p14">
          <p:contentPart p14:bwMode="auto" r:id="rId2">
            <p14:nvContentPartPr>
              <p14:cNvPr id="15" name="Ink 14">
                <a:extLst>
                  <a:ext uri="{FF2B5EF4-FFF2-40B4-BE49-F238E27FC236}">
                    <a16:creationId xmlns:a16="http://schemas.microsoft.com/office/drawing/2014/main" id="{B5665AF1-507F-EDD6-471E-8B5755860B05}"/>
                  </a:ext>
                </a:extLst>
              </p14:cNvPr>
              <p14:cNvContentPartPr/>
              <p14:nvPr/>
            </p14:nvContentPartPr>
            <p14:xfrm>
              <a:off x="613543" y="1008490"/>
              <a:ext cx="2112840" cy="50760"/>
            </p14:xfrm>
          </p:contentPart>
        </mc:Choice>
        <mc:Fallback xmlns="">
          <p:pic>
            <p:nvPicPr>
              <p:cNvPr id="15" name="Ink 14">
                <a:extLst>
                  <a:ext uri="{FF2B5EF4-FFF2-40B4-BE49-F238E27FC236}">
                    <a16:creationId xmlns:a16="http://schemas.microsoft.com/office/drawing/2014/main" id="{B5665AF1-507F-EDD6-471E-8B5755860B05}"/>
                  </a:ext>
                </a:extLst>
              </p:cNvPr>
              <p:cNvPicPr/>
              <p:nvPr/>
            </p:nvPicPr>
            <p:blipFill>
              <a:blip r:embed="rId3"/>
              <a:stretch>
                <a:fillRect/>
              </a:stretch>
            </p:blipFill>
            <p:spPr>
              <a:xfrm>
                <a:off x="559543" y="900490"/>
                <a:ext cx="2220480" cy="266400"/>
              </a:xfrm>
              <a:prstGeom prst="rect">
                <a:avLst/>
              </a:prstGeom>
            </p:spPr>
          </p:pic>
        </mc:Fallback>
      </mc:AlternateContent>
    </p:spTree>
    <p:extLst>
      <p:ext uri="{BB962C8B-B14F-4D97-AF65-F5344CB8AC3E}">
        <p14:creationId xmlns:p14="http://schemas.microsoft.com/office/powerpoint/2010/main" val="10827803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4E452-847B-0800-A617-85EECBC5B2A1}"/>
              </a:ext>
            </a:extLst>
          </p:cNvPr>
          <p:cNvSpPr>
            <a:spLocks noGrp="1"/>
          </p:cNvSpPr>
          <p:nvPr>
            <p:ph type="title"/>
          </p:nvPr>
        </p:nvSpPr>
        <p:spPr>
          <a:xfrm>
            <a:off x="579497" y="94074"/>
            <a:ext cx="10377782" cy="749948"/>
          </a:xfrm>
        </p:spPr>
        <p:txBody>
          <a:bodyPr>
            <a:noAutofit/>
          </a:bodyPr>
          <a:lstStyle/>
          <a:p>
            <a:br>
              <a:rPr lang="en-GB" sz="2400" dirty="0"/>
            </a:br>
            <a:r>
              <a:rPr lang="en-GB" sz="2400" dirty="0"/>
              <a:t>Explain the </a:t>
            </a:r>
            <a:r>
              <a:rPr lang="en-GB" sz="2400" b="1" dirty="0"/>
              <a:t>impact of limited digital skills (digital literacy)</a:t>
            </a:r>
            <a:r>
              <a:rPr lang="en-GB" sz="2400" dirty="0"/>
              <a:t> among staff in the sunrise residential care home.Consider how this  may affect </a:t>
            </a:r>
            <a:r>
              <a:rPr lang="en-GB" sz="2400" b="1" dirty="0"/>
              <a:t>care delivery, communication </a:t>
            </a:r>
            <a:r>
              <a:rPr lang="en-GB" sz="2400" dirty="0"/>
              <a:t>and</a:t>
            </a:r>
            <a:r>
              <a:rPr lang="en-GB" sz="2400" b="1" dirty="0"/>
              <a:t> team working.</a:t>
            </a:r>
            <a:endParaRPr lang="en-US" sz="2400" b="1" dirty="0"/>
          </a:p>
        </p:txBody>
      </p:sp>
      <p:sp>
        <p:nvSpPr>
          <p:cNvPr id="7" name="TextBox 6">
            <a:extLst>
              <a:ext uri="{FF2B5EF4-FFF2-40B4-BE49-F238E27FC236}">
                <a16:creationId xmlns:a16="http://schemas.microsoft.com/office/drawing/2014/main" id="{1D33BFA2-579C-744B-D7B4-B2C8A6932C10}"/>
              </a:ext>
            </a:extLst>
          </p:cNvPr>
          <p:cNvSpPr txBox="1"/>
          <p:nvPr/>
        </p:nvSpPr>
        <p:spPr>
          <a:xfrm>
            <a:off x="780686" y="2734493"/>
            <a:ext cx="7291989" cy="3600986"/>
          </a:xfrm>
          <a:prstGeom prst="rect">
            <a:avLst/>
          </a:prstGeom>
          <a:noFill/>
        </p:spPr>
        <p:txBody>
          <a:bodyPr wrap="square" rtlCol="0">
            <a:spAutoFit/>
          </a:bodyPr>
          <a:lstStyle/>
          <a:p>
            <a:pPr algn="l"/>
            <a:r>
              <a:rPr lang="en-GB" sz="2400" u="sng" dirty="0">
                <a:highlight>
                  <a:srgbClr val="00FF00"/>
                </a:highlight>
              </a:rPr>
              <a:t>Limitations of team working</a:t>
            </a:r>
            <a:r>
              <a:rPr lang="en-GB" sz="2400" dirty="0"/>
              <a:t>.</a:t>
            </a:r>
          </a:p>
          <a:p>
            <a:pPr algn="l"/>
            <a:r>
              <a:rPr lang="en-GB" sz="2400" dirty="0"/>
              <a:t>Team work becomes difficult when some employees are digitally excluded.This can result in an uneven </a:t>
            </a:r>
          </a:p>
          <a:p>
            <a:pPr algn="l"/>
            <a:r>
              <a:rPr lang="en-GB" sz="2400" dirty="0"/>
              <a:t>Distribution of work ,increased </a:t>
            </a:r>
            <a:r>
              <a:rPr lang="en-GB" sz="2400" dirty="0" err="1"/>
              <a:t>irritation,and</a:t>
            </a:r>
            <a:r>
              <a:rPr lang="en-GB" sz="2400" dirty="0"/>
              <a:t> lack of  teamwork.</a:t>
            </a:r>
            <a:endParaRPr lang="en-GB" dirty="0"/>
          </a:p>
          <a:p>
            <a:pPr algn="l"/>
            <a:endParaRPr lang="en-GB" dirty="0"/>
          </a:p>
          <a:p>
            <a:pPr algn="l"/>
            <a:endParaRPr lang="en-GB" dirty="0"/>
          </a:p>
          <a:p>
            <a:pPr algn="l"/>
            <a:endParaRPr lang="en-GB" dirty="0"/>
          </a:p>
          <a:p>
            <a:pPr algn="l"/>
            <a:endParaRPr lang="en-GB" dirty="0"/>
          </a:p>
          <a:p>
            <a:pPr algn="l"/>
            <a:endParaRPr lang="en-GB" dirty="0"/>
          </a:p>
          <a:p>
            <a:pPr algn="l"/>
            <a:endParaRPr lang="en-US" dirty="0"/>
          </a:p>
        </p:txBody>
      </p:sp>
      <mc:AlternateContent xmlns:mc="http://schemas.openxmlformats.org/markup-compatibility/2006" xmlns:p14="http://schemas.microsoft.com/office/powerpoint/2010/main">
        <mc:Choice Requires="p14">
          <p:contentPart p14:bwMode="auto" r:id="rId2">
            <p14:nvContentPartPr>
              <p14:cNvPr id="15" name="Ink 14">
                <a:extLst>
                  <a:ext uri="{FF2B5EF4-FFF2-40B4-BE49-F238E27FC236}">
                    <a16:creationId xmlns:a16="http://schemas.microsoft.com/office/drawing/2014/main" id="{E4786DD6-E4AB-004E-174A-5681DFE9F2E9}"/>
                  </a:ext>
                </a:extLst>
              </p14:cNvPr>
              <p14:cNvContentPartPr/>
              <p14:nvPr/>
            </p14:nvContentPartPr>
            <p14:xfrm>
              <a:off x="3266743" y="1002010"/>
              <a:ext cx="1815840" cy="38160"/>
            </p14:xfrm>
          </p:contentPart>
        </mc:Choice>
        <mc:Fallback xmlns="">
          <p:pic>
            <p:nvPicPr>
              <p:cNvPr id="15" name="Ink 14">
                <a:extLst>
                  <a:ext uri="{FF2B5EF4-FFF2-40B4-BE49-F238E27FC236}">
                    <a16:creationId xmlns:a16="http://schemas.microsoft.com/office/drawing/2014/main" id="{E4786DD6-E4AB-004E-174A-5681DFE9F2E9}"/>
                  </a:ext>
                </a:extLst>
              </p:cNvPr>
              <p:cNvPicPr/>
              <p:nvPr/>
            </p:nvPicPr>
            <p:blipFill>
              <a:blip r:embed="rId3"/>
              <a:stretch>
                <a:fillRect/>
              </a:stretch>
            </p:blipFill>
            <p:spPr>
              <a:xfrm>
                <a:off x="3212743" y="894370"/>
                <a:ext cx="1923480" cy="253800"/>
              </a:xfrm>
              <a:prstGeom prst="rect">
                <a:avLst/>
              </a:prstGeom>
            </p:spPr>
          </p:pic>
        </mc:Fallback>
      </mc:AlternateContent>
    </p:spTree>
    <p:extLst>
      <p:ext uri="{BB962C8B-B14F-4D97-AF65-F5344CB8AC3E}">
        <p14:creationId xmlns:p14="http://schemas.microsoft.com/office/powerpoint/2010/main" val="16913302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5B61FA5F-0DED-1285-CA30-86BB2AC7076D}"/>
              </a:ext>
            </a:extLst>
          </p:cNvPr>
          <p:cNvSpPr>
            <a:spLocks noGrp="1"/>
          </p:cNvSpPr>
          <p:nvPr>
            <p:ph type="title"/>
          </p:nvPr>
        </p:nvSpPr>
        <p:spPr>
          <a:xfrm>
            <a:off x="1332871" y="2491220"/>
            <a:ext cx="9920334" cy="45719"/>
          </a:xfrm>
        </p:spPr>
        <p:txBody>
          <a:bodyPr>
            <a:normAutofit fontScale="90000"/>
          </a:bodyPr>
          <a:lstStyle/>
          <a:p>
            <a:pPr algn="l"/>
            <a:r>
              <a:rPr lang="en-GB" u="sng" dirty="0"/>
              <a:t>Summary</a:t>
            </a:r>
            <a:r>
              <a:rPr lang="en-GB" dirty="0"/>
              <a:t>: </a:t>
            </a:r>
            <a:br>
              <a:rPr lang="en-GB" dirty="0"/>
            </a:br>
            <a:br>
              <a:rPr lang="en-GB" dirty="0"/>
            </a:br>
            <a:br>
              <a:rPr lang="en-GB" dirty="0"/>
            </a:br>
            <a:r>
              <a:rPr lang="en-GB" sz="3800" dirty="0"/>
              <a:t>Addressing digital literacy among staff is critical ensuring good care delivery, communication and team work at Sunrise Residential Care Home.</a:t>
            </a:r>
            <a:endParaRPr lang="en-US" sz="3800" dirty="0"/>
          </a:p>
        </p:txBody>
      </p:sp>
    </p:spTree>
    <p:extLst>
      <p:ext uri="{BB962C8B-B14F-4D97-AF65-F5344CB8AC3E}">
        <p14:creationId xmlns:p14="http://schemas.microsoft.com/office/powerpoint/2010/main" val="18547052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4E452-847B-0800-A617-85EECBC5B2A1}"/>
              </a:ext>
            </a:extLst>
          </p:cNvPr>
          <p:cNvSpPr>
            <a:spLocks noGrp="1"/>
          </p:cNvSpPr>
          <p:nvPr>
            <p:ph type="title"/>
          </p:nvPr>
        </p:nvSpPr>
        <p:spPr>
          <a:xfrm>
            <a:off x="1007022" y="465887"/>
            <a:ext cx="10377782" cy="749948"/>
          </a:xfrm>
        </p:spPr>
        <p:txBody>
          <a:bodyPr>
            <a:noAutofit/>
          </a:bodyPr>
          <a:lstStyle/>
          <a:p>
            <a:r>
              <a:rPr lang="en-GB" sz="3700" u="sng" dirty="0"/>
              <a:t>References</a:t>
            </a:r>
            <a:r>
              <a:rPr lang="en-GB" sz="3700" dirty="0"/>
              <a:t>.</a:t>
            </a:r>
            <a:endParaRPr lang="en-US" sz="3700" dirty="0"/>
          </a:p>
        </p:txBody>
      </p:sp>
      <p:sp>
        <p:nvSpPr>
          <p:cNvPr id="8" name="TextBox 7">
            <a:extLst>
              <a:ext uri="{FF2B5EF4-FFF2-40B4-BE49-F238E27FC236}">
                <a16:creationId xmlns:a16="http://schemas.microsoft.com/office/drawing/2014/main" id="{6F5D72E9-75E8-E915-589D-5DFED5F17F5F}"/>
              </a:ext>
            </a:extLst>
          </p:cNvPr>
          <p:cNvSpPr txBox="1"/>
          <p:nvPr/>
        </p:nvSpPr>
        <p:spPr>
          <a:xfrm>
            <a:off x="579497" y="2114991"/>
            <a:ext cx="6485966" cy="1477328"/>
          </a:xfrm>
          <a:prstGeom prst="rect">
            <a:avLst/>
          </a:prstGeom>
          <a:noFill/>
        </p:spPr>
        <p:txBody>
          <a:bodyPr wrap="square" rtlCol="0">
            <a:spAutoFit/>
          </a:bodyPr>
          <a:lstStyle/>
          <a:p>
            <a:pPr algn="l"/>
            <a:endParaRPr lang="en-GB" dirty="0"/>
          </a:p>
          <a:p>
            <a:pPr algn="l"/>
            <a:r>
              <a:rPr lang="en-GB" dirty="0"/>
              <a:t>“The Impact of Digital Literacy on Care Delivery ,Communication and team work time Residential Care facilities “by Smith, J.,et al. in the journal of Applied Gerontology,2023,42(6),789,804.</a:t>
            </a:r>
          </a:p>
        </p:txBody>
      </p:sp>
      <mc:AlternateContent xmlns:mc="http://schemas.openxmlformats.org/markup-compatibility/2006" xmlns:p14="http://schemas.microsoft.com/office/powerpoint/2010/main">
        <mc:Choice Requires="p14">
          <p:contentPart p14:bwMode="auto" r:id="rId2">
            <p14:nvContentPartPr>
              <p14:cNvPr id="14" name="Ink 13">
                <a:extLst>
                  <a:ext uri="{FF2B5EF4-FFF2-40B4-BE49-F238E27FC236}">
                    <a16:creationId xmlns:a16="http://schemas.microsoft.com/office/drawing/2014/main" id="{D7074674-6869-A3BB-4CDC-358B08245396}"/>
                  </a:ext>
                </a:extLst>
              </p14:cNvPr>
              <p14:cNvContentPartPr/>
              <p14:nvPr/>
            </p14:nvContentPartPr>
            <p14:xfrm>
              <a:off x="607063" y="794650"/>
              <a:ext cx="365040" cy="25560"/>
            </p14:xfrm>
          </p:contentPart>
        </mc:Choice>
        <mc:Fallback xmlns="">
          <p:pic>
            <p:nvPicPr>
              <p:cNvPr id="14" name="Ink 13">
                <a:extLst>
                  <a:ext uri="{FF2B5EF4-FFF2-40B4-BE49-F238E27FC236}">
                    <a16:creationId xmlns:a16="http://schemas.microsoft.com/office/drawing/2014/main" id="{D7074674-6869-A3BB-4CDC-358B08245396}"/>
                  </a:ext>
                </a:extLst>
              </p:cNvPr>
              <p:cNvPicPr/>
              <p:nvPr/>
            </p:nvPicPr>
            <p:blipFill>
              <a:blip r:embed="rId3"/>
              <a:stretch>
                <a:fillRect/>
              </a:stretch>
            </p:blipFill>
            <p:spPr>
              <a:xfrm>
                <a:off x="553423" y="686650"/>
                <a:ext cx="472680" cy="241200"/>
              </a:xfrm>
              <a:prstGeom prst="rect">
                <a:avLst/>
              </a:prstGeom>
            </p:spPr>
          </p:pic>
        </mc:Fallback>
      </mc:AlternateContent>
    </p:spTree>
    <p:extLst>
      <p:ext uri="{BB962C8B-B14F-4D97-AF65-F5344CB8AC3E}">
        <p14:creationId xmlns:p14="http://schemas.microsoft.com/office/powerpoint/2010/main" val="26182780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0DCC3-EF9C-EFA2-7193-DA323CCF7996}"/>
              </a:ext>
            </a:extLst>
          </p:cNvPr>
          <p:cNvSpPr>
            <a:spLocks noGrp="1"/>
          </p:cNvSpPr>
          <p:nvPr>
            <p:ph type="title"/>
          </p:nvPr>
        </p:nvSpPr>
        <p:spPr>
          <a:xfrm>
            <a:off x="121466" y="427525"/>
            <a:ext cx="10956453" cy="188142"/>
          </a:xfrm>
        </p:spPr>
        <p:txBody>
          <a:bodyPr>
            <a:noAutofit/>
          </a:bodyPr>
          <a:lstStyle/>
          <a:p>
            <a:r>
              <a:rPr lang="en-US" sz="2400" dirty="0"/>
              <a:t>Design a </a:t>
            </a:r>
            <a:r>
              <a:rPr lang="en-US" sz="2400" b="1" dirty="0"/>
              <a:t>checklist</a:t>
            </a:r>
            <a:r>
              <a:rPr lang="en-US" sz="2400" dirty="0"/>
              <a:t> for digital safety practices in Sunrise residential care home, covering secure logins </a:t>
            </a:r>
            <a:r>
              <a:rPr lang="en-GB" sz="2400" dirty="0"/>
              <a:t>,</a:t>
            </a:r>
            <a:r>
              <a:rPr lang="en-US" sz="2400" dirty="0"/>
              <a:t>email safety, safe document storage and maintaining patient confidentiality.</a:t>
            </a:r>
          </a:p>
        </p:txBody>
      </p:sp>
      <p:sp>
        <p:nvSpPr>
          <p:cNvPr id="5" name="TextBox 4">
            <a:extLst>
              <a:ext uri="{FF2B5EF4-FFF2-40B4-BE49-F238E27FC236}">
                <a16:creationId xmlns:a16="http://schemas.microsoft.com/office/drawing/2014/main" id="{49A08320-7A6A-B6B3-2975-0AD805A41F18}"/>
              </a:ext>
            </a:extLst>
          </p:cNvPr>
          <p:cNvSpPr txBox="1"/>
          <p:nvPr/>
        </p:nvSpPr>
        <p:spPr>
          <a:xfrm>
            <a:off x="2171070" y="1368733"/>
            <a:ext cx="6098514" cy="646331"/>
          </a:xfrm>
          <a:prstGeom prst="rect">
            <a:avLst/>
          </a:prstGeom>
          <a:noFill/>
        </p:spPr>
        <p:txBody>
          <a:bodyPr wrap="square">
            <a:spAutoFit/>
          </a:bodyPr>
          <a:lstStyle/>
          <a:p>
            <a:r>
              <a:rPr lang="en-US" sz="1800" b="1" u="sng" dirty="0">
                <a:solidFill>
                  <a:schemeClr val="accent1"/>
                </a:solidFill>
              </a:rPr>
              <a:t>•Digital Safety Practices Checklist</a:t>
            </a:r>
            <a:r>
              <a:rPr lang="en-GB" sz="1800" b="1" u="sng" dirty="0">
                <a:solidFill>
                  <a:schemeClr val="accent1"/>
                </a:solidFill>
              </a:rPr>
              <a:t> </a:t>
            </a:r>
            <a:r>
              <a:rPr lang="en-US" sz="1800" b="1" u="sng" dirty="0">
                <a:solidFill>
                  <a:schemeClr val="accent1"/>
                </a:solidFill>
              </a:rPr>
              <a:t>Sunrise Residential Care Home</a:t>
            </a:r>
            <a:endParaRPr lang="en-US" b="1" u="sng" dirty="0">
              <a:solidFill>
                <a:schemeClr val="accent1"/>
              </a:solidFill>
            </a:endParaRPr>
          </a:p>
        </p:txBody>
      </p:sp>
      <p:sp>
        <p:nvSpPr>
          <p:cNvPr id="12" name="TextBox 11">
            <a:extLst>
              <a:ext uri="{FF2B5EF4-FFF2-40B4-BE49-F238E27FC236}">
                <a16:creationId xmlns:a16="http://schemas.microsoft.com/office/drawing/2014/main" id="{91B946D2-7FAA-2B3D-69C0-1A5D23C54E78}"/>
              </a:ext>
            </a:extLst>
          </p:cNvPr>
          <p:cNvSpPr txBox="1"/>
          <p:nvPr/>
        </p:nvSpPr>
        <p:spPr>
          <a:xfrm>
            <a:off x="853916" y="2644170"/>
            <a:ext cx="8732822" cy="1569660"/>
          </a:xfrm>
          <a:prstGeom prst="rect">
            <a:avLst/>
          </a:prstGeom>
          <a:noFill/>
        </p:spPr>
        <p:txBody>
          <a:bodyPr wrap="square">
            <a:spAutoFit/>
          </a:bodyPr>
          <a:lstStyle/>
          <a:p>
            <a:r>
              <a:rPr lang="en-GB" sz="2400" dirty="0"/>
              <a:t> </a:t>
            </a:r>
            <a:r>
              <a:rPr lang="en-US" sz="2400" dirty="0"/>
              <a:t>•This checklist is designed to support staff at Sunrise Residential Care Home in following best practices for digital safety. It helps ensure secure logins, safe email use, proper document storage, and the protection of patient confidentiality.</a:t>
            </a:r>
          </a:p>
        </p:txBody>
      </p:sp>
      <mc:AlternateContent xmlns:mc="http://schemas.openxmlformats.org/markup-compatibility/2006" xmlns:p14="http://schemas.microsoft.com/office/powerpoint/2010/main" xmlns:aink="http://schemas.microsoft.com/office/drawing/2016/ink">
        <mc:Choice Requires="p14 aink">
          <p:contentPart p14:bwMode="auto" r:id="rId2">
            <p14:nvContentPartPr>
              <p14:cNvPr id="3" name="Ink 2">
                <a:extLst>
                  <a:ext uri="{FF2B5EF4-FFF2-40B4-BE49-F238E27FC236}">
                    <a16:creationId xmlns:a16="http://schemas.microsoft.com/office/drawing/2014/main" id="{2D4C48F7-B553-ABCB-9CA6-96F3740BAE9F}"/>
                  </a:ext>
                </a:extLst>
              </p14:cNvPr>
              <p14:cNvContentPartPr/>
              <p14:nvPr/>
            </p14:nvContentPartPr>
            <p14:xfrm>
              <a:off x="4287343" y="-524030"/>
              <a:ext cx="360" cy="360"/>
            </p14:xfrm>
          </p:contentPart>
        </mc:Choice>
        <mc:Fallback xmlns="">
          <p:pic>
            <p:nvPicPr>
              <p:cNvPr id="3" name="Ink 2">
                <a:extLst>
                  <a:ext uri="{FF2B5EF4-FFF2-40B4-BE49-F238E27FC236}">
                    <a16:creationId xmlns:a16="http://schemas.microsoft.com/office/drawing/2014/main" id="{2D4C48F7-B553-ABCB-9CA6-96F3740BAE9F}"/>
                  </a:ext>
                </a:extLst>
              </p:cNvPr>
              <p:cNvPicPr/>
              <p:nvPr/>
            </p:nvPicPr>
            <p:blipFill>
              <a:blip r:embed="rId3"/>
              <a:stretch>
                <a:fillRect/>
              </a:stretch>
            </p:blipFill>
            <p:spPr>
              <a:xfrm>
                <a:off x="4278703" y="-578030"/>
                <a:ext cx="18000" cy="10800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4" name="Ink 3">
                <a:extLst>
                  <a:ext uri="{FF2B5EF4-FFF2-40B4-BE49-F238E27FC236}">
                    <a16:creationId xmlns:a16="http://schemas.microsoft.com/office/drawing/2014/main" id="{F2E6F841-06D6-8CA1-CD7B-6FEF29F11BCC}"/>
                  </a:ext>
                </a:extLst>
              </p14:cNvPr>
              <p14:cNvContentPartPr/>
              <p14:nvPr/>
            </p14:nvContentPartPr>
            <p14:xfrm>
              <a:off x="324103" y="521770"/>
              <a:ext cx="1383480" cy="12960"/>
            </p14:xfrm>
          </p:contentPart>
        </mc:Choice>
        <mc:Fallback xmlns="">
          <p:pic>
            <p:nvPicPr>
              <p:cNvPr id="4" name="Ink 3">
                <a:extLst>
                  <a:ext uri="{FF2B5EF4-FFF2-40B4-BE49-F238E27FC236}">
                    <a16:creationId xmlns:a16="http://schemas.microsoft.com/office/drawing/2014/main" id="{F2E6F841-06D6-8CA1-CD7B-6FEF29F11BCC}"/>
                  </a:ext>
                </a:extLst>
              </p:cNvPr>
              <p:cNvPicPr/>
              <p:nvPr/>
            </p:nvPicPr>
            <p:blipFill>
              <a:blip r:embed="rId5"/>
              <a:stretch>
                <a:fillRect/>
              </a:stretch>
            </p:blipFill>
            <p:spPr>
              <a:xfrm>
                <a:off x="270463" y="413770"/>
                <a:ext cx="1491120" cy="2286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8" name="Ink 7">
                <a:extLst>
                  <a:ext uri="{FF2B5EF4-FFF2-40B4-BE49-F238E27FC236}">
                    <a16:creationId xmlns:a16="http://schemas.microsoft.com/office/drawing/2014/main" id="{98941700-761C-1F06-BD8C-24EF75AC516D}"/>
                  </a:ext>
                </a:extLst>
              </p14:cNvPr>
              <p14:cNvContentPartPr/>
              <p14:nvPr/>
            </p14:nvContentPartPr>
            <p14:xfrm>
              <a:off x="1958863" y="527890"/>
              <a:ext cx="1484280" cy="25560"/>
            </p14:xfrm>
          </p:contentPart>
        </mc:Choice>
        <mc:Fallback xmlns="">
          <p:pic>
            <p:nvPicPr>
              <p:cNvPr id="8" name="Ink 7">
                <a:extLst>
                  <a:ext uri="{FF2B5EF4-FFF2-40B4-BE49-F238E27FC236}">
                    <a16:creationId xmlns:a16="http://schemas.microsoft.com/office/drawing/2014/main" id="{98941700-761C-1F06-BD8C-24EF75AC516D}"/>
                  </a:ext>
                </a:extLst>
              </p:cNvPr>
              <p:cNvPicPr/>
              <p:nvPr/>
            </p:nvPicPr>
            <p:blipFill>
              <a:blip r:embed="rId7"/>
              <a:stretch>
                <a:fillRect/>
              </a:stretch>
            </p:blipFill>
            <p:spPr>
              <a:xfrm>
                <a:off x="1905223" y="420250"/>
                <a:ext cx="1591920" cy="2412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4" name="Ink 13">
                <a:extLst>
                  <a:ext uri="{FF2B5EF4-FFF2-40B4-BE49-F238E27FC236}">
                    <a16:creationId xmlns:a16="http://schemas.microsoft.com/office/drawing/2014/main" id="{E984262A-F81C-9316-4E2B-EEA1F3B88DAA}"/>
                  </a:ext>
                </a:extLst>
              </p14:cNvPr>
              <p14:cNvContentPartPr/>
              <p14:nvPr/>
            </p14:nvContentPartPr>
            <p14:xfrm>
              <a:off x="3656263" y="446170"/>
              <a:ext cx="2508840" cy="75960"/>
            </p14:xfrm>
          </p:contentPart>
        </mc:Choice>
        <mc:Fallback xmlns="">
          <p:pic>
            <p:nvPicPr>
              <p:cNvPr id="14" name="Ink 13">
                <a:extLst>
                  <a:ext uri="{FF2B5EF4-FFF2-40B4-BE49-F238E27FC236}">
                    <a16:creationId xmlns:a16="http://schemas.microsoft.com/office/drawing/2014/main" id="{E984262A-F81C-9316-4E2B-EEA1F3B88DAA}"/>
                  </a:ext>
                </a:extLst>
              </p:cNvPr>
              <p:cNvPicPr/>
              <p:nvPr/>
            </p:nvPicPr>
            <p:blipFill>
              <a:blip r:embed="rId9"/>
              <a:stretch>
                <a:fillRect/>
              </a:stretch>
            </p:blipFill>
            <p:spPr>
              <a:xfrm>
                <a:off x="3602623" y="338530"/>
                <a:ext cx="2616480" cy="2916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7" name="Ink 16">
                <a:extLst>
                  <a:ext uri="{FF2B5EF4-FFF2-40B4-BE49-F238E27FC236}">
                    <a16:creationId xmlns:a16="http://schemas.microsoft.com/office/drawing/2014/main" id="{DED18E15-A5C8-6BC3-F345-C35C5A6923BD}"/>
                  </a:ext>
                </a:extLst>
              </p14:cNvPr>
              <p14:cNvContentPartPr/>
              <p14:nvPr/>
            </p14:nvContentPartPr>
            <p14:xfrm>
              <a:off x="6919303" y="471370"/>
              <a:ext cx="2257560" cy="44280"/>
            </p14:xfrm>
          </p:contentPart>
        </mc:Choice>
        <mc:Fallback xmlns="">
          <p:pic>
            <p:nvPicPr>
              <p:cNvPr id="17" name="Ink 16">
                <a:extLst>
                  <a:ext uri="{FF2B5EF4-FFF2-40B4-BE49-F238E27FC236}">
                    <a16:creationId xmlns:a16="http://schemas.microsoft.com/office/drawing/2014/main" id="{DED18E15-A5C8-6BC3-F345-C35C5A6923BD}"/>
                  </a:ext>
                </a:extLst>
              </p:cNvPr>
              <p:cNvPicPr/>
              <p:nvPr/>
            </p:nvPicPr>
            <p:blipFill>
              <a:blip r:embed="rId11"/>
              <a:stretch>
                <a:fillRect/>
              </a:stretch>
            </p:blipFill>
            <p:spPr>
              <a:xfrm>
                <a:off x="6865663" y="363370"/>
                <a:ext cx="2365200" cy="259920"/>
              </a:xfrm>
              <a:prstGeom prst="rect">
                <a:avLst/>
              </a:prstGeom>
            </p:spPr>
          </p:pic>
        </mc:Fallback>
      </mc:AlternateContent>
    </p:spTree>
    <p:extLst>
      <p:ext uri="{BB962C8B-B14F-4D97-AF65-F5344CB8AC3E}">
        <p14:creationId xmlns:p14="http://schemas.microsoft.com/office/powerpoint/2010/main" val="946238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6AB8411-B831-604C-8118-1058D308EC13}"/>
              </a:ext>
            </a:extLst>
          </p:cNvPr>
          <p:cNvSpPr>
            <a:spLocks noGrp="1"/>
          </p:cNvSpPr>
          <p:nvPr>
            <p:ph idx="1"/>
          </p:nvPr>
        </p:nvSpPr>
        <p:spPr>
          <a:xfrm>
            <a:off x="644808" y="1555435"/>
            <a:ext cx="8915148" cy="3747129"/>
          </a:xfrm>
          <a:ln>
            <a:solidFill>
              <a:schemeClr val="tx1"/>
            </a:solidFill>
          </a:ln>
        </p:spPr>
        <p:txBody>
          <a:bodyPr>
            <a:normAutofit fontScale="40000" lnSpcReduction="20000"/>
          </a:bodyPr>
          <a:lstStyle/>
          <a:p>
            <a:r>
              <a:rPr lang="en-US" sz="6000" b="1" dirty="0">
                <a:solidFill>
                  <a:schemeClr val="accent1"/>
                </a:solidFill>
              </a:rPr>
              <a:t>1. </a:t>
            </a:r>
            <a:r>
              <a:rPr lang="en-US" sz="6000" b="1" u="sng" dirty="0">
                <a:solidFill>
                  <a:schemeClr val="accent1"/>
                </a:solidFill>
              </a:rPr>
              <a:t>Secure Logins</a:t>
            </a:r>
            <a:endParaRPr lang="en-GB" sz="6000" b="1" u="sng" dirty="0">
              <a:solidFill>
                <a:schemeClr val="accent1"/>
              </a:solidFill>
            </a:endParaRPr>
          </a:p>
          <a:p>
            <a:endParaRPr lang="en-GB" sz="6000" b="1" u="sng" dirty="0">
              <a:solidFill>
                <a:schemeClr val="accent1"/>
              </a:solidFill>
            </a:endParaRPr>
          </a:p>
          <a:p>
            <a:r>
              <a:rPr lang="en-US" sz="6000" dirty="0"/>
              <a:t>☐ Use unique usernames and strong passwords (minimum 8 characters, mix of letters, numbers, symbols).</a:t>
            </a:r>
            <a:endParaRPr lang="en-GB" sz="6000" dirty="0"/>
          </a:p>
          <a:p>
            <a:r>
              <a:rPr lang="en-US" sz="6000" dirty="0"/>
              <a:t>☐ Never share login details with anyone, including colleagues.</a:t>
            </a:r>
            <a:endParaRPr lang="en-GB" sz="6000" dirty="0"/>
          </a:p>
          <a:p>
            <a:r>
              <a:rPr lang="en-US" sz="6000" dirty="0"/>
              <a:t>☐ Enable two-factor authentication where available.</a:t>
            </a:r>
            <a:endParaRPr lang="en-GB" sz="6000" dirty="0"/>
          </a:p>
          <a:p>
            <a:r>
              <a:rPr lang="en-US" sz="6000" dirty="0"/>
              <a:t>☐ Log out of all systems when not in use</a:t>
            </a:r>
            <a:r>
              <a:rPr lang="en-GB" sz="6000" dirty="0"/>
              <a:t> </a:t>
            </a:r>
            <a:r>
              <a:rPr lang="en-US" sz="6000" dirty="0"/>
              <a:t> or when leaving a workstation.</a:t>
            </a:r>
            <a:endParaRPr lang="en-GB" sz="6000" dirty="0"/>
          </a:p>
          <a:p>
            <a:r>
              <a:rPr lang="en-US" sz="6000" dirty="0"/>
              <a:t>☐ Change passwords regularly (at least every 90 days).</a:t>
            </a:r>
            <a:endParaRPr lang="en-GB" sz="6000" dirty="0"/>
          </a:p>
          <a:p>
            <a:endParaRPr lang="en-US" dirty="0"/>
          </a:p>
        </p:txBody>
      </p:sp>
      <p:sp>
        <p:nvSpPr>
          <p:cNvPr id="5" name="TextBox 4">
            <a:extLst>
              <a:ext uri="{FF2B5EF4-FFF2-40B4-BE49-F238E27FC236}">
                <a16:creationId xmlns:a16="http://schemas.microsoft.com/office/drawing/2014/main" id="{49A08320-7A6A-B6B3-2975-0AD805A41F18}"/>
              </a:ext>
            </a:extLst>
          </p:cNvPr>
          <p:cNvSpPr txBox="1"/>
          <p:nvPr/>
        </p:nvSpPr>
        <p:spPr>
          <a:xfrm>
            <a:off x="832668" y="284164"/>
            <a:ext cx="6098514" cy="677108"/>
          </a:xfrm>
          <a:prstGeom prst="rect">
            <a:avLst/>
          </a:prstGeom>
          <a:noFill/>
        </p:spPr>
        <p:txBody>
          <a:bodyPr wrap="square">
            <a:spAutoFit/>
          </a:bodyPr>
          <a:lstStyle/>
          <a:p>
            <a:r>
              <a:rPr lang="en-US" sz="1900" b="1" u="sng" dirty="0">
                <a:solidFill>
                  <a:schemeClr val="accent1"/>
                </a:solidFill>
              </a:rPr>
              <a:t>•Digital Safety Practices ChecklistSunrise Residential Care Home</a:t>
            </a:r>
          </a:p>
        </p:txBody>
      </p:sp>
      <p:sp>
        <p:nvSpPr>
          <p:cNvPr id="11" name="TextBox 10">
            <a:extLst>
              <a:ext uri="{FF2B5EF4-FFF2-40B4-BE49-F238E27FC236}">
                <a16:creationId xmlns:a16="http://schemas.microsoft.com/office/drawing/2014/main" id="{BD0C815B-227F-5795-27C8-428CE48F1F18}"/>
              </a:ext>
            </a:extLst>
          </p:cNvPr>
          <p:cNvSpPr txBox="1"/>
          <p:nvPr/>
        </p:nvSpPr>
        <p:spPr>
          <a:xfrm>
            <a:off x="5102382" y="2468075"/>
            <a:ext cx="1828800" cy="1828800"/>
          </a:xfrm>
          <a:prstGeom prst="rect">
            <a:avLst/>
          </a:prstGeom>
          <a:noFill/>
        </p:spPr>
        <p:txBody>
          <a:bodyPr wrap="square" rtlCol="0">
            <a:spAutoFit/>
          </a:bodyPr>
          <a:lstStyle/>
          <a:p>
            <a:pPr algn="l"/>
            <a:endParaRPr lang="en-US" dirty="0"/>
          </a:p>
        </p:txBody>
      </p:sp>
      <mc:AlternateContent xmlns:mc="http://schemas.openxmlformats.org/markup-compatibility/2006" xmlns:p14="http://schemas.microsoft.com/office/powerpoint/2010/main">
        <mc:Choice Requires="p14">
          <p:contentPart p14:bwMode="auto" r:id="rId2">
            <p14:nvContentPartPr>
              <p14:cNvPr id="2" name="Ink 1">
                <a:extLst>
                  <a:ext uri="{FF2B5EF4-FFF2-40B4-BE49-F238E27FC236}">
                    <a16:creationId xmlns:a16="http://schemas.microsoft.com/office/drawing/2014/main" id="{8F430FB3-EDDD-384F-ADD2-FAB83E76B833}"/>
                  </a:ext>
                </a:extLst>
              </p14:cNvPr>
              <p14:cNvContentPartPr/>
              <p14:nvPr/>
            </p14:nvContentPartPr>
            <p14:xfrm>
              <a:off x="1355503" y="1718770"/>
              <a:ext cx="1735560" cy="12960"/>
            </p14:xfrm>
          </p:contentPart>
        </mc:Choice>
        <mc:Fallback xmlns="">
          <p:pic>
            <p:nvPicPr>
              <p:cNvPr id="2" name="Ink 1">
                <a:extLst>
                  <a:ext uri="{FF2B5EF4-FFF2-40B4-BE49-F238E27FC236}">
                    <a16:creationId xmlns:a16="http://schemas.microsoft.com/office/drawing/2014/main" id="{8F430FB3-EDDD-384F-ADD2-FAB83E76B833}"/>
                  </a:ext>
                </a:extLst>
              </p:cNvPr>
              <p:cNvPicPr/>
              <p:nvPr/>
            </p:nvPicPr>
            <p:blipFill>
              <a:blip r:embed="rId3"/>
              <a:stretch>
                <a:fillRect/>
              </a:stretch>
            </p:blipFill>
            <p:spPr>
              <a:xfrm>
                <a:off x="1301503" y="1611130"/>
                <a:ext cx="1843200" cy="228600"/>
              </a:xfrm>
              <a:prstGeom prst="rect">
                <a:avLst/>
              </a:prstGeom>
            </p:spPr>
          </p:pic>
        </mc:Fallback>
      </mc:AlternateContent>
    </p:spTree>
    <p:extLst>
      <p:ext uri="{BB962C8B-B14F-4D97-AF65-F5344CB8AC3E}">
        <p14:creationId xmlns:p14="http://schemas.microsoft.com/office/powerpoint/2010/main" val="14241525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6AB8411-B831-604C-8118-1058D308EC13}"/>
              </a:ext>
            </a:extLst>
          </p:cNvPr>
          <p:cNvSpPr>
            <a:spLocks noGrp="1"/>
          </p:cNvSpPr>
          <p:nvPr>
            <p:ph idx="1"/>
          </p:nvPr>
        </p:nvSpPr>
        <p:spPr>
          <a:xfrm>
            <a:off x="804754" y="1848141"/>
            <a:ext cx="8965444" cy="4024037"/>
          </a:xfrm>
          <a:ln>
            <a:solidFill>
              <a:schemeClr val="tx1"/>
            </a:solidFill>
          </a:ln>
        </p:spPr>
        <p:txBody>
          <a:bodyPr>
            <a:normAutofit fontScale="25000" lnSpcReduction="20000"/>
          </a:bodyPr>
          <a:lstStyle/>
          <a:p>
            <a:r>
              <a:rPr lang="en-US" sz="10000" b="1" dirty="0">
                <a:solidFill>
                  <a:schemeClr val="accent1"/>
                </a:solidFill>
              </a:rPr>
              <a:t>2.</a:t>
            </a:r>
            <a:r>
              <a:rPr lang="en-US" sz="10000" b="1" u="sng" dirty="0">
                <a:solidFill>
                  <a:schemeClr val="accent1"/>
                </a:solidFill>
              </a:rPr>
              <a:t> Email Safety</a:t>
            </a:r>
            <a:endParaRPr lang="en-GB" sz="10000" b="1" u="sng" dirty="0">
              <a:solidFill>
                <a:schemeClr val="accent1"/>
              </a:solidFill>
            </a:endParaRPr>
          </a:p>
          <a:p>
            <a:endParaRPr lang="en-GB" sz="6000" b="1" u="sng" dirty="0">
              <a:solidFill>
                <a:schemeClr val="accent1"/>
              </a:solidFill>
            </a:endParaRPr>
          </a:p>
          <a:p>
            <a:r>
              <a:rPr lang="en-US" sz="9600" dirty="0"/>
              <a:t>☐ Check the sender’s address before opening emails or attachments.</a:t>
            </a:r>
            <a:endParaRPr lang="en-GB" sz="9600" dirty="0"/>
          </a:p>
          <a:p>
            <a:r>
              <a:rPr lang="en-US" sz="9600" dirty="0"/>
              <a:t>☐ Do not click on suspicious links or download unknown attachments.</a:t>
            </a:r>
            <a:endParaRPr lang="en-GB" sz="9600" dirty="0"/>
          </a:p>
          <a:p>
            <a:r>
              <a:rPr lang="en-US" sz="9600" dirty="0"/>
              <a:t>☐ Report phishing or suspicious emails to the IT team immediately.</a:t>
            </a:r>
            <a:endParaRPr lang="en-GB" sz="9600" dirty="0"/>
          </a:p>
          <a:p>
            <a:r>
              <a:rPr lang="en-US" sz="9600" dirty="0"/>
              <a:t>☐ Avoid sending sensitive information over email unless encrypted.</a:t>
            </a:r>
            <a:endParaRPr lang="en-GB" sz="9600" dirty="0"/>
          </a:p>
          <a:p>
            <a:r>
              <a:rPr lang="en-US" sz="9600" dirty="0"/>
              <a:t>☐ Never use personal email accounts for work-related communication. </a:t>
            </a:r>
            <a:endParaRPr lang="en-GB" sz="9600" dirty="0"/>
          </a:p>
          <a:p>
            <a:endParaRPr lang="en-US" dirty="0"/>
          </a:p>
        </p:txBody>
      </p:sp>
      <p:sp>
        <p:nvSpPr>
          <p:cNvPr id="5" name="TextBox 4">
            <a:extLst>
              <a:ext uri="{FF2B5EF4-FFF2-40B4-BE49-F238E27FC236}">
                <a16:creationId xmlns:a16="http://schemas.microsoft.com/office/drawing/2014/main" id="{49A08320-7A6A-B6B3-2975-0AD805A41F18}"/>
              </a:ext>
            </a:extLst>
          </p:cNvPr>
          <p:cNvSpPr txBox="1"/>
          <p:nvPr/>
        </p:nvSpPr>
        <p:spPr>
          <a:xfrm>
            <a:off x="804754" y="658890"/>
            <a:ext cx="6387347" cy="646331"/>
          </a:xfrm>
          <a:prstGeom prst="rect">
            <a:avLst/>
          </a:prstGeom>
          <a:noFill/>
        </p:spPr>
        <p:txBody>
          <a:bodyPr wrap="square">
            <a:spAutoFit/>
          </a:bodyPr>
          <a:lstStyle/>
          <a:p>
            <a:r>
              <a:rPr lang="en-US" sz="1800" b="1" u="sng" dirty="0">
                <a:solidFill>
                  <a:schemeClr val="accent1"/>
                </a:solidFill>
              </a:rPr>
              <a:t>•Digital Safety Practices ChecklistSunrise Residential Care Home</a:t>
            </a:r>
            <a:endParaRPr lang="en-US" b="1" u="sng" dirty="0">
              <a:solidFill>
                <a:schemeClr val="accent1"/>
              </a:solidFill>
            </a:endParaRPr>
          </a:p>
        </p:txBody>
      </p:sp>
      <mc:AlternateContent xmlns:mc="http://schemas.openxmlformats.org/markup-compatibility/2006" xmlns:p14="http://schemas.microsoft.com/office/powerpoint/2010/main">
        <mc:Choice Requires="p14">
          <p:contentPart p14:bwMode="auto" r:id="rId2">
            <p14:nvContentPartPr>
              <p14:cNvPr id="2" name="Ink 1">
                <a:extLst>
                  <a:ext uri="{FF2B5EF4-FFF2-40B4-BE49-F238E27FC236}">
                    <a16:creationId xmlns:a16="http://schemas.microsoft.com/office/drawing/2014/main" id="{21BDBD78-27CF-CF87-FE59-0D9904FC87F5}"/>
                  </a:ext>
                </a:extLst>
              </p14:cNvPr>
              <p14:cNvContentPartPr/>
              <p14:nvPr/>
            </p14:nvContentPartPr>
            <p14:xfrm>
              <a:off x="1462063" y="1976530"/>
              <a:ext cx="1892880" cy="38160"/>
            </p14:xfrm>
          </p:contentPart>
        </mc:Choice>
        <mc:Fallback xmlns="">
          <p:pic>
            <p:nvPicPr>
              <p:cNvPr id="2" name="Ink 1">
                <a:extLst>
                  <a:ext uri="{FF2B5EF4-FFF2-40B4-BE49-F238E27FC236}">
                    <a16:creationId xmlns:a16="http://schemas.microsoft.com/office/drawing/2014/main" id="{21BDBD78-27CF-CF87-FE59-0D9904FC87F5}"/>
                  </a:ext>
                </a:extLst>
              </p:cNvPr>
              <p:cNvPicPr/>
              <p:nvPr/>
            </p:nvPicPr>
            <p:blipFill>
              <a:blip r:embed="rId3"/>
              <a:stretch>
                <a:fillRect/>
              </a:stretch>
            </p:blipFill>
            <p:spPr>
              <a:xfrm>
                <a:off x="1408423" y="1868890"/>
                <a:ext cx="2000520" cy="253800"/>
              </a:xfrm>
              <a:prstGeom prst="rect">
                <a:avLst/>
              </a:prstGeom>
            </p:spPr>
          </p:pic>
        </mc:Fallback>
      </mc:AlternateContent>
    </p:spTree>
    <p:extLst>
      <p:ext uri="{BB962C8B-B14F-4D97-AF65-F5344CB8AC3E}">
        <p14:creationId xmlns:p14="http://schemas.microsoft.com/office/powerpoint/2010/main" val="7524894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9A08320-7A6A-B6B3-2975-0AD805A41F18}"/>
              </a:ext>
            </a:extLst>
          </p:cNvPr>
          <p:cNvSpPr txBox="1"/>
          <p:nvPr/>
        </p:nvSpPr>
        <p:spPr>
          <a:xfrm>
            <a:off x="832668" y="489735"/>
            <a:ext cx="6098514" cy="677108"/>
          </a:xfrm>
          <a:prstGeom prst="rect">
            <a:avLst/>
          </a:prstGeom>
          <a:noFill/>
        </p:spPr>
        <p:txBody>
          <a:bodyPr wrap="square">
            <a:spAutoFit/>
          </a:bodyPr>
          <a:lstStyle/>
          <a:p>
            <a:r>
              <a:rPr lang="en-US" sz="1900" b="1" u="sng" dirty="0">
                <a:solidFill>
                  <a:schemeClr val="accent1"/>
                </a:solidFill>
              </a:rPr>
              <a:t>•Digital Safety Practices ChecklistSunrise Residential Care Home</a:t>
            </a:r>
          </a:p>
        </p:txBody>
      </p:sp>
      <p:sp>
        <p:nvSpPr>
          <p:cNvPr id="14" name="Content Placeholder 2">
            <a:extLst>
              <a:ext uri="{FF2B5EF4-FFF2-40B4-BE49-F238E27FC236}">
                <a16:creationId xmlns:a16="http://schemas.microsoft.com/office/drawing/2014/main" id="{836782AE-B2CE-254E-11D5-10E633FDB1C5}"/>
              </a:ext>
            </a:extLst>
          </p:cNvPr>
          <p:cNvSpPr>
            <a:spLocks noGrp="1"/>
          </p:cNvSpPr>
          <p:nvPr>
            <p:ph idx="1"/>
          </p:nvPr>
        </p:nvSpPr>
        <p:spPr>
          <a:xfrm>
            <a:off x="692818" y="1823268"/>
            <a:ext cx="8423519" cy="3709406"/>
          </a:xfrm>
          <a:ln>
            <a:solidFill>
              <a:schemeClr val="tx1"/>
            </a:solidFill>
          </a:ln>
        </p:spPr>
        <p:txBody>
          <a:bodyPr>
            <a:normAutofit/>
          </a:bodyPr>
          <a:lstStyle/>
          <a:p>
            <a:r>
              <a:rPr lang="en-US" sz="2400" b="1" dirty="0">
                <a:solidFill>
                  <a:schemeClr val="accent1"/>
                </a:solidFill>
              </a:rPr>
              <a:t>3. </a:t>
            </a:r>
            <a:r>
              <a:rPr lang="en-US" sz="2400" b="1" u="sng" dirty="0">
                <a:solidFill>
                  <a:schemeClr val="accent1"/>
                </a:solidFill>
              </a:rPr>
              <a:t>Safe Document Storage</a:t>
            </a:r>
            <a:endParaRPr lang="en-GB" sz="2400" b="1" u="sng" dirty="0">
              <a:solidFill>
                <a:schemeClr val="accent1"/>
              </a:solidFill>
            </a:endParaRPr>
          </a:p>
          <a:p>
            <a:r>
              <a:rPr lang="en-US" sz="2400" dirty="0"/>
              <a:t>☐ Save files only on secure, approved systems (not personal devices).</a:t>
            </a:r>
            <a:endParaRPr lang="en-GB" sz="2400" dirty="0"/>
          </a:p>
          <a:p>
            <a:r>
              <a:rPr lang="en-US" sz="2400" dirty="0"/>
              <a:t>☐ Use password-protected files for sensitive data.</a:t>
            </a:r>
            <a:endParaRPr lang="en-GB" sz="2400" dirty="0"/>
          </a:p>
          <a:p>
            <a:r>
              <a:rPr lang="en-US" sz="2400" dirty="0"/>
              <a:t>☐ Avoid leaving confidential documents open on shared computers.</a:t>
            </a:r>
            <a:endParaRPr lang="en-GB" sz="2400" dirty="0"/>
          </a:p>
          <a:p>
            <a:r>
              <a:rPr lang="en-US" sz="2400" dirty="0"/>
              <a:t>☐ Back up files regularly on the approved secure server.</a:t>
            </a:r>
            <a:endParaRPr lang="en-GB" sz="2400" dirty="0"/>
          </a:p>
          <a:p>
            <a:r>
              <a:rPr lang="en-US" sz="2400" dirty="0"/>
              <a:t>☐ Do not use USB drives unless</a:t>
            </a:r>
            <a:r>
              <a:rPr lang="en-GB" sz="2400" dirty="0"/>
              <a:t> auth</a:t>
            </a:r>
            <a:r>
              <a:rPr lang="en-US" sz="2400" dirty="0"/>
              <a:t> and encrypted.</a:t>
            </a:r>
          </a:p>
        </p:txBody>
      </p:sp>
      <mc:AlternateContent xmlns:mc="http://schemas.openxmlformats.org/markup-compatibility/2006" xmlns:p14="http://schemas.microsoft.com/office/powerpoint/2010/main">
        <mc:Choice Requires="p14">
          <p:contentPart p14:bwMode="auto" r:id="rId2">
            <p14:nvContentPartPr>
              <p14:cNvPr id="2" name="Ink 1">
                <a:extLst>
                  <a:ext uri="{FF2B5EF4-FFF2-40B4-BE49-F238E27FC236}">
                    <a16:creationId xmlns:a16="http://schemas.microsoft.com/office/drawing/2014/main" id="{97746472-B0C6-E158-FDE2-CCD4A02F3DBA}"/>
                  </a:ext>
                </a:extLst>
              </p14:cNvPr>
              <p14:cNvContentPartPr/>
              <p14:nvPr/>
            </p14:nvContentPartPr>
            <p14:xfrm>
              <a:off x="1437223" y="2020450"/>
              <a:ext cx="3194280" cy="56880"/>
            </p14:xfrm>
          </p:contentPart>
        </mc:Choice>
        <mc:Fallback xmlns="">
          <p:pic>
            <p:nvPicPr>
              <p:cNvPr id="2" name="Ink 1">
                <a:extLst>
                  <a:ext uri="{FF2B5EF4-FFF2-40B4-BE49-F238E27FC236}">
                    <a16:creationId xmlns:a16="http://schemas.microsoft.com/office/drawing/2014/main" id="{97746472-B0C6-E158-FDE2-CCD4A02F3DBA}"/>
                  </a:ext>
                </a:extLst>
              </p:cNvPr>
              <p:cNvPicPr/>
              <p:nvPr/>
            </p:nvPicPr>
            <p:blipFill>
              <a:blip r:embed="rId3"/>
              <a:stretch>
                <a:fillRect/>
              </a:stretch>
            </p:blipFill>
            <p:spPr>
              <a:xfrm>
                <a:off x="1383223" y="1912810"/>
                <a:ext cx="3301920" cy="272520"/>
              </a:xfrm>
              <a:prstGeom prst="rect">
                <a:avLst/>
              </a:prstGeom>
            </p:spPr>
          </p:pic>
        </mc:Fallback>
      </mc:AlternateContent>
    </p:spTree>
    <p:extLst>
      <p:ext uri="{BB962C8B-B14F-4D97-AF65-F5344CB8AC3E}">
        <p14:creationId xmlns:p14="http://schemas.microsoft.com/office/powerpoint/2010/main" val="27997267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6AB8411-B831-604C-8118-1058D308EC13}"/>
              </a:ext>
            </a:extLst>
          </p:cNvPr>
          <p:cNvSpPr>
            <a:spLocks noGrp="1"/>
          </p:cNvSpPr>
          <p:nvPr>
            <p:ph idx="1"/>
          </p:nvPr>
        </p:nvSpPr>
        <p:spPr>
          <a:xfrm>
            <a:off x="678636" y="2037030"/>
            <a:ext cx="8273862" cy="3495644"/>
          </a:xfrm>
          <a:ln>
            <a:solidFill>
              <a:schemeClr val="tx1"/>
            </a:solidFill>
          </a:ln>
        </p:spPr>
        <p:txBody>
          <a:bodyPr>
            <a:normAutofit/>
          </a:bodyPr>
          <a:lstStyle/>
          <a:p>
            <a:r>
              <a:rPr lang="en-US" sz="2400" b="1" dirty="0">
                <a:solidFill>
                  <a:schemeClr val="accent1"/>
                </a:solidFill>
              </a:rPr>
              <a:t>4.</a:t>
            </a:r>
            <a:r>
              <a:rPr lang="en-US" sz="2400" b="1" u="sng" dirty="0">
                <a:solidFill>
                  <a:schemeClr val="accent1"/>
                </a:solidFill>
              </a:rPr>
              <a:t> Maintaining Patient Confidentiality</a:t>
            </a:r>
            <a:endParaRPr lang="en-GB" sz="2400" b="1" u="sng" dirty="0">
              <a:solidFill>
                <a:schemeClr val="accent1"/>
              </a:solidFill>
            </a:endParaRPr>
          </a:p>
          <a:p>
            <a:r>
              <a:rPr lang="en-US" sz="2400" dirty="0"/>
              <a:t>☐ Access patient records only when required for your role.</a:t>
            </a:r>
            <a:endParaRPr lang="en-GB" sz="2400" dirty="0"/>
          </a:p>
          <a:p>
            <a:r>
              <a:rPr lang="en-US" sz="2400" dirty="0"/>
              <a:t>☐ Do not discuss patient information in public areas or with unauthorized individuals.</a:t>
            </a:r>
            <a:endParaRPr lang="en-GB" sz="2400" dirty="0"/>
          </a:p>
          <a:p>
            <a:r>
              <a:rPr lang="en-US" sz="2400" dirty="0"/>
              <a:t>☐ Store digital patient files in restricted-access folders only.</a:t>
            </a:r>
            <a:endParaRPr lang="en-GB" sz="2400" dirty="0"/>
          </a:p>
          <a:p>
            <a:r>
              <a:rPr lang="en-US" sz="2400" dirty="0"/>
              <a:t>☐ Lock your screen when stepping away from a computer.</a:t>
            </a:r>
            <a:endParaRPr lang="en-GB" sz="2400" dirty="0"/>
          </a:p>
          <a:p>
            <a:r>
              <a:rPr lang="en-US" sz="2400" dirty="0"/>
              <a:t>☐ Ensure printed documents with patient data are disposed of using secure shredding.</a:t>
            </a:r>
            <a:endParaRPr lang="en-GB" sz="2400" dirty="0"/>
          </a:p>
          <a:p>
            <a:endParaRPr lang="en-US" dirty="0"/>
          </a:p>
        </p:txBody>
      </p:sp>
      <p:sp>
        <p:nvSpPr>
          <p:cNvPr id="5" name="TextBox 4">
            <a:extLst>
              <a:ext uri="{FF2B5EF4-FFF2-40B4-BE49-F238E27FC236}">
                <a16:creationId xmlns:a16="http://schemas.microsoft.com/office/drawing/2014/main" id="{49A08320-7A6A-B6B3-2975-0AD805A41F18}"/>
              </a:ext>
            </a:extLst>
          </p:cNvPr>
          <p:cNvSpPr txBox="1"/>
          <p:nvPr/>
        </p:nvSpPr>
        <p:spPr>
          <a:xfrm>
            <a:off x="678636" y="454697"/>
            <a:ext cx="6652156" cy="707886"/>
          </a:xfrm>
          <a:prstGeom prst="rect">
            <a:avLst/>
          </a:prstGeom>
          <a:noFill/>
        </p:spPr>
        <p:txBody>
          <a:bodyPr wrap="square">
            <a:spAutoFit/>
          </a:bodyPr>
          <a:lstStyle/>
          <a:p>
            <a:r>
              <a:rPr lang="en-US" sz="2000" b="1" u="sng" dirty="0">
                <a:solidFill>
                  <a:schemeClr val="accent1"/>
                </a:solidFill>
              </a:rPr>
              <a:t>•Digital Safety Practices ChecklistSunrise Residential Care Home</a:t>
            </a:r>
          </a:p>
        </p:txBody>
      </p:sp>
      <p:sp>
        <p:nvSpPr>
          <p:cNvPr id="7" name="TextBox 6">
            <a:extLst>
              <a:ext uri="{FF2B5EF4-FFF2-40B4-BE49-F238E27FC236}">
                <a16:creationId xmlns:a16="http://schemas.microsoft.com/office/drawing/2014/main" id="{AA24A780-30E1-4D86-D7DB-4D7B153A1ABE}"/>
              </a:ext>
            </a:extLst>
          </p:cNvPr>
          <p:cNvSpPr txBox="1"/>
          <p:nvPr/>
        </p:nvSpPr>
        <p:spPr>
          <a:xfrm>
            <a:off x="6096000" y="643810"/>
            <a:ext cx="5972020" cy="553998"/>
          </a:xfrm>
          <a:prstGeom prst="rect">
            <a:avLst/>
          </a:prstGeom>
          <a:noFill/>
        </p:spPr>
        <p:txBody>
          <a:bodyPr wrap="square">
            <a:spAutoFit/>
          </a:bodyPr>
          <a:lstStyle/>
          <a:p>
            <a:endParaRPr lang="en-GB" sz="1500" dirty="0"/>
          </a:p>
          <a:p>
            <a:endParaRPr lang="en-US" sz="1500" dirty="0"/>
          </a:p>
        </p:txBody>
      </p:sp>
      <mc:AlternateContent xmlns:mc="http://schemas.openxmlformats.org/markup-compatibility/2006" xmlns:p14="http://schemas.microsoft.com/office/powerpoint/2010/main">
        <mc:Choice Requires="p14">
          <p:contentPart p14:bwMode="auto" r:id="rId2">
            <p14:nvContentPartPr>
              <p14:cNvPr id="27" name="Ink 26">
                <a:extLst>
                  <a:ext uri="{FF2B5EF4-FFF2-40B4-BE49-F238E27FC236}">
                    <a16:creationId xmlns:a16="http://schemas.microsoft.com/office/drawing/2014/main" id="{7B9C566E-D9E7-C0C3-C986-3E1B02E3E148}"/>
                  </a:ext>
                </a:extLst>
              </p14:cNvPr>
              <p14:cNvContentPartPr/>
              <p14:nvPr/>
            </p14:nvContentPartPr>
            <p14:xfrm>
              <a:off x="1380343" y="2159050"/>
              <a:ext cx="4723920" cy="151200"/>
            </p14:xfrm>
          </p:contentPart>
        </mc:Choice>
        <mc:Fallback xmlns="">
          <p:pic>
            <p:nvPicPr>
              <p:cNvPr id="27" name="Ink 26">
                <a:extLst>
                  <a:ext uri="{FF2B5EF4-FFF2-40B4-BE49-F238E27FC236}">
                    <a16:creationId xmlns:a16="http://schemas.microsoft.com/office/drawing/2014/main" id="{7B9C566E-D9E7-C0C3-C986-3E1B02E3E148}"/>
                  </a:ext>
                </a:extLst>
              </p:cNvPr>
              <p:cNvPicPr/>
              <p:nvPr/>
            </p:nvPicPr>
            <p:blipFill>
              <a:blip r:embed="rId3"/>
              <a:stretch>
                <a:fillRect/>
              </a:stretch>
            </p:blipFill>
            <p:spPr>
              <a:xfrm>
                <a:off x="1326703" y="2051050"/>
                <a:ext cx="4831560" cy="366840"/>
              </a:xfrm>
              <a:prstGeom prst="rect">
                <a:avLst/>
              </a:prstGeom>
            </p:spPr>
          </p:pic>
        </mc:Fallback>
      </mc:AlternateContent>
    </p:spTree>
    <p:extLst>
      <p:ext uri="{BB962C8B-B14F-4D97-AF65-F5344CB8AC3E}">
        <p14:creationId xmlns:p14="http://schemas.microsoft.com/office/powerpoint/2010/main" val="29606365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152E5A-3A5D-6507-B36A-E37E4518B2EB}"/>
              </a:ext>
            </a:extLst>
          </p:cNvPr>
          <p:cNvSpPr>
            <a:spLocks noGrp="1"/>
          </p:cNvSpPr>
          <p:nvPr>
            <p:ph idx="1"/>
          </p:nvPr>
        </p:nvSpPr>
        <p:spPr>
          <a:xfrm>
            <a:off x="637011" y="895130"/>
            <a:ext cx="10515600" cy="4351338"/>
          </a:xfrm>
        </p:spPr>
        <p:txBody>
          <a:bodyPr/>
          <a:lstStyle/>
          <a:p>
            <a:r>
              <a:rPr lang="en-US" sz="3000" b="1" u="sng" dirty="0">
                <a:solidFill>
                  <a:schemeClr val="accent1"/>
                </a:solidFill>
              </a:rPr>
              <a:t>Conclusion</a:t>
            </a:r>
            <a:r>
              <a:rPr lang="en-GB" sz="3000" b="1" u="sng" dirty="0">
                <a:solidFill>
                  <a:schemeClr val="accent1"/>
                </a:solidFill>
              </a:rPr>
              <a:t>:</a:t>
            </a:r>
          </a:p>
          <a:p>
            <a:endParaRPr lang="en-GB" b="1" u="sng" dirty="0">
              <a:solidFill>
                <a:schemeClr val="accent1"/>
              </a:solidFill>
            </a:endParaRPr>
          </a:p>
          <a:p>
            <a:endParaRPr lang="en-GB" sz="2800" b="1" u="sng" dirty="0">
              <a:solidFill>
                <a:schemeClr val="accent1"/>
              </a:solidFill>
            </a:endParaRPr>
          </a:p>
          <a:p>
            <a:r>
              <a:rPr lang="en-US" sz="2800" dirty="0"/>
              <a:t>Following this checklist helps staff maintain high standards of digital safety, ensuring that sensitive information and patient confidentiality are always protected at Sunrise Residential Care Home.</a:t>
            </a:r>
            <a:endParaRPr lang="en-US" dirty="0"/>
          </a:p>
        </p:txBody>
      </p:sp>
    </p:spTree>
    <p:extLst>
      <p:ext uri="{BB962C8B-B14F-4D97-AF65-F5344CB8AC3E}">
        <p14:creationId xmlns:p14="http://schemas.microsoft.com/office/powerpoint/2010/main" val="18530296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906BE576-80FC-CA26-CB92-314552172BBB}"/>
              </a:ext>
            </a:extLst>
          </p:cNvPr>
          <p:cNvSpPr txBox="1"/>
          <p:nvPr/>
        </p:nvSpPr>
        <p:spPr>
          <a:xfrm>
            <a:off x="832668" y="1720631"/>
            <a:ext cx="7654473" cy="1477328"/>
          </a:xfrm>
          <a:prstGeom prst="rect">
            <a:avLst/>
          </a:prstGeom>
          <a:noFill/>
        </p:spPr>
        <p:txBody>
          <a:bodyPr wrap="square" rtlCol="0">
            <a:spAutoFit/>
          </a:bodyPr>
          <a:lstStyle/>
          <a:p>
            <a:pPr algn="l"/>
            <a:r>
              <a:rPr lang="en-US" sz="1500" dirty="0"/>
              <a:t>Care Quality Commission (2021) What we do. Available at: https://</a:t>
            </a:r>
            <a:r>
              <a:rPr lang="en-US" sz="1500" dirty="0" err="1"/>
              <a:t>www.cqc.org.uk</a:t>
            </a:r>
            <a:r>
              <a:rPr lang="en-US" sz="1500" dirty="0"/>
              <a:t>/ (</a:t>
            </a:r>
            <a:r>
              <a:rPr lang="en-US" sz="1500" dirty="0" err="1"/>
              <a:t>Acce</a:t>
            </a:r>
            <a:r>
              <a:rPr lang="en-GB" sz="1500" dirty="0" err="1"/>
              <a:t>ssed</a:t>
            </a:r>
            <a:r>
              <a:rPr lang="en-GB" sz="1500" dirty="0"/>
              <a:t>: 3 October 2025).Department of Health and Social Care (2018) Data Protection Act 2018.London:The stationary Office.NHS </a:t>
            </a:r>
            <a:r>
              <a:rPr lang="en-GB" sz="1500" dirty="0" err="1"/>
              <a:t>Digita</a:t>
            </a:r>
            <a:r>
              <a:rPr lang="en-GB" sz="1500" dirty="0"/>
              <a:t> (2021) Data Security Pandemic protection Toolkit.Available at: </a:t>
            </a:r>
            <a:r>
              <a:rPr lang="en-GB" sz="1500" dirty="0">
                <a:hlinkClick r:id="rId2"/>
              </a:rPr>
              <a:t>https://</a:t>
            </a:r>
            <a:r>
              <a:rPr lang="en-GB" sz="1500" dirty="0" err="1">
                <a:hlinkClick r:id="rId2"/>
              </a:rPr>
              <a:t>digital.nhs.uk</a:t>
            </a:r>
            <a:r>
              <a:rPr lang="en-GB" sz="1500" dirty="0">
                <a:hlinkClick r:id="rId2"/>
              </a:rPr>
              <a:t>/</a:t>
            </a:r>
            <a:r>
              <a:rPr lang="en-GB" sz="1500" dirty="0"/>
              <a:t> (Accessed: 3 October 2025).UK Government (2018) General Data Protection </a:t>
            </a:r>
            <a:r>
              <a:rPr lang="en-GB" sz="1500" dirty="0" err="1"/>
              <a:t>Reguation</a:t>
            </a:r>
            <a:r>
              <a:rPr lang="en-GB" sz="1500" dirty="0"/>
              <a:t> (GDPR) Guidance.Available at: https://www.gov.uk/ (Accessed: 3 October 2025)</a:t>
            </a:r>
            <a:endParaRPr lang="en-US" sz="1500" dirty="0"/>
          </a:p>
        </p:txBody>
      </p:sp>
      <p:sp>
        <p:nvSpPr>
          <p:cNvPr id="11" name="TextBox 10">
            <a:extLst>
              <a:ext uri="{FF2B5EF4-FFF2-40B4-BE49-F238E27FC236}">
                <a16:creationId xmlns:a16="http://schemas.microsoft.com/office/drawing/2014/main" id="{BD0C815B-227F-5795-27C8-428CE48F1F18}"/>
              </a:ext>
            </a:extLst>
          </p:cNvPr>
          <p:cNvSpPr txBox="1"/>
          <p:nvPr/>
        </p:nvSpPr>
        <p:spPr>
          <a:xfrm>
            <a:off x="5102382" y="2468075"/>
            <a:ext cx="1828800" cy="1828800"/>
          </a:xfrm>
          <a:prstGeom prst="rect">
            <a:avLst/>
          </a:prstGeom>
          <a:noFill/>
        </p:spPr>
        <p:txBody>
          <a:bodyPr wrap="square" rtlCol="0">
            <a:spAutoFit/>
          </a:bodyPr>
          <a:lstStyle/>
          <a:p>
            <a:pPr algn="l"/>
            <a:endParaRPr lang="en-US" dirty="0"/>
          </a:p>
        </p:txBody>
      </p:sp>
      <p:sp>
        <p:nvSpPr>
          <p:cNvPr id="14" name="TextBox 13">
            <a:extLst>
              <a:ext uri="{FF2B5EF4-FFF2-40B4-BE49-F238E27FC236}">
                <a16:creationId xmlns:a16="http://schemas.microsoft.com/office/drawing/2014/main" id="{BB11B1AE-5CF8-7D68-17C2-C29228EE95B0}"/>
              </a:ext>
            </a:extLst>
          </p:cNvPr>
          <p:cNvSpPr txBox="1"/>
          <p:nvPr/>
        </p:nvSpPr>
        <p:spPr>
          <a:xfrm>
            <a:off x="832668" y="522473"/>
            <a:ext cx="6098514" cy="600164"/>
          </a:xfrm>
          <a:prstGeom prst="rect">
            <a:avLst/>
          </a:prstGeom>
          <a:noFill/>
        </p:spPr>
        <p:txBody>
          <a:bodyPr wrap="square">
            <a:spAutoFit/>
          </a:bodyPr>
          <a:lstStyle/>
          <a:p>
            <a:r>
              <a:rPr lang="en-US" sz="3300" b="1" u="sng" dirty="0">
                <a:solidFill>
                  <a:schemeClr val="accent1"/>
                </a:solidFill>
              </a:rPr>
              <a:t>References</a:t>
            </a:r>
            <a:r>
              <a:rPr lang="en-GB" sz="3300" b="1" u="sng" dirty="0">
                <a:solidFill>
                  <a:schemeClr val="accent1"/>
                </a:solidFill>
              </a:rPr>
              <a:t>:</a:t>
            </a:r>
            <a:endParaRPr lang="en-US" sz="3300" dirty="0"/>
          </a:p>
        </p:txBody>
      </p:sp>
      <mc:AlternateContent xmlns:mc="http://schemas.openxmlformats.org/markup-compatibility/2006" xmlns:p14="http://schemas.microsoft.com/office/powerpoint/2010/main">
        <mc:Choice Requires="p14">
          <p:contentPart p14:bwMode="auto" r:id="rId3">
            <p14:nvContentPartPr>
              <p14:cNvPr id="18" name="Ink 17">
                <a:extLst>
                  <a:ext uri="{FF2B5EF4-FFF2-40B4-BE49-F238E27FC236}">
                    <a16:creationId xmlns:a16="http://schemas.microsoft.com/office/drawing/2014/main" id="{A4CF09D4-0977-CA8E-2E18-AFA6C139101E}"/>
                  </a:ext>
                </a:extLst>
              </p14:cNvPr>
              <p14:cNvContentPartPr/>
              <p14:nvPr/>
            </p14:nvContentPartPr>
            <p14:xfrm>
              <a:off x="431023" y="863770"/>
              <a:ext cx="396360" cy="12960"/>
            </p14:xfrm>
          </p:contentPart>
        </mc:Choice>
        <mc:Fallback xmlns="">
          <p:pic>
            <p:nvPicPr>
              <p:cNvPr id="18" name="Ink 17">
                <a:extLst>
                  <a:ext uri="{FF2B5EF4-FFF2-40B4-BE49-F238E27FC236}">
                    <a16:creationId xmlns:a16="http://schemas.microsoft.com/office/drawing/2014/main" id="{A4CF09D4-0977-CA8E-2E18-AFA6C139101E}"/>
                  </a:ext>
                </a:extLst>
              </p:cNvPr>
              <p:cNvPicPr/>
              <p:nvPr/>
            </p:nvPicPr>
            <p:blipFill>
              <a:blip r:embed="rId4"/>
              <a:stretch>
                <a:fillRect/>
              </a:stretch>
            </p:blipFill>
            <p:spPr>
              <a:xfrm>
                <a:off x="377383" y="756130"/>
                <a:ext cx="504000" cy="228600"/>
              </a:xfrm>
              <a:prstGeom prst="rect">
                <a:avLst/>
              </a:prstGeom>
            </p:spPr>
          </p:pic>
        </mc:Fallback>
      </mc:AlternateContent>
    </p:spTree>
    <p:extLst>
      <p:ext uri="{BB962C8B-B14F-4D97-AF65-F5344CB8AC3E}">
        <p14:creationId xmlns:p14="http://schemas.microsoft.com/office/powerpoint/2010/main" val="32936520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23</Slides>
  <Notes>0</Notes>
  <HiddenSlides>0</HiddenSlide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Office Theme</vt:lpstr>
      <vt:lpstr>The University of Wales Trinity Saint David Digital Skills and Research Methods(LCS4007) Component 1 Group presentation </vt:lpstr>
      <vt:lpstr>Slide map:</vt:lpstr>
      <vt:lpstr>Choose one MS 365 application (Word,PowerPoint,One Excel) and explain how it is used within the sunrise residential care home to complete tasks more efficiently.Discuss the benefits and limitations of the chosen application.</vt:lpstr>
      <vt:lpstr>References :</vt:lpstr>
      <vt:lpstr>Benefits of how PowerPoints are used within the sunrise residential care home. </vt:lpstr>
      <vt:lpstr>Limitations of how PowerPoints are used within the sunrise residential care home. </vt:lpstr>
      <vt:lpstr>Choose one MS 365 communication or collaboration tool (MS Teams, OneDrive, or Outlook) and evaluate its usage within the Sunrise residential care home. Discuss the benefits and limitations of the chosen application  </vt:lpstr>
      <vt:lpstr>Choose one MS 365 communication or collaboration tool (MS Teams, OneDrive, or Outlook) and evaluate its usage within the Sunrise residential care home. Discuss the benefits and limitations of the chosen application  </vt:lpstr>
      <vt:lpstr>Choose one MS 365 communication or collaboration tool (MS Teams, OneDrive, or Outlook) and evaluate its usage within the Sunrise residential care home. Discuss the benefits and limitations of the chosen application  </vt:lpstr>
      <vt:lpstr>References:</vt:lpstr>
      <vt:lpstr> Explain the impact of limited digital skills (digital literacy) among staff in the sunrise residential care home.Consider how this  may affect care delivery, communication and team working.</vt:lpstr>
      <vt:lpstr> Explain the impact of limited digital skills (digital literacy) among staff in the sunrise residential care home.Consider how this  may affect care delivery, communication and team working.</vt:lpstr>
      <vt:lpstr> Explain the impact of limited digital skills (digital literacy) among staff in the sunrise residential care home.Consider how this  may affect care delivery, communication and team working.</vt:lpstr>
      <vt:lpstr> Explain the impact of limited digital skills (digital literacy) among staff in the sunrise residential care home.Consider how this  may affect care delivery, communication and team working.</vt:lpstr>
      <vt:lpstr>Summary:    Addressing digital literacy among staff is critical ensuring good care delivery, communication and team work at Sunrise Residential Care Home.</vt:lpstr>
      <vt:lpstr>References.</vt:lpstr>
      <vt:lpstr>Design a checklist for digital safety practices in Sunrise residential care home, covering secure logins ,email safety, safe document storage and maintaining patient confidentiality.</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University of Wales Trinity Saint David Digital Skills and Research Methods(LCS4007) Component 1 Group presentation </dc:title>
  <dc:creator>Alisha Kavwal Mahmood (2505027)</dc:creator>
  <cp:lastModifiedBy>Alisha Kavwal Mahmood (2505027)</cp:lastModifiedBy>
  <cp:revision>13</cp:revision>
  <dcterms:created xsi:type="dcterms:W3CDTF">2025-10-03T15:38:11Z</dcterms:created>
  <dcterms:modified xsi:type="dcterms:W3CDTF">2025-10-12T21:00:41Z</dcterms:modified>
</cp:coreProperties>
</file>