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DB58E0-08DA-DE93-66BC-36BB3571C0B4}" v="154" dt="2026-07-21T11:24:06.799"/>
    <p1510:client id="{C94935B0-B7C7-C66C-C69D-884FA1553B30}" v="141" dt="2026-07-21T10:41:35.2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eley Ann Kali (2008020)" userId="S::2008020@student.uwtsd.ac.uk::50d7cf73-858f-4889-960f-a4113b9aeae6" providerId="AD" clId="Web-{C94935B0-B7C7-C66C-C69D-884FA1553B30}"/>
    <pc:docChg chg="addSld modSld">
      <pc:chgData name="Kieley Ann Kali (2008020)" userId="S::2008020@student.uwtsd.ac.uk::50d7cf73-858f-4889-960f-a4113b9aeae6" providerId="AD" clId="Web-{C94935B0-B7C7-C66C-C69D-884FA1553B30}" dt="2026-07-19T12:45:49.423" v="154" actId="20577"/>
      <pc:docMkLst>
        <pc:docMk/>
      </pc:docMkLst>
      <pc:sldChg chg="addSp delSp modSp mod setBg setClrOvrMap">
        <pc:chgData name="Kieley Ann Kali (2008020)" userId="S::2008020@student.uwtsd.ac.uk::50d7cf73-858f-4889-960f-a4113b9aeae6" providerId="AD" clId="Web-{C94935B0-B7C7-C66C-C69D-884FA1553B30}" dt="2026-07-19T12:36:40.193" v="117" actId="20577"/>
        <pc:sldMkLst>
          <pc:docMk/>
          <pc:sldMk cId="917864212" sldId="259"/>
        </pc:sldMkLst>
        <pc:spChg chg="mod">
          <ac:chgData name="Kieley Ann Kali (2008020)" userId="S::2008020@student.uwtsd.ac.uk::50d7cf73-858f-4889-960f-a4113b9aeae6" providerId="AD" clId="Web-{C94935B0-B7C7-C66C-C69D-884FA1553B30}" dt="2026-07-19T12:30:56.758" v="115" actId="14100"/>
          <ac:spMkLst>
            <pc:docMk/>
            <pc:sldMk cId="917864212" sldId="259"/>
            <ac:spMk id="8" creationId="{ECEB820E-4206-02F2-D6D9-D7D7A681B156}"/>
          </ac:spMkLst>
        </pc:spChg>
        <pc:spChg chg="mod">
          <ac:chgData name="Kieley Ann Kali (2008020)" userId="S::2008020@student.uwtsd.ac.uk::50d7cf73-858f-4889-960f-a4113b9aeae6" providerId="AD" clId="Web-{C94935B0-B7C7-C66C-C69D-884FA1553B30}" dt="2026-07-19T12:36:40.193" v="117" actId="20577"/>
          <ac:spMkLst>
            <pc:docMk/>
            <pc:sldMk cId="917864212" sldId="259"/>
            <ac:spMk id="13" creationId="{9929D0BD-B817-FDA5-3A98-4293C26FEACB}"/>
          </ac:spMkLst>
        </pc:spChg>
        <pc:spChg chg="mod">
          <ac:chgData name="Kieley Ann Kali (2008020)" userId="S::2008020@student.uwtsd.ac.uk::50d7cf73-858f-4889-960f-a4113b9aeae6" providerId="AD" clId="Web-{C94935B0-B7C7-C66C-C69D-884FA1553B30}" dt="2026-07-19T12:30:42.960" v="113" actId="14100"/>
          <ac:spMkLst>
            <pc:docMk/>
            <pc:sldMk cId="917864212" sldId="259"/>
            <ac:spMk id="14" creationId="{744FB36A-2EA0-DCFB-7CAA-126E8669AFF9}"/>
          </ac:spMkLst>
        </pc:spChg>
        <pc:spChg chg="add">
          <ac:chgData name="Kieley Ann Kali (2008020)" userId="S::2008020@student.uwtsd.ac.uk::50d7cf73-858f-4889-960f-a4113b9aeae6" providerId="AD" clId="Web-{C94935B0-B7C7-C66C-C69D-884FA1553B30}" dt="2026-07-19T12:29:38.364" v="104"/>
          <ac:spMkLst>
            <pc:docMk/>
            <pc:sldMk cId="917864212" sldId="259"/>
            <ac:spMk id="32" creationId="{4FFBEE45-F140-49D5-85EA-C78C24340B23}"/>
          </ac:spMkLst>
        </pc:spChg>
      </pc:sldChg>
      <pc:sldChg chg="addSp delSp modSp new mod setBg modClrScheme setClrOvrMap chgLayout">
        <pc:chgData name="Kieley Ann Kali (2008020)" userId="S::2008020@student.uwtsd.ac.uk::50d7cf73-858f-4889-960f-a4113b9aeae6" providerId="AD" clId="Web-{C94935B0-B7C7-C66C-C69D-884FA1553B30}" dt="2026-07-19T12:45:49.423" v="154" actId="20577"/>
        <pc:sldMkLst>
          <pc:docMk/>
          <pc:sldMk cId="4124106523" sldId="261"/>
        </pc:sldMkLst>
        <pc:spChg chg="mod ord">
          <ac:chgData name="Kieley Ann Kali (2008020)" userId="S::2008020@student.uwtsd.ac.uk::50d7cf73-858f-4889-960f-a4113b9aeae6" providerId="AD" clId="Web-{C94935B0-B7C7-C66C-C69D-884FA1553B30}" dt="2026-07-19T12:45:49.423" v="154" actId="20577"/>
          <ac:spMkLst>
            <pc:docMk/>
            <pc:sldMk cId="4124106523" sldId="261"/>
            <ac:spMk id="2" creationId="{E7CBA5CD-0400-267A-F275-085A9AFECEA2}"/>
          </ac:spMkLst>
        </pc:spChg>
        <pc:spChg chg="add mod">
          <ac:chgData name="Kieley Ann Kali (2008020)" userId="S::2008020@student.uwtsd.ac.uk::50d7cf73-858f-4889-960f-a4113b9aeae6" providerId="AD" clId="Web-{C94935B0-B7C7-C66C-C69D-884FA1553B30}" dt="2026-07-19T12:43:29.542" v="143" actId="1076"/>
          <ac:spMkLst>
            <pc:docMk/>
            <pc:sldMk cId="4124106523" sldId="261"/>
            <ac:spMk id="9" creationId="{CD1F3E3C-9947-6EEB-1928-9EBC4660D6E7}"/>
          </ac:spMkLst>
        </pc:spChg>
        <pc:spChg chg="add">
          <ac:chgData name="Kieley Ann Kali (2008020)" userId="S::2008020@student.uwtsd.ac.uk::50d7cf73-858f-4889-960f-a4113b9aeae6" providerId="AD" clId="Web-{C94935B0-B7C7-C66C-C69D-884FA1553B30}" dt="2026-07-19T12:45:41.594" v="152"/>
          <ac:spMkLst>
            <pc:docMk/>
            <pc:sldMk cId="4124106523" sldId="261"/>
            <ac:spMk id="38" creationId="{66B332A4-D438-4773-A77F-5ED49A448D9D}"/>
          </ac:spMkLst>
        </pc:spChg>
        <pc:spChg chg="add">
          <ac:chgData name="Kieley Ann Kali (2008020)" userId="S::2008020@student.uwtsd.ac.uk::50d7cf73-858f-4889-960f-a4113b9aeae6" providerId="AD" clId="Web-{C94935B0-B7C7-C66C-C69D-884FA1553B30}" dt="2026-07-19T12:45:41.594" v="152"/>
          <ac:spMkLst>
            <pc:docMk/>
            <pc:sldMk cId="4124106523" sldId="261"/>
            <ac:spMk id="39" creationId="{DF9AD32D-FF05-44F4-BD4D-9CEE89B71EB9}"/>
          </ac:spMkLst>
        </pc:spChg>
      </pc:sldChg>
    </pc:docChg>
  </pc:docChgLst>
  <pc:docChgLst>
    <pc:chgData name="Kieley Ann Kali (2008020)" userId="S::2008020@student.uwtsd.ac.uk::50d7cf73-858f-4889-960f-a4113b9aeae6" providerId="AD" clId="Web-{5688658F-80FA-A9B3-10D5-F0E64E15E7D9}"/>
    <pc:docChg chg="modSld">
      <pc:chgData name="Kieley Ann Kali (2008020)" userId="S::2008020@student.uwtsd.ac.uk::50d7cf73-858f-4889-960f-a4113b9aeae6" providerId="AD" clId="Web-{5688658F-80FA-A9B3-10D5-F0E64E15E7D9}" dt="2026-07-19T11:04:08.388" v="7" actId="20577"/>
      <pc:docMkLst>
        <pc:docMk/>
      </pc:docMkLst>
      <pc:sldChg chg="modSp">
        <pc:chgData name="Kieley Ann Kali (2008020)" userId="S::2008020@student.uwtsd.ac.uk::50d7cf73-858f-4889-960f-a4113b9aeae6" providerId="AD" clId="Web-{5688658F-80FA-A9B3-10D5-F0E64E15E7D9}" dt="2026-07-19T11:04:08.388" v="7" actId="20577"/>
        <pc:sldMkLst>
          <pc:docMk/>
          <pc:sldMk cId="917864212" sldId="259"/>
        </pc:sldMkLst>
        <pc:spChg chg="mod">
          <ac:chgData name="Kieley Ann Kali (2008020)" userId="S::2008020@student.uwtsd.ac.uk::50d7cf73-858f-4889-960f-a4113b9aeae6" providerId="AD" clId="Web-{5688658F-80FA-A9B3-10D5-F0E64E15E7D9}" dt="2026-07-19T11:04:08.388" v="7" actId="20577"/>
          <ac:spMkLst>
            <pc:docMk/>
            <pc:sldMk cId="917864212" sldId="259"/>
            <ac:spMk id="13" creationId="{9929D0BD-B817-FDA5-3A98-4293C26FEACB}"/>
          </ac:spMkLst>
        </pc:spChg>
      </pc:sldChg>
    </pc:docChg>
  </pc:docChgLst>
  <pc:docChgLst>
    <pc:chgData name="Kieley Ann Kali (2008020)" userId="S::2008020@student.uwtsd.ac.uk::50d7cf73-858f-4889-960f-a4113b9aeae6" providerId="AD" clId="Web-{2209D413-3E1E-5C49-1098-49D90DF98086}"/>
    <pc:docChg chg="addSld delSld modSld">
      <pc:chgData name="Kieley Ann Kali (2008020)" userId="S::2008020@student.uwtsd.ac.uk::50d7cf73-858f-4889-960f-a4113b9aeae6" providerId="AD" clId="Web-{2209D413-3E1E-5C49-1098-49D90DF98086}" dt="2026-07-19T06:30:57.416" v="478" actId="20577"/>
      <pc:docMkLst>
        <pc:docMk/>
      </pc:docMkLst>
      <pc:sldChg chg="addSp delSp modSp mod setBg">
        <pc:chgData name="Kieley Ann Kali (2008020)" userId="S::2008020@student.uwtsd.ac.uk::50d7cf73-858f-4889-960f-a4113b9aeae6" providerId="AD" clId="Web-{2209D413-3E1E-5C49-1098-49D90DF98086}" dt="2026-07-19T05:35:44.739" v="117"/>
        <pc:sldMkLst>
          <pc:docMk/>
          <pc:sldMk cId="109857222" sldId="256"/>
        </pc:sldMkLst>
        <pc:spChg chg="mod">
          <ac:chgData name="Kieley Ann Kali (2008020)" userId="S::2008020@student.uwtsd.ac.uk::50d7cf73-858f-4889-960f-a4113b9aeae6" providerId="AD" clId="Web-{2209D413-3E1E-5C49-1098-49D90DF98086}" dt="2026-07-19T05:35:44.739" v="117"/>
          <ac:spMkLst>
            <pc:docMk/>
            <pc:sldMk cId="109857222" sldId="256"/>
            <ac:spMk id="3" creationId="{00000000-0000-0000-0000-000000000000}"/>
          </ac:spMkLst>
        </pc:spChg>
        <pc:spChg chg="add">
          <ac:chgData name="Kieley Ann Kali (2008020)" userId="S::2008020@student.uwtsd.ac.uk::50d7cf73-858f-4889-960f-a4113b9aeae6" providerId="AD" clId="Web-{2209D413-3E1E-5C49-1098-49D90DF98086}" dt="2026-07-19T05:35:44.739" v="117"/>
          <ac:spMkLst>
            <pc:docMk/>
            <pc:sldMk cId="109857222" sldId="256"/>
            <ac:spMk id="8" creationId="{6F5A5072-7B47-4D32-B52A-4EBBF590B8A5}"/>
          </ac:spMkLst>
        </pc:spChg>
        <pc:spChg chg="add">
          <ac:chgData name="Kieley Ann Kali (2008020)" userId="S::2008020@student.uwtsd.ac.uk::50d7cf73-858f-4889-960f-a4113b9aeae6" providerId="AD" clId="Web-{2209D413-3E1E-5C49-1098-49D90DF98086}" dt="2026-07-19T05:35:44.739" v="117"/>
          <ac:spMkLst>
            <pc:docMk/>
            <pc:sldMk cId="109857222" sldId="256"/>
            <ac:spMk id="10" creationId="{9715DAF0-AE1B-46C9-8A6B-DB2AA05AB91D}"/>
          </ac:spMkLst>
        </pc:spChg>
        <pc:spChg chg="add">
          <ac:chgData name="Kieley Ann Kali (2008020)" userId="S::2008020@student.uwtsd.ac.uk::50d7cf73-858f-4889-960f-a4113b9aeae6" providerId="AD" clId="Web-{2209D413-3E1E-5C49-1098-49D90DF98086}" dt="2026-07-19T05:35:44.739" v="117"/>
          <ac:spMkLst>
            <pc:docMk/>
            <pc:sldMk cId="109857222" sldId="256"/>
            <ac:spMk id="12" creationId="{6016219D-510E-4184-9090-6D5578A87BD1}"/>
          </ac:spMkLst>
        </pc:spChg>
        <pc:spChg chg="add">
          <ac:chgData name="Kieley Ann Kali (2008020)" userId="S::2008020@student.uwtsd.ac.uk::50d7cf73-858f-4889-960f-a4113b9aeae6" providerId="AD" clId="Web-{2209D413-3E1E-5C49-1098-49D90DF98086}" dt="2026-07-19T05:35:44.739" v="117"/>
          <ac:spMkLst>
            <pc:docMk/>
            <pc:sldMk cId="109857222" sldId="256"/>
            <ac:spMk id="14" creationId="{AFF4A713-7B75-4B21-90D7-5AB19547C728}"/>
          </ac:spMkLst>
        </pc:spChg>
        <pc:spChg chg="add">
          <ac:chgData name="Kieley Ann Kali (2008020)" userId="S::2008020@student.uwtsd.ac.uk::50d7cf73-858f-4889-960f-a4113b9aeae6" providerId="AD" clId="Web-{2209D413-3E1E-5C49-1098-49D90DF98086}" dt="2026-07-19T05:35:44.739" v="117"/>
          <ac:spMkLst>
            <pc:docMk/>
            <pc:sldMk cId="109857222" sldId="256"/>
            <ac:spMk id="16" creationId="{DC631C0B-6DA6-4E57-8231-CE32B3434A7E}"/>
          </ac:spMkLst>
        </pc:spChg>
        <pc:spChg chg="add">
          <ac:chgData name="Kieley Ann Kali (2008020)" userId="S::2008020@student.uwtsd.ac.uk::50d7cf73-858f-4889-960f-a4113b9aeae6" providerId="AD" clId="Web-{2209D413-3E1E-5C49-1098-49D90DF98086}" dt="2026-07-19T05:35:44.739" v="117"/>
          <ac:spMkLst>
            <pc:docMk/>
            <pc:sldMk cId="109857222" sldId="256"/>
            <ac:spMk id="18" creationId="{C29501E6-A978-4A61-9689-9085AF97A53A}"/>
          </ac:spMkLst>
        </pc:spChg>
      </pc:sldChg>
      <pc:sldChg chg="addSp delSp modSp new mod setBg">
        <pc:chgData name="Kieley Ann Kali (2008020)" userId="S::2008020@student.uwtsd.ac.uk::50d7cf73-858f-4889-960f-a4113b9aeae6" providerId="AD" clId="Web-{2209D413-3E1E-5C49-1098-49D90DF98086}" dt="2026-07-19T05:53:36.889" v="201"/>
        <pc:sldMkLst>
          <pc:docMk/>
          <pc:sldMk cId="2458373971" sldId="257"/>
        </pc:sldMkLst>
        <pc:spChg chg="mod">
          <ac:chgData name="Kieley Ann Kali (2008020)" userId="S::2008020@student.uwtsd.ac.uk::50d7cf73-858f-4889-960f-a4113b9aeae6" providerId="AD" clId="Web-{2209D413-3E1E-5C49-1098-49D90DF98086}" dt="2026-07-19T05:53:36.889" v="200"/>
          <ac:spMkLst>
            <pc:docMk/>
            <pc:sldMk cId="2458373971" sldId="257"/>
            <ac:spMk id="2" creationId="{7C19D7CA-C45E-2BB5-F3A0-37BDE5F38888}"/>
          </ac:spMkLst>
        </pc:spChg>
        <pc:spChg chg="mod">
          <ac:chgData name="Kieley Ann Kali (2008020)" userId="S::2008020@student.uwtsd.ac.uk::50d7cf73-858f-4889-960f-a4113b9aeae6" providerId="AD" clId="Web-{2209D413-3E1E-5C49-1098-49D90DF98086}" dt="2026-07-19T05:53:36.889" v="200"/>
          <ac:spMkLst>
            <pc:docMk/>
            <pc:sldMk cId="2458373971" sldId="257"/>
            <ac:spMk id="3" creationId="{372A8591-B97C-41A2-E31A-72A0B03631AF}"/>
          </ac:spMkLst>
        </pc:spChg>
        <pc:spChg chg="add">
          <ac:chgData name="Kieley Ann Kali (2008020)" userId="S::2008020@student.uwtsd.ac.uk::50d7cf73-858f-4889-960f-a4113b9aeae6" providerId="AD" clId="Web-{2209D413-3E1E-5C49-1098-49D90DF98086}" dt="2026-07-19T05:53:36.889" v="201"/>
          <ac:spMkLst>
            <pc:docMk/>
            <pc:sldMk cId="2458373971" sldId="257"/>
            <ac:spMk id="32" creationId="{45D37F4E-DDB4-456B-97E0-9937730A039F}"/>
          </ac:spMkLst>
        </pc:spChg>
        <pc:spChg chg="add">
          <ac:chgData name="Kieley Ann Kali (2008020)" userId="S::2008020@student.uwtsd.ac.uk::50d7cf73-858f-4889-960f-a4113b9aeae6" providerId="AD" clId="Web-{2209D413-3E1E-5C49-1098-49D90DF98086}" dt="2026-07-19T05:53:36.889" v="201"/>
          <ac:spMkLst>
            <pc:docMk/>
            <pc:sldMk cId="2458373971" sldId="257"/>
            <ac:spMk id="33" creationId="{B2DD41CD-8F47-4F56-AD12-4E2FF7696987}"/>
          </ac:spMkLst>
        </pc:spChg>
        <pc:picChg chg="add mod">
          <ac:chgData name="Kieley Ann Kali (2008020)" userId="S::2008020@student.uwtsd.ac.uk::50d7cf73-858f-4889-960f-a4113b9aeae6" providerId="AD" clId="Web-{2209D413-3E1E-5C49-1098-49D90DF98086}" dt="2026-07-19T05:53:36.889" v="200"/>
          <ac:picMkLst>
            <pc:docMk/>
            <pc:sldMk cId="2458373971" sldId="257"/>
            <ac:picMk id="4" creationId="{2B64D803-D5E9-CBF3-C8BD-F85D4CB45A7B}"/>
          </ac:picMkLst>
        </pc:picChg>
      </pc:sldChg>
      <pc:sldChg chg="addSp delSp modSp new mod modClrScheme chgLayout">
        <pc:chgData name="Kieley Ann Kali (2008020)" userId="S::2008020@student.uwtsd.ac.uk::50d7cf73-858f-4889-960f-a4113b9aeae6" providerId="AD" clId="Web-{2209D413-3E1E-5C49-1098-49D90DF98086}" dt="2026-07-19T06:05:33.409" v="420"/>
        <pc:sldMkLst>
          <pc:docMk/>
          <pc:sldMk cId="2753506092" sldId="258"/>
        </pc:sldMkLst>
        <pc:spChg chg="add mod ord">
          <ac:chgData name="Kieley Ann Kali (2008020)" userId="S::2008020@student.uwtsd.ac.uk::50d7cf73-858f-4889-960f-a4113b9aeae6" providerId="AD" clId="Web-{2209D413-3E1E-5C49-1098-49D90DF98086}" dt="2026-07-19T06:03:19.528" v="411" actId="20577"/>
          <ac:spMkLst>
            <pc:docMk/>
            <pc:sldMk cId="2753506092" sldId="258"/>
            <ac:spMk id="6" creationId="{A60EC191-FE80-B824-E260-A44D3AFA32AF}"/>
          </ac:spMkLst>
        </pc:spChg>
        <pc:spChg chg="add mod ord">
          <ac:chgData name="Kieley Ann Kali (2008020)" userId="S::2008020@student.uwtsd.ac.uk::50d7cf73-858f-4889-960f-a4113b9aeae6" providerId="AD" clId="Web-{2209D413-3E1E-5C49-1098-49D90DF98086}" dt="2026-07-19T06:03:06.309" v="409" actId="20577"/>
          <ac:spMkLst>
            <pc:docMk/>
            <pc:sldMk cId="2753506092" sldId="258"/>
            <ac:spMk id="8" creationId="{2A9662BE-ACBE-9159-1B94-C1AE46C11A45}"/>
          </ac:spMkLst>
        </pc:spChg>
        <pc:spChg chg="add mod ord">
          <ac:chgData name="Kieley Ann Kali (2008020)" userId="S::2008020@student.uwtsd.ac.uk::50d7cf73-858f-4889-960f-a4113b9aeae6" providerId="AD" clId="Web-{2209D413-3E1E-5C49-1098-49D90DF98086}" dt="2026-07-19T06:03:12.981" v="410" actId="20577"/>
          <ac:spMkLst>
            <pc:docMk/>
            <pc:sldMk cId="2753506092" sldId="258"/>
            <ac:spMk id="9" creationId="{61423760-C491-6150-99F9-4FFFC88EFC3E}"/>
          </ac:spMkLst>
        </pc:spChg>
        <pc:spChg chg="add mod ord">
          <ac:chgData name="Kieley Ann Kali (2008020)" userId="S::2008020@student.uwtsd.ac.uk::50d7cf73-858f-4889-960f-a4113b9aeae6" providerId="AD" clId="Web-{2209D413-3E1E-5C49-1098-49D90DF98086}" dt="2026-07-19T06:02:56.527" v="408" actId="20577"/>
          <ac:spMkLst>
            <pc:docMk/>
            <pc:sldMk cId="2753506092" sldId="258"/>
            <ac:spMk id="10" creationId="{B6E25DAF-A46D-40AF-DB5A-7DF1B71D13A5}"/>
          </ac:spMkLst>
        </pc:spChg>
        <pc:graphicFrameChg chg="add">
          <ac:chgData name="Kieley Ann Kali (2008020)" userId="S::2008020@student.uwtsd.ac.uk::50d7cf73-858f-4889-960f-a4113b9aeae6" providerId="AD" clId="Web-{2209D413-3E1E-5C49-1098-49D90DF98086}" dt="2026-07-19T06:05:33.409" v="420"/>
          <ac:graphicFrameMkLst>
            <pc:docMk/>
            <pc:sldMk cId="2753506092" sldId="258"/>
            <ac:graphicFrameMk id="20" creationId="{20A2616C-94DE-6601-3BC9-52EA826B9B45}"/>
          </ac:graphicFrameMkLst>
        </pc:graphicFrameChg>
      </pc:sldChg>
      <pc:sldChg chg="addSp delSp modSp new mod modClrScheme chgLayout">
        <pc:chgData name="Kieley Ann Kali (2008020)" userId="S::2008020@student.uwtsd.ac.uk::50d7cf73-858f-4889-960f-a4113b9aeae6" providerId="AD" clId="Web-{2209D413-3E1E-5C49-1098-49D90DF98086}" dt="2026-07-19T06:30:57.416" v="478" actId="20577"/>
        <pc:sldMkLst>
          <pc:docMk/>
          <pc:sldMk cId="917864212" sldId="259"/>
        </pc:sldMkLst>
        <pc:spChg chg="add mod ord">
          <ac:chgData name="Kieley Ann Kali (2008020)" userId="S::2008020@student.uwtsd.ac.uk::50d7cf73-858f-4889-960f-a4113b9aeae6" providerId="AD" clId="Web-{2209D413-3E1E-5C49-1098-49D90DF98086}" dt="2026-07-19T06:29:42.431" v="458" actId="20577"/>
          <ac:spMkLst>
            <pc:docMk/>
            <pc:sldMk cId="917864212" sldId="259"/>
            <ac:spMk id="8" creationId="{ECEB820E-4206-02F2-D6D9-D7D7A681B156}"/>
          </ac:spMkLst>
        </pc:spChg>
        <pc:spChg chg="add mod ord">
          <ac:chgData name="Kieley Ann Kali (2008020)" userId="S::2008020@student.uwtsd.ac.uk::50d7cf73-858f-4889-960f-a4113b9aeae6" providerId="AD" clId="Web-{2209D413-3E1E-5C49-1098-49D90DF98086}" dt="2026-07-19T06:30:37.744" v="466" actId="20577"/>
          <ac:spMkLst>
            <pc:docMk/>
            <pc:sldMk cId="917864212" sldId="259"/>
            <ac:spMk id="13" creationId="{9929D0BD-B817-FDA5-3A98-4293C26FEACB}"/>
          </ac:spMkLst>
        </pc:spChg>
        <pc:spChg chg="add mod ord">
          <ac:chgData name="Kieley Ann Kali (2008020)" userId="S::2008020@student.uwtsd.ac.uk::50d7cf73-858f-4889-960f-a4113b9aeae6" providerId="AD" clId="Web-{2209D413-3E1E-5C49-1098-49D90DF98086}" dt="2026-07-19T06:30:57.416" v="478" actId="20577"/>
          <ac:spMkLst>
            <pc:docMk/>
            <pc:sldMk cId="917864212" sldId="259"/>
            <ac:spMk id="14" creationId="{744FB36A-2EA0-DCFB-7CAA-126E8669AFF9}"/>
          </ac:spMkLst>
        </pc:spChg>
      </pc:sldChg>
      <pc:sldChg chg="addSp modSp new mod modClrScheme chgLayout">
        <pc:chgData name="Kieley Ann Kali (2008020)" userId="S::2008020@student.uwtsd.ac.uk::50d7cf73-858f-4889-960f-a4113b9aeae6" providerId="AD" clId="Web-{2209D413-3E1E-5C49-1098-49D90DF98086}" dt="2026-07-19T06:17:51.490" v="447" actId="20577"/>
        <pc:sldMkLst>
          <pc:docMk/>
          <pc:sldMk cId="1360783339" sldId="260"/>
        </pc:sldMkLst>
        <pc:spChg chg="mod ord">
          <ac:chgData name="Kieley Ann Kali (2008020)" userId="S::2008020@student.uwtsd.ac.uk::50d7cf73-858f-4889-960f-a4113b9aeae6" providerId="AD" clId="Web-{2209D413-3E1E-5C49-1098-49D90DF98086}" dt="2026-07-19T06:17:51.490" v="447" actId="20577"/>
          <ac:spMkLst>
            <pc:docMk/>
            <pc:sldMk cId="1360783339" sldId="260"/>
            <ac:spMk id="2" creationId="{6EBEB6E7-5846-6414-7C11-6BD634E066DA}"/>
          </ac:spMkLst>
        </pc:spChg>
        <pc:spChg chg="add mod ord">
          <ac:chgData name="Kieley Ann Kali (2008020)" userId="S::2008020@student.uwtsd.ac.uk::50d7cf73-858f-4889-960f-a4113b9aeae6" providerId="AD" clId="Web-{2209D413-3E1E-5C49-1098-49D90DF98086}" dt="2026-07-19T06:17:44.615" v="446" actId="20577"/>
          <ac:spMkLst>
            <pc:docMk/>
            <pc:sldMk cId="1360783339" sldId="260"/>
            <ac:spMk id="3" creationId="{92556A22-279B-3042-F518-753D7599C027}"/>
          </ac:spMkLst>
        </pc:spChg>
      </pc:sldChg>
    </pc:docChg>
  </pc:docChgLst>
  <pc:docChgLst>
    <pc:chgData name="Kieley Ann Kali (2008020)" userId="S::2008020@student.uwtsd.ac.uk::50d7cf73-858f-4889-960f-a4113b9aeae6" providerId="AD" clId="Web-{56DB58E0-08DA-DE93-66BC-36BB3571C0B4}"/>
    <pc:docChg chg="addSld modSld sldOrd">
      <pc:chgData name="Kieley Ann Kali (2008020)" userId="S::2008020@student.uwtsd.ac.uk::50d7cf73-858f-4889-960f-a4113b9aeae6" providerId="AD" clId="Web-{56DB58E0-08DA-DE93-66BC-36BB3571C0B4}" dt="2026-07-21T11:24:06.799" v="187"/>
      <pc:docMkLst>
        <pc:docMk/>
      </pc:docMkLst>
      <pc:sldChg chg="modSp">
        <pc:chgData name="Kieley Ann Kali (2008020)" userId="S::2008020@student.uwtsd.ac.uk::50d7cf73-858f-4889-960f-a4113b9aeae6" providerId="AD" clId="Web-{56DB58E0-08DA-DE93-66BC-36BB3571C0B4}" dt="2026-07-21T11:21:46.150" v="179" actId="20577"/>
        <pc:sldMkLst>
          <pc:docMk/>
          <pc:sldMk cId="2458373971" sldId="257"/>
        </pc:sldMkLst>
        <pc:spChg chg="mod">
          <ac:chgData name="Kieley Ann Kali (2008020)" userId="S::2008020@student.uwtsd.ac.uk::50d7cf73-858f-4889-960f-a4113b9aeae6" providerId="AD" clId="Web-{56DB58E0-08DA-DE93-66BC-36BB3571C0B4}" dt="2026-07-21T11:21:46.150" v="179" actId="20577"/>
          <ac:spMkLst>
            <pc:docMk/>
            <pc:sldMk cId="2458373971" sldId="257"/>
            <ac:spMk id="2" creationId="{7C19D7CA-C45E-2BB5-F3A0-37BDE5F38888}"/>
          </ac:spMkLst>
        </pc:spChg>
        <pc:spChg chg="mod">
          <ac:chgData name="Kieley Ann Kali (2008020)" userId="S::2008020@student.uwtsd.ac.uk::50d7cf73-858f-4889-960f-a4113b9aeae6" providerId="AD" clId="Web-{56DB58E0-08DA-DE93-66BC-36BB3571C0B4}" dt="2026-07-21T11:21:13.398" v="172" actId="20577"/>
          <ac:spMkLst>
            <pc:docMk/>
            <pc:sldMk cId="2458373971" sldId="257"/>
            <ac:spMk id="3" creationId="{372A8591-B97C-41A2-E31A-72A0B03631AF}"/>
          </ac:spMkLst>
        </pc:spChg>
      </pc:sldChg>
      <pc:sldChg chg="addSp delSp">
        <pc:chgData name="Kieley Ann Kali (2008020)" userId="S::2008020@student.uwtsd.ac.uk::50d7cf73-858f-4889-960f-a4113b9aeae6" providerId="AD" clId="Web-{56DB58E0-08DA-DE93-66BC-36BB3571C0B4}" dt="2026-07-21T10:56:53.651" v="10"/>
        <pc:sldMkLst>
          <pc:docMk/>
          <pc:sldMk cId="2753506092" sldId="258"/>
        </pc:sldMkLst>
        <pc:spChg chg="add del">
          <ac:chgData name="Kieley Ann Kali (2008020)" userId="S::2008020@student.uwtsd.ac.uk::50d7cf73-858f-4889-960f-a4113b9aeae6" providerId="AD" clId="Web-{56DB58E0-08DA-DE93-66BC-36BB3571C0B4}" dt="2026-07-21T10:56:53.651" v="10"/>
          <ac:spMkLst>
            <pc:docMk/>
            <pc:sldMk cId="2753506092" sldId="258"/>
            <ac:spMk id="2" creationId="{CB6E1481-843C-687C-61B0-7A709537634A}"/>
          </ac:spMkLst>
        </pc:spChg>
      </pc:sldChg>
      <pc:sldChg chg="modSp">
        <pc:chgData name="Kieley Ann Kali (2008020)" userId="S::2008020@student.uwtsd.ac.uk::50d7cf73-858f-4889-960f-a4113b9aeae6" providerId="AD" clId="Web-{56DB58E0-08DA-DE93-66BC-36BB3571C0B4}" dt="2026-07-21T11:22:52.482" v="185" actId="20577"/>
        <pc:sldMkLst>
          <pc:docMk/>
          <pc:sldMk cId="917864212" sldId="259"/>
        </pc:sldMkLst>
        <pc:spChg chg="mod">
          <ac:chgData name="Kieley Ann Kali (2008020)" userId="S::2008020@student.uwtsd.ac.uk::50d7cf73-858f-4889-960f-a4113b9aeae6" providerId="AD" clId="Web-{56DB58E0-08DA-DE93-66BC-36BB3571C0B4}" dt="2026-07-21T11:22:17.230" v="181" actId="20577"/>
          <ac:spMkLst>
            <pc:docMk/>
            <pc:sldMk cId="917864212" sldId="259"/>
            <ac:spMk id="8" creationId="{ECEB820E-4206-02F2-D6D9-D7D7A681B156}"/>
          </ac:spMkLst>
        </pc:spChg>
        <pc:spChg chg="mod">
          <ac:chgData name="Kieley Ann Kali (2008020)" userId="S::2008020@student.uwtsd.ac.uk::50d7cf73-858f-4889-960f-a4113b9aeae6" providerId="AD" clId="Web-{56DB58E0-08DA-DE93-66BC-36BB3571C0B4}" dt="2026-07-21T11:22:52.482" v="185" actId="20577"/>
          <ac:spMkLst>
            <pc:docMk/>
            <pc:sldMk cId="917864212" sldId="259"/>
            <ac:spMk id="13" creationId="{9929D0BD-B817-FDA5-3A98-4293C26FEACB}"/>
          </ac:spMkLst>
        </pc:spChg>
        <pc:spChg chg="mod">
          <ac:chgData name="Kieley Ann Kali (2008020)" userId="S::2008020@student.uwtsd.ac.uk::50d7cf73-858f-4889-960f-a4113b9aeae6" providerId="AD" clId="Web-{56DB58E0-08DA-DE93-66BC-36BB3571C0B4}" dt="2026-07-21T11:22:52.482" v="185" actId="20577"/>
          <ac:spMkLst>
            <pc:docMk/>
            <pc:sldMk cId="917864212" sldId="259"/>
            <ac:spMk id="14" creationId="{744FB36A-2EA0-DCFB-7CAA-126E8669AFF9}"/>
          </ac:spMkLst>
        </pc:spChg>
      </pc:sldChg>
      <pc:sldChg chg="modSp ord">
        <pc:chgData name="Kieley Ann Kali (2008020)" userId="S::2008020@student.uwtsd.ac.uk::50d7cf73-858f-4889-960f-a4113b9aeae6" providerId="AD" clId="Web-{56DB58E0-08DA-DE93-66BC-36BB3571C0B4}" dt="2026-07-21T11:24:06.799" v="187"/>
        <pc:sldMkLst>
          <pc:docMk/>
          <pc:sldMk cId="1360783339" sldId="260"/>
        </pc:sldMkLst>
        <pc:spChg chg="mod">
          <ac:chgData name="Kieley Ann Kali (2008020)" userId="S::2008020@student.uwtsd.ac.uk::50d7cf73-858f-4889-960f-a4113b9aeae6" providerId="AD" clId="Web-{56DB58E0-08DA-DE93-66BC-36BB3571C0B4}" dt="2026-07-21T11:20:18.473" v="171" actId="20577"/>
          <ac:spMkLst>
            <pc:docMk/>
            <pc:sldMk cId="1360783339" sldId="260"/>
            <ac:spMk id="3" creationId="{92556A22-279B-3042-F518-753D7599C027}"/>
          </ac:spMkLst>
        </pc:spChg>
      </pc:sldChg>
      <pc:sldChg chg="modSp">
        <pc:chgData name="Kieley Ann Kali (2008020)" userId="S::2008020@student.uwtsd.ac.uk::50d7cf73-858f-4889-960f-a4113b9aeae6" providerId="AD" clId="Web-{56DB58E0-08DA-DE93-66BC-36BB3571C0B4}" dt="2026-07-21T10:54:14.610" v="6" actId="1076"/>
        <pc:sldMkLst>
          <pc:docMk/>
          <pc:sldMk cId="4124106523" sldId="261"/>
        </pc:sldMkLst>
        <pc:spChg chg="mod">
          <ac:chgData name="Kieley Ann Kali (2008020)" userId="S::2008020@student.uwtsd.ac.uk::50d7cf73-858f-4889-960f-a4113b9aeae6" providerId="AD" clId="Web-{56DB58E0-08DA-DE93-66BC-36BB3571C0B4}" dt="2026-07-21T10:54:14.610" v="6" actId="1076"/>
          <ac:spMkLst>
            <pc:docMk/>
            <pc:sldMk cId="4124106523" sldId="261"/>
            <ac:spMk id="2" creationId="{E7CBA5CD-0400-267A-F275-085A9AFECEA2}"/>
          </ac:spMkLst>
        </pc:spChg>
      </pc:sldChg>
      <pc:sldChg chg="addSp delSp modSp new mod setBg modClrScheme setClrOvrMap chgLayout">
        <pc:chgData name="Kieley Ann Kali (2008020)" userId="S::2008020@student.uwtsd.ac.uk::50d7cf73-858f-4889-960f-a4113b9aeae6" providerId="AD" clId="Web-{56DB58E0-08DA-DE93-66BC-36BB3571C0B4}" dt="2026-07-21T11:06:42.938" v="84"/>
        <pc:sldMkLst>
          <pc:docMk/>
          <pc:sldMk cId="1550379315" sldId="262"/>
        </pc:sldMkLst>
        <pc:spChg chg="add mod ord">
          <ac:chgData name="Kieley Ann Kali (2008020)" userId="S::2008020@student.uwtsd.ac.uk::50d7cf73-858f-4889-960f-a4113b9aeae6" providerId="AD" clId="Web-{56DB58E0-08DA-DE93-66BC-36BB3571C0B4}" dt="2026-07-21T11:06:42.938" v="84"/>
          <ac:spMkLst>
            <pc:docMk/>
            <pc:sldMk cId="1550379315" sldId="262"/>
            <ac:spMk id="2" creationId="{323D2760-1F9F-4940-4DDF-BFC518E579C2}"/>
          </ac:spMkLst>
        </pc:spChg>
        <pc:spChg chg="add mod ord">
          <ac:chgData name="Kieley Ann Kali (2008020)" userId="S::2008020@student.uwtsd.ac.uk::50d7cf73-858f-4889-960f-a4113b9aeae6" providerId="AD" clId="Web-{56DB58E0-08DA-DE93-66BC-36BB3571C0B4}" dt="2026-07-21T11:06:42.938" v="84"/>
          <ac:spMkLst>
            <pc:docMk/>
            <pc:sldMk cId="1550379315" sldId="262"/>
            <ac:spMk id="3" creationId="{ADC6A8B8-64D8-C44D-D333-AF4D01CA1852}"/>
          </ac:spMkLst>
        </pc:spChg>
        <pc:spChg chg="add mod ord">
          <ac:chgData name="Kieley Ann Kali (2008020)" userId="S::2008020@student.uwtsd.ac.uk::50d7cf73-858f-4889-960f-a4113b9aeae6" providerId="AD" clId="Web-{56DB58E0-08DA-DE93-66BC-36BB3571C0B4}" dt="2026-07-21T11:06:42.938" v="84"/>
          <ac:spMkLst>
            <pc:docMk/>
            <pc:sldMk cId="1550379315" sldId="262"/>
            <ac:spMk id="4" creationId="{E9EBA3AC-4756-B134-F40F-2B13D22D7DFB}"/>
          </ac:spMkLst>
        </pc:spChg>
        <pc:spChg chg="add del">
          <ac:chgData name="Kieley Ann Kali (2008020)" userId="S::2008020@student.uwtsd.ac.uk::50d7cf73-858f-4889-960f-a4113b9aeae6" providerId="AD" clId="Web-{56DB58E0-08DA-DE93-66BC-36BB3571C0B4}" dt="2026-07-21T11:04:53.665" v="73"/>
          <ac:spMkLst>
            <pc:docMk/>
            <pc:sldMk cId="1550379315" sldId="262"/>
            <ac:spMk id="9" creationId="{4C608BEB-860E-4094-8511-78603564A75E}"/>
          </ac:spMkLst>
        </pc:spChg>
        <pc:spChg chg="add del">
          <ac:chgData name="Kieley Ann Kali (2008020)" userId="S::2008020@student.uwtsd.ac.uk::50d7cf73-858f-4889-960f-a4113b9aeae6" providerId="AD" clId="Web-{56DB58E0-08DA-DE93-66BC-36BB3571C0B4}" dt="2026-07-21T11:04:59.400" v="75"/>
          <ac:spMkLst>
            <pc:docMk/>
            <pc:sldMk cId="1550379315" sldId="262"/>
            <ac:spMk id="13" creationId="{CCD444A3-C338-4886-B7F1-4BA2AF46EB64}"/>
          </ac:spMkLst>
        </pc:spChg>
        <pc:spChg chg="add del">
          <ac:chgData name="Kieley Ann Kali (2008020)" userId="S::2008020@student.uwtsd.ac.uk::50d7cf73-858f-4889-960f-a4113b9aeae6" providerId="AD" clId="Web-{56DB58E0-08DA-DE93-66BC-36BB3571C0B4}" dt="2026-07-21T11:04:59.400" v="75"/>
          <ac:spMkLst>
            <pc:docMk/>
            <pc:sldMk cId="1550379315" sldId="262"/>
            <ac:spMk id="14" creationId="{21739CA5-F0F5-48E1-8E8C-F24B71827E46}"/>
          </ac:spMkLst>
        </pc:spChg>
        <pc:spChg chg="add del">
          <ac:chgData name="Kieley Ann Kali (2008020)" userId="S::2008020@student.uwtsd.ac.uk::50d7cf73-858f-4889-960f-a4113b9aeae6" providerId="AD" clId="Web-{56DB58E0-08DA-DE93-66BC-36BB3571C0B4}" dt="2026-07-21T11:04:59.400" v="75"/>
          <ac:spMkLst>
            <pc:docMk/>
            <pc:sldMk cId="1550379315" sldId="262"/>
            <ac:spMk id="15" creationId="{3EAD2937-F230-41D4-B9C5-975B129BFC20}"/>
          </ac:spMkLst>
        </pc:spChg>
        <pc:spChg chg="add del">
          <ac:chgData name="Kieley Ann Kali (2008020)" userId="S::2008020@student.uwtsd.ac.uk::50d7cf73-858f-4889-960f-a4113b9aeae6" providerId="AD" clId="Web-{56DB58E0-08DA-DE93-66BC-36BB3571C0B4}" dt="2026-07-21T11:06:21.858" v="77"/>
          <ac:spMkLst>
            <pc:docMk/>
            <pc:sldMk cId="1550379315" sldId="262"/>
            <ac:spMk id="17" creationId="{A5AD6500-BB62-4AAC-9D2F-C10DDC90CBB1}"/>
          </ac:spMkLst>
        </pc:spChg>
        <pc:spChg chg="add del">
          <ac:chgData name="Kieley Ann Kali (2008020)" userId="S::2008020@student.uwtsd.ac.uk::50d7cf73-858f-4889-960f-a4113b9aeae6" providerId="AD" clId="Web-{56DB58E0-08DA-DE93-66BC-36BB3571C0B4}" dt="2026-07-21T11:06:21.858" v="77"/>
          <ac:spMkLst>
            <pc:docMk/>
            <pc:sldMk cId="1550379315" sldId="262"/>
            <ac:spMk id="18" creationId="{9F7D788E-2C1B-4EF4-8719-12613771FF98}"/>
          </ac:spMkLst>
        </pc:spChg>
        <pc:spChg chg="add del">
          <ac:chgData name="Kieley Ann Kali (2008020)" userId="S::2008020@student.uwtsd.ac.uk::50d7cf73-858f-4889-960f-a4113b9aeae6" providerId="AD" clId="Web-{56DB58E0-08DA-DE93-66BC-36BB3571C0B4}" dt="2026-07-21T11:06:21.858" v="77"/>
          <ac:spMkLst>
            <pc:docMk/>
            <pc:sldMk cId="1550379315" sldId="262"/>
            <ac:spMk id="19" creationId="{7C54E824-C0F4-480B-BC88-689F50C45FBD}"/>
          </ac:spMkLst>
        </pc:spChg>
        <pc:spChg chg="add del">
          <ac:chgData name="Kieley Ann Kali (2008020)" userId="S::2008020@student.uwtsd.ac.uk::50d7cf73-858f-4889-960f-a4113b9aeae6" providerId="AD" clId="Web-{56DB58E0-08DA-DE93-66BC-36BB3571C0B4}" dt="2026-07-21T11:06:21.858" v="77"/>
          <ac:spMkLst>
            <pc:docMk/>
            <pc:sldMk cId="1550379315" sldId="262"/>
            <ac:spMk id="20" creationId="{58DEA6A1-FC5C-4E6E-BBBF-7E472949B394}"/>
          </ac:spMkLst>
        </pc:spChg>
        <pc:spChg chg="add del">
          <ac:chgData name="Kieley Ann Kali (2008020)" userId="S::2008020@student.uwtsd.ac.uk::50d7cf73-858f-4889-960f-a4113b9aeae6" providerId="AD" clId="Web-{56DB58E0-08DA-DE93-66BC-36BB3571C0B4}" dt="2026-07-21T11:06:21.858" v="77"/>
          <ac:spMkLst>
            <pc:docMk/>
            <pc:sldMk cId="1550379315" sldId="262"/>
            <ac:spMk id="21" creationId="{96AAAC3B-1954-46B7-BBAC-27DFF5B5295F}"/>
          </ac:spMkLst>
        </pc:spChg>
        <pc:spChg chg="add del">
          <ac:chgData name="Kieley Ann Kali (2008020)" userId="S::2008020@student.uwtsd.ac.uk::50d7cf73-858f-4889-960f-a4113b9aeae6" providerId="AD" clId="Web-{56DB58E0-08DA-DE93-66BC-36BB3571C0B4}" dt="2026-07-21T11:06:24.405" v="79"/>
          <ac:spMkLst>
            <pc:docMk/>
            <pc:sldMk cId="1550379315" sldId="262"/>
            <ac:spMk id="23" creationId="{21739CA5-F0F5-48E1-8E8C-F24B71827E46}"/>
          </ac:spMkLst>
        </pc:spChg>
        <pc:spChg chg="add del">
          <ac:chgData name="Kieley Ann Kali (2008020)" userId="S::2008020@student.uwtsd.ac.uk::50d7cf73-858f-4889-960f-a4113b9aeae6" providerId="AD" clId="Web-{56DB58E0-08DA-DE93-66BC-36BB3571C0B4}" dt="2026-07-21T11:06:24.405" v="79"/>
          <ac:spMkLst>
            <pc:docMk/>
            <pc:sldMk cId="1550379315" sldId="262"/>
            <ac:spMk id="24" creationId="{3EAD2937-F230-41D4-B9C5-975B129BFC20}"/>
          </ac:spMkLst>
        </pc:spChg>
        <pc:spChg chg="add del">
          <ac:chgData name="Kieley Ann Kali (2008020)" userId="S::2008020@student.uwtsd.ac.uk::50d7cf73-858f-4889-960f-a4113b9aeae6" providerId="AD" clId="Web-{56DB58E0-08DA-DE93-66BC-36BB3571C0B4}" dt="2026-07-21T11:06:24.405" v="79"/>
          <ac:spMkLst>
            <pc:docMk/>
            <pc:sldMk cId="1550379315" sldId="262"/>
            <ac:spMk id="25" creationId="{CCD444A3-C338-4886-B7F1-4BA2AF46EB64}"/>
          </ac:spMkLst>
        </pc:spChg>
        <pc:spChg chg="add del">
          <ac:chgData name="Kieley Ann Kali (2008020)" userId="S::2008020@student.uwtsd.ac.uk::50d7cf73-858f-4889-960f-a4113b9aeae6" providerId="AD" clId="Web-{56DB58E0-08DA-DE93-66BC-36BB3571C0B4}" dt="2026-07-21T11:06:29.124" v="81"/>
          <ac:spMkLst>
            <pc:docMk/>
            <pc:sldMk cId="1550379315" sldId="262"/>
            <ac:spMk id="27" creationId="{2A6B319F-86FE-4754-878E-06F0804D882B}"/>
          </ac:spMkLst>
        </pc:spChg>
        <pc:spChg chg="add del">
          <ac:chgData name="Kieley Ann Kali (2008020)" userId="S::2008020@student.uwtsd.ac.uk::50d7cf73-858f-4889-960f-a4113b9aeae6" providerId="AD" clId="Web-{56DB58E0-08DA-DE93-66BC-36BB3571C0B4}" dt="2026-07-21T11:06:29.124" v="81"/>
          <ac:spMkLst>
            <pc:docMk/>
            <pc:sldMk cId="1550379315" sldId="262"/>
            <ac:spMk id="28" creationId="{DCF7D1B5-3477-499F-ACC5-2C8B07F4EDB3}"/>
          </ac:spMkLst>
        </pc:spChg>
        <pc:spChg chg="add del">
          <ac:chgData name="Kieley Ann Kali (2008020)" userId="S::2008020@student.uwtsd.ac.uk::50d7cf73-858f-4889-960f-a4113b9aeae6" providerId="AD" clId="Web-{56DB58E0-08DA-DE93-66BC-36BB3571C0B4}" dt="2026-07-21T11:06:42.922" v="83"/>
          <ac:spMkLst>
            <pc:docMk/>
            <pc:sldMk cId="1550379315" sldId="262"/>
            <ac:spMk id="30" creationId="{21739CA5-F0F5-48E1-8E8C-F24B71827E46}"/>
          </ac:spMkLst>
        </pc:spChg>
        <pc:spChg chg="add del">
          <ac:chgData name="Kieley Ann Kali (2008020)" userId="S::2008020@student.uwtsd.ac.uk::50d7cf73-858f-4889-960f-a4113b9aeae6" providerId="AD" clId="Web-{56DB58E0-08DA-DE93-66BC-36BB3571C0B4}" dt="2026-07-21T11:06:42.922" v="83"/>
          <ac:spMkLst>
            <pc:docMk/>
            <pc:sldMk cId="1550379315" sldId="262"/>
            <ac:spMk id="31" creationId="{3EAD2937-F230-41D4-B9C5-975B129BFC20}"/>
          </ac:spMkLst>
        </pc:spChg>
        <pc:spChg chg="add del">
          <ac:chgData name="Kieley Ann Kali (2008020)" userId="S::2008020@student.uwtsd.ac.uk::50d7cf73-858f-4889-960f-a4113b9aeae6" providerId="AD" clId="Web-{56DB58E0-08DA-DE93-66BC-36BB3571C0B4}" dt="2026-07-21T11:06:42.922" v="83"/>
          <ac:spMkLst>
            <pc:docMk/>
            <pc:sldMk cId="1550379315" sldId="262"/>
            <ac:spMk id="32" creationId="{CCD444A3-C338-4886-B7F1-4BA2AF46EB64}"/>
          </ac:spMkLst>
        </pc:spChg>
        <pc:spChg chg="add">
          <ac:chgData name="Kieley Ann Kali (2008020)" userId="S::2008020@student.uwtsd.ac.uk::50d7cf73-858f-4889-960f-a4113b9aeae6" providerId="AD" clId="Web-{56DB58E0-08DA-DE93-66BC-36BB3571C0B4}" dt="2026-07-21T11:06:42.938" v="84"/>
          <ac:spMkLst>
            <pc:docMk/>
            <pc:sldMk cId="1550379315" sldId="262"/>
            <ac:spMk id="34" creationId="{4C608BEB-860E-4094-8511-78603564A75E}"/>
          </ac:spMkLst>
        </pc:spChg>
        <pc:cxnChg chg="add del">
          <ac:chgData name="Kieley Ann Kali (2008020)" userId="S::2008020@student.uwtsd.ac.uk::50d7cf73-858f-4889-960f-a4113b9aeae6" providerId="AD" clId="Web-{56DB58E0-08DA-DE93-66BC-36BB3571C0B4}" dt="2026-07-21T11:04:53.665" v="73"/>
          <ac:cxnSpMkLst>
            <pc:docMk/>
            <pc:sldMk cId="1550379315" sldId="262"/>
            <ac:cxnSpMk id="11" creationId="{1F16A8D4-FE87-4604-88B2-394B5D1EB437}"/>
          </ac:cxnSpMkLst>
        </pc:cxnChg>
        <pc:cxnChg chg="add">
          <ac:chgData name="Kieley Ann Kali (2008020)" userId="S::2008020@student.uwtsd.ac.uk::50d7cf73-858f-4889-960f-a4113b9aeae6" providerId="AD" clId="Web-{56DB58E0-08DA-DE93-66BC-36BB3571C0B4}" dt="2026-07-21T11:06:42.938" v="84"/>
          <ac:cxnSpMkLst>
            <pc:docMk/>
            <pc:sldMk cId="1550379315" sldId="262"/>
            <ac:cxnSpMk id="35" creationId="{1F16A8D4-FE87-4604-88B2-394B5D1EB437}"/>
          </ac:cxnSpMkLst>
        </pc:cxnChg>
      </pc:sldChg>
      <pc:sldChg chg="addSp delSp modSp new mod setBg modClrScheme chgLayout">
        <pc:chgData name="Kieley Ann Kali (2008020)" userId="S::2008020@student.uwtsd.ac.uk::50d7cf73-858f-4889-960f-a4113b9aeae6" providerId="AD" clId="Web-{56DB58E0-08DA-DE93-66BC-36BB3571C0B4}" dt="2026-07-21T11:14:33.811" v="140" actId="20577"/>
        <pc:sldMkLst>
          <pc:docMk/>
          <pc:sldMk cId="3551809669" sldId="263"/>
        </pc:sldMkLst>
        <pc:spChg chg="mod ord">
          <ac:chgData name="Kieley Ann Kali (2008020)" userId="S::2008020@student.uwtsd.ac.uk::50d7cf73-858f-4889-960f-a4113b9aeae6" providerId="AD" clId="Web-{56DB58E0-08DA-DE93-66BC-36BB3571C0B4}" dt="2026-07-21T11:14:18.216" v="139"/>
          <ac:spMkLst>
            <pc:docMk/>
            <pc:sldMk cId="3551809669" sldId="263"/>
            <ac:spMk id="2" creationId="{37F202C3-0EF4-6480-F43A-393E1C766ED4}"/>
          </ac:spMkLst>
        </pc:spChg>
        <pc:spChg chg="mod ord">
          <ac:chgData name="Kieley Ann Kali (2008020)" userId="S::2008020@student.uwtsd.ac.uk::50d7cf73-858f-4889-960f-a4113b9aeae6" providerId="AD" clId="Web-{56DB58E0-08DA-DE93-66BC-36BB3571C0B4}" dt="2026-07-21T11:14:33.811" v="140" actId="20577"/>
          <ac:spMkLst>
            <pc:docMk/>
            <pc:sldMk cId="3551809669" sldId="263"/>
            <ac:spMk id="3" creationId="{4DB43BD2-4A35-003F-B1FD-BA2026891794}"/>
          </ac:spMkLst>
        </pc:spChg>
        <pc:spChg chg="del">
          <ac:chgData name="Kieley Ann Kali (2008020)" userId="S::2008020@student.uwtsd.ac.uk::50d7cf73-858f-4889-960f-a4113b9aeae6" providerId="AD" clId="Web-{56DB58E0-08DA-DE93-66BC-36BB3571C0B4}" dt="2026-07-21T11:10:36.843" v="90"/>
          <ac:spMkLst>
            <pc:docMk/>
            <pc:sldMk cId="3551809669" sldId="263"/>
            <ac:spMk id="4" creationId="{4FD79BF1-4497-1996-0BDD-9AE58082795B}"/>
          </ac:spMkLst>
        </pc:spChg>
        <pc:spChg chg="add">
          <ac:chgData name="Kieley Ann Kali (2008020)" userId="S::2008020@student.uwtsd.ac.uk::50d7cf73-858f-4889-960f-a4113b9aeae6" providerId="AD" clId="Web-{56DB58E0-08DA-DE93-66BC-36BB3571C0B4}" dt="2026-07-21T11:14:18.216" v="139"/>
          <ac:spMkLst>
            <pc:docMk/>
            <pc:sldMk cId="3551809669" sldId="263"/>
            <ac:spMk id="8" creationId="{70DFC902-7D23-471A-B557-B6B6917D7A0D}"/>
          </ac:spMkLst>
        </pc:spChg>
        <pc:spChg chg="add">
          <ac:chgData name="Kieley Ann Kali (2008020)" userId="S::2008020@student.uwtsd.ac.uk::50d7cf73-858f-4889-960f-a4113b9aeae6" providerId="AD" clId="Web-{56DB58E0-08DA-DE93-66BC-36BB3571C0B4}" dt="2026-07-21T11:14:18.216" v="139"/>
          <ac:spMkLst>
            <pc:docMk/>
            <pc:sldMk cId="3551809669" sldId="263"/>
            <ac:spMk id="10" creationId="{A55D5633-D557-4DCA-982C-FF36EB7A1C00}"/>
          </ac:spMkLst>
        </pc:spChg>
        <pc:spChg chg="add">
          <ac:chgData name="Kieley Ann Kali (2008020)" userId="S::2008020@student.uwtsd.ac.uk::50d7cf73-858f-4889-960f-a4113b9aeae6" providerId="AD" clId="Web-{56DB58E0-08DA-DE93-66BC-36BB3571C0B4}" dt="2026-07-21T11:14:18.216" v="139"/>
          <ac:spMkLst>
            <pc:docMk/>
            <pc:sldMk cId="3551809669" sldId="263"/>
            <ac:spMk id="12" creationId="{450D3AD2-FA80-415F-A9CE-54D884561CD7}"/>
          </ac:spMkLst>
        </pc:spChg>
      </pc:sldChg>
      <pc:sldChg chg="delSp modSp new mod ord modClrScheme chgLayout">
        <pc:chgData name="Kieley Ann Kali (2008020)" userId="S::2008020@student.uwtsd.ac.uk::50d7cf73-858f-4889-960f-a4113b9aeae6" providerId="AD" clId="Web-{56DB58E0-08DA-DE93-66BC-36BB3571C0B4}" dt="2026-07-21T11:23:59.924" v="186"/>
        <pc:sldMkLst>
          <pc:docMk/>
          <pc:sldMk cId="1060324673" sldId="264"/>
        </pc:sldMkLst>
        <pc:spChg chg="del mod ord">
          <ac:chgData name="Kieley Ann Kali (2008020)" userId="S::2008020@student.uwtsd.ac.uk::50d7cf73-858f-4889-960f-a4113b9aeae6" providerId="AD" clId="Web-{56DB58E0-08DA-DE93-66BC-36BB3571C0B4}" dt="2026-07-21T11:15:46.800" v="143"/>
          <ac:spMkLst>
            <pc:docMk/>
            <pc:sldMk cId="1060324673" sldId="264"/>
            <ac:spMk id="2" creationId="{95772B37-9877-0479-E0E8-182DB9EEA8E7}"/>
          </ac:spMkLst>
        </pc:spChg>
        <pc:spChg chg="mod ord">
          <ac:chgData name="Kieley Ann Kali (2008020)" userId="S::2008020@student.uwtsd.ac.uk::50d7cf73-858f-4889-960f-a4113b9aeae6" providerId="AD" clId="Web-{56DB58E0-08DA-DE93-66BC-36BB3571C0B4}" dt="2026-07-21T11:17:07.914" v="159" actId="20577"/>
          <ac:spMkLst>
            <pc:docMk/>
            <pc:sldMk cId="1060324673" sldId="264"/>
            <ac:spMk id="3" creationId="{94859CE9-9B95-FA6D-DF59-3A328DB93933}"/>
          </ac:spMkLst>
        </pc:spChg>
        <pc:spChg chg="del">
          <ac:chgData name="Kieley Ann Kali (2008020)" userId="S::2008020@student.uwtsd.ac.uk::50d7cf73-858f-4889-960f-a4113b9aeae6" providerId="AD" clId="Web-{56DB58E0-08DA-DE93-66BC-36BB3571C0B4}" dt="2026-07-21T11:15:31.549" v="142"/>
          <ac:spMkLst>
            <pc:docMk/>
            <pc:sldMk cId="1060324673" sldId="264"/>
            <ac:spMk id="4" creationId="{2E1AC152-C47F-349A-7544-D3B169389A3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312CE6-B607-4AB6-9FA0-1BDFC493D1C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B843714-40F6-481D-8174-576F13A11710}">
      <dgm:prSet/>
      <dgm:spPr/>
      <dgm:t>
        <a:bodyPr/>
        <a:lstStyle/>
        <a:p>
          <a:r>
            <a:rPr lang="en-GB"/>
            <a:t>Age: 67 </a:t>
          </a:r>
          <a:endParaRPr lang="en-US"/>
        </a:p>
      </dgm:t>
    </dgm:pt>
    <dgm:pt modelId="{59FAB967-7D3F-4096-BB23-C141E21B3E22}" type="parTrans" cxnId="{87A6C1F5-5329-4399-86AE-782B4D39BAEF}">
      <dgm:prSet/>
      <dgm:spPr/>
      <dgm:t>
        <a:bodyPr/>
        <a:lstStyle/>
        <a:p>
          <a:endParaRPr lang="en-US"/>
        </a:p>
      </dgm:t>
    </dgm:pt>
    <dgm:pt modelId="{858D2003-8673-4745-9D4C-657762092ADB}" type="sibTrans" cxnId="{87A6C1F5-5329-4399-86AE-782B4D39BAEF}">
      <dgm:prSet/>
      <dgm:spPr/>
      <dgm:t>
        <a:bodyPr/>
        <a:lstStyle/>
        <a:p>
          <a:endParaRPr lang="en-US"/>
        </a:p>
      </dgm:t>
    </dgm:pt>
    <dgm:pt modelId="{2EE1B4D7-99A7-4B15-AA01-DD5B0C896865}">
      <dgm:prSet/>
      <dgm:spPr/>
      <dgm:t>
        <a:bodyPr/>
        <a:lstStyle/>
        <a:p>
          <a:r>
            <a:rPr lang="en-GB"/>
            <a:t>Gender: Male</a:t>
          </a:r>
          <a:endParaRPr lang="en-US"/>
        </a:p>
      </dgm:t>
    </dgm:pt>
    <dgm:pt modelId="{DC99A6FF-1469-40D8-806C-4C2BB6752047}" type="parTrans" cxnId="{C42C8875-4906-4651-9554-0777A9B554E3}">
      <dgm:prSet/>
      <dgm:spPr/>
      <dgm:t>
        <a:bodyPr/>
        <a:lstStyle/>
        <a:p>
          <a:endParaRPr lang="en-US"/>
        </a:p>
      </dgm:t>
    </dgm:pt>
    <dgm:pt modelId="{52DB3000-110A-4D4C-97A5-A232CCB06132}" type="sibTrans" cxnId="{C42C8875-4906-4651-9554-0777A9B554E3}">
      <dgm:prSet/>
      <dgm:spPr/>
      <dgm:t>
        <a:bodyPr/>
        <a:lstStyle/>
        <a:p>
          <a:endParaRPr lang="en-US"/>
        </a:p>
      </dgm:t>
    </dgm:pt>
    <dgm:pt modelId="{0BEE0DD5-B0C4-4129-AA60-D6660C4CA340}">
      <dgm:prSet/>
      <dgm:spPr/>
      <dgm:t>
        <a:bodyPr/>
        <a:lstStyle/>
        <a:p>
          <a:r>
            <a:rPr lang="en-GB"/>
            <a:t>Occupation: retired builder</a:t>
          </a:r>
          <a:endParaRPr lang="en-US"/>
        </a:p>
      </dgm:t>
    </dgm:pt>
    <dgm:pt modelId="{2BC8BDB6-CAD2-447B-A92E-797DD87F02DF}" type="parTrans" cxnId="{1AC0F071-6FDF-4152-8DA6-C5DAC0F3339E}">
      <dgm:prSet/>
      <dgm:spPr/>
      <dgm:t>
        <a:bodyPr/>
        <a:lstStyle/>
        <a:p>
          <a:endParaRPr lang="en-US"/>
        </a:p>
      </dgm:t>
    </dgm:pt>
    <dgm:pt modelId="{3FF1BCCA-1DAE-43EE-A61D-9617AAC44E89}" type="sibTrans" cxnId="{1AC0F071-6FDF-4152-8DA6-C5DAC0F3339E}">
      <dgm:prSet/>
      <dgm:spPr/>
      <dgm:t>
        <a:bodyPr/>
        <a:lstStyle/>
        <a:p>
          <a:endParaRPr lang="en-US"/>
        </a:p>
      </dgm:t>
    </dgm:pt>
    <dgm:pt modelId="{F8AA87DC-A047-45B2-A78F-DFD42BA7299B}">
      <dgm:prSet/>
      <dgm:spPr/>
      <dgm:t>
        <a:bodyPr/>
        <a:lstStyle/>
        <a:p>
          <a:r>
            <a:rPr lang="en-GB"/>
            <a:t>Living situation: living with his wife</a:t>
          </a:r>
          <a:endParaRPr lang="en-US"/>
        </a:p>
      </dgm:t>
    </dgm:pt>
    <dgm:pt modelId="{289C2E64-11A4-40AA-B5F1-A213DC76C986}" type="parTrans" cxnId="{9EA842D8-F2C9-440D-A15E-4DFACBA075FA}">
      <dgm:prSet/>
      <dgm:spPr/>
      <dgm:t>
        <a:bodyPr/>
        <a:lstStyle/>
        <a:p>
          <a:endParaRPr lang="en-US"/>
        </a:p>
      </dgm:t>
    </dgm:pt>
    <dgm:pt modelId="{D7FA649E-A593-4228-9BBC-215CD3F4A620}" type="sibTrans" cxnId="{9EA842D8-F2C9-440D-A15E-4DFACBA075FA}">
      <dgm:prSet/>
      <dgm:spPr/>
      <dgm:t>
        <a:bodyPr/>
        <a:lstStyle/>
        <a:p>
          <a:endParaRPr lang="en-US"/>
        </a:p>
      </dgm:t>
    </dgm:pt>
    <dgm:pt modelId="{31635F4A-40F0-4617-BEE8-AA746F43F47B}">
      <dgm:prSet/>
      <dgm:spPr/>
      <dgm:t>
        <a:bodyPr/>
        <a:lstStyle/>
        <a:p>
          <a:r>
            <a:rPr lang="en-GB"/>
            <a:t>Medical history: </a:t>
          </a:r>
          <a:endParaRPr lang="en-US"/>
        </a:p>
      </dgm:t>
    </dgm:pt>
    <dgm:pt modelId="{AD558D7A-18AA-4ECF-9C72-1B48D58A8B4D}" type="parTrans" cxnId="{2F968DC6-B618-44F3-90F6-1B87D18AC0FF}">
      <dgm:prSet/>
      <dgm:spPr/>
      <dgm:t>
        <a:bodyPr/>
        <a:lstStyle/>
        <a:p>
          <a:endParaRPr lang="en-US"/>
        </a:p>
      </dgm:t>
    </dgm:pt>
    <dgm:pt modelId="{BDC2D90D-4466-4195-92D8-EA76460E032E}" type="sibTrans" cxnId="{2F968DC6-B618-44F3-90F6-1B87D18AC0FF}">
      <dgm:prSet/>
      <dgm:spPr/>
      <dgm:t>
        <a:bodyPr/>
        <a:lstStyle/>
        <a:p>
          <a:endParaRPr lang="en-US"/>
        </a:p>
      </dgm:t>
    </dgm:pt>
    <dgm:pt modelId="{A25B9127-C107-4C20-9932-51EF0DDC4C0F}">
      <dgm:prSet/>
      <dgm:spPr/>
      <dgm:t>
        <a:bodyPr/>
        <a:lstStyle/>
        <a:p>
          <a:r>
            <a:rPr lang="en-GB"/>
            <a:t>Coronahry disease </a:t>
          </a:r>
          <a:endParaRPr lang="en-US"/>
        </a:p>
      </dgm:t>
    </dgm:pt>
    <dgm:pt modelId="{BBCD3FA4-EEBD-412E-95C2-0C06D4257565}" type="parTrans" cxnId="{00D12F25-DEE3-4080-9EE3-365511F1A01A}">
      <dgm:prSet/>
      <dgm:spPr/>
      <dgm:t>
        <a:bodyPr/>
        <a:lstStyle/>
        <a:p>
          <a:endParaRPr lang="en-US"/>
        </a:p>
      </dgm:t>
    </dgm:pt>
    <dgm:pt modelId="{9E7010D5-9B18-47B8-BCB6-280541F3F7CD}" type="sibTrans" cxnId="{00D12F25-DEE3-4080-9EE3-365511F1A01A}">
      <dgm:prSet/>
      <dgm:spPr/>
      <dgm:t>
        <a:bodyPr/>
        <a:lstStyle/>
        <a:p>
          <a:endParaRPr lang="en-US"/>
        </a:p>
      </dgm:t>
    </dgm:pt>
    <dgm:pt modelId="{D65EF51B-86D5-47E6-9995-03FBFFECF271}">
      <dgm:prSet/>
      <dgm:spPr/>
      <dgm:t>
        <a:bodyPr/>
        <a:lstStyle/>
        <a:p>
          <a:r>
            <a:rPr lang="en-GB"/>
            <a:t>Hypertention </a:t>
          </a:r>
          <a:endParaRPr lang="en-US"/>
        </a:p>
      </dgm:t>
    </dgm:pt>
    <dgm:pt modelId="{6CB354C4-26EE-4C69-985F-C0343EE30157}" type="parTrans" cxnId="{4EA514B0-52F8-4661-8D76-7B09E21AFC30}">
      <dgm:prSet/>
      <dgm:spPr/>
      <dgm:t>
        <a:bodyPr/>
        <a:lstStyle/>
        <a:p>
          <a:endParaRPr lang="en-US"/>
        </a:p>
      </dgm:t>
    </dgm:pt>
    <dgm:pt modelId="{99541D65-5F25-43F3-95F6-21854AAD5C37}" type="sibTrans" cxnId="{4EA514B0-52F8-4661-8D76-7B09E21AFC30}">
      <dgm:prSet/>
      <dgm:spPr/>
      <dgm:t>
        <a:bodyPr/>
        <a:lstStyle/>
        <a:p>
          <a:endParaRPr lang="en-US"/>
        </a:p>
      </dgm:t>
    </dgm:pt>
    <dgm:pt modelId="{C6128BDA-8AC0-4249-A9DC-FFE600A87C54}">
      <dgm:prSet/>
      <dgm:spPr/>
      <dgm:t>
        <a:bodyPr/>
        <a:lstStyle/>
        <a:p>
          <a:r>
            <a:rPr lang="en-GB"/>
            <a:t>High colesterol</a:t>
          </a:r>
          <a:endParaRPr lang="en-US"/>
        </a:p>
      </dgm:t>
    </dgm:pt>
    <dgm:pt modelId="{526375BC-C88A-4C12-AB44-085E6E9306B4}" type="parTrans" cxnId="{FC305726-C413-4A8E-8BC5-0B9DB3940DD0}">
      <dgm:prSet/>
      <dgm:spPr/>
      <dgm:t>
        <a:bodyPr/>
        <a:lstStyle/>
        <a:p>
          <a:endParaRPr lang="en-US"/>
        </a:p>
      </dgm:t>
    </dgm:pt>
    <dgm:pt modelId="{44B31B4A-29BA-45F8-9D1C-59A1E9C2EBB1}" type="sibTrans" cxnId="{FC305726-C413-4A8E-8BC5-0B9DB3940DD0}">
      <dgm:prSet/>
      <dgm:spPr/>
      <dgm:t>
        <a:bodyPr/>
        <a:lstStyle/>
        <a:p>
          <a:endParaRPr lang="en-US"/>
        </a:p>
      </dgm:t>
    </dgm:pt>
    <dgm:pt modelId="{8BC06888-7ECB-46BD-84CC-25E9D7836155}">
      <dgm:prSet/>
      <dgm:spPr/>
      <dgm:t>
        <a:bodyPr/>
        <a:lstStyle/>
        <a:p>
          <a:r>
            <a:rPr lang="en-GB"/>
            <a:t>Type 2 diabetes </a:t>
          </a:r>
          <a:endParaRPr lang="en-US"/>
        </a:p>
      </dgm:t>
    </dgm:pt>
    <dgm:pt modelId="{A4204366-529A-48F6-A7A9-5291DD217D58}" type="parTrans" cxnId="{05939AE6-B42B-4D3E-9223-0B5E6CF82C19}">
      <dgm:prSet/>
      <dgm:spPr/>
      <dgm:t>
        <a:bodyPr/>
        <a:lstStyle/>
        <a:p>
          <a:endParaRPr lang="en-US"/>
        </a:p>
      </dgm:t>
    </dgm:pt>
    <dgm:pt modelId="{8A829A4D-6C37-41EC-9D93-CA0A70A97950}" type="sibTrans" cxnId="{05939AE6-B42B-4D3E-9223-0B5E6CF82C19}">
      <dgm:prSet/>
      <dgm:spPr/>
      <dgm:t>
        <a:bodyPr/>
        <a:lstStyle/>
        <a:p>
          <a:endParaRPr lang="en-US"/>
        </a:p>
      </dgm:t>
    </dgm:pt>
    <dgm:pt modelId="{8F611EF3-F71C-4F9D-8AB8-C16833B5E543}" type="pres">
      <dgm:prSet presAssocID="{7E312CE6-B607-4AB6-9FA0-1BDFC493D1C5}" presName="linear" presStyleCnt="0">
        <dgm:presLayoutVars>
          <dgm:animLvl val="lvl"/>
          <dgm:resizeHandles val="exact"/>
        </dgm:presLayoutVars>
      </dgm:prSet>
      <dgm:spPr/>
    </dgm:pt>
    <dgm:pt modelId="{36CC84F6-B029-4E24-B25B-09126A1CA825}" type="pres">
      <dgm:prSet presAssocID="{EB843714-40F6-481D-8174-576F13A11710}" presName="parentText" presStyleLbl="node1" presStyleIdx="0" presStyleCnt="5">
        <dgm:presLayoutVars>
          <dgm:chMax val="0"/>
          <dgm:bulletEnabled val="1"/>
        </dgm:presLayoutVars>
      </dgm:prSet>
      <dgm:spPr/>
    </dgm:pt>
    <dgm:pt modelId="{CCCCAE5A-BA1E-4616-B3E8-BAEF3B10E789}" type="pres">
      <dgm:prSet presAssocID="{858D2003-8673-4745-9D4C-657762092ADB}" presName="spacer" presStyleCnt="0"/>
      <dgm:spPr/>
    </dgm:pt>
    <dgm:pt modelId="{D379E7FD-B064-4CE9-9DF1-C036C1C9FD56}" type="pres">
      <dgm:prSet presAssocID="{2EE1B4D7-99A7-4B15-AA01-DD5B0C896865}" presName="parentText" presStyleLbl="node1" presStyleIdx="1" presStyleCnt="5">
        <dgm:presLayoutVars>
          <dgm:chMax val="0"/>
          <dgm:bulletEnabled val="1"/>
        </dgm:presLayoutVars>
      </dgm:prSet>
      <dgm:spPr/>
    </dgm:pt>
    <dgm:pt modelId="{E590E87F-324A-49C0-ABC9-800A83D9ABEA}" type="pres">
      <dgm:prSet presAssocID="{52DB3000-110A-4D4C-97A5-A232CCB06132}" presName="spacer" presStyleCnt="0"/>
      <dgm:spPr/>
    </dgm:pt>
    <dgm:pt modelId="{F0CE50E3-C96E-45AA-A440-5DE36A21EE31}" type="pres">
      <dgm:prSet presAssocID="{0BEE0DD5-B0C4-4129-AA60-D6660C4CA340}" presName="parentText" presStyleLbl="node1" presStyleIdx="2" presStyleCnt="5">
        <dgm:presLayoutVars>
          <dgm:chMax val="0"/>
          <dgm:bulletEnabled val="1"/>
        </dgm:presLayoutVars>
      </dgm:prSet>
      <dgm:spPr/>
    </dgm:pt>
    <dgm:pt modelId="{5D07779B-2AA3-480B-BDF1-57DABC0E7E2A}" type="pres">
      <dgm:prSet presAssocID="{3FF1BCCA-1DAE-43EE-A61D-9617AAC44E89}" presName="spacer" presStyleCnt="0"/>
      <dgm:spPr/>
    </dgm:pt>
    <dgm:pt modelId="{277FA7E3-ED37-48D2-91C7-93F682E33CC7}" type="pres">
      <dgm:prSet presAssocID="{F8AA87DC-A047-45B2-A78F-DFD42BA7299B}" presName="parentText" presStyleLbl="node1" presStyleIdx="3" presStyleCnt="5">
        <dgm:presLayoutVars>
          <dgm:chMax val="0"/>
          <dgm:bulletEnabled val="1"/>
        </dgm:presLayoutVars>
      </dgm:prSet>
      <dgm:spPr/>
    </dgm:pt>
    <dgm:pt modelId="{34D8879A-8BD4-40F6-9B30-B7CBD7B44EA4}" type="pres">
      <dgm:prSet presAssocID="{D7FA649E-A593-4228-9BBC-215CD3F4A620}" presName="spacer" presStyleCnt="0"/>
      <dgm:spPr/>
    </dgm:pt>
    <dgm:pt modelId="{8BCEACAC-19E7-48D6-BA0C-3BD70DAA12E0}" type="pres">
      <dgm:prSet presAssocID="{31635F4A-40F0-4617-BEE8-AA746F43F47B}" presName="parentText" presStyleLbl="node1" presStyleIdx="4" presStyleCnt="5">
        <dgm:presLayoutVars>
          <dgm:chMax val="0"/>
          <dgm:bulletEnabled val="1"/>
        </dgm:presLayoutVars>
      </dgm:prSet>
      <dgm:spPr/>
    </dgm:pt>
    <dgm:pt modelId="{A0F18428-7DFC-4418-B789-D066F26656D8}" type="pres">
      <dgm:prSet presAssocID="{31635F4A-40F0-4617-BEE8-AA746F43F47B}" presName="childText" presStyleLbl="revTx" presStyleIdx="0" presStyleCnt="1">
        <dgm:presLayoutVars>
          <dgm:bulletEnabled val="1"/>
        </dgm:presLayoutVars>
      </dgm:prSet>
      <dgm:spPr/>
    </dgm:pt>
  </dgm:ptLst>
  <dgm:cxnLst>
    <dgm:cxn modelId="{B273D500-5AFE-4065-9112-7E8107D88378}" type="presOf" srcId="{C6128BDA-8AC0-4249-A9DC-FFE600A87C54}" destId="{A0F18428-7DFC-4418-B789-D066F26656D8}" srcOrd="0" destOrd="2" presId="urn:microsoft.com/office/officeart/2005/8/layout/vList2"/>
    <dgm:cxn modelId="{743D940D-D155-40F5-AE97-FF3801A8A80D}" type="presOf" srcId="{8BC06888-7ECB-46BD-84CC-25E9D7836155}" destId="{A0F18428-7DFC-4418-B789-D066F26656D8}" srcOrd="0" destOrd="3" presId="urn:microsoft.com/office/officeart/2005/8/layout/vList2"/>
    <dgm:cxn modelId="{EC6EDE12-EC01-4BE4-8537-CA991117FAD5}" type="presOf" srcId="{0BEE0DD5-B0C4-4129-AA60-D6660C4CA340}" destId="{F0CE50E3-C96E-45AA-A440-5DE36A21EE31}" srcOrd="0" destOrd="0" presId="urn:microsoft.com/office/officeart/2005/8/layout/vList2"/>
    <dgm:cxn modelId="{AA7A8F1B-E770-42A7-BF8B-E46FBA9B9674}" type="presOf" srcId="{7E312CE6-B607-4AB6-9FA0-1BDFC493D1C5}" destId="{8F611EF3-F71C-4F9D-8AB8-C16833B5E543}" srcOrd="0" destOrd="0" presId="urn:microsoft.com/office/officeart/2005/8/layout/vList2"/>
    <dgm:cxn modelId="{00D12F25-DEE3-4080-9EE3-365511F1A01A}" srcId="{31635F4A-40F0-4617-BEE8-AA746F43F47B}" destId="{A25B9127-C107-4C20-9932-51EF0DDC4C0F}" srcOrd="0" destOrd="0" parTransId="{BBCD3FA4-EEBD-412E-95C2-0C06D4257565}" sibTransId="{9E7010D5-9B18-47B8-BCB6-280541F3F7CD}"/>
    <dgm:cxn modelId="{FC305726-C413-4A8E-8BC5-0B9DB3940DD0}" srcId="{31635F4A-40F0-4617-BEE8-AA746F43F47B}" destId="{C6128BDA-8AC0-4249-A9DC-FFE600A87C54}" srcOrd="2" destOrd="0" parTransId="{526375BC-C88A-4C12-AB44-085E6E9306B4}" sibTransId="{44B31B4A-29BA-45F8-9D1C-59A1E9C2EBB1}"/>
    <dgm:cxn modelId="{D515A664-127F-475E-AA01-BA32A888C8B5}" type="presOf" srcId="{A25B9127-C107-4C20-9932-51EF0DDC4C0F}" destId="{A0F18428-7DFC-4418-B789-D066F26656D8}" srcOrd="0" destOrd="0" presId="urn:microsoft.com/office/officeart/2005/8/layout/vList2"/>
    <dgm:cxn modelId="{4E6F304F-BE17-44EB-8A7E-3864006BE5E1}" type="presOf" srcId="{2EE1B4D7-99A7-4B15-AA01-DD5B0C896865}" destId="{D379E7FD-B064-4CE9-9DF1-C036C1C9FD56}" srcOrd="0" destOrd="0" presId="urn:microsoft.com/office/officeart/2005/8/layout/vList2"/>
    <dgm:cxn modelId="{1AC0F071-6FDF-4152-8DA6-C5DAC0F3339E}" srcId="{7E312CE6-B607-4AB6-9FA0-1BDFC493D1C5}" destId="{0BEE0DD5-B0C4-4129-AA60-D6660C4CA340}" srcOrd="2" destOrd="0" parTransId="{2BC8BDB6-CAD2-447B-A92E-797DD87F02DF}" sibTransId="{3FF1BCCA-1DAE-43EE-A61D-9617AAC44E89}"/>
    <dgm:cxn modelId="{C42C8875-4906-4651-9554-0777A9B554E3}" srcId="{7E312CE6-B607-4AB6-9FA0-1BDFC493D1C5}" destId="{2EE1B4D7-99A7-4B15-AA01-DD5B0C896865}" srcOrd="1" destOrd="0" parTransId="{DC99A6FF-1469-40D8-806C-4C2BB6752047}" sibTransId="{52DB3000-110A-4D4C-97A5-A232CCB06132}"/>
    <dgm:cxn modelId="{B5C0E57B-1513-49ED-A960-2CD713039EE2}" type="presOf" srcId="{EB843714-40F6-481D-8174-576F13A11710}" destId="{36CC84F6-B029-4E24-B25B-09126A1CA825}" srcOrd="0" destOrd="0" presId="urn:microsoft.com/office/officeart/2005/8/layout/vList2"/>
    <dgm:cxn modelId="{4EA514B0-52F8-4661-8D76-7B09E21AFC30}" srcId="{31635F4A-40F0-4617-BEE8-AA746F43F47B}" destId="{D65EF51B-86D5-47E6-9995-03FBFFECF271}" srcOrd="1" destOrd="0" parTransId="{6CB354C4-26EE-4C69-985F-C0343EE30157}" sibTransId="{99541D65-5F25-43F3-95F6-21854AAD5C37}"/>
    <dgm:cxn modelId="{2F968DC6-B618-44F3-90F6-1B87D18AC0FF}" srcId="{7E312CE6-B607-4AB6-9FA0-1BDFC493D1C5}" destId="{31635F4A-40F0-4617-BEE8-AA746F43F47B}" srcOrd="4" destOrd="0" parTransId="{AD558D7A-18AA-4ECF-9C72-1B48D58A8B4D}" sibTransId="{BDC2D90D-4466-4195-92D8-EA76460E032E}"/>
    <dgm:cxn modelId="{C63F8FCE-7773-4631-A677-AEF6BA4681CB}" type="presOf" srcId="{F8AA87DC-A047-45B2-A78F-DFD42BA7299B}" destId="{277FA7E3-ED37-48D2-91C7-93F682E33CC7}" srcOrd="0" destOrd="0" presId="urn:microsoft.com/office/officeart/2005/8/layout/vList2"/>
    <dgm:cxn modelId="{871AD7D0-D1D0-462A-BCD5-251C721C0325}" type="presOf" srcId="{31635F4A-40F0-4617-BEE8-AA746F43F47B}" destId="{8BCEACAC-19E7-48D6-BA0C-3BD70DAA12E0}" srcOrd="0" destOrd="0" presId="urn:microsoft.com/office/officeart/2005/8/layout/vList2"/>
    <dgm:cxn modelId="{9EA842D8-F2C9-440D-A15E-4DFACBA075FA}" srcId="{7E312CE6-B607-4AB6-9FA0-1BDFC493D1C5}" destId="{F8AA87DC-A047-45B2-A78F-DFD42BA7299B}" srcOrd="3" destOrd="0" parTransId="{289C2E64-11A4-40AA-B5F1-A213DC76C986}" sibTransId="{D7FA649E-A593-4228-9BBC-215CD3F4A620}"/>
    <dgm:cxn modelId="{05939AE6-B42B-4D3E-9223-0B5E6CF82C19}" srcId="{31635F4A-40F0-4617-BEE8-AA746F43F47B}" destId="{8BC06888-7ECB-46BD-84CC-25E9D7836155}" srcOrd="3" destOrd="0" parTransId="{A4204366-529A-48F6-A7A9-5291DD217D58}" sibTransId="{8A829A4D-6C37-41EC-9D93-CA0A70A97950}"/>
    <dgm:cxn modelId="{63F6DFED-F9D7-4054-9FFF-0BC2EB4E7619}" type="presOf" srcId="{D65EF51B-86D5-47E6-9995-03FBFFECF271}" destId="{A0F18428-7DFC-4418-B789-D066F26656D8}" srcOrd="0" destOrd="1" presId="urn:microsoft.com/office/officeart/2005/8/layout/vList2"/>
    <dgm:cxn modelId="{87A6C1F5-5329-4399-86AE-782B4D39BAEF}" srcId="{7E312CE6-B607-4AB6-9FA0-1BDFC493D1C5}" destId="{EB843714-40F6-481D-8174-576F13A11710}" srcOrd="0" destOrd="0" parTransId="{59FAB967-7D3F-4096-BB23-C141E21B3E22}" sibTransId="{858D2003-8673-4745-9D4C-657762092ADB}"/>
    <dgm:cxn modelId="{7CBEF8F4-DA93-4B71-A82B-17C5EAD399E9}" type="presParOf" srcId="{8F611EF3-F71C-4F9D-8AB8-C16833B5E543}" destId="{36CC84F6-B029-4E24-B25B-09126A1CA825}" srcOrd="0" destOrd="0" presId="urn:microsoft.com/office/officeart/2005/8/layout/vList2"/>
    <dgm:cxn modelId="{E4C96B98-8062-4B57-A7FE-1DC2BC158F51}" type="presParOf" srcId="{8F611EF3-F71C-4F9D-8AB8-C16833B5E543}" destId="{CCCCAE5A-BA1E-4616-B3E8-BAEF3B10E789}" srcOrd="1" destOrd="0" presId="urn:microsoft.com/office/officeart/2005/8/layout/vList2"/>
    <dgm:cxn modelId="{7EB9416F-7412-418A-A918-C02B778B931A}" type="presParOf" srcId="{8F611EF3-F71C-4F9D-8AB8-C16833B5E543}" destId="{D379E7FD-B064-4CE9-9DF1-C036C1C9FD56}" srcOrd="2" destOrd="0" presId="urn:microsoft.com/office/officeart/2005/8/layout/vList2"/>
    <dgm:cxn modelId="{082CF4E1-5948-496E-9302-74A5A4E8A9AA}" type="presParOf" srcId="{8F611EF3-F71C-4F9D-8AB8-C16833B5E543}" destId="{E590E87F-324A-49C0-ABC9-800A83D9ABEA}" srcOrd="3" destOrd="0" presId="urn:microsoft.com/office/officeart/2005/8/layout/vList2"/>
    <dgm:cxn modelId="{C994D929-907D-4728-89CA-80A217042CE0}" type="presParOf" srcId="{8F611EF3-F71C-4F9D-8AB8-C16833B5E543}" destId="{F0CE50E3-C96E-45AA-A440-5DE36A21EE31}" srcOrd="4" destOrd="0" presId="urn:microsoft.com/office/officeart/2005/8/layout/vList2"/>
    <dgm:cxn modelId="{4696C894-BCE0-4490-8CE2-74001A9F6821}" type="presParOf" srcId="{8F611EF3-F71C-4F9D-8AB8-C16833B5E543}" destId="{5D07779B-2AA3-480B-BDF1-57DABC0E7E2A}" srcOrd="5" destOrd="0" presId="urn:microsoft.com/office/officeart/2005/8/layout/vList2"/>
    <dgm:cxn modelId="{CEF29BB7-E7FC-4F83-B2CC-D408DC1699D9}" type="presParOf" srcId="{8F611EF3-F71C-4F9D-8AB8-C16833B5E543}" destId="{277FA7E3-ED37-48D2-91C7-93F682E33CC7}" srcOrd="6" destOrd="0" presId="urn:microsoft.com/office/officeart/2005/8/layout/vList2"/>
    <dgm:cxn modelId="{BAED7AED-B618-490C-BF8D-579AEE3F4907}" type="presParOf" srcId="{8F611EF3-F71C-4F9D-8AB8-C16833B5E543}" destId="{34D8879A-8BD4-40F6-9B30-B7CBD7B44EA4}" srcOrd="7" destOrd="0" presId="urn:microsoft.com/office/officeart/2005/8/layout/vList2"/>
    <dgm:cxn modelId="{D9C104E8-B34A-458A-95E1-646ECF9C9C75}" type="presParOf" srcId="{8F611EF3-F71C-4F9D-8AB8-C16833B5E543}" destId="{8BCEACAC-19E7-48D6-BA0C-3BD70DAA12E0}" srcOrd="8" destOrd="0" presId="urn:microsoft.com/office/officeart/2005/8/layout/vList2"/>
    <dgm:cxn modelId="{1EF7950F-B5C5-4034-8D78-3D6FCE778904}" type="presParOf" srcId="{8F611EF3-F71C-4F9D-8AB8-C16833B5E543}" destId="{A0F18428-7DFC-4418-B789-D066F26656D8}"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C84F6-B029-4E24-B25B-09126A1CA825}">
      <dsp:nvSpPr>
        <dsp:cNvPr id="0" name=""/>
        <dsp:cNvSpPr/>
      </dsp:nvSpPr>
      <dsp:spPr>
        <a:xfrm>
          <a:off x="0" y="44656"/>
          <a:ext cx="5157787"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Age: 67 </a:t>
          </a:r>
          <a:endParaRPr lang="en-US" sz="1900" kern="1200"/>
        </a:p>
      </dsp:txBody>
      <dsp:txXfrm>
        <a:off x="22789" y="67445"/>
        <a:ext cx="5112209" cy="421252"/>
      </dsp:txXfrm>
    </dsp:sp>
    <dsp:sp modelId="{D379E7FD-B064-4CE9-9DF1-C036C1C9FD56}">
      <dsp:nvSpPr>
        <dsp:cNvPr id="0" name=""/>
        <dsp:cNvSpPr/>
      </dsp:nvSpPr>
      <dsp:spPr>
        <a:xfrm>
          <a:off x="0" y="566206"/>
          <a:ext cx="5157787"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Gender: Male</a:t>
          </a:r>
          <a:endParaRPr lang="en-US" sz="1900" kern="1200"/>
        </a:p>
      </dsp:txBody>
      <dsp:txXfrm>
        <a:off x="22789" y="588995"/>
        <a:ext cx="5112209" cy="421252"/>
      </dsp:txXfrm>
    </dsp:sp>
    <dsp:sp modelId="{F0CE50E3-C96E-45AA-A440-5DE36A21EE31}">
      <dsp:nvSpPr>
        <dsp:cNvPr id="0" name=""/>
        <dsp:cNvSpPr/>
      </dsp:nvSpPr>
      <dsp:spPr>
        <a:xfrm>
          <a:off x="0" y="1087756"/>
          <a:ext cx="5157787"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Occupation: retired builder</a:t>
          </a:r>
          <a:endParaRPr lang="en-US" sz="1900" kern="1200"/>
        </a:p>
      </dsp:txBody>
      <dsp:txXfrm>
        <a:off x="22789" y="1110545"/>
        <a:ext cx="5112209" cy="421252"/>
      </dsp:txXfrm>
    </dsp:sp>
    <dsp:sp modelId="{277FA7E3-ED37-48D2-91C7-93F682E33CC7}">
      <dsp:nvSpPr>
        <dsp:cNvPr id="0" name=""/>
        <dsp:cNvSpPr/>
      </dsp:nvSpPr>
      <dsp:spPr>
        <a:xfrm>
          <a:off x="0" y="1609306"/>
          <a:ext cx="5157787"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Living situation: living with his wife</a:t>
          </a:r>
          <a:endParaRPr lang="en-US" sz="1900" kern="1200"/>
        </a:p>
      </dsp:txBody>
      <dsp:txXfrm>
        <a:off x="22789" y="1632095"/>
        <a:ext cx="5112209" cy="421252"/>
      </dsp:txXfrm>
    </dsp:sp>
    <dsp:sp modelId="{8BCEACAC-19E7-48D6-BA0C-3BD70DAA12E0}">
      <dsp:nvSpPr>
        <dsp:cNvPr id="0" name=""/>
        <dsp:cNvSpPr/>
      </dsp:nvSpPr>
      <dsp:spPr>
        <a:xfrm>
          <a:off x="0" y="2130856"/>
          <a:ext cx="5157787"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Medical history: </a:t>
          </a:r>
          <a:endParaRPr lang="en-US" sz="1900" kern="1200"/>
        </a:p>
      </dsp:txBody>
      <dsp:txXfrm>
        <a:off x="22789" y="2153645"/>
        <a:ext cx="5112209" cy="421252"/>
      </dsp:txXfrm>
    </dsp:sp>
    <dsp:sp modelId="{A0F18428-7DFC-4418-B789-D066F26656D8}">
      <dsp:nvSpPr>
        <dsp:cNvPr id="0" name=""/>
        <dsp:cNvSpPr/>
      </dsp:nvSpPr>
      <dsp:spPr>
        <a:xfrm>
          <a:off x="0" y="2597686"/>
          <a:ext cx="5157787" cy="104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76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Coronahry disease </a:t>
          </a:r>
          <a:endParaRPr lang="en-US" sz="1500" kern="1200"/>
        </a:p>
        <a:p>
          <a:pPr marL="114300" lvl="1" indent="-114300" algn="l" defTabSz="666750">
            <a:lnSpc>
              <a:spcPct val="90000"/>
            </a:lnSpc>
            <a:spcBef>
              <a:spcPct val="0"/>
            </a:spcBef>
            <a:spcAft>
              <a:spcPct val="20000"/>
            </a:spcAft>
            <a:buChar char="•"/>
          </a:pPr>
          <a:r>
            <a:rPr lang="en-GB" sz="1500" kern="1200"/>
            <a:t>Hypertention </a:t>
          </a:r>
          <a:endParaRPr lang="en-US" sz="1500" kern="1200"/>
        </a:p>
        <a:p>
          <a:pPr marL="114300" lvl="1" indent="-114300" algn="l" defTabSz="666750">
            <a:lnSpc>
              <a:spcPct val="90000"/>
            </a:lnSpc>
            <a:spcBef>
              <a:spcPct val="0"/>
            </a:spcBef>
            <a:spcAft>
              <a:spcPct val="20000"/>
            </a:spcAft>
            <a:buChar char="•"/>
          </a:pPr>
          <a:r>
            <a:rPr lang="en-GB" sz="1500" kern="1200"/>
            <a:t>High colesterol</a:t>
          </a:r>
          <a:endParaRPr lang="en-US" sz="1500" kern="1200"/>
        </a:p>
        <a:p>
          <a:pPr marL="114300" lvl="1" indent="-114300" algn="l" defTabSz="666750">
            <a:lnSpc>
              <a:spcPct val="90000"/>
            </a:lnSpc>
            <a:spcBef>
              <a:spcPct val="0"/>
            </a:spcBef>
            <a:spcAft>
              <a:spcPct val="20000"/>
            </a:spcAft>
            <a:buChar char="•"/>
          </a:pPr>
          <a:r>
            <a:rPr lang="en-GB" sz="1500" kern="1200"/>
            <a:t>Type 2 diabetes </a:t>
          </a:r>
          <a:endParaRPr lang="en-US" sz="1500" kern="1200"/>
        </a:p>
      </dsp:txBody>
      <dsp:txXfrm>
        <a:off x="0" y="2597686"/>
        <a:ext cx="5157787" cy="10422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cardiovascular-diseases-(cvds" TargetMode="External"/><Relationship Id="rId5" Type="http://schemas.openxmlformats.org/officeDocument/2006/relationships/hyperlink" Target="https://www.nhs.uk/conditions/coronary-heart-disease/" TargetMode="External"/><Relationship Id="rId4" Type="http://schemas.openxmlformats.org/officeDocument/2006/relationships/hyperlink" Target="https://www.heart.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sz="1700" b="1">
                <a:latin typeface="Arial"/>
                <a:cs typeface="Arial"/>
              </a:rPr>
              <a:t>Student name: </a:t>
            </a:r>
            <a:r>
              <a:rPr lang="en-GB" sz="1700">
                <a:latin typeface="Arial"/>
                <a:cs typeface="Arial"/>
              </a:rPr>
              <a:t>Kieley Ann Kali</a:t>
            </a:r>
            <a:endParaRPr lang="en-US" sz="1700"/>
          </a:p>
          <a:p>
            <a:pPr algn="l"/>
            <a:r>
              <a:rPr lang="en-GB" sz="1700" b="1">
                <a:latin typeface="Arial"/>
                <a:cs typeface="Arial"/>
              </a:rPr>
              <a:t>Student number: </a:t>
            </a:r>
            <a:r>
              <a:rPr lang="en-GB" sz="1700">
                <a:latin typeface="Arial"/>
                <a:cs typeface="Arial"/>
              </a:rPr>
              <a:t>2008020</a:t>
            </a:r>
          </a:p>
          <a:p>
            <a:pPr algn="l"/>
            <a:r>
              <a:rPr lang="en-GB" sz="1700" b="1">
                <a:latin typeface="Arial"/>
                <a:cs typeface="Arial"/>
              </a:rPr>
              <a:t>Module code: </a:t>
            </a:r>
            <a:r>
              <a:rPr lang="en-GB" sz="1700">
                <a:latin typeface="Arial"/>
                <a:cs typeface="Arial"/>
              </a:rPr>
              <a:t>BMHP5023 introduction to physiology (component 2 voice over presentation)</a:t>
            </a:r>
          </a:p>
          <a:p>
            <a:pPr algn="l"/>
            <a:r>
              <a:rPr lang="en-GB" sz="1700" b="1">
                <a:latin typeface="Arial"/>
                <a:cs typeface="Arial"/>
              </a:rPr>
              <a:t>Lecturers name: </a:t>
            </a:r>
            <a:r>
              <a:rPr lang="en-GB" sz="1700">
                <a:latin typeface="Arial"/>
                <a:cs typeface="Arial"/>
              </a:rPr>
              <a:t>Robert Nartowski</a:t>
            </a:r>
          </a:p>
          <a:p>
            <a:pPr algn="l"/>
            <a:endParaRPr lang="en-GB" sz="1700">
              <a:latin typeface="Arial"/>
              <a:cs typeface="Arial"/>
            </a:endParaRPr>
          </a:p>
          <a:p>
            <a:pPr algn="l"/>
            <a:endParaRPr lang="en-GB" sz="170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9D7CA-C45E-2BB5-F3A0-37BDE5F38888}"/>
              </a:ext>
            </a:extLst>
          </p:cNvPr>
          <p:cNvSpPr>
            <a:spLocks noGrp="1"/>
          </p:cNvSpPr>
          <p:nvPr>
            <p:ph type="title"/>
          </p:nvPr>
        </p:nvSpPr>
        <p:spPr>
          <a:xfrm>
            <a:off x="572493" y="238539"/>
            <a:ext cx="11033034" cy="1006244"/>
          </a:xfrm>
        </p:spPr>
        <p:txBody>
          <a:bodyPr anchor="b">
            <a:normAutofit/>
          </a:bodyPr>
          <a:lstStyle/>
          <a:p>
            <a:r>
              <a:rPr lang="en-GB">
                <a:latin typeface="Arial"/>
                <a:cs typeface="Arial"/>
              </a:rPr>
              <a:t>Cardiovascular</a:t>
            </a:r>
            <a:r>
              <a:rPr lang="en-GB" dirty="0">
                <a:latin typeface="Arial"/>
                <a:cs typeface="Arial"/>
              </a:rPr>
              <a:t> Disease</a:t>
            </a:r>
            <a:r>
              <a:rPr lang="en-GB" sz="5000" dirty="0">
                <a:latin typeface="Arial"/>
                <a:cs typeface="Arial"/>
              </a:rPr>
              <a:t> </a:t>
            </a:r>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2A8591-B97C-41A2-E31A-72A0B03631AF}"/>
              </a:ext>
            </a:extLst>
          </p:cNvPr>
          <p:cNvSpPr>
            <a:spLocks noGrp="1"/>
          </p:cNvSpPr>
          <p:nvPr>
            <p:ph idx="1"/>
          </p:nvPr>
        </p:nvSpPr>
        <p:spPr>
          <a:xfrm>
            <a:off x="572493" y="2071316"/>
            <a:ext cx="6713552" cy="4119172"/>
          </a:xfrm>
        </p:spPr>
        <p:txBody>
          <a:bodyPr anchor="t">
            <a:normAutofit/>
          </a:bodyPr>
          <a:lstStyle/>
          <a:p>
            <a:pPr marL="0" indent="0">
              <a:buNone/>
            </a:pPr>
            <a:r>
              <a:rPr lang="en-GB" sz="2200" b="1">
                <a:latin typeface="Arial"/>
                <a:ea typeface="Calibri"/>
                <a:cs typeface="Arial"/>
              </a:rPr>
              <a:t>Introduction for this presentation </a:t>
            </a:r>
          </a:p>
          <a:p>
            <a:pPr marL="0" indent="0">
              <a:buNone/>
            </a:pPr>
            <a:r>
              <a:rPr lang="en-GB" sz="2200" dirty="0">
                <a:latin typeface="Arial"/>
                <a:ea typeface="Calibri"/>
                <a:cs typeface="Arial"/>
              </a:rPr>
              <a:t>In this presentation I will discuss a patient who suffers with cardiovascular disease also </a:t>
            </a:r>
            <a:r>
              <a:rPr lang="en-GB" sz="2200">
                <a:latin typeface="Arial"/>
                <a:ea typeface="Calibri"/>
                <a:cs typeface="Arial"/>
              </a:rPr>
              <a:t>known</a:t>
            </a:r>
            <a:r>
              <a:rPr lang="en-GB" sz="2200" dirty="0">
                <a:latin typeface="Arial"/>
                <a:ea typeface="Calibri"/>
                <a:cs typeface="Arial"/>
              </a:rPr>
              <a:t> as CVD </a:t>
            </a:r>
            <a:r>
              <a:rPr lang="en-GB" sz="2200" dirty="0">
                <a:latin typeface="Arial"/>
                <a:ea typeface="+mn-lt"/>
                <a:cs typeface="Arial"/>
              </a:rPr>
              <a:t>I will begin by explaining the cardiovascular system and how it normally functions before looking at how cardiovascular disease affects the body. I will then discuss the patient's lifestyle and risk factors, explaining how the condition is diagnosed, and present an evidence-based care plan. Finally, I will outline the treatments, monitoring and lifestyle changes recommended by the NHS and NICE to help improve the patient's health and quality of life."</a:t>
            </a:r>
            <a:endParaRPr lang="en-GB" sz="2200" dirty="0">
              <a:latin typeface="Arial"/>
              <a:ea typeface="Calibri"/>
              <a:cs typeface="Arial"/>
            </a:endParaRPr>
          </a:p>
        </p:txBody>
      </p:sp>
      <p:pic>
        <p:nvPicPr>
          <p:cNvPr id="4" name="Picture 3" descr="Cardiovascular Disease">
            <a:extLst>
              <a:ext uri="{FF2B5EF4-FFF2-40B4-BE49-F238E27FC236}">
                <a16:creationId xmlns:a16="http://schemas.microsoft.com/office/drawing/2014/main" id="{2B64D803-D5E9-CBF3-C8BD-F85D4CB45A7B}"/>
              </a:ext>
            </a:extLst>
          </p:cNvPr>
          <p:cNvPicPr>
            <a:picLocks noChangeAspect="1"/>
          </p:cNvPicPr>
          <p:nvPr/>
        </p:nvPicPr>
        <p:blipFill>
          <a:blip r:embed="rId2"/>
          <a:srcRect t="1513" r="4" b="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458373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60EC191-FE80-B824-E260-A44D3AFA32AF}"/>
              </a:ext>
            </a:extLst>
          </p:cNvPr>
          <p:cNvSpPr>
            <a:spLocks noGrp="1"/>
          </p:cNvSpPr>
          <p:nvPr>
            <p:ph type="title"/>
          </p:nvPr>
        </p:nvSpPr>
        <p:spPr/>
        <p:txBody>
          <a:bodyPr/>
          <a:lstStyle/>
          <a:p>
            <a:r>
              <a:rPr lang="en-GB">
                <a:latin typeface="Arial"/>
                <a:cs typeface="Arial"/>
              </a:rPr>
              <a:t>Patient profile – John Williams </a:t>
            </a:r>
          </a:p>
        </p:txBody>
      </p:sp>
      <p:sp>
        <p:nvSpPr>
          <p:cNvPr id="8" name="Text Placeholder 7">
            <a:extLst>
              <a:ext uri="{FF2B5EF4-FFF2-40B4-BE49-F238E27FC236}">
                <a16:creationId xmlns:a16="http://schemas.microsoft.com/office/drawing/2014/main" id="{2A9662BE-ACBE-9159-1B94-C1AE46C11A45}"/>
              </a:ext>
            </a:extLst>
          </p:cNvPr>
          <p:cNvSpPr>
            <a:spLocks noGrp="1"/>
          </p:cNvSpPr>
          <p:nvPr>
            <p:ph type="body" idx="1"/>
          </p:nvPr>
        </p:nvSpPr>
        <p:spPr/>
        <p:txBody>
          <a:bodyPr/>
          <a:lstStyle/>
          <a:p>
            <a:r>
              <a:rPr lang="en-GB">
                <a:latin typeface="Arial"/>
                <a:cs typeface="Arial"/>
              </a:rPr>
              <a:t>Personal information </a:t>
            </a:r>
          </a:p>
        </p:txBody>
      </p:sp>
      <p:graphicFrame>
        <p:nvGraphicFramePr>
          <p:cNvPr id="20" name="Content Placeholder 6">
            <a:extLst>
              <a:ext uri="{FF2B5EF4-FFF2-40B4-BE49-F238E27FC236}">
                <a16:creationId xmlns:a16="http://schemas.microsoft.com/office/drawing/2014/main" id="{20A2616C-94DE-6601-3BC9-52EA826B9B45}"/>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8">
            <a:extLst>
              <a:ext uri="{FF2B5EF4-FFF2-40B4-BE49-F238E27FC236}">
                <a16:creationId xmlns:a16="http://schemas.microsoft.com/office/drawing/2014/main" id="{61423760-C491-6150-99F9-4FFFC88EFC3E}"/>
              </a:ext>
            </a:extLst>
          </p:cNvPr>
          <p:cNvSpPr>
            <a:spLocks noGrp="1"/>
          </p:cNvSpPr>
          <p:nvPr>
            <p:ph type="body" sz="quarter" idx="3"/>
          </p:nvPr>
        </p:nvSpPr>
        <p:spPr/>
        <p:txBody>
          <a:bodyPr/>
          <a:lstStyle/>
          <a:p>
            <a:r>
              <a:rPr lang="en-GB">
                <a:latin typeface="Arial"/>
                <a:cs typeface="Arial"/>
              </a:rPr>
              <a:t>Risk Factors and Lifestyle</a:t>
            </a:r>
          </a:p>
        </p:txBody>
      </p:sp>
      <p:sp>
        <p:nvSpPr>
          <p:cNvPr id="10" name="Content Placeholder 9">
            <a:extLst>
              <a:ext uri="{FF2B5EF4-FFF2-40B4-BE49-F238E27FC236}">
                <a16:creationId xmlns:a16="http://schemas.microsoft.com/office/drawing/2014/main" id="{B6E25DAF-A46D-40AF-DB5A-7DF1B71D13A5}"/>
              </a:ext>
            </a:extLst>
          </p:cNvPr>
          <p:cNvSpPr>
            <a:spLocks noGrp="1"/>
          </p:cNvSpPr>
          <p:nvPr>
            <p:ph sz="quarter" idx="4"/>
          </p:nvPr>
        </p:nvSpPr>
        <p:spPr/>
        <p:txBody>
          <a:bodyPr vert="horz" lIns="91440" tIns="45720" rIns="91440" bIns="45720" rtlCol="0" anchor="t">
            <a:normAutofit/>
          </a:bodyPr>
          <a:lstStyle/>
          <a:p>
            <a:r>
              <a:rPr lang="en-GB" sz="2000">
                <a:latin typeface="Arial"/>
                <a:cs typeface="Arial"/>
              </a:rPr>
              <a:t>Former smoker (30+ years)</a:t>
            </a:r>
          </a:p>
          <a:p>
            <a:r>
              <a:rPr lang="en-GB" sz="2000">
                <a:latin typeface="Arial"/>
                <a:cs typeface="Arial"/>
              </a:rPr>
              <a:t>BMI – 31 (obese)</a:t>
            </a:r>
            <a:endParaRPr lang="en-GB" sz="2000" dirty="0">
              <a:latin typeface="Arial"/>
              <a:cs typeface="Arial"/>
            </a:endParaRPr>
          </a:p>
          <a:p>
            <a:r>
              <a:rPr lang="en-GB" sz="2000">
                <a:latin typeface="Arial"/>
                <a:cs typeface="Arial"/>
              </a:rPr>
              <a:t>Limited physical activity </a:t>
            </a:r>
          </a:p>
          <a:p>
            <a:r>
              <a:rPr lang="en-GB" sz="2000">
                <a:latin typeface="Arial"/>
                <a:cs typeface="Arial"/>
              </a:rPr>
              <a:t>Diet high in saturated fat</a:t>
            </a:r>
            <a:endParaRPr lang="en-GB" sz="2000" dirty="0">
              <a:latin typeface="Arial"/>
              <a:cs typeface="Arial"/>
            </a:endParaRPr>
          </a:p>
          <a:p>
            <a:pPr marL="0" indent="0">
              <a:buNone/>
            </a:pPr>
            <a:r>
              <a:rPr lang="en-GB" sz="2000" i="1">
                <a:latin typeface="Arial"/>
                <a:ea typeface="+mn-lt"/>
                <a:cs typeface="Arial"/>
              </a:rPr>
              <a:t>(British Heart Foundation, 2024; NHS, 2024)</a:t>
            </a:r>
            <a:endParaRPr lang="en-GB" i="1">
              <a:latin typeface="Arial"/>
              <a:cs typeface="Arial"/>
            </a:endParaRPr>
          </a:p>
        </p:txBody>
      </p:sp>
    </p:spTree>
    <p:extLst>
      <p:ext uri="{BB962C8B-B14F-4D97-AF65-F5344CB8AC3E}">
        <p14:creationId xmlns:p14="http://schemas.microsoft.com/office/powerpoint/2010/main" val="2753506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ECEB820E-4206-02F2-D6D9-D7D7A681B156}"/>
              </a:ext>
            </a:extLst>
          </p:cNvPr>
          <p:cNvSpPr>
            <a:spLocks noGrp="1"/>
          </p:cNvSpPr>
          <p:nvPr>
            <p:ph type="title"/>
          </p:nvPr>
        </p:nvSpPr>
        <p:spPr>
          <a:xfrm>
            <a:off x="838200" y="278040"/>
            <a:ext cx="10515600" cy="2641243"/>
          </a:xfrm>
        </p:spPr>
        <p:txBody>
          <a:bodyPr>
            <a:noAutofit/>
          </a:bodyPr>
          <a:lstStyle/>
          <a:p>
            <a:r>
              <a:rPr lang="en-GB" sz="1800">
                <a:latin typeface="Arial"/>
                <a:ea typeface="+mj-lt"/>
                <a:cs typeface="Arial"/>
              </a:rPr>
              <a:t>The cardiovascular system is made up of the heart, blood and blood vessels. Its main function is to transport oxygen, nutrients and hormones around the body while removing waste products such as carbon dioxide. The heart is a muscular organ divided into four chambers: the right and left atria, and the right and left ventricles. The right side of the heart pumps deoxygenated blood to the lungs through the pulmonary circulation, where carbon dioxide is removed and oxygen is absorbed. The oxygenated blood then returns to the left side of the heart before being pumped around the body through the systemic circulation. Arteries carry oxygen-rich blood away from the heart, veins return blood back to the heart, and heart valves prevent blood from flowing backwards. The coronary arteries are particularly important because they supply oxygen directly to the heart muscle, allowing it to pump effectively.</a:t>
            </a:r>
            <a:endParaRPr lang="en-US" sz="1800">
              <a:latin typeface="Arial"/>
              <a:cs typeface="Arial"/>
            </a:endParaRPr>
          </a:p>
        </p:txBody>
      </p:sp>
      <p:sp>
        <p:nvSpPr>
          <p:cNvPr id="13" name="Content Placeholder 12">
            <a:extLst>
              <a:ext uri="{FF2B5EF4-FFF2-40B4-BE49-F238E27FC236}">
                <a16:creationId xmlns:a16="http://schemas.microsoft.com/office/drawing/2014/main" id="{9929D0BD-B817-FDA5-3A98-4293C26FEACB}"/>
              </a:ext>
            </a:extLst>
          </p:cNvPr>
          <p:cNvSpPr>
            <a:spLocks noGrp="1"/>
          </p:cNvSpPr>
          <p:nvPr>
            <p:ph sz="half" idx="1"/>
          </p:nvPr>
        </p:nvSpPr>
        <p:spPr>
          <a:xfrm>
            <a:off x="838200" y="3588797"/>
            <a:ext cx="5158427" cy="2148403"/>
          </a:xfrm>
        </p:spPr>
        <p:txBody>
          <a:bodyPr vert="horz" lIns="91440" tIns="45720" rIns="91440" bIns="45720" rtlCol="0" anchor="t">
            <a:normAutofit/>
          </a:bodyPr>
          <a:lstStyle/>
          <a:p>
            <a:pPr marL="0" indent="0">
              <a:buNone/>
            </a:pPr>
            <a:r>
              <a:rPr lang="en-GB" sz="1800" b="1">
                <a:latin typeface="Arial"/>
                <a:cs typeface="Arial"/>
              </a:rPr>
              <a:t>Structure </a:t>
            </a:r>
          </a:p>
          <a:p>
            <a:pPr marL="0" indent="0">
              <a:buNone/>
            </a:pPr>
            <a:r>
              <a:rPr lang="en-GB" sz="1800">
                <a:latin typeface="Arial"/>
                <a:cs typeface="Arial"/>
              </a:rPr>
              <a:t>Heart</a:t>
            </a:r>
            <a:endParaRPr lang="en-GB" sz="1800" dirty="0">
              <a:latin typeface="Arial"/>
              <a:cs typeface="Arial"/>
            </a:endParaRPr>
          </a:p>
          <a:p>
            <a:pPr marL="0" indent="0">
              <a:buNone/>
            </a:pPr>
            <a:r>
              <a:rPr lang="en-GB" sz="1800">
                <a:latin typeface="Arial"/>
                <a:cs typeface="Arial"/>
              </a:rPr>
              <a:t>Arteries</a:t>
            </a:r>
            <a:endParaRPr lang="en-GB" sz="1800" dirty="0">
              <a:latin typeface="Arial"/>
              <a:cs typeface="Arial"/>
            </a:endParaRPr>
          </a:p>
          <a:p>
            <a:pPr marL="0" indent="0">
              <a:buNone/>
            </a:pPr>
            <a:r>
              <a:rPr lang="en-GB" sz="1800">
                <a:latin typeface="Arial"/>
                <a:cs typeface="Arial"/>
              </a:rPr>
              <a:t>Coronary</a:t>
            </a:r>
            <a:r>
              <a:rPr lang="en-GB" sz="1800" dirty="0">
                <a:latin typeface="Arial"/>
                <a:cs typeface="Arial"/>
              </a:rPr>
              <a:t> arteries</a:t>
            </a:r>
          </a:p>
          <a:p>
            <a:pPr marL="0" indent="0">
              <a:buNone/>
            </a:pPr>
            <a:r>
              <a:rPr lang="en-GB" sz="1800">
                <a:latin typeface="Arial"/>
                <a:cs typeface="Arial"/>
              </a:rPr>
              <a:t>Heart valves</a:t>
            </a:r>
          </a:p>
          <a:p>
            <a:pPr marL="0" indent="0">
              <a:buNone/>
            </a:pPr>
            <a:endParaRPr lang="en-GB" sz="2000">
              <a:latin typeface="Arial"/>
              <a:cs typeface="Arial"/>
            </a:endParaRPr>
          </a:p>
        </p:txBody>
      </p:sp>
      <p:sp>
        <p:nvSpPr>
          <p:cNvPr id="14" name="Content Placeholder 13">
            <a:extLst>
              <a:ext uri="{FF2B5EF4-FFF2-40B4-BE49-F238E27FC236}">
                <a16:creationId xmlns:a16="http://schemas.microsoft.com/office/drawing/2014/main" id="{744FB36A-2EA0-DCFB-7CAA-126E8669AFF9}"/>
              </a:ext>
            </a:extLst>
          </p:cNvPr>
          <p:cNvSpPr>
            <a:spLocks noGrp="1"/>
          </p:cNvSpPr>
          <p:nvPr>
            <p:ph sz="half" idx="2"/>
          </p:nvPr>
        </p:nvSpPr>
        <p:spPr>
          <a:xfrm>
            <a:off x="6196411" y="3429139"/>
            <a:ext cx="5164645" cy="2678176"/>
          </a:xfrm>
        </p:spPr>
        <p:txBody>
          <a:bodyPr vert="horz" lIns="91440" tIns="45720" rIns="91440" bIns="45720" rtlCol="0" anchor="t">
            <a:normAutofit/>
          </a:bodyPr>
          <a:lstStyle/>
          <a:p>
            <a:pPr marL="0" indent="0">
              <a:buNone/>
            </a:pPr>
            <a:r>
              <a:rPr lang="en-GB" sz="1800" b="1">
                <a:latin typeface="Arial"/>
                <a:ea typeface="Calibri"/>
                <a:cs typeface="Arial"/>
              </a:rPr>
              <a:t>Function </a:t>
            </a:r>
          </a:p>
          <a:p>
            <a:pPr marL="0" indent="0">
              <a:buNone/>
            </a:pPr>
            <a:r>
              <a:rPr lang="en-GB" sz="1800">
                <a:latin typeface="Arial"/>
                <a:ea typeface="Calibri"/>
                <a:cs typeface="Arial"/>
              </a:rPr>
              <a:t>Pumps blood around the body </a:t>
            </a:r>
          </a:p>
          <a:p>
            <a:pPr marL="0" indent="0">
              <a:buNone/>
            </a:pPr>
            <a:r>
              <a:rPr lang="en-GB" sz="1800">
                <a:latin typeface="Arial"/>
                <a:ea typeface="Calibri"/>
                <a:cs typeface="Arial"/>
              </a:rPr>
              <a:t>Carries oxygenated blood away from the heart</a:t>
            </a:r>
          </a:p>
          <a:p>
            <a:pPr marL="0" indent="0">
              <a:buNone/>
            </a:pPr>
            <a:r>
              <a:rPr lang="en-GB" sz="1800">
                <a:latin typeface="Arial"/>
                <a:ea typeface="Calibri"/>
                <a:cs typeface="Arial"/>
              </a:rPr>
              <a:t>Returns deoxygenated blood back to the heart</a:t>
            </a:r>
          </a:p>
          <a:p>
            <a:pPr marL="0" indent="0">
              <a:buNone/>
            </a:pPr>
            <a:r>
              <a:rPr lang="en-GB" sz="1800">
                <a:latin typeface="Arial"/>
                <a:ea typeface="Calibri"/>
                <a:cs typeface="Arial"/>
              </a:rPr>
              <a:t>Supplies oxygen to the heart muscle </a:t>
            </a:r>
          </a:p>
          <a:p>
            <a:pPr marL="0" indent="0">
              <a:buNone/>
            </a:pPr>
            <a:r>
              <a:rPr lang="en-GB" sz="1800">
                <a:latin typeface="Arial"/>
                <a:ea typeface="Calibri"/>
                <a:cs typeface="Arial"/>
              </a:rPr>
              <a:t>Prevents backflow of blood</a:t>
            </a:r>
          </a:p>
        </p:txBody>
      </p:sp>
    </p:spTree>
    <p:extLst>
      <p:ext uri="{BB962C8B-B14F-4D97-AF65-F5344CB8AC3E}">
        <p14:creationId xmlns:p14="http://schemas.microsoft.com/office/powerpoint/2010/main" val="91786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8" name="Freeform: Shape 1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15">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CBA5CD-0400-267A-F275-085A9AFECEA2}"/>
              </a:ext>
            </a:extLst>
          </p:cNvPr>
          <p:cNvSpPr>
            <a:spLocks noGrp="1"/>
          </p:cNvSpPr>
          <p:nvPr>
            <p:ph type="title" idx="4294967295"/>
          </p:nvPr>
        </p:nvSpPr>
        <p:spPr>
          <a:xfrm>
            <a:off x="2555631" y="563824"/>
            <a:ext cx="7080738" cy="5149781"/>
          </a:xfrm>
        </p:spPr>
        <p:txBody>
          <a:bodyPr vert="horz" lIns="91440" tIns="45720" rIns="91440" bIns="45720" rtlCol="0" anchor="ctr">
            <a:normAutofit/>
          </a:bodyPr>
          <a:lstStyle/>
          <a:p>
            <a:pPr algn="ctr"/>
            <a:br>
              <a:rPr lang="en-US" sz="1400" dirty="0"/>
            </a:br>
            <a:endParaRPr lang="en-US" sz="1800">
              <a:solidFill>
                <a:schemeClr val="bg1">
                  <a:lumMod val="95000"/>
                  <a:lumOff val="5000"/>
                </a:schemeClr>
              </a:solidFill>
            </a:endParaRPr>
          </a:p>
          <a:p>
            <a:pPr algn="ctr"/>
            <a:r>
              <a:rPr lang="en-US" sz="1800" dirty="0">
                <a:solidFill>
                  <a:schemeClr val="bg1">
                    <a:lumMod val="95000"/>
                    <a:lumOff val="5000"/>
                  </a:schemeClr>
                </a:solidFill>
                <a:latin typeface="Arial"/>
                <a:cs typeface="Arial"/>
              </a:rPr>
              <a:t>Cardiovascular disease develops when fatty deposits, known as plaque, build up inside the arteries. This process is called atherosclerosis. As the arteries become narrower and less flexible, less oxygen-rich blood can reach the heart muscle. This means the heart has to work harder to pump blood around the body, which can increase blood pressure and place extra strain on the heart. If blood flow becomes severely restricted, it can cause symptoms such as chest pain, known as angina, or lead to more serious complications such as a heart attack or stroke. Early diagnosis, medication and lifestyle changes are important to slow the progression of the disease and reduce these risks.</a:t>
            </a:r>
          </a:p>
          <a:p>
            <a:pPr algn="ctr"/>
            <a:r>
              <a:rPr lang="en-US" sz="1800">
                <a:solidFill>
                  <a:schemeClr val="bg1">
                    <a:lumMod val="95000"/>
                    <a:lumOff val="5000"/>
                  </a:schemeClr>
                </a:solidFill>
                <a:latin typeface="Arial"/>
                <a:cs typeface="Arial"/>
              </a:rPr>
              <a:t>🩸 Fatty deposits (plaque) build up inside the arteries. </a:t>
            </a:r>
            <a:endParaRPr lang="en-US" sz="1800" dirty="0">
              <a:solidFill>
                <a:schemeClr val="bg1">
                  <a:lumMod val="95000"/>
                  <a:lumOff val="5000"/>
                </a:schemeClr>
              </a:solidFill>
              <a:latin typeface="Arial"/>
              <a:cs typeface="Arial"/>
            </a:endParaRPr>
          </a:p>
          <a:p>
            <a:pPr algn="ctr"/>
            <a:r>
              <a:rPr lang="en-US" sz="1800">
                <a:solidFill>
                  <a:schemeClr val="bg1">
                    <a:lumMod val="95000"/>
                    <a:lumOff val="5000"/>
                  </a:schemeClr>
                </a:solidFill>
                <a:latin typeface="Arial"/>
                <a:cs typeface="Arial"/>
              </a:rPr>
              <a:t>🚫 Arteries become narrowed and less flexible (atherosclerosis). </a:t>
            </a:r>
            <a:endParaRPr lang="en-US" sz="1800" dirty="0">
              <a:solidFill>
                <a:schemeClr val="bg1">
                  <a:lumMod val="95000"/>
                  <a:lumOff val="5000"/>
                </a:schemeClr>
              </a:solidFill>
              <a:latin typeface="Arial"/>
              <a:cs typeface="Arial"/>
            </a:endParaRPr>
          </a:p>
          <a:p>
            <a:pPr algn="ctr"/>
            <a:r>
              <a:rPr lang="en-US" sz="1800">
                <a:solidFill>
                  <a:schemeClr val="bg1">
                    <a:lumMod val="95000"/>
                    <a:lumOff val="5000"/>
                  </a:schemeClr>
                </a:solidFill>
                <a:latin typeface="Arial"/>
                <a:cs typeface="Arial"/>
              </a:rPr>
              <a:t>❤️ Reduced blood flow decreases oxygen supply to the heart. </a:t>
            </a:r>
            <a:endParaRPr lang="en-US" sz="1800" dirty="0">
              <a:solidFill>
                <a:schemeClr val="bg1">
                  <a:lumMod val="95000"/>
                  <a:lumOff val="5000"/>
                </a:schemeClr>
              </a:solidFill>
              <a:latin typeface="Arial"/>
              <a:cs typeface="Arial"/>
            </a:endParaRPr>
          </a:p>
          <a:p>
            <a:pPr algn="ctr"/>
            <a:r>
              <a:rPr lang="en-US" sz="1800">
                <a:solidFill>
                  <a:schemeClr val="bg1">
                    <a:lumMod val="95000"/>
                    <a:lumOff val="5000"/>
                  </a:schemeClr>
                </a:solidFill>
                <a:latin typeface="Arial"/>
                <a:cs typeface="Arial"/>
              </a:rPr>
              <a:t>⚠️ The heart works harder, increasing blood pressure. </a:t>
            </a:r>
            <a:endParaRPr lang="en-US" sz="1800" dirty="0">
              <a:solidFill>
                <a:schemeClr val="bg1">
                  <a:lumMod val="95000"/>
                  <a:lumOff val="5000"/>
                </a:schemeClr>
              </a:solidFill>
              <a:latin typeface="Arial"/>
              <a:cs typeface="Arial"/>
            </a:endParaRPr>
          </a:p>
          <a:p>
            <a:pPr algn="ctr"/>
            <a:r>
              <a:rPr lang="en-US" sz="1800">
                <a:solidFill>
                  <a:schemeClr val="bg1">
                    <a:lumMod val="95000"/>
                    <a:lumOff val="5000"/>
                  </a:schemeClr>
                </a:solidFill>
                <a:latin typeface="Arial"/>
                <a:cs typeface="Arial"/>
              </a:rPr>
              <a:t>💔 Can lead to angina, heart attack or stroke.</a:t>
            </a:r>
          </a:p>
          <a:p>
            <a:pPr algn="ctr"/>
            <a:endParaRPr lang="en-US" sz="1400">
              <a:solidFill>
                <a:schemeClr val="bg1">
                  <a:lumMod val="95000"/>
                  <a:lumOff val="5000"/>
                </a:schemeClr>
              </a:solidFill>
            </a:endParaRPr>
          </a:p>
        </p:txBody>
      </p:sp>
      <p:sp>
        <p:nvSpPr>
          <p:cNvPr id="9" name="TextBox 8">
            <a:extLst>
              <a:ext uri="{FF2B5EF4-FFF2-40B4-BE49-F238E27FC236}">
                <a16:creationId xmlns:a16="http://schemas.microsoft.com/office/drawing/2014/main" id="{CD1F3E3C-9947-6EEB-1928-9EBC4660D6E7}"/>
              </a:ext>
            </a:extLst>
          </p:cNvPr>
          <p:cNvSpPr txBox="1"/>
          <p:nvPr/>
        </p:nvSpPr>
        <p:spPr>
          <a:xfrm>
            <a:off x="672113" y="1175469"/>
            <a:ext cx="5264344" cy="9100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12410652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3D2760-1F9F-4940-4DDF-BFC518E579C2}"/>
              </a:ext>
            </a:extLst>
          </p:cNvPr>
          <p:cNvSpPr>
            <a:spLocks noGrp="1"/>
          </p:cNvSpPr>
          <p:nvPr>
            <p:ph type="title"/>
          </p:nvPr>
        </p:nvSpPr>
        <p:spPr>
          <a:xfrm>
            <a:off x="838200" y="1412488"/>
            <a:ext cx="2899189" cy="4363844"/>
          </a:xfrm>
        </p:spPr>
        <p:txBody>
          <a:bodyPr anchor="t">
            <a:normAutofit/>
          </a:bodyPr>
          <a:lstStyle/>
          <a:p>
            <a:r>
              <a:rPr lang="en-GB" sz="4000" u="sng">
                <a:solidFill>
                  <a:srgbClr val="FFFFFF"/>
                </a:solidFill>
                <a:latin typeface="Arial"/>
                <a:cs typeface="Arial"/>
              </a:rPr>
              <a:t>Care plan for John Williams </a:t>
            </a:r>
          </a:p>
        </p:txBody>
      </p:sp>
      <p:sp>
        <p:nvSpPr>
          <p:cNvPr id="3" name="Content Placeholder 2">
            <a:extLst>
              <a:ext uri="{FF2B5EF4-FFF2-40B4-BE49-F238E27FC236}">
                <a16:creationId xmlns:a16="http://schemas.microsoft.com/office/drawing/2014/main" id="{ADC6A8B8-64D8-C44D-D333-AF4D01CA1852}"/>
              </a:ext>
            </a:extLst>
          </p:cNvPr>
          <p:cNvSpPr>
            <a:spLocks noGrp="1"/>
          </p:cNvSpPr>
          <p:nvPr>
            <p:ph sz="half" idx="1"/>
          </p:nvPr>
        </p:nvSpPr>
        <p:spPr>
          <a:xfrm>
            <a:off x="4380855" y="1412489"/>
            <a:ext cx="3427283" cy="4363844"/>
          </a:xfrm>
        </p:spPr>
        <p:txBody>
          <a:bodyPr vert="horz" lIns="91440" tIns="45720" rIns="91440" bIns="45720" rtlCol="0">
            <a:normAutofit/>
          </a:bodyPr>
          <a:lstStyle/>
          <a:p>
            <a:pPr>
              <a:buNone/>
            </a:pPr>
            <a:r>
              <a:rPr lang="en-GB" sz="1100" b="1" u="sng">
                <a:latin typeface="Arial"/>
                <a:cs typeface="Arial"/>
              </a:rPr>
              <a:t>Care Routine</a:t>
            </a:r>
            <a:endParaRPr lang="en-US" sz="1100" b="1" u="sng">
              <a:latin typeface="Arial"/>
              <a:cs typeface="Arial"/>
            </a:endParaRPr>
          </a:p>
          <a:p>
            <a:pPr>
              <a:buFont typeface="Arial"/>
              <a:buChar char="•"/>
            </a:pPr>
            <a:r>
              <a:rPr lang="en-GB" sz="1100">
                <a:latin typeface="Arial"/>
                <a:ea typeface="+mn-lt"/>
                <a:cs typeface="Arial"/>
              </a:rPr>
              <a:t>Stop smoking with support from an NHS Stop Smoking Service. </a:t>
            </a:r>
            <a:endParaRPr lang="en-GB" sz="1100">
              <a:latin typeface="Arial"/>
              <a:cs typeface="Arial"/>
            </a:endParaRPr>
          </a:p>
          <a:p>
            <a:pPr>
              <a:buFont typeface="Arial"/>
              <a:buChar char="•"/>
            </a:pPr>
            <a:r>
              <a:rPr lang="en-GB" sz="1100">
                <a:latin typeface="Arial"/>
                <a:ea typeface="+mn-lt"/>
                <a:cs typeface="Arial"/>
              </a:rPr>
              <a:t>Follow a heart-healthy diet that is low in salt, saturated fat and sugar. </a:t>
            </a:r>
            <a:endParaRPr lang="en-GB" sz="1100">
              <a:latin typeface="Arial"/>
              <a:cs typeface="Arial"/>
            </a:endParaRPr>
          </a:p>
          <a:p>
            <a:pPr>
              <a:buFont typeface="Arial"/>
              <a:buChar char="•"/>
            </a:pPr>
            <a:r>
              <a:rPr lang="en-GB" sz="1100">
                <a:latin typeface="Arial"/>
                <a:ea typeface="+mn-lt"/>
                <a:cs typeface="Arial"/>
              </a:rPr>
              <a:t>Aim for at least 150 minutes of moderate exercise each week, as advised by a healthcare professional. </a:t>
            </a:r>
            <a:endParaRPr lang="en-GB" sz="1100">
              <a:latin typeface="Arial"/>
              <a:cs typeface="Arial"/>
            </a:endParaRPr>
          </a:p>
          <a:p>
            <a:pPr>
              <a:buFont typeface="Arial"/>
              <a:buChar char="•"/>
            </a:pPr>
            <a:r>
              <a:rPr lang="en-GB" sz="1100">
                <a:latin typeface="Arial"/>
                <a:ea typeface="+mn-lt"/>
                <a:cs typeface="Arial"/>
              </a:rPr>
              <a:t>Take prescribed medication every day as directed.</a:t>
            </a:r>
            <a:endParaRPr lang="en-GB" sz="1100">
              <a:latin typeface="Arial"/>
              <a:cs typeface="Arial"/>
            </a:endParaRPr>
          </a:p>
          <a:p>
            <a:pPr>
              <a:buNone/>
            </a:pPr>
            <a:r>
              <a:rPr lang="en-GB" sz="1100" b="1" u="sng">
                <a:latin typeface="Arial"/>
                <a:cs typeface="Arial"/>
              </a:rPr>
              <a:t>Monitoring</a:t>
            </a:r>
          </a:p>
          <a:p>
            <a:pPr>
              <a:buFont typeface="Arial"/>
              <a:buChar char="•"/>
            </a:pPr>
            <a:r>
              <a:rPr lang="en-GB" sz="1100">
                <a:latin typeface="Arial"/>
                <a:ea typeface="+mn-lt"/>
                <a:cs typeface="Arial"/>
              </a:rPr>
              <a:t>Regular blood pressure checks. </a:t>
            </a:r>
            <a:endParaRPr lang="en-GB" sz="1100">
              <a:latin typeface="Arial"/>
              <a:cs typeface="Arial"/>
            </a:endParaRPr>
          </a:p>
          <a:p>
            <a:pPr>
              <a:buFont typeface="Arial"/>
              <a:buChar char="•"/>
            </a:pPr>
            <a:r>
              <a:rPr lang="en-GB" sz="1100">
                <a:latin typeface="Arial"/>
                <a:ea typeface="+mn-lt"/>
                <a:cs typeface="Arial"/>
              </a:rPr>
              <a:t>Monitor cholesterol levels through blood tests. </a:t>
            </a:r>
            <a:endParaRPr lang="en-GB" sz="1100">
              <a:latin typeface="Arial"/>
              <a:cs typeface="Arial"/>
            </a:endParaRPr>
          </a:p>
          <a:p>
            <a:pPr>
              <a:buFont typeface="Arial"/>
              <a:buChar char="•"/>
            </a:pPr>
            <a:r>
              <a:rPr lang="en-GB" sz="1100">
                <a:latin typeface="Arial"/>
                <a:ea typeface="+mn-lt"/>
                <a:cs typeface="Arial"/>
              </a:rPr>
              <a:t>Attend GP and cardiac clinic appointments. </a:t>
            </a:r>
            <a:endParaRPr lang="en-GB" sz="1100">
              <a:latin typeface="Arial"/>
              <a:cs typeface="Arial"/>
            </a:endParaRPr>
          </a:p>
          <a:p>
            <a:pPr>
              <a:buFont typeface="Arial"/>
              <a:buChar char="•"/>
            </a:pPr>
            <a:r>
              <a:rPr lang="en-GB" sz="1100">
                <a:latin typeface="Arial"/>
                <a:ea typeface="+mn-lt"/>
                <a:cs typeface="Arial"/>
              </a:rPr>
              <a:t>Report any chest pain or worsening symptoms immediately.</a:t>
            </a:r>
            <a:endParaRPr lang="en-GB" sz="1100">
              <a:latin typeface="Arial"/>
              <a:cs typeface="Arial"/>
            </a:endParaRPr>
          </a:p>
          <a:p>
            <a:pPr>
              <a:buNone/>
            </a:pPr>
            <a:endParaRPr lang="en-GB" sz="1100" b="1" u="sng">
              <a:latin typeface="Arial"/>
              <a:cs typeface="Arial"/>
            </a:endParaRPr>
          </a:p>
          <a:p>
            <a:pPr marL="0" indent="0">
              <a:buNone/>
            </a:pPr>
            <a:endParaRPr lang="en-GB" sz="1100">
              <a:latin typeface="Arial"/>
              <a:cs typeface="Arial"/>
            </a:endParaRPr>
          </a:p>
          <a:p>
            <a:pPr marL="0" indent="0">
              <a:buNone/>
            </a:pPr>
            <a:endParaRPr lang="en-GB" sz="1100">
              <a:latin typeface="Arial"/>
              <a:cs typeface="Arial"/>
            </a:endParaRPr>
          </a:p>
          <a:p>
            <a:pPr marL="0" indent="0">
              <a:buNone/>
            </a:pPr>
            <a:endParaRPr lang="en-GB" sz="1100"/>
          </a:p>
        </p:txBody>
      </p:sp>
      <p:cxnSp>
        <p:nvCxnSpPr>
          <p:cNvPr id="35" name="Straight Connector 3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E9EBA3AC-4756-B134-F40F-2B13D22D7DFB}"/>
              </a:ext>
            </a:extLst>
          </p:cNvPr>
          <p:cNvSpPr>
            <a:spLocks noGrp="1"/>
          </p:cNvSpPr>
          <p:nvPr>
            <p:ph sz="half" idx="2"/>
          </p:nvPr>
        </p:nvSpPr>
        <p:spPr>
          <a:xfrm>
            <a:off x="8451604" y="1412489"/>
            <a:ext cx="3197701" cy="4363844"/>
          </a:xfrm>
        </p:spPr>
        <p:txBody>
          <a:bodyPr vert="horz" lIns="91440" tIns="45720" rIns="91440" bIns="45720" rtlCol="0">
            <a:normAutofit/>
          </a:bodyPr>
          <a:lstStyle/>
          <a:p>
            <a:r>
              <a:rPr lang="en-GB" sz="1100" b="1" u="sng">
                <a:latin typeface="Arial"/>
                <a:cs typeface="Arial"/>
              </a:rPr>
              <a:t>Communication</a:t>
            </a:r>
            <a:endParaRPr lang="en-US" sz="1100">
              <a:latin typeface="Arial"/>
              <a:cs typeface="Arial"/>
            </a:endParaRPr>
          </a:p>
          <a:p>
            <a:pPr>
              <a:buFont typeface="Arial,Sans-Serif" panose="020B0604020202020204" pitchFamily="34" charset="0"/>
            </a:pPr>
            <a:r>
              <a:rPr lang="en-GB" sz="1100">
                <a:latin typeface="Arial"/>
                <a:cs typeface="Arial"/>
              </a:rPr>
              <a:t>Use clear, person-centred communication. </a:t>
            </a:r>
          </a:p>
          <a:p>
            <a:pPr>
              <a:buFont typeface="Arial,Sans-Serif" panose="020B0604020202020204" pitchFamily="34" charset="0"/>
            </a:pPr>
            <a:r>
              <a:rPr lang="en-GB" sz="1100">
                <a:latin typeface="Arial"/>
                <a:cs typeface="Arial"/>
              </a:rPr>
              <a:t>Involve John in decisions about his care. </a:t>
            </a:r>
          </a:p>
          <a:p>
            <a:pPr>
              <a:buFont typeface="Arial,Sans-Serif" panose="020B0604020202020204" pitchFamily="34" charset="0"/>
            </a:pPr>
            <a:r>
              <a:rPr lang="en-GB" sz="1100">
                <a:latin typeface="Arial"/>
                <a:cs typeface="Arial"/>
              </a:rPr>
              <a:t>Provide written information and lifestyle advice. </a:t>
            </a:r>
          </a:p>
          <a:p>
            <a:pPr>
              <a:buFont typeface="Arial,Sans-Serif" panose="020B0604020202020204" pitchFamily="34" charset="0"/>
            </a:pPr>
            <a:r>
              <a:rPr lang="en-GB" sz="1100">
                <a:latin typeface="Arial"/>
                <a:cs typeface="Arial"/>
              </a:rPr>
              <a:t>Encourage questions and involve family members if John agrees.</a:t>
            </a:r>
          </a:p>
          <a:p>
            <a:pPr>
              <a:buNone/>
            </a:pPr>
            <a:r>
              <a:rPr lang="en-GB" sz="1100" b="1" u="sng">
                <a:latin typeface="Arial"/>
                <a:cs typeface="Arial"/>
              </a:rPr>
              <a:t>Ethical Considerations</a:t>
            </a:r>
          </a:p>
          <a:p>
            <a:pPr>
              <a:buFont typeface="Arial"/>
              <a:buChar char="•"/>
            </a:pPr>
            <a:r>
              <a:rPr lang="en-GB" sz="1100">
                <a:latin typeface="Arial"/>
                <a:ea typeface="+mn-lt"/>
                <a:cs typeface="Arial"/>
              </a:rPr>
              <a:t>Respect John's dignity, privacy and confidentiality. </a:t>
            </a:r>
            <a:endParaRPr lang="en-GB" sz="1100">
              <a:latin typeface="Arial"/>
              <a:cs typeface="Arial"/>
            </a:endParaRPr>
          </a:p>
          <a:p>
            <a:pPr>
              <a:buFont typeface="Arial"/>
              <a:buChar char="•"/>
            </a:pPr>
            <a:r>
              <a:rPr lang="en-GB" sz="1100">
                <a:latin typeface="Arial"/>
                <a:ea typeface="+mn-lt"/>
                <a:cs typeface="Arial"/>
              </a:rPr>
              <a:t>Gain informed consent before treatment. </a:t>
            </a:r>
            <a:endParaRPr lang="en-GB" sz="1100">
              <a:latin typeface="Arial"/>
              <a:cs typeface="Arial"/>
            </a:endParaRPr>
          </a:p>
          <a:p>
            <a:pPr>
              <a:buFont typeface="Arial"/>
              <a:buChar char="•"/>
            </a:pPr>
            <a:r>
              <a:rPr lang="en-GB" sz="1100">
                <a:latin typeface="Arial"/>
                <a:ea typeface="+mn-lt"/>
                <a:cs typeface="Arial"/>
              </a:rPr>
              <a:t>Support John's right to make informed choices about his care. </a:t>
            </a:r>
            <a:endParaRPr lang="en-GB" sz="1100">
              <a:latin typeface="Arial"/>
              <a:cs typeface="Arial"/>
            </a:endParaRPr>
          </a:p>
          <a:p>
            <a:pPr>
              <a:buFont typeface="Arial"/>
              <a:buChar char="•"/>
            </a:pPr>
            <a:r>
              <a:rPr lang="en-GB" sz="1100">
                <a:latin typeface="Arial"/>
                <a:ea typeface="+mn-lt"/>
                <a:cs typeface="Arial"/>
              </a:rPr>
              <a:t>Deliver care without discrimination and according to the Equality Act 2010.</a:t>
            </a:r>
            <a:endParaRPr lang="en-GB" sz="1100">
              <a:latin typeface="Arial"/>
              <a:cs typeface="Arial"/>
            </a:endParaRPr>
          </a:p>
          <a:p>
            <a:pPr marL="0" indent="0">
              <a:buNone/>
            </a:pPr>
            <a:endParaRPr lang="en-GB" sz="1100">
              <a:latin typeface="Arial"/>
              <a:cs typeface="Arial"/>
            </a:endParaRPr>
          </a:p>
        </p:txBody>
      </p:sp>
    </p:spTree>
    <p:extLst>
      <p:ext uri="{BB962C8B-B14F-4D97-AF65-F5344CB8AC3E}">
        <p14:creationId xmlns:p14="http://schemas.microsoft.com/office/powerpoint/2010/main" val="1550379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202C3-0EF4-6480-F43A-393E1C766ED4}"/>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latin typeface="Arial"/>
                <a:cs typeface="Arial"/>
              </a:rPr>
              <a:t>Care plan for John Williams continued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B43BD2-4A35-003F-B1FD-BA2026891794}"/>
              </a:ext>
            </a:extLst>
          </p:cNvPr>
          <p:cNvSpPr>
            <a:spLocks noGrp="1"/>
          </p:cNvSpPr>
          <p:nvPr>
            <p:ph idx="1"/>
          </p:nvPr>
        </p:nvSpPr>
        <p:spPr>
          <a:xfrm>
            <a:off x="1155548" y="2217343"/>
            <a:ext cx="9880893" cy="3959619"/>
          </a:xfrm>
        </p:spPr>
        <p:txBody>
          <a:bodyPr vert="horz" lIns="91440" tIns="45720" rIns="91440" bIns="45720" rtlCol="0" anchor="t">
            <a:normAutofit/>
          </a:bodyPr>
          <a:lstStyle/>
          <a:p>
            <a:pPr algn="ctr">
              <a:buNone/>
            </a:pPr>
            <a:r>
              <a:rPr lang="en-GB" sz="1500">
                <a:latin typeface="Arial"/>
                <a:ea typeface="+mn-lt"/>
                <a:cs typeface="Arial"/>
              </a:rPr>
              <a:t>John's care plan is based on current NHS and NICE guidance for managing coronary heart disease. One of the most important priorities is helping him stop smoking, as this can significantly reduce his risk of future heart attacks and improve his overall heart health. He should also be encouraged to follow a healthy diet that is low in saturated fat and salt, maintain a healthy weight and gradually increase his physical activity to at least 150 minutes each week if this is safe for him.</a:t>
            </a:r>
            <a:endParaRPr lang="en-US" sz="1500">
              <a:latin typeface="Arial"/>
              <a:cs typeface="Arial"/>
            </a:endParaRPr>
          </a:p>
          <a:p>
            <a:pPr algn="ctr">
              <a:buNone/>
            </a:pPr>
            <a:r>
              <a:rPr lang="en-GB" sz="1500">
                <a:latin typeface="Arial"/>
                <a:ea typeface="+mn-lt"/>
                <a:cs typeface="Arial"/>
              </a:rPr>
              <a:t>John should take all prescribed medicines, such as blood pressure tablets, statins and any other medication recommended by his healthcare team. Regular monitoring is also essential, including blood pressure checks, cholesterol tests and routine appointments with his GP or cardiac specialist to review his progress and adjust treatment if necessary.</a:t>
            </a:r>
            <a:endParaRPr lang="en-GB" sz="1500">
              <a:latin typeface="Arial"/>
              <a:cs typeface="Arial"/>
            </a:endParaRPr>
          </a:p>
          <a:p>
            <a:pPr algn="ctr">
              <a:buNone/>
            </a:pPr>
            <a:r>
              <a:rPr lang="en-GB" sz="1500">
                <a:latin typeface="Arial"/>
                <a:ea typeface="+mn-lt"/>
                <a:cs typeface="Arial"/>
              </a:rPr>
              <a:t>Good communication is an important part of person-centred care. Healthcare professionals should explain information in a way that John understands, encourage him to ask questions and involve him in decisions about his treatment. Family members can also be included if John gives consent.</a:t>
            </a:r>
            <a:endParaRPr lang="en-GB" sz="1500">
              <a:latin typeface="Arial"/>
              <a:cs typeface="Arial"/>
            </a:endParaRPr>
          </a:p>
          <a:p>
            <a:pPr algn="ctr">
              <a:buNone/>
            </a:pPr>
            <a:r>
              <a:rPr lang="en-GB" sz="1500">
                <a:latin typeface="Arial"/>
                <a:ea typeface="+mn-lt"/>
                <a:cs typeface="Arial"/>
              </a:rPr>
              <a:t>Ethical care means respecting John's dignity, privacy and confidentiality, obtaining informed consent before treatment and supporting his right to make informed choices. Providing fair and non-discriminatory care helps ensure John receives the best possible support to manage his condition and improve his quality of life.</a:t>
            </a:r>
            <a:endParaRPr lang="en-GB" sz="1500">
              <a:latin typeface="Arial"/>
              <a:cs typeface="Arial"/>
            </a:endParaRPr>
          </a:p>
          <a:p>
            <a:pPr marL="0" indent="0">
              <a:buNone/>
            </a:pPr>
            <a:endParaRPr lang="en-GB" sz="1500">
              <a:latin typeface="Arial"/>
              <a:cs typeface="Arial"/>
            </a:endParaRPr>
          </a:p>
        </p:txBody>
      </p:sp>
    </p:spTree>
    <p:extLst>
      <p:ext uri="{BB962C8B-B14F-4D97-AF65-F5344CB8AC3E}">
        <p14:creationId xmlns:p14="http://schemas.microsoft.com/office/powerpoint/2010/main" val="3551809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859CE9-9B95-FA6D-DF59-3A328DB93933}"/>
              </a:ext>
            </a:extLst>
          </p:cNvPr>
          <p:cNvSpPr>
            <a:spLocks noGrp="1"/>
          </p:cNvSpPr>
          <p:nvPr>
            <p:ph idx="1"/>
          </p:nvPr>
        </p:nvSpPr>
        <p:spPr>
          <a:xfrm>
            <a:off x="838200" y="533854"/>
            <a:ext cx="10515600" cy="5643109"/>
          </a:xfrm>
        </p:spPr>
        <p:txBody>
          <a:bodyPr vert="horz" lIns="91440" tIns="45720" rIns="91440" bIns="45720" rtlCol="0" anchor="t">
            <a:noAutofit/>
          </a:bodyPr>
          <a:lstStyle/>
          <a:p>
            <a:pPr>
              <a:buNone/>
            </a:pPr>
            <a:r>
              <a:rPr lang="en-GB" sz="1800" b="1" u="sng">
                <a:latin typeface="Arial"/>
                <a:cs typeface="Arial"/>
              </a:rPr>
              <a:t>Conclusion</a:t>
            </a:r>
            <a:endParaRPr lang="en-US" sz="1800" b="1" u="sng">
              <a:latin typeface="Arial"/>
              <a:cs typeface="Arial"/>
            </a:endParaRPr>
          </a:p>
          <a:p>
            <a:pPr>
              <a:buFont typeface="Arial"/>
              <a:buChar char="•"/>
            </a:pPr>
            <a:r>
              <a:rPr lang="en-GB" sz="1800">
                <a:latin typeface="Arial"/>
                <a:ea typeface="+mn-lt"/>
                <a:cs typeface="Arial"/>
              </a:rPr>
              <a:t>Cardiovascular disease affects the normal function of the heart and circulatory system. </a:t>
            </a:r>
            <a:endParaRPr lang="en-GB" sz="1800">
              <a:latin typeface="Arial"/>
              <a:cs typeface="Arial"/>
            </a:endParaRPr>
          </a:p>
          <a:p>
            <a:pPr>
              <a:buFont typeface="Arial"/>
              <a:buChar char="•"/>
            </a:pPr>
            <a:r>
              <a:rPr lang="en-GB" sz="1800">
                <a:latin typeface="Arial"/>
                <a:ea typeface="+mn-lt"/>
                <a:cs typeface="Arial"/>
              </a:rPr>
              <a:t>Understanding the anatomy and physiology of the cardiovascular system helps explain how the disease develops and why treatment is needed. </a:t>
            </a:r>
            <a:endParaRPr lang="en-GB" sz="1800">
              <a:latin typeface="Arial"/>
              <a:cs typeface="Arial"/>
            </a:endParaRPr>
          </a:p>
          <a:p>
            <a:pPr>
              <a:buFont typeface="Arial"/>
              <a:buChar char="•"/>
            </a:pPr>
            <a:r>
              <a:rPr lang="en-GB" sz="1800">
                <a:latin typeface="Arial"/>
                <a:ea typeface="+mn-lt"/>
                <a:cs typeface="Arial"/>
              </a:rPr>
              <a:t>Lifestyle factors such as smoking, poor diet, obesity and physical inactivity can increase the risk of developing cardiovascular disease. </a:t>
            </a:r>
            <a:endParaRPr lang="en-GB" sz="1800">
              <a:latin typeface="Arial"/>
              <a:cs typeface="Arial"/>
            </a:endParaRPr>
          </a:p>
          <a:p>
            <a:pPr>
              <a:buFont typeface="Arial"/>
              <a:buChar char="•"/>
            </a:pPr>
            <a:r>
              <a:rPr lang="en-GB" sz="1800">
                <a:latin typeface="Arial"/>
                <a:ea typeface="+mn-lt"/>
                <a:cs typeface="Arial"/>
              </a:rPr>
              <a:t>A person-centred care plan, following NHS and NICE guidance, can help improve health outcomes and reduce the risk of future complications. </a:t>
            </a:r>
            <a:endParaRPr lang="en-GB" sz="1800">
              <a:latin typeface="Arial"/>
              <a:cs typeface="Arial"/>
            </a:endParaRPr>
          </a:p>
          <a:p>
            <a:pPr>
              <a:buFont typeface="Arial"/>
              <a:buChar char="•"/>
            </a:pPr>
            <a:r>
              <a:rPr lang="en-GB" sz="1800">
                <a:latin typeface="Arial"/>
                <a:ea typeface="+mn-lt"/>
                <a:cs typeface="Arial"/>
              </a:rPr>
              <a:t>Early diagnosis, regular monitoring and healthy lifestyle changes play an important role in improving quality of life.</a:t>
            </a:r>
            <a:endParaRPr lang="en-GB" sz="1800">
              <a:latin typeface="Arial"/>
              <a:cs typeface="Arial"/>
            </a:endParaRPr>
          </a:p>
          <a:p>
            <a:pPr>
              <a:buNone/>
            </a:pPr>
            <a:r>
              <a:rPr lang="en-GB" sz="1800">
                <a:latin typeface="Arial"/>
                <a:ea typeface="+mn-lt"/>
                <a:cs typeface="Arial"/>
              </a:rPr>
              <a:t>In conclusion, cardiovascular disease has a major impact on the heart and circulatory system and can affect a person's daily life if it is not managed properly. Understanding how the cardiovascular system normally works makes it easier to understand how conditions such as coronary heart disease develop.</a:t>
            </a:r>
            <a:endParaRPr lang="en-GB" sz="1800">
              <a:latin typeface="Arial"/>
              <a:cs typeface="Arial"/>
            </a:endParaRPr>
          </a:p>
          <a:p>
            <a:pPr>
              <a:buNone/>
            </a:pPr>
            <a:r>
              <a:rPr lang="en-GB" sz="1800">
                <a:latin typeface="Arial"/>
                <a:ea typeface="+mn-lt"/>
                <a:cs typeface="Arial"/>
              </a:rPr>
              <a:t>Lifestyle factors including smoking, unhealthy eating, lack of exercise and obesity all increase the risk of cardiovascular disease, but many of these risks can be reduced through healthy lifestyle changes. Creating a person-centred care plan that follows NHS and NICE guidance helps ensure the patient receives safe, effective and individualised care. Regular monitoring, medication and ongoing support can improve long-term health and reduce the likelihood of further complications.</a:t>
            </a:r>
            <a:endParaRPr lang="en-GB" sz="1800">
              <a:latin typeface="Arial"/>
              <a:cs typeface="Arial"/>
            </a:endParaRPr>
          </a:p>
          <a:p>
            <a:pPr marL="0" indent="0">
              <a:buNone/>
            </a:pPr>
            <a:endParaRPr lang="en-GB" sz="2000" dirty="0">
              <a:latin typeface="Arial"/>
              <a:cs typeface="Arial"/>
            </a:endParaRPr>
          </a:p>
          <a:p>
            <a:pPr marL="0" indent="0">
              <a:buNone/>
            </a:pPr>
            <a:endParaRPr lang="en-GB" dirty="0"/>
          </a:p>
        </p:txBody>
      </p:sp>
    </p:spTree>
    <p:extLst>
      <p:ext uri="{BB962C8B-B14F-4D97-AF65-F5344CB8AC3E}">
        <p14:creationId xmlns:p14="http://schemas.microsoft.com/office/powerpoint/2010/main" val="1060324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EB6E7-5846-6414-7C11-6BD634E066DA}"/>
              </a:ext>
            </a:extLst>
          </p:cNvPr>
          <p:cNvSpPr>
            <a:spLocks noGrp="1"/>
          </p:cNvSpPr>
          <p:nvPr>
            <p:ph type="title"/>
          </p:nvPr>
        </p:nvSpPr>
        <p:spPr/>
        <p:txBody>
          <a:bodyPr/>
          <a:lstStyle/>
          <a:p>
            <a:r>
              <a:rPr lang="en-GB">
                <a:latin typeface="Arial"/>
                <a:cs typeface="Arial"/>
              </a:rPr>
              <a:t>References </a:t>
            </a:r>
          </a:p>
        </p:txBody>
      </p:sp>
      <p:sp>
        <p:nvSpPr>
          <p:cNvPr id="3" name="Content Placeholder 2">
            <a:extLst>
              <a:ext uri="{FF2B5EF4-FFF2-40B4-BE49-F238E27FC236}">
                <a16:creationId xmlns:a16="http://schemas.microsoft.com/office/drawing/2014/main" id="{92556A22-279B-3042-F518-753D7599C027}"/>
              </a:ext>
            </a:extLst>
          </p:cNvPr>
          <p:cNvSpPr>
            <a:spLocks noGrp="1"/>
          </p:cNvSpPr>
          <p:nvPr>
            <p:ph idx="1"/>
          </p:nvPr>
        </p:nvSpPr>
        <p:spPr/>
        <p:txBody>
          <a:bodyPr vert="horz" lIns="91440" tIns="45720" rIns="91440" bIns="45720" rtlCol="0" anchor="t">
            <a:normAutofit fontScale="92500" lnSpcReduction="10000"/>
          </a:bodyPr>
          <a:lstStyle/>
          <a:p>
            <a:pPr marL="342900" indent="-342900">
              <a:buAutoNum type="arabicPeriod"/>
            </a:pPr>
            <a:r>
              <a:rPr lang="en-GB" sz="1600">
                <a:latin typeface="Arial"/>
                <a:cs typeface="Arial"/>
              </a:rPr>
              <a:t>British Heart Foundation (2024) </a:t>
            </a:r>
            <a:r>
              <a:rPr lang="en-GB" sz="1600" i="1">
                <a:latin typeface="Arial"/>
                <a:cs typeface="Arial"/>
              </a:rPr>
              <a:t>Coronary Heart Disease</a:t>
            </a:r>
            <a:r>
              <a:rPr lang="en-GB" sz="1600">
                <a:latin typeface="Arial"/>
                <a:cs typeface="Arial"/>
              </a:rPr>
              <a:t>. Available at: </a:t>
            </a:r>
            <a:r>
              <a:rPr lang="en-GB" sz="1600" dirty="0">
                <a:latin typeface="Arial"/>
                <a:cs typeface="Arial"/>
                <a:hlinkClick r:id="rId2"/>
              </a:rPr>
              <a:t>https://www.bhf.org.uk</a:t>
            </a:r>
            <a:r>
              <a:rPr lang="en-GB" sz="1600">
                <a:latin typeface="Arial"/>
                <a:cs typeface="Arial"/>
              </a:rPr>
              <a:t> (Accessed: 19 July 2026).</a:t>
            </a:r>
            <a:endParaRPr lang="en-US" sz="1600">
              <a:latin typeface="Arial"/>
              <a:cs typeface="Arial"/>
            </a:endParaRPr>
          </a:p>
          <a:p>
            <a:pPr marL="342900" indent="-342900">
              <a:buAutoNum type="arabicPeriod"/>
            </a:pPr>
            <a:r>
              <a:rPr lang="en-GB" sz="1600">
                <a:latin typeface="Arial"/>
                <a:cs typeface="Arial"/>
              </a:rPr>
              <a:t>National Institute for Health and Care Excellence (2023) </a:t>
            </a:r>
            <a:r>
              <a:rPr lang="en-GB" sz="1600" i="1">
                <a:latin typeface="Arial"/>
                <a:cs typeface="Arial"/>
              </a:rPr>
              <a:t>Cardiovascular disease: risk assessment and reduction, including lipid modification (NG238).</a:t>
            </a:r>
            <a:r>
              <a:rPr lang="en-GB" sz="1600">
                <a:latin typeface="Arial"/>
                <a:cs typeface="Arial"/>
              </a:rPr>
              <a:t> London: NICE.</a:t>
            </a:r>
            <a:endParaRPr lang="en-US" sz="1600">
              <a:latin typeface="Arial"/>
              <a:cs typeface="Arial"/>
            </a:endParaRPr>
          </a:p>
          <a:p>
            <a:pPr marL="342900" indent="-342900">
              <a:buAutoNum type="arabicPeriod"/>
            </a:pPr>
            <a:r>
              <a:rPr lang="en-GB" sz="1600">
                <a:latin typeface="Arial"/>
                <a:cs typeface="Arial"/>
              </a:rPr>
              <a:t>NHS (2024) </a:t>
            </a:r>
            <a:r>
              <a:rPr lang="en-GB" sz="1600" i="1">
                <a:latin typeface="Arial"/>
                <a:cs typeface="Arial"/>
              </a:rPr>
              <a:t>Cardiovascular disease</a:t>
            </a:r>
            <a:r>
              <a:rPr lang="en-GB" sz="1600">
                <a:latin typeface="Arial"/>
                <a:cs typeface="Arial"/>
              </a:rPr>
              <a:t>. Available at: </a:t>
            </a:r>
            <a:r>
              <a:rPr lang="en-GB" sz="1600" dirty="0">
                <a:latin typeface="Arial"/>
                <a:cs typeface="Arial"/>
                <a:hlinkClick r:id="rId3"/>
              </a:rPr>
              <a:t>https://www.nhs.uk</a:t>
            </a:r>
            <a:r>
              <a:rPr lang="en-GB" sz="1600">
                <a:latin typeface="Arial"/>
                <a:cs typeface="Arial"/>
              </a:rPr>
              <a:t> (Accessed: 19 July 2026).</a:t>
            </a:r>
            <a:endParaRPr lang="en-US" sz="1600">
              <a:latin typeface="Arial"/>
              <a:cs typeface="Arial"/>
            </a:endParaRPr>
          </a:p>
          <a:p>
            <a:pPr marL="342900" indent="-342900">
              <a:buAutoNum type="arabicPeriod"/>
            </a:pPr>
            <a:r>
              <a:rPr lang="en-GB" sz="1600">
                <a:latin typeface="Aptos"/>
                <a:cs typeface="Arial"/>
              </a:rPr>
              <a:t>American Heart Association (2023) </a:t>
            </a:r>
            <a:r>
              <a:rPr lang="en-GB" sz="1600" i="1">
                <a:latin typeface="Aptos"/>
                <a:cs typeface="Arial"/>
              </a:rPr>
              <a:t>What is cardiovascular disease?</a:t>
            </a:r>
            <a:r>
              <a:rPr lang="en-GB" sz="1600">
                <a:latin typeface="Aptos"/>
                <a:cs typeface="Arial"/>
              </a:rPr>
              <a:t> Available at: </a:t>
            </a:r>
            <a:r>
              <a:rPr lang="en-GB" sz="1600" dirty="0">
                <a:latin typeface="Aptos"/>
                <a:cs typeface="Arial"/>
                <a:hlinkClick r:id="rId4"/>
              </a:rPr>
              <a:t>https://www.heart.org</a:t>
            </a:r>
            <a:r>
              <a:rPr lang="en-GB" sz="1600" dirty="0">
                <a:latin typeface="Aptos"/>
                <a:cs typeface="Arial"/>
              </a:rPr>
              <a:t> </a:t>
            </a:r>
          </a:p>
          <a:p>
            <a:pPr marL="342900" indent="-342900">
              <a:buAutoNum type="arabicPeriod"/>
            </a:pPr>
            <a:r>
              <a:rPr lang="en-GB" sz="1600">
                <a:latin typeface="Aptos"/>
                <a:cs typeface="Arial"/>
              </a:rPr>
              <a:t>British Heart Foundation (2024) </a:t>
            </a:r>
            <a:r>
              <a:rPr lang="en-GB" sz="1600" i="1">
                <a:latin typeface="Aptos"/>
                <a:cs typeface="Arial"/>
              </a:rPr>
              <a:t>Risk factors for heart and circulatory diseases</a:t>
            </a:r>
            <a:r>
              <a:rPr lang="en-GB" sz="1600">
                <a:latin typeface="Aptos"/>
                <a:cs typeface="Arial"/>
              </a:rPr>
              <a:t>. London: British Heart Foundation. </a:t>
            </a:r>
          </a:p>
          <a:p>
            <a:pPr marL="342900" indent="-342900">
              <a:buAutoNum type="arabicPeriod"/>
            </a:pPr>
            <a:r>
              <a:rPr lang="en-GB" sz="1600">
                <a:latin typeface="Aptos"/>
                <a:cs typeface="Arial"/>
              </a:rPr>
              <a:t>Equality Act 2010. c.15. London: The Stationery Office. </a:t>
            </a:r>
          </a:p>
          <a:p>
            <a:pPr marL="342900" indent="-342900">
              <a:buAutoNum type="arabicPeriod"/>
            </a:pPr>
            <a:r>
              <a:rPr lang="en-GB" sz="1600" dirty="0">
                <a:latin typeface="Aptos"/>
                <a:cs typeface="Arial"/>
              </a:rPr>
              <a:t>Kumar, V., Abbas, A.K. and Aster, J.C. (2021) </a:t>
            </a:r>
            <a:r>
              <a:rPr lang="en-GB" sz="1600" i="1" dirty="0">
                <a:latin typeface="Aptos"/>
                <a:cs typeface="Arial"/>
              </a:rPr>
              <a:t>Robbins and </a:t>
            </a:r>
            <a:r>
              <a:rPr lang="en-GB" sz="1600" i="1" dirty="0" err="1">
                <a:latin typeface="Aptos"/>
                <a:cs typeface="Arial"/>
              </a:rPr>
              <a:t>Cotran</a:t>
            </a:r>
            <a:r>
              <a:rPr lang="en-GB" sz="1600" i="1" dirty="0">
                <a:latin typeface="Aptos"/>
                <a:cs typeface="Arial"/>
              </a:rPr>
              <a:t> Pathologic Basis of Disease</a:t>
            </a:r>
            <a:r>
              <a:rPr lang="en-GB" sz="1600" dirty="0">
                <a:latin typeface="Aptos"/>
                <a:cs typeface="Arial"/>
              </a:rPr>
              <a:t>. 10th </a:t>
            </a:r>
            <a:r>
              <a:rPr lang="en-GB" sz="1600" dirty="0" err="1">
                <a:latin typeface="Aptos"/>
                <a:cs typeface="Arial"/>
              </a:rPr>
              <a:t>edn</a:t>
            </a:r>
            <a:r>
              <a:rPr lang="en-GB" sz="1600" dirty="0">
                <a:latin typeface="Aptos"/>
                <a:cs typeface="Arial"/>
              </a:rPr>
              <a:t>. Philadelphia: Elsevier. </a:t>
            </a:r>
          </a:p>
          <a:p>
            <a:pPr marL="342900" indent="-342900">
              <a:buAutoNum type="arabicPeriod"/>
            </a:pPr>
            <a:r>
              <a:rPr lang="en-GB" sz="1600">
                <a:latin typeface="Aptos"/>
                <a:cs typeface="Arial"/>
              </a:rPr>
              <a:t>National Institute for Health and Care Excellence (NICE) (2023) </a:t>
            </a:r>
            <a:r>
              <a:rPr lang="en-GB" sz="1600" i="1">
                <a:latin typeface="Aptos"/>
                <a:cs typeface="Arial"/>
              </a:rPr>
              <a:t>Cardiovascular disease: risk assessment and reduction, including lipid modification (NG238).</a:t>
            </a:r>
            <a:r>
              <a:rPr lang="en-GB" sz="1600">
                <a:latin typeface="Aptos"/>
                <a:cs typeface="Arial"/>
              </a:rPr>
              <a:t> London: NICE. </a:t>
            </a:r>
          </a:p>
          <a:p>
            <a:pPr marL="342900" indent="-342900">
              <a:buAutoNum type="arabicPeriod"/>
            </a:pPr>
            <a:r>
              <a:rPr lang="en-GB" sz="1600">
                <a:latin typeface="Aptos"/>
                <a:cs typeface="Arial"/>
              </a:rPr>
              <a:t>NHS (2024) </a:t>
            </a:r>
            <a:r>
              <a:rPr lang="en-GB" sz="1600" i="1">
                <a:latin typeface="Aptos"/>
                <a:cs typeface="Arial"/>
              </a:rPr>
              <a:t>Coronary heart disease</a:t>
            </a:r>
            <a:r>
              <a:rPr lang="en-GB" sz="1600">
                <a:latin typeface="Aptos"/>
                <a:cs typeface="Arial"/>
              </a:rPr>
              <a:t>. Available at: </a:t>
            </a:r>
            <a:r>
              <a:rPr lang="en-GB" sz="1600" dirty="0">
                <a:latin typeface="Aptos"/>
                <a:cs typeface="Arial"/>
                <a:hlinkClick r:id="rId5"/>
              </a:rPr>
              <a:t>https://www.nhs.uk/conditions/coronary-heart-disease/</a:t>
            </a:r>
            <a:r>
              <a:rPr lang="en-GB" sz="1600" dirty="0">
                <a:latin typeface="Aptos"/>
                <a:cs typeface="Arial"/>
              </a:rPr>
              <a:t> </a:t>
            </a:r>
          </a:p>
          <a:p>
            <a:pPr marL="342900" indent="-342900">
              <a:buAutoNum type="arabicPeriod"/>
            </a:pPr>
            <a:r>
              <a:rPr lang="en-GB" sz="1600" dirty="0">
                <a:latin typeface="Aptos"/>
                <a:cs typeface="Arial"/>
              </a:rPr>
              <a:t>Tortora, G.J. and Derrickson, B. (2021) </a:t>
            </a:r>
            <a:r>
              <a:rPr lang="en-GB" sz="1600" i="1" dirty="0">
                <a:latin typeface="Aptos"/>
                <a:cs typeface="Arial"/>
              </a:rPr>
              <a:t>Principles of Anatomy and Physiology</a:t>
            </a:r>
            <a:r>
              <a:rPr lang="en-GB" sz="1600" dirty="0">
                <a:latin typeface="Aptos"/>
                <a:cs typeface="Arial"/>
              </a:rPr>
              <a:t>. 16th </a:t>
            </a:r>
            <a:r>
              <a:rPr lang="en-GB" sz="1600" dirty="0" err="1">
                <a:latin typeface="Aptos"/>
                <a:cs typeface="Arial"/>
              </a:rPr>
              <a:t>edn</a:t>
            </a:r>
            <a:r>
              <a:rPr lang="en-GB" sz="1600" dirty="0">
                <a:latin typeface="Aptos"/>
                <a:cs typeface="Arial"/>
              </a:rPr>
              <a:t>. Hoboken: Wiley. </a:t>
            </a:r>
          </a:p>
          <a:p>
            <a:pPr marL="342900" indent="-342900">
              <a:buAutoNum type="arabicPeriod"/>
            </a:pPr>
            <a:r>
              <a:rPr lang="en-GB" sz="1600">
                <a:latin typeface="Aptos"/>
                <a:cs typeface="Arial"/>
              </a:rPr>
              <a:t>World Health Organization (2023) </a:t>
            </a:r>
            <a:r>
              <a:rPr lang="en-GB" sz="1600" i="1">
                <a:latin typeface="Aptos"/>
                <a:cs typeface="Arial"/>
              </a:rPr>
              <a:t>Cardiovascular diseases (CVDs).</a:t>
            </a:r>
            <a:r>
              <a:rPr lang="en-GB" sz="1600">
                <a:latin typeface="Aptos"/>
                <a:cs typeface="Arial"/>
              </a:rPr>
              <a:t> Available at: </a:t>
            </a:r>
            <a:r>
              <a:rPr lang="en-GB" sz="1600" dirty="0">
                <a:latin typeface="Aptos"/>
                <a:cs typeface="Arial"/>
                <a:hlinkClick r:id="rId6"/>
              </a:rPr>
              <a:t>https://www.who.int/news-room/fact-sheets/detail/cardiovascular-diseases-(cvds</a:t>
            </a:r>
            <a:r>
              <a:rPr lang="en-GB" sz="1600" dirty="0">
                <a:latin typeface="Aptos"/>
                <a:cs typeface="Arial"/>
              </a:rPr>
              <a:t>)</a:t>
            </a:r>
            <a:endParaRPr lang="en-GB" dirty="0"/>
          </a:p>
          <a:p>
            <a:pPr marL="457200" indent="-457200">
              <a:buAutoNum type="arabicPeriod"/>
            </a:pPr>
            <a:endParaRPr lang="en-GB" sz="2000" i="1" dirty="0"/>
          </a:p>
          <a:p>
            <a:pPr marL="514350" indent="-514350">
              <a:buAutoNum type="arabicPeriod"/>
            </a:pPr>
            <a:endParaRPr lang="en-GB" sz="2000" dirty="0">
              <a:latin typeface="Arial"/>
              <a:cs typeface="Arial"/>
            </a:endParaRPr>
          </a:p>
        </p:txBody>
      </p:sp>
    </p:spTree>
    <p:extLst>
      <p:ext uri="{BB962C8B-B14F-4D97-AF65-F5344CB8AC3E}">
        <p14:creationId xmlns:p14="http://schemas.microsoft.com/office/powerpoint/2010/main" val="13607833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Cardiovascular Disease </vt:lpstr>
      <vt:lpstr>Patient profile – John Williams </vt:lpstr>
      <vt:lpstr>The cardiovascular system is made up of the heart, blood and blood vessels. Its main function is to transport oxygen, nutrients and hormones around the body while removing waste products such as carbon dioxide. The heart is a muscular organ divided into four chambers: the right and left atria, and the right and left ventricles. The right side of the heart pumps deoxygenated blood to the lungs through the pulmonary circulation, where carbon dioxide is removed and oxygen is absorbed. The oxygenated blood then returns to the left side of the heart before being pumped around the body through the systemic circulation. Arteries carry oxygen-rich blood away from the heart, veins return blood back to the heart, and heart valves prevent blood from flowing backwards. The coronary arteries are particularly important because they supply oxygen directly to the heart muscle, allowing it to pump effectively.</vt:lpstr>
      <vt:lpstr>  Cardiovascular disease develops when fatty deposits, known as plaque, build up inside the arteries. This process is called atherosclerosis. As the arteries become narrower and less flexible, less oxygen-rich blood can reach the heart muscle. This means the heart has to work harder to pump blood around the body, which can increase blood pressure and place extra strain on the heart. If blood flow becomes severely restricted, it can cause symptoms such as chest pain, known as angina, or lead to more serious complications such as a heart attack or stroke. Early diagnosis, medication and lifestyle changes are important to slow the progression of the disease and reduce these risks. 🩸 Fatty deposits (plaque) build up inside the arteries.  🚫 Arteries become narrowed and less flexible (atherosclerosis).  ❤️ Reduced blood flow decreases oxygen supply to the heart.  ⚠️ The heart works harder, increasing blood pressure.  💔 Can lead to angina, heart attack or stroke. </vt:lpstr>
      <vt:lpstr>Care plan for John Williams </vt:lpstr>
      <vt:lpstr>Care plan for John Williams continued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370</cp:revision>
  <dcterms:created xsi:type="dcterms:W3CDTF">2026-07-18T22:25:12Z</dcterms:created>
  <dcterms:modified xsi:type="dcterms:W3CDTF">2026-07-21T11:24:09Z</dcterms:modified>
</cp:coreProperties>
</file>