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57" r:id="rId3"/>
    <p:sldId id="258" r:id="rId4"/>
    <p:sldId id="260" r:id="rId5"/>
    <p:sldId id="268" r:id="rId6"/>
    <p:sldId id="259" r:id="rId7"/>
    <p:sldId id="261" r:id="rId8"/>
    <p:sldId id="262" r:id="rId9"/>
    <p:sldId id="267" r:id="rId10"/>
    <p:sldId id="266" r:id="rId11"/>
    <p:sldId id="263" r:id="rId12"/>
    <p:sldId id="264" r:id="rId13"/>
    <p:sldId id="265"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B245D-3533-165F-A44B-0F2EC4911218}" v="427" dt="2025-05-08T20:16:24.714"/>
    <p1510:client id="{34201130-1FDB-5C9C-3B0C-FEA8F1C9322C}" v="2303" dt="2025-05-07T12:54:27.162"/>
    <p1510:client id="{7CCFDB2F-DE2C-0860-373B-8F9B03EFD4ED}" v="31" dt="2025-05-07T09:29:48.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vey Robinson (2204920)" userId="S::2204920@student.uwtsd.ac.uk::4283433a-867b-4374-b0f3-fab2b954c026" providerId="AD" clId="Web-{7CCFDB2F-DE2C-0860-373B-8F9B03EFD4ED}"/>
    <pc:docChg chg="modSld addMainMaster delMainMaster">
      <pc:chgData name="Harvey Robinson (2204920)" userId="S::2204920@student.uwtsd.ac.uk::4283433a-867b-4374-b0f3-fab2b954c026" providerId="AD" clId="Web-{7CCFDB2F-DE2C-0860-373B-8F9B03EFD4ED}" dt="2025-05-07T09:30:16.895" v="33"/>
      <pc:docMkLst>
        <pc:docMk/>
      </pc:docMkLst>
      <pc:sldChg chg="addSp delSp modSp mod setBg modClrScheme setClrOvrMap chgLayout">
        <pc:chgData name="Harvey Robinson (2204920)" userId="S::2204920@student.uwtsd.ac.uk::4283433a-867b-4374-b0f3-fab2b954c026" providerId="AD" clId="Web-{7CCFDB2F-DE2C-0860-373B-8F9B03EFD4ED}" dt="2025-05-07T09:30:16.895" v="33"/>
        <pc:sldMkLst>
          <pc:docMk/>
          <pc:sldMk cId="109857222" sldId="256"/>
        </pc:sldMkLst>
        <pc:spChg chg="mod">
          <ac:chgData name="Harvey Robinson (2204920)" userId="S::2204920@student.uwtsd.ac.uk::4283433a-867b-4374-b0f3-fab2b954c026" providerId="AD" clId="Web-{7CCFDB2F-DE2C-0860-373B-8F9B03EFD4ED}" dt="2025-05-07T09:30:16.895" v="33"/>
          <ac:spMkLst>
            <pc:docMk/>
            <pc:sldMk cId="109857222" sldId="256"/>
            <ac:spMk id="2" creationId="{00000000-0000-0000-0000-000000000000}"/>
          </ac:spMkLst>
        </pc:spChg>
        <pc:spChg chg="mod">
          <ac:chgData name="Harvey Robinson (2204920)" userId="S::2204920@student.uwtsd.ac.uk::4283433a-867b-4374-b0f3-fab2b954c026" providerId="AD" clId="Web-{7CCFDB2F-DE2C-0860-373B-8F9B03EFD4ED}" dt="2025-05-07T09:30:16.895" v="33"/>
          <ac:spMkLst>
            <pc:docMk/>
            <pc:sldMk cId="109857222" sldId="256"/>
            <ac:spMk id="3" creationId="{00000000-0000-0000-0000-000000000000}"/>
          </ac:spMkLst>
        </pc:spChg>
        <pc:spChg chg="add del">
          <ac:chgData name="Harvey Robinson (2204920)" userId="S::2204920@student.uwtsd.ac.uk::4283433a-867b-4374-b0f3-fab2b954c026" providerId="AD" clId="Web-{7CCFDB2F-DE2C-0860-373B-8F9B03EFD4ED}" dt="2025-05-07T09:29:44.112" v="29"/>
          <ac:spMkLst>
            <pc:docMk/>
            <pc:sldMk cId="109857222" sldId="256"/>
            <ac:spMk id="9" creationId="{19F9BF86-FE94-4517-B97D-026C7515E589}"/>
          </ac:spMkLst>
        </pc:spChg>
        <pc:spChg chg="add del">
          <ac:chgData name="Harvey Robinson (2204920)" userId="S::2204920@student.uwtsd.ac.uk::4283433a-867b-4374-b0f3-fab2b954c026" providerId="AD" clId="Web-{7CCFDB2F-DE2C-0860-373B-8F9B03EFD4ED}" dt="2025-05-07T09:30:16.832" v="32"/>
          <ac:spMkLst>
            <pc:docMk/>
            <pc:sldMk cId="109857222" sldId="256"/>
            <ac:spMk id="10" creationId="{5964CBE2-084A-47DF-A704-CF5F6217B569}"/>
          </ac:spMkLst>
        </pc:spChg>
        <pc:spChg chg="add del">
          <ac:chgData name="Harvey Robinson (2204920)" userId="S::2204920@student.uwtsd.ac.uk::4283433a-867b-4374-b0f3-fab2b954c026" providerId="AD" clId="Web-{7CCFDB2F-DE2C-0860-373B-8F9B03EFD4ED}" dt="2025-05-07T09:29:44.112" v="29"/>
          <ac:spMkLst>
            <pc:docMk/>
            <pc:sldMk cId="109857222" sldId="256"/>
            <ac:spMk id="11" creationId="{D50741CA-59A3-4426-8205-D763C968E879}"/>
          </ac:spMkLst>
        </pc:spChg>
        <pc:spChg chg="add del">
          <ac:chgData name="Harvey Robinson (2204920)" userId="S::2204920@student.uwtsd.ac.uk::4283433a-867b-4374-b0f3-fab2b954c026" providerId="AD" clId="Web-{7CCFDB2F-DE2C-0860-373B-8F9B03EFD4ED}" dt="2025-05-07T09:30:16.832" v="32"/>
          <ac:spMkLst>
            <pc:docMk/>
            <pc:sldMk cId="109857222" sldId="256"/>
            <ac:spMk id="12" creationId="{686A5CBB-E03B-4019-8BCD-78975D39E48C}"/>
          </ac:spMkLst>
        </pc:spChg>
        <pc:spChg chg="add del">
          <ac:chgData name="Harvey Robinson (2204920)" userId="S::2204920@student.uwtsd.ac.uk::4283433a-867b-4374-b0f3-fab2b954c026" providerId="AD" clId="Web-{7CCFDB2F-DE2C-0860-373B-8F9B03EFD4ED}" dt="2025-05-07T09:30:16.832" v="32"/>
          <ac:spMkLst>
            <pc:docMk/>
            <pc:sldMk cId="109857222" sldId="256"/>
            <ac:spMk id="14" creationId="{94993204-9792-4E61-A83C-73D4379E2B1C}"/>
          </ac:spMkLst>
        </pc:spChg>
        <pc:spChg chg="add">
          <ac:chgData name="Harvey Robinson (2204920)" userId="S::2204920@student.uwtsd.ac.uk::4283433a-867b-4374-b0f3-fab2b954c026" providerId="AD" clId="Web-{7CCFDB2F-DE2C-0860-373B-8F9B03EFD4ED}" dt="2025-05-07T09:30:16.895" v="33"/>
          <ac:spMkLst>
            <pc:docMk/>
            <pc:sldMk cId="109857222" sldId="256"/>
            <ac:spMk id="16" creationId="{46B9231A-B34B-4A29-A6AC-532E1EE81575}"/>
          </ac:spMkLst>
        </pc:spChg>
        <pc:picChg chg="add del">
          <ac:chgData name="Harvey Robinson (2204920)" userId="S::2204920@student.uwtsd.ac.uk::4283433a-867b-4374-b0f3-fab2b954c026" providerId="AD" clId="Web-{7CCFDB2F-DE2C-0860-373B-8F9B03EFD4ED}" dt="2025-05-07T09:29:44.112" v="29"/>
          <ac:picMkLst>
            <pc:docMk/>
            <pc:sldMk cId="109857222" sldId="256"/>
            <ac:picMk id="4" creationId="{213CA2E3-B322-8D18-E861-B454DAF59D06}"/>
          </ac:picMkLst>
        </pc:picChg>
        <pc:picChg chg="add mod ord">
          <ac:chgData name="Harvey Robinson (2204920)" userId="S::2204920@student.uwtsd.ac.uk::4283433a-867b-4374-b0f3-fab2b954c026" providerId="AD" clId="Web-{7CCFDB2F-DE2C-0860-373B-8F9B03EFD4ED}" dt="2025-05-07T09:30:16.895" v="33"/>
          <ac:picMkLst>
            <pc:docMk/>
            <pc:sldMk cId="109857222" sldId="256"/>
            <ac:picMk id="5" creationId="{9B287508-C3B1-EDE2-C479-EAF838675919}"/>
          </ac:picMkLst>
        </pc:picChg>
        <pc:cxnChg chg="add del">
          <ac:chgData name="Harvey Robinson (2204920)" userId="S::2204920@student.uwtsd.ac.uk::4283433a-867b-4374-b0f3-fab2b954c026" providerId="AD" clId="Web-{7CCFDB2F-DE2C-0860-373B-8F9B03EFD4ED}" dt="2025-05-07T09:29:44.112" v="29"/>
          <ac:cxnSpMkLst>
            <pc:docMk/>
            <pc:sldMk cId="109857222" sldId="256"/>
            <ac:cxnSpMk id="13" creationId="{B05D162C-996E-4B39-A3EF-DB9D0EEF2E33}"/>
          </ac:cxnSpMkLst>
        </pc:cxnChg>
        <pc:cxnChg chg="add">
          <ac:chgData name="Harvey Robinson (2204920)" userId="S::2204920@student.uwtsd.ac.uk::4283433a-867b-4374-b0f3-fab2b954c026" providerId="AD" clId="Web-{7CCFDB2F-DE2C-0860-373B-8F9B03EFD4ED}" dt="2025-05-07T09:30:16.895" v="33"/>
          <ac:cxnSpMkLst>
            <pc:docMk/>
            <pc:sldMk cId="109857222" sldId="256"/>
            <ac:cxnSpMk id="17" creationId="{F0CE0765-E93C-4D37-9D5F-D464EFB10FA7}"/>
          </ac:cxnSpMkLst>
        </pc:cxnChg>
      </pc:sldChg>
      <pc:sldMasterChg chg="add del addSldLayout delSldLayout">
        <pc:chgData name="Harvey Robinson (2204920)" userId="S::2204920@student.uwtsd.ac.uk::4283433a-867b-4374-b0f3-fab2b954c026" providerId="AD" clId="Web-{7CCFDB2F-DE2C-0860-373B-8F9B03EFD4ED}" dt="2025-05-07T09:30:16.895" v="33"/>
        <pc:sldMasterMkLst>
          <pc:docMk/>
          <pc:sldMasterMk cId="2460954070" sldId="2147483660"/>
        </pc:sldMasterMkLst>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2385387890" sldId="2147483661"/>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949138452" sldId="2147483662"/>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2591524520" sldId="2147483663"/>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1203092039" sldId="2147483664"/>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3733172339" sldId="2147483665"/>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3210312558" sldId="2147483666"/>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3146388984" sldId="2147483667"/>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3171841454" sldId="2147483668"/>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1718958274" sldId="2147483669"/>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2202905451" sldId="2147483670"/>
          </pc:sldLayoutMkLst>
        </pc:sldLayoutChg>
        <pc:sldLayoutChg chg="add del">
          <pc:chgData name="Harvey Robinson (2204920)" userId="S::2204920@student.uwtsd.ac.uk::4283433a-867b-4374-b0f3-fab2b954c026" providerId="AD" clId="Web-{7CCFDB2F-DE2C-0860-373B-8F9B03EFD4ED}" dt="2025-05-07T09:30:16.895" v="33"/>
          <pc:sldLayoutMkLst>
            <pc:docMk/>
            <pc:sldMasterMk cId="2460954070" sldId="2147483660"/>
            <pc:sldLayoutMk cId="3479445657" sldId="2147483671"/>
          </pc:sldLayoutMkLst>
        </pc:sldLayoutChg>
      </pc:sldMasterChg>
      <pc:sldMasterChg chg="add del addSldLayout delSldLayout">
        <pc:chgData name="Harvey Robinson (2204920)" userId="S::2204920@student.uwtsd.ac.uk::4283433a-867b-4374-b0f3-fab2b954c026" providerId="AD" clId="Web-{7CCFDB2F-DE2C-0860-373B-8F9B03EFD4ED}" dt="2025-05-07T09:29:44.112" v="29"/>
        <pc:sldMasterMkLst>
          <pc:docMk/>
          <pc:sldMasterMk cId="3600739267" sldId="2147483672"/>
        </pc:sldMasterMkLst>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3750539508" sldId="2147483673"/>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628464939" sldId="2147483674"/>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2887518463" sldId="2147483675"/>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2224323175" sldId="2147483676"/>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33642644" sldId="2147483677"/>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2382035052" sldId="2147483678"/>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1696100447" sldId="2147483679"/>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1743415419" sldId="2147483680"/>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1536177331" sldId="2147483681"/>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3905260219" sldId="2147483682"/>
          </pc:sldLayoutMkLst>
        </pc:sldLayoutChg>
        <pc:sldLayoutChg chg="add del">
          <pc:chgData name="Harvey Robinson (2204920)" userId="S::2204920@student.uwtsd.ac.uk::4283433a-867b-4374-b0f3-fab2b954c026" providerId="AD" clId="Web-{7CCFDB2F-DE2C-0860-373B-8F9B03EFD4ED}" dt="2025-05-07T09:29:44.112" v="29"/>
          <pc:sldLayoutMkLst>
            <pc:docMk/>
            <pc:sldMasterMk cId="3600739267" sldId="2147483672"/>
            <pc:sldLayoutMk cId="422821416" sldId="2147483683"/>
          </pc:sldLayoutMkLst>
        </pc:sldLayoutChg>
      </pc:sldMasterChg>
      <pc:sldMasterChg chg="add addSldLayout">
        <pc:chgData name="Harvey Robinson (2204920)" userId="S::2204920@student.uwtsd.ac.uk::4283433a-867b-4374-b0f3-fab2b954c026" providerId="AD" clId="Web-{7CCFDB2F-DE2C-0860-373B-8F9B03EFD4ED}" dt="2025-05-07T09:30:16.895" v="33"/>
        <pc:sldMasterMkLst>
          <pc:docMk/>
          <pc:sldMasterMk cId="2214604185" sldId="2147483721"/>
        </pc:sldMasterMkLst>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3600636220" sldId="2147483710"/>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3180083102" sldId="2147483711"/>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3146939483" sldId="2147483712"/>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3928987244" sldId="2147483713"/>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1867483272" sldId="2147483714"/>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3127523128" sldId="2147483715"/>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877959526" sldId="2147483716"/>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4058292750" sldId="2147483717"/>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848086215" sldId="2147483718"/>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1006288962" sldId="2147483719"/>
          </pc:sldLayoutMkLst>
        </pc:sldLayoutChg>
        <pc:sldLayoutChg chg="add">
          <pc:chgData name="Harvey Robinson (2204920)" userId="S::2204920@student.uwtsd.ac.uk::4283433a-867b-4374-b0f3-fab2b954c026" providerId="AD" clId="Web-{7CCFDB2F-DE2C-0860-373B-8F9B03EFD4ED}" dt="2025-05-07T09:30:16.895" v="33"/>
          <pc:sldLayoutMkLst>
            <pc:docMk/>
            <pc:sldMasterMk cId="2214604185" sldId="2147483721"/>
            <pc:sldLayoutMk cId="388522435" sldId="2147483720"/>
          </pc:sldLayoutMkLst>
        </pc:sldLayoutChg>
      </pc:sldMasterChg>
    </pc:docChg>
  </pc:docChgLst>
  <pc:docChgLst>
    <pc:chgData name="Harvey Robinson (2204920)" userId="S::2204920@student.uwtsd.ac.uk::4283433a-867b-4374-b0f3-fab2b954c026" providerId="AD" clId="Web-{2F3B245D-3533-165F-A44B-0F2EC4911218}"/>
    <pc:docChg chg="addSld modSld">
      <pc:chgData name="Harvey Robinson (2204920)" userId="S::2204920@student.uwtsd.ac.uk::4283433a-867b-4374-b0f3-fab2b954c026" providerId="AD" clId="Web-{2F3B245D-3533-165F-A44B-0F2EC4911218}" dt="2025-05-08T20:16:24.714" v="417" actId="20577"/>
      <pc:docMkLst>
        <pc:docMk/>
      </pc:docMkLst>
      <pc:sldChg chg="modSp">
        <pc:chgData name="Harvey Robinson (2204920)" userId="S::2204920@student.uwtsd.ac.uk::4283433a-867b-4374-b0f3-fab2b954c026" providerId="AD" clId="Web-{2F3B245D-3533-165F-A44B-0F2EC4911218}" dt="2025-05-08T18:03:29.159" v="103" actId="20577"/>
        <pc:sldMkLst>
          <pc:docMk/>
          <pc:sldMk cId="3508965391" sldId="258"/>
        </pc:sldMkLst>
        <pc:spChg chg="mod">
          <ac:chgData name="Harvey Robinson (2204920)" userId="S::2204920@student.uwtsd.ac.uk::4283433a-867b-4374-b0f3-fab2b954c026" providerId="AD" clId="Web-{2F3B245D-3533-165F-A44B-0F2EC4911218}" dt="2025-05-08T18:03:29.159" v="103" actId="20577"/>
          <ac:spMkLst>
            <pc:docMk/>
            <pc:sldMk cId="3508965391" sldId="258"/>
            <ac:spMk id="2" creationId="{B6C5F5E9-2168-6C93-9E3B-90EE4763F0E4}"/>
          </ac:spMkLst>
        </pc:spChg>
        <pc:spChg chg="mod">
          <ac:chgData name="Harvey Robinson (2204920)" userId="S::2204920@student.uwtsd.ac.uk::4283433a-867b-4374-b0f3-fab2b954c026" providerId="AD" clId="Web-{2F3B245D-3533-165F-A44B-0F2EC4911218}" dt="2025-05-08T17:55:20.242" v="10" actId="20577"/>
          <ac:spMkLst>
            <pc:docMk/>
            <pc:sldMk cId="3508965391" sldId="258"/>
            <ac:spMk id="3" creationId="{33242763-8691-65FA-76E7-1BEA4F1146E3}"/>
          </ac:spMkLst>
        </pc:spChg>
      </pc:sldChg>
      <pc:sldChg chg="modSp">
        <pc:chgData name="Harvey Robinson (2204920)" userId="S::2204920@student.uwtsd.ac.uk::4283433a-867b-4374-b0f3-fab2b954c026" providerId="AD" clId="Web-{2F3B245D-3533-165F-A44B-0F2EC4911218}" dt="2025-05-08T18:49:27.206" v="290" actId="20577"/>
        <pc:sldMkLst>
          <pc:docMk/>
          <pc:sldMk cId="3073524998" sldId="259"/>
        </pc:sldMkLst>
        <pc:spChg chg="mod">
          <ac:chgData name="Harvey Robinson (2204920)" userId="S::2204920@student.uwtsd.ac.uk::4283433a-867b-4374-b0f3-fab2b954c026" providerId="AD" clId="Web-{2F3B245D-3533-165F-A44B-0F2EC4911218}" dt="2025-05-08T18:49:27.206" v="290" actId="20577"/>
          <ac:spMkLst>
            <pc:docMk/>
            <pc:sldMk cId="3073524998" sldId="259"/>
            <ac:spMk id="3" creationId="{2EF38FFA-30EA-A5AE-A820-AB8DE10C3DD2}"/>
          </ac:spMkLst>
        </pc:spChg>
      </pc:sldChg>
      <pc:sldChg chg="modSp">
        <pc:chgData name="Harvey Robinson (2204920)" userId="S::2204920@student.uwtsd.ac.uk::4283433a-867b-4374-b0f3-fab2b954c026" providerId="AD" clId="Web-{2F3B245D-3533-165F-A44B-0F2EC4911218}" dt="2025-05-08T18:02:43.986" v="86" actId="20577"/>
        <pc:sldMkLst>
          <pc:docMk/>
          <pc:sldMk cId="935121593" sldId="260"/>
        </pc:sldMkLst>
        <pc:spChg chg="mod">
          <ac:chgData name="Harvey Robinson (2204920)" userId="S::2204920@student.uwtsd.ac.uk::4283433a-867b-4374-b0f3-fab2b954c026" providerId="AD" clId="Web-{2F3B245D-3533-165F-A44B-0F2EC4911218}" dt="2025-05-08T18:02:43.986" v="86" actId="20577"/>
          <ac:spMkLst>
            <pc:docMk/>
            <pc:sldMk cId="935121593" sldId="260"/>
            <ac:spMk id="3" creationId="{E7E0DB49-3A5D-D8B8-11C5-5D5FD1A61542}"/>
          </ac:spMkLst>
        </pc:spChg>
      </pc:sldChg>
      <pc:sldChg chg="modSp">
        <pc:chgData name="Harvey Robinson (2204920)" userId="S::2204920@student.uwtsd.ac.uk::4283433a-867b-4374-b0f3-fab2b954c026" providerId="AD" clId="Web-{2F3B245D-3533-165F-A44B-0F2EC4911218}" dt="2025-05-08T19:39:44.126" v="336" actId="20577"/>
        <pc:sldMkLst>
          <pc:docMk/>
          <pc:sldMk cId="1170800647" sldId="266"/>
        </pc:sldMkLst>
        <pc:spChg chg="mod">
          <ac:chgData name="Harvey Robinson (2204920)" userId="S::2204920@student.uwtsd.ac.uk::4283433a-867b-4374-b0f3-fab2b954c026" providerId="AD" clId="Web-{2F3B245D-3533-165F-A44B-0F2EC4911218}" dt="2025-05-08T19:39:44.126" v="336" actId="20577"/>
          <ac:spMkLst>
            <pc:docMk/>
            <pc:sldMk cId="1170800647" sldId="266"/>
            <ac:spMk id="3" creationId="{4F22449A-7E95-1111-E40A-B98577A74CF6}"/>
          </ac:spMkLst>
        </pc:spChg>
      </pc:sldChg>
      <pc:sldChg chg="modSp">
        <pc:chgData name="Harvey Robinson (2204920)" userId="S::2204920@student.uwtsd.ac.uk::4283433a-867b-4374-b0f3-fab2b954c026" providerId="AD" clId="Web-{2F3B245D-3533-165F-A44B-0F2EC4911218}" dt="2025-05-08T19:28:47.329" v="334" actId="20577"/>
        <pc:sldMkLst>
          <pc:docMk/>
          <pc:sldMk cId="4097346701" sldId="267"/>
        </pc:sldMkLst>
        <pc:spChg chg="mod">
          <ac:chgData name="Harvey Robinson (2204920)" userId="S::2204920@student.uwtsd.ac.uk::4283433a-867b-4374-b0f3-fab2b954c026" providerId="AD" clId="Web-{2F3B245D-3533-165F-A44B-0F2EC4911218}" dt="2025-05-08T19:28:47.329" v="334" actId="20577"/>
          <ac:spMkLst>
            <pc:docMk/>
            <pc:sldMk cId="4097346701" sldId="267"/>
            <ac:spMk id="3" creationId="{7D38FA39-494A-1151-AD9C-5C5F63473102}"/>
          </ac:spMkLst>
        </pc:spChg>
      </pc:sldChg>
      <pc:sldChg chg="modSp new">
        <pc:chgData name="Harvey Robinson (2204920)" userId="S::2204920@student.uwtsd.ac.uk::4283433a-867b-4374-b0f3-fab2b954c026" providerId="AD" clId="Web-{2F3B245D-3533-165F-A44B-0F2EC4911218}" dt="2025-05-08T18:41:31.507" v="267" actId="20577"/>
        <pc:sldMkLst>
          <pc:docMk/>
          <pc:sldMk cId="2468528799" sldId="268"/>
        </pc:sldMkLst>
        <pc:spChg chg="mod">
          <ac:chgData name="Harvey Robinson (2204920)" userId="S::2204920@student.uwtsd.ac.uk::4283433a-867b-4374-b0f3-fab2b954c026" providerId="AD" clId="Web-{2F3B245D-3533-165F-A44B-0F2EC4911218}" dt="2025-05-08T18:03:41.362" v="110" actId="20577"/>
          <ac:spMkLst>
            <pc:docMk/>
            <pc:sldMk cId="2468528799" sldId="268"/>
            <ac:spMk id="2" creationId="{41B73209-6E8D-4B4B-ECEF-B7E4A2E47D1B}"/>
          </ac:spMkLst>
        </pc:spChg>
        <pc:spChg chg="mod">
          <ac:chgData name="Harvey Robinson (2204920)" userId="S::2204920@student.uwtsd.ac.uk::4283433a-867b-4374-b0f3-fab2b954c026" providerId="AD" clId="Web-{2F3B245D-3533-165F-A44B-0F2EC4911218}" dt="2025-05-08T18:41:31.507" v="267" actId="20577"/>
          <ac:spMkLst>
            <pc:docMk/>
            <pc:sldMk cId="2468528799" sldId="268"/>
            <ac:spMk id="3" creationId="{D2E17A44-AA76-2BDA-3F14-D9DDA1BECCC3}"/>
          </ac:spMkLst>
        </pc:spChg>
      </pc:sldChg>
      <pc:sldChg chg="modSp new">
        <pc:chgData name="Harvey Robinson (2204920)" userId="S::2204920@student.uwtsd.ac.uk::4283433a-867b-4374-b0f3-fab2b954c026" providerId="AD" clId="Web-{2F3B245D-3533-165F-A44B-0F2EC4911218}" dt="2025-05-08T20:16:24.714" v="417" actId="20577"/>
        <pc:sldMkLst>
          <pc:docMk/>
          <pc:sldMk cId="459834774" sldId="269"/>
        </pc:sldMkLst>
        <pc:spChg chg="mod">
          <ac:chgData name="Harvey Robinson (2204920)" userId="S::2204920@student.uwtsd.ac.uk::4283433a-867b-4374-b0f3-fab2b954c026" providerId="AD" clId="Web-{2F3B245D-3533-165F-A44B-0F2EC4911218}" dt="2025-05-08T20:14:11.003" v="341" actId="20577"/>
          <ac:spMkLst>
            <pc:docMk/>
            <pc:sldMk cId="459834774" sldId="269"/>
            <ac:spMk id="2" creationId="{BD84CF12-E39F-02EE-71C6-ACC7517D694E}"/>
          </ac:spMkLst>
        </pc:spChg>
        <pc:spChg chg="mod">
          <ac:chgData name="Harvey Robinson (2204920)" userId="S::2204920@student.uwtsd.ac.uk::4283433a-867b-4374-b0f3-fab2b954c026" providerId="AD" clId="Web-{2F3B245D-3533-165F-A44B-0F2EC4911218}" dt="2025-05-08T20:16:24.714" v="417" actId="20577"/>
          <ac:spMkLst>
            <pc:docMk/>
            <pc:sldMk cId="459834774" sldId="269"/>
            <ac:spMk id="3" creationId="{A19C3E5A-24EC-2984-C0C7-890FEECD9E15}"/>
          </ac:spMkLst>
        </pc:spChg>
      </pc:sldChg>
    </pc:docChg>
  </pc:docChgLst>
  <pc:docChgLst>
    <pc:chgData name="Harvey Robinson (2204920)" userId="S::2204920@student.uwtsd.ac.uk::4283433a-867b-4374-b0f3-fab2b954c026" providerId="AD" clId="Web-{34201130-1FDB-5C9C-3B0C-FEA8F1C9322C}"/>
    <pc:docChg chg="addSld modSld addMainMaster delMainMaster">
      <pc:chgData name="Harvey Robinson (2204920)" userId="S::2204920@student.uwtsd.ac.uk::4283433a-867b-4374-b0f3-fab2b954c026" providerId="AD" clId="Web-{34201130-1FDB-5C9C-3B0C-FEA8F1C9322C}" dt="2025-05-07T12:54:25.818" v="2315" actId="20577"/>
      <pc:docMkLst>
        <pc:docMk/>
      </pc:docMkLst>
      <pc:sldChg chg="addSp delSp modSp mod setBg modClrScheme setClrOvrMap chgLayout">
        <pc:chgData name="Harvey Robinson (2204920)" userId="S::2204920@student.uwtsd.ac.uk::4283433a-867b-4374-b0f3-fab2b954c026" providerId="AD" clId="Web-{34201130-1FDB-5C9C-3B0C-FEA8F1C9322C}" dt="2025-05-07T09:32:19" v="2"/>
        <pc:sldMkLst>
          <pc:docMk/>
          <pc:sldMk cId="109857222" sldId="256"/>
        </pc:sldMkLst>
        <pc:spChg chg="mod">
          <ac:chgData name="Harvey Robinson (2204920)" userId="S::2204920@student.uwtsd.ac.uk::4283433a-867b-4374-b0f3-fab2b954c026" providerId="AD" clId="Web-{34201130-1FDB-5C9C-3B0C-FEA8F1C9322C}" dt="2025-05-07T09:32:19" v="2"/>
          <ac:spMkLst>
            <pc:docMk/>
            <pc:sldMk cId="109857222" sldId="256"/>
            <ac:spMk id="2" creationId="{00000000-0000-0000-0000-000000000000}"/>
          </ac:spMkLst>
        </pc:spChg>
        <pc:spChg chg="mod">
          <ac:chgData name="Harvey Robinson (2204920)" userId="S::2204920@student.uwtsd.ac.uk::4283433a-867b-4374-b0f3-fab2b954c026" providerId="AD" clId="Web-{34201130-1FDB-5C9C-3B0C-FEA8F1C9322C}" dt="2025-05-07T09:32:19" v="2"/>
          <ac:spMkLst>
            <pc:docMk/>
            <pc:sldMk cId="109857222" sldId="256"/>
            <ac:spMk id="3" creationId="{00000000-0000-0000-0000-000000000000}"/>
          </ac:spMkLst>
        </pc:spChg>
        <pc:spChg chg="add del">
          <ac:chgData name="Harvey Robinson (2204920)" userId="S::2204920@student.uwtsd.ac.uk::4283433a-867b-4374-b0f3-fab2b954c026" providerId="AD" clId="Web-{34201130-1FDB-5C9C-3B0C-FEA8F1C9322C}" dt="2025-05-07T09:32:19" v="2"/>
          <ac:spMkLst>
            <pc:docMk/>
            <pc:sldMk cId="109857222" sldId="256"/>
            <ac:spMk id="16" creationId="{46B9231A-B34B-4A29-A6AC-532E1EE81575}"/>
          </ac:spMkLst>
        </pc:spChg>
        <pc:spChg chg="add del">
          <ac:chgData name="Harvey Robinson (2204920)" userId="S::2204920@student.uwtsd.ac.uk::4283433a-867b-4374-b0f3-fab2b954c026" providerId="AD" clId="Web-{34201130-1FDB-5C9C-3B0C-FEA8F1C9322C}" dt="2025-05-07T09:32:18.938" v="1"/>
          <ac:spMkLst>
            <pc:docMk/>
            <pc:sldMk cId="109857222" sldId="256"/>
            <ac:spMk id="22" creationId="{6E448DB1-4196-18A6-15DA-C72635C1B11E}"/>
          </ac:spMkLst>
        </pc:spChg>
        <pc:spChg chg="add del">
          <ac:chgData name="Harvey Robinson (2204920)" userId="S::2204920@student.uwtsd.ac.uk::4283433a-867b-4374-b0f3-fab2b954c026" providerId="AD" clId="Web-{34201130-1FDB-5C9C-3B0C-FEA8F1C9322C}" dt="2025-05-07T09:32:18.938" v="1"/>
          <ac:spMkLst>
            <pc:docMk/>
            <pc:sldMk cId="109857222" sldId="256"/>
            <ac:spMk id="24" creationId="{DF15DF8A-891A-1965-E372-1BA1F3B945EF}"/>
          </ac:spMkLst>
        </pc:spChg>
        <pc:spChg chg="add">
          <ac:chgData name="Harvey Robinson (2204920)" userId="S::2204920@student.uwtsd.ac.uk::4283433a-867b-4374-b0f3-fab2b954c026" providerId="AD" clId="Web-{34201130-1FDB-5C9C-3B0C-FEA8F1C9322C}" dt="2025-05-07T09:32:19" v="2"/>
          <ac:spMkLst>
            <pc:docMk/>
            <pc:sldMk cId="109857222" sldId="256"/>
            <ac:spMk id="26" creationId="{F2E5B6AE-5EFE-45F0-A2AE-ED771CA3D7DD}"/>
          </ac:spMkLst>
        </pc:spChg>
        <pc:picChg chg="mod ord">
          <ac:chgData name="Harvey Robinson (2204920)" userId="S::2204920@student.uwtsd.ac.uk::4283433a-867b-4374-b0f3-fab2b954c026" providerId="AD" clId="Web-{34201130-1FDB-5C9C-3B0C-FEA8F1C9322C}" dt="2025-05-07T09:32:19" v="2"/>
          <ac:picMkLst>
            <pc:docMk/>
            <pc:sldMk cId="109857222" sldId="256"/>
            <ac:picMk id="5" creationId="{9B287508-C3B1-EDE2-C479-EAF838675919}"/>
          </ac:picMkLst>
        </pc:picChg>
        <pc:cxnChg chg="add del">
          <ac:chgData name="Harvey Robinson (2204920)" userId="S::2204920@student.uwtsd.ac.uk::4283433a-867b-4374-b0f3-fab2b954c026" providerId="AD" clId="Web-{34201130-1FDB-5C9C-3B0C-FEA8F1C9322C}" dt="2025-05-07T09:32:19" v="2"/>
          <ac:cxnSpMkLst>
            <pc:docMk/>
            <pc:sldMk cId="109857222" sldId="256"/>
            <ac:cxnSpMk id="17" creationId="{F0CE0765-E93C-4D37-9D5F-D464EFB10FA7}"/>
          </ac:cxnSpMkLst>
        </pc:cxnChg>
        <pc:cxnChg chg="add">
          <ac:chgData name="Harvey Robinson (2204920)" userId="S::2204920@student.uwtsd.ac.uk::4283433a-867b-4374-b0f3-fab2b954c026" providerId="AD" clId="Web-{34201130-1FDB-5C9C-3B0C-FEA8F1C9322C}" dt="2025-05-07T09:32:19" v="2"/>
          <ac:cxnSpMkLst>
            <pc:docMk/>
            <pc:sldMk cId="109857222" sldId="256"/>
            <ac:cxnSpMk id="27" creationId="{D255B435-D9F3-4A31-B89E-36741390DB4B}"/>
          </ac:cxnSpMkLst>
        </pc:cxnChg>
      </pc:sldChg>
      <pc:sldChg chg="modSp new">
        <pc:chgData name="Harvey Robinson (2204920)" userId="S::2204920@student.uwtsd.ac.uk::4283433a-867b-4374-b0f3-fab2b954c026" providerId="AD" clId="Web-{34201130-1FDB-5C9C-3B0C-FEA8F1C9322C}" dt="2025-05-07T09:39:30.416" v="235" actId="20577"/>
        <pc:sldMkLst>
          <pc:docMk/>
          <pc:sldMk cId="431025921" sldId="257"/>
        </pc:sldMkLst>
        <pc:spChg chg="mod">
          <ac:chgData name="Harvey Robinson (2204920)" userId="S::2204920@student.uwtsd.ac.uk::4283433a-867b-4374-b0f3-fab2b954c026" providerId="AD" clId="Web-{34201130-1FDB-5C9C-3B0C-FEA8F1C9322C}" dt="2025-05-07T09:33:19.596" v="14" actId="20577"/>
          <ac:spMkLst>
            <pc:docMk/>
            <pc:sldMk cId="431025921" sldId="257"/>
            <ac:spMk id="2" creationId="{B43FE09A-CDFC-AD07-CA3A-9981C0FDFF97}"/>
          </ac:spMkLst>
        </pc:spChg>
        <pc:spChg chg="mod">
          <ac:chgData name="Harvey Robinson (2204920)" userId="S::2204920@student.uwtsd.ac.uk::4283433a-867b-4374-b0f3-fab2b954c026" providerId="AD" clId="Web-{34201130-1FDB-5C9C-3B0C-FEA8F1C9322C}" dt="2025-05-07T09:39:30.416" v="235" actId="20577"/>
          <ac:spMkLst>
            <pc:docMk/>
            <pc:sldMk cId="431025921" sldId="257"/>
            <ac:spMk id="3" creationId="{F217ED9B-8096-6518-AAA5-319414193E57}"/>
          </ac:spMkLst>
        </pc:spChg>
      </pc:sldChg>
      <pc:sldChg chg="modSp new">
        <pc:chgData name="Harvey Robinson (2204920)" userId="S::2204920@student.uwtsd.ac.uk::4283433a-867b-4374-b0f3-fab2b954c026" providerId="AD" clId="Web-{34201130-1FDB-5C9C-3B0C-FEA8F1C9322C}" dt="2025-05-07T09:43:35.078" v="400" actId="20577"/>
        <pc:sldMkLst>
          <pc:docMk/>
          <pc:sldMk cId="3508965391" sldId="258"/>
        </pc:sldMkLst>
        <pc:spChg chg="mod">
          <ac:chgData name="Harvey Robinson (2204920)" userId="S::2204920@student.uwtsd.ac.uk::4283433a-867b-4374-b0f3-fab2b954c026" providerId="AD" clId="Web-{34201130-1FDB-5C9C-3B0C-FEA8F1C9322C}" dt="2025-05-07T09:43:03.249" v="372" actId="20577"/>
          <ac:spMkLst>
            <pc:docMk/>
            <pc:sldMk cId="3508965391" sldId="258"/>
            <ac:spMk id="2" creationId="{B6C5F5E9-2168-6C93-9E3B-90EE4763F0E4}"/>
          </ac:spMkLst>
        </pc:spChg>
        <pc:spChg chg="mod">
          <ac:chgData name="Harvey Robinson (2204920)" userId="S::2204920@student.uwtsd.ac.uk::4283433a-867b-4374-b0f3-fab2b954c026" providerId="AD" clId="Web-{34201130-1FDB-5C9C-3B0C-FEA8F1C9322C}" dt="2025-05-07T09:43:35.078" v="400" actId="20577"/>
          <ac:spMkLst>
            <pc:docMk/>
            <pc:sldMk cId="3508965391" sldId="258"/>
            <ac:spMk id="3" creationId="{33242763-8691-65FA-76E7-1BEA4F1146E3}"/>
          </ac:spMkLst>
        </pc:spChg>
      </pc:sldChg>
      <pc:sldChg chg="addSp delSp modSp new mod setBg">
        <pc:chgData name="Harvey Robinson (2204920)" userId="S::2204920@student.uwtsd.ac.uk::4283433a-867b-4374-b0f3-fab2b954c026" providerId="AD" clId="Web-{34201130-1FDB-5C9C-3B0C-FEA8F1C9322C}" dt="2025-05-07T11:46:56.219" v="2045" actId="1076"/>
        <pc:sldMkLst>
          <pc:docMk/>
          <pc:sldMk cId="3073524998" sldId="259"/>
        </pc:sldMkLst>
        <pc:spChg chg="mod">
          <ac:chgData name="Harvey Robinson (2204920)" userId="S::2204920@student.uwtsd.ac.uk::4283433a-867b-4374-b0f3-fab2b954c026" providerId="AD" clId="Web-{34201130-1FDB-5C9C-3B0C-FEA8F1C9322C}" dt="2025-05-07T09:56:03.704" v="606"/>
          <ac:spMkLst>
            <pc:docMk/>
            <pc:sldMk cId="3073524998" sldId="259"/>
            <ac:spMk id="2" creationId="{C2599F06-CFEB-27B7-B150-107206B2EB28}"/>
          </ac:spMkLst>
        </pc:spChg>
        <pc:spChg chg="mod ord">
          <ac:chgData name="Harvey Robinson (2204920)" userId="S::2204920@student.uwtsd.ac.uk::4283433a-867b-4374-b0f3-fab2b954c026" providerId="AD" clId="Web-{34201130-1FDB-5C9C-3B0C-FEA8F1C9322C}" dt="2025-05-07T09:57:55.394" v="677" actId="20577"/>
          <ac:spMkLst>
            <pc:docMk/>
            <pc:sldMk cId="3073524998" sldId="259"/>
            <ac:spMk id="3" creationId="{2EF38FFA-30EA-A5AE-A820-AB8DE10C3DD2}"/>
          </ac:spMkLst>
        </pc:spChg>
        <pc:spChg chg="add del">
          <ac:chgData name="Harvey Robinson (2204920)" userId="S::2204920@student.uwtsd.ac.uk::4283433a-867b-4374-b0f3-fab2b954c026" providerId="AD" clId="Web-{34201130-1FDB-5C9C-3B0C-FEA8F1C9322C}" dt="2025-05-07T09:51:58.620" v="593"/>
          <ac:spMkLst>
            <pc:docMk/>
            <pc:sldMk cId="3073524998" sldId="259"/>
            <ac:spMk id="9" creationId="{B87A0A1E-1504-4B05-9042-77FA53EBFFCF}"/>
          </ac:spMkLst>
        </pc:spChg>
        <pc:spChg chg="add del">
          <ac:chgData name="Harvey Robinson (2204920)" userId="S::2204920@student.uwtsd.ac.uk::4283433a-867b-4374-b0f3-fab2b954c026" providerId="AD" clId="Web-{34201130-1FDB-5C9C-3B0C-FEA8F1C9322C}" dt="2025-05-07T09:53:53.513" v="599"/>
          <ac:spMkLst>
            <pc:docMk/>
            <pc:sldMk cId="3073524998" sldId="259"/>
            <ac:spMk id="10" creationId="{BC40AE45-0F40-4658-AECB-189ADDFFCD61}"/>
          </ac:spMkLst>
        </pc:spChg>
        <pc:spChg chg="add del">
          <ac:chgData name="Harvey Robinson (2204920)" userId="S::2204920@student.uwtsd.ac.uk::4283433a-867b-4374-b0f3-fab2b954c026" providerId="AD" clId="Web-{34201130-1FDB-5C9C-3B0C-FEA8F1C9322C}" dt="2025-05-07T09:52:05.699" v="595"/>
          <ac:spMkLst>
            <pc:docMk/>
            <pc:sldMk cId="3073524998" sldId="259"/>
            <ac:spMk id="13" creationId="{0359C723-39B3-47E3-A464-EA81256FF348}"/>
          </ac:spMkLst>
        </pc:spChg>
        <pc:spChg chg="add del">
          <ac:chgData name="Harvey Robinson (2204920)" userId="S::2204920@student.uwtsd.ac.uk::4283433a-867b-4374-b0f3-fab2b954c026" providerId="AD" clId="Web-{34201130-1FDB-5C9C-3B0C-FEA8F1C9322C}" dt="2025-05-07T09:54:19.920" v="601"/>
          <ac:spMkLst>
            <pc:docMk/>
            <pc:sldMk cId="3073524998" sldId="259"/>
            <ac:spMk id="15" creationId="{93E905E4-EF0C-4890-85FA-2CF6EEF555F3}"/>
          </ac:spMkLst>
        </pc:spChg>
        <pc:spChg chg="add del">
          <ac:chgData name="Harvey Robinson (2204920)" userId="S::2204920@student.uwtsd.ac.uk::4283433a-867b-4374-b0f3-fab2b954c026" providerId="AD" clId="Web-{34201130-1FDB-5C9C-3B0C-FEA8F1C9322C}" dt="2025-05-07T09:55:51" v="603"/>
          <ac:spMkLst>
            <pc:docMk/>
            <pc:sldMk cId="3073524998" sldId="259"/>
            <ac:spMk id="18" creationId="{BC40AE45-0F40-4658-AECB-189ADDFFCD61}"/>
          </ac:spMkLst>
        </pc:spChg>
        <pc:spChg chg="add del">
          <ac:chgData name="Harvey Robinson (2204920)" userId="S::2204920@student.uwtsd.ac.uk::4283433a-867b-4374-b0f3-fab2b954c026" providerId="AD" clId="Web-{34201130-1FDB-5C9C-3B0C-FEA8F1C9322C}" dt="2025-05-07T09:56:03.704" v="605"/>
          <ac:spMkLst>
            <pc:docMk/>
            <pc:sldMk cId="3073524998" sldId="259"/>
            <ac:spMk id="21" creationId="{2D6BCA94-FEDC-4F9B-820A-BA138802E29E}"/>
          </ac:spMkLst>
        </pc:spChg>
        <pc:spChg chg="add">
          <ac:chgData name="Harvey Robinson (2204920)" userId="S::2204920@student.uwtsd.ac.uk::4283433a-867b-4374-b0f3-fab2b954c026" providerId="AD" clId="Web-{34201130-1FDB-5C9C-3B0C-FEA8F1C9322C}" dt="2025-05-07T09:56:03.704" v="606"/>
          <ac:spMkLst>
            <pc:docMk/>
            <pc:sldMk cId="3073524998" sldId="259"/>
            <ac:spMk id="24" creationId="{2D86DADD-940E-4CC1-AF60-0D36FB29B105}"/>
          </ac:spMkLst>
        </pc:spChg>
        <pc:picChg chg="add del mod">
          <ac:chgData name="Harvey Robinson (2204920)" userId="S::2204920@student.uwtsd.ac.uk::4283433a-867b-4374-b0f3-fab2b954c026" providerId="AD" clId="Web-{34201130-1FDB-5C9C-3B0C-FEA8F1C9322C}" dt="2025-05-07T09:52:06.808" v="596"/>
          <ac:picMkLst>
            <pc:docMk/>
            <pc:sldMk cId="3073524998" sldId="259"/>
            <ac:picMk id="4" creationId="{EFEFEA60-2D2B-219A-B531-E64BBBA05895}"/>
          </ac:picMkLst>
        </pc:picChg>
        <pc:picChg chg="add mod">
          <ac:chgData name="Harvey Robinson (2204920)" userId="S::2204920@student.uwtsd.ac.uk::4283433a-867b-4374-b0f3-fab2b954c026" providerId="AD" clId="Web-{34201130-1FDB-5C9C-3B0C-FEA8F1C9322C}" dt="2025-05-07T11:46:56.219" v="2045" actId="1076"/>
          <ac:picMkLst>
            <pc:docMk/>
            <pc:sldMk cId="3073524998" sldId="259"/>
            <ac:picMk id="5" creationId="{0A60F33B-B660-BD3B-6455-ACABA05699C3}"/>
          </ac:picMkLst>
        </pc:picChg>
        <pc:cxnChg chg="add del">
          <ac:chgData name="Harvey Robinson (2204920)" userId="S::2204920@student.uwtsd.ac.uk::4283433a-867b-4374-b0f3-fab2b954c026" providerId="AD" clId="Web-{34201130-1FDB-5C9C-3B0C-FEA8F1C9322C}" dt="2025-05-07T09:51:58.620" v="593"/>
          <ac:cxnSpMkLst>
            <pc:docMk/>
            <pc:sldMk cId="3073524998" sldId="259"/>
            <ac:cxnSpMk id="11" creationId="{B32E796E-8D19-4926-B7B8-653B01939010}"/>
          </ac:cxnSpMkLst>
        </pc:cxnChg>
        <pc:cxnChg chg="add del">
          <ac:chgData name="Harvey Robinson (2204920)" userId="S::2204920@student.uwtsd.ac.uk::4283433a-867b-4374-b0f3-fab2b954c026" providerId="AD" clId="Web-{34201130-1FDB-5C9C-3B0C-FEA8F1C9322C}" dt="2025-05-07T09:53:53.513" v="599"/>
          <ac:cxnSpMkLst>
            <pc:docMk/>
            <pc:sldMk cId="3073524998" sldId="259"/>
            <ac:cxnSpMk id="12" creationId="{B32E796E-8D19-4926-B7B8-653B01939010}"/>
          </ac:cxnSpMkLst>
        </pc:cxnChg>
        <pc:cxnChg chg="add del">
          <ac:chgData name="Harvey Robinson (2204920)" userId="S::2204920@student.uwtsd.ac.uk::4283433a-867b-4374-b0f3-fab2b954c026" providerId="AD" clId="Web-{34201130-1FDB-5C9C-3B0C-FEA8F1C9322C}" dt="2025-05-07T09:52:05.699" v="595"/>
          <ac:cxnSpMkLst>
            <pc:docMk/>
            <pc:sldMk cId="3073524998" sldId="259"/>
            <ac:cxnSpMk id="14" creationId="{7F935FD8-9F2E-4F15-8ED9-1C692DA6F351}"/>
          </ac:cxnSpMkLst>
        </pc:cxnChg>
        <pc:cxnChg chg="add del">
          <ac:chgData name="Harvey Robinson (2204920)" userId="S::2204920@student.uwtsd.ac.uk::4283433a-867b-4374-b0f3-fab2b954c026" providerId="AD" clId="Web-{34201130-1FDB-5C9C-3B0C-FEA8F1C9322C}" dt="2025-05-07T09:54:19.920" v="601"/>
          <ac:cxnSpMkLst>
            <pc:docMk/>
            <pc:sldMk cId="3073524998" sldId="259"/>
            <ac:cxnSpMk id="16" creationId="{B32E796E-8D19-4926-B7B8-653B01939010}"/>
          </ac:cxnSpMkLst>
        </pc:cxnChg>
        <pc:cxnChg chg="add del">
          <ac:chgData name="Harvey Robinson (2204920)" userId="S::2204920@student.uwtsd.ac.uk::4283433a-867b-4374-b0f3-fab2b954c026" providerId="AD" clId="Web-{34201130-1FDB-5C9C-3B0C-FEA8F1C9322C}" dt="2025-05-07T09:55:51" v="603"/>
          <ac:cxnSpMkLst>
            <pc:docMk/>
            <pc:sldMk cId="3073524998" sldId="259"/>
            <ac:cxnSpMk id="19" creationId="{B32E796E-8D19-4926-B7B8-653B01939010}"/>
          </ac:cxnSpMkLst>
        </pc:cxnChg>
        <pc:cxnChg chg="add del">
          <ac:chgData name="Harvey Robinson (2204920)" userId="S::2204920@student.uwtsd.ac.uk::4283433a-867b-4374-b0f3-fab2b954c026" providerId="AD" clId="Web-{34201130-1FDB-5C9C-3B0C-FEA8F1C9322C}" dt="2025-05-07T09:56:03.704" v="605"/>
          <ac:cxnSpMkLst>
            <pc:docMk/>
            <pc:sldMk cId="3073524998" sldId="259"/>
            <ac:cxnSpMk id="22" creationId="{B32E796E-8D19-4926-B7B8-653B01939010}"/>
          </ac:cxnSpMkLst>
        </pc:cxnChg>
        <pc:cxnChg chg="add">
          <ac:chgData name="Harvey Robinson (2204920)" userId="S::2204920@student.uwtsd.ac.uk::4283433a-867b-4374-b0f3-fab2b954c026" providerId="AD" clId="Web-{34201130-1FDB-5C9C-3B0C-FEA8F1C9322C}" dt="2025-05-07T09:56:03.704" v="606"/>
          <ac:cxnSpMkLst>
            <pc:docMk/>
            <pc:sldMk cId="3073524998" sldId="259"/>
            <ac:cxnSpMk id="25" creationId="{B32E796E-8D19-4926-B7B8-653B01939010}"/>
          </ac:cxnSpMkLst>
        </pc:cxnChg>
      </pc:sldChg>
      <pc:sldChg chg="addSp delSp modSp new mod setBg">
        <pc:chgData name="Harvey Robinson (2204920)" userId="S::2204920@student.uwtsd.ac.uk::4283433a-867b-4374-b0f3-fab2b954c026" providerId="AD" clId="Web-{34201130-1FDB-5C9C-3B0C-FEA8F1C9322C}" dt="2025-05-07T11:46:45.875" v="2044"/>
        <pc:sldMkLst>
          <pc:docMk/>
          <pc:sldMk cId="935121593" sldId="260"/>
        </pc:sldMkLst>
        <pc:spChg chg="mod">
          <ac:chgData name="Harvey Robinson (2204920)" userId="S::2204920@student.uwtsd.ac.uk::4283433a-867b-4374-b0f3-fab2b954c026" providerId="AD" clId="Web-{34201130-1FDB-5C9C-3B0C-FEA8F1C9322C}" dt="2025-05-07T11:46:45.875" v="2044"/>
          <ac:spMkLst>
            <pc:docMk/>
            <pc:sldMk cId="935121593" sldId="260"/>
            <ac:spMk id="2" creationId="{28098173-E795-E97E-0FD7-038662198A0C}"/>
          </ac:spMkLst>
        </pc:spChg>
        <pc:spChg chg="mod ord">
          <ac:chgData name="Harvey Robinson (2204920)" userId="S::2204920@student.uwtsd.ac.uk::4283433a-867b-4374-b0f3-fab2b954c026" providerId="AD" clId="Web-{34201130-1FDB-5C9C-3B0C-FEA8F1C9322C}" dt="2025-05-07T11:46:45.875" v="2044"/>
          <ac:spMkLst>
            <pc:docMk/>
            <pc:sldMk cId="935121593" sldId="260"/>
            <ac:spMk id="3" creationId="{E7E0DB49-3A5D-D8B8-11C5-5D5FD1A61542}"/>
          </ac:spMkLst>
        </pc:spChg>
        <pc:spChg chg="add del">
          <ac:chgData name="Harvey Robinson (2204920)" userId="S::2204920@student.uwtsd.ac.uk::4283433a-867b-4374-b0f3-fab2b954c026" providerId="AD" clId="Web-{34201130-1FDB-5C9C-3B0C-FEA8F1C9322C}" dt="2025-05-07T11:46:37.875" v="2041"/>
          <ac:spMkLst>
            <pc:docMk/>
            <pc:sldMk cId="935121593" sldId="260"/>
            <ac:spMk id="9" creationId="{DE99AC95-9FC1-42BD-A490-2EDBABE7C240}"/>
          </ac:spMkLst>
        </pc:spChg>
        <pc:spChg chg="add del">
          <ac:chgData name="Harvey Robinson (2204920)" userId="S::2204920@student.uwtsd.ac.uk::4283433a-867b-4374-b0f3-fab2b954c026" providerId="AD" clId="Web-{34201130-1FDB-5C9C-3B0C-FEA8F1C9322C}" dt="2025-05-07T11:46:45.875" v="2043"/>
          <ac:spMkLst>
            <pc:docMk/>
            <pc:sldMk cId="935121593" sldId="260"/>
            <ac:spMk id="13" creationId="{93E905E4-EF0C-4890-85FA-2CF6EEF555F3}"/>
          </ac:spMkLst>
        </pc:spChg>
        <pc:spChg chg="add">
          <ac:chgData name="Harvey Robinson (2204920)" userId="S::2204920@student.uwtsd.ac.uk::4283433a-867b-4374-b0f3-fab2b954c026" providerId="AD" clId="Web-{34201130-1FDB-5C9C-3B0C-FEA8F1C9322C}" dt="2025-05-07T11:46:45.875" v="2044"/>
          <ac:spMkLst>
            <pc:docMk/>
            <pc:sldMk cId="935121593" sldId="260"/>
            <ac:spMk id="16" creationId="{C9D2EB17-7133-49D4-9B24-19D463C31C1C}"/>
          </ac:spMkLst>
        </pc:spChg>
        <pc:picChg chg="add mod">
          <ac:chgData name="Harvey Robinson (2204920)" userId="S::2204920@student.uwtsd.ac.uk::4283433a-867b-4374-b0f3-fab2b954c026" providerId="AD" clId="Web-{34201130-1FDB-5C9C-3B0C-FEA8F1C9322C}" dt="2025-05-07T11:46:45.875" v="2044"/>
          <ac:picMkLst>
            <pc:docMk/>
            <pc:sldMk cId="935121593" sldId="260"/>
            <ac:picMk id="4" creationId="{03402F62-E42E-D706-B662-B8360EDD06AB}"/>
          </ac:picMkLst>
        </pc:picChg>
        <pc:cxnChg chg="add del">
          <ac:chgData name="Harvey Robinson (2204920)" userId="S::2204920@student.uwtsd.ac.uk::4283433a-867b-4374-b0f3-fab2b954c026" providerId="AD" clId="Web-{34201130-1FDB-5C9C-3B0C-FEA8F1C9322C}" dt="2025-05-07T11:46:37.875" v="2041"/>
          <ac:cxnSpMkLst>
            <pc:docMk/>
            <pc:sldMk cId="935121593" sldId="260"/>
            <ac:cxnSpMk id="11" creationId="{B32E796E-8D19-4926-B7B8-653B01939010}"/>
          </ac:cxnSpMkLst>
        </pc:cxnChg>
        <pc:cxnChg chg="add del">
          <ac:chgData name="Harvey Robinson (2204920)" userId="S::2204920@student.uwtsd.ac.uk::4283433a-867b-4374-b0f3-fab2b954c026" providerId="AD" clId="Web-{34201130-1FDB-5C9C-3B0C-FEA8F1C9322C}" dt="2025-05-07T11:46:45.875" v="2043"/>
          <ac:cxnSpMkLst>
            <pc:docMk/>
            <pc:sldMk cId="935121593" sldId="260"/>
            <ac:cxnSpMk id="14" creationId="{B32E796E-8D19-4926-B7B8-653B01939010}"/>
          </ac:cxnSpMkLst>
        </pc:cxnChg>
        <pc:cxnChg chg="add">
          <ac:chgData name="Harvey Robinson (2204920)" userId="S::2204920@student.uwtsd.ac.uk::4283433a-867b-4374-b0f3-fab2b954c026" providerId="AD" clId="Web-{34201130-1FDB-5C9C-3B0C-FEA8F1C9322C}" dt="2025-05-07T11:46:45.875" v="2044"/>
          <ac:cxnSpMkLst>
            <pc:docMk/>
            <pc:sldMk cId="935121593" sldId="260"/>
            <ac:cxnSpMk id="17" creationId="{B32E796E-8D19-4926-B7B8-653B01939010}"/>
          </ac:cxnSpMkLst>
        </pc:cxnChg>
      </pc:sldChg>
      <pc:sldChg chg="addSp delSp modSp new mod setBg">
        <pc:chgData name="Harvey Robinson (2204920)" userId="S::2204920@student.uwtsd.ac.uk::4283433a-867b-4374-b0f3-fab2b954c026" providerId="AD" clId="Web-{34201130-1FDB-5C9C-3B0C-FEA8F1C9322C}" dt="2025-05-07T11:59:38.614" v="2111" actId="1076"/>
        <pc:sldMkLst>
          <pc:docMk/>
          <pc:sldMk cId="3137850762" sldId="261"/>
        </pc:sldMkLst>
        <pc:spChg chg="mod">
          <ac:chgData name="Harvey Robinson (2204920)" userId="S::2204920@student.uwtsd.ac.uk::4283433a-867b-4374-b0f3-fab2b954c026" providerId="AD" clId="Web-{34201130-1FDB-5C9C-3B0C-FEA8F1C9322C}" dt="2025-05-07T11:48:05.690" v="2047"/>
          <ac:spMkLst>
            <pc:docMk/>
            <pc:sldMk cId="3137850762" sldId="261"/>
            <ac:spMk id="2" creationId="{F49C882C-A767-4E0D-6F7E-EC4336674661}"/>
          </ac:spMkLst>
        </pc:spChg>
        <pc:spChg chg="mod ord">
          <ac:chgData name="Harvey Robinson (2204920)" userId="S::2204920@student.uwtsd.ac.uk::4283433a-867b-4374-b0f3-fab2b954c026" providerId="AD" clId="Web-{34201130-1FDB-5C9C-3B0C-FEA8F1C9322C}" dt="2025-05-07T11:59:21.801" v="2108"/>
          <ac:spMkLst>
            <pc:docMk/>
            <pc:sldMk cId="3137850762" sldId="261"/>
            <ac:spMk id="3" creationId="{7A8DF30E-FFCD-244B-E3ED-6ED1A459F0CD}"/>
          </ac:spMkLst>
        </pc:spChg>
        <pc:spChg chg="add del">
          <ac:chgData name="Harvey Robinson (2204920)" userId="S::2204920@student.uwtsd.ac.uk::4283433a-867b-4374-b0f3-fab2b954c026" providerId="AD" clId="Web-{34201130-1FDB-5C9C-3B0C-FEA8F1C9322C}" dt="2025-05-07T11:59:21.801" v="2108"/>
          <ac:spMkLst>
            <pc:docMk/>
            <pc:sldMk cId="3137850762" sldId="261"/>
            <ac:spMk id="9" creationId="{D0A04B5A-D168-4247-87E4-448DE1032504}"/>
          </ac:spMkLst>
        </pc:spChg>
        <pc:spChg chg="add del">
          <ac:chgData name="Harvey Robinson (2204920)" userId="S::2204920@student.uwtsd.ac.uk::4283433a-867b-4374-b0f3-fab2b954c026" providerId="AD" clId="Web-{34201130-1FDB-5C9C-3B0C-FEA8F1C9322C}" dt="2025-05-07T11:59:21.785" v="2107"/>
          <ac:spMkLst>
            <pc:docMk/>
            <pc:sldMk cId="3137850762" sldId="261"/>
            <ac:spMk id="16" creationId="{96C43541-2260-450F-94FF-322B705D7BD8}"/>
          </ac:spMkLst>
        </pc:spChg>
        <pc:spChg chg="add">
          <ac:chgData name="Harvey Robinson (2204920)" userId="S::2204920@student.uwtsd.ac.uk::4283433a-867b-4374-b0f3-fab2b954c026" providerId="AD" clId="Web-{34201130-1FDB-5C9C-3B0C-FEA8F1C9322C}" dt="2025-05-07T11:59:21.801" v="2108"/>
          <ac:spMkLst>
            <pc:docMk/>
            <pc:sldMk cId="3137850762" sldId="261"/>
            <ac:spMk id="20" creationId="{D0A04B5A-D168-4247-87E4-448DE1032504}"/>
          </ac:spMkLst>
        </pc:spChg>
        <pc:picChg chg="add del mod modCrop">
          <ac:chgData name="Harvey Robinson (2204920)" userId="S::2204920@student.uwtsd.ac.uk::4283433a-867b-4374-b0f3-fab2b954c026" providerId="AD" clId="Web-{34201130-1FDB-5C9C-3B0C-FEA8F1C9322C}" dt="2025-05-07T11:58:53.925" v="2104"/>
          <ac:picMkLst>
            <pc:docMk/>
            <pc:sldMk cId="3137850762" sldId="261"/>
            <ac:picMk id="4" creationId="{0C79880A-57D9-77C9-BC94-956798A07AB2}"/>
          </ac:picMkLst>
        </pc:picChg>
        <pc:picChg chg="add mod">
          <ac:chgData name="Harvey Robinson (2204920)" userId="S::2204920@student.uwtsd.ac.uk::4283433a-867b-4374-b0f3-fab2b954c026" providerId="AD" clId="Web-{34201130-1FDB-5C9C-3B0C-FEA8F1C9322C}" dt="2025-05-07T11:59:38.614" v="2111" actId="1076"/>
          <ac:picMkLst>
            <pc:docMk/>
            <pc:sldMk cId="3137850762" sldId="261"/>
            <ac:picMk id="5" creationId="{22E6675E-376E-8954-4B97-6E471A0E9DE9}"/>
          </ac:picMkLst>
        </pc:picChg>
        <pc:cxnChg chg="add del">
          <ac:chgData name="Harvey Robinson (2204920)" userId="S::2204920@student.uwtsd.ac.uk::4283433a-867b-4374-b0f3-fab2b954c026" providerId="AD" clId="Web-{34201130-1FDB-5C9C-3B0C-FEA8F1C9322C}" dt="2025-05-07T11:59:21.801" v="2108"/>
          <ac:cxnSpMkLst>
            <pc:docMk/>
            <pc:sldMk cId="3137850762" sldId="261"/>
            <ac:cxnSpMk id="11" creationId="{B32E796E-8D19-4926-B7B8-653B01939010}"/>
          </ac:cxnSpMkLst>
        </pc:cxnChg>
        <pc:cxnChg chg="add del">
          <ac:chgData name="Harvey Robinson (2204920)" userId="S::2204920@student.uwtsd.ac.uk::4283433a-867b-4374-b0f3-fab2b954c026" providerId="AD" clId="Web-{34201130-1FDB-5C9C-3B0C-FEA8F1C9322C}" dt="2025-05-07T11:59:21.785" v="2107"/>
          <ac:cxnSpMkLst>
            <pc:docMk/>
            <pc:sldMk cId="3137850762" sldId="261"/>
            <ac:cxnSpMk id="18" creationId="{B32E796E-8D19-4926-B7B8-653B01939010}"/>
          </ac:cxnSpMkLst>
        </pc:cxnChg>
        <pc:cxnChg chg="add">
          <ac:chgData name="Harvey Robinson (2204920)" userId="S::2204920@student.uwtsd.ac.uk::4283433a-867b-4374-b0f3-fab2b954c026" providerId="AD" clId="Web-{34201130-1FDB-5C9C-3B0C-FEA8F1C9322C}" dt="2025-05-07T11:59:21.801" v="2108"/>
          <ac:cxnSpMkLst>
            <pc:docMk/>
            <pc:sldMk cId="3137850762" sldId="261"/>
            <ac:cxnSpMk id="21" creationId="{B32E796E-8D19-4926-B7B8-653B01939010}"/>
          </ac:cxnSpMkLst>
        </pc:cxnChg>
      </pc:sldChg>
      <pc:sldChg chg="modSp new">
        <pc:chgData name="Harvey Robinson (2204920)" userId="S::2204920@student.uwtsd.ac.uk::4283433a-867b-4374-b0f3-fab2b954c026" providerId="AD" clId="Web-{34201130-1FDB-5C9C-3B0C-FEA8F1C9322C}" dt="2025-05-07T10:31:48.673" v="1170" actId="20577"/>
        <pc:sldMkLst>
          <pc:docMk/>
          <pc:sldMk cId="4077075441" sldId="262"/>
        </pc:sldMkLst>
        <pc:spChg chg="mod">
          <ac:chgData name="Harvey Robinson (2204920)" userId="S::2204920@student.uwtsd.ac.uk::4283433a-867b-4374-b0f3-fab2b954c026" providerId="AD" clId="Web-{34201130-1FDB-5C9C-3B0C-FEA8F1C9322C}" dt="2025-05-07T10:13:24.086" v="943" actId="20577"/>
          <ac:spMkLst>
            <pc:docMk/>
            <pc:sldMk cId="4077075441" sldId="262"/>
            <ac:spMk id="2" creationId="{3D3FFB79-56AD-02C2-83D3-AEF7FAE863AD}"/>
          </ac:spMkLst>
        </pc:spChg>
        <pc:spChg chg="mod">
          <ac:chgData name="Harvey Robinson (2204920)" userId="S::2204920@student.uwtsd.ac.uk::4283433a-867b-4374-b0f3-fab2b954c026" providerId="AD" clId="Web-{34201130-1FDB-5C9C-3B0C-FEA8F1C9322C}" dt="2025-05-07T10:31:48.673" v="1170" actId="20577"/>
          <ac:spMkLst>
            <pc:docMk/>
            <pc:sldMk cId="4077075441" sldId="262"/>
            <ac:spMk id="3" creationId="{AA696BEE-A753-10CB-FC14-E0B7CB46048C}"/>
          </ac:spMkLst>
        </pc:spChg>
      </pc:sldChg>
      <pc:sldChg chg="addSp delSp modSp new mod setBg">
        <pc:chgData name="Harvey Robinson (2204920)" userId="S::2204920@student.uwtsd.ac.uk::4283433a-867b-4374-b0f3-fab2b954c026" providerId="AD" clId="Web-{34201130-1FDB-5C9C-3B0C-FEA8F1C9322C}" dt="2025-05-07T12:01:01.835" v="2118"/>
        <pc:sldMkLst>
          <pc:docMk/>
          <pc:sldMk cId="325593807" sldId="263"/>
        </pc:sldMkLst>
        <pc:spChg chg="mod">
          <ac:chgData name="Harvey Robinson (2204920)" userId="S::2204920@student.uwtsd.ac.uk::4283433a-867b-4374-b0f3-fab2b954c026" providerId="AD" clId="Web-{34201130-1FDB-5C9C-3B0C-FEA8F1C9322C}" dt="2025-05-07T11:52:28.118" v="2084"/>
          <ac:spMkLst>
            <pc:docMk/>
            <pc:sldMk cId="325593807" sldId="263"/>
            <ac:spMk id="2" creationId="{653CA19A-FE63-5076-851D-E0A05AF26083}"/>
          </ac:spMkLst>
        </pc:spChg>
        <pc:spChg chg="mod ord">
          <ac:chgData name="Harvey Robinson (2204920)" userId="S::2204920@student.uwtsd.ac.uk::4283433a-867b-4374-b0f3-fab2b954c026" providerId="AD" clId="Web-{34201130-1FDB-5C9C-3B0C-FEA8F1C9322C}" dt="2025-05-07T11:52:28.118" v="2084"/>
          <ac:spMkLst>
            <pc:docMk/>
            <pc:sldMk cId="325593807" sldId="263"/>
            <ac:spMk id="3" creationId="{39506A89-BB5A-94DF-CA29-7F24528D5CB9}"/>
          </ac:spMkLst>
        </pc:spChg>
        <pc:spChg chg="add del">
          <ac:chgData name="Harvey Robinson (2204920)" userId="S::2204920@student.uwtsd.ac.uk::4283433a-867b-4374-b0f3-fab2b954c026" providerId="AD" clId="Web-{34201130-1FDB-5C9C-3B0C-FEA8F1C9322C}" dt="2025-05-07T11:51:48.820" v="2079"/>
          <ac:spMkLst>
            <pc:docMk/>
            <pc:sldMk cId="325593807" sldId="263"/>
            <ac:spMk id="9" creationId="{192E4E9A-E992-419C-B03A-5686FEC1DB47}"/>
          </ac:spMkLst>
        </pc:spChg>
        <pc:spChg chg="add del">
          <ac:chgData name="Harvey Robinson (2204920)" userId="S::2204920@student.uwtsd.ac.uk::4283433a-867b-4374-b0f3-fab2b954c026" providerId="AD" clId="Web-{34201130-1FDB-5C9C-3B0C-FEA8F1C9322C}" dt="2025-05-07T12:00:43.381" v="2115"/>
          <ac:spMkLst>
            <pc:docMk/>
            <pc:sldMk cId="325593807" sldId="263"/>
            <ac:spMk id="10" creationId="{31425D08-6505-4F53-9B03-D2F2893634F7}"/>
          </ac:spMkLst>
        </pc:spChg>
        <pc:spChg chg="add del">
          <ac:chgData name="Harvey Robinson (2204920)" userId="S::2204920@student.uwtsd.ac.uk::4283433a-867b-4374-b0f3-fab2b954c026" providerId="AD" clId="Web-{34201130-1FDB-5C9C-3B0C-FEA8F1C9322C}" dt="2025-05-07T11:51:57.024" v="2081"/>
          <ac:spMkLst>
            <pc:docMk/>
            <pc:sldMk cId="325593807" sldId="263"/>
            <ac:spMk id="13" creationId="{2D6BCA94-FEDC-4F9B-820A-BA138802E29E}"/>
          </ac:spMkLst>
        </pc:spChg>
        <pc:spChg chg="add del">
          <ac:chgData name="Harvey Robinson (2204920)" userId="S::2204920@student.uwtsd.ac.uk::4283433a-867b-4374-b0f3-fab2b954c026" providerId="AD" clId="Web-{34201130-1FDB-5C9C-3B0C-FEA8F1C9322C}" dt="2025-05-07T12:01:01.835" v="2118"/>
          <ac:spMkLst>
            <pc:docMk/>
            <pc:sldMk cId="325593807" sldId="263"/>
            <ac:spMk id="17" creationId="{31425D08-6505-4F53-9B03-D2F2893634F7}"/>
          </ac:spMkLst>
        </pc:spChg>
        <pc:spChg chg="add">
          <ac:chgData name="Harvey Robinson (2204920)" userId="S::2204920@student.uwtsd.ac.uk::4283433a-867b-4374-b0f3-fab2b954c026" providerId="AD" clId="Web-{34201130-1FDB-5C9C-3B0C-FEA8F1C9322C}" dt="2025-05-07T12:01:01.835" v="2118"/>
          <ac:spMkLst>
            <pc:docMk/>
            <pc:sldMk cId="325593807" sldId="263"/>
            <ac:spMk id="24" creationId="{31425D08-6505-4F53-9B03-D2F2893634F7}"/>
          </ac:spMkLst>
        </pc:spChg>
        <pc:picChg chg="add del mod">
          <ac:chgData name="Harvey Robinson (2204920)" userId="S::2204920@student.uwtsd.ac.uk::4283433a-867b-4374-b0f3-fab2b954c026" providerId="AD" clId="Web-{34201130-1FDB-5C9C-3B0C-FEA8F1C9322C}" dt="2025-05-07T11:51:58.571" v="2082"/>
          <ac:picMkLst>
            <pc:docMk/>
            <pc:sldMk cId="325593807" sldId="263"/>
            <ac:picMk id="4" creationId="{EC34FA81-6C33-7600-A7ED-6B4F2D05C8A9}"/>
          </ac:picMkLst>
        </pc:picChg>
        <pc:picChg chg="add del mod">
          <ac:chgData name="Harvey Robinson (2204920)" userId="S::2204920@student.uwtsd.ac.uk::4283433a-867b-4374-b0f3-fab2b954c026" providerId="AD" clId="Web-{34201130-1FDB-5C9C-3B0C-FEA8F1C9322C}" dt="2025-05-07T12:00:40.194" v="2113"/>
          <ac:picMkLst>
            <pc:docMk/>
            <pc:sldMk cId="325593807" sldId="263"/>
            <ac:picMk id="5" creationId="{6ED49A7B-7F41-3591-5BF6-E2226CB53ED0}"/>
          </ac:picMkLst>
        </pc:picChg>
        <pc:picChg chg="add mod">
          <ac:chgData name="Harvey Robinson (2204920)" userId="S::2204920@student.uwtsd.ac.uk::4283433a-867b-4374-b0f3-fab2b954c026" providerId="AD" clId="Web-{34201130-1FDB-5C9C-3B0C-FEA8F1C9322C}" dt="2025-05-07T12:01:01.835" v="2118"/>
          <ac:picMkLst>
            <pc:docMk/>
            <pc:sldMk cId="325593807" sldId="263"/>
            <ac:picMk id="6" creationId="{4DAADA38-7197-5225-030B-B6B1F0F97B27}"/>
          </ac:picMkLst>
        </pc:picChg>
        <pc:cxnChg chg="add del">
          <ac:chgData name="Harvey Robinson (2204920)" userId="S::2204920@student.uwtsd.ac.uk::4283433a-867b-4374-b0f3-fab2b954c026" providerId="AD" clId="Web-{34201130-1FDB-5C9C-3B0C-FEA8F1C9322C}" dt="2025-05-07T11:51:48.820" v="2079"/>
          <ac:cxnSpMkLst>
            <pc:docMk/>
            <pc:sldMk cId="325593807" sldId="263"/>
            <ac:cxnSpMk id="11" creationId="{B32E796E-8D19-4926-B7B8-653B01939010}"/>
          </ac:cxnSpMkLst>
        </pc:cxnChg>
        <pc:cxnChg chg="add del">
          <ac:chgData name="Harvey Robinson (2204920)" userId="S::2204920@student.uwtsd.ac.uk::4283433a-867b-4374-b0f3-fab2b954c026" providerId="AD" clId="Web-{34201130-1FDB-5C9C-3B0C-FEA8F1C9322C}" dt="2025-05-07T12:00:43.381" v="2115"/>
          <ac:cxnSpMkLst>
            <pc:docMk/>
            <pc:sldMk cId="325593807" sldId="263"/>
            <ac:cxnSpMk id="12" creationId="{B32E796E-8D19-4926-B7B8-653B01939010}"/>
          </ac:cxnSpMkLst>
        </pc:cxnChg>
        <pc:cxnChg chg="add del">
          <ac:chgData name="Harvey Robinson (2204920)" userId="S::2204920@student.uwtsd.ac.uk::4283433a-867b-4374-b0f3-fab2b954c026" providerId="AD" clId="Web-{34201130-1FDB-5C9C-3B0C-FEA8F1C9322C}" dt="2025-05-07T11:51:57.024" v="2081"/>
          <ac:cxnSpMkLst>
            <pc:docMk/>
            <pc:sldMk cId="325593807" sldId="263"/>
            <ac:cxnSpMk id="14" creationId="{B32E796E-8D19-4926-B7B8-653B01939010}"/>
          </ac:cxnSpMkLst>
        </pc:cxnChg>
        <pc:cxnChg chg="add del">
          <ac:chgData name="Harvey Robinson (2204920)" userId="S::2204920@student.uwtsd.ac.uk::4283433a-867b-4374-b0f3-fab2b954c026" providerId="AD" clId="Web-{34201130-1FDB-5C9C-3B0C-FEA8F1C9322C}" dt="2025-05-07T12:01:01.835" v="2118"/>
          <ac:cxnSpMkLst>
            <pc:docMk/>
            <pc:sldMk cId="325593807" sldId="263"/>
            <ac:cxnSpMk id="19" creationId="{B32E796E-8D19-4926-B7B8-653B01939010}"/>
          </ac:cxnSpMkLst>
        </pc:cxnChg>
        <pc:cxnChg chg="add">
          <ac:chgData name="Harvey Robinson (2204920)" userId="S::2204920@student.uwtsd.ac.uk::4283433a-867b-4374-b0f3-fab2b954c026" providerId="AD" clId="Web-{34201130-1FDB-5C9C-3B0C-FEA8F1C9322C}" dt="2025-05-07T12:01:01.835" v="2118"/>
          <ac:cxnSpMkLst>
            <pc:docMk/>
            <pc:sldMk cId="325593807" sldId="263"/>
            <ac:cxnSpMk id="26" creationId="{B32E796E-8D19-4926-B7B8-653B01939010}"/>
          </ac:cxnSpMkLst>
        </pc:cxnChg>
      </pc:sldChg>
      <pc:sldChg chg="addSp delSp modSp new mod setBg">
        <pc:chgData name="Harvey Robinson (2204920)" userId="S::2204920@student.uwtsd.ac.uk::4283433a-867b-4374-b0f3-fab2b954c026" providerId="AD" clId="Web-{34201130-1FDB-5C9C-3B0C-FEA8F1C9322C}" dt="2025-05-07T12:02:36.291" v="2127" actId="1076"/>
        <pc:sldMkLst>
          <pc:docMk/>
          <pc:sldMk cId="958246030" sldId="264"/>
        </pc:sldMkLst>
        <pc:spChg chg="mod">
          <ac:chgData name="Harvey Robinson (2204920)" userId="S::2204920@student.uwtsd.ac.uk::4283433a-867b-4374-b0f3-fab2b954c026" providerId="AD" clId="Web-{34201130-1FDB-5C9C-3B0C-FEA8F1C9322C}" dt="2025-05-07T12:02:30.087" v="2125"/>
          <ac:spMkLst>
            <pc:docMk/>
            <pc:sldMk cId="958246030" sldId="264"/>
            <ac:spMk id="2" creationId="{C8EF1724-0C57-E965-AC40-9ADFAACA23B9}"/>
          </ac:spMkLst>
        </pc:spChg>
        <pc:spChg chg="mod ord">
          <ac:chgData name="Harvey Robinson (2204920)" userId="S::2204920@student.uwtsd.ac.uk::4283433a-867b-4374-b0f3-fab2b954c026" providerId="AD" clId="Web-{34201130-1FDB-5C9C-3B0C-FEA8F1C9322C}" dt="2025-05-07T12:02:30.087" v="2125"/>
          <ac:spMkLst>
            <pc:docMk/>
            <pc:sldMk cId="958246030" sldId="264"/>
            <ac:spMk id="3" creationId="{E501A029-8AB5-6B10-86E7-D117A0CB79B5}"/>
          </ac:spMkLst>
        </pc:spChg>
        <pc:spChg chg="add del">
          <ac:chgData name="Harvey Robinson (2204920)" userId="S::2204920@student.uwtsd.ac.uk::4283433a-867b-4374-b0f3-fab2b954c026" providerId="AD" clId="Web-{34201130-1FDB-5C9C-3B0C-FEA8F1C9322C}" dt="2025-05-07T11:54:15.481" v="2087"/>
          <ac:spMkLst>
            <pc:docMk/>
            <pc:sldMk cId="958246030" sldId="264"/>
            <ac:spMk id="9" creationId="{192E4E9A-E992-419C-B03A-5686FEC1DB47}"/>
          </ac:spMkLst>
        </pc:spChg>
        <pc:spChg chg="add del">
          <ac:chgData name="Harvey Robinson (2204920)" userId="S::2204920@student.uwtsd.ac.uk::4283433a-867b-4374-b0f3-fab2b954c026" providerId="AD" clId="Web-{34201130-1FDB-5C9C-3B0C-FEA8F1C9322C}" dt="2025-05-07T11:54:18.418" v="2089"/>
          <ac:spMkLst>
            <pc:docMk/>
            <pc:sldMk cId="958246030" sldId="264"/>
            <ac:spMk id="13" creationId="{2D86DADD-940E-4CC1-AF60-0D36FB29B105}"/>
          </ac:spMkLst>
        </pc:spChg>
        <pc:spChg chg="add del">
          <ac:chgData name="Harvey Robinson (2204920)" userId="S::2204920@student.uwtsd.ac.uk::4283433a-867b-4374-b0f3-fab2b954c026" providerId="AD" clId="Web-{34201130-1FDB-5C9C-3B0C-FEA8F1C9322C}" dt="2025-05-07T12:02:30.087" v="2125"/>
          <ac:spMkLst>
            <pc:docMk/>
            <pc:sldMk cId="958246030" sldId="264"/>
            <ac:spMk id="16" creationId="{96C43541-2260-450F-94FF-322B705D7BD8}"/>
          </ac:spMkLst>
        </pc:spChg>
        <pc:spChg chg="add del">
          <ac:chgData name="Harvey Robinson (2204920)" userId="S::2204920@student.uwtsd.ac.uk::4283433a-867b-4374-b0f3-fab2b954c026" providerId="AD" clId="Web-{34201130-1FDB-5C9C-3B0C-FEA8F1C9322C}" dt="2025-05-07T12:02:05.368" v="2122"/>
          <ac:spMkLst>
            <pc:docMk/>
            <pc:sldMk cId="958246030" sldId="264"/>
            <ac:spMk id="22" creationId="{192E4E9A-E992-419C-B03A-5686FEC1DB47}"/>
          </ac:spMkLst>
        </pc:spChg>
        <pc:spChg chg="add del">
          <ac:chgData name="Harvey Robinson (2204920)" userId="S::2204920@student.uwtsd.ac.uk::4283433a-867b-4374-b0f3-fab2b954c026" providerId="AD" clId="Web-{34201130-1FDB-5C9C-3B0C-FEA8F1C9322C}" dt="2025-05-07T12:02:30.087" v="2124"/>
          <ac:spMkLst>
            <pc:docMk/>
            <pc:sldMk cId="958246030" sldId="264"/>
            <ac:spMk id="26" creationId="{31425D08-6505-4F53-9B03-D2F2893634F7}"/>
          </ac:spMkLst>
        </pc:spChg>
        <pc:spChg chg="add">
          <ac:chgData name="Harvey Robinson (2204920)" userId="S::2204920@student.uwtsd.ac.uk::4283433a-867b-4374-b0f3-fab2b954c026" providerId="AD" clId="Web-{34201130-1FDB-5C9C-3B0C-FEA8F1C9322C}" dt="2025-05-07T12:02:30.087" v="2125"/>
          <ac:spMkLst>
            <pc:docMk/>
            <pc:sldMk cId="958246030" sldId="264"/>
            <ac:spMk id="29" creationId="{0359C723-39B3-47E3-A464-EA81256FF348}"/>
          </ac:spMkLst>
        </pc:spChg>
        <pc:picChg chg="add del mod">
          <ac:chgData name="Harvey Robinson (2204920)" userId="S::2204920@student.uwtsd.ac.uk::4283433a-867b-4374-b0f3-fab2b954c026" providerId="AD" clId="Web-{34201130-1FDB-5C9C-3B0C-FEA8F1C9322C}" dt="2025-05-07T12:01:53.024" v="2120"/>
          <ac:picMkLst>
            <pc:docMk/>
            <pc:sldMk cId="958246030" sldId="264"/>
            <ac:picMk id="4" creationId="{C9A79C10-CC59-C4F4-554A-43BF3B474FE8}"/>
          </ac:picMkLst>
        </pc:picChg>
        <pc:picChg chg="add mod">
          <ac:chgData name="Harvey Robinson (2204920)" userId="S::2204920@student.uwtsd.ac.uk::4283433a-867b-4374-b0f3-fab2b954c026" providerId="AD" clId="Web-{34201130-1FDB-5C9C-3B0C-FEA8F1C9322C}" dt="2025-05-07T12:02:36.291" v="2127" actId="1076"/>
          <ac:picMkLst>
            <pc:docMk/>
            <pc:sldMk cId="958246030" sldId="264"/>
            <ac:picMk id="5" creationId="{75B6DFB2-77DF-E7EC-9CAD-20A24BD30641}"/>
          </ac:picMkLst>
        </pc:picChg>
        <pc:cxnChg chg="add del">
          <ac:chgData name="Harvey Robinson (2204920)" userId="S::2204920@student.uwtsd.ac.uk::4283433a-867b-4374-b0f3-fab2b954c026" providerId="AD" clId="Web-{34201130-1FDB-5C9C-3B0C-FEA8F1C9322C}" dt="2025-05-07T11:54:15.481" v="2087"/>
          <ac:cxnSpMkLst>
            <pc:docMk/>
            <pc:sldMk cId="958246030" sldId="264"/>
            <ac:cxnSpMk id="11" creationId="{B32E796E-8D19-4926-B7B8-653B01939010}"/>
          </ac:cxnSpMkLst>
        </pc:cxnChg>
        <pc:cxnChg chg="add del">
          <ac:chgData name="Harvey Robinson (2204920)" userId="S::2204920@student.uwtsd.ac.uk::4283433a-867b-4374-b0f3-fab2b954c026" providerId="AD" clId="Web-{34201130-1FDB-5C9C-3B0C-FEA8F1C9322C}" dt="2025-05-07T11:54:18.418" v="2089"/>
          <ac:cxnSpMkLst>
            <pc:docMk/>
            <pc:sldMk cId="958246030" sldId="264"/>
            <ac:cxnSpMk id="14" creationId="{B32E796E-8D19-4926-B7B8-653B01939010}"/>
          </ac:cxnSpMkLst>
        </pc:cxnChg>
        <pc:cxnChg chg="add del">
          <ac:chgData name="Harvey Robinson (2204920)" userId="S::2204920@student.uwtsd.ac.uk::4283433a-867b-4374-b0f3-fab2b954c026" providerId="AD" clId="Web-{34201130-1FDB-5C9C-3B0C-FEA8F1C9322C}" dt="2025-05-07T12:02:30.087" v="2125"/>
          <ac:cxnSpMkLst>
            <pc:docMk/>
            <pc:sldMk cId="958246030" sldId="264"/>
            <ac:cxnSpMk id="17" creationId="{B32E796E-8D19-4926-B7B8-653B01939010}"/>
          </ac:cxnSpMkLst>
        </pc:cxnChg>
        <pc:cxnChg chg="add del">
          <ac:chgData name="Harvey Robinson (2204920)" userId="S::2204920@student.uwtsd.ac.uk::4283433a-867b-4374-b0f3-fab2b954c026" providerId="AD" clId="Web-{34201130-1FDB-5C9C-3B0C-FEA8F1C9322C}" dt="2025-05-07T12:02:05.368" v="2122"/>
          <ac:cxnSpMkLst>
            <pc:docMk/>
            <pc:sldMk cId="958246030" sldId="264"/>
            <ac:cxnSpMk id="24" creationId="{B32E796E-8D19-4926-B7B8-653B01939010}"/>
          </ac:cxnSpMkLst>
        </pc:cxnChg>
        <pc:cxnChg chg="add del">
          <ac:chgData name="Harvey Robinson (2204920)" userId="S::2204920@student.uwtsd.ac.uk::4283433a-867b-4374-b0f3-fab2b954c026" providerId="AD" clId="Web-{34201130-1FDB-5C9C-3B0C-FEA8F1C9322C}" dt="2025-05-07T12:02:30.087" v="2124"/>
          <ac:cxnSpMkLst>
            <pc:docMk/>
            <pc:sldMk cId="958246030" sldId="264"/>
            <ac:cxnSpMk id="27" creationId="{B32E796E-8D19-4926-B7B8-653B01939010}"/>
          </ac:cxnSpMkLst>
        </pc:cxnChg>
        <pc:cxnChg chg="add">
          <ac:chgData name="Harvey Robinson (2204920)" userId="S::2204920@student.uwtsd.ac.uk::4283433a-867b-4374-b0f3-fab2b954c026" providerId="AD" clId="Web-{34201130-1FDB-5C9C-3B0C-FEA8F1C9322C}" dt="2025-05-07T12:02:30.087" v="2125"/>
          <ac:cxnSpMkLst>
            <pc:docMk/>
            <pc:sldMk cId="958246030" sldId="264"/>
            <ac:cxnSpMk id="30" creationId="{7F935FD8-9F2E-4F15-8ED9-1C692DA6F351}"/>
          </ac:cxnSpMkLst>
        </pc:cxnChg>
      </pc:sldChg>
      <pc:sldChg chg="addSp delSp modSp new mod setBg">
        <pc:chgData name="Harvey Robinson (2204920)" userId="S::2204920@student.uwtsd.ac.uk::4283433a-867b-4374-b0f3-fab2b954c026" providerId="AD" clId="Web-{34201130-1FDB-5C9C-3B0C-FEA8F1C9322C}" dt="2025-05-07T11:57:30.783" v="2099" actId="1076"/>
        <pc:sldMkLst>
          <pc:docMk/>
          <pc:sldMk cId="294322174" sldId="265"/>
        </pc:sldMkLst>
        <pc:spChg chg="mod">
          <ac:chgData name="Harvey Robinson (2204920)" userId="S::2204920@student.uwtsd.ac.uk::4283433a-867b-4374-b0f3-fab2b954c026" providerId="AD" clId="Web-{34201130-1FDB-5C9C-3B0C-FEA8F1C9322C}" dt="2025-05-07T11:57:22.282" v="2098"/>
          <ac:spMkLst>
            <pc:docMk/>
            <pc:sldMk cId="294322174" sldId="265"/>
            <ac:spMk id="2" creationId="{37EA507F-DAAF-F89B-5747-CDAEC1A81928}"/>
          </ac:spMkLst>
        </pc:spChg>
        <pc:spChg chg="mod">
          <ac:chgData name="Harvey Robinson (2204920)" userId="S::2204920@student.uwtsd.ac.uk::4283433a-867b-4374-b0f3-fab2b954c026" providerId="AD" clId="Web-{34201130-1FDB-5C9C-3B0C-FEA8F1C9322C}" dt="2025-05-07T11:57:22.282" v="2098"/>
          <ac:spMkLst>
            <pc:docMk/>
            <pc:sldMk cId="294322174" sldId="265"/>
            <ac:spMk id="3" creationId="{5A896039-25F6-4FE3-6981-F721C10E9B00}"/>
          </ac:spMkLst>
        </pc:spChg>
        <pc:spChg chg="add del">
          <ac:chgData name="Harvey Robinson (2204920)" userId="S::2204920@student.uwtsd.ac.uk::4283433a-867b-4374-b0f3-fab2b954c026" providerId="AD" clId="Web-{34201130-1FDB-5C9C-3B0C-FEA8F1C9322C}" dt="2025-05-07T11:56:37.859" v="2093"/>
          <ac:spMkLst>
            <pc:docMk/>
            <pc:sldMk cId="294322174" sldId="265"/>
            <ac:spMk id="9" creationId="{31425D08-6505-4F53-9B03-D2F2893634F7}"/>
          </ac:spMkLst>
        </pc:spChg>
        <pc:spChg chg="add">
          <ac:chgData name="Harvey Robinson (2204920)" userId="S::2204920@student.uwtsd.ac.uk::4283433a-867b-4374-b0f3-fab2b954c026" providerId="AD" clId="Web-{34201130-1FDB-5C9C-3B0C-FEA8F1C9322C}" dt="2025-05-07T11:57:22.282" v="2098"/>
          <ac:spMkLst>
            <pc:docMk/>
            <pc:sldMk cId="294322174" sldId="265"/>
            <ac:spMk id="10" creationId="{31425D08-6505-4F53-9B03-D2F2893634F7}"/>
          </ac:spMkLst>
        </pc:spChg>
        <pc:spChg chg="add del">
          <ac:chgData name="Harvey Robinson (2204920)" userId="S::2204920@student.uwtsd.ac.uk::4283433a-867b-4374-b0f3-fab2b954c026" providerId="AD" clId="Web-{34201130-1FDB-5C9C-3B0C-FEA8F1C9322C}" dt="2025-05-07T11:56:43.766" v="2095"/>
          <ac:spMkLst>
            <pc:docMk/>
            <pc:sldMk cId="294322174" sldId="265"/>
            <ac:spMk id="13" creationId="{FE90AC20-7A25-4729-AF8D-9E79559BBC96}"/>
          </ac:spMkLst>
        </pc:spChg>
        <pc:picChg chg="add del mod">
          <ac:chgData name="Harvey Robinson (2204920)" userId="S::2204920@student.uwtsd.ac.uk::4283433a-867b-4374-b0f3-fab2b954c026" providerId="AD" clId="Web-{34201130-1FDB-5C9C-3B0C-FEA8F1C9322C}" dt="2025-05-07T11:56:53.657" v="2096"/>
          <ac:picMkLst>
            <pc:docMk/>
            <pc:sldMk cId="294322174" sldId="265"/>
            <ac:picMk id="4" creationId="{A625717F-8EDA-9EC3-643C-1C599D0AAF57}"/>
          </ac:picMkLst>
        </pc:picChg>
        <pc:picChg chg="add mod">
          <ac:chgData name="Harvey Robinson (2204920)" userId="S::2204920@student.uwtsd.ac.uk::4283433a-867b-4374-b0f3-fab2b954c026" providerId="AD" clId="Web-{34201130-1FDB-5C9C-3B0C-FEA8F1C9322C}" dt="2025-05-07T11:57:30.783" v="2099" actId="1076"/>
          <ac:picMkLst>
            <pc:docMk/>
            <pc:sldMk cId="294322174" sldId="265"/>
            <ac:picMk id="5" creationId="{11128490-89DC-9148-0619-27C87BEEBF94}"/>
          </ac:picMkLst>
        </pc:picChg>
        <pc:cxnChg chg="add del">
          <ac:chgData name="Harvey Robinson (2204920)" userId="S::2204920@student.uwtsd.ac.uk::4283433a-867b-4374-b0f3-fab2b954c026" providerId="AD" clId="Web-{34201130-1FDB-5C9C-3B0C-FEA8F1C9322C}" dt="2025-05-07T11:56:37.859" v="2093"/>
          <ac:cxnSpMkLst>
            <pc:docMk/>
            <pc:sldMk cId="294322174" sldId="265"/>
            <ac:cxnSpMk id="11" creationId="{B32E796E-8D19-4926-B7B8-653B01939010}"/>
          </ac:cxnSpMkLst>
        </pc:cxnChg>
        <pc:cxnChg chg="add">
          <ac:chgData name="Harvey Robinson (2204920)" userId="S::2204920@student.uwtsd.ac.uk::4283433a-867b-4374-b0f3-fab2b954c026" providerId="AD" clId="Web-{34201130-1FDB-5C9C-3B0C-FEA8F1C9322C}" dt="2025-05-07T11:57:22.282" v="2098"/>
          <ac:cxnSpMkLst>
            <pc:docMk/>
            <pc:sldMk cId="294322174" sldId="265"/>
            <ac:cxnSpMk id="12" creationId="{B32E796E-8D19-4926-B7B8-653B01939010}"/>
          </ac:cxnSpMkLst>
        </pc:cxnChg>
        <pc:cxnChg chg="add del">
          <ac:chgData name="Harvey Robinson (2204920)" userId="S::2204920@student.uwtsd.ac.uk::4283433a-867b-4374-b0f3-fab2b954c026" providerId="AD" clId="Web-{34201130-1FDB-5C9C-3B0C-FEA8F1C9322C}" dt="2025-05-07T11:56:43.766" v="2095"/>
          <ac:cxnSpMkLst>
            <pc:docMk/>
            <pc:sldMk cId="294322174" sldId="265"/>
            <ac:cxnSpMk id="14" creationId="{7F935FD8-9F2E-4F15-8ED9-1C692DA6F351}"/>
          </ac:cxnSpMkLst>
        </pc:cxnChg>
      </pc:sldChg>
      <pc:sldChg chg="modSp new">
        <pc:chgData name="Harvey Robinson (2204920)" userId="S::2204920@student.uwtsd.ac.uk::4283433a-867b-4374-b0f3-fab2b954c026" providerId="AD" clId="Web-{34201130-1FDB-5C9C-3B0C-FEA8F1C9322C}" dt="2025-05-07T11:51:14.210" v="2076" actId="20577"/>
        <pc:sldMkLst>
          <pc:docMk/>
          <pc:sldMk cId="1170800647" sldId="266"/>
        </pc:sldMkLst>
        <pc:spChg chg="mod">
          <ac:chgData name="Harvey Robinson (2204920)" userId="S::2204920@student.uwtsd.ac.uk::4283433a-867b-4374-b0f3-fab2b954c026" providerId="AD" clId="Web-{34201130-1FDB-5C9C-3B0C-FEA8F1C9322C}" dt="2025-05-07T10:56:13.814" v="1853" actId="20577"/>
          <ac:spMkLst>
            <pc:docMk/>
            <pc:sldMk cId="1170800647" sldId="266"/>
            <ac:spMk id="2" creationId="{39CC3CEB-CCD4-E068-AC32-6B61206DD6F8}"/>
          </ac:spMkLst>
        </pc:spChg>
        <pc:spChg chg="mod">
          <ac:chgData name="Harvey Robinson (2204920)" userId="S::2204920@student.uwtsd.ac.uk::4283433a-867b-4374-b0f3-fab2b954c026" providerId="AD" clId="Web-{34201130-1FDB-5C9C-3B0C-FEA8F1C9322C}" dt="2025-05-07T11:51:14.210" v="2076" actId="20577"/>
          <ac:spMkLst>
            <pc:docMk/>
            <pc:sldMk cId="1170800647" sldId="266"/>
            <ac:spMk id="3" creationId="{4F22449A-7E95-1111-E40A-B98577A74CF6}"/>
          </ac:spMkLst>
        </pc:spChg>
      </pc:sldChg>
      <pc:sldChg chg="modSp new">
        <pc:chgData name="Harvey Robinson (2204920)" userId="S::2204920@student.uwtsd.ac.uk::4283433a-867b-4374-b0f3-fab2b954c026" providerId="AD" clId="Web-{34201130-1FDB-5C9C-3B0C-FEA8F1C9322C}" dt="2025-05-07T12:54:25.818" v="2315" actId="20577"/>
        <pc:sldMkLst>
          <pc:docMk/>
          <pc:sldMk cId="4097346701" sldId="267"/>
        </pc:sldMkLst>
        <pc:spChg chg="mod">
          <ac:chgData name="Harvey Robinson (2204920)" userId="S::2204920@student.uwtsd.ac.uk::4283433a-867b-4374-b0f3-fab2b954c026" providerId="AD" clId="Web-{34201130-1FDB-5C9C-3B0C-FEA8F1C9322C}" dt="2025-05-07T12:28:40.479" v="2136" actId="20577"/>
          <ac:spMkLst>
            <pc:docMk/>
            <pc:sldMk cId="4097346701" sldId="267"/>
            <ac:spMk id="2" creationId="{2154F04F-BA9C-9866-3EED-3312CD17F04B}"/>
          </ac:spMkLst>
        </pc:spChg>
        <pc:spChg chg="mod">
          <ac:chgData name="Harvey Robinson (2204920)" userId="S::2204920@student.uwtsd.ac.uk::4283433a-867b-4374-b0f3-fab2b954c026" providerId="AD" clId="Web-{34201130-1FDB-5C9C-3B0C-FEA8F1C9322C}" dt="2025-05-07T12:54:25.818" v="2315" actId="20577"/>
          <ac:spMkLst>
            <pc:docMk/>
            <pc:sldMk cId="4097346701" sldId="267"/>
            <ac:spMk id="3" creationId="{7D38FA39-494A-1151-AD9C-5C5F63473102}"/>
          </ac:spMkLst>
        </pc:spChg>
      </pc:sldChg>
      <pc:sldMasterChg chg="add del addSldLayout delSldLayout">
        <pc:chgData name="Harvey Robinson (2204920)" userId="S::2204920@student.uwtsd.ac.uk::4283433a-867b-4374-b0f3-fab2b954c026" providerId="AD" clId="Web-{34201130-1FDB-5C9C-3B0C-FEA8F1C9322C}" dt="2025-05-07T09:32:19" v="2"/>
        <pc:sldMasterMkLst>
          <pc:docMk/>
          <pc:sldMasterMk cId="2214604185" sldId="2147483721"/>
        </pc:sldMasterMkLst>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3600636220" sldId="2147483710"/>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3180083102" sldId="2147483711"/>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3146939483" sldId="2147483712"/>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3928987244" sldId="2147483713"/>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1867483272" sldId="2147483714"/>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3127523128" sldId="2147483715"/>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877959526" sldId="2147483716"/>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4058292750" sldId="2147483717"/>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848086215" sldId="2147483718"/>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1006288962" sldId="2147483719"/>
          </pc:sldLayoutMkLst>
        </pc:sldLayoutChg>
        <pc:sldLayoutChg chg="add del">
          <pc:chgData name="Harvey Robinson (2204920)" userId="S::2204920@student.uwtsd.ac.uk::4283433a-867b-4374-b0f3-fab2b954c026" providerId="AD" clId="Web-{34201130-1FDB-5C9C-3B0C-FEA8F1C9322C}" dt="2025-05-07T09:32:19" v="2"/>
          <pc:sldLayoutMkLst>
            <pc:docMk/>
            <pc:sldMasterMk cId="2214604185" sldId="2147483721"/>
            <pc:sldLayoutMk cId="388522435" sldId="2147483720"/>
          </pc:sldLayoutMkLst>
        </pc:sldLayoutChg>
      </pc:sldMasterChg>
      <pc:sldMasterChg chg="add del addSldLayout delSldLayout">
        <pc:chgData name="Harvey Robinson (2204920)" userId="S::2204920@student.uwtsd.ac.uk::4283433a-867b-4374-b0f3-fab2b954c026" providerId="AD" clId="Web-{34201130-1FDB-5C9C-3B0C-FEA8F1C9322C}" dt="2025-05-07T09:32:18.938" v="1"/>
        <pc:sldMasterMkLst>
          <pc:docMk/>
          <pc:sldMasterMk cId="4717301" sldId="2147483745"/>
        </pc:sldMasterMkLst>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2810210494" sldId="2147483734"/>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355991389" sldId="2147483735"/>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1835325418" sldId="2147483736"/>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1896884949" sldId="2147483737"/>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1001047907" sldId="2147483738"/>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2504730192" sldId="2147483739"/>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1207920271" sldId="2147483740"/>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2298679305" sldId="2147483741"/>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4229461081" sldId="2147483742"/>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51510557" sldId="2147483743"/>
          </pc:sldLayoutMkLst>
        </pc:sldLayoutChg>
        <pc:sldLayoutChg chg="add del">
          <pc:chgData name="Harvey Robinson (2204920)" userId="S::2204920@student.uwtsd.ac.uk::4283433a-867b-4374-b0f3-fab2b954c026" providerId="AD" clId="Web-{34201130-1FDB-5C9C-3B0C-FEA8F1C9322C}" dt="2025-05-07T09:32:18.938" v="1"/>
          <pc:sldLayoutMkLst>
            <pc:docMk/>
            <pc:sldMasterMk cId="4717301" sldId="2147483745"/>
            <pc:sldLayoutMk cId="4043175592" sldId="2147483744"/>
          </pc:sldLayoutMkLst>
        </pc:sldLayoutChg>
      </pc:sldMasterChg>
      <pc:sldMasterChg chg="add addSldLayout">
        <pc:chgData name="Harvey Robinson (2204920)" userId="S::2204920@student.uwtsd.ac.uk::4283433a-867b-4374-b0f3-fab2b954c026" providerId="AD" clId="Web-{34201130-1FDB-5C9C-3B0C-FEA8F1C9322C}" dt="2025-05-07T09:32:19" v="2"/>
        <pc:sldMasterMkLst>
          <pc:docMk/>
          <pc:sldMasterMk cId="2006266645" sldId="2147483810"/>
        </pc:sldMasterMkLst>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1682241267" sldId="2147483799"/>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3785406799" sldId="2147483800"/>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4037964293" sldId="2147483801"/>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3496814609" sldId="2147483802"/>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2824004471" sldId="2147483803"/>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3396216187" sldId="2147483804"/>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936213773" sldId="2147483805"/>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2616955818" sldId="2147483806"/>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2668001899" sldId="2147483807"/>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3012074389" sldId="2147483808"/>
          </pc:sldLayoutMkLst>
        </pc:sldLayoutChg>
        <pc:sldLayoutChg chg="add">
          <pc:chgData name="Harvey Robinson (2204920)" userId="S::2204920@student.uwtsd.ac.uk::4283433a-867b-4374-b0f3-fab2b954c026" providerId="AD" clId="Web-{34201130-1FDB-5C9C-3B0C-FEA8F1C9322C}" dt="2025-05-07T09:32:19" v="2"/>
          <pc:sldLayoutMkLst>
            <pc:docMk/>
            <pc:sldMasterMk cId="2006266645" sldId="2147483810"/>
            <pc:sldLayoutMk cId="2810092315" sldId="214748380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May 8, 2025</a:t>
            </a:fld>
            <a:endParaRPr lang="en-US"/>
          </a:p>
        </p:txBody>
      </p:sp>
    </p:spTree>
    <p:extLst>
      <p:ext uri="{BB962C8B-B14F-4D97-AF65-F5344CB8AC3E}">
        <p14:creationId xmlns:p14="http://schemas.microsoft.com/office/powerpoint/2010/main" val="936213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May 8, 2025</a:t>
            </a:fld>
            <a:endParaRPr lang="en-US"/>
          </a:p>
        </p:txBody>
      </p:sp>
    </p:spTree>
    <p:extLst>
      <p:ext uri="{BB962C8B-B14F-4D97-AF65-F5344CB8AC3E}">
        <p14:creationId xmlns:p14="http://schemas.microsoft.com/office/powerpoint/2010/main" val="2616955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Thursday, May 8, 2025</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001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Thursday, May 8, 2025</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012074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Thursday, May 8, 2025</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810092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Thursday, May 8, 2025</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824004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Thursday, May 8, 2025</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682241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Thursday, May 8, 2025</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785406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Thursday, May 8, 2025</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37964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Thursday, May 8, 2025</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496814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Thursday, May 8, 2025</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396216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May 8, 2025</a:t>
            </a:fld>
            <a:endParaRPr lang="en-US"/>
          </a:p>
        </p:txBody>
      </p:sp>
    </p:spTree>
    <p:extLst>
      <p:ext uri="{BB962C8B-B14F-4D97-AF65-F5344CB8AC3E}">
        <p14:creationId xmlns:p14="http://schemas.microsoft.com/office/powerpoint/2010/main" val="2006266645"/>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03" r:id="rId6"/>
    <p:sldLayoutId id="2147483799" r:id="rId7"/>
    <p:sldLayoutId id="2147483800" r:id="rId8"/>
    <p:sldLayoutId id="2147483801" r:id="rId9"/>
    <p:sldLayoutId id="2147483802" r:id="rId10"/>
    <p:sldLayoutId id="2147483804"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55200"/>
            <a:ext cx="5432045" cy="1969200"/>
          </a:xfrm>
        </p:spPr>
        <p:txBody>
          <a:bodyPr anchor="b">
            <a:normAutofit/>
          </a:bodyPr>
          <a:lstStyle/>
          <a:p>
            <a:r>
              <a:rPr lang="en-GB"/>
              <a:t>Plato</a:t>
            </a:r>
          </a:p>
        </p:txBody>
      </p:sp>
      <p:sp>
        <p:nvSpPr>
          <p:cNvPr id="3" name="Subtitle 2"/>
          <p:cNvSpPr>
            <a:spLocks noGrp="1"/>
          </p:cNvSpPr>
          <p:nvPr>
            <p:ph type="subTitle" idx="1"/>
          </p:nvPr>
        </p:nvSpPr>
        <p:spPr>
          <a:xfrm>
            <a:off x="448055" y="2624400"/>
            <a:ext cx="5432045" cy="3326456"/>
          </a:xfrm>
        </p:spPr>
        <p:txBody>
          <a:bodyPr vert="horz" lIns="91440" tIns="45720" rIns="91440" bIns="45720" rtlCol="0">
            <a:normAutofit/>
          </a:bodyPr>
          <a:lstStyle/>
          <a:p>
            <a:r>
              <a:rPr lang="en-GB" sz="6400"/>
              <a:t>The Allegory Of The Cave</a:t>
            </a:r>
          </a:p>
        </p:txBody>
      </p:sp>
      <p:cxnSp>
        <p:nvCxnSpPr>
          <p:cNvPr id="27" name="Straight Connector 26">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Plato’s Allegory of the Cave - Reasons to Believe">
            <a:extLst>
              <a:ext uri="{FF2B5EF4-FFF2-40B4-BE49-F238E27FC236}">
                <a16:creationId xmlns:a16="http://schemas.microsoft.com/office/drawing/2014/main" id="{9B287508-C3B1-EDE2-C479-EAF838675919}"/>
              </a:ext>
            </a:extLst>
          </p:cNvPr>
          <p:cNvPicPr>
            <a:picLocks noChangeAspect="1"/>
          </p:cNvPicPr>
          <p:nvPr/>
        </p:nvPicPr>
        <p:blipFill>
          <a:blip r:embed="rId2"/>
          <a:srcRect r="9091" b="23393"/>
          <a:stretch/>
        </p:blipFill>
        <p:spPr>
          <a:xfrm>
            <a:off x="6311900" y="1896394"/>
            <a:ext cx="5436688" cy="305807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E09A-CDFC-AD07-CA3A-9981C0FDFF97}"/>
              </a:ext>
            </a:extLst>
          </p:cNvPr>
          <p:cNvSpPr>
            <a:spLocks noGrp="1"/>
          </p:cNvSpPr>
          <p:nvPr>
            <p:ph type="title"/>
          </p:nvPr>
        </p:nvSpPr>
        <p:spPr/>
        <p:txBody>
          <a:bodyPr/>
          <a:lstStyle/>
          <a:p>
            <a:r>
              <a:rPr lang="en-GB"/>
              <a:t>The Allegory Of The Cave</a:t>
            </a:r>
          </a:p>
        </p:txBody>
      </p:sp>
      <p:sp>
        <p:nvSpPr>
          <p:cNvPr id="3" name="Content Placeholder 2">
            <a:extLst>
              <a:ext uri="{FF2B5EF4-FFF2-40B4-BE49-F238E27FC236}">
                <a16:creationId xmlns:a16="http://schemas.microsoft.com/office/drawing/2014/main" id="{F217ED9B-8096-6518-AAA5-319414193E57}"/>
              </a:ext>
            </a:extLst>
          </p:cNvPr>
          <p:cNvSpPr>
            <a:spLocks noGrp="1"/>
          </p:cNvSpPr>
          <p:nvPr>
            <p:ph idx="1"/>
          </p:nvPr>
        </p:nvSpPr>
        <p:spPr/>
        <p:txBody>
          <a:bodyPr vert="horz" wrap="square" lIns="0" tIns="0" rIns="91440" bIns="0" rtlCol="0" anchor="t">
            <a:normAutofit/>
          </a:bodyPr>
          <a:lstStyle/>
          <a:p>
            <a:pPr marL="449580" indent="-447675"/>
            <a:r>
              <a:rPr lang="en-GB">
                <a:solidFill>
                  <a:srgbClr val="FFFFFF">
                    <a:alpha val="55000"/>
                  </a:srgbClr>
                </a:solidFill>
              </a:rPr>
              <a:t>The allegory of the cave is included in book seven of Plato's Republic.</a:t>
            </a:r>
          </a:p>
          <a:p>
            <a:pPr marL="449580" indent="-447675"/>
            <a:r>
              <a:rPr lang="en-GB">
                <a:solidFill>
                  <a:srgbClr val="FFFFFF">
                    <a:alpha val="55000"/>
                  </a:srgbClr>
                </a:solidFill>
              </a:rPr>
              <a:t>It is a thought experiment about a group of people trapped inside a cave with only shadows casting what they believe to be their entire reality.</a:t>
            </a:r>
          </a:p>
          <a:p>
            <a:pPr marL="449580" indent="-447675"/>
            <a:r>
              <a:rPr lang="en-GB">
                <a:solidFill>
                  <a:srgbClr val="FFFFFF">
                    <a:alpha val="55000"/>
                  </a:srgbClr>
                </a:solidFill>
              </a:rPr>
              <a:t>Eventually, one man escapes the cave. At first, he struggles to see the reality of the new world he has discovered but eventually decides to go back to the cave and free the others from this lie.</a:t>
            </a:r>
          </a:p>
          <a:p>
            <a:pPr marL="449580" indent="-447675"/>
            <a:r>
              <a:rPr lang="en-GB">
                <a:solidFill>
                  <a:srgbClr val="FFFFFF">
                    <a:alpha val="55000"/>
                  </a:srgbClr>
                </a:solidFill>
              </a:rPr>
              <a:t>The others, however, don't believe him and try to kill him, as they are so used to the world in which they have lived all this time.</a:t>
            </a:r>
          </a:p>
          <a:p>
            <a:pPr marL="449580" indent="-447675"/>
            <a:endParaRPr lang="en-GB">
              <a:solidFill>
                <a:srgbClr val="FFFFFF">
                  <a:alpha val="55000"/>
                </a:srgbClr>
              </a:solidFill>
            </a:endParaRPr>
          </a:p>
        </p:txBody>
      </p:sp>
    </p:spTree>
    <p:extLst>
      <p:ext uri="{BB962C8B-B14F-4D97-AF65-F5344CB8AC3E}">
        <p14:creationId xmlns:p14="http://schemas.microsoft.com/office/powerpoint/2010/main" val="431025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5F5E9-2168-6C93-9E3B-90EE4763F0E4}"/>
              </a:ext>
            </a:extLst>
          </p:cNvPr>
          <p:cNvSpPr>
            <a:spLocks noGrp="1"/>
          </p:cNvSpPr>
          <p:nvPr>
            <p:ph type="title"/>
          </p:nvPr>
        </p:nvSpPr>
        <p:spPr/>
        <p:txBody>
          <a:bodyPr/>
          <a:lstStyle/>
          <a:p>
            <a:r>
              <a:rPr lang="en-GB"/>
              <a:t>What It Means</a:t>
            </a:r>
          </a:p>
        </p:txBody>
      </p:sp>
      <p:sp>
        <p:nvSpPr>
          <p:cNvPr id="3" name="Content Placeholder 2">
            <a:extLst>
              <a:ext uri="{FF2B5EF4-FFF2-40B4-BE49-F238E27FC236}">
                <a16:creationId xmlns:a16="http://schemas.microsoft.com/office/drawing/2014/main" id="{33242763-8691-65FA-76E7-1BEA4F1146E3}"/>
              </a:ext>
            </a:extLst>
          </p:cNvPr>
          <p:cNvSpPr>
            <a:spLocks noGrp="1"/>
          </p:cNvSpPr>
          <p:nvPr>
            <p:ph idx="1"/>
          </p:nvPr>
        </p:nvSpPr>
        <p:spPr/>
        <p:txBody>
          <a:bodyPr vert="horz" wrap="square" lIns="0" tIns="0" rIns="91440" bIns="0" rtlCol="0" anchor="t">
            <a:normAutofit/>
          </a:bodyPr>
          <a:lstStyle/>
          <a:p>
            <a:pPr marL="449580" indent="-447675"/>
            <a:r>
              <a:rPr lang="en-GB">
                <a:solidFill>
                  <a:srgbClr val="FFFFFF">
                    <a:alpha val="55000"/>
                  </a:srgbClr>
                </a:solidFill>
              </a:rPr>
              <a:t>The allegory of the cave has many interpretations, the main one being that it is a metaphor for intelligence and critical thinking, and the long road to discovering it.</a:t>
            </a:r>
          </a:p>
          <a:p>
            <a:pPr marL="449580" indent="-447675"/>
            <a:r>
              <a:rPr lang="en-GB">
                <a:solidFill>
                  <a:srgbClr val="FFFFFF">
                    <a:alpha val="55000"/>
                  </a:srgbClr>
                </a:solidFill>
              </a:rPr>
              <a:t>The allegory, however, can be taken in a much more literal sense. </a:t>
            </a:r>
          </a:p>
          <a:p>
            <a:pPr marL="449580" indent="-447675"/>
            <a:r>
              <a:rPr lang="en-GB">
                <a:solidFill>
                  <a:srgbClr val="FFFFFF">
                    <a:alpha val="55000"/>
                  </a:srgbClr>
                </a:solidFill>
              </a:rPr>
              <a:t>If taken literally, the allegory implies that the world we live in is built on one big lie and we only need open our eyes to find the truth.</a:t>
            </a:r>
          </a:p>
          <a:p>
            <a:pPr marL="449580" indent="-447675"/>
            <a:endParaRPr lang="en-GB">
              <a:solidFill>
                <a:srgbClr val="FFFFFF">
                  <a:alpha val="55000"/>
                </a:srgbClr>
              </a:solidFill>
            </a:endParaRPr>
          </a:p>
        </p:txBody>
      </p:sp>
    </p:spTree>
    <p:extLst>
      <p:ext uri="{BB962C8B-B14F-4D97-AF65-F5344CB8AC3E}">
        <p14:creationId xmlns:p14="http://schemas.microsoft.com/office/powerpoint/2010/main" val="3508965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98173-E795-E97E-0FD7-038662198A0C}"/>
              </a:ext>
            </a:extLst>
          </p:cNvPr>
          <p:cNvSpPr>
            <a:spLocks noGrp="1"/>
          </p:cNvSpPr>
          <p:nvPr>
            <p:ph type="title"/>
          </p:nvPr>
        </p:nvSpPr>
        <p:spPr>
          <a:xfrm>
            <a:off x="448056" y="388800"/>
            <a:ext cx="11300532" cy="986400"/>
          </a:xfrm>
        </p:spPr>
        <p:txBody>
          <a:bodyPr anchor="b">
            <a:normAutofit/>
          </a:bodyPr>
          <a:lstStyle/>
          <a:p>
            <a:r>
              <a:rPr lang="en-GB" sz="6400"/>
              <a:t>Modern Interpretations</a:t>
            </a:r>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The Matrix (1999) - Posters — The Movie Database (TMDB)">
            <a:extLst>
              <a:ext uri="{FF2B5EF4-FFF2-40B4-BE49-F238E27FC236}">
                <a16:creationId xmlns:a16="http://schemas.microsoft.com/office/drawing/2014/main" id="{03402F62-E42E-D706-B662-B8360EDD06AB}"/>
              </a:ext>
            </a:extLst>
          </p:cNvPr>
          <p:cNvPicPr>
            <a:picLocks noChangeAspect="1"/>
          </p:cNvPicPr>
          <p:nvPr/>
        </p:nvPicPr>
        <p:blipFill>
          <a:blip r:embed="rId2"/>
          <a:stretch>
            <a:fillRect/>
          </a:stretch>
        </p:blipFill>
        <p:spPr>
          <a:xfrm>
            <a:off x="897178" y="2059200"/>
            <a:ext cx="2597643" cy="3891600"/>
          </a:xfrm>
          <a:prstGeom prst="rect">
            <a:avLst/>
          </a:prstGeom>
        </p:spPr>
      </p:pic>
      <p:sp>
        <p:nvSpPr>
          <p:cNvPr id="3" name="Content Placeholder 2">
            <a:extLst>
              <a:ext uri="{FF2B5EF4-FFF2-40B4-BE49-F238E27FC236}">
                <a16:creationId xmlns:a16="http://schemas.microsoft.com/office/drawing/2014/main" id="{E7E0DB49-3A5D-D8B8-11C5-5D5FD1A61542}"/>
              </a:ext>
            </a:extLst>
          </p:cNvPr>
          <p:cNvSpPr>
            <a:spLocks noGrp="1"/>
          </p:cNvSpPr>
          <p:nvPr>
            <p:ph idx="1"/>
          </p:nvPr>
        </p:nvSpPr>
        <p:spPr>
          <a:xfrm>
            <a:off x="4366800" y="1944000"/>
            <a:ext cx="7380000" cy="4006800"/>
          </a:xfrm>
        </p:spPr>
        <p:txBody>
          <a:bodyPr vert="horz" wrap="square" lIns="0" tIns="0" rIns="91440" bIns="0" rtlCol="0" anchor="t">
            <a:normAutofit/>
          </a:bodyPr>
          <a:lstStyle/>
          <a:p>
            <a:pPr marL="449580" indent="-447675"/>
            <a:r>
              <a:rPr lang="en-GB"/>
              <a:t>Since Plato's initial thought experiment of the allegory of the cave, many modern reinterpretations have been created.</a:t>
            </a:r>
            <a:endParaRPr lang="en-GB">
              <a:solidFill>
                <a:srgbClr val="FFFFFF">
                  <a:alpha val="55000"/>
                </a:srgbClr>
              </a:solidFill>
            </a:endParaRPr>
          </a:p>
          <a:p>
            <a:pPr marL="449580" indent="-447675"/>
            <a:r>
              <a:rPr lang="en-GB"/>
              <a:t>These include movies such as The Matrix or the Truman Show, in which a character finds their supposed reality to be fake  and sees the truth for the first time.</a:t>
            </a:r>
            <a:endParaRPr lang="en-GB">
              <a:solidFill>
                <a:srgbClr val="FFFFFF">
                  <a:alpha val="55000"/>
                </a:srgbClr>
              </a:solidFill>
            </a:endParaRPr>
          </a:p>
          <a:p>
            <a:pPr marL="449580" indent="-447675"/>
            <a:r>
              <a:rPr lang="en-GB">
                <a:solidFill>
                  <a:srgbClr val="FFFFFF">
                    <a:alpha val="55000"/>
                  </a:srgbClr>
                </a:solidFill>
              </a:rPr>
              <a:t>With movies such as these being large successes, it is clear that this concept remains highly popular as, while it may seem unlikely at first that our reality is false, it is impossible to know for sure.</a:t>
            </a:r>
          </a:p>
          <a:p>
            <a:pPr marL="449580" indent="-447675"/>
            <a:endParaRPr lang="en-GB">
              <a:solidFill>
                <a:srgbClr val="FFFFFF">
                  <a:alpha val="55000"/>
                </a:srgbClr>
              </a:solidFill>
            </a:endParaRPr>
          </a:p>
        </p:txBody>
      </p:sp>
    </p:spTree>
    <p:extLst>
      <p:ext uri="{BB962C8B-B14F-4D97-AF65-F5344CB8AC3E}">
        <p14:creationId xmlns:p14="http://schemas.microsoft.com/office/powerpoint/2010/main" val="935121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73209-6E8D-4B4B-ECEF-B7E4A2E47D1B}"/>
              </a:ext>
            </a:extLst>
          </p:cNvPr>
          <p:cNvSpPr>
            <a:spLocks noGrp="1"/>
          </p:cNvSpPr>
          <p:nvPr>
            <p:ph type="title"/>
          </p:nvPr>
        </p:nvSpPr>
        <p:spPr/>
        <p:txBody>
          <a:bodyPr/>
          <a:lstStyle/>
          <a:p>
            <a:r>
              <a:rPr lang="en-GB"/>
              <a:t>Scientific Revelations</a:t>
            </a:r>
          </a:p>
        </p:txBody>
      </p:sp>
      <p:sp>
        <p:nvSpPr>
          <p:cNvPr id="3" name="Content Placeholder 2">
            <a:extLst>
              <a:ext uri="{FF2B5EF4-FFF2-40B4-BE49-F238E27FC236}">
                <a16:creationId xmlns:a16="http://schemas.microsoft.com/office/drawing/2014/main" id="{D2E17A44-AA76-2BDA-3F14-D9DDA1BECCC3}"/>
              </a:ext>
            </a:extLst>
          </p:cNvPr>
          <p:cNvSpPr>
            <a:spLocks noGrp="1"/>
          </p:cNvSpPr>
          <p:nvPr>
            <p:ph idx="1"/>
          </p:nvPr>
        </p:nvSpPr>
        <p:spPr/>
        <p:txBody>
          <a:bodyPr vert="horz" wrap="square" lIns="0" tIns="0" rIns="91440" bIns="0" rtlCol="0" anchor="t">
            <a:normAutofit/>
          </a:bodyPr>
          <a:lstStyle/>
          <a:p>
            <a:pPr marL="449580" indent="-447675"/>
            <a:r>
              <a:rPr lang="en-GB" dirty="0">
                <a:solidFill>
                  <a:srgbClr val="FFFFFF">
                    <a:alpha val="55000"/>
                  </a:srgbClr>
                </a:solidFill>
              </a:rPr>
              <a:t>It is easy to understand why people may doubt what is true and what is false.</a:t>
            </a:r>
          </a:p>
          <a:p>
            <a:pPr marL="449580" indent="-447675"/>
            <a:r>
              <a:rPr lang="en-GB" dirty="0">
                <a:solidFill>
                  <a:srgbClr val="FFFFFF">
                    <a:alpha val="55000"/>
                  </a:srgbClr>
                </a:solidFill>
              </a:rPr>
              <a:t>Over the years, scientific breakthroughs have resulted in what we once thought as factual to be discovered as a falsehood.</a:t>
            </a:r>
          </a:p>
          <a:p>
            <a:pPr marL="449580" indent="-447675"/>
            <a:r>
              <a:rPr lang="en-GB" dirty="0">
                <a:solidFill>
                  <a:srgbClr val="FFFFFF">
                    <a:alpha val="55000"/>
                  </a:srgbClr>
                </a:solidFill>
              </a:rPr>
              <a:t>To a fish, their pond is the entire world. We are a small part of the universe and therefore could be seen as no different to the people in Plato's cave, ignorant to the grander scale of life we are yet to explore.</a:t>
            </a:r>
          </a:p>
        </p:txBody>
      </p:sp>
    </p:spTree>
    <p:extLst>
      <p:ext uri="{BB962C8B-B14F-4D97-AF65-F5344CB8AC3E}">
        <p14:creationId xmlns:p14="http://schemas.microsoft.com/office/powerpoint/2010/main" val="2468528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99F06-CFEB-27B7-B150-107206B2EB28}"/>
              </a:ext>
            </a:extLst>
          </p:cNvPr>
          <p:cNvSpPr>
            <a:spLocks noGrp="1"/>
          </p:cNvSpPr>
          <p:nvPr>
            <p:ph type="title"/>
          </p:nvPr>
        </p:nvSpPr>
        <p:spPr>
          <a:xfrm>
            <a:off x="448056" y="388800"/>
            <a:ext cx="5432044" cy="860400"/>
          </a:xfrm>
        </p:spPr>
        <p:txBody>
          <a:bodyPr anchor="b">
            <a:normAutofit/>
          </a:bodyPr>
          <a:lstStyle/>
          <a:p>
            <a:r>
              <a:rPr lang="en-GB"/>
              <a:t>The Matrix</a:t>
            </a:r>
          </a:p>
        </p:txBody>
      </p:sp>
      <p:cxnSp>
        <p:nvCxnSpPr>
          <p:cNvPr id="25" name="Straight Connector 24">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F38FFA-30EA-A5AE-A820-AB8DE10C3DD2}"/>
              </a:ext>
            </a:extLst>
          </p:cNvPr>
          <p:cNvSpPr>
            <a:spLocks noGrp="1"/>
          </p:cNvSpPr>
          <p:nvPr>
            <p:ph idx="1"/>
          </p:nvPr>
        </p:nvSpPr>
        <p:spPr>
          <a:xfrm>
            <a:off x="448056" y="1944000"/>
            <a:ext cx="5432044" cy="4006800"/>
          </a:xfrm>
        </p:spPr>
        <p:txBody>
          <a:bodyPr vert="horz" wrap="square" lIns="0" tIns="0" rIns="91440" bIns="0" rtlCol="0" anchor="t">
            <a:normAutofit lnSpcReduction="10000"/>
          </a:bodyPr>
          <a:lstStyle/>
          <a:p>
            <a:pPr marL="449580" indent="-447675"/>
            <a:r>
              <a:rPr lang="en-GB" dirty="0"/>
              <a:t>In the movie 'The Matrix,' many similarities can be drawn upon between it and the allegory of the cave.</a:t>
            </a:r>
            <a:endParaRPr lang="en-GB" dirty="0">
              <a:solidFill>
                <a:srgbClr val="FFFFFF">
                  <a:alpha val="55000"/>
                </a:srgbClr>
              </a:solidFill>
            </a:endParaRPr>
          </a:p>
          <a:p>
            <a:pPr marL="449580" indent="-447675"/>
            <a:r>
              <a:rPr lang="en-GB" dirty="0"/>
              <a:t>The movie's protagonist, Neo, discovers that his reality is false, not too dissimilar to the man in Plato's cave.</a:t>
            </a:r>
            <a:endParaRPr lang="en-GB" dirty="0">
              <a:solidFill>
                <a:srgbClr val="FFFFFF">
                  <a:alpha val="55000"/>
                </a:srgbClr>
              </a:solidFill>
            </a:endParaRPr>
          </a:p>
          <a:p>
            <a:pPr marL="449580" indent="-447675"/>
            <a:r>
              <a:rPr lang="en-GB" dirty="0">
                <a:solidFill>
                  <a:srgbClr val="FFFFFF">
                    <a:alpha val="55000"/>
                  </a:srgbClr>
                </a:solidFill>
              </a:rPr>
              <a:t>At first, he struggles to come to terms with this newfound knowledge but eventually tries to free everyone else from the false reality.</a:t>
            </a:r>
          </a:p>
        </p:txBody>
      </p:sp>
      <p:pic>
        <p:nvPicPr>
          <p:cNvPr id="5" name="Picture 4" descr="Matrix Code GIFs - Find &amp; Share on GIPHY">
            <a:extLst>
              <a:ext uri="{FF2B5EF4-FFF2-40B4-BE49-F238E27FC236}">
                <a16:creationId xmlns:a16="http://schemas.microsoft.com/office/drawing/2014/main" id="{0A60F33B-B660-BD3B-6455-ACABA05699C3}"/>
              </a:ext>
            </a:extLst>
          </p:cNvPr>
          <p:cNvPicPr>
            <a:picLocks noChangeAspect="1"/>
          </p:cNvPicPr>
          <p:nvPr/>
        </p:nvPicPr>
        <p:blipFill>
          <a:blip r:embed="rId2"/>
          <a:stretch>
            <a:fillRect/>
          </a:stretch>
        </p:blipFill>
        <p:spPr>
          <a:xfrm>
            <a:off x="6317204" y="2283500"/>
            <a:ext cx="5441280" cy="2296220"/>
          </a:xfrm>
          <a:prstGeom prst="rect">
            <a:avLst/>
          </a:prstGeom>
        </p:spPr>
      </p:pic>
    </p:spTree>
    <p:extLst>
      <p:ext uri="{BB962C8B-B14F-4D97-AF65-F5344CB8AC3E}">
        <p14:creationId xmlns:p14="http://schemas.microsoft.com/office/powerpoint/2010/main" val="3073524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C882C-A767-4E0D-6F7E-EC4336674661}"/>
              </a:ext>
            </a:extLst>
          </p:cNvPr>
          <p:cNvSpPr>
            <a:spLocks noGrp="1"/>
          </p:cNvSpPr>
          <p:nvPr>
            <p:ph type="title"/>
          </p:nvPr>
        </p:nvSpPr>
        <p:spPr>
          <a:xfrm>
            <a:off x="448056" y="388800"/>
            <a:ext cx="11300532" cy="986400"/>
          </a:xfrm>
        </p:spPr>
        <p:txBody>
          <a:bodyPr anchor="b">
            <a:normAutofit/>
          </a:bodyPr>
          <a:lstStyle/>
          <a:p>
            <a:r>
              <a:rPr lang="en-GB" sz="6400"/>
              <a:t>The Red Pill And The Blue Pill</a:t>
            </a:r>
          </a:p>
        </p:txBody>
      </p:sp>
      <p:cxnSp>
        <p:nvCxnSpPr>
          <p:cNvPr id="21" name="Straight Connector 2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The Matrix - Laurence Fishburne as Morpheus - Blue Pill Red Pill ...">
            <a:extLst>
              <a:ext uri="{FF2B5EF4-FFF2-40B4-BE49-F238E27FC236}">
                <a16:creationId xmlns:a16="http://schemas.microsoft.com/office/drawing/2014/main" id="{22E6675E-376E-8954-4B97-6E471A0E9DE9}"/>
              </a:ext>
            </a:extLst>
          </p:cNvPr>
          <p:cNvPicPr>
            <a:picLocks noChangeAspect="1"/>
          </p:cNvPicPr>
          <p:nvPr/>
        </p:nvPicPr>
        <p:blipFill>
          <a:blip r:embed="rId2"/>
          <a:srcRect l="17457" r="19954" b="-3"/>
          <a:stretch/>
        </p:blipFill>
        <p:spPr>
          <a:xfrm>
            <a:off x="450000" y="2151564"/>
            <a:ext cx="3492000" cy="3891600"/>
          </a:xfrm>
          <a:prstGeom prst="rect">
            <a:avLst/>
          </a:prstGeom>
        </p:spPr>
      </p:pic>
      <p:sp>
        <p:nvSpPr>
          <p:cNvPr id="3" name="Content Placeholder 2">
            <a:extLst>
              <a:ext uri="{FF2B5EF4-FFF2-40B4-BE49-F238E27FC236}">
                <a16:creationId xmlns:a16="http://schemas.microsoft.com/office/drawing/2014/main" id="{7A8DF30E-FFCD-244B-E3ED-6ED1A459F0CD}"/>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lnSpc>
                <a:spcPct val="110000"/>
              </a:lnSpc>
            </a:pPr>
            <a:r>
              <a:rPr lang="en-GB" sz="2000"/>
              <a:t>Later in the movie, Neo is given the choice between taking the blue pill or the red pill.</a:t>
            </a:r>
          </a:p>
          <a:p>
            <a:pPr marL="449580" indent="-447675">
              <a:lnSpc>
                <a:spcPct val="110000"/>
              </a:lnSpc>
            </a:pPr>
            <a:r>
              <a:rPr lang="en-GB" sz="2000"/>
              <a:t>The blue pill represents maintaining a blissful ignorance to reality while the red pill represents accepting the truth, albeit painful. </a:t>
            </a:r>
          </a:p>
          <a:p>
            <a:pPr marL="449580" indent="-447675">
              <a:lnSpc>
                <a:spcPct val="110000"/>
              </a:lnSpc>
            </a:pPr>
            <a:r>
              <a:rPr lang="en-GB" sz="2000"/>
              <a:t>Due to the movie's large success, the red pill and the blue pill have become culturally significant signifiers as to the concepts of truth and untruth. </a:t>
            </a:r>
          </a:p>
          <a:p>
            <a:pPr marL="449580" indent="-447675">
              <a:lnSpc>
                <a:spcPct val="110000"/>
              </a:lnSpc>
            </a:pPr>
            <a:r>
              <a:rPr lang="en-GB" sz="2000"/>
              <a:t>In the movie, the majority of people refuse to accept the reality in which they have been awakened to, signifying how the majority of people remain ignorant to the truth.</a:t>
            </a:r>
          </a:p>
        </p:txBody>
      </p:sp>
    </p:spTree>
    <p:extLst>
      <p:ext uri="{BB962C8B-B14F-4D97-AF65-F5344CB8AC3E}">
        <p14:creationId xmlns:p14="http://schemas.microsoft.com/office/powerpoint/2010/main" val="3137850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FFB79-56AD-02C2-83D3-AEF7FAE863AD}"/>
              </a:ext>
            </a:extLst>
          </p:cNvPr>
          <p:cNvSpPr>
            <a:spLocks noGrp="1"/>
          </p:cNvSpPr>
          <p:nvPr>
            <p:ph type="title"/>
          </p:nvPr>
        </p:nvSpPr>
        <p:spPr/>
        <p:txBody>
          <a:bodyPr/>
          <a:lstStyle/>
          <a:p>
            <a:r>
              <a:rPr lang="en-GB"/>
              <a:t>Choosing The Lie</a:t>
            </a:r>
          </a:p>
        </p:txBody>
      </p:sp>
      <p:sp>
        <p:nvSpPr>
          <p:cNvPr id="3" name="Content Placeholder 2">
            <a:extLst>
              <a:ext uri="{FF2B5EF4-FFF2-40B4-BE49-F238E27FC236}">
                <a16:creationId xmlns:a16="http://schemas.microsoft.com/office/drawing/2014/main" id="{AA696BEE-A753-10CB-FC14-E0B7CB46048C}"/>
              </a:ext>
            </a:extLst>
          </p:cNvPr>
          <p:cNvSpPr>
            <a:spLocks noGrp="1"/>
          </p:cNvSpPr>
          <p:nvPr>
            <p:ph idx="1"/>
          </p:nvPr>
        </p:nvSpPr>
        <p:spPr/>
        <p:txBody>
          <a:bodyPr vert="horz" wrap="square" lIns="0" tIns="0" rIns="91440" bIns="0" rtlCol="0" anchor="t">
            <a:normAutofit/>
          </a:bodyPr>
          <a:lstStyle/>
          <a:p>
            <a:pPr marL="449580" indent="-447675"/>
            <a:r>
              <a:rPr lang="en-GB">
                <a:solidFill>
                  <a:srgbClr val="FFFFFF">
                    <a:alpha val="55000"/>
                  </a:srgbClr>
                </a:solidFill>
              </a:rPr>
              <a:t>One of the movie's villains, Cypher, is disgusted with the nature of reality.</a:t>
            </a:r>
          </a:p>
          <a:p>
            <a:pPr marL="449580" indent="-447675"/>
            <a:r>
              <a:rPr lang="en-GB">
                <a:solidFill>
                  <a:srgbClr val="FFFFFF">
                    <a:alpha val="55000"/>
                  </a:srgbClr>
                </a:solidFill>
              </a:rPr>
              <a:t>He makes a deal to stay inside the false reality and attempts to kill those who get him to leave.</a:t>
            </a:r>
          </a:p>
          <a:p>
            <a:pPr marL="449580" indent="-447675"/>
            <a:r>
              <a:rPr lang="en-GB">
                <a:solidFill>
                  <a:srgbClr val="FFFFFF">
                    <a:alpha val="55000"/>
                  </a:srgbClr>
                </a:solidFill>
              </a:rPr>
              <a:t>This is considerably similar to Plato's example of those who which to live in blissful ignorance and cannot accept the true nature of their reality.</a:t>
            </a:r>
          </a:p>
          <a:p>
            <a:pPr marL="449580" indent="-447675"/>
            <a:r>
              <a:rPr lang="en-GB">
                <a:solidFill>
                  <a:srgbClr val="FFFFFF">
                    <a:alpha val="55000"/>
                  </a:srgbClr>
                </a:solidFill>
              </a:rPr>
              <a:t>The agents benefit from the matrix by feeding off of those who are too ignorant to see the truth. </a:t>
            </a:r>
          </a:p>
          <a:p>
            <a:pPr marL="449580" indent="-447675"/>
            <a:r>
              <a:rPr lang="en-GB">
                <a:solidFill>
                  <a:srgbClr val="FFFFFF">
                    <a:alpha val="55000"/>
                  </a:srgbClr>
                </a:solidFill>
              </a:rPr>
              <a:t>Similarly, in our reality, the one percent benefit from the rest of society.</a:t>
            </a:r>
          </a:p>
          <a:p>
            <a:pPr marL="449580" indent="-447675"/>
            <a:endParaRPr lang="en-GB">
              <a:solidFill>
                <a:srgbClr val="FFFFFF">
                  <a:alpha val="55000"/>
                </a:srgbClr>
              </a:solidFill>
            </a:endParaRPr>
          </a:p>
        </p:txBody>
      </p:sp>
    </p:spTree>
    <p:extLst>
      <p:ext uri="{BB962C8B-B14F-4D97-AF65-F5344CB8AC3E}">
        <p14:creationId xmlns:p14="http://schemas.microsoft.com/office/powerpoint/2010/main" val="4077075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4F04F-BA9C-9866-3EED-3312CD17F04B}"/>
              </a:ext>
            </a:extLst>
          </p:cNvPr>
          <p:cNvSpPr>
            <a:spLocks noGrp="1"/>
          </p:cNvSpPr>
          <p:nvPr>
            <p:ph type="title"/>
          </p:nvPr>
        </p:nvSpPr>
        <p:spPr/>
        <p:txBody>
          <a:bodyPr/>
          <a:lstStyle/>
          <a:p>
            <a:r>
              <a:rPr lang="en-GB"/>
              <a:t>Right Wing Adoption Of The Red Pill</a:t>
            </a:r>
          </a:p>
        </p:txBody>
      </p:sp>
      <p:sp>
        <p:nvSpPr>
          <p:cNvPr id="3" name="Content Placeholder 2">
            <a:extLst>
              <a:ext uri="{FF2B5EF4-FFF2-40B4-BE49-F238E27FC236}">
                <a16:creationId xmlns:a16="http://schemas.microsoft.com/office/drawing/2014/main" id="{7D38FA39-494A-1151-AD9C-5C5F63473102}"/>
              </a:ext>
            </a:extLst>
          </p:cNvPr>
          <p:cNvSpPr>
            <a:spLocks noGrp="1"/>
          </p:cNvSpPr>
          <p:nvPr>
            <p:ph idx="1"/>
          </p:nvPr>
        </p:nvSpPr>
        <p:spPr/>
        <p:txBody>
          <a:bodyPr vert="horz" wrap="square" lIns="0" tIns="0" rIns="91440" bIns="0" rtlCol="0" anchor="t">
            <a:normAutofit/>
          </a:bodyPr>
          <a:lstStyle/>
          <a:p>
            <a:pPr marL="449580" indent="-447675"/>
            <a:r>
              <a:rPr lang="en-GB" dirty="0">
                <a:solidFill>
                  <a:srgbClr val="FFFFFF">
                    <a:alpha val="55000"/>
                  </a:srgbClr>
                </a:solidFill>
              </a:rPr>
              <a:t>The term 'red pilled' is often associated with Plato's idea of those awakened from their ignorance.</a:t>
            </a:r>
          </a:p>
          <a:p>
            <a:pPr marL="449580" indent="-447675"/>
            <a:r>
              <a:rPr lang="en-GB" dirty="0">
                <a:solidFill>
                  <a:srgbClr val="FFFFFF">
                    <a:alpha val="55000"/>
                  </a:srgbClr>
                </a:solidFill>
              </a:rPr>
              <a:t>In more recent years, it was adopted by the far right as a term related to misogynistic and racist beliefs. </a:t>
            </a:r>
          </a:p>
          <a:p>
            <a:pPr marL="449580" indent="-447675"/>
            <a:r>
              <a:rPr lang="en-GB" dirty="0">
                <a:solidFill>
                  <a:srgbClr val="FFFFFF">
                    <a:alpha val="55000"/>
                  </a:srgbClr>
                </a:solidFill>
              </a:rPr>
              <a:t>This shows that some, despite thinking they are on the path to knowledge, can still be as ignorant to the truth as those in the cave.</a:t>
            </a:r>
          </a:p>
          <a:p>
            <a:pPr marL="449580" indent="-447675"/>
            <a:endParaRPr lang="en-GB" dirty="0">
              <a:solidFill>
                <a:srgbClr val="FFFFFF">
                  <a:alpha val="55000"/>
                </a:srgbClr>
              </a:solidFill>
            </a:endParaRPr>
          </a:p>
          <a:p>
            <a:pPr marL="449580" indent="-447675"/>
            <a:endParaRPr lang="en-GB">
              <a:solidFill>
                <a:srgbClr val="FFFFFF">
                  <a:alpha val="55000"/>
                </a:srgbClr>
              </a:solidFill>
            </a:endParaRPr>
          </a:p>
        </p:txBody>
      </p:sp>
    </p:spTree>
    <p:extLst>
      <p:ext uri="{BB962C8B-B14F-4D97-AF65-F5344CB8AC3E}">
        <p14:creationId xmlns:p14="http://schemas.microsoft.com/office/powerpoint/2010/main" val="4097346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C3CEB-CCD4-E068-AC32-6B61206DD6F8}"/>
              </a:ext>
            </a:extLst>
          </p:cNvPr>
          <p:cNvSpPr>
            <a:spLocks noGrp="1"/>
          </p:cNvSpPr>
          <p:nvPr>
            <p:ph type="title"/>
          </p:nvPr>
        </p:nvSpPr>
        <p:spPr/>
        <p:txBody>
          <a:bodyPr/>
          <a:lstStyle/>
          <a:p>
            <a:r>
              <a:rPr lang="en-GB"/>
              <a:t>Simulation Theory</a:t>
            </a:r>
          </a:p>
        </p:txBody>
      </p:sp>
      <p:sp>
        <p:nvSpPr>
          <p:cNvPr id="3" name="Content Placeholder 2">
            <a:extLst>
              <a:ext uri="{FF2B5EF4-FFF2-40B4-BE49-F238E27FC236}">
                <a16:creationId xmlns:a16="http://schemas.microsoft.com/office/drawing/2014/main" id="{4F22449A-7E95-1111-E40A-B98577A74CF6}"/>
              </a:ext>
            </a:extLst>
          </p:cNvPr>
          <p:cNvSpPr>
            <a:spLocks noGrp="1"/>
          </p:cNvSpPr>
          <p:nvPr>
            <p:ph idx="1"/>
          </p:nvPr>
        </p:nvSpPr>
        <p:spPr/>
        <p:txBody>
          <a:bodyPr vert="horz" wrap="square" lIns="0" tIns="0" rIns="91440" bIns="0" rtlCol="0" anchor="t">
            <a:normAutofit/>
          </a:bodyPr>
          <a:lstStyle/>
          <a:p>
            <a:pPr marL="449580" indent="-447675"/>
            <a:r>
              <a:rPr lang="en-GB" dirty="0">
                <a:solidFill>
                  <a:srgbClr val="FFFFFF">
                    <a:alpha val="55000"/>
                  </a:srgbClr>
                </a:solidFill>
              </a:rPr>
              <a:t>While many see the matrix as just a movie, some see it as a reality in which we all reside.</a:t>
            </a:r>
          </a:p>
          <a:p>
            <a:pPr marL="449580" indent="-447675"/>
            <a:r>
              <a:rPr lang="en-GB" dirty="0">
                <a:solidFill>
                  <a:srgbClr val="FFFFFF">
                    <a:alpha val="55000"/>
                  </a:srgbClr>
                </a:solidFill>
              </a:rPr>
              <a:t>The simulation hypothesis states that we are all constructs in a simulated reality.</a:t>
            </a:r>
          </a:p>
          <a:p>
            <a:pPr marL="449580" indent="-447675"/>
            <a:r>
              <a:rPr lang="en-GB" dirty="0">
                <a:solidFill>
                  <a:srgbClr val="FFFFFF">
                    <a:alpha val="55000"/>
                  </a:srgbClr>
                </a:solidFill>
              </a:rPr>
              <a:t>Nick Bostrom believes that, if computers become so powerful that their simulated people are conscious, it is far more likely that we are among the simulated than the biological.</a:t>
            </a:r>
          </a:p>
          <a:p>
            <a:pPr marL="449580" indent="-447675"/>
            <a:endParaRPr lang="en-GB" dirty="0">
              <a:solidFill>
                <a:srgbClr val="FFFFFF">
                  <a:alpha val="55000"/>
                </a:srgbClr>
              </a:solidFill>
            </a:endParaRPr>
          </a:p>
        </p:txBody>
      </p:sp>
    </p:spTree>
    <p:extLst>
      <p:ext uri="{BB962C8B-B14F-4D97-AF65-F5344CB8AC3E}">
        <p14:creationId xmlns:p14="http://schemas.microsoft.com/office/powerpoint/2010/main" val="1170800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3CA19A-FE63-5076-851D-E0A05AF26083}"/>
              </a:ext>
            </a:extLst>
          </p:cNvPr>
          <p:cNvSpPr>
            <a:spLocks noGrp="1"/>
          </p:cNvSpPr>
          <p:nvPr>
            <p:ph type="title"/>
          </p:nvPr>
        </p:nvSpPr>
        <p:spPr>
          <a:xfrm>
            <a:off x="448056" y="388800"/>
            <a:ext cx="5432044" cy="860400"/>
          </a:xfrm>
        </p:spPr>
        <p:txBody>
          <a:bodyPr anchor="b">
            <a:normAutofit/>
          </a:bodyPr>
          <a:lstStyle/>
          <a:p>
            <a:r>
              <a:rPr lang="en-GB"/>
              <a:t>Modern Day Life</a:t>
            </a:r>
          </a:p>
        </p:txBody>
      </p:sp>
      <p:cxnSp>
        <p:nvCxnSpPr>
          <p:cNvPr id="26" name="Straight Connector 25">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506A89-BB5A-94DF-CA29-7F24528D5CB9}"/>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10000"/>
              </a:lnSpc>
            </a:pPr>
            <a:r>
              <a:rPr lang="en-GB" sz="1900"/>
              <a:t>In the modern-day society in which we live, many examples of the allegory of the cave can be seen.</a:t>
            </a:r>
          </a:p>
          <a:p>
            <a:pPr marL="449580" indent="-447675">
              <a:lnSpc>
                <a:spcPct val="110000"/>
              </a:lnSpc>
            </a:pPr>
            <a:r>
              <a:rPr lang="en-GB" sz="1900"/>
              <a:t>We have created a world where things are often seen at face value.</a:t>
            </a:r>
          </a:p>
          <a:p>
            <a:pPr marL="449580" indent="-447675">
              <a:lnSpc>
                <a:spcPct val="110000"/>
              </a:lnSpc>
            </a:pPr>
            <a:r>
              <a:rPr lang="en-GB" sz="1900"/>
              <a:t>Thanks to a constant flurry of social media content and news clouding people's minds, it can be difficult to escape this flow of information.</a:t>
            </a:r>
          </a:p>
          <a:p>
            <a:pPr marL="449580" indent="-447675">
              <a:lnSpc>
                <a:spcPct val="110000"/>
              </a:lnSpc>
            </a:pPr>
            <a:r>
              <a:rPr lang="en-GB" sz="1900"/>
              <a:t>From the moment we are born, certain things about our reality are reinforced, while actually being constructs of the world we have built.</a:t>
            </a:r>
          </a:p>
          <a:p>
            <a:pPr marL="449580" indent="-447675">
              <a:lnSpc>
                <a:spcPct val="110000"/>
              </a:lnSpc>
            </a:pPr>
            <a:endParaRPr lang="en-GB" sz="1900"/>
          </a:p>
        </p:txBody>
      </p:sp>
      <p:pic>
        <p:nvPicPr>
          <p:cNvPr id="6" name="Picture 5" descr="Premium Photo | Man with phone on black background">
            <a:extLst>
              <a:ext uri="{FF2B5EF4-FFF2-40B4-BE49-F238E27FC236}">
                <a16:creationId xmlns:a16="http://schemas.microsoft.com/office/drawing/2014/main" id="{4DAADA38-7197-5225-030B-B6B1F0F97B27}"/>
              </a:ext>
            </a:extLst>
          </p:cNvPr>
          <p:cNvPicPr>
            <a:picLocks noChangeAspect="1"/>
          </p:cNvPicPr>
          <p:nvPr/>
        </p:nvPicPr>
        <p:blipFill>
          <a:blip r:embed="rId2"/>
          <a:srcRect l="17278" r="17029" b="1"/>
          <a:stretch/>
        </p:blipFill>
        <p:spPr>
          <a:xfrm>
            <a:off x="6307308" y="450000"/>
            <a:ext cx="5441280" cy="5508000"/>
          </a:xfrm>
          <a:prstGeom prst="rect">
            <a:avLst/>
          </a:prstGeom>
        </p:spPr>
      </p:pic>
    </p:spTree>
    <p:extLst>
      <p:ext uri="{BB962C8B-B14F-4D97-AF65-F5344CB8AC3E}">
        <p14:creationId xmlns:p14="http://schemas.microsoft.com/office/powerpoint/2010/main" val="325593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359C723-39B3-47E3-A464-EA81256F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F1724-0C57-E965-AC40-9ADFAACA23B9}"/>
              </a:ext>
            </a:extLst>
          </p:cNvPr>
          <p:cNvSpPr>
            <a:spLocks noGrp="1"/>
          </p:cNvSpPr>
          <p:nvPr>
            <p:ph type="title"/>
          </p:nvPr>
        </p:nvSpPr>
        <p:spPr>
          <a:xfrm>
            <a:off x="448056" y="388800"/>
            <a:ext cx="4694400" cy="1141200"/>
          </a:xfrm>
        </p:spPr>
        <p:txBody>
          <a:bodyPr>
            <a:normAutofit/>
          </a:bodyPr>
          <a:lstStyle/>
          <a:p>
            <a:r>
              <a:rPr lang="en-GB"/>
              <a:t>Fake News</a:t>
            </a:r>
          </a:p>
        </p:txBody>
      </p:sp>
      <p:pic>
        <p:nvPicPr>
          <p:cNvPr id="5" name="Picture 4" descr="[100+] Donald Trump Wallpapers | Wallpapers.com">
            <a:extLst>
              <a:ext uri="{FF2B5EF4-FFF2-40B4-BE49-F238E27FC236}">
                <a16:creationId xmlns:a16="http://schemas.microsoft.com/office/drawing/2014/main" id="{75B6DFB2-77DF-E7EC-9CAD-20A24BD30641}"/>
              </a:ext>
            </a:extLst>
          </p:cNvPr>
          <p:cNvPicPr>
            <a:picLocks noChangeAspect="1"/>
          </p:cNvPicPr>
          <p:nvPr/>
        </p:nvPicPr>
        <p:blipFill>
          <a:blip r:embed="rId2"/>
          <a:srcRect l="13517" r="28309" b="-2"/>
          <a:stretch/>
        </p:blipFill>
        <p:spPr>
          <a:xfrm>
            <a:off x="207544" y="1532948"/>
            <a:ext cx="5165527" cy="4997706"/>
          </a:xfrm>
          <a:prstGeom prst="rect">
            <a:avLst/>
          </a:prstGeom>
        </p:spPr>
      </p:pic>
      <p:cxnSp>
        <p:nvCxnSpPr>
          <p:cNvPr id="30" name="Straight Connector 29">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6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01A029-8AB5-6B10-86E7-D117A0CB79B5}"/>
              </a:ext>
            </a:extLst>
          </p:cNvPr>
          <p:cNvSpPr>
            <a:spLocks noGrp="1"/>
          </p:cNvSpPr>
          <p:nvPr>
            <p:ph idx="1"/>
          </p:nvPr>
        </p:nvSpPr>
        <p:spPr>
          <a:xfrm>
            <a:off x="6094800" y="323999"/>
            <a:ext cx="5184000" cy="6091200"/>
          </a:xfrm>
        </p:spPr>
        <p:txBody>
          <a:bodyPr vert="horz" lIns="0" tIns="0" rIns="91440" bIns="0" rtlCol="0">
            <a:normAutofit/>
          </a:bodyPr>
          <a:lstStyle/>
          <a:p>
            <a:pPr marL="449580" indent="-447675">
              <a:lnSpc>
                <a:spcPct val="110000"/>
              </a:lnSpc>
            </a:pPr>
            <a:r>
              <a:rPr lang="en-GB"/>
              <a:t>With social media at an all-time popularity high, it has become increasingly easy to spread fake news.</a:t>
            </a:r>
          </a:p>
          <a:p>
            <a:pPr marL="449580" indent="-447675">
              <a:lnSpc>
                <a:spcPct val="110000"/>
              </a:lnSpc>
            </a:pPr>
            <a:r>
              <a:rPr lang="en-GB"/>
              <a:t>While social media platforms have attempted to prevent this with fake news warnings, some still seeps through the cracks.</a:t>
            </a:r>
          </a:p>
          <a:p>
            <a:pPr marL="449580" indent="-447675">
              <a:lnSpc>
                <a:spcPct val="110000"/>
              </a:lnSpc>
            </a:pPr>
            <a:r>
              <a:rPr lang="en-GB"/>
              <a:t>While media companies themselves are often biased in favour of a certain perspective, it is difficult for one to obtain information in a neutral and unbiased manner.</a:t>
            </a:r>
          </a:p>
          <a:p>
            <a:pPr marL="449580" indent="-447675">
              <a:lnSpc>
                <a:spcPct val="110000"/>
              </a:lnSpc>
            </a:pPr>
            <a:r>
              <a:rPr lang="en-GB"/>
              <a:t>While most in society conform to this rapid stream of information, there are those who try to break free.</a:t>
            </a:r>
          </a:p>
        </p:txBody>
      </p:sp>
    </p:spTree>
    <p:extLst>
      <p:ext uri="{BB962C8B-B14F-4D97-AF65-F5344CB8AC3E}">
        <p14:creationId xmlns:p14="http://schemas.microsoft.com/office/powerpoint/2010/main" val="958246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EA507F-DAAF-F89B-5747-CDAEC1A81928}"/>
              </a:ext>
            </a:extLst>
          </p:cNvPr>
          <p:cNvSpPr>
            <a:spLocks noGrp="1"/>
          </p:cNvSpPr>
          <p:nvPr>
            <p:ph type="title"/>
          </p:nvPr>
        </p:nvSpPr>
        <p:spPr>
          <a:xfrm>
            <a:off x="448056" y="388800"/>
            <a:ext cx="5432044" cy="860400"/>
          </a:xfrm>
        </p:spPr>
        <p:txBody>
          <a:bodyPr anchor="b">
            <a:normAutofit/>
          </a:bodyPr>
          <a:lstStyle/>
          <a:p>
            <a:r>
              <a:rPr lang="en-GB"/>
              <a:t>Artificial Intelligence</a:t>
            </a:r>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896039-25F6-4FE3-6981-F721C10E9B00}"/>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sz="2000"/>
              <a:t>Another example of the search for truth in a false reality is the distinction between what is real, created by humans, and what is artificial intelligence.</a:t>
            </a:r>
          </a:p>
          <a:p>
            <a:pPr marL="449580" indent="-447675"/>
            <a:r>
              <a:rPr lang="en-GB" sz="2000"/>
              <a:t>With the constant growth and improvement of AI constructs, it is becoming increasingly difficult to separate it from reality.</a:t>
            </a:r>
          </a:p>
          <a:p>
            <a:pPr marL="449580" indent="-447675"/>
            <a:r>
              <a:rPr lang="en-GB" sz="2000"/>
              <a:t>Some argue that the emergence of AI is the first step in entering an entirely artificial and fake reality.</a:t>
            </a:r>
          </a:p>
          <a:p>
            <a:pPr marL="449580" indent="-447675"/>
            <a:endParaRPr lang="en-GB" sz="2000"/>
          </a:p>
        </p:txBody>
      </p:sp>
      <p:pic>
        <p:nvPicPr>
          <p:cNvPr id="5" name="Picture 4" descr="Premium Photo | Robot with human intelligence on black background ai ...">
            <a:extLst>
              <a:ext uri="{FF2B5EF4-FFF2-40B4-BE49-F238E27FC236}">
                <a16:creationId xmlns:a16="http://schemas.microsoft.com/office/drawing/2014/main" id="{11128490-89DC-9148-0619-27C87BEEBF94}"/>
              </a:ext>
            </a:extLst>
          </p:cNvPr>
          <p:cNvPicPr>
            <a:picLocks noChangeAspect="1"/>
          </p:cNvPicPr>
          <p:nvPr/>
        </p:nvPicPr>
        <p:blipFill>
          <a:blip r:embed="rId2"/>
          <a:srcRect l="22028" r="12279" b="1"/>
          <a:stretch/>
        </p:blipFill>
        <p:spPr>
          <a:xfrm>
            <a:off x="6748466" y="1352368"/>
            <a:ext cx="5441280" cy="5508000"/>
          </a:xfrm>
          <a:prstGeom prst="rect">
            <a:avLst/>
          </a:prstGeom>
        </p:spPr>
      </p:pic>
    </p:spTree>
    <p:extLst>
      <p:ext uri="{BB962C8B-B14F-4D97-AF65-F5344CB8AC3E}">
        <p14:creationId xmlns:p14="http://schemas.microsoft.com/office/powerpoint/2010/main" val="294322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4CF12-E39F-02EE-71C6-ACC7517D694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19C3E5A-24EC-2984-C0C7-890FEECD9E15}"/>
              </a:ext>
            </a:extLst>
          </p:cNvPr>
          <p:cNvSpPr>
            <a:spLocks noGrp="1"/>
          </p:cNvSpPr>
          <p:nvPr>
            <p:ph idx="1"/>
          </p:nvPr>
        </p:nvSpPr>
        <p:spPr/>
        <p:txBody>
          <a:bodyPr vert="horz" wrap="square" lIns="0" tIns="0" rIns="91440" bIns="0" rtlCol="0" anchor="t">
            <a:normAutofit/>
          </a:bodyPr>
          <a:lstStyle/>
          <a:p>
            <a:pPr marL="449580" indent="-447675"/>
            <a:r>
              <a:rPr lang="en-GB" dirty="0">
                <a:solidFill>
                  <a:srgbClr val="FFFFFF">
                    <a:alpha val="55000"/>
                  </a:srgbClr>
                </a:solidFill>
              </a:rPr>
              <a:t>In conclusion, with fake news and </a:t>
            </a:r>
            <a:r>
              <a:rPr lang="en-GB">
                <a:solidFill>
                  <a:srgbClr val="FFFFFF">
                    <a:alpha val="55000"/>
                  </a:srgbClr>
                </a:solidFill>
              </a:rPr>
              <a:t>artificial</a:t>
            </a:r>
            <a:r>
              <a:rPr lang="en-GB" dirty="0">
                <a:solidFill>
                  <a:srgbClr val="FFFFFF">
                    <a:alpha val="55000"/>
                  </a:srgbClr>
                </a:solidFill>
              </a:rPr>
              <a:t> intelligence on the rise, it has never been more crucial to look back at Plato's allegory of the cave and prevent ourselves from being swept up into believing in a false reality</a:t>
            </a:r>
          </a:p>
        </p:txBody>
      </p:sp>
    </p:spTree>
    <p:extLst>
      <p:ext uri="{BB962C8B-B14F-4D97-AF65-F5344CB8AC3E}">
        <p14:creationId xmlns:p14="http://schemas.microsoft.com/office/powerpoint/2010/main" val="459834774"/>
      </p:ext>
    </p:extLst>
  </p:cSld>
  <p:clrMapOvr>
    <a:masterClrMapping/>
  </p:clrMapOvr>
</p:sld>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ThinLineVTI</vt:lpstr>
      <vt:lpstr>Plato</vt:lpstr>
      <vt:lpstr>The Allegory Of The Cave</vt:lpstr>
      <vt:lpstr>What It Means</vt:lpstr>
      <vt:lpstr>Modern Interpretations</vt:lpstr>
      <vt:lpstr>Scientific Revelations</vt:lpstr>
      <vt:lpstr>The Matrix</vt:lpstr>
      <vt:lpstr>The Red Pill And The Blue Pill</vt:lpstr>
      <vt:lpstr>Choosing The Lie</vt:lpstr>
      <vt:lpstr>Right Wing Adoption Of The Red Pill</vt:lpstr>
      <vt:lpstr>Simulation Theory</vt:lpstr>
      <vt:lpstr>Modern Day Life</vt:lpstr>
      <vt:lpstr>Fake News</vt:lpstr>
      <vt:lpstr>Artificial Intelligence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38</cp:revision>
  <dcterms:created xsi:type="dcterms:W3CDTF">2025-05-07T09:25:43Z</dcterms:created>
  <dcterms:modified xsi:type="dcterms:W3CDTF">2025-05-08T20:16:26Z</dcterms:modified>
</cp:coreProperties>
</file>