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9B2C1A0-AD7A-42B6-82B4-D74D66E58455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38A8B8E-9417-4006-8E97-49A242EF9519}">
      <dgm:prSet/>
      <dgm:spPr/>
      <dgm:t>
        <a:bodyPr/>
        <a:lstStyle/>
        <a:p>
          <a:r>
            <a:rPr lang="en-US"/>
            <a:t>Understanding</a:t>
          </a:r>
        </a:p>
      </dgm:t>
    </dgm:pt>
    <dgm:pt modelId="{E67A1EF9-EC09-46D1-81CC-988362993165}" type="parTrans" cxnId="{60A06890-72AC-4070-8454-397B4CBFE794}">
      <dgm:prSet/>
      <dgm:spPr/>
      <dgm:t>
        <a:bodyPr/>
        <a:lstStyle/>
        <a:p>
          <a:endParaRPr lang="en-US"/>
        </a:p>
      </dgm:t>
    </dgm:pt>
    <dgm:pt modelId="{52CE4F83-6CDC-4697-9F8A-DFE0D38B6A77}" type="sibTrans" cxnId="{60A06890-72AC-4070-8454-397B4CBFE794}">
      <dgm:prSet/>
      <dgm:spPr/>
      <dgm:t>
        <a:bodyPr/>
        <a:lstStyle/>
        <a:p>
          <a:endParaRPr lang="en-US"/>
        </a:p>
      </dgm:t>
    </dgm:pt>
    <dgm:pt modelId="{7BE31900-9520-44CB-A618-3A7C4D83DB78}">
      <dgm:prSet/>
      <dgm:spPr/>
      <dgm:t>
        <a:bodyPr/>
        <a:lstStyle/>
        <a:p>
          <a:r>
            <a:rPr lang="en-US"/>
            <a:t>Understanding and effectively using digital tools and technologies.</a:t>
          </a:r>
        </a:p>
      </dgm:t>
    </dgm:pt>
    <dgm:pt modelId="{90866364-66D2-4381-9D49-E6BB9EE26EBF}" type="parTrans" cxnId="{321FD469-52A9-4F1D-81E0-F2DA7538A446}">
      <dgm:prSet/>
      <dgm:spPr/>
      <dgm:t>
        <a:bodyPr/>
        <a:lstStyle/>
        <a:p>
          <a:endParaRPr lang="en-US"/>
        </a:p>
      </dgm:t>
    </dgm:pt>
    <dgm:pt modelId="{F44E359C-7ACA-4591-8D36-2011585DEA1A}" type="sibTrans" cxnId="{321FD469-52A9-4F1D-81E0-F2DA7538A446}">
      <dgm:prSet/>
      <dgm:spPr/>
      <dgm:t>
        <a:bodyPr/>
        <a:lstStyle/>
        <a:p>
          <a:endParaRPr lang="en-US"/>
        </a:p>
      </dgm:t>
    </dgm:pt>
    <dgm:pt modelId="{43C441FA-C337-4BE4-8D3E-32B47105AE58}">
      <dgm:prSet/>
      <dgm:spPr/>
      <dgm:t>
        <a:bodyPr/>
        <a:lstStyle/>
        <a:p>
          <a:r>
            <a:rPr lang="en-US"/>
            <a:t>Enhancing</a:t>
          </a:r>
        </a:p>
      </dgm:t>
    </dgm:pt>
    <dgm:pt modelId="{2E432E7D-9632-4DE2-86D7-A4C801CEA4FA}" type="parTrans" cxnId="{26EF2331-052D-4D60-BF44-35CDC206D36B}">
      <dgm:prSet/>
      <dgm:spPr/>
      <dgm:t>
        <a:bodyPr/>
        <a:lstStyle/>
        <a:p>
          <a:endParaRPr lang="en-US"/>
        </a:p>
      </dgm:t>
    </dgm:pt>
    <dgm:pt modelId="{7F9A647E-28F1-460C-A000-FEF1B61F1A42}" type="sibTrans" cxnId="{26EF2331-052D-4D60-BF44-35CDC206D36B}">
      <dgm:prSet/>
      <dgm:spPr/>
      <dgm:t>
        <a:bodyPr/>
        <a:lstStyle/>
        <a:p>
          <a:endParaRPr lang="en-US"/>
        </a:p>
      </dgm:t>
    </dgm:pt>
    <dgm:pt modelId="{B781CCA2-F0D5-46AD-A808-E4E0589A1D9E}">
      <dgm:prSet/>
      <dgm:spPr/>
      <dgm:t>
        <a:bodyPr/>
        <a:lstStyle/>
        <a:p>
          <a:r>
            <a:rPr lang="en-US"/>
            <a:t>Enhancing digital communication skills.</a:t>
          </a:r>
        </a:p>
      </dgm:t>
    </dgm:pt>
    <dgm:pt modelId="{4A0A69CD-7E37-44A6-8843-5886F62A1B09}" type="parTrans" cxnId="{0F0762E1-49E0-4009-9A35-9046FBC02245}">
      <dgm:prSet/>
      <dgm:spPr/>
      <dgm:t>
        <a:bodyPr/>
        <a:lstStyle/>
        <a:p>
          <a:endParaRPr lang="en-US"/>
        </a:p>
      </dgm:t>
    </dgm:pt>
    <dgm:pt modelId="{BC0CFCAC-57D2-447A-85C0-F6C4C6373612}" type="sibTrans" cxnId="{0F0762E1-49E0-4009-9A35-9046FBC02245}">
      <dgm:prSet/>
      <dgm:spPr/>
      <dgm:t>
        <a:bodyPr/>
        <a:lstStyle/>
        <a:p>
          <a:endParaRPr lang="en-US"/>
        </a:p>
      </dgm:t>
    </dgm:pt>
    <dgm:pt modelId="{4C41A0DC-5030-41C9-8597-AF44EF74DFD3}">
      <dgm:prSet/>
      <dgm:spPr/>
      <dgm:t>
        <a:bodyPr/>
        <a:lstStyle/>
        <a:p>
          <a:r>
            <a:rPr lang="en-US"/>
            <a:t>Developing</a:t>
          </a:r>
        </a:p>
      </dgm:t>
    </dgm:pt>
    <dgm:pt modelId="{3B4D6E3D-166C-4C10-9E1E-AB11B78C61AE}" type="parTrans" cxnId="{7F22D967-4F33-4421-BC4B-83A3E5C7DFA9}">
      <dgm:prSet/>
      <dgm:spPr/>
      <dgm:t>
        <a:bodyPr/>
        <a:lstStyle/>
        <a:p>
          <a:endParaRPr lang="en-US"/>
        </a:p>
      </dgm:t>
    </dgm:pt>
    <dgm:pt modelId="{2B171C18-49CC-4F16-9000-37C2C9340CB3}" type="sibTrans" cxnId="{7F22D967-4F33-4421-BC4B-83A3E5C7DFA9}">
      <dgm:prSet/>
      <dgm:spPr/>
      <dgm:t>
        <a:bodyPr/>
        <a:lstStyle/>
        <a:p>
          <a:endParaRPr lang="en-US"/>
        </a:p>
      </dgm:t>
    </dgm:pt>
    <dgm:pt modelId="{6B320255-19BC-40DF-9E07-5AD71CE5C7BE}">
      <dgm:prSet/>
      <dgm:spPr/>
      <dgm:t>
        <a:bodyPr/>
        <a:lstStyle/>
        <a:p>
          <a:r>
            <a:rPr lang="en-US"/>
            <a:t>Developing information literacy to evaluate and validate online sources.</a:t>
          </a:r>
        </a:p>
      </dgm:t>
    </dgm:pt>
    <dgm:pt modelId="{4526A120-0AC9-4D42-B6B5-C5695A0B52EC}" type="parTrans" cxnId="{AF64115B-28AB-4B4D-BDBF-9916716AA5FC}">
      <dgm:prSet/>
      <dgm:spPr/>
      <dgm:t>
        <a:bodyPr/>
        <a:lstStyle/>
        <a:p>
          <a:endParaRPr lang="en-US"/>
        </a:p>
      </dgm:t>
    </dgm:pt>
    <dgm:pt modelId="{F04CEBDD-515E-47D9-A69D-99070DBFF275}" type="sibTrans" cxnId="{AF64115B-28AB-4B4D-BDBF-9916716AA5FC}">
      <dgm:prSet/>
      <dgm:spPr/>
      <dgm:t>
        <a:bodyPr/>
        <a:lstStyle/>
        <a:p>
          <a:endParaRPr lang="en-US"/>
        </a:p>
      </dgm:t>
    </dgm:pt>
    <dgm:pt modelId="{63C01247-1BF4-4861-9F74-8E338E66044F}">
      <dgm:prSet/>
      <dgm:spPr/>
      <dgm:t>
        <a:bodyPr/>
        <a:lstStyle/>
        <a:p>
          <a:r>
            <a:rPr lang="en-US"/>
            <a:t>Acquiring</a:t>
          </a:r>
        </a:p>
      </dgm:t>
    </dgm:pt>
    <dgm:pt modelId="{A1B3B363-5AF5-4FBF-87A9-C56CB5DA069F}" type="parTrans" cxnId="{67447BF7-8B03-4DC9-9CDC-C55DD0408DBD}">
      <dgm:prSet/>
      <dgm:spPr/>
      <dgm:t>
        <a:bodyPr/>
        <a:lstStyle/>
        <a:p>
          <a:endParaRPr lang="en-US"/>
        </a:p>
      </dgm:t>
    </dgm:pt>
    <dgm:pt modelId="{36DAD385-C8C4-408C-AC4D-58BB9AF21484}" type="sibTrans" cxnId="{67447BF7-8B03-4DC9-9CDC-C55DD0408DBD}">
      <dgm:prSet/>
      <dgm:spPr/>
      <dgm:t>
        <a:bodyPr/>
        <a:lstStyle/>
        <a:p>
          <a:endParaRPr lang="en-US"/>
        </a:p>
      </dgm:t>
    </dgm:pt>
    <dgm:pt modelId="{0B83DA9A-B6D9-4F3F-8669-6BE360B8D847}">
      <dgm:prSet/>
      <dgm:spPr/>
      <dgm:t>
        <a:bodyPr/>
        <a:lstStyle/>
        <a:p>
          <a:r>
            <a:rPr lang="en-US"/>
            <a:t>Acquiring cybersecurity knowledge and practices.</a:t>
          </a:r>
        </a:p>
      </dgm:t>
    </dgm:pt>
    <dgm:pt modelId="{D772C450-669D-4375-992C-0CCDF95A9454}" type="parTrans" cxnId="{B82E6C3F-B0DA-475F-BF78-8D9CDC16BE4A}">
      <dgm:prSet/>
      <dgm:spPr/>
      <dgm:t>
        <a:bodyPr/>
        <a:lstStyle/>
        <a:p>
          <a:endParaRPr lang="en-US"/>
        </a:p>
      </dgm:t>
    </dgm:pt>
    <dgm:pt modelId="{025753EC-FCBD-44FE-91BD-AB2625B302D6}" type="sibTrans" cxnId="{B82E6C3F-B0DA-475F-BF78-8D9CDC16BE4A}">
      <dgm:prSet/>
      <dgm:spPr/>
      <dgm:t>
        <a:bodyPr/>
        <a:lstStyle/>
        <a:p>
          <a:endParaRPr lang="en-US"/>
        </a:p>
      </dgm:t>
    </dgm:pt>
    <dgm:pt modelId="{A868DE61-4BD3-48F8-8A9A-94B81F3A9E7B}" type="pres">
      <dgm:prSet presAssocID="{69B2C1A0-AD7A-42B6-82B4-D74D66E58455}" presName="Name0" presStyleCnt="0">
        <dgm:presLayoutVars>
          <dgm:dir/>
          <dgm:animLvl val="lvl"/>
          <dgm:resizeHandles val="exact"/>
        </dgm:presLayoutVars>
      </dgm:prSet>
      <dgm:spPr/>
    </dgm:pt>
    <dgm:pt modelId="{6EE9E9BD-3497-47B6-B609-159EADF74B58}" type="pres">
      <dgm:prSet presAssocID="{F38A8B8E-9417-4006-8E97-49A242EF9519}" presName="linNode" presStyleCnt="0"/>
      <dgm:spPr/>
    </dgm:pt>
    <dgm:pt modelId="{30CE44A7-C0A5-4DB3-B388-15B8137E1A74}" type="pres">
      <dgm:prSet presAssocID="{F38A8B8E-9417-4006-8E97-49A242EF9519}" presName="parentText" presStyleLbl="solidFgAcc1" presStyleIdx="0" presStyleCnt="4">
        <dgm:presLayoutVars>
          <dgm:chMax val="1"/>
          <dgm:bulletEnabled/>
        </dgm:presLayoutVars>
      </dgm:prSet>
      <dgm:spPr/>
    </dgm:pt>
    <dgm:pt modelId="{E526EC37-8776-4653-BB05-2239C1785605}" type="pres">
      <dgm:prSet presAssocID="{F38A8B8E-9417-4006-8E97-49A242EF9519}" presName="descendantText" presStyleLbl="alignNode1" presStyleIdx="0" presStyleCnt="4">
        <dgm:presLayoutVars>
          <dgm:bulletEnabled/>
        </dgm:presLayoutVars>
      </dgm:prSet>
      <dgm:spPr/>
    </dgm:pt>
    <dgm:pt modelId="{F8F7AE0E-BBCD-4D5B-AEFB-0084C7EACB0C}" type="pres">
      <dgm:prSet presAssocID="{52CE4F83-6CDC-4697-9F8A-DFE0D38B6A77}" presName="sp" presStyleCnt="0"/>
      <dgm:spPr/>
    </dgm:pt>
    <dgm:pt modelId="{46ECCF65-2C1A-4BA6-8375-864B020C4770}" type="pres">
      <dgm:prSet presAssocID="{43C441FA-C337-4BE4-8D3E-32B47105AE58}" presName="linNode" presStyleCnt="0"/>
      <dgm:spPr/>
    </dgm:pt>
    <dgm:pt modelId="{54DCAC17-628B-41E5-ADE3-3C7A11F3BE41}" type="pres">
      <dgm:prSet presAssocID="{43C441FA-C337-4BE4-8D3E-32B47105AE58}" presName="parentText" presStyleLbl="solidFgAcc1" presStyleIdx="1" presStyleCnt="4">
        <dgm:presLayoutVars>
          <dgm:chMax val="1"/>
          <dgm:bulletEnabled/>
        </dgm:presLayoutVars>
      </dgm:prSet>
      <dgm:spPr/>
    </dgm:pt>
    <dgm:pt modelId="{EB2F74E1-A2CB-469D-8A5E-77C6FC828F58}" type="pres">
      <dgm:prSet presAssocID="{43C441FA-C337-4BE4-8D3E-32B47105AE58}" presName="descendantText" presStyleLbl="alignNode1" presStyleIdx="1" presStyleCnt="4">
        <dgm:presLayoutVars>
          <dgm:bulletEnabled/>
        </dgm:presLayoutVars>
      </dgm:prSet>
      <dgm:spPr/>
    </dgm:pt>
    <dgm:pt modelId="{E06F78BA-6C29-4A4F-A3FF-4F0D53A923C7}" type="pres">
      <dgm:prSet presAssocID="{7F9A647E-28F1-460C-A000-FEF1B61F1A42}" presName="sp" presStyleCnt="0"/>
      <dgm:spPr/>
    </dgm:pt>
    <dgm:pt modelId="{B70C82D8-FDD5-49D0-80AC-E453ECC7F702}" type="pres">
      <dgm:prSet presAssocID="{4C41A0DC-5030-41C9-8597-AF44EF74DFD3}" presName="linNode" presStyleCnt="0"/>
      <dgm:spPr/>
    </dgm:pt>
    <dgm:pt modelId="{6F44E549-D3FA-4473-BA84-68DDED893805}" type="pres">
      <dgm:prSet presAssocID="{4C41A0DC-5030-41C9-8597-AF44EF74DFD3}" presName="parentText" presStyleLbl="solidFgAcc1" presStyleIdx="2" presStyleCnt="4">
        <dgm:presLayoutVars>
          <dgm:chMax val="1"/>
          <dgm:bulletEnabled/>
        </dgm:presLayoutVars>
      </dgm:prSet>
      <dgm:spPr/>
    </dgm:pt>
    <dgm:pt modelId="{51368975-0601-410E-82B9-61AB15E792D5}" type="pres">
      <dgm:prSet presAssocID="{4C41A0DC-5030-41C9-8597-AF44EF74DFD3}" presName="descendantText" presStyleLbl="alignNode1" presStyleIdx="2" presStyleCnt="4">
        <dgm:presLayoutVars>
          <dgm:bulletEnabled/>
        </dgm:presLayoutVars>
      </dgm:prSet>
      <dgm:spPr/>
    </dgm:pt>
    <dgm:pt modelId="{8695804C-BD70-4728-A71E-0338C8A9EB3F}" type="pres">
      <dgm:prSet presAssocID="{2B171C18-49CC-4F16-9000-37C2C9340CB3}" presName="sp" presStyleCnt="0"/>
      <dgm:spPr/>
    </dgm:pt>
    <dgm:pt modelId="{BD0E68EE-C0AB-4227-BF4E-95A6ED7C4B9C}" type="pres">
      <dgm:prSet presAssocID="{63C01247-1BF4-4861-9F74-8E338E66044F}" presName="linNode" presStyleCnt="0"/>
      <dgm:spPr/>
    </dgm:pt>
    <dgm:pt modelId="{43074B17-C196-4767-87B1-418CF175E94F}" type="pres">
      <dgm:prSet presAssocID="{63C01247-1BF4-4861-9F74-8E338E66044F}" presName="parentText" presStyleLbl="solidFgAcc1" presStyleIdx="3" presStyleCnt="4">
        <dgm:presLayoutVars>
          <dgm:chMax val="1"/>
          <dgm:bulletEnabled/>
        </dgm:presLayoutVars>
      </dgm:prSet>
      <dgm:spPr/>
    </dgm:pt>
    <dgm:pt modelId="{E7D7A04A-C607-42EF-8B6C-8E6BFD441B26}" type="pres">
      <dgm:prSet presAssocID="{63C01247-1BF4-4861-9F74-8E338E66044F}" presName="descendantText" presStyleLbl="alignNode1" presStyleIdx="3" presStyleCnt="4">
        <dgm:presLayoutVars>
          <dgm:bulletEnabled/>
        </dgm:presLayoutVars>
      </dgm:prSet>
      <dgm:spPr/>
    </dgm:pt>
  </dgm:ptLst>
  <dgm:cxnLst>
    <dgm:cxn modelId="{D48E7F01-DCA4-4EE8-8AEF-03D44BE23123}" type="presOf" srcId="{7BE31900-9520-44CB-A618-3A7C4D83DB78}" destId="{E526EC37-8776-4653-BB05-2239C1785605}" srcOrd="0" destOrd="0" presId="urn:microsoft.com/office/officeart/2016/7/layout/VerticalHollowActionList"/>
    <dgm:cxn modelId="{31D4A019-857B-4EF5-B449-C00E96748A39}" type="presOf" srcId="{0B83DA9A-B6D9-4F3F-8669-6BE360B8D847}" destId="{E7D7A04A-C607-42EF-8B6C-8E6BFD441B26}" srcOrd="0" destOrd="0" presId="urn:microsoft.com/office/officeart/2016/7/layout/VerticalHollowActionList"/>
    <dgm:cxn modelId="{1849152F-9FB1-4415-8ED4-5E75F8795CD4}" type="presOf" srcId="{4C41A0DC-5030-41C9-8597-AF44EF74DFD3}" destId="{6F44E549-D3FA-4473-BA84-68DDED893805}" srcOrd="0" destOrd="0" presId="urn:microsoft.com/office/officeart/2016/7/layout/VerticalHollowActionList"/>
    <dgm:cxn modelId="{26EF2331-052D-4D60-BF44-35CDC206D36B}" srcId="{69B2C1A0-AD7A-42B6-82B4-D74D66E58455}" destId="{43C441FA-C337-4BE4-8D3E-32B47105AE58}" srcOrd="1" destOrd="0" parTransId="{2E432E7D-9632-4DE2-86D7-A4C801CEA4FA}" sibTransId="{7F9A647E-28F1-460C-A000-FEF1B61F1A42}"/>
    <dgm:cxn modelId="{B82E6C3F-B0DA-475F-BF78-8D9CDC16BE4A}" srcId="{63C01247-1BF4-4861-9F74-8E338E66044F}" destId="{0B83DA9A-B6D9-4F3F-8669-6BE360B8D847}" srcOrd="0" destOrd="0" parTransId="{D772C450-669D-4375-992C-0CCDF95A9454}" sibTransId="{025753EC-FCBD-44FE-91BD-AB2625B302D6}"/>
    <dgm:cxn modelId="{AF64115B-28AB-4B4D-BDBF-9916716AA5FC}" srcId="{4C41A0DC-5030-41C9-8597-AF44EF74DFD3}" destId="{6B320255-19BC-40DF-9E07-5AD71CE5C7BE}" srcOrd="0" destOrd="0" parTransId="{4526A120-0AC9-4D42-B6B5-C5695A0B52EC}" sibTransId="{F04CEBDD-515E-47D9-A69D-99070DBFF275}"/>
    <dgm:cxn modelId="{7F22D967-4F33-4421-BC4B-83A3E5C7DFA9}" srcId="{69B2C1A0-AD7A-42B6-82B4-D74D66E58455}" destId="{4C41A0DC-5030-41C9-8597-AF44EF74DFD3}" srcOrd="2" destOrd="0" parTransId="{3B4D6E3D-166C-4C10-9E1E-AB11B78C61AE}" sibTransId="{2B171C18-49CC-4F16-9000-37C2C9340CB3}"/>
    <dgm:cxn modelId="{321FD469-52A9-4F1D-81E0-F2DA7538A446}" srcId="{F38A8B8E-9417-4006-8E97-49A242EF9519}" destId="{7BE31900-9520-44CB-A618-3A7C4D83DB78}" srcOrd="0" destOrd="0" parTransId="{90866364-66D2-4381-9D49-E6BB9EE26EBF}" sibTransId="{F44E359C-7ACA-4591-8D36-2011585DEA1A}"/>
    <dgm:cxn modelId="{E77A2E6C-3C42-40DE-AFB0-24A26A2EBD6E}" type="presOf" srcId="{63C01247-1BF4-4861-9F74-8E338E66044F}" destId="{43074B17-C196-4767-87B1-418CF175E94F}" srcOrd="0" destOrd="0" presId="urn:microsoft.com/office/officeart/2016/7/layout/VerticalHollowActionList"/>
    <dgm:cxn modelId="{D32F7B70-C84C-4959-B14A-0C7ABEDF9C01}" type="presOf" srcId="{43C441FA-C337-4BE4-8D3E-32B47105AE58}" destId="{54DCAC17-628B-41E5-ADE3-3C7A11F3BE41}" srcOrd="0" destOrd="0" presId="urn:microsoft.com/office/officeart/2016/7/layout/VerticalHollowActionList"/>
    <dgm:cxn modelId="{6437258A-482B-40F4-A4A1-5378AF49229D}" type="presOf" srcId="{F38A8B8E-9417-4006-8E97-49A242EF9519}" destId="{30CE44A7-C0A5-4DB3-B388-15B8137E1A74}" srcOrd="0" destOrd="0" presId="urn:microsoft.com/office/officeart/2016/7/layout/VerticalHollowActionList"/>
    <dgm:cxn modelId="{60A06890-72AC-4070-8454-397B4CBFE794}" srcId="{69B2C1A0-AD7A-42B6-82B4-D74D66E58455}" destId="{F38A8B8E-9417-4006-8E97-49A242EF9519}" srcOrd="0" destOrd="0" parTransId="{E67A1EF9-EC09-46D1-81CC-988362993165}" sibTransId="{52CE4F83-6CDC-4697-9F8A-DFE0D38B6A77}"/>
    <dgm:cxn modelId="{898938B4-CD09-41BB-89AC-6CF7BC636637}" type="presOf" srcId="{69B2C1A0-AD7A-42B6-82B4-D74D66E58455}" destId="{A868DE61-4BD3-48F8-8A9A-94B81F3A9E7B}" srcOrd="0" destOrd="0" presId="urn:microsoft.com/office/officeart/2016/7/layout/VerticalHollowActionList"/>
    <dgm:cxn modelId="{0F0762E1-49E0-4009-9A35-9046FBC02245}" srcId="{43C441FA-C337-4BE4-8D3E-32B47105AE58}" destId="{B781CCA2-F0D5-46AD-A808-E4E0589A1D9E}" srcOrd="0" destOrd="0" parTransId="{4A0A69CD-7E37-44A6-8843-5886F62A1B09}" sibTransId="{BC0CFCAC-57D2-447A-85C0-F6C4C6373612}"/>
    <dgm:cxn modelId="{B4EACAF5-2A09-4509-9F60-EFBF46FBDC9F}" type="presOf" srcId="{6B320255-19BC-40DF-9E07-5AD71CE5C7BE}" destId="{51368975-0601-410E-82B9-61AB15E792D5}" srcOrd="0" destOrd="0" presId="urn:microsoft.com/office/officeart/2016/7/layout/VerticalHollowActionList"/>
    <dgm:cxn modelId="{67447BF7-8B03-4DC9-9CDC-C55DD0408DBD}" srcId="{69B2C1A0-AD7A-42B6-82B4-D74D66E58455}" destId="{63C01247-1BF4-4861-9F74-8E338E66044F}" srcOrd="3" destOrd="0" parTransId="{A1B3B363-5AF5-4FBF-87A9-C56CB5DA069F}" sibTransId="{36DAD385-C8C4-408C-AC4D-58BB9AF21484}"/>
    <dgm:cxn modelId="{250F3CFC-4425-494C-9FE1-C40A438CF277}" type="presOf" srcId="{B781CCA2-F0D5-46AD-A808-E4E0589A1D9E}" destId="{EB2F74E1-A2CB-469D-8A5E-77C6FC828F58}" srcOrd="0" destOrd="0" presId="urn:microsoft.com/office/officeart/2016/7/layout/VerticalHollowActionList"/>
    <dgm:cxn modelId="{EDC4249E-92F2-45A8-B558-8F4EF3FDFABD}" type="presParOf" srcId="{A868DE61-4BD3-48F8-8A9A-94B81F3A9E7B}" destId="{6EE9E9BD-3497-47B6-B609-159EADF74B58}" srcOrd="0" destOrd="0" presId="urn:microsoft.com/office/officeart/2016/7/layout/VerticalHollowActionList"/>
    <dgm:cxn modelId="{244F7970-0AA4-4350-914C-4D4725E8A0A2}" type="presParOf" srcId="{6EE9E9BD-3497-47B6-B609-159EADF74B58}" destId="{30CE44A7-C0A5-4DB3-B388-15B8137E1A74}" srcOrd="0" destOrd="0" presId="urn:microsoft.com/office/officeart/2016/7/layout/VerticalHollowActionList"/>
    <dgm:cxn modelId="{F488C77D-3898-468C-A3E4-FAB328CCAAC4}" type="presParOf" srcId="{6EE9E9BD-3497-47B6-B609-159EADF74B58}" destId="{E526EC37-8776-4653-BB05-2239C1785605}" srcOrd="1" destOrd="0" presId="urn:microsoft.com/office/officeart/2016/7/layout/VerticalHollowActionList"/>
    <dgm:cxn modelId="{4711A644-D1E7-40E8-BF28-157D4470EB93}" type="presParOf" srcId="{A868DE61-4BD3-48F8-8A9A-94B81F3A9E7B}" destId="{F8F7AE0E-BBCD-4D5B-AEFB-0084C7EACB0C}" srcOrd="1" destOrd="0" presId="urn:microsoft.com/office/officeart/2016/7/layout/VerticalHollowActionList"/>
    <dgm:cxn modelId="{43E405E5-62DC-464D-BECB-5292DA1B7A27}" type="presParOf" srcId="{A868DE61-4BD3-48F8-8A9A-94B81F3A9E7B}" destId="{46ECCF65-2C1A-4BA6-8375-864B020C4770}" srcOrd="2" destOrd="0" presId="urn:microsoft.com/office/officeart/2016/7/layout/VerticalHollowActionList"/>
    <dgm:cxn modelId="{EB79A991-AA3A-438C-A99E-FFD1486722E1}" type="presParOf" srcId="{46ECCF65-2C1A-4BA6-8375-864B020C4770}" destId="{54DCAC17-628B-41E5-ADE3-3C7A11F3BE41}" srcOrd="0" destOrd="0" presId="urn:microsoft.com/office/officeart/2016/7/layout/VerticalHollowActionList"/>
    <dgm:cxn modelId="{0704954B-3D61-4926-8084-E87D738B9667}" type="presParOf" srcId="{46ECCF65-2C1A-4BA6-8375-864B020C4770}" destId="{EB2F74E1-A2CB-469D-8A5E-77C6FC828F58}" srcOrd="1" destOrd="0" presId="urn:microsoft.com/office/officeart/2016/7/layout/VerticalHollowActionList"/>
    <dgm:cxn modelId="{9FC3BA98-23DE-4CFD-8D63-6CEC6A3EB989}" type="presParOf" srcId="{A868DE61-4BD3-48F8-8A9A-94B81F3A9E7B}" destId="{E06F78BA-6C29-4A4F-A3FF-4F0D53A923C7}" srcOrd="3" destOrd="0" presId="urn:microsoft.com/office/officeart/2016/7/layout/VerticalHollowActionList"/>
    <dgm:cxn modelId="{1FFEB8E1-140E-4ABA-A2F5-7E083EE94D7D}" type="presParOf" srcId="{A868DE61-4BD3-48F8-8A9A-94B81F3A9E7B}" destId="{B70C82D8-FDD5-49D0-80AC-E453ECC7F702}" srcOrd="4" destOrd="0" presId="urn:microsoft.com/office/officeart/2016/7/layout/VerticalHollowActionList"/>
    <dgm:cxn modelId="{31D4A1E5-A4A8-40EE-AAD2-E431992E6454}" type="presParOf" srcId="{B70C82D8-FDD5-49D0-80AC-E453ECC7F702}" destId="{6F44E549-D3FA-4473-BA84-68DDED893805}" srcOrd="0" destOrd="0" presId="urn:microsoft.com/office/officeart/2016/7/layout/VerticalHollowActionList"/>
    <dgm:cxn modelId="{6A0BD61D-3085-492A-8CE9-7056751BEA7C}" type="presParOf" srcId="{B70C82D8-FDD5-49D0-80AC-E453ECC7F702}" destId="{51368975-0601-410E-82B9-61AB15E792D5}" srcOrd="1" destOrd="0" presId="urn:microsoft.com/office/officeart/2016/7/layout/VerticalHollowActionList"/>
    <dgm:cxn modelId="{03E32498-40B3-41B2-A3E3-19278FDFDB13}" type="presParOf" srcId="{A868DE61-4BD3-48F8-8A9A-94B81F3A9E7B}" destId="{8695804C-BD70-4728-A71E-0338C8A9EB3F}" srcOrd="5" destOrd="0" presId="urn:microsoft.com/office/officeart/2016/7/layout/VerticalHollowActionList"/>
    <dgm:cxn modelId="{7AFEAF50-B1FE-465C-A93D-2C0D5375760F}" type="presParOf" srcId="{A868DE61-4BD3-48F8-8A9A-94B81F3A9E7B}" destId="{BD0E68EE-C0AB-4227-BF4E-95A6ED7C4B9C}" srcOrd="6" destOrd="0" presId="urn:microsoft.com/office/officeart/2016/7/layout/VerticalHollowActionList"/>
    <dgm:cxn modelId="{E410D122-5F1E-4DBE-B53B-DE096F06CC67}" type="presParOf" srcId="{BD0E68EE-C0AB-4227-BF4E-95A6ED7C4B9C}" destId="{43074B17-C196-4767-87B1-418CF175E94F}" srcOrd="0" destOrd="0" presId="urn:microsoft.com/office/officeart/2016/7/layout/VerticalHollowActionList"/>
    <dgm:cxn modelId="{8581961D-CF64-46EF-AAAF-16D35E2B47A3}" type="presParOf" srcId="{BD0E68EE-C0AB-4227-BF4E-95A6ED7C4B9C}" destId="{E7D7A04A-C607-42EF-8B6C-8E6BFD441B26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A3A6B2-BC68-4F11-811A-827C0B074D9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423DB1D-EC5C-496B-9395-A323238DD688}">
      <dgm:prSet/>
      <dgm:spPr/>
      <dgm:t>
        <a:bodyPr/>
        <a:lstStyle/>
        <a:p>
          <a:pPr>
            <a:defRPr cap="all"/>
          </a:pPr>
          <a:r>
            <a:rPr lang="en-GB" b="0" i="0"/>
            <a:t>Utilizing search strategies and search engines effectively.</a:t>
          </a:r>
          <a:endParaRPr lang="en-US"/>
        </a:p>
      </dgm:t>
    </dgm:pt>
    <dgm:pt modelId="{6ADDDF2F-4043-4F8A-83D1-F81C37DFBC6C}" type="parTrans" cxnId="{D84D1803-DF0E-4549-B5D9-D921E288B8B3}">
      <dgm:prSet/>
      <dgm:spPr/>
      <dgm:t>
        <a:bodyPr/>
        <a:lstStyle/>
        <a:p>
          <a:endParaRPr lang="en-US"/>
        </a:p>
      </dgm:t>
    </dgm:pt>
    <dgm:pt modelId="{93BB6B0A-5936-4679-A865-B2597B8DAF92}" type="sibTrans" cxnId="{D84D1803-DF0E-4549-B5D9-D921E288B8B3}">
      <dgm:prSet/>
      <dgm:spPr/>
      <dgm:t>
        <a:bodyPr/>
        <a:lstStyle/>
        <a:p>
          <a:endParaRPr lang="en-US"/>
        </a:p>
      </dgm:t>
    </dgm:pt>
    <dgm:pt modelId="{E16610D6-F1C3-4908-A4FB-84D8D0DBABF4}">
      <dgm:prSet/>
      <dgm:spPr/>
      <dgm:t>
        <a:bodyPr/>
        <a:lstStyle/>
        <a:p>
          <a:pPr>
            <a:defRPr cap="all"/>
          </a:pPr>
          <a:r>
            <a:rPr lang="en-GB" b="0" i="0"/>
            <a:t>Evaluating the credibility and relevance of online information.</a:t>
          </a:r>
          <a:endParaRPr lang="en-US"/>
        </a:p>
      </dgm:t>
    </dgm:pt>
    <dgm:pt modelId="{24E1A061-0F6F-4431-B514-1F11B6CFAC7D}" type="parTrans" cxnId="{6098FA5D-441C-4CBA-8FBC-C79C5E61CE20}">
      <dgm:prSet/>
      <dgm:spPr/>
      <dgm:t>
        <a:bodyPr/>
        <a:lstStyle/>
        <a:p>
          <a:endParaRPr lang="en-US"/>
        </a:p>
      </dgm:t>
    </dgm:pt>
    <dgm:pt modelId="{9A9EE627-4EAD-432C-ADE7-14413EE1C9CA}" type="sibTrans" cxnId="{6098FA5D-441C-4CBA-8FBC-C79C5E61CE20}">
      <dgm:prSet/>
      <dgm:spPr/>
      <dgm:t>
        <a:bodyPr/>
        <a:lstStyle/>
        <a:p>
          <a:endParaRPr lang="en-US"/>
        </a:p>
      </dgm:t>
    </dgm:pt>
    <dgm:pt modelId="{71D3EC49-ED77-4558-BE8B-D587984A7CED}">
      <dgm:prSet/>
      <dgm:spPr/>
      <dgm:t>
        <a:bodyPr/>
        <a:lstStyle/>
        <a:p>
          <a:pPr>
            <a:defRPr cap="all"/>
          </a:pPr>
          <a:r>
            <a:rPr lang="en-GB" b="0" i="0"/>
            <a:t>Engaging with digital libraries and academic databases.</a:t>
          </a:r>
          <a:endParaRPr lang="en-US"/>
        </a:p>
      </dgm:t>
    </dgm:pt>
    <dgm:pt modelId="{B3D9FDF7-CBD2-469F-98AD-07BC6A5A28B3}" type="parTrans" cxnId="{9E32387B-0045-44E1-BF5E-2F890986F4D8}">
      <dgm:prSet/>
      <dgm:spPr/>
      <dgm:t>
        <a:bodyPr/>
        <a:lstStyle/>
        <a:p>
          <a:endParaRPr lang="en-US"/>
        </a:p>
      </dgm:t>
    </dgm:pt>
    <dgm:pt modelId="{82A9DD63-D6D6-4025-988B-3BC67A844AD3}" type="sibTrans" cxnId="{9E32387B-0045-44E1-BF5E-2F890986F4D8}">
      <dgm:prSet/>
      <dgm:spPr/>
      <dgm:t>
        <a:bodyPr/>
        <a:lstStyle/>
        <a:p>
          <a:endParaRPr lang="en-US"/>
        </a:p>
      </dgm:t>
    </dgm:pt>
    <dgm:pt modelId="{1F6030C1-0868-49DD-82CE-70FEBC19A426}">
      <dgm:prSet/>
      <dgm:spPr/>
      <dgm:t>
        <a:bodyPr/>
        <a:lstStyle/>
        <a:p>
          <a:pPr>
            <a:defRPr cap="all"/>
          </a:pPr>
          <a:r>
            <a:rPr lang="en-GB" b="0" i="0"/>
            <a:t>Properly citing digital sources to avoid plagiarism.</a:t>
          </a:r>
          <a:endParaRPr lang="en-US"/>
        </a:p>
      </dgm:t>
    </dgm:pt>
    <dgm:pt modelId="{3A5F2B0B-E9E7-42AC-BB52-8CEA49B6EEE1}" type="parTrans" cxnId="{3BDC2BBB-11DB-4EDE-BF1A-C3E0285FFC69}">
      <dgm:prSet/>
      <dgm:spPr/>
      <dgm:t>
        <a:bodyPr/>
        <a:lstStyle/>
        <a:p>
          <a:endParaRPr lang="en-US"/>
        </a:p>
      </dgm:t>
    </dgm:pt>
    <dgm:pt modelId="{F235B795-6946-408B-AEFE-669B95EEAFCC}" type="sibTrans" cxnId="{3BDC2BBB-11DB-4EDE-BF1A-C3E0285FFC69}">
      <dgm:prSet/>
      <dgm:spPr/>
      <dgm:t>
        <a:bodyPr/>
        <a:lstStyle/>
        <a:p>
          <a:endParaRPr lang="en-US"/>
        </a:p>
      </dgm:t>
    </dgm:pt>
    <dgm:pt modelId="{A7AB67FB-912C-431F-9E69-F4BEEE2A9EF2}" type="pres">
      <dgm:prSet presAssocID="{17A3A6B2-BC68-4F11-811A-827C0B074D9E}" presName="root" presStyleCnt="0">
        <dgm:presLayoutVars>
          <dgm:dir/>
          <dgm:resizeHandles val="exact"/>
        </dgm:presLayoutVars>
      </dgm:prSet>
      <dgm:spPr/>
    </dgm:pt>
    <dgm:pt modelId="{F1FBD473-5CA1-49D7-9656-6FE0361A141F}" type="pres">
      <dgm:prSet presAssocID="{7423DB1D-EC5C-496B-9395-A323238DD688}" presName="compNode" presStyleCnt="0"/>
      <dgm:spPr/>
    </dgm:pt>
    <dgm:pt modelId="{6207DE79-7FDA-4AE1-A912-65A0FCA62B46}" type="pres">
      <dgm:prSet presAssocID="{7423DB1D-EC5C-496B-9395-A323238DD688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B1732DA-60F7-4FDB-B901-B972E9A30E9D}" type="pres">
      <dgm:prSet presAssocID="{7423DB1D-EC5C-496B-9395-A323238DD6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Zoom In"/>
        </a:ext>
      </dgm:extLst>
    </dgm:pt>
    <dgm:pt modelId="{D1CED46C-E992-4EF5-817B-B1DF07573BEE}" type="pres">
      <dgm:prSet presAssocID="{7423DB1D-EC5C-496B-9395-A323238DD688}" presName="spaceRect" presStyleCnt="0"/>
      <dgm:spPr/>
    </dgm:pt>
    <dgm:pt modelId="{79D9DDB2-78A4-4542-8446-8A3B9A8C84F6}" type="pres">
      <dgm:prSet presAssocID="{7423DB1D-EC5C-496B-9395-A323238DD688}" presName="textRect" presStyleLbl="revTx" presStyleIdx="0" presStyleCnt="4">
        <dgm:presLayoutVars>
          <dgm:chMax val="1"/>
          <dgm:chPref val="1"/>
        </dgm:presLayoutVars>
      </dgm:prSet>
      <dgm:spPr/>
    </dgm:pt>
    <dgm:pt modelId="{539A5F8B-37DA-492D-8127-39B696A9A09C}" type="pres">
      <dgm:prSet presAssocID="{93BB6B0A-5936-4679-A865-B2597B8DAF92}" presName="sibTrans" presStyleCnt="0"/>
      <dgm:spPr/>
    </dgm:pt>
    <dgm:pt modelId="{D72015B0-ACAE-417C-90A9-2C14035BF5A5}" type="pres">
      <dgm:prSet presAssocID="{E16610D6-F1C3-4908-A4FB-84D8D0DBABF4}" presName="compNode" presStyleCnt="0"/>
      <dgm:spPr/>
    </dgm:pt>
    <dgm:pt modelId="{1FA3D194-F742-4715-B075-EE6DEF180483}" type="pres">
      <dgm:prSet presAssocID="{E16610D6-F1C3-4908-A4FB-84D8D0DBABF4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B47E773-6937-4884-8389-278D1379C719}" type="pres">
      <dgm:prSet presAssocID="{E16610D6-F1C3-4908-A4FB-84D8D0DBABF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DC768A1-0C72-4B84-A478-127687B614DA}" type="pres">
      <dgm:prSet presAssocID="{E16610D6-F1C3-4908-A4FB-84D8D0DBABF4}" presName="spaceRect" presStyleCnt="0"/>
      <dgm:spPr/>
    </dgm:pt>
    <dgm:pt modelId="{5A910928-3895-4EA8-BF29-4A4BE9E65C60}" type="pres">
      <dgm:prSet presAssocID="{E16610D6-F1C3-4908-A4FB-84D8D0DBABF4}" presName="textRect" presStyleLbl="revTx" presStyleIdx="1" presStyleCnt="4">
        <dgm:presLayoutVars>
          <dgm:chMax val="1"/>
          <dgm:chPref val="1"/>
        </dgm:presLayoutVars>
      </dgm:prSet>
      <dgm:spPr/>
    </dgm:pt>
    <dgm:pt modelId="{BDE3B0E4-4366-4D1E-A89D-44FEE404A332}" type="pres">
      <dgm:prSet presAssocID="{9A9EE627-4EAD-432C-ADE7-14413EE1C9CA}" presName="sibTrans" presStyleCnt="0"/>
      <dgm:spPr/>
    </dgm:pt>
    <dgm:pt modelId="{41B833B3-DDE6-4E19-9A52-A6DD88375262}" type="pres">
      <dgm:prSet presAssocID="{71D3EC49-ED77-4558-BE8B-D587984A7CED}" presName="compNode" presStyleCnt="0"/>
      <dgm:spPr/>
    </dgm:pt>
    <dgm:pt modelId="{55F7F75A-B1BD-46AA-9381-A24DA913951F}" type="pres">
      <dgm:prSet presAssocID="{71D3EC49-ED77-4558-BE8B-D587984A7CED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083A5DF-FF39-4569-B9AD-76F5E871E922}" type="pres">
      <dgm:prSet presAssocID="{71D3EC49-ED77-4558-BE8B-D587984A7CE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DA85C02B-62F6-4F8D-A8AB-FBA13BDB3500}" type="pres">
      <dgm:prSet presAssocID="{71D3EC49-ED77-4558-BE8B-D587984A7CED}" presName="spaceRect" presStyleCnt="0"/>
      <dgm:spPr/>
    </dgm:pt>
    <dgm:pt modelId="{2451A050-BA89-415E-A387-9426CDAC9385}" type="pres">
      <dgm:prSet presAssocID="{71D3EC49-ED77-4558-BE8B-D587984A7CED}" presName="textRect" presStyleLbl="revTx" presStyleIdx="2" presStyleCnt="4">
        <dgm:presLayoutVars>
          <dgm:chMax val="1"/>
          <dgm:chPref val="1"/>
        </dgm:presLayoutVars>
      </dgm:prSet>
      <dgm:spPr/>
    </dgm:pt>
    <dgm:pt modelId="{034675D4-93B3-4F5E-9843-F62D15864814}" type="pres">
      <dgm:prSet presAssocID="{82A9DD63-D6D6-4025-988B-3BC67A844AD3}" presName="sibTrans" presStyleCnt="0"/>
      <dgm:spPr/>
    </dgm:pt>
    <dgm:pt modelId="{81764FFF-C3DD-437A-A16D-3211CF88222F}" type="pres">
      <dgm:prSet presAssocID="{1F6030C1-0868-49DD-82CE-70FEBC19A426}" presName="compNode" presStyleCnt="0"/>
      <dgm:spPr/>
    </dgm:pt>
    <dgm:pt modelId="{F91105B3-2C20-4016-96EA-1F7AB981F3C4}" type="pres">
      <dgm:prSet presAssocID="{1F6030C1-0868-49DD-82CE-70FEBC19A42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4634EF0-F506-4989-88A3-FD022B6B0FFF}" type="pres">
      <dgm:prSet presAssocID="{1F6030C1-0868-49DD-82CE-70FEBC19A42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67DCEE71-06F6-498C-B40A-3224E3A0284B}" type="pres">
      <dgm:prSet presAssocID="{1F6030C1-0868-49DD-82CE-70FEBC19A426}" presName="spaceRect" presStyleCnt="0"/>
      <dgm:spPr/>
    </dgm:pt>
    <dgm:pt modelId="{5934F121-46DB-4FFF-A46D-7989F7CB20EA}" type="pres">
      <dgm:prSet presAssocID="{1F6030C1-0868-49DD-82CE-70FEBC19A4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84D1803-DF0E-4549-B5D9-D921E288B8B3}" srcId="{17A3A6B2-BC68-4F11-811A-827C0B074D9E}" destId="{7423DB1D-EC5C-496B-9395-A323238DD688}" srcOrd="0" destOrd="0" parTransId="{6ADDDF2F-4043-4F8A-83D1-F81C37DFBC6C}" sibTransId="{93BB6B0A-5936-4679-A865-B2597B8DAF92}"/>
    <dgm:cxn modelId="{76779205-F878-4003-ADB2-A6F21DDF8F56}" type="presOf" srcId="{71D3EC49-ED77-4558-BE8B-D587984A7CED}" destId="{2451A050-BA89-415E-A387-9426CDAC9385}" srcOrd="0" destOrd="0" presId="urn:microsoft.com/office/officeart/2018/5/layout/IconLeafLabelList"/>
    <dgm:cxn modelId="{BFE93615-F191-486E-90ED-D8B91C6E86FD}" type="presOf" srcId="{E16610D6-F1C3-4908-A4FB-84D8D0DBABF4}" destId="{5A910928-3895-4EA8-BF29-4A4BE9E65C60}" srcOrd="0" destOrd="0" presId="urn:microsoft.com/office/officeart/2018/5/layout/IconLeafLabelList"/>
    <dgm:cxn modelId="{6098FA5D-441C-4CBA-8FBC-C79C5E61CE20}" srcId="{17A3A6B2-BC68-4F11-811A-827C0B074D9E}" destId="{E16610D6-F1C3-4908-A4FB-84D8D0DBABF4}" srcOrd="1" destOrd="0" parTransId="{24E1A061-0F6F-4431-B514-1F11B6CFAC7D}" sibTransId="{9A9EE627-4EAD-432C-ADE7-14413EE1C9CA}"/>
    <dgm:cxn modelId="{9E32387B-0045-44E1-BF5E-2F890986F4D8}" srcId="{17A3A6B2-BC68-4F11-811A-827C0B074D9E}" destId="{71D3EC49-ED77-4558-BE8B-D587984A7CED}" srcOrd="2" destOrd="0" parTransId="{B3D9FDF7-CBD2-469F-98AD-07BC6A5A28B3}" sibTransId="{82A9DD63-D6D6-4025-988B-3BC67A844AD3}"/>
    <dgm:cxn modelId="{81450C87-0A2C-4C19-9301-29F51E4178D9}" type="presOf" srcId="{7423DB1D-EC5C-496B-9395-A323238DD688}" destId="{79D9DDB2-78A4-4542-8446-8A3B9A8C84F6}" srcOrd="0" destOrd="0" presId="urn:microsoft.com/office/officeart/2018/5/layout/IconLeafLabelList"/>
    <dgm:cxn modelId="{3BDC2BBB-11DB-4EDE-BF1A-C3E0285FFC69}" srcId="{17A3A6B2-BC68-4F11-811A-827C0B074D9E}" destId="{1F6030C1-0868-49DD-82CE-70FEBC19A426}" srcOrd="3" destOrd="0" parTransId="{3A5F2B0B-E9E7-42AC-BB52-8CEA49B6EEE1}" sibTransId="{F235B795-6946-408B-AEFE-669B95EEAFCC}"/>
    <dgm:cxn modelId="{5D6E57D5-7974-49CF-A990-267D2DDF505E}" type="presOf" srcId="{17A3A6B2-BC68-4F11-811A-827C0B074D9E}" destId="{A7AB67FB-912C-431F-9E69-F4BEEE2A9EF2}" srcOrd="0" destOrd="0" presId="urn:microsoft.com/office/officeart/2018/5/layout/IconLeafLabelList"/>
    <dgm:cxn modelId="{D45DDED6-B88B-4148-AED1-46AF4080954B}" type="presOf" srcId="{1F6030C1-0868-49DD-82CE-70FEBC19A426}" destId="{5934F121-46DB-4FFF-A46D-7989F7CB20EA}" srcOrd="0" destOrd="0" presId="urn:microsoft.com/office/officeart/2018/5/layout/IconLeafLabelList"/>
    <dgm:cxn modelId="{8C134C33-8694-47DD-B0CE-FAF79D681593}" type="presParOf" srcId="{A7AB67FB-912C-431F-9E69-F4BEEE2A9EF2}" destId="{F1FBD473-5CA1-49D7-9656-6FE0361A141F}" srcOrd="0" destOrd="0" presId="urn:microsoft.com/office/officeart/2018/5/layout/IconLeafLabelList"/>
    <dgm:cxn modelId="{769195AD-24AB-4E3A-A65D-B9AA642CA7BD}" type="presParOf" srcId="{F1FBD473-5CA1-49D7-9656-6FE0361A141F}" destId="{6207DE79-7FDA-4AE1-A912-65A0FCA62B46}" srcOrd="0" destOrd="0" presId="urn:microsoft.com/office/officeart/2018/5/layout/IconLeafLabelList"/>
    <dgm:cxn modelId="{12FB1C18-5EE1-46F6-A5DB-8943DAB4D4D0}" type="presParOf" srcId="{F1FBD473-5CA1-49D7-9656-6FE0361A141F}" destId="{FB1732DA-60F7-4FDB-B901-B972E9A30E9D}" srcOrd="1" destOrd="0" presId="urn:microsoft.com/office/officeart/2018/5/layout/IconLeafLabelList"/>
    <dgm:cxn modelId="{97C6C7A1-AC73-4592-80F1-5C0414AB9A4A}" type="presParOf" srcId="{F1FBD473-5CA1-49D7-9656-6FE0361A141F}" destId="{D1CED46C-E992-4EF5-817B-B1DF07573BEE}" srcOrd="2" destOrd="0" presId="urn:microsoft.com/office/officeart/2018/5/layout/IconLeafLabelList"/>
    <dgm:cxn modelId="{F0C60488-2355-4445-80D6-AE81ECFA2828}" type="presParOf" srcId="{F1FBD473-5CA1-49D7-9656-6FE0361A141F}" destId="{79D9DDB2-78A4-4542-8446-8A3B9A8C84F6}" srcOrd="3" destOrd="0" presId="urn:microsoft.com/office/officeart/2018/5/layout/IconLeafLabelList"/>
    <dgm:cxn modelId="{6F8B9B97-DCC6-4702-A718-5A8B58158762}" type="presParOf" srcId="{A7AB67FB-912C-431F-9E69-F4BEEE2A9EF2}" destId="{539A5F8B-37DA-492D-8127-39B696A9A09C}" srcOrd="1" destOrd="0" presId="urn:microsoft.com/office/officeart/2018/5/layout/IconLeafLabelList"/>
    <dgm:cxn modelId="{91057388-8D36-4BFE-8CF7-0F946F6F102C}" type="presParOf" srcId="{A7AB67FB-912C-431F-9E69-F4BEEE2A9EF2}" destId="{D72015B0-ACAE-417C-90A9-2C14035BF5A5}" srcOrd="2" destOrd="0" presId="urn:microsoft.com/office/officeart/2018/5/layout/IconLeafLabelList"/>
    <dgm:cxn modelId="{A4FF9FB7-1C3E-4A36-B9C4-68DC8F6676EF}" type="presParOf" srcId="{D72015B0-ACAE-417C-90A9-2C14035BF5A5}" destId="{1FA3D194-F742-4715-B075-EE6DEF180483}" srcOrd="0" destOrd="0" presId="urn:microsoft.com/office/officeart/2018/5/layout/IconLeafLabelList"/>
    <dgm:cxn modelId="{C16EF188-4348-40D8-91C5-8A501E727E4E}" type="presParOf" srcId="{D72015B0-ACAE-417C-90A9-2C14035BF5A5}" destId="{DB47E773-6937-4884-8389-278D1379C719}" srcOrd="1" destOrd="0" presId="urn:microsoft.com/office/officeart/2018/5/layout/IconLeafLabelList"/>
    <dgm:cxn modelId="{B845793E-23F6-4CC4-AD31-192C3A503AFD}" type="presParOf" srcId="{D72015B0-ACAE-417C-90A9-2C14035BF5A5}" destId="{0DC768A1-0C72-4B84-A478-127687B614DA}" srcOrd="2" destOrd="0" presId="urn:microsoft.com/office/officeart/2018/5/layout/IconLeafLabelList"/>
    <dgm:cxn modelId="{20CE6625-DDEA-4B21-BC44-AB5791049731}" type="presParOf" srcId="{D72015B0-ACAE-417C-90A9-2C14035BF5A5}" destId="{5A910928-3895-4EA8-BF29-4A4BE9E65C60}" srcOrd="3" destOrd="0" presId="urn:microsoft.com/office/officeart/2018/5/layout/IconLeafLabelList"/>
    <dgm:cxn modelId="{3B8F1BD6-B4D4-4B88-B759-8A09E19EA9B8}" type="presParOf" srcId="{A7AB67FB-912C-431F-9E69-F4BEEE2A9EF2}" destId="{BDE3B0E4-4366-4D1E-A89D-44FEE404A332}" srcOrd="3" destOrd="0" presId="urn:microsoft.com/office/officeart/2018/5/layout/IconLeafLabelList"/>
    <dgm:cxn modelId="{86F76D40-5F8A-46EC-ADCD-2AF9B551D520}" type="presParOf" srcId="{A7AB67FB-912C-431F-9E69-F4BEEE2A9EF2}" destId="{41B833B3-DDE6-4E19-9A52-A6DD88375262}" srcOrd="4" destOrd="0" presId="urn:microsoft.com/office/officeart/2018/5/layout/IconLeafLabelList"/>
    <dgm:cxn modelId="{9CFE8496-F1B4-49FD-A154-C3BF2E8183D9}" type="presParOf" srcId="{41B833B3-DDE6-4E19-9A52-A6DD88375262}" destId="{55F7F75A-B1BD-46AA-9381-A24DA913951F}" srcOrd="0" destOrd="0" presId="urn:microsoft.com/office/officeart/2018/5/layout/IconLeafLabelList"/>
    <dgm:cxn modelId="{99D4965B-DAC6-41F0-9514-47DFBD484A4A}" type="presParOf" srcId="{41B833B3-DDE6-4E19-9A52-A6DD88375262}" destId="{A083A5DF-FF39-4569-B9AD-76F5E871E922}" srcOrd="1" destOrd="0" presId="urn:microsoft.com/office/officeart/2018/5/layout/IconLeafLabelList"/>
    <dgm:cxn modelId="{7BCFA90F-4941-41A7-9962-89A34781C751}" type="presParOf" srcId="{41B833B3-DDE6-4E19-9A52-A6DD88375262}" destId="{DA85C02B-62F6-4F8D-A8AB-FBA13BDB3500}" srcOrd="2" destOrd="0" presId="urn:microsoft.com/office/officeart/2018/5/layout/IconLeafLabelList"/>
    <dgm:cxn modelId="{D0A5FAD8-63B2-468D-8DDA-D464FF7DFE1D}" type="presParOf" srcId="{41B833B3-DDE6-4E19-9A52-A6DD88375262}" destId="{2451A050-BA89-415E-A387-9426CDAC9385}" srcOrd="3" destOrd="0" presId="urn:microsoft.com/office/officeart/2018/5/layout/IconLeafLabelList"/>
    <dgm:cxn modelId="{321CAA75-9280-4B12-A6F2-0C1C488ECAB2}" type="presParOf" srcId="{A7AB67FB-912C-431F-9E69-F4BEEE2A9EF2}" destId="{034675D4-93B3-4F5E-9843-F62D15864814}" srcOrd="5" destOrd="0" presId="urn:microsoft.com/office/officeart/2018/5/layout/IconLeafLabelList"/>
    <dgm:cxn modelId="{3FC5C5F9-BE08-49B9-90AC-BF1CA33E7501}" type="presParOf" srcId="{A7AB67FB-912C-431F-9E69-F4BEEE2A9EF2}" destId="{81764FFF-C3DD-437A-A16D-3211CF88222F}" srcOrd="6" destOrd="0" presId="urn:microsoft.com/office/officeart/2018/5/layout/IconLeafLabelList"/>
    <dgm:cxn modelId="{3631C585-643B-4254-882F-8484AFDE82FF}" type="presParOf" srcId="{81764FFF-C3DD-437A-A16D-3211CF88222F}" destId="{F91105B3-2C20-4016-96EA-1F7AB981F3C4}" srcOrd="0" destOrd="0" presId="urn:microsoft.com/office/officeart/2018/5/layout/IconLeafLabelList"/>
    <dgm:cxn modelId="{2CFE9496-301C-4C07-86E5-D0279A4C4202}" type="presParOf" srcId="{81764FFF-C3DD-437A-A16D-3211CF88222F}" destId="{24634EF0-F506-4989-88A3-FD022B6B0FFF}" srcOrd="1" destOrd="0" presId="urn:microsoft.com/office/officeart/2018/5/layout/IconLeafLabelList"/>
    <dgm:cxn modelId="{E247116C-5BA3-4CEA-A584-213E010512E2}" type="presParOf" srcId="{81764FFF-C3DD-437A-A16D-3211CF88222F}" destId="{67DCEE71-06F6-498C-B40A-3224E3A0284B}" srcOrd="2" destOrd="0" presId="urn:microsoft.com/office/officeart/2018/5/layout/IconLeafLabelList"/>
    <dgm:cxn modelId="{097B16C9-9BE4-4529-AB8C-35383C8D1823}" type="presParOf" srcId="{81764FFF-C3DD-437A-A16D-3211CF88222F}" destId="{5934F121-46DB-4FFF-A46D-7989F7CB20E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4DDDB5-0595-49A8-9AD1-6F3B1BE80B1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12F4F6F-78DC-4E42-B7B4-AE6E182C4D22}">
      <dgm:prSet/>
      <dgm:spPr/>
      <dgm:t>
        <a:bodyPr/>
        <a:lstStyle/>
        <a:p>
          <a:r>
            <a:rPr lang="en-GB" b="0" i="0"/>
            <a:t>Familiarizing oneself with learning management systems (LMS).</a:t>
          </a:r>
          <a:endParaRPr lang="en-US"/>
        </a:p>
      </dgm:t>
    </dgm:pt>
    <dgm:pt modelId="{9026B5C4-B582-4C56-A4DB-C12BEA3D7829}" type="parTrans" cxnId="{7D3DFAE2-2227-4A21-B929-5863EF1531C6}">
      <dgm:prSet/>
      <dgm:spPr/>
      <dgm:t>
        <a:bodyPr/>
        <a:lstStyle/>
        <a:p>
          <a:endParaRPr lang="en-US"/>
        </a:p>
      </dgm:t>
    </dgm:pt>
    <dgm:pt modelId="{3D2ECA5F-C209-46E9-B71D-D96CC2B7539F}" type="sibTrans" cxnId="{7D3DFAE2-2227-4A21-B929-5863EF1531C6}">
      <dgm:prSet/>
      <dgm:spPr/>
      <dgm:t>
        <a:bodyPr/>
        <a:lstStyle/>
        <a:p>
          <a:endParaRPr lang="en-US"/>
        </a:p>
      </dgm:t>
    </dgm:pt>
    <dgm:pt modelId="{5E83C814-2B4F-480D-903B-C5AAC2409853}">
      <dgm:prSet/>
      <dgm:spPr/>
      <dgm:t>
        <a:bodyPr/>
        <a:lstStyle/>
        <a:p>
          <a:r>
            <a:rPr lang="en-GB" b="0" i="0"/>
            <a:t>Navigating through online course materials, assignments, and discussions.</a:t>
          </a:r>
          <a:endParaRPr lang="en-US"/>
        </a:p>
      </dgm:t>
    </dgm:pt>
    <dgm:pt modelId="{0C18BADB-F805-4D26-8F82-96936EAF05A9}" type="parTrans" cxnId="{FD760784-7068-4A68-8E51-8BAAE6691EBA}">
      <dgm:prSet/>
      <dgm:spPr/>
      <dgm:t>
        <a:bodyPr/>
        <a:lstStyle/>
        <a:p>
          <a:endParaRPr lang="en-US"/>
        </a:p>
      </dgm:t>
    </dgm:pt>
    <dgm:pt modelId="{DDCB9F2A-59B2-4174-B5F8-139F736773B0}" type="sibTrans" cxnId="{FD760784-7068-4A68-8E51-8BAAE6691EBA}">
      <dgm:prSet/>
      <dgm:spPr/>
      <dgm:t>
        <a:bodyPr/>
        <a:lstStyle/>
        <a:p>
          <a:endParaRPr lang="en-US"/>
        </a:p>
      </dgm:t>
    </dgm:pt>
    <dgm:pt modelId="{8C38ED19-B25B-4588-B4B3-872B9BEB6CF5}">
      <dgm:prSet/>
      <dgm:spPr/>
      <dgm:t>
        <a:bodyPr/>
        <a:lstStyle/>
        <a:p>
          <a:r>
            <a:rPr lang="en-GB" b="0" i="0"/>
            <a:t>Participating in virtual classrooms and webinars.</a:t>
          </a:r>
          <a:endParaRPr lang="en-US"/>
        </a:p>
      </dgm:t>
    </dgm:pt>
    <dgm:pt modelId="{5891199D-26FB-4774-AA13-C3488E9AA7BD}" type="parTrans" cxnId="{0FF77148-6DAF-4D72-93A7-0C39141AED20}">
      <dgm:prSet/>
      <dgm:spPr/>
      <dgm:t>
        <a:bodyPr/>
        <a:lstStyle/>
        <a:p>
          <a:endParaRPr lang="en-US"/>
        </a:p>
      </dgm:t>
    </dgm:pt>
    <dgm:pt modelId="{9693376E-EC43-4255-8C2D-A7D6D544E883}" type="sibTrans" cxnId="{0FF77148-6DAF-4D72-93A7-0C39141AED20}">
      <dgm:prSet/>
      <dgm:spPr/>
      <dgm:t>
        <a:bodyPr/>
        <a:lstStyle/>
        <a:p>
          <a:endParaRPr lang="en-US"/>
        </a:p>
      </dgm:t>
    </dgm:pt>
    <dgm:pt modelId="{A94E4CA3-8E61-4A7B-935A-BC671B3187D7}">
      <dgm:prSet/>
      <dgm:spPr/>
      <dgm:t>
        <a:bodyPr/>
        <a:lstStyle/>
        <a:p>
          <a:r>
            <a:rPr lang="en-GB" b="0" i="0"/>
            <a:t>Collaborating with peers through online platforms.</a:t>
          </a:r>
          <a:endParaRPr lang="en-US"/>
        </a:p>
      </dgm:t>
    </dgm:pt>
    <dgm:pt modelId="{1CDF84A4-6664-4507-BB85-9FF60C4DA854}" type="parTrans" cxnId="{D27894B4-B969-40FF-8BFF-FF5F04239E49}">
      <dgm:prSet/>
      <dgm:spPr/>
      <dgm:t>
        <a:bodyPr/>
        <a:lstStyle/>
        <a:p>
          <a:endParaRPr lang="en-US"/>
        </a:p>
      </dgm:t>
    </dgm:pt>
    <dgm:pt modelId="{8A778D14-FEC0-4399-80A3-5BDDCB585017}" type="sibTrans" cxnId="{D27894B4-B969-40FF-8BFF-FF5F04239E49}">
      <dgm:prSet/>
      <dgm:spPr/>
      <dgm:t>
        <a:bodyPr/>
        <a:lstStyle/>
        <a:p>
          <a:endParaRPr lang="en-US"/>
        </a:p>
      </dgm:t>
    </dgm:pt>
    <dgm:pt modelId="{55489201-9A35-463C-BA1F-AB27AA16D9D7}" type="pres">
      <dgm:prSet presAssocID="{194DDDB5-0595-49A8-9AD1-6F3B1BE80B1E}" presName="root" presStyleCnt="0">
        <dgm:presLayoutVars>
          <dgm:dir/>
          <dgm:resizeHandles val="exact"/>
        </dgm:presLayoutVars>
      </dgm:prSet>
      <dgm:spPr/>
    </dgm:pt>
    <dgm:pt modelId="{491C5954-36B9-4036-9468-38F8EBDA2F7A}" type="pres">
      <dgm:prSet presAssocID="{194DDDB5-0595-49A8-9AD1-6F3B1BE80B1E}" presName="container" presStyleCnt="0">
        <dgm:presLayoutVars>
          <dgm:dir/>
          <dgm:resizeHandles val="exact"/>
        </dgm:presLayoutVars>
      </dgm:prSet>
      <dgm:spPr/>
    </dgm:pt>
    <dgm:pt modelId="{315B0DE0-0018-4629-8B19-07F4610BA745}" type="pres">
      <dgm:prSet presAssocID="{B12F4F6F-78DC-4E42-B7B4-AE6E182C4D22}" presName="compNode" presStyleCnt="0"/>
      <dgm:spPr/>
    </dgm:pt>
    <dgm:pt modelId="{E82E3A77-AFC7-481E-9260-F86AAEC5EF41}" type="pres">
      <dgm:prSet presAssocID="{B12F4F6F-78DC-4E42-B7B4-AE6E182C4D22}" presName="iconBgRect" presStyleLbl="bgShp" presStyleIdx="0" presStyleCnt="4"/>
      <dgm:spPr/>
    </dgm:pt>
    <dgm:pt modelId="{970E05C1-28C9-475D-AE05-62608A977860}" type="pres">
      <dgm:prSet presAssocID="{B12F4F6F-78DC-4E42-B7B4-AE6E182C4D2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B5B6673-FBD1-4759-9C9F-22637C88034E}" type="pres">
      <dgm:prSet presAssocID="{B12F4F6F-78DC-4E42-B7B4-AE6E182C4D22}" presName="spaceRect" presStyleCnt="0"/>
      <dgm:spPr/>
    </dgm:pt>
    <dgm:pt modelId="{3ACB53DD-9AE9-43D1-8ACD-83D3E5D3E513}" type="pres">
      <dgm:prSet presAssocID="{B12F4F6F-78DC-4E42-B7B4-AE6E182C4D22}" presName="textRect" presStyleLbl="revTx" presStyleIdx="0" presStyleCnt="4">
        <dgm:presLayoutVars>
          <dgm:chMax val="1"/>
          <dgm:chPref val="1"/>
        </dgm:presLayoutVars>
      </dgm:prSet>
      <dgm:spPr/>
    </dgm:pt>
    <dgm:pt modelId="{2025F2C1-8568-4E2D-AB3C-3332605776BB}" type="pres">
      <dgm:prSet presAssocID="{3D2ECA5F-C209-46E9-B71D-D96CC2B7539F}" presName="sibTrans" presStyleLbl="sibTrans2D1" presStyleIdx="0" presStyleCnt="0"/>
      <dgm:spPr/>
    </dgm:pt>
    <dgm:pt modelId="{0E76F8FC-28A6-4974-9794-C05C918DEF8C}" type="pres">
      <dgm:prSet presAssocID="{5E83C814-2B4F-480D-903B-C5AAC2409853}" presName="compNode" presStyleCnt="0"/>
      <dgm:spPr/>
    </dgm:pt>
    <dgm:pt modelId="{61CFB673-DDD0-439B-8E71-BAAF841B64CF}" type="pres">
      <dgm:prSet presAssocID="{5E83C814-2B4F-480D-903B-C5AAC2409853}" presName="iconBgRect" presStyleLbl="bgShp" presStyleIdx="1" presStyleCnt="4"/>
      <dgm:spPr/>
    </dgm:pt>
    <dgm:pt modelId="{B5F37C1C-9A23-4EFE-ADBE-C2443A061D4C}" type="pres">
      <dgm:prSet presAssocID="{5E83C814-2B4F-480D-903B-C5AAC240985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4593C69-3276-482F-B38D-58A2F506091C}" type="pres">
      <dgm:prSet presAssocID="{5E83C814-2B4F-480D-903B-C5AAC2409853}" presName="spaceRect" presStyleCnt="0"/>
      <dgm:spPr/>
    </dgm:pt>
    <dgm:pt modelId="{51BC421C-423D-40AA-BC71-9AE5F545800A}" type="pres">
      <dgm:prSet presAssocID="{5E83C814-2B4F-480D-903B-C5AAC2409853}" presName="textRect" presStyleLbl="revTx" presStyleIdx="1" presStyleCnt="4">
        <dgm:presLayoutVars>
          <dgm:chMax val="1"/>
          <dgm:chPref val="1"/>
        </dgm:presLayoutVars>
      </dgm:prSet>
      <dgm:spPr/>
    </dgm:pt>
    <dgm:pt modelId="{92DCBB11-3547-44EB-AADB-37F41A4600E8}" type="pres">
      <dgm:prSet presAssocID="{DDCB9F2A-59B2-4174-B5F8-139F736773B0}" presName="sibTrans" presStyleLbl="sibTrans2D1" presStyleIdx="0" presStyleCnt="0"/>
      <dgm:spPr/>
    </dgm:pt>
    <dgm:pt modelId="{C9800AA3-2E8D-4699-9D6C-D6896BD370AE}" type="pres">
      <dgm:prSet presAssocID="{8C38ED19-B25B-4588-B4B3-872B9BEB6CF5}" presName="compNode" presStyleCnt="0"/>
      <dgm:spPr/>
    </dgm:pt>
    <dgm:pt modelId="{DB46DFC0-9728-46AD-93B0-09E244A85AA9}" type="pres">
      <dgm:prSet presAssocID="{8C38ED19-B25B-4588-B4B3-872B9BEB6CF5}" presName="iconBgRect" presStyleLbl="bgShp" presStyleIdx="2" presStyleCnt="4"/>
      <dgm:spPr/>
    </dgm:pt>
    <dgm:pt modelId="{A0A67E88-DAB6-4252-8412-B3B63D3AEC4F}" type="pres">
      <dgm:prSet presAssocID="{8C38ED19-B25B-4588-B4B3-872B9BEB6CF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467A76A-63C9-4AB9-8CC1-47536782CF9C}" type="pres">
      <dgm:prSet presAssocID="{8C38ED19-B25B-4588-B4B3-872B9BEB6CF5}" presName="spaceRect" presStyleCnt="0"/>
      <dgm:spPr/>
    </dgm:pt>
    <dgm:pt modelId="{491E0C9E-E3DF-49A8-B789-4CF151057832}" type="pres">
      <dgm:prSet presAssocID="{8C38ED19-B25B-4588-B4B3-872B9BEB6CF5}" presName="textRect" presStyleLbl="revTx" presStyleIdx="2" presStyleCnt="4">
        <dgm:presLayoutVars>
          <dgm:chMax val="1"/>
          <dgm:chPref val="1"/>
        </dgm:presLayoutVars>
      </dgm:prSet>
      <dgm:spPr/>
    </dgm:pt>
    <dgm:pt modelId="{447A1B13-E8A8-4BAB-AC19-3182059EF476}" type="pres">
      <dgm:prSet presAssocID="{9693376E-EC43-4255-8C2D-A7D6D544E883}" presName="sibTrans" presStyleLbl="sibTrans2D1" presStyleIdx="0" presStyleCnt="0"/>
      <dgm:spPr/>
    </dgm:pt>
    <dgm:pt modelId="{6DC1283F-80C1-4661-BA61-8077E4F275E9}" type="pres">
      <dgm:prSet presAssocID="{A94E4CA3-8E61-4A7B-935A-BC671B3187D7}" presName="compNode" presStyleCnt="0"/>
      <dgm:spPr/>
    </dgm:pt>
    <dgm:pt modelId="{0593A90F-563E-4E1F-8277-BA5F78D03BC3}" type="pres">
      <dgm:prSet presAssocID="{A94E4CA3-8E61-4A7B-935A-BC671B3187D7}" presName="iconBgRect" presStyleLbl="bgShp" presStyleIdx="3" presStyleCnt="4"/>
      <dgm:spPr/>
    </dgm:pt>
    <dgm:pt modelId="{7609FED9-520F-441E-8343-06BEAB8D8A6F}" type="pres">
      <dgm:prSet presAssocID="{A94E4CA3-8E61-4A7B-935A-BC671B3187D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0895EB25-47A5-4978-A8C3-A6E5F2D95423}" type="pres">
      <dgm:prSet presAssocID="{A94E4CA3-8E61-4A7B-935A-BC671B3187D7}" presName="spaceRect" presStyleCnt="0"/>
      <dgm:spPr/>
    </dgm:pt>
    <dgm:pt modelId="{E93675DB-2260-4AB2-BB6A-C45219B7EFA3}" type="pres">
      <dgm:prSet presAssocID="{A94E4CA3-8E61-4A7B-935A-BC671B3187D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FF77148-6DAF-4D72-93A7-0C39141AED20}" srcId="{194DDDB5-0595-49A8-9AD1-6F3B1BE80B1E}" destId="{8C38ED19-B25B-4588-B4B3-872B9BEB6CF5}" srcOrd="2" destOrd="0" parTransId="{5891199D-26FB-4774-AA13-C3488E9AA7BD}" sibTransId="{9693376E-EC43-4255-8C2D-A7D6D544E883}"/>
    <dgm:cxn modelId="{11C5226A-9C39-4F5C-AD9C-4B6259A14DD9}" type="presOf" srcId="{B12F4F6F-78DC-4E42-B7B4-AE6E182C4D22}" destId="{3ACB53DD-9AE9-43D1-8ACD-83D3E5D3E513}" srcOrd="0" destOrd="0" presId="urn:microsoft.com/office/officeart/2018/2/layout/IconCircleList"/>
    <dgm:cxn modelId="{18072C74-8AC6-436D-A1B1-FA0740D6F051}" type="presOf" srcId="{194DDDB5-0595-49A8-9AD1-6F3B1BE80B1E}" destId="{55489201-9A35-463C-BA1F-AB27AA16D9D7}" srcOrd="0" destOrd="0" presId="urn:microsoft.com/office/officeart/2018/2/layout/IconCircleList"/>
    <dgm:cxn modelId="{FD760784-7068-4A68-8E51-8BAAE6691EBA}" srcId="{194DDDB5-0595-49A8-9AD1-6F3B1BE80B1E}" destId="{5E83C814-2B4F-480D-903B-C5AAC2409853}" srcOrd="1" destOrd="0" parTransId="{0C18BADB-F805-4D26-8F82-96936EAF05A9}" sibTransId="{DDCB9F2A-59B2-4174-B5F8-139F736773B0}"/>
    <dgm:cxn modelId="{5994A988-B2F5-42D6-99DB-7B3FE8FE4EF2}" type="presOf" srcId="{A94E4CA3-8E61-4A7B-935A-BC671B3187D7}" destId="{E93675DB-2260-4AB2-BB6A-C45219B7EFA3}" srcOrd="0" destOrd="0" presId="urn:microsoft.com/office/officeart/2018/2/layout/IconCircleList"/>
    <dgm:cxn modelId="{28C0168B-981F-447E-8043-109B3DEC94B9}" type="presOf" srcId="{DDCB9F2A-59B2-4174-B5F8-139F736773B0}" destId="{92DCBB11-3547-44EB-AADB-37F41A4600E8}" srcOrd="0" destOrd="0" presId="urn:microsoft.com/office/officeart/2018/2/layout/IconCircleList"/>
    <dgm:cxn modelId="{0ACD2A8F-5A0F-4706-85E9-1B78C01AA18D}" type="presOf" srcId="{8C38ED19-B25B-4588-B4B3-872B9BEB6CF5}" destId="{491E0C9E-E3DF-49A8-B789-4CF151057832}" srcOrd="0" destOrd="0" presId="urn:microsoft.com/office/officeart/2018/2/layout/IconCircleList"/>
    <dgm:cxn modelId="{8704859F-0870-458D-B185-6A9E6A26E6C6}" type="presOf" srcId="{5E83C814-2B4F-480D-903B-C5AAC2409853}" destId="{51BC421C-423D-40AA-BC71-9AE5F545800A}" srcOrd="0" destOrd="0" presId="urn:microsoft.com/office/officeart/2018/2/layout/IconCircleList"/>
    <dgm:cxn modelId="{D27894B4-B969-40FF-8BFF-FF5F04239E49}" srcId="{194DDDB5-0595-49A8-9AD1-6F3B1BE80B1E}" destId="{A94E4CA3-8E61-4A7B-935A-BC671B3187D7}" srcOrd="3" destOrd="0" parTransId="{1CDF84A4-6664-4507-BB85-9FF60C4DA854}" sibTransId="{8A778D14-FEC0-4399-80A3-5BDDCB585017}"/>
    <dgm:cxn modelId="{CF51AAB5-B459-467D-827B-1200E9CF2548}" type="presOf" srcId="{3D2ECA5F-C209-46E9-B71D-D96CC2B7539F}" destId="{2025F2C1-8568-4E2D-AB3C-3332605776BB}" srcOrd="0" destOrd="0" presId="urn:microsoft.com/office/officeart/2018/2/layout/IconCircleList"/>
    <dgm:cxn modelId="{E19490BD-4A9E-4069-915E-3F4B2A5CBD2F}" type="presOf" srcId="{9693376E-EC43-4255-8C2D-A7D6D544E883}" destId="{447A1B13-E8A8-4BAB-AC19-3182059EF476}" srcOrd="0" destOrd="0" presId="urn:microsoft.com/office/officeart/2018/2/layout/IconCircleList"/>
    <dgm:cxn modelId="{7D3DFAE2-2227-4A21-B929-5863EF1531C6}" srcId="{194DDDB5-0595-49A8-9AD1-6F3B1BE80B1E}" destId="{B12F4F6F-78DC-4E42-B7B4-AE6E182C4D22}" srcOrd="0" destOrd="0" parTransId="{9026B5C4-B582-4C56-A4DB-C12BEA3D7829}" sibTransId="{3D2ECA5F-C209-46E9-B71D-D96CC2B7539F}"/>
    <dgm:cxn modelId="{BCE80BBB-59FC-4C59-90C1-9B10B8CA2145}" type="presParOf" srcId="{55489201-9A35-463C-BA1F-AB27AA16D9D7}" destId="{491C5954-36B9-4036-9468-38F8EBDA2F7A}" srcOrd="0" destOrd="0" presId="urn:microsoft.com/office/officeart/2018/2/layout/IconCircleList"/>
    <dgm:cxn modelId="{5347E78A-9ED1-4D4D-9EB0-4C4683F4726E}" type="presParOf" srcId="{491C5954-36B9-4036-9468-38F8EBDA2F7A}" destId="{315B0DE0-0018-4629-8B19-07F4610BA745}" srcOrd="0" destOrd="0" presId="urn:microsoft.com/office/officeart/2018/2/layout/IconCircleList"/>
    <dgm:cxn modelId="{165F2101-2C14-4594-A81C-3E7F0D7FD722}" type="presParOf" srcId="{315B0DE0-0018-4629-8B19-07F4610BA745}" destId="{E82E3A77-AFC7-481E-9260-F86AAEC5EF41}" srcOrd="0" destOrd="0" presId="urn:microsoft.com/office/officeart/2018/2/layout/IconCircleList"/>
    <dgm:cxn modelId="{0640CCBC-C088-4D41-A25B-5D7C149B24B0}" type="presParOf" srcId="{315B0DE0-0018-4629-8B19-07F4610BA745}" destId="{970E05C1-28C9-475D-AE05-62608A977860}" srcOrd="1" destOrd="0" presId="urn:microsoft.com/office/officeart/2018/2/layout/IconCircleList"/>
    <dgm:cxn modelId="{F3B2081C-BBA5-4278-AA33-5B8A90A236D2}" type="presParOf" srcId="{315B0DE0-0018-4629-8B19-07F4610BA745}" destId="{8B5B6673-FBD1-4759-9C9F-22637C88034E}" srcOrd="2" destOrd="0" presId="urn:microsoft.com/office/officeart/2018/2/layout/IconCircleList"/>
    <dgm:cxn modelId="{2892CC02-1093-4DA2-AD62-4BC1EF827B1C}" type="presParOf" srcId="{315B0DE0-0018-4629-8B19-07F4610BA745}" destId="{3ACB53DD-9AE9-43D1-8ACD-83D3E5D3E513}" srcOrd="3" destOrd="0" presId="urn:microsoft.com/office/officeart/2018/2/layout/IconCircleList"/>
    <dgm:cxn modelId="{DBE6ED16-DC4B-4F71-ABD2-84A2E296892D}" type="presParOf" srcId="{491C5954-36B9-4036-9468-38F8EBDA2F7A}" destId="{2025F2C1-8568-4E2D-AB3C-3332605776BB}" srcOrd="1" destOrd="0" presId="urn:microsoft.com/office/officeart/2018/2/layout/IconCircleList"/>
    <dgm:cxn modelId="{34EE771B-E087-4442-8F02-27AA5327CA9F}" type="presParOf" srcId="{491C5954-36B9-4036-9468-38F8EBDA2F7A}" destId="{0E76F8FC-28A6-4974-9794-C05C918DEF8C}" srcOrd="2" destOrd="0" presId="urn:microsoft.com/office/officeart/2018/2/layout/IconCircleList"/>
    <dgm:cxn modelId="{73AB6DCC-ACC8-483E-86A9-12753EE09EF7}" type="presParOf" srcId="{0E76F8FC-28A6-4974-9794-C05C918DEF8C}" destId="{61CFB673-DDD0-439B-8E71-BAAF841B64CF}" srcOrd="0" destOrd="0" presId="urn:microsoft.com/office/officeart/2018/2/layout/IconCircleList"/>
    <dgm:cxn modelId="{A05E07DC-B782-4981-83F0-74A26A3309C4}" type="presParOf" srcId="{0E76F8FC-28A6-4974-9794-C05C918DEF8C}" destId="{B5F37C1C-9A23-4EFE-ADBE-C2443A061D4C}" srcOrd="1" destOrd="0" presId="urn:microsoft.com/office/officeart/2018/2/layout/IconCircleList"/>
    <dgm:cxn modelId="{70F0B1B9-13EC-4FEB-B064-CC0BAA3A7BA8}" type="presParOf" srcId="{0E76F8FC-28A6-4974-9794-C05C918DEF8C}" destId="{C4593C69-3276-482F-B38D-58A2F506091C}" srcOrd="2" destOrd="0" presId="urn:microsoft.com/office/officeart/2018/2/layout/IconCircleList"/>
    <dgm:cxn modelId="{A215F8A6-A147-4C4D-A9AF-6508E0E2928E}" type="presParOf" srcId="{0E76F8FC-28A6-4974-9794-C05C918DEF8C}" destId="{51BC421C-423D-40AA-BC71-9AE5F545800A}" srcOrd="3" destOrd="0" presId="urn:microsoft.com/office/officeart/2018/2/layout/IconCircleList"/>
    <dgm:cxn modelId="{5A782518-75C0-4AF3-8252-AD4C96C05CF0}" type="presParOf" srcId="{491C5954-36B9-4036-9468-38F8EBDA2F7A}" destId="{92DCBB11-3547-44EB-AADB-37F41A4600E8}" srcOrd="3" destOrd="0" presId="urn:microsoft.com/office/officeart/2018/2/layout/IconCircleList"/>
    <dgm:cxn modelId="{5F0FAE11-3545-41CD-9485-ABA72A3538FA}" type="presParOf" srcId="{491C5954-36B9-4036-9468-38F8EBDA2F7A}" destId="{C9800AA3-2E8D-4699-9D6C-D6896BD370AE}" srcOrd="4" destOrd="0" presId="urn:microsoft.com/office/officeart/2018/2/layout/IconCircleList"/>
    <dgm:cxn modelId="{198C3DEC-1E5F-41EB-81E5-3DCE34717707}" type="presParOf" srcId="{C9800AA3-2E8D-4699-9D6C-D6896BD370AE}" destId="{DB46DFC0-9728-46AD-93B0-09E244A85AA9}" srcOrd="0" destOrd="0" presId="urn:microsoft.com/office/officeart/2018/2/layout/IconCircleList"/>
    <dgm:cxn modelId="{ABAC3A42-89EE-4F4B-89B6-800F78F247B6}" type="presParOf" srcId="{C9800AA3-2E8D-4699-9D6C-D6896BD370AE}" destId="{A0A67E88-DAB6-4252-8412-B3B63D3AEC4F}" srcOrd="1" destOrd="0" presId="urn:microsoft.com/office/officeart/2018/2/layout/IconCircleList"/>
    <dgm:cxn modelId="{CBB16C9C-D596-48AE-8F1E-55E33FDF894F}" type="presParOf" srcId="{C9800AA3-2E8D-4699-9D6C-D6896BD370AE}" destId="{0467A76A-63C9-4AB9-8CC1-47536782CF9C}" srcOrd="2" destOrd="0" presId="urn:microsoft.com/office/officeart/2018/2/layout/IconCircleList"/>
    <dgm:cxn modelId="{D68AD1C8-8CDF-4EF9-A410-932D1ACCD53A}" type="presParOf" srcId="{C9800AA3-2E8D-4699-9D6C-D6896BD370AE}" destId="{491E0C9E-E3DF-49A8-B789-4CF151057832}" srcOrd="3" destOrd="0" presId="urn:microsoft.com/office/officeart/2018/2/layout/IconCircleList"/>
    <dgm:cxn modelId="{4F1EAC44-551F-4E2C-9C94-3E47F4764809}" type="presParOf" srcId="{491C5954-36B9-4036-9468-38F8EBDA2F7A}" destId="{447A1B13-E8A8-4BAB-AC19-3182059EF476}" srcOrd="5" destOrd="0" presId="urn:microsoft.com/office/officeart/2018/2/layout/IconCircleList"/>
    <dgm:cxn modelId="{EA06D005-04F2-4C43-96DA-9287AE9668E5}" type="presParOf" srcId="{491C5954-36B9-4036-9468-38F8EBDA2F7A}" destId="{6DC1283F-80C1-4661-BA61-8077E4F275E9}" srcOrd="6" destOrd="0" presId="urn:microsoft.com/office/officeart/2018/2/layout/IconCircleList"/>
    <dgm:cxn modelId="{0047156F-6F53-48D8-B5D0-3A6DE51698D8}" type="presParOf" srcId="{6DC1283F-80C1-4661-BA61-8077E4F275E9}" destId="{0593A90F-563E-4E1F-8277-BA5F78D03BC3}" srcOrd="0" destOrd="0" presId="urn:microsoft.com/office/officeart/2018/2/layout/IconCircleList"/>
    <dgm:cxn modelId="{0D0482C3-F9C6-4C7F-ADA4-2E3D7ABC7818}" type="presParOf" srcId="{6DC1283F-80C1-4661-BA61-8077E4F275E9}" destId="{7609FED9-520F-441E-8343-06BEAB8D8A6F}" srcOrd="1" destOrd="0" presId="urn:microsoft.com/office/officeart/2018/2/layout/IconCircleList"/>
    <dgm:cxn modelId="{FF68A0E9-31DA-4397-9FFD-B2522DDF7266}" type="presParOf" srcId="{6DC1283F-80C1-4661-BA61-8077E4F275E9}" destId="{0895EB25-47A5-4978-A8C3-A6E5F2D95423}" srcOrd="2" destOrd="0" presId="urn:microsoft.com/office/officeart/2018/2/layout/IconCircleList"/>
    <dgm:cxn modelId="{4F02280D-6C19-4C67-8CC1-C13A1E1C1C4F}" type="presParOf" srcId="{6DC1283F-80C1-4661-BA61-8077E4F275E9}" destId="{E93675DB-2260-4AB2-BB6A-C45219B7EFA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494DF3-575E-46F6-9565-F413D158A0D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0304336-7A3A-4138-876D-F4C44F46EC5D}">
      <dgm:prSet/>
      <dgm:spPr/>
      <dgm:t>
        <a:bodyPr/>
        <a:lstStyle/>
        <a:p>
          <a:r>
            <a:rPr lang="en-GB" b="0" i="0"/>
            <a:t>Creating and sharing digital documents, presentations, and spreadsheets.</a:t>
          </a:r>
          <a:endParaRPr lang="en-US"/>
        </a:p>
      </dgm:t>
    </dgm:pt>
    <dgm:pt modelId="{6BCCBA0B-7271-4ADF-A1B4-796FFF1CF45F}" type="parTrans" cxnId="{361C24F1-48F7-49D0-8034-DE3686515965}">
      <dgm:prSet/>
      <dgm:spPr/>
      <dgm:t>
        <a:bodyPr/>
        <a:lstStyle/>
        <a:p>
          <a:endParaRPr lang="en-US"/>
        </a:p>
      </dgm:t>
    </dgm:pt>
    <dgm:pt modelId="{09017008-0223-495C-85E2-F604297D0737}" type="sibTrans" cxnId="{361C24F1-48F7-49D0-8034-DE3686515965}">
      <dgm:prSet/>
      <dgm:spPr/>
      <dgm:t>
        <a:bodyPr/>
        <a:lstStyle/>
        <a:p>
          <a:endParaRPr lang="en-US"/>
        </a:p>
      </dgm:t>
    </dgm:pt>
    <dgm:pt modelId="{C07AB2DB-3A60-4974-B09C-EA14E6581143}">
      <dgm:prSet/>
      <dgm:spPr/>
      <dgm:t>
        <a:bodyPr/>
        <a:lstStyle/>
        <a:p>
          <a:r>
            <a:rPr lang="en-GB" b="0" i="0"/>
            <a:t>Developing multimedia content, including images, audio, and video.</a:t>
          </a:r>
          <a:endParaRPr lang="en-US"/>
        </a:p>
      </dgm:t>
    </dgm:pt>
    <dgm:pt modelId="{3402E0FF-1E05-4E7A-BB38-A14E82A6F8EC}" type="parTrans" cxnId="{45494441-E611-45C9-9B35-0BCA4AC93863}">
      <dgm:prSet/>
      <dgm:spPr/>
      <dgm:t>
        <a:bodyPr/>
        <a:lstStyle/>
        <a:p>
          <a:endParaRPr lang="en-US"/>
        </a:p>
      </dgm:t>
    </dgm:pt>
    <dgm:pt modelId="{837F415F-3288-48AB-9C4D-7FA8BDCE0368}" type="sibTrans" cxnId="{45494441-E611-45C9-9B35-0BCA4AC93863}">
      <dgm:prSet/>
      <dgm:spPr/>
      <dgm:t>
        <a:bodyPr/>
        <a:lstStyle/>
        <a:p>
          <a:endParaRPr lang="en-US"/>
        </a:p>
      </dgm:t>
    </dgm:pt>
    <dgm:pt modelId="{A08B8512-C6CA-4AAF-A339-AA8A1429196E}">
      <dgm:prSet/>
      <dgm:spPr/>
      <dgm:t>
        <a:bodyPr/>
        <a:lstStyle/>
        <a:p>
          <a:r>
            <a:rPr lang="en-GB" b="0" i="0"/>
            <a:t>Publishing and sharing content through blogs, websites, and social media.</a:t>
          </a:r>
          <a:endParaRPr lang="en-US"/>
        </a:p>
      </dgm:t>
    </dgm:pt>
    <dgm:pt modelId="{044BE015-BB43-47EF-BC6D-0DC1C9EE90DC}" type="parTrans" cxnId="{6E73B090-EF85-4E31-964B-6CBE2E834128}">
      <dgm:prSet/>
      <dgm:spPr/>
      <dgm:t>
        <a:bodyPr/>
        <a:lstStyle/>
        <a:p>
          <a:endParaRPr lang="en-US"/>
        </a:p>
      </dgm:t>
    </dgm:pt>
    <dgm:pt modelId="{AA47A3E2-B42B-46B6-8575-5C9A730F9D36}" type="sibTrans" cxnId="{6E73B090-EF85-4E31-964B-6CBE2E834128}">
      <dgm:prSet/>
      <dgm:spPr/>
      <dgm:t>
        <a:bodyPr/>
        <a:lstStyle/>
        <a:p>
          <a:endParaRPr lang="en-US"/>
        </a:p>
      </dgm:t>
    </dgm:pt>
    <dgm:pt modelId="{9F8F6419-EAB1-4174-A89D-E87010D82336}">
      <dgm:prSet/>
      <dgm:spPr/>
      <dgm:t>
        <a:bodyPr/>
        <a:lstStyle/>
        <a:p>
          <a:r>
            <a:rPr lang="en-GB" b="0" i="0"/>
            <a:t>Understanding copyright and licensing issues related to digital content.</a:t>
          </a:r>
          <a:endParaRPr lang="en-US"/>
        </a:p>
      </dgm:t>
    </dgm:pt>
    <dgm:pt modelId="{B43C3DED-A038-4B48-8A24-EB31919E65AD}" type="parTrans" cxnId="{A75A6138-7BDC-491B-88F0-8F4E09D2BF1E}">
      <dgm:prSet/>
      <dgm:spPr/>
      <dgm:t>
        <a:bodyPr/>
        <a:lstStyle/>
        <a:p>
          <a:endParaRPr lang="en-US"/>
        </a:p>
      </dgm:t>
    </dgm:pt>
    <dgm:pt modelId="{668EA998-EC7E-4BC7-A647-3ECA77A103E5}" type="sibTrans" cxnId="{A75A6138-7BDC-491B-88F0-8F4E09D2BF1E}">
      <dgm:prSet/>
      <dgm:spPr/>
      <dgm:t>
        <a:bodyPr/>
        <a:lstStyle/>
        <a:p>
          <a:endParaRPr lang="en-US"/>
        </a:p>
      </dgm:t>
    </dgm:pt>
    <dgm:pt modelId="{7E3E105B-7DD6-4F80-9483-98A84B6F1A21}" type="pres">
      <dgm:prSet presAssocID="{36494DF3-575E-46F6-9565-F413D158A0D8}" presName="root" presStyleCnt="0">
        <dgm:presLayoutVars>
          <dgm:dir/>
          <dgm:resizeHandles val="exact"/>
        </dgm:presLayoutVars>
      </dgm:prSet>
      <dgm:spPr/>
    </dgm:pt>
    <dgm:pt modelId="{DB1010DC-6620-4D86-A600-4E20A27ABD0F}" type="pres">
      <dgm:prSet presAssocID="{36494DF3-575E-46F6-9565-F413D158A0D8}" presName="container" presStyleCnt="0">
        <dgm:presLayoutVars>
          <dgm:dir/>
          <dgm:resizeHandles val="exact"/>
        </dgm:presLayoutVars>
      </dgm:prSet>
      <dgm:spPr/>
    </dgm:pt>
    <dgm:pt modelId="{947AF25B-1ABB-4998-9C71-FEEB86DCAC52}" type="pres">
      <dgm:prSet presAssocID="{C0304336-7A3A-4138-876D-F4C44F46EC5D}" presName="compNode" presStyleCnt="0"/>
      <dgm:spPr/>
    </dgm:pt>
    <dgm:pt modelId="{9C1F72FD-43EA-406D-965E-F0F0748F7CEB}" type="pres">
      <dgm:prSet presAssocID="{C0304336-7A3A-4138-876D-F4C44F46EC5D}" presName="iconBgRect" presStyleLbl="bgShp" presStyleIdx="0" presStyleCnt="4"/>
      <dgm:spPr/>
    </dgm:pt>
    <dgm:pt modelId="{23C04A1B-D0EE-4CC9-BF3A-9954655702E6}" type="pres">
      <dgm:prSet presAssocID="{C0304336-7A3A-4138-876D-F4C44F46EC5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C1B64C2E-9358-4554-8365-7C804DD66702}" type="pres">
      <dgm:prSet presAssocID="{C0304336-7A3A-4138-876D-F4C44F46EC5D}" presName="spaceRect" presStyleCnt="0"/>
      <dgm:spPr/>
    </dgm:pt>
    <dgm:pt modelId="{5B87F3F6-B387-4610-A7D5-97F46FAB4020}" type="pres">
      <dgm:prSet presAssocID="{C0304336-7A3A-4138-876D-F4C44F46EC5D}" presName="textRect" presStyleLbl="revTx" presStyleIdx="0" presStyleCnt="4">
        <dgm:presLayoutVars>
          <dgm:chMax val="1"/>
          <dgm:chPref val="1"/>
        </dgm:presLayoutVars>
      </dgm:prSet>
      <dgm:spPr/>
    </dgm:pt>
    <dgm:pt modelId="{BF317630-2E25-4E35-BD23-7B5FFF03DD5C}" type="pres">
      <dgm:prSet presAssocID="{09017008-0223-495C-85E2-F604297D0737}" presName="sibTrans" presStyleLbl="sibTrans2D1" presStyleIdx="0" presStyleCnt="0"/>
      <dgm:spPr/>
    </dgm:pt>
    <dgm:pt modelId="{6BC842AB-60A4-4A60-A328-733786A8FCB0}" type="pres">
      <dgm:prSet presAssocID="{C07AB2DB-3A60-4974-B09C-EA14E6581143}" presName="compNode" presStyleCnt="0"/>
      <dgm:spPr/>
    </dgm:pt>
    <dgm:pt modelId="{6F79B1CC-B27E-48AA-97C7-C6176D1836CB}" type="pres">
      <dgm:prSet presAssocID="{C07AB2DB-3A60-4974-B09C-EA14E6581143}" presName="iconBgRect" presStyleLbl="bgShp" presStyleIdx="1" presStyleCnt="4"/>
      <dgm:spPr/>
    </dgm:pt>
    <dgm:pt modelId="{3A4997FF-D4E3-40CD-A110-5259805DF075}" type="pres">
      <dgm:prSet presAssocID="{C07AB2DB-3A60-4974-B09C-EA14E658114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BC7371E8-9350-4EDD-89F1-E2C494CAA873}" type="pres">
      <dgm:prSet presAssocID="{C07AB2DB-3A60-4974-B09C-EA14E6581143}" presName="spaceRect" presStyleCnt="0"/>
      <dgm:spPr/>
    </dgm:pt>
    <dgm:pt modelId="{DE31183C-2930-4691-8ECC-B637872BF87D}" type="pres">
      <dgm:prSet presAssocID="{C07AB2DB-3A60-4974-B09C-EA14E6581143}" presName="textRect" presStyleLbl="revTx" presStyleIdx="1" presStyleCnt="4">
        <dgm:presLayoutVars>
          <dgm:chMax val="1"/>
          <dgm:chPref val="1"/>
        </dgm:presLayoutVars>
      </dgm:prSet>
      <dgm:spPr/>
    </dgm:pt>
    <dgm:pt modelId="{A9E005BB-6E7E-48A7-8AB9-E3C3C8E1E28C}" type="pres">
      <dgm:prSet presAssocID="{837F415F-3288-48AB-9C4D-7FA8BDCE0368}" presName="sibTrans" presStyleLbl="sibTrans2D1" presStyleIdx="0" presStyleCnt="0"/>
      <dgm:spPr/>
    </dgm:pt>
    <dgm:pt modelId="{6ED5EB9D-761F-47E2-A06C-5B3CD672EDD4}" type="pres">
      <dgm:prSet presAssocID="{A08B8512-C6CA-4AAF-A339-AA8A1429196E}" presName="compNode" presStyleCnt="0"/>
      <dgm:spPr/>
    </dgm:pt>
    <dgm:pt modelId="{2D3AE0F4-74D2-42DA-900F-E15E39341D15}" type="pres">
      <dgm:prSet presAssocID="{A08B8512-C6CA-4AAF-A339-AA8A1429196E}" presName="iconBgRect" presStyleLbl="bgShp" presStyleIdx="2" presStyleCnt="4"/>
      <dgm:spPr/>
    </dgm:pt>
    <dgm:pt modelId="{93065D97-4550-4346-944A-F50D47F46AF0}" type="pres">
      <dgm:prSet presAssocID="{A08B8512-C6CA-4AAF-A339-AA8A1429196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BEF9D432-B1DE-484B-8E02-454B10B2D941}" type="pres">
      <dgm:prSet presAssocID="{A08B8512-C6CA-4AAF-A339-AA8A1429196E}" presName="spaceRect" presStyleCnt="0"/>
      <dgm:spPr/>
    </dgm:pt>
    <dgm:pt modelId="{F758EC5D-3637-44C6-9376-FB99F392D066}" type="pres">
      <dgm:prSet presAssocID="{A08B8512-C6CA-4AAF-A339-AA8A1429196E}" presName="textRect" presStyleLbl="revTx" presStyleIdx="2" presStyleCnt="4">
        <dgm:presLayoutVars>
          <dgm:chMax val="1"/>
          <dgm:chPref val="1"/>
        </dgm:presLayoutVars>
      </dgm:prSet>
      <dgm:spPr/>
    </dgm:pt>
    <dgm:pt modelId="{01E384FA-538F-4B36-B53E-E9E3E9DD9B5F}" type="pres">
      <dgm:prSet presAssocID="{AA47A3E2-B42B-46B6-8575-5C9A730F9D36}" presName="sibTrans" presStyleLbl="sibTrans2D1" presStyleIdx="0" presStyleCnt="0"/>
      <dgm:spPr/>
    </dgm:pt>
    <dgm:pt modelId="{B70EFEE9-66F2-4A53-B893-EB818627833A}" type="pres">
      <dgm:prSet presAssocID="{9F8F6419-EAB1-4174-A89D-E87010D82336}" presName="compNode" presStyleCnt="0"/>
      <dgm:spPr/>
    </dgm:pt>
    <dgm:pt modelId="{577E0FB8-51C5-4DC4-AAB5-73034789E3EA}" type="pres">
      <dgm:prSet presAssocID="{9F8F6419-EAB1-4174-A89D-E87010D82336}" presName="iconBgRect" presStyleLbl="bgShp" presStyleIdx="3" presStyleCnt="4"/>
      <dgm:spPr/>
    </dgm:pt>
    <dgm:pt modelId="{BC50210D-EFDC-42AA-A757-2D3D7A8A5EB3}" type="pres">
      <dgm:prSet presAssocID="{9F8F6419-EAB1-4174-A89D-E87010D823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57CB3DDC-FDDD-434E-9C35-F56D793FA66A}" type="pres">
      <dgm:prSet presAssocID="{9F8F6419-EAB1-4174-A89D-E87010D82336}" presName="spaceRect" presStyleCnt="0"/>
      <dgm:spPr/>
    </dgm:pt>
    <dgm:pt modelId="{68D6A812-E423-4865-A7DC-E20681285B1C}" type="pres">
      <dgm:prSet presAssocID="{9F8F6419-EAB1-4174-A89D-E87010D823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196792F-EAAC-4355-BF18-6823738A572A}" type="presOf" srcId="{09017008-0223-495C-85E2-F604297D0737}" destId="{BF317630-2E25-4E35-BD23-7B5FFF03DD5C}" srcOrd="0" destOrd="0" presId="urn:microsoft.com/office/officeart/2018/2/layout/IconCircleList"/>
    <dgm:cxn modelId="{A75A6138-7BDC-491B-88F0-8F4E09D2BF1E}" srcId="{36494DF3-575E-46F6-9565-F413D158A0D8}" destId="{9F8F6419-EAB1-4174-A89D-E87010D82336}" srcOrd="3" destOrd="0" parTransId="{B43C3DED-A038-4B48-8A24-EB31919E65AD}" sibTransId="{668EA998-EC7E-4BC7-A647-3ECA77A103E5}"/>
    <dgm:cxn modelId="{9F80003C-3573-455D-8CDA-95098CA4F9D2}" type="presOf" srcId="{9F8F6419-EAB1-4174-A89D-E87010D82336}" destId="{68D6A812-E423-4865-A7DC-E20681285B1C}" srcOrd="0" destOrd="0" presId="urn:microsoft.com/office/officeart/2018/2/layout/IconCircleList"/>
    <dgm:cxn modelId="{45494441-E611-45C9-9B35-0BCA4AC93863}" srcId="{36494DF3-575E-46F6-9565-F413D158A0D8}" destId="{C07AB2DB-3A60-4974-B09C-EA14E6581143}" srcOrd="1" destOrd="0" parTransId="{3402E0FF-1E05-4E7A-BB38-A14E82A6F8EC}" sibTransId="{837F415F-3288-48AB-9C4D-7FA8BDCE0368}"/>
    <dgm:cxn modelId="{21410183-0D52-44C5-A33E-EFE2536A8B9D}" type="presOf" srcId="{C07AB2DB-3A60-4974-B09C-EA14E6581143}" destId="{DE31183C-2930-4691-8ECC-B637872BF87D}" srcOrd="0" destOrd="0" presId="urn:microsoft.com/office/officeart/2018/2/layout/IconCircleList"/>
    <dgm:cxn modelId="{43686D8F-5B27-4F90-944D-7273A235C8F8}" type="presOf" srcId="{AA47A3E2-B42B-46B6-8575-5C9A730F9D36}" destId="{01E384FA-538F-4B36-B53E-E9E3E9DD9B5F}" srcOrd="0" destOrd="0" presId="urn:microsoft.com/office/officeart/2018/2/layout/IconCircleList"/>
    <dgm:cxn modelId="{6E73B090-EF85-4E31-964B-6CBE2E834128}" srcId="{36494DF3-575E-46F6-9565-F413D158A0D8}" destId="{A08B8512-C6CA-4AAF-A339-AA8A1429196E}" srcOrd="2" destOrd="0" parTransId="{044BE015-BB43-47EF-BC6D-0DC1C9EE90DC}" sibTransId="{AA47A3E2-B42B-46B6-8575-5C9A730F9D36}"/>
    <dgm:cxn modelId="{93A6AB97-B264-432B-AE08-7CA8C7DCAB38}" type="presOf" srcId="{A08B8512-C6CA-4AAF-A339-AA8A1429196E}" destId="{F758EC5D-3637-44C6-9376-FB99F392D066}" srcOrd="0" destOrd="0" presId="urn:microsoft.com/office/officeart/2018/2/layout/IconCircleList"/>
    <dgm:cxn modelId="{3E6345A2-06C6-4E1A-B397-657B4E4DC239}" type="presOf" srcId="{C0304336-7A3A-4138-876D-F4C44F46EC5D}" destId="{5B87F3F6-B387-4610-A7D5-97F46FAB4020}" srcOrd="0" destOrd="0" presId="urn:microsoft.com/office/officeart/2018/2/layout/IconCircleList"/>
    <dgm:cxn modelId="{58D8B2CA-EBF5-4DB3-B6D2-02FF44240382}" type="presOf" srcId="{36494DF3-575E-46F6-9565-F413D158A0D8}" destId="{7E3E105B-7DD6-4F80-9483-98A84B6F1A21}" srcOrd="0" destOrd="0" presId="urn:microsoft.com/office/officeart/2018/2/layout/IconCircleList"/>
    <dgm:cxn modelId="{220456D5-056B-4304-A39D-C241F4027A4D}" type="presOf" srcId="{837F415F-3288-48AB-9C4D-7FA8BDCE0368}" destId="{A9E005BB-6E7E-48A7-8AB9-E3C3C8E1E28C}" srcOrd="0" destOrd="0" presId="urn:microsoft.com/office/officeart/2018/2/layout/IconCircleList"/>
    <dgm:cxn modelId="{361C24F1-48F7-49D0-8034-DE3686515965}" srcId="{36494DF3-575E-46F6-9565-F413D158A0D8}" destId="{C0304336-7A3A-4138-876D-F4C44F46EC5D}" srcOrd="0" destOrd="0" parTransId="{6BCCBA0B-7271-4ADF-A1B4-796FFF1CF45F}" sibTransId="{09017008-0223-495C-85E2-F604297D0737}"/>
    <dgm:cxn modelId="{09EDBD77-9065-421E-BDB9-0A993A1AA555}" type="presParOf" srcId="{7E3E105B-7DD6-4F80-9483-98A84B6F1A21}" destId="{DB1010DC-6620-4D86-A600-4E20A27ABD0F}" srcOrd="0" destOrd="0" presId="urn:microsoft.com/office/officeart/2018/2/layout/IconCircleList"/>
    <dgm:cxn modelId="{29D11239-97BC-4BF4-A153-7D4FB23892B4}" type="presParOf" srcId="{DB1010DC-6620-4D86-A600-4E20A27ABD0F}" destId="{947AF25B-1ABB-4998-9C71-FEEB86DCAC52}" srcOrd="0" destOrd="0" presId="urn:microsoft.com/office/officeart/2018/2/layout/IconCircleList"/>
    <dgm:cxn modelId="{888CADC8-FE7E-4F45-945E-17B7FCFAAFC9}" type="presParOf" srcId="{947AF25B-1ABB-4998-9C71-FEEB86DCAC52}" destId="{9C1F72FD-43EA-406D-965E-F0F0748F7CEB}" srcOrd="0" destOrd="0" presId="urn:microsoft.com/office/officeart/2018/2/layout/IconCircleList"/>
    <dgm:cxn modelId="{7C3476AB-C452-4EAD-9FD2-C702C32EA6A0}" type="presParOf" srcId="{947AF25B-1ABB-4998-9C71-FEEB86DCAC52}" destId="{23C04A1B-D0EE-4CC9-BF3A-9954655702E6}" srcOrd="1" destOrd="0" presId="urn:microsoft.com/office/officeart/2018/2/layout/IconCircleList"/>
    <dgm:cxn modelId="{B290DB51-1EA5-4F88-8507-FB0A116ED248}" type="presParOf" srcId="{947AF25B-1ABB-4998-9C71-FEEB86DCAC52}" destId="{C1B64C2E-9358-4554-8365-7C804DD66702}" srcOrd="2" destOrd="0" presId="urn:microsoft.com/office/officeart/2018/2/layout/IconCircleList"/>
    <dgm:cxn modelId="{7B1BB894-BC9C-4FC9-A9C6-C8B5632D268A}" type="presParOf" srcId="{947AF25B-1ABB-4998-9C71-FEEB86DCAC52}" destId="{5B87F3F6-B387-4610-A7D5-97F46FAB4020}" srcOrd="3" destOrd="0" presId="urn:microsoft.com/office/officeart/2018/2/layout/IconCircleList"/>
    <dgm:cxn modelId="{F87F63D4-50E6-4FE6-8522-42BAECAD2CD5}" type="presParOf" srcId="{DB1010DC-6620-4D86-A600-4E20A27ABD0F}" destId="{BF317630-2E25-4E35-BD23-7B5FFF03DD5C}" srcOrd="1" destOrd="0" presId="urn:microsoft.com/office/officeart/2018/2/layout/IconCircleList"/>
    <dgm:cxn modelId="{42FD1EFE-A4E9-4763-83DA-7F36205D5233}" type="presParOf" srcId="{DB1010DC-6620-4D86-A600-4E20A27ABD0F}" destId="{6BC842AB-60A4-4A60-A328-733786A8FCB0}" srcOrd="2" destOrd="0" presId="urn:microsoft.com/office/officeart/2018/2/layout/IconCircleList"/>
    <dgm:cxn modelId="{0DD18899-E1C3-4696-83E7-F08E3D7AE87F}" type="presParOf" srcId="{6BC842AB-60A4-4A60-A328-733786A8FCB0}" destId="{6F79B1CC-B27E-48AA-97C7-C6176D1836CB}" srcOrd="0" destOrd="0" presId="urn:microsoft.com/office/officeart/2018/2/layout/IconCircleList"/>
    <dgm:cxn modelId="{5385B309-65AB-4E2A-8DA3-9DA028915DAA}" type="presParOf" srcId="{6BC842AB-60A4-4A60-A328-733786A8FCB0}" destId="{3A4997FF-D4E3-40CD-A110-5259805DF075}" srcOrd="1" destOrd="0" presId="urn:microsoft.com/office/officeart/2018/2/layout/IconCircleList"/>
    <dgm:cxn modelId="{B2D1D657-170C-4E37-825F-D45755267465}" type="presParOf" srcId="{6BC842AB-60A4-4A60-A328-733786A8FCB0}" destId="{BC7371E8-9350-4EDD-89F1-E2C494CAA873}" srcOrd="2" destOrd="0" presId="urn:microsoft.com/office/officeart/2018/2/layout/IconCircleList"/>
    <dgm:cxn modelId="{497D9AD1-9810-4A92-BEBD-8177F3463F7D}" type="presParOf" srcId="{6BC842AB-60A4-4A60-A328-733786A8FCB0}" destId="{DE31183C-2930-4691-8ECC-B637872BF87D}" srcOrd="3" destOrd="0" presId="urn:microsoft.com/office/officeart/2018/2/layout/IconCircleList"/>
    <dgm:cxn modelId="{7A7C7A11-FBE9-4CF3-863F-DCB3A426DAE6}" type="presParOf" srcId="{DB1010DC-6620-4D86-A600-4E20A27ABD0F}" destId="{A9E005BB-6E7E-48A7-8AB9-E3C3C8E1E28C}" srcOrd="3" destOrd="0" presId="urn:microsoft.com/office/officeart/2018/2/layout/IconCircleList"/>
    <dgm:cxn modelId="{27C17694-4CFF-4EB7-9501-AD8E2C6E298F}" type="presParOf" srcId="{DB1010DC-6620-4D86-A600-4E20A27ABD0F}" destId="{6ED5EB9D-761F-47E2-A06C-5B3CD672EDD4}" srcOrd="4" destOrd="0" presId="urn:microsoft.com/office/officeart/2018/2/layout/IconCircleList"/>
    <dgm:cxn modelId="{59B63836-011A-4B30-B107-A6C02DF92BAD}" type="presParOf" srcId="{6ED5EB9D-761F-47E2-A06C-5B3CD672EDD4}" destId="{2D3AE0F4-74D2-42DA-900F-E15E39341D15}" srcOrd="0" destOrd="0" presId="urn:microsoft.com/office/officeart/2018/2/layout/IconCircleList"/>
    <dgm:cxn modelId="{53043444-A910-4D35-8EC0-F078B4D7E748}" type="presParOf" srcId="{6ED5EB9D-761F-47E2-A06C-5B3CD672EDD4}" destId="{93065D97-4550-4346-944A-F50D47F46AF0}" srcOrd="1" destOrd="0" presId="urn:microsoft.com/office/officeart/2018/2/layout/IconCircleList"/>
    <dgm:cxn modelId="{243150E1-7A8C-4907-8707-824B1CA36A85}" type="presParOf" srcId="{6ED5EB9D-761F-47E2-A06C-5B3CD672EDD4}" destId="{BEF9D432-B1DE-484B-8E02-454B10B2D941}" srcOrd="2" destOrd="0" presId="urn:microsoft.com/office/officeart/2018/2/layout/IconCircleList"/>
    <dgm:cxn modelId="{DB5942D5-F36D-482A-8806-FF61DF151A62}" type="presParOf" srcId="{6ED5EB9D-761F-47E2-A06C-5B3CD672EDD4}" destId="{F758EC5D-3637-44C6-9376-FB99F392D066}" srcOrd="3" destOrd="0" presId="urn:microsoft.com/office/officeart/2018/2/layout/IconCircleList"/>
    <dgm:cxn modelId="{2871EB8B-0D64-4D74-965B-B7869478229A}" type="presParOf" srcId="{DB1010DC-6620-4D86-A600-4E20A27ABD0F}" destId="{01E384FA-538F-4B36-B53E-E9E3E9DD9B5F}" srcOrd="5" destOrd="0" presId="urn:microsoft.com/office/officeart/2018/2/layout/IconCircleList"/>
    <dgm:cxn modelId="{F61F7CB5-EC3D-491E-BFC4-D09A8F1D7AA5}" type="presParOf" srcId="{DB1010DC-6620-4D86-A600-4E20A27ABD0F}" destId="{B70EFEE9-66F2-4A53-B893-EB818627833A}" srcOrd="6" destOrd="0" presId="urn:microsoft.com/office/officeart/2018/2/layout/IconCircleList"/>
    <dgm:cxn modelId="{47FC28EF-AFF2-4259-ABBB-2E3E3463431A}" type="presParOf" srcId="{B70EFEE9-66F2-4A53-B893-EB818627833A}" destId="{577E0FB8-51C5-4DC4-AAB5-73034789E3EA}" srcOrd="0" destOrd="0" presId="urn:microsoft.com/office/officeart/2018/2/layout/IconCircleList"/>
    <dgm:cxn modelId="{A53FCAF7-5026-423B-A5A0-C9357617261F}" type="presParOf" srcId="{B70EFEE9-66F2-4A53-B893-EB818627833A}" destId="{BC50210D-EFDC-42AA-A757-2D3D7A8A5EB3}" srcOrd="1" destOrd="0" presId="urn:microsoft.com/office/officeart/2018/2/layout/IconCircleList"/>
    <dgm:cxn modelId="{A4BC7C98-D160-4616-A5C2-08411454B7ED}" type="presParOf" srcId="{B70EFEE9-66F2-4A53-B893-EB818627833A}" destId="{57CB3DDC-FDDD-434E-9C35-F56D793FA66A}" srcOrd="2" destOrd="0" presId="urn:microsoft.com/office/officeart/2018/2/layout/IconCircleList"/>
    <dgm:cxn modelId="{E334B035-9E97-4FB4-8E31-71C40911F351}" type="presParOf" srcId="{B70EFEE9-66F2-4A53-B893-EB818627833A}" destId="{68D6A812-E423-4865-A7DC-E20681285B1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26EC37-8776-4653-BB05-2239C1785605}">
      <dsp:nvSpPr>
        <dsp:cNvPr id="0" name=""/>
        <dsp:cNvSpPr/>
      </dsp:nvSpPr>
      <dsp:spPr>
        <a:xfrm>
          <a:off x="2185565" y="1702"/>
          <a:ext cx="8742263" cy="881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Understanding and effectively using digital tools and technologies.</a:t>
          </a:r>
        </a:p>
      </dsp:txBody>
      <dsp:txXfrm>
        <a:off x="2185565" y="1702"/>
        <a:ext cx="8742263" cy="881818"/>
      </dsp:txXfrm>
    </dsp:sp>
    <dsp:sp modelId="{30CE44A7-C0A5-4DB3-B388-15B8137E1A74}">
      <dsp:nvSpPr>
        <dsp:cNvPr id="0" name=""/>
        <dsp:cNvSpPr/>
      </dsp:nvSpPr>
      <dsp:spPr>
        <a:xfrm>
          <a:off x="0" y="1702"/>
          <a:ext cx="2185565" cy="8818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Understanding</a:t>
          </a:r>
        </a:p>
      </dsp:txBody>
      <dsp:txXfrm>
        <a:off x="0" y="1702"/>
        <a:ext cx="2185565" cy="881818"/>
      </dsp:txXfrm>
    </dsp:sp>
    <dsp:sp modelId="{EB2F74E1-A2CB-469D-8A5E-77C6FC828F58}">
      <dsp:nvSpPr>
        <dsp:cNvPr id="0" name=""/>
        <dsp:cNvSpPr/>
      </dsp:nvSpPr>
      <dsp:spPr>
        <a:xfrm>
          <a:off x="2185565" y="936429"/>
          <a:ext cx="8742263" cy="881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Enhancing digital communication skills.</a:t>
          </a:r>
        </a:p>
      </dsp:txBody>
      <dsp:txXfrm>
        <a:off x="2185565" y="936429"/>
        <a:ext cx="8742263" cy="881818"/>
      </dsp:txXfrm>
    </dsp:sp>
    <dsp:sp modelId="{54DCAC17-628B-41E5-ADE3-3C7A11F3BE41}">
      <dsp:nvSpPr>
        <dsp:cNvPr id="0" name=""/>
        <dsp:cNvSpPr/>
      </dsp:nvSpPr>
      <dsp:spPr>
        <a:xfrm>
          <a:off x="0" y="936429"/>
          <a:ext cx="2185565" cy="8818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Enhancing</a:t>
          </a:r>
        </a:p>
      </dsp:txBody>
      <dsp:txXfrm>
        <a:off x="0" y="936429"/>
        <a:ext cx="2185565" cy="881818"/>
      </dsp:txXfrm>
    </dsp:sp>
    <dsp:sp modelId="{51368975-0601-410E-82B9-61AB15E792D5}">
      <dsp:nvSpPr>
        <dsp:cNvPr id="0" name=""/>
        <dsp:cNvSpPr/>
      </dsp:nvSpPr>
      <dsp:spPr>
        <a:xfrm>
          <a:off x="2185565" y="1871157"/>
          <a:ext cx="8742263" cy="881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Developing information literacy to evaluate and validate online sources.</a:t>
          </a:r>
        </a:p>
      </dsp:txBody>
      <dsp:txXfrm>
        <a:off x="2185565" y="1871157"/>
        <a:ext cx="8742263" cy="881818"/>
      </dsp:txXfrm>
    </dsp:sp>
    <dsp:sp modelId="{6F44E549-D3FA-4473-BA84-68DDED893805}">
      <dsp:nvSpPr>
        <dsp:cNvPr id="0" name=""/>
        <dsp:cNvSpPr/>
      </dsp:nvSpPr>
      <dsp:spPr>
        <a:xfrm>
          <a:off x="0" y="1871157"/>
          <a:ext cx="2185565" cy="8818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Developing</a:t>
          </a:r>
        </a:p>
      </dsp:txBody>
      <dsp:txXfrm>
        <a:off x="0" y="1871157"/>
        <a:ext cx="2185565" cy="881818"/>
      </dsp:txXfrm>
    </dsp:sp>
    <dsp:sp modelId="{E7D7A04A-C607-42EF-8B6C-8E6BFD441B26}">
      <dsp:nvSpPr>
        <dsp:cNvPr id="0" name=""/>
        <dsp:cNvSpPr/>
      </dsp:nvSpPr>
      <dsp:spPr>
        <a:xfrm>
          <a:off x="2185565" y="2805884"/>
          <a:ext cx="8742263" cy="8818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9624" tIns="223982" rIns="169624" bIns="22398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Acquiring cybersecurity knowledge and practices.</a:t>
          </a:r>
        </a:p>
      </dsp:txBody>
      <dsp:txXfrm>
        <a:off x="2185565" y="2805884"/>
        <a:ext cx="8742263" cy="881818"/>
      </dsp:txXfrm>
    </dsp:sp>
    <dsp:sp modelId="{43074B17-C196-4767-87B1-418CF175E94F}">
      <dsp:nvSpPr>
        <dsp:cNvPr id="0" name=""/>
        <dsp:cNvSpPr/>
      </dsp:nvSpPr>
      <dsp:spPr>
        <a:xfrm>
          <a:off x="0" y="2805884"/>
          <a:ext cx="2185565" cy="88181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5653" tIns="87104" rIns="115653" bIns="87104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Acquiring</a:t>
          </a:r>
        </a:p>
      </dsp:txBody>
      <dsp:txXfrm>
        <a:off x="0" y="2805884"/>
        <a:ext cx="2185565" cy="8818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07DE79-7FDA-4AE1-A912-65A0FCA62B46}">
      <dsp:nvSpPr>
        <dsp:cNvPr id="0" name=""/>
        <dsp:cNvSpPr/>
      </dsp:nvSpPr>
      <dsp:spPr>
        <a:xfrm>
          <a:off x="562927" y="5365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1732DA-60F7-4FDB-B901-B972E9A30E9D}">
      <dsp:nvSpPr>
        <dsp:cNvPr id="0" name=""/>
        <dsp:cNvSpPr/>
      </dsp:nvSpPr>
      <dsp:spPr>
        <a:xfrm>
          <a:off x="87109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9DDB2-78A4-4542-8446-8A3B9A8C84F6}">
      <dsp:nvSpPr>
        <dsp:cNvPr id="0" name=""/>
        <dsp:cNvSpPr/>
      </dsp:nvSpPr>
      <dsp:spPr>
        <a:xfrm>
          <a:off x="10068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0" i="0" kern="1200"/>
            <a:t>Utilizing search strategies and search engines effectively.</a:t>
          </a:r>
          <a:endParaRPr lang="en-US" sz="1500" kern="1200"/>
        </a:p>
      </dsp:txBody>
      <dsp:txXfrm>
        <a:off x="100682" y="2432898"/>
        <a:ext cx="2370489" cy="720000"/>
      </dsp:txXfrm>
    </dsp:sp>
    <dsp:sp modelId="{1FA3D194-F742-4715-B075-EE6DEF180483}">
      <dsp:nvSpPr>
        <dsp:cNvPr id="0" name=""/>
        <dsp:cNvSpPr/>
      </dsp:nvSpPr>
      <dsp:spPr>
        <a:xfrm>
          <a:off x="3348252" y="5365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7E773-6937-4884-8389-278D1379C719}">
      <dsp:nvSpPr>
        <dsp:cNvPr id="0" name=""/>
        <dsp:cNvSpPr/>
      </dsp:nvSpPr>
      <dsp:spPr>
        <a:xfrm>
          <a:off x="365641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910928-3895-4EA8-BF29-4A4BE9E65C60}">
      <dsp:nvSpPr>
        <dsp:cNvPr id="0" name=""/>
        <dsp:cNvSpPr/>
      </dsp:nvSpPr>
      <dsp:spPr>
        <a:xfrm>
          <a:off x="288600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0" i="0" kern="1200"/>
            <a:t>Evaluating the credibility and relevance of online information.</a:t>
          </a:r>
          <a:endParaRPr lang="en-US" sz="1500" kern="1200"/>
        </a:p>
      </dsp:txBody>
      <dsp:txXfrm>
        <a:off x="2886007" y="2432898"/>
        <a:ext cx="2370489" cy="720000"/>
      </dsp:txXfrm>
    </dsp:sp>
    <dsp:sp modelId="{55F7F75A-B1BD-46AA-9381-A24DA913951F}">
      <dsp:nvSpPr>
        <dsp:cNvPr id="0" name=""/>
        <dsp:cNvSpPr/>
      </dsp:nvSpPr>
      <dsp:spPr>
        <a:xfrm>
          <a:off x="6133577" y="5365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83A5DF-FF39-4569-B9AD-76F5E871E922}">
      <dsp:nvSpPr>
        <dsp:cNvPr id="0" name=""/>
        <dsp:cNvSpPr/>
      </dsp:nvSpPr>
      <dsp:spPr>
        <a:xfrm>
          <a:off x="6441741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51A050-BA89-415E-A387-9426CDAC9385}">
      <dsp:nvSpPr>
        <dsp:cNvPr id="0" name=""/>
        <dsp:cNvSpPr/>
      </dsp:nvSpPr>
      <dsp:spPr>
        <a:xfrm>
          <a:off x="567133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0" i="0" kern="1200"/>
            <a:t>Engaging with digital libraries and academic databases.</a:t>
          </a:r>
          <a:endParaRPr lang="en-US" sz="1500" kern="1200"/>
        </a:p>
      </dsp:txBody>
      <dsp:txXfrm>
        <a:off x="5671332" y="2432898"/>
        <a:ext cx="2370489" cy="720000"/>
      </dsp:txXfrm>
    </dsp:sp>
    <dsp:sp modelId="{F91105B3-2C20-4016-96EA-1F7AB981F3C4}">
      <dsp:nvSpPr>
        <dsp:cNvPr id="0" name=""/>
        <dsp:cNvSpPr/>
      </dsp:nvSpPr>
      <dsp:spPr>
        <a:xfrm>
          <a:off x="8918902" y="5365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634EF0-F506-4989-88A3-FD022B6B0FFF}">
      <dsp:nvSpPr>
        <dsp:cNvPr id="0" name=""/>
        <dsp:cNvSpPr/>
      </dsp:nvSpPr>
      <dsp:spPr>
        <a:xfrm>
          <a:off x="9227066" y="8446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4F121-46DB-4FFF-A46D-7989F7CB20EA}">
      <dsp:nvSpPr>
        <dsp:cNvPr id="0" name=""/>
        <dsp:cNvSpPr/>
      </dsp:nvSpPr>
      <dsp:spPr>
        <a:xfrm>
          <a:off x="845665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0" i="0" kern="1200"/>
            <a:t>Properly citing digital sources to avoid plagiarism.</a:t>
          </a:r>
          <a:endParaRPr lang="en-US" sz="1500" kern="1200"/>
        </a:p>
      </dsp:txBody>
      <dsp:txXfrm>
        <a:off x="8456657" y="24328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E3A77-AFC7-481E-9260-F86AAEC5EF41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E05C1-28C9-475D-AE05-62608A977860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B53DD-9AE9-43D1-8ACD-83D3E5D3E513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Familiarizing oneself with learning management systems (LMS).</a:t>
          </a:r>
          <a:endParaRPr lang="en-US" sz="2400" kern="1200"/>
        </a:p>
      </dsp:txBody>
      <dsp:txXfrm>
        <a:off x="1948202" y="159118"/>
        <a:ext cx="3233964" cy="1371985"/>
      </dsp:txXfrm>
    </dsp:sp>
    <dsp:sp modelId="{61CFB673-DDD0-439B-8E71-BAAF841B64CF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F37C1C-9A23-4EFE-ADBE-C2443A061D4C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C421C-423D-40AA-BC71-9AE5F545800A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Navigating through online course materials, assignments, and discussions.</a:t>
          </a:r>
          <a:endParaRPr lang="en-US" sz="2400" kern="1200"/>
        </a:p>
      </dsp:txBody>
      <dsp:txXfrm>
        <a:off x="7411643" y="159118"/>
        <a:ext cx="3233964" cy="1371985"/>
      </dsp:txXfrm>
    </dsp:sp>
    <dsp:sp modelId="{DB46DFC0-9728-46AD-93B0-09E244A85AA9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67E88-DAB6-4252-8412-B3B63D3AEC4F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E0C9E-E3DF-49A8-B789-4CF151057832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Participating in virtual classrooms and webinars.</a:t>
          </a:r>
          <a:endParaRPr lang="en-US" sz="2400" kern="1200"/>
        </a:p>
      </dsp:txBody>
      <dsp:txXfrm>
        <a:off x="1948202" y="2158301"/>
        <a:ext cx="3233964" cy="1371985"/>
      </dsp:txXfrm>
    </dsp:sp>
    <dsp:sp modelId="{0593A90F-563E-4E1F-8277-BA5F78D03BC3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9FED9-520F-441E-8343-06BEAB8D8A6F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675DB-2260-4AB2-BB6A-C45219B7EFA3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Collaborating with peers through online platforms.</a:t>
          </a:r>
          <a:endParaRPr lang="en-US" sz="2400" kern="1200"/>
        </a:p>
      </dsp:txBody>
      <dsp:txXfrm>
        <a:off x="7411643" y="2158301"/>
        <a:ext cx="3233964" cy="1371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1F72FD-43EA-406D-965E-F0F0748F7CEB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04A1B-D0EE-4CC9-BF3A-9954655702E6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87F3F6-B387-4610-A7D5-97F46FAB4020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Creating and sharing digital documents, presentations, and spreadsheets.</a:t>
          </a:r>
          <a:endParaRPr lang="en-US" sz="2400" kern="1200"/>
        </a:p>
      </dsp:txBody>
      <dsp:txXfrm>
        <a:off x="1948202" y="159118"/>
        <a:ext cx="3233964" cy="1371985"/>
      </dsp:txXfrm>
    </dsp:sp>
    <dsp:sp modelId="{6F79B1CC-B27E-48AA-97C7-C6176D1836CB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4997FF-D4E3-40CD-A110-5259805DF075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1183C-2930-4691-8ECC-B637872BF87D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Developing multimedia content, including images, audio, and video.</a:t>
          </a:r>
          <a:endParaRPr lang="en-US" sz="2400" kern="1200"/>
        </a:p>
      </dsp:txBody>
      <dsp:txXfrm>
        <a:off x="7411643" y="159118"/>
        <a:ext cx="3233964" cy="1371985"/>
      </dsp:txXfrm>
    </dsp:sp>
    <dsp:sp modelId="{2D3AE0F4-74D2-42DA-900F-E15E39341D15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65D97-4550-4346-944A-F50D47F46AF0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58EC5D-3637-44C6-9376-FB99F392D066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Publishing and sharing content through blogs, websites, and social media.</a:t>
          </a:r>
          <a:endParaRPr lang="en-US" sz="2400" kern="1200"/>
        </a:p>
      </dsp:txBody>
      <dsp:txXfrm>
        <a:off x="1948202" y="2158301"/>
        <a:ext cx="3233964" cy="1371985"/>
      </dsp:txXfrm>
    </dsp:sp>
    <dsp:sp modelId="{577E0FB8-51C5-4DC4-AAB5-73034789E3EA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50210D-EFDC-42AA-A757-2D3D7A8A5EB3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6A812-E423-4865-A7DC-E20681285B1C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Understanding copyright and licensing issues related to digital content.</a:t>
          </a:r>
          <a:endParaRPr lang="en-US" sz="2400" kern="1200"/>
        </a:p>
      </dsp:txBody>
      <dsp:txXfrm>
        <a:off x="7411643" y="2158301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CE64C-B7FC-14C1-C8BB-A233EE2B51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C6337F-3966-6124-468A-643BA030A6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0B4BF-07EE-9BC7-EFB7-DB27CE653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578D67-BE36-987F-FCDE-540B2BB46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9CCDF-0FE8-9560-9AF2-F1F2CD70C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396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E4EA22-16AD-BD02-D2D5-F331D5E48E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9657E-DE43-5137-D5A2-ADC4358FF1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63C1D-E647-2DED-51C1-65274DA58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8F5A9-F52C-6434-539C-2D7EC8C97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64F9D-6652-67C8-CE1C-BF5E9328C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534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50AF1-6587-9D3F-C091-18B497215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6265F3-8399-5E04-5813-6D7AC61880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37438C-C2A5-C783-C7C2-9DDFD5964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68DDCB-0FE2-1AB6-98CD-15D1A2046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1ADCC-5897-B4B4-51DA-03488B58E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924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46588-F002-32FC-6284-59A5F1198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A9ED3-4834-512E-CB3C-1C77CF3BA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DAEEC6-9FBA-8C64-DEA3-ACC705E3DF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6FD62F-9AD7-A18D-8DEF-53AA502F4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1E7BDF-B319-8212-C3EA-3B4507A08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0FBD49-D620-2451-AD1C-B9517336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426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7AAA3-13EC-39C6-F85C-6D3A0F84E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8F7A49-DEFE-FD4C-B63F-DD36FBA03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673E92-3062-C9CC-BAFA-B13DBC6DF9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DCF54F-4341-495B-96BC-E0585D669F3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0BAE08-EDD7-0F77-5E9E-2983E4998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FEA43A-EE1D-537E-AB93-2FFC4F076D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96B8EC5-5F3D-AD26-FDC6-1BEFD1DA2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C10AC3-CC78-9F16-5725-2464E94AC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423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780C5-151F-4C8C-921B-9E165A444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3C075F-E91A-A31D-DD28-966822C82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1F22BA-B960-3016-51C0-44B388C54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DFA860-3737-6C49-00A2-28212C115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733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6074AF-8429-8014-81FC-56B4C709A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D0CFD7-EF87-BDF9-13B5-7A96B7BDC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C8F80-8383-99E5-CC56-947924F34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117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4838-32A0-F953-3C28-D01A21747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0729F-199E-5EA2-1F69-F27406DED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689872-9222-7249-965E-A6E9294AE2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6885B0-ACC3-7376-C2AE-7511313BFB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769700-A556-1B03-5DF1-40F247A0BB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AB781B-2E74-A6CD-50BC-22F7C91DE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33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2B30-E426-03B8-65E7-7567D2ECF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46472C-65AC-532B-0874-33C58404BE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5DE9A7-25CC-324D-00D9-38D17678F3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174F59-2871-8FD0-1351-3327C216F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498ED-E716-AD65-049B-151FF25C1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B5EAD6-A65F-FDF4-0178-5A18A5F03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024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3EC3C-577F-BF25-985C-22693A854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8F9118-0441-CB2F-8574-D44D28D59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FB0E3A-F60D-8BCE-1F9D-818BC8328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AAEFB-436B-32B9-751C-90C85CE78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464B2-4D5A-DA1E-9BB4-042896AFF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93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762B2B-FD92-D414-FC3B-0000D1A7CCC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BB4A1A-861B-29BF-C479-A4646945C9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68A221-6439-DEE6-E93E-65A76735C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06492E-48D3-5946-5E28-B7BD1D4D3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02BE7C-9FD9-7AEC-49F2-AA0DD1B94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814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0348DE2-83EC-7F8A-D6B6-6BE1630FC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6C56B-8E75-0B71-61C8-428BF4865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47983-29BA-C5F8-C558-C54C5135FA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645A0-2513-4416-BDA9-A0011E4BFBC8}" type="datetimeFigureOut">
              <a:rPr lang="en-GB" smtClean="0"/>
              <a:t>07/07/2023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40A4AE-54A1-9AF2-1FC5-0C6E363412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C841AC-68AA-6A72-3BEF-591413C269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82759-5B4D-4C29-999F-B16146630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954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BA984-8120-4EB0-9E35-5B246D7FF1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b="0" i="0" dirty="0">
                <a:solidFill>
                  <a:srgbClr val="FFFFFF"/>
                </a:solidFill>
                <a:effectLst/>
                <a:latin typeface="Söhne"/>
              </a:rPr>
              <a:t>Main Theme: Becoming a Digital Learner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5C2DAF-255D-1240-C65F-09C5863C76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MAYZER MUSTAFA LACA</a:t>
            </a:r>
          </a:p>
        </p:txBody>
      </p:sp>
    </p:spTree>
    <p:extLst>
      <p:ext uri="{BB962C8B-B14F-4D97-AF65-F5344CB8AC3E}">
        <p14:creationId xmlns:p14="http://schemas.microsoft.com/office/powerpoint/2010/main" val="3437236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7A0A1-71D5-DE65-DD8A-4EA2CB4D3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0" i="0" dirty="0">
                <a:solidFill>
                  <a:srgbClr val="FFFFFF"/>
                </a:solidFill>
                <a:effectLst/>
                <a:latin typeface="Söhne"/>
              </a:rPr>
              <a:t>Digital Literacy: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E8F28D-7576-CA35-93F2-D1AFF1B2ED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85762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0992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997B5F-4446-350C-CD3A-B4C08FD15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0" i="0" dirty="0">
                <a:solidFill>
                  <a:srgbClr val="FFFFFF"/>
                </a:solidFill>
                <a:effectLst/>
                <a:latin typeface="Söhne"/>
              </a:rPr>
              <a:t>Online Research: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840B51-B487-504D-B60F-1BBA4D1F5F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17578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8029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0B18C8-C3A8-FAD2-AC2F-46422D059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0" i="0" dirty="0">
                <a:solidFill>
                  <a:srgbClr val="FFFFFF"/>
                </a:solidFill>
                <a:effectLst/>
                <a:latin typeface="Söhne"/>
              </a:rPr>
              <a:t>Online Learning Platforms: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9E48E5-83F5-5B58-DEAF-FF3E636D0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933120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8713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91DAE7-0A24-C4CF-1B1C-F8E20B7E7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b="0" i="0" dirty="0">
                <a:solidFill>
                  <a:srgbClr val="FFFFFF"/>
                </a:solidFill>
                <a:effectLst/>
                <a:latin typeface="Söhne"/>
              </a:rPr>
              <a:t>Digital Content Creation:</a:t>
            </a:r>
            <a:endParaRPr lang="en-GB" sz="4000" dirty="0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99B2BCA9-9DEA-3684-E98E-6D6790EBC9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959549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7855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75880-A635-6203-1FD8-07682AE9D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0" i="0" dirty="0">
                <a:effectLst/>
                <a:latin typeface="Söhne"/>
              </a:rPr>
              <a:t>Data Literacy:</a:t>
            </a:r>
            <a:endParaRPr lang="en-GB" sz="4000" dirty="0"/>
          </a:p>
        </p:txBody>
      </p:sp>
      <p:pic>
        <p:nvPicPr>
          <p:cNvPr id="7" name="Graphic 6" descr="Statistics">
            <a:extLst>
              <a:ext uri="{FF2B5EF4-FFF2-40B4-BE49-F238E27FC236}">
                <a16:creationId xmlns:a16="http://schemas.microsoft.com/office/drawing/2014/main" id="{33EEB36B-C2EF-82BB-8146-B8F69F06C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7012F040-4809-96BB-C2D9-219B7CFCD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Understanding data types, sources, and analysis methods.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Interpreting and visualizing data effectively.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Using data for decision-making and problem-solving.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Adhering to data privacy and ethical considerations.</a:t>
            </a:r>
          </a:p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038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72239-4A54-E321-2AF5-BF66EE064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0" i="0" dirty="0">
                <a:effectLst/>
                <a:latin typeface="Söhne"/>
              </a:rPr>
              <a:t>Lifelong Learning and Adaptability:</a:t>
            </a:r>
            <a:endParaRPr lang="en-GB" sz="4000" dirty="0"/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2BE90C92-81ED-4966-636E-A3AD30D623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8130" y="1275070"/>
            <a:ext cx="3876165" cy="3876165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EB57761-3027-DCC3-E487-29479D2AB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197464"/>
          </a:xfrm>
        </p:spPr>
        <p:txBody>
          <a:bodyPr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Embracing a growth mindset and being open to continuous learning.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Keeping up with emerging technologies and digital trends.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Adapting to new tools, platforms, and digital learning environments.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Engaging in professional development and online communities of practice.</a:t>
            </a:r>
          </a:p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463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E4EAA7-0F42-6717-3E26-9E25E7998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0" i="0">
                <a:effectLst/>
                <a:latin typeface="Söhne"/>
              </a:rPr>
              <a:t>References</a:t>
            </a:r>
            <a:endParaRPr lang="en-GB" sz="400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EB0AB5C8-C768-0483-F326-7BD792D6E3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77" r="27409" b="-1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88D3E-5447-8CC2-8060-2BE3689957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UNESCO. (2011). UNESCO ICT Competency Framework for Teachers.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JISC. (2014). Developing digital literacies.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>
                <a:effectLst/>
                <a:latin typeface="Söhne"/>
              </a:rPr>
              <a:t>Bigum, C., &amp; Lankshear, C. (Eds.). (2014). The digital learner: Contexts, outcomes, and challenges. Peter Lang Publishing.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20815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A3E23F35-6D85-7C48-9FFE-48FBF417F6E9}"/>
              </a:ext>
            </a:extLst>
          </p:cNvPr>
          <p:cNvSpPr/>
          <p:nvPr/>
        </p:nvSpPr>
        <p:spPr>
          <a:xfrm>
            <a:off x="4543425" y="2371725"/>
            <a:ext cx="3105150" cy="1905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MIND MAP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D5D3328-E115-366E-8C2A-D072F930F489}"/>
              </a:ext>
            </a:extLst>
          </p:cNvPr>
          <p:cNvSpPr/>
          <p:nvPr/>
        </p:nvSpPr>
        <p:spPr>
          <a:xfrm>
            <a:off x="7381875" y="781050"/>
            <a:ext cx="2828925" cy="657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>
                <a:solidFill>
                  <a:srgbClr val="FFFFFF"/>
                </a:solidFill>
                <a:effectLst/>
                <a:latin typeface="Söhne"/>
              </a:rPr>
              <a:t>Digital Literacy</a:t>
            </a:r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50174838-EFC0-6ECE-117C-D8A776696C08}"/>
              </a:ext>
            </a:extLst>
          </p:cNvPr>
          <p:cNvCxnSpPr>
            <a:cxnSpLocks/>
          </p:cNvCxnSpPr>
          <p:nvPr/>
        </p:nvCxnSpPr>
        <p:spPr>
          <a:xfrm flipV="1">
            <a:off x="7058025" y="1609725"/>
            <a:ext cx="923925" cy="952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2F09ECDB-8E7F-1A70-1A30-486DC6AFDF71}"/>
              </a:ext>
            </a:extLst>
          </p:cNvPr>
          <p:cNvSpPr/>
          <p:nvPr/>
        </p:nvSpPr>
        <p:spPr>
          <a:xfrm>
            <a:off x="4400550" y="781050"/>
            <a:ext cx="2171700" cy="5048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rgbClr val="FFFFFF"/>
                </a:solidFill>
                <a:effectLst/>
                <a:latin typeface="Söhne"/>
              </a:rPr>
              <a:t>Online Research</a:t>
            </a:r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70EEE0C6-39FF-CB6D-AE5A-D6CF5094BB7C}"/>
              </a:ext>
            </a:extLst>
          </p:cNvPr>
          <p:cNvCxnSpPr>
            <a:cxnSpLocks/>
          </p:cNvCxnSpPr>
          <p:nvPr/>
        </p:nvCxnSpPr>
        <p:spPr>
          <a:xfrm flipV="1">
            <a:off x="5305425" y="1385887"/>
            <a:ext cx="0" cy="12144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F101B68D-1827-1D15-F8AC-59724C8884FD}"/>
              </a:ext>
            </a:extLst>
          </p:cNvPr>
          <p:cNvSpPr/>
          <p:nvPr/>
        </p:nvSpPr>
        <p:spPr>
          <a:xfrm>
            <a:off x="904875" y="1714500"/>
            <a:ext cx="2828925" cy="657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rgbClr val="FFFFFF"/>
                </a:solidFill>
                <a:effectLst/>
                <a:latin typeface="Söhne"/>
              </a:rPr>
              <a:t>Online Learning Platforms</a:t>
            </a:r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4ADB39B-40AE-E55A-00BA-EDA7EC825F7C}"/>
              </a:ext>
            </a:extLst>
          </p:cNvPr>
          <p:cNvCxnSpPr>
            <a:cxnSpLocks/>
          </p:cNvCxnSpPr>
          <p:nvPr/>
        </p:nvCxnSpPr>
        <p:spPr>
          <a:xfrm flipH="1" flipV="1">
            <a:off x="3800475" y="2162175"/>
            <a:ext cx="914400" cy="8382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5355F030-C73B-6F54-4E79-659781C25D6B}"/>
              </a:ext>
            </a:extLst>
          </p:cNvPr>
          <p:cNvSpPr/>
          <p:nvPr/>
        </p:nvSpPr>
        <p:spPr>
          <a:xfrm>
            <a:off x="466725" y="3324225"/>
            <a:ext cx="2828925" cy="657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rgbClr val="FFFFFF"/>
                </a:solidFill>
                <a:effectLst/>
                <a:latin typeface="Söhne"/>
              </a:rPr>
              <a:t>Digital Content Creation</a:t>
            </a:r>
            <a:endParaRPr lang="en-GB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0D58C80-9016-8D62-FCEF-40F20A0BF900}"/>
              </a:ext>
            </a:extLst>
          </p:cNvPr>
          <p:cNvCxnSpPr>
            <a:cxnSpLocks/>
          </p:cNvCxnSpPr>
          <p:nvPr/>
        </p:nvCxnSpPr>
        <p:spPr>
          <a:xfrm flipH="1">
            <a:off x="3333749" y="3876675"/>
            <a:ext cx="158115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ectangle 18">
            <a:extLst>
              <a:ext uri="{FF2B5EF4-FFF2-40B4-BE49-F238E27FC236}">
                <a16:creationId xmlns:a16="http://schemas.microsoft.com/office/drawing/2014/main" id="{21D64CD9-5A4E-3ADA-64B7-703EE547C52C}"/>
              </a:ext>
            </a:extLst>
          </p:cNvPr>
          <p:cNvSpPr/>
          <p:nvPr/>
        </p:nvSpPr>
        <p:spPr>
          <a:xfrm>
            <a:off x="1919286" y="4933950"/>
            <a:ext cx="2828925" cy="657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solidFill>
                  <a:srgbClr val="FFFFFF"/>
                </a:solidFill>
                <a:effectLst/>
                <a:latin typeface="Söhne"/>
              </a:rPr>
              <a:t>Digital Content Creation</a:t>
            </a:r>
            <a:endParaRPr lang="en-GB" dirty="0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0599084F-2A84-F935-4030-9BEE744986CE}"/>
              </a:ext>
            </a:extLst>
          </p:cNvPr>
          <p:cNvCxnSpPr>
            <a:cxnSpLocks/>
          </p:cNvCxnSpPr>
          <p:nvPr/>
        </p:nvCxnSpPr>
        <p:spPr>
          <a:xfrm flipH="1">
            <a:off x="4400550" y="4143375"/>
            <a:ext cx="904875" cy="6096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8EF93813-117D-D7FC-21C0-52BCC44E8C50}"/>
              </a:ext>
            </a:extLst>
          </p:cNvPr>
          <p:cNvSpPr/>
          <p:nvPr/>
        </p:nvSpPr>
        <p:spPr>
          <a:xfrm>
            <a:off x="5643562" y="4933950"/>
            <a:ext cx="2828925" cy="657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effectLst/>
                <a:latin typeface="Söhne"/>
              </a:rPr>
              <a:t>Data Literacy</a:t>
            </a:r>
            <a:endParaRPr lang="en-GB" dirty="0"/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5CF1F629-37DA-56CC-9B87-19D7AA679DAD}"/>
              </a:ext>
            </a:extLst>
          </p:cNvPr>
          <p:cNvCxnSpPr>
            <a:cxnSpLocks/>
          </p:cNvCxnSpPr>
          <p:nvPr/>
        </p:nvCxnSpPr>
        <p:spPr>
          <a:xfrm>
            <a:off x="7234237" y="3976687"/>
            <a:ext cx="0" cy="9429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44C4C10B-1260-4693-461C-6E2108AEE564}"/>
              </a:ext>
            </a:extLst>
          </p:cNvPr>
          <p:cNvSpPr/>
          <p:nvPr/>
        </p:nvSpPr>
        <p:spPr>
          <a:xfrm>
            <a:off x="8548687" y="3024187"/>
            <a:ext cx="2828925" cy="6572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dirty="0">
                <a:effectLst/>
                <a:latin typeface="Söhne"/>
              </a:rPr>
              <a:t>Lifelong Learning and Adaptability</a:t>
            </a:r>
            <a:endParaRPr lang="en-GB" dirty="0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A544DE3-FE9A-2E5A-193E-4D69947065F0}"/>
              </a:ext>
            </a:extLst>
          </p:cNvPr>
          <p:cNvCxnSpPr>
            <a:cxnSpLocks/>
          </p:cNvCxnSpPr>
          <p:nvPr/>
        </p:nvCxnSpPr>
        <p:spPr>
          <a:xfrm>
            <a:off x="7648575" y="3209924"/>
            <a:ext cx="86201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178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325</Words>
  <Application>Microsoft Office PowerPoint</Application>
  <PresentationFormat>Widescreen</PresentationFormat>
  <Paragraphs>48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Söhne</vt:lpstr>
      <vt:lpstr>Office Theme</vt:lpstr>
      <vt:lpstr>Main Theme: Becoming a Digital Learner</vt:lpstr>
      <vt:lpstr>Digital Literacy:</vt:lpstr>
      <vt:lpstr>Online Research:</vt:lpstr>
      <vt:lpstr>Online Learning Platforms:</vt:lpstr>
      <vt:lpstr>Digital Content Creation:</vt:lpstr>
      <vt:lpstr>Data Literacy:</vt:lpstr>
      <vt:lpstr>Lifelong Learning and Adaptability:</vt:lpstr>
      <vt:lpstr>References</vt:lpstr>
      <vt:lpstr>PowerPoint Presentation</vt:lpstr>
    </vt:vector>
  </TitlesOfParts>
  <Company>Flintshire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Main Theme: Becoming a Digital Learner</dc:title>
  <dc:creator>Mayzer Laca</dc:creator>
  <cp:lastModifiedBy>Mayzer Laca</cp:lastModifiedBy>
  <cp:revision>2</cp:revision>
  <dcterms:created xsi:type="dcterms:W3CDTF">2023-07-07T21:52:12Z</dcterms:created>
  <dcterms:modified xsi:type="dcterms:W3CDTF">2023-07-07T22:35:57Z</dcterms:modified>
</cp:coreProperties>
</file>