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1"/>
  </p:notesMasterIdLst>
  <p:sldIdLst>
    <p:sldId id="256" r:id="rId2"/>
    <p:sldId id="257" r:id="rId3"/>
    <p:sldId id="259" r:id="rId4"/>
    <p:sldId id="258"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6159B3-DC4E-4E08-BC01-C18D78DC5826}" v="52" dt="2026-07-18T21:27:2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abel Portulez" userId="48ad89ab77f2b2f5" providerId="LiveId" clId="{12639AD6-FA27-421E-B643-ED3BF97DFE23}"/>
    <pc:docChg chg="undo custSel addSld delSld modSld">
      <pc:chgData name="Isabel Portulez" userId="48ad89ab77f2b2f5" providerId="LiveId" clId="{12639AD6-FA27-421E-B643-ED3BF97DFE23}" dt="2026-07-18T21:33:07.489" v="814" actId="1076"/>
      <pc:docMkLst>
        <pc:docMk/>
      </pc:docMkLst>
      <pc:sldChg chg="modSp mod">
        <pc:chgData name="Isabel Portulez" userId="48ad89ab77f2b2f5" providerId="LiveId" clId="{12639AD6-FA27-421E-B643-ED3BF97DFE23}" dt="2026-07-18T21:13:28.061" v="511" actId="1076"/>
        <pc:sldMkLst>
          <pc:docMk/>
          <pc:sldMk cId="2129407597" sldId="256"/>
        </pc:sldMkLst>
        <pc:spChg chg="mod">
          <ac:chgData name="Isabel Portulez" userId="48ad89ab77f2b2f5" providerId="LiveId" clId="{12639AD6-FA27-421E-B643-ED3BF97DFE23}" dt="2026-07-18T20:02:58.907" v="34" actId="20577"/>
          <ac:spMkLst>
            <pc:docMk/>
            <pc:sldMk cId="2129407597" sldId="256"/>
            <ac:spMk id="9" creationId="{F20FB8AB-C512-497B-BA07-5214D150FBFE}"/>
          </ac:spMkLst>
        </pc:spChg>
        <pc:picChg chg="mod">
          <ac:chgData name="Isabel Portulez" userId="48ad89ab77f2b2f5" providerId="LiveId" clId="{12639AD6-FA27-421E-B643-ED3BF97DFE23}" dt="2026-07-18T21:13:28.061" v="511" actId="1076"/>
          <ac:picMkLst>
            <pc:docMk/>
            <pc:sldMk cId="2129407597" sldId="256"/>
            <ac:picMk id="11" creationId="{C701BD10-0D80-CF51-DD7A-26650E2B6BB8}"/>
          </ac:picMkLst>
        </pc:picChg>
      </pc:sldChg>
      <pc:sldChg chg="addSp delSp modSp mod">
        <pc:chgData name="Isabel Portulez" userId="48ad89ab77f2b2f5" providerId="LiveId" clId="{12639AD6-FA27-421E-B643-ED3BF97DFE23}" dt="2026-07-18T21:32:23.076" v="812" actId="14100"/>
        <pc:sldMkLst>
          <pc:docMk/>
          <pc:sldMk cId="502891004" sldId="257"/>
        </pc:sldMkLst>
        <pc:spChg chg="mod">
          <ac:chgData name="Isabel Portulez" userId="48ad89ab77f2b2f5" providerId="LiveId" clId="{12639AD6-FA27-421E-B643-ED3BF97DFE23}" dt="2026-07-18T20:28:20.820" v="170" actId="15"/>
          <ac:spMkLst>
            <pc:docMk/>
            <pc:sldMk cId="502891004" sldId="257"/>
            <ac:spMk id="9" creationId="{F20FB8AB-C512-497B-BA07-5214D150FBFE}"/>
          </ac:spMkLst>
        </pc:spChg>
        <pc:picChg chg="add del mod">
          <ac:chgData name="Isabel Portulez" userId="48ad89ab77f2b2f5" providerId="LiveId" clId="{12639AD6-FA27-421E-B643-ED3BF97DFE23}" dt="2026-07-18T21:24:06.527" v="517" actId="478"/>
          <ac:picMkLst>
            <pc:docMk/>
            <pc:sldMk cId="502891004" sldId="257"/>
            <ac:picMk id="3" creationId="{D16EFB0F-42CF-2E7D-FB57-AE823B98F706}"/>
          </ac:picMkLst>
        </pc:picChg>
        <pc:picChg chg="add mod">
          <ac:chgData name="Isabel Portulez" userId="48ad89ab77f2b2f5" providerId="LiveId" clId="{12639AD6-FA27-421E-B643-ED3BF97DFE23}" dt="2026-07-18T21:32:05.977" v="785" actId="1038"/>
          <ac:picMkLst>
            <pc:docMk/>
            <pc:sldMk cId="502891004" sldId="257"/>
            <ac:picMk id="6" creationId="{22F8EC5D-4340-7543-5A97-11B786F6DD5F}"/>
          </ac:picMkLst>
        </pc:picChg>
        <pc:picChg chg="add mod">
          <ac:chgData name="Isabel Portulez" userId="48ad89ab77f2b2f5" providerId="LiveId" clId="{12639AD6-FA27-421E-B643-ED3BF97DFE23}" dt="2026-07-18T21:32:16.766" v="811" actId="1037"/>
          <ac:picMkLst>
            <pc:docMk/>
            <pc:sldMk cId="502891004" sldId="257"/>
            <ac:picMk id="8" creationId="{C412741E-1F87-7BA5-DE1F-E82700430EFA}"/>
          </ac:picMkLst>
        </pc:picChg>
        <pc:picChg chg="add mod">
          <ac:chgData name="Isabel Portulez" userId="48ad89ab77f2b2f5" providerId="LiveId" clId="{12639AD6-FA27-421E-B643-ED3BF97DFE23}" dt="2026-07-18T21:31:59.027" v="770" actId="14100"/>
          <ac:picMkLst>
            <pc:docMk/>
            <pc:sldMk cId="502891004" sldId="257"/>
            <ac:picMk id="11" creationId="{C35BA1AF-3F6D-D55E-D0D2-7C7A1936BB34}"/>
          </ac:picMkLst>
        </pc:picChg>
        <pc:picChg chg="add mod">
          <ac:chgData name="Isabel Portulez" userId="48ad89ab77f2b2f5" providerId="LiveId" clId="{12639AD6-FA27-421E-B643-ED3BF97DFE23}" dt="2026-07-18T21:32:23.076" v="812" actId="14100"/>
          <ac:picMkLst>
            <pc:docMk/>
            <pc:sldMk cId="502891004" sldId="257"/>
            <ac:picMk id="13" creationId="{6501C591-3AA6-8BBE-510F-8972B81BBECF}"/>
          </ac:picMkLst>
        </pc:picChg>
        <pc:picChg chg="add mod">
          <ac:chgData name="Isabel Portulez" userId="48ad89ab77f2b2f5" providerId="LiveId" clId="{12639AD6-FA27-421E-B643-ED3BF97DFE23}" dt="2026-07-18T21:31:19.263" v="709" actId="1037"/>
          <ac:picMkLst>
            <pc:docMk/>
            <pc:sldMk cId="502891004" sldId="257"/>
            <ac:picMk id="15" creationId="{445106B7-B8A4-116A-BD40-E57EABCFDD7A}"/>
          </ac:picMkLst>
        </pc:picChg>
        <pc:picChg chg="add mod">
          <ac:chgData name="Isabel Portulez" userId="48ad89ab77f2b2f5" providerId="LiveId" clId="{12639AD6-FA27-421E-B643-ED3BF97DFE23}" dt="2026-07-18T21:30:58.865" v="606" actId="1038"/>
          <ac:picMkLst>
            <pc:docMk/>
            <pc:sldMk cId="502891004" sldId="257"/>
            <ac:picMk id="17" creationId="{6D14DAE7-CD73-5E97-D642-AAAADC6CE0F2}"/>
          </ac:picMkLst>
        </pc:picChg>
        <pc:picChg chg="add mod">
          <ac:chgData name="Isabel Portulez" userId="48ad89ab77f2b2f5" providerId="LiveId" clId="{12639AD6-FA27-421E-B643-ED3BF97DFE23}" dt="2026-07-18T21:31:04.517" v="632" actId="1038"/>
          <ac:picMkLst>
            <pc:docMk/>
            <pc:sldMk cId="502891004" sldId="257"/>
            <ac:picMk id="19" creationId="{817578EE-F04C-9166-2988-AD9A848846FA}"/>
          </ac:picMkLst>
        </pc:picChg>
        <pc:picChg chg="add mod">
          <ac:chgData name="Isabel Portulez" userId="48ad89ab77f2b2f5" providerId="LiveId" clId="{12639AD6-FA27-421E-B643-ED3BF97DFE23}" dt="2026-07-18T21:31:13.752" v="685" actId="1038"/>
          <ac:picMkLst>
            <pc:docMk/>
            <pc:sldMk cId="502891004" sldId="257"/>
            <ac:picMk id="21" creationId="{0F4815F1-CE23-EE2E-E857-10E8873B41AA}"/>
          </ac:picMkLst>
        </pc:picChg>
        <pc:picChg chg="add mod">
          <ac:chgData name="Isabel Portulez" userId="48ad89ab77f2b2f5" providerId="LiveId" clId="{12639AD6-FA27-421E-B643-ED3BF97DFE23}" dt="2026-07-18T21:30:51.295" v="569" actId="1076"/>
          <ac:picMkLst>
            <pc:docMk/>
            <pc:sldMk cId="502891004" sldId="257"/>
            <ac:picMk id="23" creationId="{AC16F9E2-75FA-4EEF-B41A-DEA982D86A5E}"/>
          </ac:picMkLst>
        </pc:picChg>
        <pc:picChg chg="add mod">
          <ac:chgData name="Isabel Portulez" userId="48ad89ab77f2b2f5" providerId="LiveId" clId="{12639AD6-FA27-421E-B643-ED3BF97DFE23}" dt="2026-07-18T21:31:09.324" v="660" actId="1038"/>
          <ac:picMkLst>
            <pc:docMk/>
            <pc:sldMk cId="502891004" sldId="257"/>
            <ac:picMk id="25" creationId="{B2B4597C-9DA5-FD74-E91B-DE59817EA1AC}"/>
          </ac:picMkLst>
        </pc:picChg>
      </pc:sldChg>
      <pc:sldChg chg="addSp modSp add mod">
        <pc:chgData name="Isabel Portulez" userId="48ad89ab77f2b2f5" providerId="LiveId" clId="{12639AD6-FA27-421E-B643-ED3BF97DFE23}" dt="2026-07-18T21:02:20.067" v="384" actId="20577"/>
        <pc:sldMkLst>
          <pc:docMk/>
          <pc:sldMk cId="1524246376" sldId="258"/>
        </pc:sldMkLst>
        <pc:spChg chg="add mod">
          <ac:chgData name="Isabel Portulez" userId="48ad89ab77f2b2f5" providerId="LiveId" clId="{12639AD6-FA27-421E-B643-ED3BF97DFE23}" dt="2026-07-18T21:02:20.067" v="384" actId="20577"/>
          <ac:spMkLst>
            <pc:docMk/>
            <pc:sldMk cId="1524246376" sldId="258"/>
            <ac:spMk id="2" creationId="{AB118001-8D3F-750F-3D4B-16ED4FB7C1AB}"/>
          </ac:spMkLst>
        </pc:spChg>
        <pc:spChg chg="mod">
          <ac:chgData name="Isabel Portulez" userId="48ad89ab77f2b2f5" providerId="LiveId" clId="{12639AD6-FA27-421E-B643-ED3BF97DFE23}" dt="2026-07-18T21:02:02.642" v="380" actId="21"/>
          <ac:spMkLst>
            <pc:docMk/>
            <pc:sldMk cId="1524246376" sldId="258"/>
            <ac:spMk id="9" creationId="{F20FB8AB-C512-497B-BA07-5214D150FBFE}"/>
          </ac:spMkLst>
        </pc:spChg>
      </pc:sldChg>
      <pc:sldChg chg="addSp modSp add del mod">
        <pc:chgData name="Isabel Portulez" userId="48ad89ab77f2b2f5" providerId="LiveId" clId="{12639AD6-FA27-421E-B643-ED3BF97DFE23}" dt="2026-07-18T21:27:13.607" v="538" actId="2696"/>
        <pc:sldMkLst>
          <pc:docMk/>
          <pc:sldMk cId="2551389961" sldId="259"/>
        </pc:sldMkLst>
        <pc:spChg chg="add mod">
          <ac:chgData name="Isabel Portulez" userId="48ad89ab77f2b2f5" providerId="LiveId" clId="{12639AD6-FA27-421E-B643-ED3BF97DFE23}" dt="2026-07-18T21:04:56.478" v="435" actId="20577"/>
          <ac:spMkLst>
            <pc:docMk/>
            <pc:sldMk cId="2551389961" sldId="259"/>
            <ac:spMk id="2" creationId="{53A538B9-E339-80A2-9A37-BD2C300AF402}"/>
          </ac:spMkLst>
        </pc:spChg>
        <pc:spChg chg="mod">
          <ac:chgData name="Isabel Portulez" userId="48ad89ab77f2b2f5" providerId="LiveId" clId="{12639AD6-FA27-421E-B643-ED3BF97DFE23}" dt="2026-07-18T21:03:31.938" v="405" actId="1035"/>
          <ac:spMkLst>
            <pc:docMk/>
            <pc:sldMk cId="2551389961" sldId="259"/>
            <ac:spMk id="9" creationId="{F20FB8AB-C512-497B-BA07-5214D150FBFE}"/>
          </ac:spMkLst>
        </pc:spChg>
        <pc:picChg chg="add mod">
          <ac:chgData name="Isabel Portulez" userId="48ad89ab77f2b2f5" providerId="LiveId" clId="{12639AD6-FA27-421E-B643-ED3BF97DFE23}" dt="2026-07-18T21:27:11.888" v="537" actId="931"/>
          <ac:picMkLst>
            <pc:docMk/>
            <pc:sldMk cId="2551389961" sldId="259"/>
            <ac:picMk id="5" creationId="{5EA3D20B-4ACC-9D6F-AE52-650C63F1D8EF}"/>
          </ac:picMkLst>
        </pc:picChg>
        <pc:picChg chg="add mod">
          <ac:chgData name="Isabel Portulez" userId="48ad89ab77f2b2f5" providerId="LiveId" clId="{12639AD6-FA27-421E-B643-ED3BF97DFE23}" dt="2026-07-18T21:27:11.888" v="537" actId="931"/>
          <ac:picMkLst>
            <pc:docMk/>
            <pc:sldMk cId="2551389961" sldId="259"/>
            <ac:picMk id="7" creationId="{2CD32249-398F-A05E-D317-92988638962A}"/>
          </ac:picMkLst>
        </pc:picChg>
        <pc:picChg chg="add mod">
          <ac:chgData name="Isabel Portulez" userId="48ad89ab77f2b2f5" providerId="LiveId" clId="{12639AD6-FA27-421E-B643-ED3BF97DFE23}" dt="2026-07-18T21:27:11.888" v="537" actId="931"/>
          <ac:picMkLst>
            <pc:docMk/>
            <pc:sldMk cId="2551389961" sldId="259"/>
            <ac:picMk id="10" creationId="{BFD6E2F1-90D7-5AD7-D356-4DAF97412796}"/>
          </ac:picMkLst>
        </pc:picChg>
        <pc:picChg chg="add mod">
          <ac:chgData name="Isabel Portulez" userId="48ad89ab77f2b2f5" providerId="LiveId" clId="{12639AD6-FA27-421E-B643-ED3BF97DFE23}" dt="2026-07-18T21:27:11.888" v="537" actId="931"/>
          <ac:picMkLst>
            <pc:docMk/>
            <pc:sldMk cId="2551389961" sldId="259"/>
            <ac:picMk id="12" creationId="{2C29062B-94AC-CCF8-86BA-8A8809E4679B}"/>
          </ac:picMkLst>
        </pc:picChg>
        <pc:picChg chg="add mod">
          <ac:chgData name="Isabel Portulez" userId="48ad89ab77f2b2f5" providerId="LiveId" clId="{12639AD6-FA27-421E-B643-ED3BF97DFE23}" dt="2026-07-18T21:27:11.888" v="537" actId="931"/>
          <ac:picMkLst>
            <pc:docMk/>
            <pc:sldMk cId="2551389961" sldId="259"/>
            <ac:picMk id="14" creationId="{9E4D9016-340E-3ED2-D873-BCC47DFA6841}"/>
          </ac:picMkLst>
        </pc:picChg>
        <pc:picChg chg="add mod">
          <ac:chgData name="Isabel Portulez" userId="48ad89ab77f2b2f5" providerId="LiveId" clId="{12639AD6-FA27-421E-B643-ED3BF97DFE23}" dt="2026-07-18T21:27:11.888" v="537" actId="931"/>
          <ac:picMkLst>
            <pc:docMk/>
            <pc:sldMk cId="2551389961" sldId="259"/>
            <ac:picMk id="16" creationId="{A9304FA7-6C76-3672-F87B-D3CB2ED056F6}"/>
          </ac:picMkLst>
        </pc:picChg>
      </pc:sldChg>
      <pc:sldChg chg="addSp delSp modSp add mod">
        <pc:chgData name="Isabel Portulez" userId="48ad89ab77f2b2f5" providerId="LiveId" clId="{12639AD6-FA27-421E-B643-ED3BF97DFE23}" dt="2026-07-18T21:33:07.489" v="814" actId="1076"/>
        <pc:sldMkLst>
          <pc:docMk/>
          <pc:sldMk cId="4264092715" sldId="259"/>
        </pc:sldMkLst>
        <pc:spChg chg="mod">
          <ac:chgData name="Isabel Portulez" userId="48ad89ab77f2b2f5" providerId="LiveId" clId="{12639AD6-FA27-421E-B643-ED3BF97DFE23}" dt="2026-07-18T21:27:56.658" v="545" actId="1076"/>
          <ac:spMkLst>
            <pc:docMk/>
            <pc:sldMk cId="4264092715" sldId="259"/>
            <ac:spMk id="9" creationId="{F20FB8AB-C512-497B-BA07-5214D150FBFE}"/>
          </ac:spMkLst>
        </pc:spChg>
        <pc:picChg chg="del mod">
          <ac:chgData name="Isabel Portulez" userId="48ad89ab77f2b2f5" providerId="LiveId" clId="{12639AD6-FA27-421E-B643-ED3BF97DFE23}" dt="2026-07-18T21:29:17.570" v="548" actId="21"/>
          <ac:picMkLst>
            <pc:docMk/>
            <pc:sldMk cId="4264092715" sldId="259"/>
            <ac:picMk id="5" creationId="{5EA3D20B-4ACC-9D6F-AE52-650C63F1D8EF}"/>
          </ac:picMkLst>
        </pc:picChg>
        <pc:picChg chg="add mod">
          <ac:chgData name="Isabel Portulez" userId="48ad89ab77f2b2f5" providerId="LiveId" clId="{12639AD6-FA27-421E-B643-ED3BF97DFE23}" dt="2026-07-18T21:33:07.489" v="814" actId="1076"/>
          <ac:picMkLst>
            <pc:docMk/>
            <pc:sldMk cId="4264092715" sldId="259"/>
            <ac:picMk id="6" creationId="{10C39E53-3E20-80C8-FD62-89EE4E5956FF}"/>
          </ac:picMkLst>
        </pc:picChg>
        <pc:picChg chg="del mod">
          <ac:chgData name="Isabel Portulez" userId="48ad89ab77f2b2f5" providerId="LiveId" clId="{12639AD6-FA27-421E-B643-ED3BF97DFE23}" dt="2026-07-18T21:29:17.570" v="548" actId="21"/>
          <ac:picMkLst>
            <pc:docMk/>
            <pc:sldMk cId="4264092715" sldId="259"/>
            <ac:picMk id="7" creationId="{2CD32249-398F-A05E-D317-92988638962A}"/>
          </ac:picMkLst>
        </pc:picChg>
        <pc:picChg chg="del mod">
          <ac:chgData name="Isabel Portulez" userId="48ad89ab77f2b2f5" providerId="LiveId" clId="{12639AD6-FA27-421E-B643-ED3BF97DFE23}" dt="2026-07-18T21:29:17.570" v="548" actId="21"/>
          <ac:picMkLst>
            <pc:docMk/>
            <pc:sldMk cId="4264092715" sldId="259"/>
            <ac:picMk id="10" creationId="{BFD6E2F1-90D7-5AD7-D356-4DAF97412796}"/>
          </ac:picMkLst>
        </pc:picChg>
        <pc:picChg chg="del mod">
          <ac:chgData name="Isabel Portulez" userId="48ad89ab77f2b2f5" providerId="LiveId" clId="{12639AD6-FA27-421E-B643-ED3BF97DFE23}" dt="2026-07-18T21:29:17.570" v="548" actId="21"/>
          <ac:picMkLst>
            <pc:docMk/>
            <pc:sldMk cId="4264092715" sldId="259"/>
            <ac:picMk id="12" creationId="{2C29062B-94AC-CCF8-86BA-8A8809E4679B}"/>
          </ac:picMkLst>
        </pc:picChg>
        <pc:picChg chg="del mod">
          <ac:chgData name="Isabel Portulez" userId="48ad89ab77f2b2f5" providerId="LiveId" clId="{12639AD6-FA27-421E-B643-ED3BF97DFE23}" dt="2026-07-18T21:29:17.570" v="548" actId="21"/>
          <ac:picMkLst>
            <pc:docMk/>
            <pc:sldMk cId="4264092715" sldId="259"/>
            <ac:picMk id="14" creationId="{9E4D9016-340E-3ED2-D873-BCC47DFA6841}"/>
          </ac:picMkLst>
        </pc:picChg>
        <pc:picChg chg="del mod">
          <ac:chgData name="Isabel Portulez" userId="48ad89ab77f2b2f5" providerId="LiveId" clId="{12639AD6-FA27-421E-B643-ED3BF97DFE23}" dt="2026-07-18T21:29:17.570" v="548" actId="21"/>
          <ac:picMkLst>
            <pc:docMk/>
            <pc:sldMk cId="4264092715" sldId="259"/>
            <ac:picMk id="16" creationId="{A9304FA7-6C76-3672-F87B-D3CB2ED056F6}"/>
          </ac:picMkLst>
        </pc:picChg>
      </pc:sldChg>
      <pc:sldChg chg="delSp modSp add del mod">
        <pc:chgData name="Isabel Portulez" userId="48ad89ab77f2b2f5" providerId="LiveId" clId="{12639AD6-FA27-421E-B643-ED3BF97DFE23}" dt="2026-07-18T20:16:00.182" v="131" actId="2696"/>
        <pc:sldMkLst>
          <pc:docMk/>
          <pc:sldMk cId="1682177562" sldId="260"/>
        </pc:sldMkLst>
        <pc:spChg chg="del mod">
          <ac:chgData name="Isabel Portulez" userId="48ad89ab77f2b2f5" providerId="LiveId" clId="{12639AD6-FA27-421E-B643-ED3BF97DFE23}" dt="2026-07-18T20:15:23.414" v="125"/>
          <ac:spMkLst>
            <pc:docMk/>
            <pc:sldMk cId="1682177562" sldId="260"/>
            <ac:spMk id="9" creationId="{F20FB8AB-C512-497B-BA07-5214D150FBFE}"/>
          </ac:spMkLst>
        </pc:spChg>
      </pc:sldChg>
      <pc:sldChg chg="modSp add mod">
        <pc:chgData name="Isabel Portulez" userId="48ad89ab77f2b2f5" providerId="LiveId" clId="{12639AD6-FA27-421E-B643-ED3BF97DFE23}" dt="2026-07-18T21:07:16.754" v="473" actId="20577"/>
        <pc:sldMkLst>
          <pc:docMk/>
          <pc:sldMk cId="59891103" sldId="261"/>
        </pc:sldMkLst>
        <pc:spChg chg="mod">
          <ac:chgData name="Isabel Portulez" userId="48ad89ab77f2b2f5" providerId="LiveId" clId="{12639AD6-FA27-421E-B643-ED3BF97DFE23}" dt="2026-07-18T21:07:16.754" v="473" actId="20577"/>
          <ac:spMkLst>
            <pc:docMk/>
            <pc:sldMk cId="59891103" sldId="261"/>
            <ac:spMk id="9" creationId="{F20FB8AB-C512-497B-BA07-5214D150FBFE}"/>
          </ac:spMkLst>
        </pc:spChg>
      </pc:sldChg>
      <pc:sldChg chg="addSp modSp add mod">
        <pc:chgData name="Isabel Portulez" userId="48ad89ab77f2b2f5" providerId="LiveId" clId="{12639AD6-FA27-421E-B643-ED3BF97DFE23}" dt="2026-07-18T21:10:44.414" v="499" actId="20577"/>
        <pc:sldMkLst>
          <pc:docMk/>
          <pc:sldMk cId="2462829549" sldId="262"/>
        </pc:sldMkLst>
        <pc:spChg chg="add mod">
          <ac:chgData name="Isabel Portulez" userId="48ad89ab77f2b2f5" providerId="LiveId" clId="{12639AD6-FA27-421E-B643-ED3BF97DFE23}" dt="2026-07-18T21:10:44.414" v="499" actId="20577"/>
          <ac:spMkLst>
            <pc:docMk/>
            <pc:sldMk cId="2462829549" sldId="262"/>
            <ac:spMk id="2" creationId="{EB3E92DF-A331-6AE1-9823-AB0BA3A58872}"/>
          </ac:spMkLst>
        </pc:spChg>
        <pc:spChg chg="mod">
          <ac:chgData name="Isabel Portulez" userId="48ad89ab77f2b2f5" providerId="LiveId" clId="{12639AD6-FA27-421E-B643-ED3BF97DFE23}" dt="2026-07-18T21:10:00.755" v="490" actId="15"/>
          <ac:spMkLst>
            <pc:docMk/>
            <pc:sldMk cId="2462829549" sldId="262"/>
            <ac:spMk id="9" creationId="{F20FB8AB-C512-497B-BA07-5214D150FBFE}"/>
          </ac:spMkLst>
        </pc:spChg>
      </pc:sldChg>
      <pc:sldChg chg="delSp modSp add mod">
        <pc:chgData name="Isabel Portulez" userId="48ad89ab77f2b2f5" providerId="LiveId" clId="{12639AD6-FA27-421E-B643-ED3BF97DFE23}" dt="2026-07-18T21:12:14.971" v="507" actId="13926"/>
        <pc:sldMkLst>
          <pc:docMk/>
          <pc:sldMk cId="378911391" sldId="263"/>
        </pc:sldMkLst>
        <pc:spChg chg="del">
          <ac:chgData name="Isabel Portulez" userId="48ad89ab77f2b2f5" providerId="LiveId" clId="{12639AD6-FA27-421E-B643-ED3BF97DFE23}" dt="2026-07-18T20:18:09.332" v="134" actId="478"/>
          <ac:spMkLst>
            <pc:docMk/>
            <pc:sldMk cId="378911391" sldId="263"/>
            <ac:spMk id="2" creationId="{EB3E92DF-A331-6AE1-9823-AB0BA3A58872}"/>
          </ac:spMkLst>
        </pc:spChg>
        <pc:spChg chg="mod">
          <ac:chgData name="Isabel Portulez" userId="48ad89ab77f2b2f5" providerId="LiveId" clId="{12639AD6-FA27-421E-B643-ED3BF97DFE23}" dt="2026-07-18T21:12:14.971" v="507" actId="13926"/>
          <ac:spMkLst>
            <pc:docMk/>
            <pc:sldMk cId="378911391" sldId="263"/>
            <ac:spMk id="9" creationId="{F20FB8AB-C512-497B-BA07-5214D150FBFE}"/>
          </ac:spMkLst>
        </pc:spChg>
      </pc:sldChg>
      <pc:sldChg chg="modSp add mod">
        <pc:chgData name="Isabel Portulez" userId="48ad89ab77f2b2f5" providerId="LiveId" clId="{12639AD6-FA27-421E-B643-ED3BF97DFE23}" dt="2026-07-18T20:53:59.117" v="343" actId="20577"/>
        <pc:sldMkLst>
          <pc:docMk/>
          <pc:sldMk cId="2165069934" sldId="264"/>
        </pc:sldMkLst>
        <pc:spChg chg="mod">
          <ac:chgData name="Isabel Portulez" userId="48ad89ab77f2b2f5" providerId="LiveId" clId="{12639AD6-FA27-421E-B643-ED3BF97DFE23}" dt="2026-07-18T20:53:59.117" v="343" actId="20577"/>
          <ac:spMkLst>
            <pc:docMk/>
            <pc:sldMk cId="2165069934" sldId="264"/>
            <ac:spMk id="9" creationId="{F20FB8AB-C512-497B-BA07-5214D150FBFE}"/>
          </ac:spMkLst>
        </pc:spChg>
      </pc:sldChg>
      <pc:sldChg chg="modSp add mod">
        <pc:chgData name="Isabel Portulez" userId="48ad89ab77f2b2f5" providerId="LiveId" clId="{12639AD6-FA27-421E-B643-ED3BF97DFE23}" dt="2026-07-18T21:12:50.582" v="509" actId="2710"/>
        <pc:sldMkLst>
          <pc:docMk/>
          <pc:sldMk cId="1060465103" sldId="265"/>
        </pc:sldMkLst>
        <pc:spChg chg="mod">
          <ac:chgData name="Isabel Portulez" userId="48ad89ab77f2b2f5" providerId="LiveId" clId="{12639AD6-FA27-421E-B643-ED3BF97DFE23}" dt="2026-07-18T21:12:50.582" v="509" actId="2710"/>
          <ac:spMkLst>
            <pc:docMk/>
            <pc:sldMk cId="1060465103" sldId="265"/>
            <ac:spMk id="9" creationId="{F20FB8AB-C512-497B-BA07-5214D150FBFE}"/>
          </ac:spMkLst>
        </pc:spChg>
      </pc:sldChg>
      <pc:sldChg chg="add del">
        <pc:chgData name="Isabel Portulez" userId="48ad89ab77f2b2f5" providerId="LiveId" clId="{12639AD6-FA27-421E-B643-ED3BF97DFE23}" dt="2026-07-18T20:43:43.381" v="245" actId="2696"/>
        <pc:sldMkLst>
          <pc:docMk/>
          <pc:sldMk cId="997080328"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72FB86-6B42-4401-9FEC-38C4C721EADF}"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1A1060-6960-45DD-AB49-67BCDBF1348E}" type="slidenum">
              <a:rPr lang="en-GB" smtClean="0"/>
              <a:t>‹#›</a:t>
            </a:fld>
            <a:endParaRPr lang="en-GB"/>
          </a:p>
        </p:txBody>
      </p:sp>
    </p:spTree>
    <p:extLst>
      <p:ext uri="{BB962C8B-B14F-4D97-AF65-F5344CB8AC3E}">
        <p14:creationId xmlns:p14="http://schemas.microsoft.com/office/powerpoint/2010/main" val="3235020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1A1060-6960-45DD-AB49-67BCDBF1348E}" type="slidenum">
              <a:rPr lang="en-GB" smtClean="0"/>
              <a:t>1</a:t>
            </a:fld>
            <a:endParaRPr lang="en-GB"/>
          </a:p>
        </p:txBody>
      </p:sp>
    </p:spTree>
    <p:extLst>
      <p:ext uri="{BB962C8B-B14F-4D97-AF65-F5344CB8AC3E}">
        <p14:creationId xmlns:p14="http://schemas.microsoft.com/office/powerpoint/2010/main" val="3966797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8D4AB5FA-EF90-42D9-80D2-7B80F26337AE}" type="datetime1">
              <a:rPr lang="en-GB" smtClean="0"/>
              <a:t>18/07/2026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9D3202AB-E45A-4EEE-80A3-722147D2B9A4}" type="slidenum">
              <a:rPr lang="en-GB" smtClean="0"/>
              <a:t>‹#›</a:t>
            </a:fld>
            <a:endParaRPr lang="en-GB"/>
          </a:p>
        </p:txBody>
      </p:sp>
    </p:spTree>
    <p:extLst>
      <p:ext uri="{BB962C8B-B14F-4D97-AF65-F5344CB8AC3E}">
        <p14:creationId xmlns:p14="http://schemas.microsoft.com/office/powerpoint/2010/main" val="43365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6D6985-5D6C-4BC9-9DBC-D56FE7D28DDD}" type="datetime1">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3348357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A97FB5B-93C7-40C5-8A27-6E37576BFDC8}" type="datetime1">
              <a:rPr lang="en-GB" smtClean="0"/>
              <a:t>18/07/2026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9D3202AB-E45A-4EEE-80A3-722147D2B9A4}" type="slidenum">
              <a:rPr lang="en-GB" smtClean="0"/>
              <a:t>‹#›</a:t>
            </a:fld>
            <a:endParaRPr lang="en-GB"/>
          </a:p>
        </p:txBody>
      </p:sp>
    </p:spTree>
    <p:extLst>
      <p:ext uri="{BB962C8B-B14F-4D97-AF65-F5344CB8AC3E}">
        <p14:creationId xmlns:p14="http://schemas.microsoft.com/office/powerpoint/2010/main" val="3990256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860E177-128F-4FCC-86E4-F50E23026BE8}" type="datetime1">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291132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01AED9B-B8A5-4DE8-9806-5DA34592190A}" type="datetime1">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2306935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5BBD667-49C3-4BA7-B711-DEFB464DF094}" type="datetime1">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3583755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B3B67B-556B-4C2B-98B7-282911ABD4E9}" type="datetime1">
              <a:rPr lang="en-GB" smtClean="0"/>
              <a:t>18/07/2026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2518733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00BA4765-2EBD-4638-959B-8743A285C6BB}" type="datetime1">
              <a:rPr lang="en-GB" smtClean="0"/>
              <a:t>18/07/2026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9D3202AB-E45A-4EEE-80A3-722147D2B9A4}" type="slidenum">
              <a:rPr lang="en-GB" smtClean="0"/>
              <a:t>‹#›</a:t>
            </a:fld>
            <a:endParaRPr lang="en-GB"/>
          </a:p>
        </p:txBody>
      </p:sp>
    </p:spTree>
    <p:extLst>
      <p:ext uri="{BB962C8B-B14F-4D97-AF65-F5344CB8AC3E}">
        <p14:creationId xmlns:p14="http://schemas.microsoft.com/office/powerpoint/2010/main" val="1270492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1D66659-7327-495B-BE46-9A1C90395E35}" type="datetime1">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1332367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E01C6C8-DA5F-4FCE-9A2A-006240C4E236}" type="datetime1">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3202AB-E45A-4EEE-80A3-722147D2B9A4}" type="slidenum">
              <a:rPr lang="en-GB" smtClean="0"/>
              <a:t>‹#›</a:t>
            </a:fld>
            <a:endParaRPr lang="en-GB"/>
          </a:p>
        </p:txBody>
      </p:sp>
    </p:spTree>
    <p:extLst>
      <p:ext uri="{BB962C8B-B14F-4D97-AF65-F5344CB8AC3E}">
        <p14:creationId xmlns:p14="http://schemas.microsoft.com/office/powerpoint/2010/main" val="3510730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9322820-401F-4A13-BB0F-B2BDB8747363}" type="datetime1">
              <a:rPr lang="en-GB" smtClean="0"/>
              <a:t>18/07/2026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9D3202AB-E45A-4EEE-80A3-722147D2B9A4}" type="slidenum">
              <a:rPr lang="en-GB" smtClean="0"/>
              <a:t>‹#›</a:t>
            </a:fld>
            <a:endParaRPr lang="en-GB"/>
          </a:p>
        </p:txBody>
      </p:sp>
    </p:spTree>
    <p:extLst>
      <p:ext uri="{BB962C8B-B14F-4D97-AF65-F5344CB8AC3E}">
        <p14:creationId xmlns:p14="http://schemas.microsoft.com/office/powerpoint/2010/main" val="1523856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10F876B-C780-4D3E-A331-2A55F68827C3}" type="datetime1">
              <a:rPr lang="en-GB" smtClean="0"/>
              <a:t>18/07/2026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9D3202AB-E45A-4EEE-80A3-722147D2B9A4}"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3776715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svg"/><Relationship Id="rId1" Type="http://schemas.openxmlformats.org/officeDocument/2006/relationships/slideLayout" Target="../slideLayouts/slideLayout7.xml"/><Relationship Id="rId6" Type="http://schemas.openxmlformats.org/officeDocument/2006/relationships/image" Target="../media/image6.svg"/><Relationship Id="rId11" Type="http://schemas.openxmlformats.org/officeDocument/2006/relationships/image" Target="../media/image11.svg"/><Relationship Id="rId5" Type="http://schemas.openxmlformats.org/officeDocument/2006/relationships/image" Target="../media/image5.sv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1</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7282543" cy="5016758"/>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Slide 1: 		Working in Teams in Health and Social Care</a:t>
            </a:r>
          </a:p>
          <a:p>
            <a:endParaRPr lang="en-GB" sz="2000" b="1"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Module Title:	</a:t>
            </a:r>
            <a:r>
              <a:rPr lang="en-GB" altLang="en-US" sz="2000" b="1" dirty="0">
                <a:latin typeface="Arial" panose="020B0604020202020204" pitchFamily="34" charset="0"/>
                <a:cs typeface="Arial" panose="020B0604020202020204" pitchFamily="34" charset="0"/>
              </a:rPr>
              <a:t>Professional Career Development within 					H&amp;SC</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Module Number: 	</a:t>
            </a:r>
            <a:r>
              <a:rPr lang="en-GB" altLang="en-US" sz="2000" b="1" dirty="0">
                <a:latin typeface="Arial" panose="020B0604020202020204" pitchFamily="34" charset="0"/>
                <a:cs typeface="Arial" panose="020B0604020202020204" pitchFamily="34" charset="0"/>
              </a:rPr>
              <a:t>LCHS 4009 (LON)</a:t>
            </a:r>
          </a:p>
          <a:p>
            <a:endParaRPr lang="en-GB"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Assignment No</a:t>
            </a:r>
            <a:r>
              <a:rPr lang="en-GB" altLang="en-US" sz="2000" b="1" dirty="0">
                <a:latin typeface="Arial" panose="020B0604020202020204" pitchFamily="34" charset="0"/>
                <a:cs typeface="Arial" panose="020B0604020202020204" pitchFamily="34" charset="0"/>
              </a:rPr>
              <a:t>: 	ASSIGNMENT 1</a:t>
            </a:r>
          </a:p>
          <a:p>
            <a:endParaRPr lang="en-GB"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Student Name</a:t>
            </a:r>
            <a:r>
              <a:rPr lang="en-GB" altLang="en-US" sz="2000" b="1" i="1"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 	Isabel Portulez</a:t>
            </a:r>
          </a:p>
          <a:p>
            <a:endParaRPr lang="en-GB" altLang="en-US" sz="2000" b="1" i="1"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Student ID:			</a:t>
            </a:r>
            <a:r>
              <a:rPr lang="en-GB" sz="2000" b="1" dirty="0">
                <a:latin typeface="Arial" panose="020B0604020202020204" pitchFamily="34" charset="0"/>
                <a:cs typeface="Arial" panose="020B0604020202020204" pitchFamily="34" charset="0"/>
              </a:rPr>
              <a:t>2510869</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Lecturer’s Name:	</a:t>
            </a:r>
            <a:r>
              <a:rPr lang="en-GB" sz="2000" b="1" dirty="0">
                <a:latin typeface="Arial" panose="020B0604020202020204" pitchFamily="34" charset="0"/>
                <a:cs typeface="Arial" panose="020B0604020202020204" pitchFamily="34" charset="0"/>
              </a:rPr>
              <a:t>Odette Jack</a:t>
            </a:r>
          </a:p>
          <a:p>
            <a:endParaRPr lang="en-GB" altLang="en-US" sz="2000" b="1" i="1" dirty="0">
              <a:latin typeface="Arial" panose="020B0604020202020204" pitchFamily="34" charset="0"/>
              <a:cs typeface="Arial" panose="020B0604020202020204" pitchFamily="34" charset="0"/>
            </a:endParaRPr>
          </a:p>
        </p:txBody>
      </p:sp>
      <p:pic>
        <p:nvPicPr>
          <p:cNvPr id="11" name="Picture 10" descr="UWTSD logo | Discover Dylan Thomas">
            <a:extLst>
              <a:ext uri="{FF2B5EF4-FFF2-40B4-BE49-F238E27FC236}">
                <a16:creationId xmlns:a16="http://schemas.microsoft.com/office/drawing/2014/main" id="{C701BD10-0D80-CF51-DD7A-26650E2B6B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223" y="4981768"/>
            <a:ext cx="4093800" cy="1637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9407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2</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11375572" cy="4708981"/>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Slide 2: 		Introduction</a:t>
            </a:r>
          </a:p>
          <a:p>
            <a:pPr>
              <a:lnSpc>
                <a:spcPct val="150000"/>
              </a:lnSpc>
            </a:pPr>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Objectives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presentation will discuss </a:t>
            </a:r>
            <a:r>
              <a:rPr lang="en-GB" sz="2000" b="1" dirty="0">
                <a:latin typeface="Arial" panose="020B0604020202020204" pitchFamily="34" charset="0"/>
                <a:cs typeface="Arial" panose="020B0604020202020204" pitchFamily="34" charset="0"/>
              </a:rPr>
              <a:t>working in teams</a:t>
            </a:r>
            <a:r>
              <a:rPr lang="en-GB" sz="2000" dirty="0">
                <a:latin typeface="Arial" panose="020B0604020202020204" pitchFamily="34" charset="0"/>
                <a:cs typeface="Arial" panose="020B0604020202020204" pitchFamily="34" charset="0"/>
              </a:rPr>
              <a:t> as an essential professional skill in health and social care.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It will:</a:t>
            </a:r>
          </a:p>
          <a:p>
            <a:pPr marL="800100" lvl="1"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Explain what working in teams means. </a:t>
            </a:r>
          </a:p>
          <a:p>
            <a:pPr marL="800100" lvl="1"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Describe where and how I have developed this skill. </a:t>
            </a:r>
          </a:p>
          <a:p>
            <a:pPr marL="800100" lvl="1"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Explain why teamwork is important for safe and effective care. </a:t>
            </a:r>
          </a:p>
          <a:p>
            <a:pPr marL="800100" lvl="1"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Introduce Tuckman's Team Development Model. </a:t>
            </a:r>
          </a:p>
          <a:p>
            <a:pPr marL="800100" lvl="1"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Provide a practical example of teamwork in a healthcare setting. </a:t>
            </a:r>
          </a:p>
          <a:p>
            <a:pPr marL="800100" lvl="1" indent="-342900">
              <a:buFont typeface="Wingdings" panose="05000000000000000000" pitchFamily="2" charset="2"/>
              <a:buChar char="q"/>
            </a:pPr>
            <a:r>
              <a:rPr lang="en-GB" sz="2000" dirty="0">
                <a:latin typeface="Arial" panose="020B0604020202020204" pitchFamily="34" charset="0"/>
                <a:cs typeface="Arial" panose="020B0604020202020204" pitchFamily="34" charset="0"/>
              </a:rPr>
              <a:t>Reflect on how this skill will support my future career in health and social care. </a:t>
            </a:r>
          </a:p>
        </p:txBody>
      </p:sp>
      <p:pic>
        <p:nvPicPr>
          <p:cNvPr id="6" name="Graphic 5" descr="Man changing baby with solid fill">
            <a:extLst>
              <a:ext uri="{FF2B5EF4-FFF2-40B4-BE49-F238E27FC236}">
                <a16:creationId xmlns:a16="http://schemas.microsoft.com/office/drawing/2014/main" id="{22F8EC5D-4340-7543-5A97-11B786F6DD5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284744" y="5572397"/>
            <a:ext cx="1158504" cy="1158504"/>
          </a:xfrm>
          <a:prstGeom prst="rect">
            <a:avLst/>
          </a:prstGeom>
        </p:spPr>
      </p:pic>
      <p:pic>
        <p:nvPicPr>
          <p:cNvPr id="8" name="Graphic 7" descr="Person in wheelchair with solid fill">
            <a:extLst>
              <a:ext uri="{FF2B5EF4-FFF2-40B4-BE49-F238E27FC236}">
                <a16:creationId xmlns:a16="http://schemas.microsoft.com/office/drawing/2014/main" id="{C412741E-1F87-7BA5-DE1F-E82700430EF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122049" y="5560690"/>
            <a:ext cx="1117534" cy="1117534"/>
          </a:xfrm>
          <a:prstGeom prst="rect">
            <a:avLst/>
          </a:prstGeom>
        </p:spPr>
      </p:pic>
      <p:pic>
        <p:nvPicPr>
          <p:cNvPr id="11" name="Graphic 10" descr="Pregnant lady with solid fill">
            <a:extLst>
              <a:ext uri="{FF2B5EF4-FFF2-40B4-BE49-F238E27FC236}">
                <a16:creationId xmlns:a16="http://schemas.microsoft.com/office/drawing/2014/main" id="{C35BA1AF-3F6D-D55E-D0D2-7C7A1936BB3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290847" y="5591570"/>
            <a:ext cx="1070274" cy="1070274"/>
          </a:xfrm>
          <a:prstGeom prst="rect">
            <a:avLst/>
          </a:prstGeom>
        </p:spPr>
      </p:pic>
      <p:pic>
        <p:nvPicPr>
          <p:cNvPr id="13" name="Graphic 12" descr="Users with solid fill">
            <a:extLst>
              <a:ext uri="{FF2B5EF4-FFF2-40B4-BE49-F238E27FC236}">
                <a16:creationId xmlns:a16="http://schemas.microsoft.com/office/drawing/2014/main" id="{6501C591-3AA6-8BBE-510F-8972B81BBEC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38202" y="5486552"/>
            <a:ext cx="1238686" cy="1238686"/>
          </a:xfrm>
          <a:prstGeom prst="rect">
            <a:avLst/>
          </a:prstGeom>
        </p:spPr>
      </p:pic>
      <p:pic>
        <p:nvPicPr>
          <p:cNvPr id="15" name="Graphic 14" descr="Ambulance outline">
            <a:extLst>
              <a:ext uri="{FF2B5EF4-FFF2-40B4-BE49-F238E27FC236}">
                <a16:creationId xmlns:a16="http://schemas.microsoft.com/office/drawing/2014/main" id="{445106B7-B8A4-116A-BD40-E57EABCFDD7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170986" y="5632000"/>
            <a:ext cx="1189217" cy="1189217"/>
          </a:xfrm>
          <a:prstGeom prst="rect">
            <a:avLst/>
          </a:prstGeom>
        </p:spPr>
      </p:pic>
      <p:pic>
        <p:nvPicPr>
          <p:cNvPr id="17" name="Graphic 16" descr="Cpr outline">
            <a:extLst>
              <a:ext uri="{FF2B5EF4-FFF2-40B4-BE49-F238E27FC236}">
                <a16:creationId xmlns:a16="http://schemas.microsoft.com/office/drawing/2014/main" id="{6D14DAE7-CD73-5E97-D642-AAAADC6CE0F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9136752" y="5678389"/>
            <a:ext cx="914400" cy="914400"/>
          </a:xfrm>
          <a:prstGeom prst="rect">
            <a:avLst/>
          </a:prstGeom>
        </p:spPr>
      </p:pic>
      <p:pic>
        <p:nvPicPr>
          <p:cNvPr id="19" name="Graphic 18" descr="Doctor male outline">
            <a:extLst>
              <a:ext uri="{FF2B5EF4-FFF2-40B4-BE49-F238E27FC236}">
                <a16:creationId xmlns:a16="http://schemas.microsoft.com/office/drawing/2014/main" id="{817578EE-F04C-9166-2988-AD9A848846F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157037" y="5718642"/>
            <a:ext cx="914400" cy="914400"/>
          </a:xfrm>
          <a:prstGeom prst="rect">
            <a:avLst/>
          </a:prstGeom>
        </p:spPr>
      </p:pic>
      <p:pic>
        <p:nvPicPr>
          <p:cNvPr id="21" name="Graphic 20" descr="Medical outline">
            <a:extLst>
              <a:ext uri="{FF2B5EF4-FFF2-40B4-BE49-F238E27FC236}">
                <a16:creationId xmlns:a16="http://schemas.microsoft.com/office/drawing/2014/main" id="{0F4815F1-CE23-EE2E-E857-10E8873B41AA}"/>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6343770" y="5721418"/>
            <a:ext cx="914400" cy="914400"/>
          </a:xfrm>
          <a:prstGeom prst="rect">
            <a:avLst/>
          </a:prstGeom>
        </p:spPr>
      </p:pic>
      <p:pic>
        <p:nvPicPr>
          <p:cNvPr id="23" name="Graphic 22" descr="Sling outline">
            <a:extLst>
              <a:ext uri="{FF2B5EF4-FFF2-40B4-BE49-F238E27FC236}">
                <a16:creationId xmlns:a16="http://schemas.microsoft.com/office/drawing/2014/main" id="{AC16F9E2-75FA-4EEF-B41A-DEA982D86A5E}"/>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0166240" y="5617029"/>
            <a:ext cx="914400" cy="914400"/>
          </a:xfrm>
          <a:prstGeom prst="rect">
            <a:avLst/>
          </a:prstGeom>
        </p:spPr>
      </p:pic>
      <p:pic>
        <p:nvPicPr>
          <p:cNvPr id="25" name="Graphic 24" descr="Stethoscope outline">
            <a:extLst>
              <a:ext uri="{FF2B5EF4-FFF2-40B4-BE49-F238E27FC236}">
                <a16:creationId xmlns:a16="http://schemas.microsoft.com/office/drawing/2014/main" id="{B2B4597C-9DA5-FD74-E91B-DE59817EA1AC}"/>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7290831" y="5720030"/>
            <a:ext cx="914400" cy="914400"/>
          </a:xfrm>
          <a:prstGeom prst="rect">
            <a:avLst/>
          </a:prstGeom>
        </p:spPr>
      </p:pic>
    </p:spTree>
    <p:extLst>
      <p:ext uri="{BB962C8B-B14F-4D97-AF65-F5344CB8AC3E}">
        <p14:creationId xmlns:p14="http://schemas.microsoft.com/office/powerpoint/2010/main" val="502891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3</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642256"/>
            <a:ext cx="6193972" cy="6247864"/>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Slide 4: Why is Working in Teams Important?</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Working in teams is essential because health and social care professionals rarely work alone. Patients often have complex physical, emotional and social needs that require support from different professionals.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Effective teamwork improves patient safety because important information is communicated accurately between professionals. This reduces the risk of medication errors, missed treatments and inconsistent care while ensuring that everyone works towards the same care plan (Nursing and Midwifery Council, 2018).</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Teamwork also improves the quality of care because professionals combine their knowledge, skills and experience to make better decisions and provide more holistic care (NHS England, 2023).</a:t>
            </a:r>
          </a:p>
        </p:txBody>
      </p:sp>
      <p:sp>
        <p:nvSpPr>
          <p:cNvPr id="2" name="TextBox 1">
            <a:extLst>
              <a:ext uri="{FF2B5EF4-FFF2-40B4-BE49-F238E27FC236}">
                <a16:creationId xmlns:a16="http://schemas.microsoft.com/office/drawing/2014/main" id="{53A538B9-E339-80A2-9A37-BD2C300AF402}"/>
              </a:ext>
            </a:extLst>
          </p:cNvPr>
          <p:cNvSpPr txBox="1"/>
          <p:nvPr/>
        </p:nvSpPr>
        <p:spPr>
          <a:xfrm>
            <a:off x="6781800" y="598709"/>
            <a:ext cx="5225143" cy="6247864"/>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Benefits for service users/patients</a:t>
            </a:r>
            <a:endParaRPr lang="en-GB" sz="20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Safer and more coordinated care.</a:t>
            </a: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Better communication about treatment.</a:t>
            </a: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Improved health outcomes.</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Benefits for staff and colleagues</a:t>
            </a:r>
            <a:endParaRPr lang="en-GB" sz="20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Shared knowledge and support.</a:t>
            </a: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Better decision-making.</a:t>
            </a: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Reduced stress and workload.</a:t>
            </a:r>
          </a:p>
          <a:p>
            <a:pPr algn="just"/>
            <a:endParaRPr lang="en-GB" sz="20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Benefits for the organisation</a:t>
            </a:r>
            <a:endParaRPr lang="en-GB" sz="20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Higher quality services.</a:t>
            </a: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Improved efficiency.</a:t>
            </a:r>
          </a:p>
          <a:p>
            <a:pPr marL="342900"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Fewer complaints and incidents.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If teamwork is poor, communication can break down, leading to medication errors, delayed treatment and increased risks to patient safety (Nursing and Midwifery Council, 2018).</a:t>
            </a:r>
          </a:p>
        </p:txBody>
      </p:sp>
      <p:pic>
        <p:nvPicPr>
          <p:cNvPr id="6" name="Graphic 5" descr="Users with solid fill">
            <a:extLst>
              <a:ext uri="{FF2B5EF4-FFF2-40B4-BE49-F238E27FC236}">
                <a16:creationId xmlns:a16="http://schemas.microsoft.com/office/drawing/2014/main" id="{10C39E53-3E20-80C8-FD62-89EE4E5956F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093030" y="2286152"/>
            <a:ext cx="1238686" cy="1238686"/>
          </a:xfrm>
          <a:prstGeom prst="rect">
            <a:avLst/>
          </a:prstGeom>
        </p:spPr>
      </p:pic>
    </p:spTree>
    <p:extLst>
      <p:ext uri="{BB962C8B-B14F-4D97-AF65-F5344CB8AC3E}">
        <p14:creationId xmlns:p14="http://schemas.microsoft.com/office/powerpoint/2010/main" val="4264092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4</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326572" y="783771"/>
            <a:ext cx="5486400" cy="5940088"/>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Slide 3: What is Working in Teams?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Working in teams means people working together towards a shared goal by communicating effectively, supporting one another and sharing responsibilities.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In health and social care, teamwork involves professionals such as nurses, doctors, social workers, physiotherapists and care assistants working together to provide the best possible care for service users.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 have developed this skill through:</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Group projects and presentations at university.</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Working with classmates to complete assignments.</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Volunteering and work experience</a:t>
            </a:r>
          </a:p>
        </p:txBody>
      </p:sp>
      <p:sp>
        <p:nvSpPr>
          <p:cNvPr id="2" name="TextBox 1">
            <a:extLst>
              <a:ext uri="{FF2B5EF4-FFF2-40B4-BE49-F238E27FC236}">
                <a16:creationId xmlns:a16="http://schemas.microsoft.com/office/drawing/2014/main" id="{AB118001-8D3F-750F-3D4B-16ED4FB7C1AB}"/>
              </a:ext>
            </a:extLst>
          </p:cNvPr>
          <p:cNvSpPr txBox="1"/>
          <p:nvPr/>
        </p:nvSpPr>
        <p:spPr>
          <a:xfrm>
            <a:off x="6096000" y="783771"/>
            <a:ext cx="5769429" cy="5632311"/>
          </a:xfrm>
          <a:prstGeom prst="rect">
            <a:avLst/>
          </a:prstGeom>
          <a:noFill/>
        </p:spPr>
        <p:txBody>
          <a:bodyPr wrap="square" rtlCol="0">
            <a:spAutoFit/>
          </a:bodyPr>
          <a:lstStyle/>
          <a:p>
            <a:pPr lvl="1" algn="just"/>
            <a:r>
              <a:rPr lang="en-GB" dirty="0">
                <a:latin typeface="Arial" panose="020B0604020202020204" pitchFamily="34" charset="0"/>
                <a:cs typeface="Arial" panose="020B0604020202020204" pitchFamily="34" charset="0"/>
              </a:rPr>
              <a:t>	where I communicated with others and 	shared responsibilities. </a:t>
            </a:r>
          </a:p>
          <a:p>
            <a:pPr lvl="1" algn="just"/>
            <a:r>
              <a:rPr lang="en-GB" dirty="0">
                <a:latin typeface="Arial" panose="020B0604020202020204" pitchFamily="34" charset="0"/>
                <a:cs typeface="Arial" panose="020B0604020202020204" pitchFamily="34" charset="0"/>
              </a:rPr>
              <a:t>d.	Everyday situations where listening, 	cooperation and problem-solving were 	needed.</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Good teamwork requires:</a:t>
            </a:r>
          </a:p>
          <a:p>
            <a:pPr marL="800100" lvl="1" indent="-342900" algn="just">
              <a:buFont typeface="+mj-lt"/>
              <a:buAutoNum type="alphaLcPeriod"/>
            </a:pPr>
            <a:r>
              <a:rPr lang="en-GB" dirty="0">
                <a:latin typeface="Arial" panose="020B0604020202020204" pitchFamily="34" charset="0"/>
                <a:cs typeface="Arial" panose="020B0604020202020204" pitchFamily="34" charset="0"/>
              </a:rPr>
              <a:t>Effective communication</a:t>
            </a:r>
          </a:p>
          <a:p>
            <a:pPr marL="800100" lvl="1" indent="-342900" algn="just">
              <a:buFont typeface="+mj-lt"/>
              <a:buAutoNum type="alphaLcPeriod"/>
            </a:pPr>
            <a:r>
              <a:rPr lang="en-GB" dirty="0">
                <a:latin typeface="Arial" panose="020B0604020202020204" pitchFamily="34" charset="0"/>
                <a:cs typeface="Arial" panose="020B0604020202020204" pitchFamily="34" charset="0"/>
              </a:rPr>
              <a:t>Respect</a:t>
            </a:r>
          </a:p>
          <a:p>
            <a:pPr marL="800100" lvl="1" indent="-342900" algn="just">
              <a:buFont typeface="+mj-lt"/>
              <a:buAutoNum type="alphaLcPeriod"/>
            </a:pPr>
            <a:r>
              <a:rPr lang="en-GB" dirty="0">
                <a:latin typeface="Arial" panose="020B0604020202020204" pitchFamily="34" charset="0"/>
                <a:cs typeface="Arial" panose="020B0604020202020204" pitchFamily="34" charset="0"/>
              </a:rPr>
              <a:t>Trust</a:t>
            </a:r>
          </a:p>
          <a:p>
            <a:pPr marL="800100" lvl="1" indent="-342900" algn="just">
              <a:buFont typeface="+mj-lt"/>
              <a:buAutoNum type="alphaLcPeriod"/>
            </a:pPr>
            <a:r>
              <a:rPr lang="en-GB" dirty="0">
                <a:latin typeface="Arial" panose="020B0604020202020204" pitchFamily="34" charset="0"/>
                <a:cs typeface="Arial" panose="020B0604020202020204" pitchFamily="34" charset="0"/>
              </a:rPr>
              <a:t>Cooperation</a:t>
            </a:r>
          </a:p>
          <a:p>
            <a:pPr marL="800100" lvl="1" indent="-342900" algn="just">
              <a:buFont typeface="+mj-lt"/>
              <a:buAutoNum type="alphaLcPeriod"/>
            </a:pPr>
            <a:r>
              <a:rPr lang="en-GB" dirty="0">
                <a:latin typeface="Arial" panose="020B0604020202020204" pitchFamily="34" charset="0"/>
                <a:cs typeface="Arial" panose="020B0604020202020204" pitchFamily="34" charset="0"/>
              </a:rPr>
              <a:t>Shared responsibility</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qualities help professionals deliver person-centred care by ensuring information is shared effectively, reducing misunderstandings and supporting better decision-making. This leads to safer care and improved outcomes for patients (NHS England, 2023).</a:t>
            </a:r>
          </a:p>
          <a:p>
            <a:pPr algn="just"/>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4246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5</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11375572" cy="5324535"/>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Slide 5: Teamwork Model – Tuckman's Team Development Model</a:t>
            </a:r>
            <a:endParaRPr lang="en-GB" sz="2000" dirty="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One model that explains how teams work together is </a:t>
            </a:r>
            <a:r>
              <a:rPr lang="en-GB" sz="2000" b="1" dirty="0">
                <a:latin typeface="Arial" panose="020B0604020202020204" pitchFamily="34" charset="0"/>
                <a:cs typeface="Arial" panose="020B0604020202020204" pitchFamily="34" charset="0"/>
              </a:rPr>
              <a:t>Tuckman's Team Development Model</a:t>
            </a:r>
            <a:r>
              <a:rPr lang="en-GB" sz="2000" dirty="0">
                <a:latin typeface="Arial" panose="020B0604020202020204" pitchFamily="34" charset="0"/>
                <a:cs typeface="Arial" panose="020B0604020202020204" pitchFamily="34" charset="0"/>
              </a:rPr>
              <a:t> (Tuckman, 1965). These are categorized into five stages, which are:</a:t>
            </a:r>
          </a:p>
          <a:p>
            <a:pPr algn="just"/>
            <a:endParaRPr lang="en-GB" sz="2000" b="1" dirty="0">
              <a:latin typeface="Arial" panose="020B0604020202020204" pitchFamily="34" charset="0"/>
              <a:cs typeface="Arial" panose="020B0604020202020204" pitchFamily="34" charset="0"/>
            </a:endParaRPr>
          </a:p>
          <a:p>
            <a:pPr marL="457200" indent="-457200" algn="just">
              <a:buFont typeface="+mj-lt"/>
              <a:buAutoNum type="arabicPeriod"/>
            </a:pPr>
            <a:r>
              <a:rPr lang="en-GB" sz="2000" b="1" dirty="0">
                <a:latin typeface="Arial" panose="020B0604020202020204" pitchFamily="34" charset="0"/>
                <a:cs typeface="Arial" panose="020B0604020202020204" pitchFamily="34" charset="0"/>
              </a:rPr>
              <a:t>Forming</a:t>
            </a:r>
            <a:r>
              <a:rPr lang="en-GB" sz="2000" dirty="0">
                <a:latin typeface="Arial" panose="020B0604020202020204" pitchFamily="34" charset="0"/>
                <a:cs typeface="Arial" panose="020B0604020202020204" pitchFamily="34" charset="0"/>
              </a:rPr>
              <a:t> – Team members meet and begin learning about their roles.</a:t>
            </a:r>
          </a:p>
          <a:p>
            <a:pPr marL="457200" indent="-457200" algn="just">
              <a:buFont typeface="+mj-lt"/>
              <a:buAutoNum type="arabicPeriod"/>
            </a:pPr>
            <a:r>
              <a:rPr lang="en-GB" sz="2000" b="1" dirty="0">
                <a:latin typeface="Arial" panose="020B0604020202020204" pitchFamily="34" charset="0"/>
                <a:cs typeface="Arial" panose="020B0604020202020204" pitchFamily="34" charset="0"/>
              </a:rPr>
              <a:t>Storming</a:t>
            </a:r>
            <a:r>
              <a:rPr lang="en-GB" sz="2000" dirty="0">
                <a:latin typeface="Arial" panose="020B0604020202020204" pitchFamily="34" charset="0"/>
                <a:cs typeface="Arial" panose="020B0604020202020204" pitchFamily="34" charset="0"/>
              </a:rPr>
              <a:t> – Different opinions may lead to conflict while responsibilities are being established.</a:t>
            </a:r>
          </a:p>
          <a:p>
            <a:pPr marL="457200" indent="-457200" algn="just">
              <a:buFont typeface="+mj-lt"/>
              <a:buAutoNum type="arabicPeriod"/>
            </a:pPr>
            <a:r>
              <a:rPr lang="en-GB" sz="2000" b="1" dirty="0">
                <a:latin typeface="Arial" panose="020B0604020202020204" pitchFamily="34" charset="0"/>
                <a:cs typeface="Arial" panose="020B0604020202020204" pitchFamily="34" charset="0"/>
              </a:rPr>
              <a:t>Norming</a:t>
            </a:r>
            <a:r>
              <a:rPr lang="en-GB" sz="2000" dirty="0">
                <a:latin typeface="Arial" panose="020B0604020202020204" pitchFamily="34" charset="0"/>
                <a:cs typeface="Arial" panose="020B0604020202020204" pitchFamily="34" charset="0"/>
              </a:rPr>
              <a:t> – Team members begin trusting one another and work together more effectively.</a:t>
            </a:r>
          </a:p>
          <a:p>
            <a:pPr marL="457200" indent="-457200" algn="just">
              <a:buFont typeface="+mj-lt"/>
              <a:buAutoNum type="arabicPeriod"/>
            </a:pPr>
            <a:r>
              <a:rPr lang="en-GB" sz="2000" b="1" dirty="0">
                <a:latin typeface="Arial" panose="020B0604020202020204" pitchFamily="34" charset="0"/>
                <a:cs typeface="Arial" panose="020B0604020202020204" pitchFamily="34" charset="0"/>
              </a:rPr>
              <a:t>Performing</a:t>
            </a:r>
            <a:r>
              <a:rPr lang="en-GB" sz="2000" dirty="0">
                <a:latin typeface="Arial" panose="020B0604020202020204" pitchFamily="34" charset="0"/>
                <a:cs typeface="Arial" panose="020B0604020202020204" pitchFamily="34" charset="0"/>
              </a:rPr>
              <a:t> – The team works confidently towards shared goals and delivers high-quality care.</a:t>
            </a:r>
          </a:p>
          <a:p>
            <a:pPr marL="457200" indent="-457200" algn="just">
              <a:buFont typeface="+mj-lt"/>
              <a:buAutoNum type="arabicPeriod"/>
            </a:pPr>
            <a:r>
              <a:rPr lang="en-GB" sz="2000" b="1" dirty="0">
                <a:latin typeface="Arial" panose="020B0604020202020204" pitchFamily="34" charset="0"/>
                <a:cs typeface="Arial" panose="020B0604020202020204" pitchFamily="34" charset="0"/>
              </a:rPr>
              <a:t>Adjourning</a:t>
            </a:r>
            <a:r>
              <a:rPr lang="en-GB" sz="2000" dirty="0">
                <a:latin typeface="Arial" panose="020B0604020202020204" pitchFamily="34" charset="0"/>
                <a:cs typeface="Arial" panose="020B0604020202020204" pitchFamily="34" charset="0"/>
              </a:rPr>
              <a:t> – The task is completed, and the team reflects before moving on.</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model shows that effective teamwork develops over time rather than happening immediately. By understanding these stages, healthcare professionals can improve communication, resolve conflict more effectively and build stronger working relationships. This supports safer, more coordinated and higher-quality patient care (Tuckman, 1965).</a:t>
            </a:r>
          </a:p>
          <a:p>
            <a:pPr algn="just"/>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891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6</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5562600" cy="5632311"/>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Slide 6: Practical Example </a:t>
            </a:r>
          </a:p>
          <a:p>
            <a:pPr algn="just"/>
            <a:r>
              <a:rPr lang="en-GB" sz="2000" b="1" dirty="0">
                <a:latin typeface="Arial" panose="020B0604020202020204" pitchFamily="34" charset="0"/>
                <a:cs typeface="Arial" panose="020B0604020202020204" pitchFamily="34" charset="0"/>
              </a:rPr>
              <a:t>(Example: Hospital Ward Nurse)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 patient is admitted to hospital after suffering a stroke and requires support from several healthcare professionals.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nurse works closely with:</a:t>
            </a:r>
          </a:p>
          <a:p>
            <a:pPr marL="800100" lvl="1"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Doctors</a:t>
            </a:r>
          </a:p>
          <a:p>
            <a:pPr marL="800100" lvl="1"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Physiotherapists</a:t>
            </a:r>
          </a:p>
          <a:p>
            <a:pPr marL="800100" lvl="1"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Occupational therapists</a:t>
            </a:r>
          </a:p>
          <a:p>
            <a:pPr marL="800100" lvl="1"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Speech and language therapists</a:t>
            </a:r>
          </a:p>
          <a:p>
            <a:pPr marL="800100" lvl="1" indent="-342900" algn="just">
              <a:buFont typeface="Wingdings" panose="05000000000000000000" pitchFamily="2" charset="2"/>
              <a:buChar char="§"/>
            </a:pPr>
            <a:r>
              <a:rPr lang="en-GB" sz="2000" dirty="0">
                <a:latin typeface="Arial" panose="020B0604020202020204" pitchFamily="34" charset="0"/>
                <a:cs typeface="Arial" panose="020B0604020202020204" pitchFamily="34" charset="0"/>
              </a:rPr>
              <a:t>Healthcare assistants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nurse shares important patient information during handovers, updates the multidisciplinary team and ensures everyone understands the patient's care plan.</a:t>
            </a:r>
          </a:p>
        </p:txBody>
      </p:sp>
      <p:sp>
        <p:nvSpPr>
          <p:cNvPr id="2" name="TextBox 1">
            <a:extLst>
              <a:ext uri="{FF2B5EF4-FFF2-40B4-BE49-F238E27FC236}">
                <a16:creationId xmlns:a16="http://schemas.microsoft.com/office/drawing/2014/main" id="{EB3E92DF-A331-6AE1-9823-AB0BA3A58872}"/>
              </a:ext>
            </a:extLst>
          </p:cNvPr>
          <p:cNvSpPr txBox="1"/>
          <p:nvPr/>
        </p:nvSpPr>
        <p:spPr>
          <a:xfrm>
            <a:off x="6302829" y="629882"/>
            <a:ext cx="5562600" cy="6247864"/>
          </a:xfrm>
          <a:prstGeom prst="rect">
            <a:avLst/>
          </a:prstGeom>
          <a:noFill/>
        </p:spPr>
        <p:txBody>
          <a:bodyPr wrap="square" rtlCol="0">
            <a:spAutoFit/>
          </a:bodyPr>
          <a:lstStyle/>
          <a:p>
            <a:pPr algn="just"/>
            <a:r>
              <a:rPr lang="en-GB" sz="2000" dirty="0">
                <a:latin typeface="Arial" panose="020B0604020202020204" pitchFamily="34" charset="0"/>
                <a:cs typeface="Arial" panose="020B0604020202020204" pitchFamily="34" charset="0"/>
              </a:rPr>
              <a:t>By working effectively as a team:</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Everyone contributes their specialist knowledge.</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Care is coordinated and consistent.</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Decisions are made more effectively.</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The patient receives safe, person-centred care.</a:t>
            </a:r>
          </a:p>
          <a:p>
            <a:pPr algn="just"/>
            <a:r>
              <a:rPr lang="en-GB" sz="2000" b="1" dirty="0">
                <a:latin typeface="Arial" panose="020B0604020202020204" pitchFamily="34" charset="0"/>
                <a:cs typeface="Arial" panose="020B0604020202020204" pitchFamily="34" charset="0"/>
              </a:rPr>
              <a:t>Impact on care</a:t>
            </a:r>
            <a:endParaRPr lang="en-GB" sz="2000" dirty="0">
              <a:latin typeface="Arial" panose="020B0604020202020204" pitchFamily="34" charset="0"/>
              <a:cs typeface="Arial" panose="020B0604020202020204" pitchFamily="34" charset="0"/>
            </a:endParaRPr>
          </a:p>
          <a:p>
            <a:pPr marL="457200" indent="-457200" algn="just">
              <a:buFont typeface="+mj-lt"/>
              <a:buAutoNum type="alphaLcPeriod"/>
            </a:pPr>
            <a:r>
              <a:rPr lang="en-GB" sz="2000" dirty="0">
                <a:latin typeface="Arial" panose="020B0604020202020204" pitchFamily="34" charset="0"/>
                <a:cs typeface="Arial" panose="020B0604020202020204" pitchFamily="34" charset="0"/>
              </a:rPr>
              <a:t>Faster recovery.</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Improved patient experience.</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Reduced risk of medication or communication errors.</a:t>
            </a:r>
          </a:p>
          <a:p>
            <a:pPr marL="457200" indent="-457200" algn="just">
              <a:buFont typeface="+mj-lt"/>
              <a:buAutoNum type="alphaLcPeriod"/>
            </a:pPr>
            <a:r>
              <a:rPr lang="en-GB" sz="2000" dirty="0">
                <a:latin typeface="Arial" panose="020B0604020202020204" pitchFamily="34" charset="0"/>
                <a:cs typeface="Arial" panose="020B0604020202020204" pitchFamily="34" charset="0"/>
              </a:rPr>
              <a:t>Better quality and continuity of care.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This example demonstrates how effective teamwork directly improves patient safety and health outcomes because each professional contributes their expertise while working towards a common goal (Nursing and Midwifery Council, 2018).</a:t>
            </a:r>
          </a:p>
        </p:txBody>
      </p:sp>
    </p:spTree>
    <p:extLst>
      <p:ext uri="{BB962C8B-B14F-4D97-AF65-F5344CB8AC3E}">
        <p14:creationId xmlns:p14="http://schemas.microsoft.com/office/powerpoint/2010/main" val="2462829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7</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11375572" cy="5632311"/>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Slide 7: Employability and Personal Development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Working in teams is one of the most valuable employability skills in health and social care because professionals collaborate every day to deliver safe, high-quality care.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This skill will help me to:</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Communicate confidently with colleagues.</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Build positive professional relationships.</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Solve problems within multidisciplinary teams.</a:t>
            </a:r>
          </a:p>
          <a:p>
            <a:pPr marL="914400" lvl="1" indent="-457200" algn="just">
              <a:buFont typeface="+mj-lt"/>
              <a:buAutoNum type="alphaLcPeriod"/>
            </a:pPr>
            <a:r>
              <a:rPr lang="en-GB" sz="2000" dirty="0">
                <a:latin typeface="Arial" panose="020B0604020202020204" pitchFamily="34" charset="0"/>
                <a:cs typeface="Arial" panose="020B0604020202020204" pitchFamily="34" charset="0"/>
              </a:rPr>
              <a:t>Deliver person-centred care.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After reflecting on my own experience, I believe teamwork is one of my strengths because I enjoy listening to different viewpoints, sharing ideas and supporting others during group activities. However, </a:t>
            </a:r>
            <a:r>
              <a:rPr lang="en-GB" sz="2000" dirty="0">
                <a:highlight>
                  <a:srgbClr val="FFFF00"/>
                </a:highlight>
                <a:latin typeface="Arial" panose="020B0604020202020204" pitchFamily="34" charset="0"/>
                <a:cs typeface="Arial" panose="020B0604020202020204" pitchFamily="34" charset="0"/>
              </a:rPr>
              <a:t>I would like to develop my confidence when leading teams and making decisions under pressure</a:t>
            </a:r>
            <a:r>
              <a:rPr lang="en-GB" sz="2000" dirty="0">
                <a:latin typeface="Arial" panose="020B0604020202020204" pitchFamily="34" charset="0"/>
                <a:cs typeface="Arial" panose="020B0604020202020204" pitchFamily="34" charset="0"/>
              </a:rPr>
              <a:t>. Improving these skills will increase my readiness for professional practice and help me become a more effective health and social care professional.</a:t>
            </a:r>
          </a:p>
          <a:p>
            <a:pPr algn="just"/>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911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8</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11375572" cy="5324535"/>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Slide 8: Conclusion</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In conclusion, working in teams is an essential skill for all health and social care professionals.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This presentation has explained:</a:t>
            </a:r>
          </a:p>
          <a:p>
            <a:pPr algn="just"/>
            <a:endParaRPr lang="en-GB" sz="2000" dirty="0">
              <a:latin typeface="Arial" panose="020B0604020202020204" pitchFamily="34" charset="0"/>
              <a:cs typeface="Arial" panose="020B0604020202020204" pitchFamily="34" charset="0"/>
            </a:endParaRPr>
          </a:p>
          <a:p>
            <a:pPr marL="800100" lvl="1" indent="-342900" algn="just">
              <a:buFont typeface="Wingdings" panose="05000000000000000000" pitchFamily="2" charset="2"/>
              <a:buChar char="ü"/>
            </a:pPr>
            <a:r>
              <a:rPr lang="en-GB" sz="2000" dirty="0">
                <a:latin typeface="Arial" panose="020B0604020202020204" pitchFamily="34" charset="0"/>
                <a:cs typeface="Arial" panose="020B0604020202020204" pitchFamily="34" charset="0"/>
              </a:rPr>
              <a:t>What teamwork means. </a:t>
            </a:r>
          </a:p>
          <a:p>
            <a:pPr marL="800100" lvl="1" indent="-342900" algn="just">
              <a:buFont typeface="Wingdings" panose="05000000000000000000" pitchFamily="2" charset="2"/>
              <a:buChar char="ü"/>
            </a:pPr>
            <a:r>
              <a:rPr lang="en-GB" sz="2000" dirty="0">
                <a:latin typeface="Arial" panose="020B0604020202020204" pitchFamily="34" charset="0"/>
                <a:cs typeface="Arial" panose="020B0604020202020204" pitchFamily="34" charset="0"/>
              </a:rPr>
              <a:t>How I have developed this skill. </a:t>
            </a:r>
          </a:p>
          <a:p>
            <a:pPr marL="800100" lvl="1" indent="-342900" algn="just">
              <a:buFont typeface="Wingdings" panose="05000000000000000000" pitchFamily="2" charset="2"/>
              <a:buChar char="ü"/>
            </a:pPr>
            <a:r>
              <a:rPr lang="en-GB" sz="2000" dirty="0">
                <a:latin typeface="Arial" panose="020B0604020202020204" pitchFamily="34" charset="0"/>
                <a:cs typeface="Arial" panose="020B0604020202020204" pitchFamily="34" charset="0"/>
              </a:rPr>
              <a:t>Why teamwork is essential for safe and effective care. </a:t>
            </a:r>
          </a:p>
          <a:p>
            <a:pPr marL="800100" lvl="1" indent="-342900" algn="just">
              <a:buFont typeface="Wingdings" panose="05000000000000000000" pitchFamily="2" charset="2"/>
              <a:buChar char="ü"/>
            </a:pPr>
            <a:r>
              <a:rPr lang="en-GB" sz="2000" dirty="0">
                <a:latin typeface="Arial" panose="020B0604020202020204" pitchFamily="34" charset="0"/>
                <a:cs typeface="Arial" panose="020B0604020202020204" pitchFamily="34" charset="0"/>
              </a:rPr>
              <a:t>How Tuckman's Team Development Model supports effective teamwork. </a:t>
            </a:r>
          </a:p>
          <a:p>
            <a:pPr marL="800100" lvl="1" indent="-342900" algn="just">
              <a:buFont typeface="Wingdings" panose="05000000000000000000" pitchFamily="2" charset="2"/>
              <a:buChar char="ü"/>
            </a:pPr>
            <a:r>
              <a:rPr lang="en-GB" sz="2000" dirty="0">
                <a:latin typeface="Arial" panose="020B0604020202020204" pitchFamily="34" charset="0"/>
                <a:cs typeface="Arial" panose="020B0604020202020204" pitchFamily="34" charset="0"/>
              </a:rPr>
              <a:t>How teamwork improves patient safety through a real healthcare example. </a:t>
            </a:r>
          </a:p>
          <a:p>
            <a:pPr marL="800100" lvl="1" indent="-342900" algn="just">
              <a:buFont typeface="Wingdings" panose="05000000000000000000" pitchFamily="2" charset="2"/>
              <a:buChar char="ü"/>
            </a:pPr>
            <a:r>
              <a:rPr lang="en-GB" sz="2000" dirty="0">
                <a:latin typeface="Arial" panose="020B0604020202020204" pitchFamily="34" charset="0"/>
                <a:cs typeface="Arial" panose="020B0604020202020204" pitchFamily="34" charset="0"/>
              </a:rPr>
              <a:t>Why developing this skill is important for my future career.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Strong teamwork benefits patients, staff and organisations by improving communication, reducing errors and delivering high-quality, person-centred care. As I continue my studies and professional development, I will continue to strengthen this skill to become an effective health and social care practitioner.</a:t>
            </a:r>
          </a:p>
        </p:txBody>
      </p:sp>
    </p:spTree>
    <p:extLst>
      <p:ext uri="{BB962C8B-B14F-4D97-AF65-F5344CB8AC3E}">
        <p14:creationId xmlns:p14="http://schemas.microsoft.com/office/powerpoint/2010/main" val="2165069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ABD9B97-06FC-BCF6-E7AC-3DCE05EB48F2}"/>
              </a:ext>
            </a:extLst>
          </p:cNvPr>
          <p:cNvSpPr>
            <a:spLocks noGrp="1"/>
          </p:cNvSpPr>
          <p:nvPr>
            <p:ph type="sldNum" sz="quarter" idx="12"/>
          </p:nvPr>
        </p:nvSpPr>
        <p:spPr/>
        <p:txBody>
          <a:bodyPr/>
          <a:lstStyle/>
          <a:p>
            <a:fld id="{9D3202AB-E45A-4EEE-80A3-722147D2B9A4}" type="slidenum">
              <a:rPr lang="en-GB" smtClean="0"/>
              <a:t>9</a:t>
            </a:fld>
            <a:endParaRPr lang="en-GB"/>
          </a:p>
        </p:txBody>
      </p:sp>
      <p:sp>
        <p:nvSpPr>
          <p:cNvPr id="9" name="TextBox 8">
            <a:extLst>
              <a:ext uri="{FF2B5EF4-FFF2-40B4-BE49-F238E27FC236}">
                <a16:creationId xmlns:a16="http://schemas.microsoft.com/office/drawing/2014/main" id="{F20FB8AB-C512-497B-BA07-5214D150FBFE}"/>
              </a:ext>
            </a:extLst>
          </p:cNvPr>
          <p:cNvSpPr txBox="1"/>
          <p:nvPr/>
        </p:nvSpPr>
        <p:spPr>
          <a:xfrm>
            <a:off x="446314" y="783771"/>
            <a:ext cx="11375572" cy="2808076"/>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Slide 9: References </a:t>
            </a:r>
          </a:p>
          <a:p>
            <a:pPr>
              <a:lnSpc>
                <a:spcPct val="150000"/>
              </a:lnSpc>
            </a:pPr>
            <a:endParaRPr lang="en-GB" sz="2000" b="1" dirty="0">
              <a:latin typeface="Arial" panose="020B0604020202020204" pitchFamily="34" charset="0"/>
              <a:cs typeface="Arial" panose="020B0604020202020204" pitchFamily="34" charset="0"/>
            </a:endParaRPr>
          </a:p>
          <a:p>
            <a:pPr>
              <a:lnSpc>
                <a:spcPct val="150000"/>
              </a:lnSpc>
            </a:pPr>
            <a:r>
              <a:rPr lang="en-GB" sz="2000" dirty="0"/>
              <a:t>NHS England (2023) </a:t>
            </a:r>
            <a:r>
              <a:rPr lang="en-GB" sz="2000" i="1" dirty="0"/>
              <a:t>NHS Long Term Workforce Plan</a:t>
            </a:r>
            <a:r>
              <a:rPr lang="en-GB" sz="2000" dirty="0"/>
              <a:t>. London: NHS England.</a:t>
            </a:r>
          </a:p>
          <a:p>
            <a:pPr>
              <a:lnSpc>
                <a:spcPct val="150000"/>
              </a:lnSpc>
            </a:pPr>
            <a:r>
              <a:rPr lang="en-GB" sz="2000" dirty="0"/>
              <a:t>Nursing and Midwifery Council (2018) </a:t>
            </a:r>
            <a:r>
              <a:rPr lang="en-GB" sz="2000" i="1" dirty="0"/>
              <a:t>The Code: Professional Standards of Practice and Behaviour for Nurses, Midwives and Nursing Associates</a:t>
            </a:r>
            <a:r>
              <a:rPr lang="en-GB" sz="2000" dirty="0"/>
              <a:t>. London: NMC.</a:t>
            </a:r>
          </a:p>
          <a:p>
            <a:pPr>
              <a:lnSpc>
                <a:spcPct val="150000"/>
              </a:lnSpc>
            </a:pPr>
            <a:r>
              <a:rPr lang="en-GB" sz="2000" dirty="0"/>
              <a:t>Tuckman, B.W. (1965) 'Developmental sequence in small groups', </a:t>
            </a:r>
            <a:r>
              <a:rPr lang="en-GB" sz="2000" i="1" dirty="0"/>
              <a:t>Psychological Bulletin</a:t>
            </a:r>
            <a:r>
              <a:rPr lang="en-GB" sz="2000" dirty="0"/>
              <a:t>, 63(6), pp. 384–399.</a:t>
            </a:r>
          </a:p>
        </p:txBody>
      </p:sp>
    </p:spTree>
    <p:extLst>
      <p:ext uri="{BB962C8B-B14F-4D97-AF65-F5344CB8AC3E}">
        <p14:creationId xmlns:p14="http://schemas.microsoft.com/office/powerpoint/2010/main" val="106046510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TM03457464[[fn=Dividend]]</Template>
  <TotalTime>111</TotalTime>
  <Words>1187</Words>
  <Application>Microsoft Office PowerPoint</Application>
  <PresentationFormat>Widescreen</PresentationFormat>
  <Paragraphs>147</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Gill Sans MT</vt:lpstr>
      <vt:lpstr>Wingdings</vt:lpstr>
      <vt:lpstr>Wingdings 2</vt:lpstr>
      <vt:lpstr>Dividend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Isabel Portulez</dc:creator>
  <cp:lastModifiedBy>Isabel Portulez</cp:lastModifiedBy>
  <cp:revision>1</cp:revision>
  <dcterms:created xsi:type="dcterms:W3CDTF">2026-07-18T19:42:12Z</dcterms:created>
  <dcterms:modified xsi:type="dcterms:W3CDTF">2026-07-18T21:33:17Z</dcterms:modified>
</cp:coreProperties>
</file>