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24"/>
  </p:notesMasterIdLst>
  <p:handoutMasterIdLst>
    <p:handoutMasterId r:id="rId25"/>
  </p:handoutMasterIdLst>
  <p:sldIdLst>
    <p:sldId id="354" r:id="rId2"/>
    <p:sldId id="257" r:id="rId3"/>
    <p:sldId id="259" r:id="rId4"/>
    <p:sldId id="260" r:id="rId5"/>
    <p:sldId id="258" r:id="rId6"/>
    <p:sldId id="261" r:id="rId7"/>
    <p:sldId id="266" r:id="rId8"/>
    <p:sldId id="355" r:id="rId9"/>
    <p:sldId id="269" r:id="rId10"/>
    <p:sldId id="291" r:id="rId11"/>
    <p:sldId id="270" r:id="rId12"/>
    <p:sldId id="357" r:id="rId13"/>
    <p:sldId id="358" r:id="rId14"/>
    <p:sldId id="289" r:id="rId15"/>
    <p:sldId id="359" r:id="rId16"/>
    <p:sldId id="290" r:id="rId17"/>
    <p:sldId id="265" r:id="rId18"/>
    <p:sldId id="294" r:id="rId19"/>
    <p:sldId id="360" r:id="rId20"/>
    <p:sldId id="297" r:id="rId21"/>
    <p:sldId id="299" r:id="rId22"/>
    <p:sldId id="262" r:id="rId23"/>
  </p:sldIdLst>
  <p:sldSz cx="12192000" cy="6858000"/>
  <p:notesSz cx="6669088" cy="97536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C0C0C0"/>
    <a:srgbClr val="5F5F5F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25C8B93-1FEB-431C-8095-C78B9647064C}" v="72" dt="2024-06-17T17:11:32.21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129" autoAdjust="0"/>
    <p:restoredTop sz="94576" autoAdjust="0"/>
  </p:normalViewPr>
  <p:slideViewPr>
    <p:cSldViewPr>
      <p:cViewPr varScale="1">
        <p:scale>
          <a:sx n="93" d="100"/>
          <a:sy n="93" d="100"/>
        </p:scale>
        <p:origin x="156" y="6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iyumika Kithulgoda Gamage" userId="8130ac14-9727-4963-a006-512f362f8357" providerId="ADAL" clId="{A25C8B93-1FEB-431C-8095-C78B9647064C}"/>
    <pc:docChg chg="undo redo custSel addSld delSld modSld sldOrd">
      <pc:chgData name="Piyumika Kithulgoda Gamage" userId="8130ac14-9727-4963-a006-512f362f8357" providerId="ADAL" clId="{A25C8B93-1FEB-431C-8095-C78B9647064C}" dt="2024-06-17T17:14:18.609" v="290" actId="47"/>
      <pc:docMkLst>
        <pc:docMk/>
      </pc:docMkLst>
      <pc:sldChg chg="modSp mod">
        <pc:chgData name="Piyumika Kithulgoda Gamage" userId="8130ac14-9727-4963-a006-512f362f8357" providerId="ADAL" clId="{A25C8B93-1FEB-431C-8095-C78B9647064C}" dt="2024-06-17T16:33:37.651" v="283" actId="20577"/>
        <pc:sldMkLst>
          <pc:docMk/>
          <pc:sldMk cId="517909775" sldId="257"/>
        </pc:sldMkLst>
        <pc:spChg chg="mod">
          <ac:chgData name="Piyumika Kithulgoda Gamage" userId="8130ac14-9727-4963-a006-512f362f8357" providerId="ADAL" clId="{A25C8B93-1FEB-431C-8095-C78B9647064C}" dt="2024-06-17T16:09:47.945" v="30" actId="122"/>
          <ac:spMkLst>
            <pc:docMk/>
            <pc:sldMk cId="517909775" sldId="257"/>
            <ac:spMk id="2" creationId="{96901DC8-2DD5-D32F-6B7D-E068DDBEEA40}"/>
          </ac:spMkLst>
        </pc:spChg>
        <pc:spChg chg="mod">
          <ac:chgData name="Piyumika Kithulgoda Gamage" userId="8130ac14-9727-4963-a006-512f362f8357" providerId="ADAL" clId="{A25C8B93-1FEB-431C-8095-C78B9647064C}" dt="2024-06-17T16:33:37.651" v="283" actId="20577"/>
          <ac:spMkLst>
            <pc:docMk/>
            <pc:sldMk cId="517909775" sldId="257"/>
            <ac:spMk id="3" creationId="{1315FFF1-43FC-FCFE-BEC0-38B41837CFA3}"/>
          </ac:spMkLst>
        </pc:spChg>
      </pc:sldChg>
      <pc:sldChg chg="modSp mod">
        <pc:chgData name="Piyumika Kithulgoda Gamage" userId="8130ac14-9727-4963-a006-512f362f8357" providerId="ADAL" clId="{A25C8B93-1FEB-431C-8095-C78B9647064C}" dt="2024-06-17T16:11:44.680" v="52" actId="13900"/>
        <pc:sldMkLst>
          <pc:docMk/>
          <pc:sldMk cId="2189326861" sldId="258"/>
        </pc:sldMkLst>
        <pc:spChg chg="mod">
          <ac:chgData name="Piyumika Kithulgoda Gamage" userId="8130ac14-9727-4963-a006-512f362f8357" providerId="ADAL" clId="{A25C8B93-1FEB-431C-8095-C78B9647064C}" dt="2024-06-17T16:11:44.680" v="52" actId="13900"/>
          <ac:spMkLst>
            <pc:docMk/>
            <pc:sldMk cId="2189326861" sldId="258"/>
            <ac:spMk id="3" creationId="{1315FFF1-43FC-FCFE-BEC0-38B41837CFA3}"/>
          </ac:spMkLst>
        </pc:spChg>
        <pc:spChg chg="mod">
          <ac:chgData name="Piyumika Kithulgoda Gamage" userId="8130ac14-9727-4963-a006-512f362f8357" providerId="ADAL" clId="{A25C8B93-1FEB-431C-8095-C78B9647064C}" dt="2024-06-17T16:09:39.567" v="28" actId="255"/>
          <ac:spMkLst>
            <pc:docMk/>
            <pc:sldMk cId="2189326861" sldId="258"/>
            <ac:spMk id="8" creationId="{94C555B4-2422-7EE2-BF9C-1F8B9022F733}"/>
          </ac:spMkLst>
        </pc:spChg>
      </pc:sldChg>
      <pc:sldChg chg="modSp mod">
        <pc:chgData name="Piyumika Kithulgoda Gamage" userId="8130ac14-9727-4963-a006-512f362f8357" providerId="ADAL" clId="{A25C8B93-1FEB-431C-8095-C78B9647064C}" dt="2024-06-17T16:30:38.919" v="257" actId="13900"/>
        <pc:sldMkLst>
          <pc:docMk/>
          <pc:sldMk cId="1229450736" sldId="260"/>
        </pc:sldMkLst>
        <pc:spChg chg="mod">
          <ac:chgData name="Piyumika Kithulgoda Gamage" userId="8130ac14-9727-4963-a006-512f362f8357" providerId="ADAL" clId="{A25C8B93-1FEB-431C-8095-C78B9647064C}" dt="2024-06-17T16:30:38.919" v="257" actId="13900"/>
          <ac:spMkLst>
            <pc:docMk/>
            <pc:sldMk cId="1229450736" sldId="260"/>
            <ac:spMk id="3" creationId="{1315FFF1-43FC-FCFE-BEC0-38B41837CFA3}"/>
          </ac:spMkLst>
        </pc:spChg>
        <pc:spChg chg="mod">
          <ac:chgData name="Piyumika Kithulgoda Gamage" userId="8130ac14-9727-4963-a006-512f362f8357" providerId="ADAL" clId="{A25C8B93-1FEB-431C-8095-C78B9647064C}" dt="2024-06-17T16:09:55.264" v="31" actId="122"/>
          <ac:spMkLst>
            <pc:docMk/>
            <pc:sldMk cId="1229450736" sldId="260"/>
            <ac:spMk id="12" creationId="{97F9B2C4-ECF1-C629-62B3-D56E9A2E11F1}"/>
          </ac:spMkLst>
        </pc:spChg>
      </pc:sldChg>
      <pc:sldChg chg="modSp mod">
        <pc:chgData name="Piyumika Kithulgoda Gamage" userId="8130ac14-9727-4963-a006-512f362f8357" providerId="ADAL" clId="{A25C8B93-1FEB-431C-8095-C78B9647064C}" dt="2024-06-17T16:14:14.027" v="74" actId="20577"/>
        <pc:sldMkLst>
          <pc:docMk/>
          <pc:sldMk cId="1742980919" sldId="261"/>
        </pc:sldMkLst>
        <pc:spChg chg="mod">
          <ac:chgData name="Piyumika Kithulgoda Gamage" userId="8130ac14-9727-4963-a006-512f362f8357" providerId="ADAL" clId="{A25C8B93-1FEB-431C-8095-C78B9647064C}" dt="2024-06-17T16:11:05.034" v="47" actId="404"/>
          <ac:spMkLst>
            <pc:docMk/>
            <pc:sldMk cId="1742980919" sldId="261"/>
            <ac:spMk id="3" creationId="{1315FFF1-43FC-FCFE-BEC0-38B41837CFA3}"/>
          </ac:spMkLst>
        </pc:spChg>
        <pc:spChg chg="mod">
          <ac:chgData name="Piyumika Kithulgoda Gamage" userId="8130ac14-9727-4963-a006-512f362f8357" providerId="ADAL" clId="{A25C8B93-1FEB-431C-8095-C78B9647064C}" dt="2024-06-17T16:14:14.027" v="74" actId="20577"/>
          <ac:spMkLst>
            <pc:docMk/>
            <pc:sldMk cId="1742980919" sldId="261"/>
            <ac:spMk id="8" creationId="{F7192219-D758-4404-2949-294AD97A5051}"/>
          </ac:spMkLst>
        </pc:spChg>
      </pc:sldChg>
      <pc:sldChg chg="modSp mod">
        <pc:chgData name="Piyumika Kithulgoda Gamage" userId="8130ac14-9727-4963-a006-512f362f8357" providerId="ADAL" clId="{A25C8B93-1FEB-431C-8095-C78B9647064C}" dt="2024-06-17T16:32:12.341" v="273" actId="122"/>
        <pc:sldMkLst>
          <pc:docMk/>
          <pc:sldMk cId="4211995302" sldId="262"/>
        </pc:sldMkLst>
        <pc:spChg chg="mod">
          <ac:chgData name="Piyumika Kithulgoda Gamage" userId="8130ac14-9727-4963-a006-512f362f8357" providerId="ADAL" clId="{A25C8B93-1FEB-431C-8095-C78B9647064C}" dt="2024-06-17T16:32:04.123" v="271" actId="20577"/>
          <ac:spMkLst>
            <pc:docMk/>
            <pc:sldMk cId="4211995302" sldId="262"/>
            <ac:spMk id="3" creationId="{1315FFF1-43FC-FCFE-BEC0-38B41837CFA3}"/>
          </ac:spMkLst>
        </pc:spChg>
        <pc:spChg chg="mod">
          <ac:chgData name="Piyumika Kithulgoda Gamage" userId="8130ac14-9727-4963-a006-512f362f8357" providerId="ADAL" clId="{A25C8B93-1FEB-431C-8095-C78B9647064C}" dt="2024-06-17T16:32:12.341" v="273" actId="122"/>
          <ac:spMkLst>
            <pc:docMk/>
            <pc:sldMk cId="4211995302" sldId="262"/>
            <ac:spMk id="8" creationId="{8A7F69F2-12A2-C5AB-4BE6-DF87F9AD1153}"/>
          </ac:spMkLst>
        </pc:spChg>
      </pc:sldChg>
      <pc:sldChg chg="modSp mod">
        <pc:chgData name="Piyumika Kithulgoda Gamage" userId="8130ac14-9727-4963-a006-512f362f8357" providerId="ADAL" clId="{A25C8B93-1FEB-431C-8095-C78B9647064C}" dt="2024-06-17T16:28:00.236" v="220" actId="20577"/>
        <pc:sldMkLst>
          <pc:docMk/>
          <pc:sldMk cId="2964811970" sldId="265"/>
        </pc:sldMkLst>
        <pc:spChg chg="mod">
          <ac:chgData name="Piyumika Kithulgoda Gamage" userId="8130ac14-9727-4963-a006-512f362f8357" providerId="ADAL" clId="{A25C8B93-1FEB-431C-8095-C78B9647064C}" dt="2024-06-17T16:27:00.484" v="207" actId="5793"/>
          <ac:spMkLst>
            <pc:docMk/>
            <pc:sldMk cId="2964811970" sldId="265"/>
            <ac:spMk id="7" creationId="{B565728C-A4E1-640E-2B51-1DE3AEF2B7AB}"/>
          </ac:spMkLst>
        </pc:spChg>
        <pc:spChg chg="mod">
          <ac:chgData name="Piyumika Kithulgoda Gamage" userId="8130ac14-9727-4963-a006-512f362f8357" providerId="ADAL" clId="{A25C8B93-1FEB-431C-8095-C78B9647064C}" dt="2024-06-17T16:28:00.236" v="220" actId="20577"/>
          <ac:spMkLst>
            <pc:docMk/>
            <pc:sldMk cId="2964811970" sldId="265"/>
            <ac:spMk id="9" creationId="{90B5D4FC-D7D6-B90C-E679-53D03714F251}"/>
          </ac:spMkLst>
        </pc:spChg>
      </pc:sldChg>
      <pc:sldChg chg="modSp mod">
        <pc:chgData name="Piyumika Kithulgoda Gamage" userId="8130ac14-9727-4963-a006-512f362f8357" providerId="ADAL" clId="{A25C8B93-1FEB-431C-8095-C78B9647064C}" dt="2024-06-17T16:16:45.430" v="93" actId="20577"/>
        <pc:sldMkLst>
          <pc:docMk/>
          <pc:sldMk cId="3392241887" sldId="266"/>
        </pc:sldMkLst>
        <pc:spChg chg="mod">
          <ac:chgData name="Piyumika Kithulgoda Gamage" userId="8130ac14-9727-4963-a006-512f362f8357" providerId="ADAL" clId="{A25C8B93-1FEB-431C-8095-C78B9647064C}" dt="2024-06-17T16:11:27.590" v="51" actId="13900"/>
          <ac:spMkLst>
            <pc:docMk/>
            <pc:sldMk cId="3392241887" sldId="266"/>
            <ac:spMk id="4" creationId="{BB1B243D-D1FA-AFB4-A51C-E6FCCCAE4FD0}"/>
          </ac:spMkLst>
        </pc:spChg>
        <pc:spChg chg="mod">
          <ac:chgData name="Piyumika Kithulgoda Gamage" userId="8130ac14-9727-4963-a006-512f362f8357" providerId="ADAL" clId="{A25C8B93-1FEB-431C-8095-C78B9647064C}" dt="2024-06-17T16:16:45.430" v="93" actId="20577"/>
          <ac:spMkLst>
            <pc:docMk/>
            <pc:sldMk cId="3392241887" sldId="266"/>
            <ac:spMk id="9" creationId="{6564BD19-53B3-8E14-57BD-8D8BC924D159}"/>
          </ac:spMkLst>
        </pc:spChg>
      </pc:sldChg>
      <pc:sldChg chg="modSp mod">
        <pc:chgData name="Piyumika Kithulgoda Gamage" userId="8130ac14-9727-4963-a006-512f362f8357" providerId="ADAL" clId="{A25C8B93-1FEB-431C-8095-C78B9647064C}" dt="2024-06-17T16:15:40.147" v="81" actId="13900"/>
        <pc:sldMkLst>
          <pc:docMk/>
          <pc:sldMk cId="722754073" sldId="269"/>
        </pc:sldMkLst>
        <pc:spChg chg="mod">
          <ac:chgData name="Piyumika Kithulgoda Gamage" userId="8130ac14-9727-4963-a006-512f362f8357" providerId="ADAL" clId="{A25C8B93-1FEB-431C-8095-C78B9647064C}" dt="2024-06-17T16:15:40.147" v="81" actId="13900"/>
          <ac:spMkLst>
            <pc:docMk/>
            <pc:sldMk cId="722754073" sldId="269"/>
            <ac:spMk id="5" creationId="{FA239E70-281C-0BDF-002F-E765B08E3F9A}"/>
          </ac:spMkLst>
        </pc:spChg>
        <pc:spChg chg="mod">
          <ac:chgData name="Piyumika Kithulgoda Gamage" userId="8130ac14-9727-4963-a006-512f362f8357" providerId="ADAL" clId="{A25C8B93-1FEB-431C-8095-C78B9647064C}" dt="2024-06-17T16:14:29.665" v="75" actId="113"/>
          <ac:spMkLst>
            <pc:docMk/>
            <pc:sldMk cId="722754073" sldId="269"/>
            <ac:spMk id="9" creationId="{E7D487FC-BA9C-7968-9899-436361424B0B}"/>
          </ac:spMkLst>
        </pc:spChg>
      </pc:sldChg>
      <pc:sldChg chg="modSp mod">
        <pc:chgData name="Piyumika Kithulgoda Gamage" userId="8130ac14-9727-4963-a006-512f362f8357" providerId="ADAL" clId="{A25C8B93-1FEB-431C-8095-C78B9647064C}" dt="2024-06-17T16:18:20.683" v="119" actId="13900"/>
        <pc:sldMkLst>
          <pc:docMk/>
          <pc:sldMk cId="3051524116" sldId="270"/>
        </pc:sldMkLst>
        <pc:spChg chg="mod">
          <ac:chgData name="Piyumika Kithulgoda Gamage" userId="8130ac14-9727-4963-a006-512f362f8357" providerId="ADAL" clId="{A25C8B93-1FEB-431C-8095-C78B9647064C}" dt="2024-06-17T16:18:20.683" v="119" actId="13900"/>
          <ac:spMkLst>
            <pc:docMk/>
            <pc:sldMk cId="3051524116" sldId="270"/>
            <ac:spMk id="5" creationId="{7A505E85-09BE-BDC7-D56A-0D4587AF5870}"/>
          </ac:spMkLst>
        </pc:spChg>
        <pc:spChg chg="mod">
          <ac:chgData name="Piyumika Kithulgoda Gamage" userId="8130ac14-9727-4963-a006-512f362f8357" providerId="ADAL" clId="{A25C8B93-1FEB-431C-8095-C78B9647064C}" dt="2024-06-17T16:17:15.540" v="105" actId="20577"/>
          <ac:spMkLst>
            <pc:docMk/>
            <pc:sldMk cId="3051524116" sldId="270"/>
            <ac:spMk id="9" creationId="{91BB2EC3-EAFD-5D12-98E3-628F204E55C0}"/>
          </ac:spMkLst>
        </pc:spChg>
      </pc:sldChg>
      <pc:sldChg chg="del ord">
        <pc:chgData name="Piyumika Kithulgoda Gamage" userId="8130ac14-9727-4963-a006-512f362f8357" providerId="ADAL" clId="{A25C8B93-1FEB-431C-8095-C78B9647064C}" dt="2024-06-17T16:07:54.714" v="4" actId="47"/>
        <pc:sldMkLst>
          <pc:docMk/>
          <pc:sldMk cId="0" sldId="277"/>
        </pc:sldMkLst>
      </pc:sldChg>
      <pc:sldChg chg="delSp add del mod">
        <pc:chgData name="Piyumika Kithulgoda Gamage" userId="8130ac14-9727-4963-a006-512f362f8357" providerId="ADAL" clId="{A25C8B93-1FEB-431C-8095-C78B9647064C}" dt="2024-06-17T17:14:18.609" v="290" actId="47"/>
        <pc:sldMkLst>
          <pc:docMk/>
          <pc:sldMk cId="3243072164" sldId="288"/>
        </pc:sldMkLst>
        <pc:picChg chg="del">
          <ac:chgData name="Piyumika Kithulgoda Gamage" userId="8130ac14-9727-4963-a006-512f362f8357" providerId="ADAL" clId="{A25C8B93-1FEB-431C-8095-C78B9647064C}" dt="2024-06-17T17:14:15.124" v="289" actId="478"/>
          <ac:picMkLst>
            <pc:docMk/>
            <pc:sldMk cId="3243072164" sldId="288"/>
            <ac:picMk id="2" creationId="{3DDDB4F5-1545-7DDF-38C6-50AB86C3FBC7}"/>
          </ac:picMkLst>
        </pc:picChg>
      </pc:sldChg>
      <pc:sldChg chg="modSp mod">
        <pc:chgData name="Piyumika Kithulgoda Gamage" userId="8130ac14-9727-4963-a006-512f362f8357" providerId="ADAL" clId="{A25C8B93-1FEB-431C-8095-C78B9647064C}" dt="2024-06-17T16:32:27.865" v="275" actId="20577"/>
        <pc:sldMkLst>
          <pc:docMk/>
          <pc:sldMk cId="2779259505" sldId="289"/>
        </pc:sldMkLst>
        <pc:spChg chg="mod">
          <ac:chgData name="Piyumika Kithulgoda Gamage" userId="8130ac14-9727-4963-a006-512f362f8357" providerId="ADAL" clId="{A25C8B93-1FEB-431C-8095-C78B9647064C}" dt="2024-06-17T16:32:27.865" v="275" actId="20577"/>
          <ac:spMkLst>
            <pc:docMk/>
            <pc:sldMk cId="2779259505" sldId="289"/>
            <ac:spMk id="2" creationId="{1A763CD6-AE4A-090D-D20C-45599B613982}"/>
          </ac:spMkLst>
        </pc:spChg>
        <pc:spChg chg="mod">
          <ac:chgData name="Piyumika Kithulgoda Gamage" userId="8130ac14-9727-4963-a006-512f362f8357" providerId="ADAL" clId="{A25C8B93-1FEB-431C-8095-C78B9647064C}" dt="2024-06-17T16:31:03.640" v="259" actId="20577"/>
          <ac:spMkLst>
            <pc:docMk/>
            <pc:sldMk cId="2779259505" sldId="289"/>
            <ac:spMk id="9" creationId="{803E05A2-F371-5AF7-A896-DCF5C0D234EB}"/>
          </ac:spMkLst>
        </pc:spChg>
      </pc:sldChg>
      <pc:sldChg chg="modSp mod">
        <pc:chgData name="Piyumika Kithulgoda Gamage" userId="8130ac14-9727-4963-a006-512f362f8357" providerId="ADAL" clId="{A25C8B93-1FEB-431C-8095-C78B9647064C}" dt="2024-06-17T16:32:42.897" v="280" actId="13900"/>
        <pc:sldMkLst>
          <pc:docMk/>
          <pc:sldMk cId="1767512393" sldId="290"/>
        </pc:sldMkLst>
        <pc:spChg chg="mod">
          <ac:chgData name="Piyumika Kithulgoda Gamage" userId="8130ac14-9727-4963-a006-512f362f8357" providerId="ADAL" clId="{A25C8B93-1FEB-431C-8095-C78B9647064C}" dt="2024-06-17T16:32:42.897" v="280" actId="13900"/>
          <ac:spMkLst>
            <pc:docMk/>
            <pc:sldMk cId="1767512393" sldId="290"/>
            <ac:spMk id="4" creationId="{BB1B243D-D1FA-AFB4-A51C-E6FCCCAE4FD0}"/>
          </ac:spMkLst>
        </pc:spChg>
        <pc:spChg chg="mod">
          <ac:chgData name="Piyumika Kithulgoda Gamage" userId="8130ac14-9727-4963-a006-512f362f8357" providerId="ADAL" clId="{A25C8B93-1FEB-431C-8095-C78B9647064C}" dt="2024-06-17T16:24:03.221" v="189" actId="255"/>
          <ac:spMkLst>
            <pc:docMk/>
            <pc:sldMk cId="1767512393" sldId="290"/>
            <ac:spMk id="9" creationId="{714A846F-60E9-710D-3204-B0470B8C10D9}"/>
          </ac:spMkLst>
        </pc:spChg>
      </pc:sldChg>
      <pc:sldChg chg="modSp mod">
        <pc:chgData name="Piyumika Kithulgoda Gamage" userId="8130ac14-9727-4963-a006-512f362f8357" providerId="ADAL" clId="{A25C8B93-1FEB-431C-8095-C78B9647064C}" dt="2024-06-17T16:17:07.215" v="100" actId="20577"/>
        <pc:sldMkLst>
          <pc:docMk/>
          <pc:sldMk cId="2926603474" sldId="291"/>
        </pc:sldMkLst>
        <pc:spChg chg="mod">
          <ac:chgData name="Piyumika Kithulgoda Gamage" userId="8130ac14-9727-4963-a006-512f362f8357" providerId="ADAL" clId="{A25C8B93-1FEB-431C-8095-C78B9647064C}" dt="2024-06-17T16:16:18.571" v="87" actId="13900"/>
          <ac:spMkLst>
            <pc:docMk/>
            <pc:sldMk cId="2926603474" sldId="291"/>
            <ac:spMk id="5" creationId="{C269B2F1-398F-9CF3-6549-8E1F1F47DFF6}"/>
          </ac:spMkLst>
        </pc:spChg>
        <pc:spChg chg="mod">
          <ac:chgData name="Piyumika Kithulgoda Gamage" userId="8130ac14-9727-4963-a006-512f362f8357" providerId="ADAL" clId="{A25C8B93-1FEB-431C-8095-C78B9647064C}" dt="2024-06-17T16:17:07.215" v="100" actId="20577"/>
          <ac:spMkLst>
            <pc:docMk/>
            <pc:sldMk cId="2926603474" sldId="291"/>
            <ac:spMk id="9" creationId="{1DB94D6D-78D8-3F29-3559-518FBCD5A55B}"/>
          </ac:spMkLst>
        </pc:spChg>
      </pc:sldChg>
      <pc:sldChg chg="modSp mod">
        <pc:chgData name="Piyumika Kithulgoda Gamage" userId="8130ac14-9727-4963-a006-512f362f8357" providerId="ADAL" clId="{A25C8B93-1FEB-431C-8095-C78B9647064C}" dt="2024-06-17T16:31:30.817" v="263" actId="13900"/>
        <pc:sldMkLst>
          <pc:docMk/>
          <pc:sldMk cId="3237120434" sldId="294"/>
        </pc:sldMkLst>
        <pc:spChg chg="mod">
          <ac:chgData name="Piyumika Kithulgoda Gamage" userId="8130ac14-9727-4963-a006-512f362f8357" providerId="ADAL" clId="{A25C8B93-1FEB-431C-8095-C78B9647064C}" dt="2024-06-17T16:31:30.817" v="263" actId="13900"/>
          <ac:spMkLst>
            <pc:docMk/>
            <pc:sldMk cId="3237120434" sldId="294"/>
            <ac:spMk id="4" creationId="{BB1B243D-D1FA-AFB4-A51C-E6FCCCAE4FD0}"/>
          </ac:spMkLst>
        </pc:spChg>
        <pc:spChg chg="mod">
          <ac:chgData name="Piyumika Kithulgoda Gamage" userId="8130ac14-9727-4963-a006-512f362f8357" providerId="ADAL" clId="{A25C8B93-1FEB-431C-8095-C78B9647064C}" dt="2024-06-17T16:29:06.097" v="243" actId="20577"/>
          <ac:spMkLst>
            <pc:docMk/>
            <pc:sldMk cId="3237120434" sldId="294"/>
            <ac:spMk id="9" creationId="{2EBD21EC-560E-3364-0A22-B81826CD5645}"/>
          </ac:spMkLst>
        </pc:spChg>
      </pc:sldChg>
      <pc:sldChg chg="modSp">
        <pc:chgData name="Piyumika Kithulgoda Gamage" userId="8130ac14-9727-4963-a006-512f362f8357" providerId="ADAL" clId="{A25C8B93-1FEB-431C-8095-C78B9647064C}" dt="2024-06-17T16:31:47.727" v="265" actId="13900"/>
        <pc:sldMkLst>
          <pc:docMk/>
          <pc:sldMk cId="4063864537" sldId="297"/>
        </pc:sldMkLst>
        <pc:spChg chg="mod">
          <ac:chgData name="Piyumika Kithulgoda Gamage" userId="8130ac14-9727-4963-a006-512f362f8357" providerId="ADAL" clId="{A25C8B93-1FEB-431C-8095-C78B9647064C}" dt="2024-06-17T16:31:47.727" v="265" actId="13900"/>
          <ac:spMkLst>
            <pc:docMk/>
            <pc:sldMk cId="4063864537" sldId="297"/>
            <ac:spMk id="4" creationId="{BB1B243D-D1FA-AFB4-A51C-E6FCCCAE4FD0}"/>
          </ac:spMkLst>
        </pc:spChg>
        <pc:spChg chg="mod">
          <ac:chgData name="Piyumika Kithulgoda Gamage" userId="8130ac14-9727-4963-a006-512f362f8357" providerId="ADAL" clId="{A25C8B93-1FEB-431C-8095-C78B9647064C}" dt="2024-06-17T16:30:00.677" v="254" actId="255"/>
          <ac:spMkLst>
            <pc:docMk/>
            <pc:sldMk cId="4063864537" sldId="297"/>
            <ac:spMk id="9" creationId="{76E7CC8F-577E-5B0F-26EA-1109BA7656A5}"/>
          </ac:spMkLst>
        </pc:spChg>
      </pc:sldChg>
      <pc:sldChg chg="add del">
        <pc:chgData name="Piyumika Kithulgoda Gamage" userId="8130ac14-9727-4963-a006-512f362f8357" providerId="ADAL" clId="{A25C8B93-1FEB-431C-8095-C78B9647064C}" dt="2024-06-17T16:07:42.378" v="1" actId="47"/>
        <pc:sldMkLst>
          <pc:docMk/>
          <pc:sldMk cId="4041403823" sldId="354"/>
        </pc:sldMkLst>
      </pc:sldChg>
      <pc:sldChg chg="modSp mod">
        <pc:chgData name="Piyumika Kithulgoda Gamage" userId="8130ac14-9727-4963-a006-512f362f8357" providerId="ADAL" clId="{A25C8B93-1FEB-431C-8095-C78B9647064C}" dt="2024-06-17T16:16:56.549" v="97" actId="20577"/>
        <pc:sldMkLst>
          <pc:docMk/>
          <pc:sldMk cId="4147016941" sldId="355"/>
        </pc:sldMkLst>
        <pc:spChg chg="mod">
          <ac:chgData name="Piyumika Kithulgoda Gamage" userId="8130ac14-9727-4963-a006-512f362f8357" providerId="ADAL" clId="{A25C8B93-1FEB-431C-8095-C78B9647064C}" dt="2024-06-17T16:16:56.549" v="97" actId="20577"/>
          <ac:spMkLst>
            <pc:docMk/>
            <pc:sldMk cId="4147016941" sldId="355"/>
            <ac:spMk id="2" creationId="{124D384F-4FF9-82A4-754F-85A1A52CC2C4}"/>
          </ac:spMkLst>
        </pc:spChg>
        <pc:spChg chg="mod">
          <ac:chgData name="Piyumika Kithulgoda Gamage" userId="8130ac14-9727-4963-a006-512f362f8357" providerId="ADAL" clId="{A25C8B93-1FEB-431C-8095-C78B9647064C}" dt="2024-06-17T16:12:49.247" v="60" actId="13900"/>
          <ac:spMkLst>
            <pc:docMk/>
            <pc:sldMk cId="4147016941" sldId="355"/>
            <ac:spMk id="5" creationId="{887A8FA2-8E4D-1C13-A552-4A6675E4B886}"/>
          </ac:spMkLst>
        </pc:spChg>
      </pc:sldChg>
      <pc:sldChg chg="modSp mod">
        <pc:chgData name="Piyumika Kithulgoda Gamage" userId="8130ac14-9727-4963-a006-512f362f8357" providerId="ADAL" clId="{A25C8B93-1FEB-431C-8095-C78B9647064C}" dt="2024-06-17T16:19:44.073" v="134" actId="1076"/>
        <pc:sldMkLst>
          <pc:docMk/>
          <pc:sldMk cId="3010695707" sldId="357"/>
        </pc:sldMkLst>
        <pc:spChg chg="mod">
          <ac:chgData name="Piyumika Kithulgoda Gamage" userId="8130ac14-9727-4963-a006-512f362f8357" providerId="ADAL" clId="{A25C8B93-1FEB-431C-8095-C78B9647064C}" dt="2024-06-17T16:19:39.458" v="133" actId="14100"/>
          <ac:spMkLst>
            <pc:docMk/>
            <pc:sldMk cId="3010695707" sldId="357"/>
            <ac:spMk id="2" creationId="{C33E270C-969E-6A8E-737A-989B59BE05C6}"/>
          </ac:spMkLst>
        </pc:spChg>
        <pc:graphicFrameChg chg="mod modGraphic">
          <ac:chgData name="Piyumika Kithulgoda Gamage" userId="8130ac14-9727-4963-a006-512f362f8357" providerId="ADAL" clId="{A25C8B93-1FEB-431C-8095-C78B9647064C}" dt="2024-06-17T16:19:44.073" v="134" actId="1076"/>
          <ac:graphicFrameMkLst>
            <pc:docMk/>
            <pc:sldMk cId="3010695707" sldId="357"/>
            <ac:graphicFrameMk id="4" creationId="{2B98C21F-F955-682B-C55E-1DA76B4443F6}"/>
          </ac:graphicFrameMkLst>
        </pc:graphicFrameChg>
      </pc:sldChg>
      <pc:sldChg chg="modSp add mod">
        <pc:chgData name="Piyumika Kithulgoda Gamage" userId="8130ac14-9727-4963-a006-512f362f8357" providerId="ADAL" clId="{A25C8B93-1FEB-431C-8095-C78B9647064C}" dt="2024-06-17T16:20:08.102" v="140" actId="14100"/>
        <pc:sldMkLst>
          <pc:docMk/>
          <pc:sldMk cId="3190972363" sldId="358"/>
        </pc:sldMkLst>
        <pc:spChg chg="mod">
          <ac:chgData name="Piyumika Kithulgoda Gamage" userId="8130ac14-9727-4963-a006-512f362f8357" providerId="ADAL" clId="{A25C8B93-1FEB-431C-8095-C78B9647064C}" dt="2024-06-17T16:20:00.623" v="138" actId="14100"/>
          <ac:spMkLst>
            <pc:docMk/>
            <pc:sldMk cId="3190972363" sldId="358"/>
            <ac:spMk id="2" creationId="{C33E270C-969E-6A8E-737A-989B59BE05C6}"/>
          </ac:spMkLst>
        </pc:spChg>
        <pc:graphicFrameChg chg="mod modGraphic">
          <ac:chgData name="Piyumika Kithulgoda Gamage" userId="8130ac14-9727-4963-a006-512f362f8357" providerId="ADAL" clId="{A25C8B93-1FEB-431C-8095-C78B9647064C}" dt="2024-06-17T16:20:08.102" v="140" actId="14100"/>
          <ac:graphicFrameMkLst>
            <pc:docMk/>
            <pc:sldMk cId="3190972363" sldId="358"/>
            <ac:graphicFrameMk id="4" creationId="{2B98C21F-F955-682B-C55E-1DA76B4443F6}"/>
          </ac:graphicFrameMkLst>
        </pc:graphicFrameChg>
      </pc:sldChg>
      <pc:sldChg chg="addSp delSp modSp new del mod">
        <pc:chgData name="Piyumika Kithulgoda Gamage" userId="8130ac14-9727-4963-a006-512f362f8357" providerId="ADAL" clId="{A25C8B93-1FEB-431C-8095-C78B9647064C}" dt="2024-06-17T16:18:55.833" v="124" actId="47"/>
        <pc:sldMkLst>
          <pc:docMk/>
          <pc:sldMk cId="3536016842" sldId="358"/>
        </pc:sldMkLst>
        <pc:spChg chg="del">
          <ac:chgData name="Piyumika Kithulgoda Gamage" userId="8130ac14-9727-4963-a006-512f362f8357" providerId="ADAL" clId="{A25C8B93-1FEB-431C-8095-C78B9647064C}" dt="2024-06-17T16:18:40.791" v="121"/>
          <ac:spMkLst>
            <pc:docMk/>
            <pc:sldMk cId="3536016842" sldId="358"/>
            <ac:spMk id="3" creationId="{E79F90A9-C228-FD49-12C5-644F3207A53A}"/>
          </ac:spMkLst>
        </pc:spChg>
        <pc:graphicFrameChg chg="add mod modGraphic">
          <ac:chgData name="Piyumika Kithulgoda Gamage" userId="8130ac14-9727-4963-a006-512f362f8357" providerId="ADAL" clId="{A25C8B93-1FEB-431C-8095-C78B9647064C}" dt="2024-06-17T16:18:48.188" v="123" actId="21"/>
          <ac:graphicFrameMkLst>
            <pc:docMk/>
            <pc:sldMk cId="3536016842" sldId="358"/>
            <ac:graphicFrameMk id="4" creationId="{1B64A43E-0D04-536F-5B1F-4B8676F6FE33}"/>
          </ac:graphicFrameMkLst>
        </pc:graphicFrameChg>
      </pc:sldChg>
      <pc:sldChg chg="modSp add mod">
        <pc:chgData name="Piyumika Kithulgoda Gamage" userId="8130ac14-9727-4963-a006-512f362f8357" providerId="ADAL" clId="{A25C8B93-1FEB-431C-8095-C78B9647064C}" dt="2024-06-17T16:31:11.475" v="261" actId="20577"/>
        <pc:sldMkLst>
          <pc:docMk/>
          <pc:sldMk cId="791908926" sldId="359"/>
        </pc:sldMkLst>
        <pc:spChg chg="mod">
          <ac:chgData name="Piyumika Kithulgoda Gamage" userId="8130ac14-9727-4963-a006-512f362f8357" providerId="ADAL" clId="{A25C8B93-1FEB-431C-8095-C78B9647064C}" dt="2024-06-17T16:22:08.993" v="168" actId="20577"/>
          <ac:spMkLst>
            <pc:docMk/>
            <pc:sldMk cId="791908926" sldId="359"/>
            <ac:spMk id="2" creationId="{1A763CD6-AE4A-090D-D20C-45599B613982}"/>
          </ac:spMkLst>
        </pc:spChg>
        <pc:spChg chg="mod">
          <ac:chgData name="Piyumika Kithulgoda Gamage" userId="8130ac14-9727-4963-a006-512f362f8357" providerId="ADAL" clId="{A25C8B93-1FEB-431C-8095-C78B9647064C}" dt="2024-06-17T16:31:11.475" v="261" actId="20577"/>
          <ac:spMkLst>
            <pc:docMk/>
            <pc:sldMk cId="791908926" sldId="359"/>
            <ac:spMk id="9" creationId="{803E05A2-F371-5AF7-A896-DCF5C0D234EB}"/>
          </ac:spMkLst>
        </pc:spChg>
      </pc:sldChg>
      <pc:sldChg chg="modSp add mod">
        <pc:chgData name="Piyumika Kithulgoda Gamage" userId="8130ac14-9727-4963-a006-512f362f8357" providerId="ADAL" clId="{A25C8B93-1FEB-431C-8095-C78B9647064C}" dt="2024-06-17T16:31:41.960" v="264" actId="13900"/>
        <pc:sldMkLst>
          <pc:docMk/>
          <pc:sldMk cId="2114159812" sldId="360"/>
        </pc:sldMkLst>
        <pc:spChg chg="mod">
          <ac:chgData name="Piyumika Kithulgoda Gamage" userId="8130ac14-9727-4963-a006-512f362f8357" providerId="ADAL" clId="{A25C8B93-1FEB-431C-8095-C78B9647064C}" dt="2024-06-17T16:31:41.960" v="264" actId="13900"/>
          <ac:spMkLst>
            <pc:docMk/>
            <pc:sldMk cId="2114159812" sldId="360"/>
            <ac:spMk id="4" creationId="{BB1B243D-D1FA-AFB4-A51C-E6FCCCAE4FD0}"/>
          </ac:spMkLst>
        </pc:spChg>
        <pc:spChg chg="mod">
          <ac:chgData name="Piyumika Kithulgoda Gamage" userId="8130ac14-9727-4963-a006-512f362f8357" providerId="ADAL" clId="{A25C8B93-1FEB-431C-8095-C78B9647064C}" dt="2024-06-17T16:29:12.742" v="245" actId="20577"/>
          <ac:spMkLst>
            <pc:docMk/>
            <pc:sldMk cId="2114159812" sldId="360"/>
            <ac:spMk id="9" creationId="{2EBD21EC-560E-3364-0A22-B81826CD5645}"/>
          </ac:spMkLst>
        </pc:spChg>
      </pc:sldChg>
    </pc:docChg>
  </pc:docChgLst>
  <pc:docChgLst>
    <pc:chgData name="Piyumika Kithulgoda Gamage" userId="8130ac14-9727-4963-a006-512f362f8357" providerId="ADAL" clId="{58E33101-C3AE-49E8-B49B-21B8410B348A}"/>
    <pc:docChg chg="undo custSel addSld delSld modSld">
      <pc:chgData name="Piyumika Kithulgoda Gamage" userId="8130ac14-9727-4963-a006-512f362f8357" providerId="ADAL" clId="{58E33101-C3AE-49E8-B49B-21B8410B348A}" dt="2024-05-27T12:58:09.874" v="865" actId="1076"/>
      <pc:docMkLst>
        <pc:docMk/>
      </pc:docMkLst>
      <pc:sldChg chg="delSp modSp mod">
        <pc:chgData name="Piyumika Kithulgoda Gamage" userId="8130ac14-9727-4963-a006-512f362f8357" providerId="ADAL" clId="{58E33101-C3AE-49E8-B49B-21B8410B348A}" dt="2024-05-25T20:35:21.917" v="11" actId="20577"/>
        <pc:sldMkLst>
          <pc:docMk/>
          <pc:sldMk cId="517909775" sldId="257"/>
        </pc:sldMkLst>
        <pc:spChg chg="mod">
          <ac:chgData name="Piyumika Kithulgoda Gamage" userId="8130ac14-9727-4963-a006-512f362f8357" providerId="ADAL" clId="{58E33101-C3AE-49E8-B49B-21B8410B348A}" dt="2024-05-25T20:35:15.850" v="7" actId="404"/>
          <ac:spMkLst>
            <pc:docMk/>
            <pc:sldMk cId="517909775" sldId="257"/>
            <ac:spMk id="2" creationId="{96901DC8-2DD5-D32F-6B7D-E068DDBEEA40}"/>
          </ac:spMkLst>
        </pc:spChg>
        <pc:spChg chg="mod">
          <ac:chgData name="Piyumika Kithulgoda Gamage" userId="8130ac14-9727-4963-a006-512f362f8357" providerId="ADAL" clId="{58E33101-C3AE-49E8-B49B-21B8410B348A}" dt="2024-05-25T20:35:21.917" v="11" actId="20577"/>
          <ac:spMkLst>
            <pc:docMk/>
            <pc:sldMk cId="517909775" sldId="257"/>
            <ac:spMk id="3" creationId="{1315FFF1-43FC-FCFE-BEC0-38B41837CFA3}"/>
          </ac:spMkLst>
        </pc:spChg>
        <pc:spChg chg="del mod">
          <ac:chgData name="Piyumika Kithulgoda Gamage" userId="8130ac14-9727-4963-a006-512f362f8357" providerId="ADAL" clId="{58E33101-C3AE-49E8-B49B-21B8410B348A}" dt="2024-05-25T20:35:05.549" v="3" actId="478"/>
          <ac:spMkLst>
            <pc:docMk/>
            <pc:sldMk cId="517909775" sldId="257"/>
            <ac:spMk id="10" creationId="{11647272-23C8-66E5-265A-274B36557460}"/>
          </ac:spMkLst>
        </pc:spChg>
      </pc:sldChg>
      <pc:sldChg chg="modSp mod">
        <pc:chgData name="Piyumika Kithulgoda Gamage" userId="8130ac14-9727-4963-a006-512f362f8357" providerId="ADAL" clId="{58E33101-C3AE-49E8-B49B-21B8410B348A}" dt="2024-05-25T20:37:56.081" v="55" actId="404"/>
        <pc:sldMkLst>
          <pc:docMk/>
          <pc:sldMk cId="2189326861" sldId="258"/>
        </pc:sldMkLst>
        <pc:spChg chg="mod">
          <ac:chgData name="Piyumika Kithulgoda Gamage" userId="8130ac14-9727-4963-a006-512f362f8357" providerId="ADAL" clId="{58E33101-C3AE-49E8-B49B-21B8410B348A}" dt="2024-05-25T20:37:56.081" v="55" actId="404"/>
          <ac:spMkLst>
            <pc:docMk/>
            <pc:sldMk cId="2189326861" sldId="258"/>
            <ac:spMk id="8" creationId="{94C555B4-2422-7EE2-BF9C-1F8B9022F733}"/>
          </ac:spMkLst>
        </pc:spChg>
      </pc:sldChg>
      <pc:sldChg chg="modSp mod">
        <pc:chgData name="Piyumika Kithulgoda Gamage" userId="8130ac14-9727-4963-a006-512f362f8357" providerId="ADAL" clId="{58E33101-C3AE-49E8-B49B-21B8410B348A}" dt="2024-05-25T20:37:40.527" v="54" actId="207"/>
        <pc:sldMkLst>
          <pc:docMk/>
          <pc:sldMk cId="3971143460" sldId="259"/>
        </pc:sldMkLst>
        <pc:spChg chg="mod">
          <ac:chgData name="Piyumika Kithulgoda Gamage" userId="8130ac14-9727-4963-a006-512f362f8357" providerId="ADAL" clId="{58E33101-C3AE-49E8-B49B-21B8410B348A}" dt="2024-05-25T20:37:40.527" v="54" actId="207"/>
          <ac:spMkLst>
            <pc:docMk/>
            <pc:sldMk cId="3971143460" sldId="259"/>
            <ac:spMk id="3" creationId="{1315FFF1-43FC-FCFE-BEC0-38B41837CFA3}"/>
          </ac:spMkLst>
        </pc:spChg>
        <pc:graphicFrameChg chg="mod">
          <ac:chgData name="Piyumika Kithulgoda Gamage" userId="8130ac14-9727-4963-a006-512f362f8357" providerId="ADAL" clId="{58E33101-C3AE-49E8-B49B-21B8410B348A}" dt="2024-05-25T20:36:11.455" v="22" actId="1076"/>
          <ac:graphicFrameMkLst>
            <pc:docMk/>
            <pc:sldMk cId="3971143460" sldId="259"/>
            <ac:graphicFrameMk id="4" creationId="{E388A89E-0C71-FE50-19EE-D23772DED757}"/>
          </ac:graphicFrameMkLst>
        </pc:graphicFrameChg>
        <pc:graphicFrameChg chg="mod">
          <ac:chgData name="Piyumika Kithulgoda Gamage" userId="8130ac14-9727-4963-a006-512f362f8357" providerId="ADAL" clId="{58E33101-C3AE-49E8-B49B-21B8410B348A}" dt="2024-05-25T20:36:15.805" v="23" actId="1076"/>
          <ac:graphicFrameMkLst>
            <pc:docMk/>
            <pc:sldMk cId="3971143460" sldId="259"/>
            <ac:graphicFrameMk id="5" creationId="{DF4CC156-72CC-E47A-F1C6-72B485A093E8}"/>
          </ac:graphicFrameMkLst>
        </pc:graphicFrameChg>
      </pc:sldChg>
      <pc:sldChg chg="modSp mod">
        <pc:chgData name="Piyumika Kithulgoda Gamage" userId="8130ac14-9727-4963-a006-512f362f8357" providerId="ADAL" clId="{58E33101-C3AE-49E8-B49B-21B8410B348A}" dt="2024-05-27T12:53:00.059" v="818" actId="120"/>
        <pc:sldMkLst>
          <pc:docMk/>
          <pc:sldMk cId="1229450736" sldId="260"/>
        </pc:sldMkLst>
        <pc:spChg chg="mod">
          <ac:chgData name="Piyumika Kithulgoda Gamage" userId="8130ac14-9727-4963-a006-512f362f8357" providerId="ADAL" clId="{58E33101-C3AE-49E8-B49B-21B8410B348A}" dt="2024-05-25T21:55:09.607" v="813" actId="20577"/>
          <ac:spMkLst>
            <pc:docMk/>
            <pc:sldMk cId="1229450736" sldId="260"/>
            <ac:spMk id="3" creationId="{1315FFF1-43FC-FCFE-BEC0-38B41837CFA3}"/>
          </ac:spMkLst>
        </pc:spChg>
        <pc:spChg chg="mod">
          <ac:chgData name="Piyumika Kithulgoda Gamage" userId="8130ac14-9727-4963-a006-512f362f8357" providerId="ADAL" clId="{58E33101-C3AE-49E8-B49B-21B8410B348A}" dt="2024-05-27T12:53:00.059" v="818" actId="120"/>
          <ac:spMkLst>
            <pc:docMk/>
            <pc:sldMk cId="1229450736" sldId="260"/>
            <ac:spMk id="12" creationId="{97F9B2C4-ECF1-C629-62B3-D56E9A2E11F1}"/>
          </ac:spMkLst>
        </pc:spChg>
      </pc:sldChg>
      <pc:sldChg chg="modSp mod">
        <pc:chgData name="Piyumika Kithulgoda Gamage" userId="8130ac14-9727-4963-a006-512f362f8357" providerId="ADAL" clId="{58E33101-C3AE-49E8-B49B-21B8410B348A}" dt="2024-05-25T20:39:01.786" v="62" actId="113"/>
        <pc:sldMkLst>
          <pc:docMk/>
          <pc:sldMk cId="1742980919" sldId="261"/>
        </pc:sldMkLst>
        <pc:spChg chg="mod">
          <ac:chgData name="Piyumika Kithulgoda Gamage" userId="8130ac14-9727-4963-a006-512f362f8357" providerId="ADAL" clId="{58E33101-C3AE-49E8-B49B-21B8410B348A}" dt="2024-05-25T20:38:35.634" v="60" actId="20577"/>
          <ac:spMkLst>
            <pc:docMk/>
            <pc:sldMk cId="1742980919" sldId="261"/>
            <ac:spMk id="3" creationId="{1315FFF1-43FC-FCFE-BEC0-38B41837CFA3}"/>
          </ac:spMkLst>
        </pc:spChg>
        <pc:spChg chg="mod">
          <ac:chgData name="Piyumika Kithulgoda Gamage" userId="8130ac14-9727-4963-a006-512f362f8357" providerId="ADAL" clId="{58E33101-C3AE-49E8-B49B-21B8410B348A}" dt="2024-05-25T20:39:01.786" v="62" actId="113"/>
          <ac:spMkLst>
            <pc:docMk/>
            <pc:sldMk cId="1742980919" sldId="261"/>
            <ac:spMk id="8" creationId="{F7192219-D758-4404-2949-294AD97A5051}"/>
          </ac:spMkLst>
        </pc:spChg>
      </pc:sldChg>
      <pc:sldChg chg="modSp mod">
        <pc:chgData name="Piyumika Kithulgoda Gamage" userId="8130ac14-9727-4963-a006-512f362f8357" providerId="ADAL" clId="{58E33101-C3AE-49E8-B49B-21B8410B348A}" dt="2024-05-25T21:49:02.047" v="800" actId="20577"/>
        <pc:sldMkLst>
          <pc:docMk/>
          <pc:sldMk cId="4211995302" sldId="262"/>
        </pc:sldMkLst>
        <pc:spChg chg="mod">
          <ac:chgData name="Piyumika Kithulgoda Gamage" userId="8130ac14-9727-4963-a006-512f362f8357" providerId="ADAL" clId="{58E33101-C3AE-49E8-B49B-21B8410B348A}" dt="2024-05-25T21:49:02.047" v="800" actId="20577"/>
          <ac:spMkLst>
            <pc:docMk/>
            <pc:sldMk cId="4211995302" sldId="262"/>
            <ac:spMk id="3" creationId="{1315FFF1-43FC-FCFE-BEC0-38B41837CFA3}"/>
          </ac:spMkLst>
        </pc:spChg>
        <pc:spChg chg="mod">
          <ac:chgData name="Piyumika Kithulgoda Gamage" userId="8130ac14-9727-4963-a006-512f362f8357" providerId="ADAL" clId="{58E33101-C3AE-49E8-B49B-21B8410B348A}" dt="2024-05-25T21:45:23.842" v="761" actId="113"/>
          <ac:spMkLst>
            <pc:docMk/>
            <pc:sldMk cId="4211995302" sldId="262"/>
            <ac:spMk id="8" creationId="{8A7F69F2-12A2-C5AB-4BE6-DF87F9AD1153}"/>
          </ac:spMkLst>
        </pc:spChg>
      </pc:sldChg>
      <pc:sldChg chg="addSp delSp modSp mod">
        <pc:chgData name="Piyumika Kithulgoda Gamage" userId="8130ac14-9727-4963-a006-512f362f8357" providerId="ADAL" clId="{58E33101-C3AE-49E8-B49B-21B8410B348A}" dt="2024-05-25T21:17:41.190" v="504" actId="403"/>
        <pc:sldMkLst>
          <pc:docMk/>
          <pc:sldMk cId="2964811970" sldId="265"/>
        </pc:sldMkLst>
        <pc:spChg chg="add del">
          <ac:chgData name="Piyumika Kithulgoda Gamage" userId="8130ac14-9727-4963-a006-512f362f8357" providerId="ADAL" clId="{58E33101-C3AE-49E8-B49B-21B8410B348A}" dt="2024-05-25T21:14:06.906" v="451" actId="22"/>
          <ac:spMkLst>
            <pc:docMk/>
            <pc:sldMk cId="2964811970" sldId="265"/>
            <ac:spMk id="3" creationId="{045F6659-ADC2-605E-256F-418B28C0BA6A}"/>
          </ac:spMkLst>
        </pc:spChg>
        <pc:spChg chg="del mod">
          <ac:chgData name="Piyumika Kithulgoda Gamage" userId="8130ac14-9727-4963-a006-512f362f8357" providerId="ADAL" clId="{58E33101-C3AE-49E8-B49B-21B8410B348A}" dt="2024-05-25T21:14:25.119" v="452" actId="478"/>
          <ac:spMkLst>
            <pc:docMk/>
            <pc:sldMk cId="2964811970" sldId="265"/>
            <ac:spMk id="4" creationId="{BB1B243D-D1FA-AFB4-A51C-E6FCCCAE4FD0}"/>
          </ac:spMkLst>
        </pc:spChg>
        <pc:spChg chg="add del mod">
          <ac:chgData name="Piyumika Kithulgoda Gamage" userId="8130ac14-9727-4963-a006-512f362f8357" providerId="ADAL" clId="{58E33101-C3AE-49E8-B49B-21B8410B348A}" dt="2024-05-25T21:14:42.096" v="457" actId="478"/>
          <ac:spMkLst>
            <pc:docMk/>
            <pc:sldMk cId="2964811970" sldId="265"/>
            <ac:spMk id="5" creationId="{BA837983-61CE-97D1-F2F1-1ABDB537B178}"/>
          </ac:spMkLst>
        </pc:spChg>
        <pc:spChg chg="add mod">
          <ac:chgData name="Piyumika Kithulgoda Gamage" userId="8130ac14-9727-4963-a006-512f362f8357" providerId="ADAL" clId="{58E33101-C3AE-49E8-B49B-21B8410B348A}" dt="2024-05-25T21:17:41.190" v="504" actId="403"/>
          <ac:spMkLst>
            <pc:docMk/>
            <pc:sldMk cId="2964811970" sldId="265"/>
            <ac:spMk id="7" creationId="{B565728C-A4E1-640E-2B51-1DE3AEF2B7AB}"/>
          </ac:spMkLst>
        </pc:spChg>
        <pc:spChg chg="mod">
          <ac:chgData name="Piyumika Kithulgoda Gamage" userId="8130ac14-9727-4963-a006-512f362f8357" providerId="ADAL" clId="{58E33101-C3AE-49E8-B49B-21B8410B348A}" dt="2024-05-25T21:16:24.309" v="484" actId="14100"/>
          <ac:spMkLst>
            <pc:docMk/>
            <pc:sldMk cId="2964811970" sldId="265"/>
            <ac:spMk id="9" creationId="{90B5D4FC-D7D6-B90C-E679-53D03714F251}"/>
          </ac:spMkLst>
        </pc:spChg>
      </pc:sldChg>
      <pc:sldChg chg="modSp mod">
        <pc:chgData name="Piyumika Kithulgoda Gamage" userId="8130ac14-9727-4963-a006-512f362f8357" providerId="ADAL" clId="{58E33101-C3AE-49E8-B49B-21B8410B348A}" dt="2024-05-27T12:53:05.296" v="819" actId="120"/>
        <pc:sldMkLst>
          <pc:docMk/>
          <pc:sldMk cId="3392241887" sldId="266"/>
        </pc:sldMkLst>
        <pc:spChg chg="mod">
          <ac:chgData name="Piyumika Kithulgoda Gamage" userId="8130ac14-9727-4963-a006-512f362f8357" providerId="ADAL" clId="{58E33101-C3AE-49E8-B49B-21B8410B348A}" dt="2024-05-25T20:39:28.166" v="65" actId="12"/>
          <ac:spMkLst>
            <pc:docMk/>
            <pc:sldMk cId="3392241887" sldId="266"/>
            <ac:spMk id="4" creationId="{BB1B243D-D1FA-AFB4-A51C-E6FCCCAE4FD0}"/>
          </ac:spMkLst>
        </pc:spChg>
        <pc:spChg chg="mod">
          <ac:chgData name="Piyumika Kithulgoda Gamage" userId="8130ac14-9727-4963-a006-512f362f8357" providerId="ADAL" clId="{58E33101-C3AE-49E8-B49B-21B8410B348A}" dt="2024-05-27T12:53:05.296" v="819" actId="120"/>
          <ac:spMkLst>
            <pc:docMk/>
            <pc:sldMk cId="3392241887" sldId="266"/>
            <ac:spMk id="9" creationId="{6564BD19-53B3-8E14-57BD-8D8BC924D159}"/>
          </ac:spMkLst>
        </pc:spChg>
      </pc:sldChg>
      <pc:sldChg chg="addSp delSp modSp mod">
        <pc:chgData name="Piyumika Kithulgoda Gamage" userId="8130ac14-9727-4963-a006-512f362f8357" providerId="ADAL" clId="{58E33101-C3AE-49E8-B49B-21B8410B348A}" dt="2024-05-25T21:27:27.130" v="581" actId="113"/>
        <pc:sldMkLst>
          <pc:docMk/>
          <pc:sldMk cId="511000915" sldId="267"/>
        </pc:sldMkLst>
        <pc:spChg chg="add mod">
          <ac:chgData name="Piyumika Kithulgoda Gamage" userId="8130ac14-9727-4963-a006-512f362f8357" providerId="ADAL" clId="{58E33101-C3AE-49E8-B49B-21B8410B348A}" dt="2024-05-25T21:26:20.619" v="571"/>
          <ac:spMkLst>
            <pc:docMk/>
            <pc:sldMk cId="511000915" sldId="267"/>
            <ac:spMk id="2" creationId="{93A011C1-90A7-9C83-68FA-00D70D49D5BE}"/>
          </ac:spMkLst>
        </pc:spChg>
        <pc:spChg chg="mod">
          <ac:chgData name="Piyumika Kithulgoda Gamage" userId="8130ac14-9727-4963-a006-512f362f8357" providerId="ADAL" clId="{58E33101-C3AE-49E8-B49B-21B8410B348A}" dt="2024-05-25T21:27:27.130" v="581" actId="113"/>
          <ac:spMkLst>
            <pc:docMk/>
            <pc:sldMk cId="511000915" sldId="267"/>
            <ac:spMk id="4" creationId="{BB1B243D-D1FA-AFB4-A51C-E6FCCCAE4FD0}"/>
          </ac:spMkLst>
        </pc:spChg>
        <pc:spChg chg="del">
          <ac:chgData name="Piyumika Kithulgoda Gamage" userId="8130ac14-9727-4963-a006-512f362f8357" providerId="ADAL" clId="{58E33101-C3AE-49E8-B49B-21B8410B348A}" dt="2024-05-25T21:26:19.993" v="570" actId="478"/>
          <ac:spMkLst>
            <pc:docMk/>
            <pc:sldMk cId="511000915" sldId="267"/>
            <ac:spMk id="9" creationId="{07C93DA7-0710-C3FD-7468-19C0E887E5AB}"/>
          </ac:spMkLst>
        </pc:spChg>
      </pc:sldChg>
      <pc:sldChg chg="del">
        <pc:chgData name="Piyumika Kithulgoda Gamage" userId="8130ac14-9727-4963-a006-512f362f8357" providerId="ADAL" clId="{58E33101-C3AE-49E8-B49B-21B8410B348A}" dt="2024-05-25T20:44:11.017" v="115" actId="47"/>
        <pc:sldMkLst>
          <pc:docMk/>
          <pc:sldMk cId="2975333960" sldId="268"/>
        </pc:sldMkLst>
      </pc:sldChg>
      <pc:sldChg chg="addSp delSp modSp mod">
        <pc:chgData name="Piyumika Kithulgoda Gamage" userId="8130ac14-9727-4963-a006-512f362f8357" providerId="ADAL" clId="{58E33101-C3AE-49E8-B49B-21B8410B348A}" dt="2024-05-25T20:50:13.932" v="163" actId="120"/>
        <pc:sldMkLst>
          <pc:docMk/>
          <pc:sldMk cId="722754073" sldId="269"/>
        </pc:sldMkLst>
        <pc:spChg chg="add del mod">
          <ac:chgData name="Piyumika Kithulgoda Gamage" userId="8130ac14-9727-4963-a006-512f362f8357" providerId="ADAL" clId="{58E33101-C3AE-49E8-B49B-21B8410B348A}" dt="2024-05-25T20:49:38.280" v="143" actId="478"/>
          <ac:spMkLst>
            <pc:docMk/>
            <pc:sldMk cId="722754073" sldId="269"/>
            <ac:spMk id="2" creationId="{6225AB12-2BD8-8807-EBBD-E4C012C3F565}"/>
          </ac:spMkLst>
        </pc:spChg>
        <pc:spChg chg="del mod">
          <ac:chgData name="Piyumika Kithulgoda Gamage" userId="8130ac14-9727-4963-a006-512f362f8357" providerId="ADAL" clId="{58E33101-C3AE-49E8-B49B-21B8410B348A}" dt="2024-05-25T20:49:34.539" v="141" actId="478"/>
          <ac:spMkLst>
            <pc:docMk/>
            <pc:sldMk cId="722754073" sldId="269"/>
            <ac:spMk id="4" creationId="{BB1B243D-D1FA-AFB4-A51C-E6FCCCAE4FD0}"/>
          </ac:spMkLst>
        </pc:spChg>
        <pc:spChg chg="add mod">
          <ac:chgData name="Piyumika Kithulgoda Gamage" userId="8130ac14-9727-4963-a006-512f362f8357" providerId="ADAL" clId="{58E33101-C3AE-49E8-B49B-21B8410B348A}" dt="2024-05-25T20:50:05.605" v="161" actId="14100"/>
          <ac:spMkLst>
            <pc:docMk/>
            <pc:sldMk cId="722754073" sldId="269"/>
            <ac:spMk id="5" creationId="{FA239E70-281C-0BDF-002F-E765B08E3F9A}"/>
          </ac:spMkLst>
        </pc:spChg>
        <pc:spChg chg="mod">
          <ac:chgData name="Piyumika Kithulgoda Gamage" userId="8130ac14-9727-4963-a006-512f362f8357" providerId="ADAL" clId="{58E33101-C3AE-49E8-B49B-21B8410B348A}" dt="2024-05-25T20:50:13.932" v="163" actId="120"/>
          <ac:spMkLst>
            <pc:docMk/>
            <pc:sldMk cId="722754073" sldId="269"/>
            <ac:spMk id="9" creationId="{E7D487FC-BA9C-7968-9899-436361424B0B}"/>
          </ac:spMkLst>
        </pc:spChg>
      </pc:sldChg>
      <pc:sldChg chg="addSp delSp modSp mod">
        <pc:chgData name="Piyumika Kithulgoda Gamage" userId="8130ac14-9727-4963-a006-512f362f8357" providerId="ADAL" clId="{58E33101-C3AE-49E8-B49B-21B8410B348A}" dt="2024-05-25T20:52:40.760" v="214" actId="120"/>
        <pc:sldMkLst>
          <pc:docMk/>
          <pc:sldMk cId="3051524116" sldId="270"/>
        </pc:sldMkLst>
        <pc:spChg chg="add del mod">
          <ac:chgData name="Piyumika Kithulgoda Gamage" userId="8130ac14-9727-4963-a006-512f362f8357" providerId="ADAL" clId="{58E33101-C3AE-49E8-B49B-21B8410B348A}" dt="2024-05-25T20:51:54.213" v="191" actId="478"/>
          <ac:spMkLst>
            <pc:docMk/>
            <pc:sldMk cId="3051524116" sldId="270"/>
            <ac:spMk id="2" creationId="{BE234D2A-8673-68BE-E591-29CC5961CD21}"/>
          </ac:spMkLst>
        </pc:spChg>
        <pc:spChg chg="del mod">
          <ac:chgData name="Piyumika Kithulgoda Gamage" userId="8130ac14-9727-4963-a006-512f362f8357" providerId="ADAL" clId="{58E33101-C3AE-49E8-B49B-21B8410B348A}" dt="2024-05-25T20:51:51.969" v="190" actId="478"/>
          <ac:spMkLst>
            <pc:docMk/>
            <pc:sldMk cId="3051524116" sldId="270"/>
            <ac:spMk id="4" creationId="{BB1B243D-D1FA-AFB4-A51C-E6FCCCAE4FD0}"/>
          </ac:spMkLst>
        </pc:spChg>
        <pc:spChg chg="add mod">
          <ac:chgData name="Piyumika Kithulgoda Gamage" userId="8130ac14-9727-4963-a006-512f362f8357" providerId="ADAL" clId="{58E33101-C3AE-49E8-B49B-21B8410B348A}" dt="2024-05-25T20:52:19.735" v="212" actId="113"/>
          <ac:spMkLst>
            <pc:docMk/>
            <pc:sldMk cId="3051524116" sldId="270"/>
            <ac:spMk id="5" creationId="{7A505E85-09BE-BDC7-D56A-0D4587AF5870}"/>
          </ac:spMkLst>
        </pc:spChg>
        <pc:spChg chg="mod">
          <ac:chgData name="Piyumika Kithulgoda Gamage" userId="8130ac14-9727-4963-a006-512f362f8357" providerId="ADAL" clId="{58E33101-C3AE-49E8-B49B-21B8410B348A}" dt="2024-05-25T20:52:40.760" v="214" actId="120"/>
          <ac:spMkLst>
            <pc:docMk/>
            <pc:sldMk cId="3051524116" sldId="270"/>
            <ac:spMk id="9" creationId="{91BB2EC3-EAFD-5D12-98E3-628F204E55C0}"/>
          </ac:spMkLst>
        </pc:spChg>
      </pc:sldChg>
      <pc:sldChg chg="modSp mod">
        <pc:chgData name="Piyumika Kithulgoda Gamage" userId="8130ac14-9727-4963-a006-512f362f8357" providerId="ADAL" clId="{58E33101-C3AE-49E8-B49B-21B8410B348A}" dt="2024-05-27T09:52:22.373" v="816" actId="20577"/>
        <pc:sldMkLst>
          <pc:docMk/>
          <pc:sldMk cId="0" sldId="277"/>
        </pc:sldMkLst>
        <pc:spChg chg="mod">
          <ac:chgData name="Piyumika Kithulgoda Gamage" userId="8130ac14-9727-4963-a006-512f362f8357" providerId="ADAL" clId="{58E33101-C3AE-49E8-B49B-21B8410B348A}" dt="2024-05-27T09:52:22.373" v="816" actId="20577"/>
          <ac:spMkLst>
            <pc:docMk/>
            <pc:sldMk cId="0" sldId="277"/>
            <ac:spMk id="9" creationId="{39DC0474-D039-43A6-963A-CA68F96AF4BE}"/>
          </ac:spMkLst>
        </pc:spChg>
      </pc:sldChg>
      <pc:sldChg chg="addSp delSp modSp mod modClrScheme chgLayout">
        <pc:chgData name="Piyumika Kithulgoda Gamage" userId="8130ac14-9727-4963-a006-512f362f8357" providerId="ADAL" clId="{58E33101-C3AE-49E8-B49B-21B8410B348A}" dt="2024-05-27T12:58:09.874" v="865" actId="1076"/>
        <pc:sldMkLst>
          <pc:docMk/>
          <pc:sldMk cId="248311886" sldId="281"/>
        </pc:sldMkLst>
        <pc:spChg chg="del mod">
          <ac:chgData name="Piyumika Kithulgoda Gamage" userId="8130ac14-9727-4963-a006-512f362f8357" providerId="ADAL" clId="{58E33101-C3AE-49E8-B49B-21B8410B348A}" dt="2024-05-25T21:41:45.378" v="721" actId="478"/>
          <ac:spMkLst>
            <pc:docMk/>
            <pc:sldMk cId="248311886" sldId="281"/>
            <ac:spMk id="6" creationId="{49F0F81E-EA81-96EC-491A-239E29DA432A}"/>
          </ac:spMkLst>
        </pc:spChg>
        <pc:spChg chg="mod">
          <ac:chgData name="Piyumika Kithulgoda Gamage" userId="8130ac14-9727-4963-a006-512f362f8357" providerId="ADAL" clId="{58E33101-C3AE-49E8-B49B-21B8410B348A}" dt="2024-05-27T12:58:09.874" v="865" actId="1076"/>
          <ac:spMkLst>
            <pc:docMk/>
            <pc:sldMk cId="248311886" sldId="281"/>
            <ac:spMk id="8" creationId="{88ED9453-277C-204F-BD72-DCE03B1E8BBA}"/>
          </ac:spMkLst>
        </pc:spChg>
        <pc:graphicFrameChg chg="add mod modGraphic">
          <ac:chgData name="Piyumika Kithulgoda Gamage" userId="8130ac14-9727-4963-a006-512f362f8357" providerId="ADAL" clId="{58E33101-C3AE-49E8-B49B-21B8410B348A}" dt="2024-05-27T12:57:56.589" v="858" actId="14100"/>
          <ac:graphicFrameMkLst>
            <pc:docMk/>
            <pc:sldMk cId="248311886" sldId="281"/>
            <ac:graphicFrameMk id="2" creationId="{FC905095-CC99-4F3E-D7CE-E118F05613E2}"/>
          </ac:graphicFrameMkLst>
        </pc:graphicFrameChg>
      </pc:sldChg>
      <pc:sldChg chg="modSp mod">
        <pc:chgData name="Piyumika Kithulgoda Gamage" userId="8130ac14-9727-4963-a006-512f362f8357" providerId="ADAL" clId="{58E33101-C3AE-49E8-B49B-21B8410B348A}" dt="2024-05-25T21:25:18.801" v="569" actId="14100"/>
        <pc:sldMkLst>
          <pc:docMk/>
          <pc:sldMk cId="1846535011" sldId="283"/>
        </pc:sldMkLst>
        <pc:spChg chg="mod">
          <ac:chgData name="Piyumika Kithulgoda Gamage" userId="8130ac14-9727-4963-a006-512f362f8357" providerId="ADAL" clId="{58E33101-C3AE-49E8-B49B-21B8410B348A}" dt="2024-05-25T21:25:18.801" v="569" actId="14100"/>
          <ac:spMkLst>
            <pc:docMk/>
            <pc:sldMk cId="1846535011" sldId="283"/>
            <ac:spMk id="4" creationId="{BB1B243D-D1FA-AFB4-A51C-E6FCCCAE4FD0}"/>
          </ac:spMkLst>
        </pc:spChg>
        <pc:spChg chg="mod">
          <ac:chgData name="Piyumika Kithulgoda Gamage" userId="8130ac14-9727-4963-a006-512f362f8357" providerId="ADAL" clId="{58E33101-C3AE-49E8-B49B-21B8410B348A}" dt="2024-05-25T21:25:09.629" v="568" actId="20577"/>
          <ac:spMkLst>
            <pc:docMk/>
            <pc:sldMk cId="1846535011" sldId="283"/>
            <ac:spMk id="9" creationId="{0165B943-595D-CC8A-2F49-63A8FFABEF40}"/>
          </ac:spMkLst>
        </pc:spChg>
      </pc:sldChg>
      <pc:sldChg chg="addSp delSp modSp mod">
        <pc:chgData name="Piyumika Kithulgoda Gamage" userId="8130ac14-9727-4963-a006-512f362f8357" providerId="ADAL" clId="{58E33101-C3AE-49E8-B49B-21B8410B348A}" dt="2024-05-25T21:29:26.995" v="606" actId="113"/>
        <pc:sldMkLst>
          <pc:docMk/>
          <pc:sldMk cId="51292185" sldId="284"/>
        </pc:sldMkLst>
        <pc:spChg chg="add mod">
          <ac:chgData name="Piyumika Kithulgoda Gamage" userId="8130ac14-9727-4963-a006-512f362f8357" providerId="ADAL" clId="{58E33101-C3AE-49E8-B49B-21B8410B348A}" dt="2024-05-25T21:28:00.222" v="583"/>
          <ac:spMkLst>
            <pc:docMk/>
            <pc:sldMk cId="51292185" sldId="284"/>
            <ac:spMk id="2" creationId="{1C0EC4A5-5831-8226-E3A2-E61219699117}"/>
          </ac:spMkLst>
        </pc:spChg>
        <pc:spChg chg="mod">
          <ac:chgData name="Piyumika Kithulgoda Gamage" userId="8130ac14-9727-4963-a006-512f362f8357" providerId="ADAL" clId="{58E33101-C3AE-49E8-B49B-21B8410B348A}" dt="2024-05-25T21:29:26.995" v="606" actId="113"/>
          <ac:spMkLst>
            <pc:docMk/>
            <pc:sldMk cId="51292185" sldId="284"/>
            <ac:spMk id="4" creationId="{BB1B243D-D1FA-AFB4-A51C-E6FCCCAE4FD0}"/>
          </ac:spMkLst>
        </pc:spChg>
        <pc:spChg chg="del">
          <ac:chgData name="Piyumika Kithulgoda Gamage" userId="8130ac14-9727-4963-a006-512f362f8357" providerId="ADAL" clId="{58E33101-C3AE-49E8-B49B-21B8410B348A}" dt="2024-05-25T21:27:59.830" v="582" actId="478"/>
          <ac:spMkLst>
            <pc:docMk/>
            <pc:sldMk cId="51292185" sldId="284"/>
            <ac:spMk id="9" creationId="{2394C7EF-4159-F101-C260-29094DED61BD}"/>
          </ac:spMkLst>
        </pc:spChg>
      </pc:sldChg>
      <pc:sldChg chg="addSp delSp modSp mod">
        <pc:chgData name="Piyumika Kithulgoda Gamage" userId="8130ac14-9727-4963-a006-512f362f8357" providerId="ADAL" clId="{58E33101-C3AE-49E8-B49B-21B8410B348A}" dt="2024-05-25T21:31:51.977" v="633" actId="20577"/>
        <pc:sldMkLst>
          <pc:docMk/>
          <pc:sldMk cId="4208276109" sldId="285"/>
        </pc:sldMkLst>
        <pc:spChg chg="add mod">
          <ac:chgData name="Piyumika Kithulgoda Gamage" userId="8130ac14-9727-4963-a006-512f362f8357" providerId="ADAL" clId="{58E33101-C3AE-49E8-B49B-21B8410B348A}" dt="2024-05-25T21:30:50.612" v="609"/>
          <ac:spMkLst>
            <pc:docMk/>
            <pc:sldMk cId="4208276109" sldId="285"/>
            <ac:spMk id="2" creationId="{B47B6CDA-4F34-CA54-BB74-A22EC4FCFF8B}"/>
          </ac:spMkLst>
        </pc:spChg>
        <pc:spChg chg="mod">
          <ac:chgData name="Piyumika Kithulgoda Gamage" userId="8130ac14-9727-4963-a006-512f362f8357" providerId="ADAL" clId="{58E33101-C3AE-49E8-B49B-21B8410B348A}" dt="2024-05-25T21:31:51.977" v="633" actId="20577"/>
          <ac:spMkLst>
            <pc:docMk/>
            <pc:sldMk cId="4208276109" sldId="285"/>
            <ac:spMk id="4" creationId="{BB1B243D-D1FA-AFB4-A51C-E6FCCCAE4FD0}"/>
          </ac:spMkLst>
        </pc:spChg>
        <pc:spChg chg="del">
          <ac:chgData name="Piyumika Kithulgoda Gamage" userId="8130ac14-9727-4963-a006-512f362f8357" providerId="ADAL" clId="{58E33101-C3AE-49E8-B49B-21B8410B348A}" dt="2024-05-25T21:30:50.159" v="608" actId="478"/>
          <ac:spMkLst>
            <pc:docMk/>
            <pc:sldMk cId="4208276109" sldId="285"/>
            <ac:spMk id="9" creationId="{970615C5-1E79-1404-1753-5E8A5375B44E}"/>
          </ac:spMkLst>
        </pc:spChg>
      </pc:sldChg>
      <pc:sldChg chg="del">
        <pc:chgData name="Piyumika Kithulgoda Gamage" userId="8130ac14-9727-4963-a006-512f362f8357" providerId="ADAL" clId="{58E33101-C3AE-49E8-B49B-21B8410B348A}" dt="2024-05-25T21:30:14.376" v="607" actId="47"/>
        <pc:sldMkLst>
          <pc:docMk/>
          <pc:sldMk cId="3852990021" sldId="286"/>
        </pc:sldMkLst>
      </pc:sldChg>
      <pc:sldChg chg="addSp delSp modSp mod">
        <pc:chgData name="Piyumika Kithulgoda Gamage" userId="8130ac14-9727-4963-a006-512f362f8357" providerId="ADAL" clId="{58E33101-C3AE-49E8-B49B-21B8410B348A}" dt="2024-05-25T21:02:42.395" v="320" actId="113"/>
        <pc:sldMkLst>
          <pc:docMk/>
          <pc:sldMk cId="2779259505" sldId="289"/>
        </pc:sldMkLst>
        <pc:spChg chg="add mod">
          <ac:chgData name="Piyumika Kithulgoda Gamage" userId="8130ac14-9727-4963-a006-512f362f8357" providerId="ADAL" clId="{58E33101-C3AE-49E8-B49B-21B8410B348A}" dt="2024-05-25T21:02:42.395" v="320" actId="113"/>
          <ac:spMkLst>
            <pc:docMk/>
            <pc:sldMk cId="2779259505" sldId="289"/>
            <ac:spMk id="2" creationId="{1A763CD6-AE4A-090D-D20C-45599B613982}"/>
          </ac:spMkLst>
        </pc:spChg>
        <pc:spChg chg="del mod">
          <ac:chgData name="Piyumika Kithulgoda Gamage" userId="8130ac14-9727-4963-a006-512f362f8357" providerId="ADAL" clId="{58E33101-C3AE-49E8-B49B-21B8410B348A}" dt="2024-05-25T21:00:09.237" v="276" actId="478"/>
          <ac:spMkLst>
            <pc:docMk/>
            <pc:sldMk cId="2779259505" sldId="289"/>
            <ac:spMk id="4" creationId="{BB1B243D-D1FA-AFB4-A51C-E6FCCCAE4FD0}"/>
          </ac:spMkLst>
        </pc:spChg>
        <pc:spChg chg="add del mod">
          <ac:chgData name="Piyumika Kithulgoda Gamage" userId="8130ac14-9727-4963-a006-512f362f8357" providerId="ADAL" clId="{58E33101-C3AE-49E8-B49B-21B8410B348A}" dt="2024-05-25T21:00:16.300" v="279" actId="478"/>
          <ac:spMkLst>
            <pc:docMk/>
            <pc:sldMk cId="2779259505" sldId="289"/>
            <ac:spMk id="5" creationId="{FF2AF6D6-65E5-347C-9F6E-AE9450E03BD4}"/>
          </ac:spMkLst>
        </pc:spChg>
        <pc:spChg chg="mod">
          <ac:chgData name="Piyumika Kithulgoda Gamage" userId="8130ac14-9727-4963-a006-512f362f8357" providerId="ADAL" clId="{58E33101-C3AE-49E8-B49B-21B8410B348A}" dt="2024-05-25T20:52:59.019" v="219" actId="113"/>
          <ac:spMkLst>
            <pc:docMk/>
            <pc:sldMk cId="2779259505" sldId="289"/>
            <ac:spMk id="9" creationId="{803E05A2-F371-5AF7-A896-DCF5C0D234EB}"/>
          </ac:spMkLst>
        </pc:spChg>
      </pc:sldChg>
      <pc:sldChg chg="modSp mod">
        <pc:chgData name="Piyumika Kithulgoda Gamage" userId="8130ac14-9727-4963-a006-512f362f8357" providerId="ADAL" clId="{58E33101-C3AE-49E8-B49B-21B8410B348A}" dt="2024-05-25T21:06:51.525" v="446" actId="20577"/>
        <pc:sldMkLst>
          <pc:docMk/>
          <pc:sldMk cId="1767512393" sldId="290"/>
        </pc:sldMkLst>
        <pc:spChg chg="mod">
          <ac:chgData name="Piyumika Kithulgoda Gamage" userId="8130ac14-9727-4963-a006-512f362f8357" providerId="ADAL" clId="{58E33101-C3AE-49E8-B49B-21B8410B348A}" dt="2024-05-25T21:06:51.525" v="446" actId="20577"/>
          <ac:spMkLst>
            <pc:docMk/>
            <pc:sldMk cId="1767512393" sldId="290"/>
            <ac:spMk id="4" creationId="{BB1B243D-D1FA-AFB4-A51C-E6FCCCAE4FD0}"/>
          </ac:spMkLst>
        </pc:spChg>
        <pc:spChg chg="mod">
          <ac:chgData name="Piyumika Kithulgoda Gamage" userId="8130ac14-9727-4963-a006-512f362f8357" providerId="ADAL" clId="{58E33101-C3AE-49E8-B49B-21B8410B348A}" dt="2024-05-25T21:04:42.155" v="344" actId="255"/>
          <ac:spMkLst>
            <pc:docMk/>
            <pc:sldMk cId="1767512393" sldId="290"/>
            <ac:spMk id="9" creationId="{714A846F-60E9-710D-3204-B0470B8C10D9}"/>
          </ac:spMkLst>
        </pc:spChg>
      </pc:sldChg>
      <pc:sldChg chg="addSp delSp modSp mod">
        <pc:chgData name="Piyumika Kithulgoda Gamage" userId="8130ac14-9727-4963-a006-512f362f8357" providerId="ADAL" clId="{58E33101-C3AE-49E8-B49B-21B8410B348A}" dt="2024-05-25T20:52:35.970" v="213" actId="120"/>
        <pc:sldMkLst>
          <pc:docMk/>
          <pc:sldMk cId="2926603474" sldId="291"/>
        </pc:sldMkLst>
        <pc:spChg chg="add del mod">
          <ac:chgData name="Piyumika Kithulgoda Gamage" userId="8130ac14-9727-4963-a006-512f362f8357" providerId="ADAL" clId="{58E33101-C3AE-49E8-B49B-21B8410B348A}" dt="2024-05-25T20:50:59.180" v="168" actId="478"/>
          <ac:spMkLst>
            <pc:docMk/>
            <pc:sldMk cId="2926603474" sldId="291"/>
            <ac:spMk id="2" creationId="{73F65E0A-9506-BF39-41D5-A0F9C026E01C}"/>
          </ac:spMkLst>
        </pc:spChg>
        <pc:spChg chg="del mod">
          <ac:chgData name="Piyumika Kithulgoda Gamage" userId="8130ac14-9727-4963-a006-512f362f8357" providerId="ADAL" clId="{58E33101-C3AE-49E8-B49B-21B8410B348A}" dt="2024-05-25T20:50:51.821" v="165" actId="478"/>
          <ac:spMkLst>
            <pc:docMk/>
            <pc:sldMk cId="2926603474" sldId="291"/>
            <ac:spMk id="4" creationId="{BB1B243D-D1FA-AFB4-A51C-E6FCCCAE4FD0}"/>
          </ac:spMkLst>
        </pc:spChg>
        <pc:spChg chg="add mod">
          <ac:chgData name="Piyumika Kithulgoda Gamage" userId="8130ac14-9727-4963-a006-512f362f8357" providerId="ADAL" clId="{58E33101-C3AE-49E8-B49B-21B8410B348A}" dt="2024-05-25T20:51:39.842" v="189" actId="20577"/>
          <ac:spMkLst>
            <pc:docMk/>
            <pc:sldMk cId="2926603474" sldId="291"/>
            <ac:spMk id="5" creationId="{C269B2F1-398F-9CF3-6549-8E1F1F47DFF6}"/>
          </ac:spMkLst>
        </pc:spChg>
        <pc:spChg chg="mod">
          <ac:chgData name="Piyumika Kithulgoda Gamage" userId="8130ac14-9727-4963-a006-512f362f8357" providerId="ADAL" clId="{58E33101-C3AE-49E8-B49B-21B8410B348A}" dt="2024-05-25T20:52:35.970" v="213" actId="120"/>
          <ac:spMkLst>
            <pc:docMk/>
            <pc:sldMk cId="2926603474" sldId="291"/>
            <ac:spMk id="9" creationId="{1DB94D6D-78D8-3F29-3559-518FBCD5A55B}"/>
          </ac:spMkLst>
        </pc:spChg>
      </pc:sldChg>
      <pc:sldChg chg="modSp del mod">
        <pc:chgData name="Piyumika Kithulgoda Gamage" userId="8130ac14-9727-4963-a006-512f362f8357" providerId="ADAL" clId="{58E33101-C3AE-49E8-B49B-21B8410B348A}" dt="2024-05-25T20:57:54.671" v="275" actId="47"/>
        <pc:sldMkLst>
          <pc:docMk/>
          <pc:sldMk cId="2361538278" sldId="292"/>
        </pc:sldMkLst>
        <pc:spChg chg="mod">
          <ac:chgData name="Piyumika Kithulgoda Gamage" userId="8130ac14-9727-4963-a006-512f362f8357" providerId="ADAL" clId="{58E33101-C3AE-49E8-B49B-21B8410B348A}" dt="2024-05-25T20:57:47.830" v="271" actId="21"/>
          <ac:spMkLst>
            <pc:docMk/>
            <pc:sldMk cId="2361538278" sldId="292"/>
            <ac:spMk id="4" creationId="{BB1B243D-D1FA-AFB4-A51C-E6FCCCAE4FD0}"/>
          </ac:spMkLst>
        </pc:spChg>
      </pc:sldChg>
      <pc:sldChg chg="modSp del mod">
        <pc:chgData name="Piyumika Kithulgoda Gamage" userId="8130ac14-9727-4963-a006-512f362f8357" providerId="ADAL" clId="{58E33101-C3AE-49E8-B49B-21B8410B348A}" dt="2024-05-25T21:03:00.802" v="325" actId="47"/>
        <pc:sldMkLst>
          <pc:docMk/>
          <pc:sldMk cId="316386460" sldId="293"/>
        </pc:sldMkLst>
        <pc:spChg chg="mod">
          <ac:chgData name="Piyumika Kithulgoda Gamage" userId="8130ac14-9727-4963-a006-512f362f8357" providerId="ADAL" clId="{58E33101-C3AE-49E8-B49B-21B8410B348A}" dt="2024-05-25T21:02:54.924" v="321" actId="21"/>
          <ac:spMkLst>
            <pc:docMk/>
            <pc:sldMk cId="316386460" sldId="293"/>
            <ac:spMk id="4" creationId="{BB1B243D-D1FA-AFB4-A51C-E6FCCCAE4FD0}"/>
          </ac:spMkLst>
        </pc:spChg>
      </pc:sldChg>
      <pc:sldChg chg="modSp mod">
        <pc:chgData name="Piyumika Kithulgoda Gamage" userId="8130ac14-9727-4963-a006-512f362f8357" providerId="ADAL" clId="{58E33101-C3AE-49E8-B49B-21B8410B348A}" dt="2024-05-25T21:18:14.388" v="515" actId="120"/>
        <pc:sldMkLst>
          <pc:docMk/>
          <pc:sldMk cId="3237120434" sldId="294"/>
        </pc:sldMkLst>
        <pc:spChg chg="mod">
          <ac:chgData name="Piyumika Kithulgoda Gamage" userId="8130ac14-9727-4963-a006-512f362f8357" providerId="ADAL" clId="{58E33101-C3AE-49E8-B49B-21B8410B348A}" dt="2024-05-25T21:18:03.369" v="513" actId="404"/>
          <ac:spMkLst>
            <pc:docMk/>
            <pc:sldMk cId="3237120434" sldId="294"/>
            <ac:spMk id="4" creationId="{BB1B243D-D1FA-AFB4-A51C-E6FCCCAE4FD0}"/>
          </ac:spMkLst>
        </pc:spChg>
        <pc:spChg chg="mod">
          <ac:chgData name="Piyumika Kithulgoda Gamage" userId="8130ac14-9727-4963-a006-512f362f8357" providerId="ADAL" clId="{58E33101-C3AE-49E8-B49B-21B8410B348A}" dt="2024-05-25T21:18:14.388" v="515" actId="120"/>
          <ac:spMkLst>
            <pc:docMk/>
            <pc:sldMk cId="3237120434" sldId="294"/>
            <ac:spMk id="9" creationId="{2EBD21EC-560E-3364-0A22-B81826CD5645}"/>
          </ac:spMkLst>
        </pc:spChg>
      </pc:sldChg>
      <pc:sldChg chg="del">
        <pc:chgData name="Piyumika Kithulgoda Gamage" userId="8130ac14-9727-4963-a006-512f362f8357" providerId="ADAL" clId="{58E33101-C3AE-49E8-B49B-21B8410B348A}" dt="2024-05-25T21:17:54.488" v="509" actId="47"/>
        <pc:sldMkLst>
          <pc:docMk/>
          <pc:sldMk cId="56841122" sldId="295"/>
        </pc:sldMkLst>
      </pc:sldChg>
      <pc:sldChg chg="del">
        <pc:chgData name="Piyumika Kithulgoda Gamage" userId="8130ac14-9727-4963-a006-512f362f8357" providerId="ADAL" clId="{58E33101-C3AE-49E8-B49B-21B8410B348A}" dt="2024-05-25T20:44:05.143" v="114" actId="47"/>
        <pc:sldMkLst>
          <pc:docMk/>
          <pc:sldMk cId="3862257890" sldId="296"/>
        </pc:sldMkLst>
      </pc:sldChg>
      <pc:sldChg chg="addSp delSp modSp mod modClrScheme chgLayout">
        <pc:chgData name="Piyumika Kithulgoda Gamage" userId="8130ac14-9727-4963-a006-512f362f8357" providerId="ADAL" clId="{58E33101-C3AE-49E8-B49B-21B8410B348A}" dt="2024-05-25T21:39:24.700" v="693" actId="26606"/>
        <pc:sldMkLst>
          <pc:docMk/>
          <pc:sldMk cId="4063864537" sldId="297"/>
        </pc:sldMkLst>
        <pc:spChg chg="mod ord">
          <ac:chgData name="Piyumika Kithulgoda Gamage" userId="8130ac14-9727-4963-a006-512f362f8357" providerId="ADAL" clId="{58E33101-C3AE-49E8-B49B-21B8410B348A}" dt="2024-05-25T21:39:24.700" v="693" actId="26606"/>
          <ac:spMkLst>
            <pc:docMk/>
            <pc:sldMk cId="4063864537" sldId="297"/>
            <ac:spMk id="4" creationId="{BB1B243D-D1FA-AFB4-A51C-E6FCCCAE4FD0}"/>
          </ac:spMkLst>
        </pc:spChg>
        <pc:spChg chg="mod">
          <ac:chgData name="Piyumika Kithulgoda Gamage" userId="8130ac14-9727-4963-a006-512f362f8357" providerId="ADAL" clId="{58E33101-C3AE-49E8-B49B-21B8410B348A}" dt="2024-05-25T21:39:24.700" v="692" actId="26606"/>
          <ac:spMkLst>
            <pc:docMk/>
            <pc:sldMk cId="4063864537" sldId="297"/>
            <ac:spMk id="9" creationId="{76E7CC8F-577E-5B0F-26EA-1109BA7656A5}"/>
          </ac:spMkLst>
        </pc:spChg>
        <pc:spChg chg="add del mod">
          <ac:chgData name="Piyumika Kithulgoda Gamage" userId="8130ac14-9727-4963-a006-512f362f8357" providerId="ADAL" clId="{58E33101-C3AE-49E8-B49B-21B8410B348A}" dt="2024-05-25T21:39:12.589" v="688"/>
          <ac:spMkLst>
            <pc:docMk/>
            <pc:sldMk cId="4063864537" sldId="297"/>
            <ac:spMk id="14" creationId="{F14977DE-6F2F-BF68-0865-0B5FF34092BF}"/>
          </ac:spMkLst>
        </pc:spChg>
        <pc:spChg chg="add del mod">
          <ac:chgData name="Piyumika Kithulgoda Gamage" userId="8130ac14-9727-4963-a006-512f362f8357" providerId="ADAL" clId="{58E33101-C3AE-49E8-B49B-21B8410B348A}" dt="2024-05-25T21:39:24.700" v="692" actId="26606"/>
          <ac:spMkLst>
            <pc:docMk/>
            <pc:sldMk cId="4063864537" sldId="297"/>
            <ac:spMk id="3079" creationId="{D1527041-F972-0925-A8A6-778ADA5613E5}"/>
          </ac:spMkLst>
        </pc:spChg>
        <pc:spChg chg="add del mod">
          <ac:chgData name="Piyumika Kithulgoda Gamage" userId="8130ac14-9727-4963-a006-512f362f8357" providerId="ADAL" clId="{58E33101-C3AE-49E8-B49B-21B8410B348A}" dt="2024-05-25T21:39:24.700" v="692" actId="26606"/>
          <ac:spMkLst>
            <pc:docMk/>
            <pc:sldMk cId="4063864537" sldId="297"/>
            <ac:spMk id="3081" creationId="{2D2CE51E-703D-B5D7-9856-1EFAB9E97E73}"/>
          </ac:spMkLst>
        </pc:spChg>
        <pc:picChg chg="add mod">
          <ac:chgData name="Piyumika Kithulgoda Gamage" userId="8130ac14-9727-4963-a006-512f362f8357" providerId="ADAL" clId="{58E33101-C3AE-49E8-B49B-21B8410B348A}" dt="2024-05-25T21:39:24.700" v="693" actId="26606"/>
          <ac:picMkLst>
            <pc:docMk/>
            <pc:sldMk cId="4063864537" sldId="297"/>
            <ac:picMk id="3074" creationId="{1BD95FF6-9DF7-F5E3-071D-7C2BA8A015A0}"/>
          </ac:picMkLst>
        </pc:picChg>
      </pc:sldChg>
      <pc:sldChg chg="addSp delSp modSp mod">
        <pc:chgData name="Piyumika Kithulgoda Gamage" userId="8130ac14-9727-4963-a006-512f362f8357" providerId="ADAL" clId="{58E33101-C3AE-49E8-B49B-21B8410B348A}" dt="2024-05-27T12:54:39.583" v="851" actId="20577"/>
        <pc:sldMkLst>
          <pc:docMk/>
          <pc:sldMk cId="745738017" sldId="298"/>
        </pc:sldMkLst>
        <pc:spChg chg="add del">
          <ac:chgData name="Piyumika Kithulgoda Gamage" userId="8130ac14-9727-4963-a006-512f362f8357" providerId="ADAL" clId="{58E33101-C3AE-49E8-B49B-21B8410B348A}" dt="2024-05-25T20:48:18.321" v="117" actId="22"/>
          <ac:spMkLst>
            <pc:docMk/>
            <pc:sldMk cId="745738017" sldId="298"/>
            <ac:spMk id="3" creationId="{2FC1695E-7D8A-51AE-F178-B65EB6187683}"/>
          </ac:spMkLst>
        </pc:spChg>
        <pc:spChg chg="mod">
          <ac:chgData name="Piyumika Kithulgoda Gamage" userId="8130ac14-9727-4963-a006-512f362f8357" providerId="ADAL" clId="{58E33101-C3AE-49E8-B49B-21B8410B348A}" dt="2024-05-25T20:39:57.465" v="82" actId="20577"/>
          <ac:spMkLst>
            <pc:docMk/>
            <pc:sldMk cId="745738017" sldId="298"/>
            <ac:spMk id="6" creationId="{49F0F81E-EA81-96EC-491A-239E29DA432A}"/>
          </ac:spMkLst>
        </pc:spChg>
        <pc:spChg chg="mod">
          <ac:chgData name="Piyumika Kithulgoda Gamage" userId="8130ac14-9727-4963-a006-512f362f8357" providerId="ADAL" clId="{58E33101-C3AE-49E8-B49B-21B8410B348A}" dt="2024-05-27T12:54:39.583" v="851" actId="20577"/>
          <ac:spMkLst>
            <pc:docMk/>
            <pc:sldMk cId="745738017" sldId="298"/>
            <ac:spMk id="8" creationId="{88ED9453-277C-204F-BD72-DCE03B1E8BBA}"/>
          </ac:spMkLst>
        </pc:spChg>
      </pc:sldChg>
      <pc:sldChg chg="addSp delSp modSp mod modClrScheme chgLayout">
        <pc:chgData name="Piyumika Kithulgoda Gamage" userId="8130ac14-9727-4963-a006-512f362f8357" providerId="ADAL" clId="{58E33101-C3AE-49E8-B49B-21B8410B348A}" dt="2024-05-25T21:48:32.852" v="794" actId="113"/>
        <pc:sldMkLst>
          <pc:docMk/>
          <pc:sldMk cId="3155095531" sldId="299"/>
        </pc:sldMkLst>
        <pc:spChg chg="mod">
          <ac:chgData name="Piyumika Kithulgoda Gamage" userId="8130ac14-9727-4963-a006-512f362f8357" providerId="ADAL" clId="{58E33101-C3AE-49E8-B49B-21B8410B348A}" dt="2024-05-25T21:48:32.852" v="794" actId="113"/>
          <ac:spMkLst>
            <pc:docMk/>
            <pc:sldMk cId="3155095531" sldId="299"/>
            <ac:spMk id="3" creationId="{4C318957-1753-EBB6-03D2-08BCABEC55E6}"/>
          </ac:spMkLst>
        </pc:spChg>
        <pc:spChg chg="add del mod">
          <ac:chgData name="Piyumika Kithulgoda Gamage" userId="8130ac14-9727-4963-a006-512f362f8357" providerId="ADAL" clId="{58E33101-C3AE-49E8-B49B-21B8410B348A}" dt="2024-05-25T21:45:44.637" v="763" actId="26606"/>
          <ac:spMkLst>
            <pc:docMk/>
            <pc:sldMk cId="3155095531" sldId="299"/>
            <ac:spMk id="8" creationId="{AD1EB647-12EE-D2EC-3FDE-B12734FA3C68}"/>
          </ac:spMkLst>
        </pc:spChg>
        <pc:spChg chg="add del mod">
          <ac:chgData name="Piyumika Kithulgoda Gamage" userId="8130ac14-9727-4963-a006-512f362f8357" providerId="ADAL" clId="{58E33101-C3AE-49E8-B49B-21B8410B348A}" dt="2024-05-25T21:45:44.637" v="763" actId="26606"/>
          <ac:spMkLst>
            <pc:docMk/>
            <pc:sldMk cId="3155095531" sldId="299"/>
            <ac:spMk id="10" creationId="{0F440E36-5B9C-5E8B-D49D-AD128296D5B4}"/>
          </ac:spMkLst>
        </pc:spChg>
        <pc:spChg chg="add del mod">
          <ac:chgData name="Piyumika Kithulgoda Gamage" userId="8130ac14-9727-4963-a006-512f362f8357" providerId="ADAL" clId="{58E33101-C3AE-49E8-B49B-21B8410B348A}" dt="2024-05-25T21:45:44.637" v="763" actId="26606"/>
          <ac:spMkLst>
            <pc:docMk/>
            <pc:sldMk cId="3155095531" sldId="299"/>
            <ac:spMk id="12" creationId="{E1F78869-E905-5B83-5155-67BF689592E0}"/>
          </ac:spMkLst>
        </pc:spChg>
        <pc:spChg chg="add del mod">
          <ac:chgData name="Piyumika Kithulgoda Gamage" userId="8130ac14-9727-4963-a006-512f362f8357" providerId="ADAL" clId="{58E33101-C3AE-49E8-B49B-21B8410B348A}" dt="2024-05-25T21:45:44.637" v="763" actId="26606"/>
          <ac:spMkLst>
            <pc:docMk/>
            <pc:sldMk cId="3155095531" sldId="299"/>
            <ac:spMk id="14" creationId="{033AC775-391F-0EC3-E749-4E75F9395526}"/>
          </ac:spMkLst>
        </pc:spChg>
        <pc:graphicFrameChg chg="add mod modGraphic">
          <ac:chgData name="Piyumika Kithulgoda Gamage" userId="8130ac14-9727-4963-a006-512f362f8357" providerId="ADAL" clId="{58E33101-C3AE-49E8-B49B-21B8410B348A}" dt="2024-05-25T21:48:28.818" v="793" actId="14100"/>
          <ac:graphicFrameMkLst>
            <pc:docMk/>
            <pc:sldMk cId="3155095531" sldId="299"/>
            <ac:graphicFrameMk id="2" creationId="{E2412D52-F901-0180-9469-10B97E7886EE}"/>
          </ac:graphicFrameMkLst>
        </pc:graphicFrameChg>
      </pc:sldChg>
      <pc:sldChg chg="modSp mod">
        <pc:chgData name="Piyumika Kithulgoda Gamage" userId="8130ac14-9727-4963-a006-512f362f8357" providerId="ADAL" clId="{58E33101-C3AE-49E8-B49B-21B8410B348A}" dt="2024-05-27T09:52:26.386" v="817" actId="20577"/>
        <pc:sldMkLst>
          <pc:docMk/>
          <pc:sldMk cId="4041403823" sldId="354"/>
        </pc:sldMkLst>
        <pc:spChg chg="mod">
          <ac:chgData name="Piyumika Kithulgoda Gamage" userId="8130ac14-9727-4963-a006-512f362f8357" providerId="ADAL" clId="{58E33101-C3AE-49E8-B49B-21B8410B348A}" dt="2024-05-27T09:52:26.386" v="817" actId="20577"/>
          <ac:spMkLst>
            <pc:docMk/>
            <pc:sldMk cId="4041403823" sldId="354"/>
            <ac:spMk id="7" creationId="{673C1525-F3A6-4A8D-B8F9-227D18C2359A}"/>
          </ac:spMkLst>
        </pc:spChg>
        <pc:spChg chg="mod">
          <ac:chgData name="Piyumika Kithulgoda Gamage" userId="8130ac14-9727-4963-a006-512f362f8357" providerId="ADAL" clId="{58E33101-C3AE-49E8-B49B-21B8410B348A}" dt="2024-05-27T08:26:55.600" v="814"/>
          <ac:spMkLst>
            <pc:docMk/>
            <pc:sldMk cId="4041403823" sldId="354"/>
            <ac:spMk id="6146" creationId="{00000000-0000-0000-0000-000000000000}"/>
          </ac:spMkLst>
        </pc:spChg>
      </pc:sldChg>
      <pc:sldChg chg="addSp delSp modSp mod">
        <pc:chgData name="Piyumika Kithulgoda Gamage" userId="8130ac14-9727-4963-a006-512f362f8357" providerId="ADAL" clId="{58E33101-C3AE-49E8-B49B-21B8410B348A}" dt="2024-05-25T20:50:22.279" v="164" actId="120"/>
        <pc:sldMkLst>
          <pc:docMk/>
          <pc:sldMk cId="4147016941" sldId="355"/>
        </pc:sldMkLst>
        <pc:spChg chg="mod">
          <ac:chgData name="Piyumika Kithulgoda Gamage" userId="8130ac14-9727-4963-a006-512f362f8357" providerId="ADAL" clId="{58E33101-C3AE-49E8-B49B-21B8410B348A}" dt="2024-05-25T20:50:22.279" v="164" actId="120"/>
          <ac:spMkLst>
            <pc:docMk/>
            <pc:sldMk cId="4147016941" sldId="355"/>
            <ac:spMk id="2" creationId="{124D384F-4FF9-82A4-754F-85A1A52CC2C4}"/>
          </ac:spMkLst>
        </pc:spChg>
        <pc:spChg chg="del mod">
          <ac:chgData name="Piyumika Kithulgoda Gamage" userId="8130ac14-9727-4963-a006-512f362f8357" providerId="ADAL" clId="{58E33101-C3AE-49E8-B49B-21B8410B348A}" dt="2024-05-25T20:49:04.951" v="133" actId="478"/>
          <ac:spMkLst>
            <pc:docMk/>
            <pc:sldMk cId="4147016941" sldId="355"/>
            <ac:spMk id="3" creationId="{E8F9A3F4-41A4-AACE-4DAC-1513A6220C73}"/>
          </ac:spMkLst>
        </pc:spChg>
        <pc:spChg chg="add del mod">
          <ac:chgData name="Piyumika Kithulgoda Gamage" userId="8130ac14-9727-4963-a006-512f362f8357" providerId="ADAL" clId="{58E33101-C3AE-49E8-B49B-21B8410B348A}" dt="2024-05-25T20:49:07.880" v="135" actId="478"/>
          <ac:spMkLst>
            <pc:docMk/>
            <pc:sldMk cId="4147016941" sldId="355"/>
            <ac:spMk id="4" creationId="{0994B9B3-A658-1FCD-BFC2-BA4D74013D93}"/>
          </ac:spMkLst>
        </pc:spChg>
        <pc:spChg chg="add mod">
          <ac:chgData name="Piyumika Kithulgoda Gamage" userId="8130ac14-9727-4963-a006-512f362f8357" providerId="ADAL" clId="{58E33101-C3AE-49E8-B49B-21B8410B348A}" dt="2024-05-25T20:49:23.505" v="140" actId="113"/>
          <ac:spMkLst>
            <pc:docMk/>
            <pc:sldMk cId="4147016941" sldId="355"/>
            <ac:spMk id="5" creationId="{887A8FA2-8E4D-1C13-A552-4A6675E4B886}"/>
          </ac:spMkLst>
        </pc:spChg>
      </pc:sldChg>
      <pc:sldChg chg="addSp modSp mod modClrScheme chgLayout">
        <pc:chgData name="Piyumika Kithulgoda Gamage" userId="8130ac14-9727-4963-a006-512f362f8357" providerId="ADAL" clId="{58E33101-C3AE-49E8-B49B-21B8410B348A}" dt="2024-05-25T21:44:04.150" v="758" actId="403"/>
        <pc:sldMkLst>
          <pc:docMk/>
          <pc:sldMk cId="2394180643" sldId="356"/>
        </pc:sldMkLst>
        <pc:spChg chg="add mod">
          <ac:chgData name="Piyumika Kithulgoda Gamage" userId="8130ac14-9727-4963-a006-512f362f8357" providerId="ADAL" clId="{58E33101-C3AE-49E8-B49B-21B8410B348A}" dt="2024-05-25T21:37:39.844" v="686" actId="313"/>
          <ac:spMkLst>
            <pc:docMk/>
            <pc:sldMk cId="2394180643" sldId="356"/>
            <ac:spMk id="3" creationId="{F0F7F290-38EE-9137-6F6D-562D715BDB44}"/>
          </ac:spMkLst>
        </pc:spChg>
        <pc:spChg chg="mod">
          <ac:chgData name="Piyumika Kithulgoda Gamage" userId="8130ac14-9727-4963-a006-512f362f8357" providerId="ADAL" clId="{58E33101-C3AE-49E8-B49B-21B8410B348A}" dt="2024-05-25T21:37:24.997" v="682" actId="26606"/>
          <ac:spMkLst>
            <pc:docMk/>
            <pc:sldMk cId="2394180643" sldId="356"/>
            <ac:spMk id="4" creationId="{BB1B243D-D1FA-AFB4-A51C-E6FCCCAE4FD0}"/>
          </ac:spMkLst>
        </pc:spChg>
        <pc:spChg chg="mod">
          <ac:chgData name="Piyumika Kithulgoda Gamage" userId="8130ac14-9727-4963-a006-512f362f8357" providerId="ADAL" clId="{58E33101-C3AE-49E8-B49B-21B8410B348A}" dt="2024-05-25T21:44:04.150" v="758" actId="403"/>
          <ac:spMkLst>
            <pc:docMk/>
            <pc:sldMk cId="2394180643" sldId="356"/>
            <ac:spMk id="9" creationId="{970615C5-1E79-1404-1753-5E8A5375B44E}"/>
          </ac:spMkLst>
        </pc:spChg>
      </pc:sldChg>
      <pc:sldChg chg="addSp delSp modSp new del mod">
        <pc:chgData name="Piyumika Kithulgoda Gamage" userId="8130ac14-9727-4963-a006-512f362f8357" providerId="ADAL" clId="{58E33101-C3AE-49E8-B49B-21B8410B348A}" dt="2024-05-25T20:48:55.558" v="132" actId="47"/>
        <pc:sldMkLst>
          <pc:docMk/>
          <pc:sldMk cId="2469677461" sldId="357"/>
        </pc:sldMkLst>
        <pc:spChg chg="add del mod">
          <ac:chgData name="Piyumika Kithulgoda Gamage" userId="8130ac14-9727-4963-a006-512f362f8357" providerId="ADAL" clId="{58E33101-C3AE-49E8-B49B-21B8410B348A}" dt="2024-05-25T20:48:53.659" v="131" actId="21"/>
          <ac:spMkLst>
            <pc:docMk/>
            <pc:sldMk cId="2469677461" sldId="357"/>
            <ac:spMk id="3" creationId="{887A8FA2-8E4D-1C13-A552-4A6675E4B886}"/>
          </ac:spMkLst>
        </pc:spChg>
      </pc:sldChg>
      <pc:sldChg chg="addSp delSp modSp new mod">
        <pc:chgData name="Piyumika Kithulgoda Gamage" userId="8130ac14-9727-4963-a006-512f362f8357" providerId="ADAL" clId="{58E33101-C3AE-49E8-B49B-21B8410B348A}" dt="2024-05-25T20:56:38.530" v="270" actId="14100"/>
        <pc:sldMkLst>
          <pc:docMk/>
          <pc:sldMk cId="3010695707" sldId="357"/>
        </pc:sldMkLst>
        <pc:spChg chg="mod">
          <ac:chgData name="Piyumika Kithulgoda Gamage" userId="8130ac14-9727-4963-a006-512f362f8357" providerId="ADAL" clId="{58E33101-C3AE-49E8-B49B-21B8410B348A}" dt="2024-05-25T20:56:31.770" v="269" actId="404"/>
          <ac:spMkLst>
            <pc:docMk/>
            <pc:sldMk cId="3010695707" sldId="357"/>
            <ac:spMk id="2" creationId="{C33E270C-969E-6A8E-737A-989B59BE05C6}"/>
          </ac:spMkLst>
        </pc:spChg>
        <pc:spChg chg="del">
          <ac:chgData name="Piyumika Kithulgoda Gamage" userId="8130ac14-9727-4963-a006-512f362f8357" providerId="ADAL" clId="{58E33101-C3AE-49E8-B49B-21B8410B348A}" dt="2024-05-25T20:54:20.787" v="221"/>
          <ac:spMkLst>
            <pc:docMk/>
            <pc:sldMk cId="3010695707" sldId="357"/>
            <ac:spMk id="3" creationId="{8564C3C8-871C-88FF-5EB6-7AB294F7D920}"/>
          </ac:spMkLst>
        </pc:spChg>
        <pc:graphicFrameChg chg="add mod modGraphic">
          <ac:chgData name="Piyumika Kithulgoda Gamage" userId="8130ac14-9727-4963-a006-512f362f8357" providerId="ADAL" clId="{58E33101-C3AE-49E8-B49B-21B8410B348A}" dt="2024-05-25T20:56:38.530" v="270" actId="14100"/>
          <ac:graphicFrameMkLst>
            <pc:docMk/>
            <pc:sldMk cId="3010695707" sldId="357"/>
            <ac:graphicFrameMk id="4" creationId="{2B98C21F-F955-682B-C55E-1DA76B4443F6}"/>
          </ac:graphicFrameMkLst>
        </pc:graphicFrameChg>
      </pc:sldChg>
      <pc:sldChg chg="addSp delSp modSp new mod">
        <pc:chgData name="Piyumika Kithulgoda Gamage" userId="8130ac14-9727-4963-a006-512f362f8357" providerId="ADAL" clId="{58E33101-C3AE-49E8-B49B-21B8410B348A}" dt="2024-05-25T21:43:42.336" v="752" actId="1076"/>
        <pc:sldMkLst>
          <pc:docMk/>
          <pc:sldMk cId="910462670" sldId="358"/>
        </pc:sldMkLst>
        <pc:spChg chg="mod">
          <ac:chgData name="Piyumika Kithulgoda Gamage" userId="8130ac14-9727-4963-a006-512f362f8357" providerId="ADAL" clId="{58E33101-C3AE-49E8-B49B-21B8410B348A}" dt="2024-05-25T21:43:42.336" v="752" actId="1076"/>
          <ac:spMkLst>
            <pc:docMk/>
            <pc:sldMk cId="910462670" sldId="358"/>
            <ac:spMk id="2" creationId="{9DB1A6C8-B922-0177-0A71-209B26DD5FF9}"/>
          </ac:spMkLst>
        </pc:spChg>
        <pc:spChg chg="del">
          <ac:chgData name="Piyumika Kithulgoda Gamage" userId="8130ac14-9727-4963-a006-512f362f8357" providerId="ADAL" clId="{58E33101-C3AE-49E8-B49B-21B8410B348A}" dt="2024-05-25T21:33:44.525" v="635"/>
          <ac:spMkLst>
            <pc:docMk/>
            <pc:sldMk cId="910462670" sldId="358"/>
            <ac:spMk id="3" creationId="{2F1F2CE1-B12B-2D48-8FD4-4128B353CA08}"/>
          </ac:spMkLst>
        </pc:spChg>
        <pc:graphicFrameChg chg="add mod modGraphic">
          <ac:chgData name="Piyumika Kithulgoda Gamage" userId="8130ac14-9727-4963-a006-512f362f8357" providerId="ADAL" clId="{58E33101-C3AE-49E8-B49B-21B8410B348A}" dt="2024-05-25T21:43:36.637" v="751" actId="1076"/>
          <ac:graphicFrameMkLst>
            <pc:docMk/>
            <pc:sldMk cId="910462670" sldId="358"/>
            <ac:graphicFrameMk id="4" creationId="{CBD39CEC-EB60-9A0C-8EA9-1C14F97101A8}"/>
          </ac:graphicFrameMkLst>
        </pc:graphicFrame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B6F5BBB-08E5-4894-AE7D-213072DE3DDD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808D8E10-455D-42BF-9710-7435D799113E}">
      <dgm:prSet phldrT="[Text]" custT="1"/>
      <dgm:spPr/>
      <dgm:t>
        <a:bodyPr/>
        <a:lstStyle/>
        <a:p>
          <a:r>
            <a:rPr lang="en-GB" sz="2000" dirty="0"/>
            <a:t>What is a business organisation</a:t>
          </a:r>
        </a:p>
      </dgm:t>
    </dgm:pt>
    <dgm:pt modelId="{4D68F900-39CF-4294-AC0E-DCEE67F65209}" type="parTrans" cxnId="{321B63A9-9DAF-4DA6-AD0F-09CFBD1AF2C1}">
      <dgm:prSet/>
      <dgm:spPr/>
      <dgm:t>
        <a:bodyPr/>
        <a:lstStyle/>
        <a:p>
          <a:endParaRPr lang="en-GB" sz="1400"/>
        </a:p>
      </dgm:t>
    </dgm:pt>
    <dgm:pt modelId="{59090C76-80DA-4051-8F1D-BB790C43D7BA}" type="sibTrans" cxnId="{321B63A9-9DAF-4DA6-AD0F-09CFBD1AF2C1}">
      <dgm:prSet/>
      <dgm:spPr/>
      <dgm:t>
        <a:bodyPr/>
        <a:lstStyle/>
        <a:p>
          <a:endParaRPr lang="en-GB" sz="1400"/>
        </a:p>
      </dgm:t>
    </dgm:pt>
    <dgm:pt modelId="{CC393FC1-716B-47C6-86F8-751773656E99}">
      <dgm:prSet custT="1"/>
      <dgm:spPr/>
      <dgm:t>
        <a:bodyPr/>
        <a:lstStyle/>
        <a:p>
          <a:r>
            <a:rPr lang="en-GB" sz="2000" dirty="0"/>
            <a:t>What are the different forms of businesses</a:t>
          </a:r>
        </a:p>
      </dgm:t>
    </dgm:pt>
    <dgm:pt modelId="{6991D352-4130-4D15-99F5-9FF2341F81A9}" type="parTrans" cxnId="{539B4404-4914-4662-BEBD-767C8FD9D8C4}">
      <dgm:prSet/>
      <dgm:spPr/>
      <dgm:t>
        <a:bodyPr/>
        <a:lstStyle/>
        <a:p>
          <a:endParaRPr lang="en-GB" sz="1400"/>
        </a:p>
      </dgm:t>
    </dgm:pt>
    <dgm:pt modelId="{2A571DA3-8ADC-4DB4-B1AC-3EFDB7F60690}" type="sibTrans" cxnId="{539B4404-4914-4662-BEBD-767C8FD9D8C4}">
      <dgm:prSet/>
      <dgm:spPr/>
      <dgm:t>
        <a:bodyPr/>
        <a:lstStyle/>
        <a:p>
          <a:endParaRPr lang="en-GB" sz="1400"/>
        </a:p>
      </dgm:t>
    </dgm:pt>
    <dgm:pt modelId="{C7A59BDC-E6A2-446D-AFC0-4746BA06679A}">
      <dgm:prSet custT="1"/>
      <dgm:spPr/>
      <dgm:t>
        <a:bodyPr/>
        <a:lstStyle/>
        <a:p>
          <a:r>
            <a:rPr lang="en-GB" sz="2000" dirty="0"/>
            <a:t>List the essential criteria of a good business process</a:t>
          </a:r>
        </a:p>
      </dgm:t>
    </dgm:pt>
    <dgm:pt modelId="{AE59D97C-6CFD-4CE5-9805-D3F06F94051B}" type="parTrans" cxnId="{EB0C7A4A-E6A0-4972-8CA4-53AFBD133D97}">
      <dgm:prSet/>
      <dgm:spPr/>
      <dgm:t>
        <a:bodyPr/>
        <a:lstStyle/>
        <a:p>
          <a:endParaRPr lang="en-GB" sz="1400"/>
        </a:p>
      </dgm:t>
    </dgm:pt>
    <dgm:pt modelId="{2EB9DB12-3232-4A0A-A25D-DA68494E5683}" type="sibTrans" cxnId="{EB0C7A4A-E6A0-4972-8CA4-53AFBD133D97}">
      <dgm:prSet/>
      <dgm:spPr/>
      <dgm:t>
        <a:bodyPr/>
        <a:lstStyle/>
        <a:p>
          <a:endParaRPr lang="en-GB" sz="1400"/>
        </a:p>
      </dgm:t>
    </dgm:pt>
    <dgm:pt modelId="{9C849276-038B-45C8-AC19-0016956399D2}" type="pres">
      <dgm:prSet presAssocID="{3B6F5BBB-08E5-4894-AE7D-213072DE3DDD}" presName="linear" presStyleCnt="0">
        <dgm:presLayoutVars>
          <dgm:animLvl val="lvl"/>
          <dgm:resizeHandles val="exact"/>
        </dgm:presLayoutVars>
      </dgm:prSet>
      <dgm:spPr/>
    </dgm:pt>
    <dgm:pt modelId="{192100B9-1CC3-4FD8-A686-1FABEB3C0D98}" type="pres">
      <dgm:prSet presAssocID="{808D8E10-455D-42BF-9710-7435D799113E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A92D77B4-DF0A-4540-81EF-A62AAFAEC319}" type="pres">
      <dgm:prSet presAssocID="{59090C76-80DA-4051-8F1D-BB790C43D7BA}" presName="spacer" presStyleCnt="0"/>
      <dgm:spPr/>
    </dgm:pt>
    <dgm:pt modelId="{78006FCF-00DE-4ED0-9444-C2931531ADC5}" type="pres">
      <dgm:prSet presAssocID="{CC393FC1-716B-47C6-86F8-751773656E99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CFF696AF-36E5-421C-907A-BFB2370B7D6C}" type="pres">
      <dgm:prSet presAssocID="{2A571DA3-8ADC-4DB4-B1AC-3EFDB7F60690}" presName="spacer" presStyleCnt="0"/>
      <dgm:spPr/>
    </dgm:pt>
    <dgm:pt modelId="{D7628241-DAEB-4363-8D75-165029D31DE2}" type="pres">
      <dgm:prSet presAssocID="{C7A59BDC-E6A2-446D-AFC0-4746BA06679A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539B4404-4914-4662-BEBD-767C8FD9D8C4}" srcId="{3B6F5BBB-08E5-4894-AE7D-213072DE3DDD}" destId="{CC393FC1-716B-47C6-86F8-751773656E99}" srcOrd="1" destOrd="0" parTransId="{6991D352-4130-4D15-99F5-9FF2341F81A9}" sibTransId="{2A571DA3-8ADC-4DB4-B1AC-3EFDB7F60690}"/>
    <dgm:cxn modelId="{32873C66-0F69-4955-AA2F-450993EDE8D1}" type="presOf" srcId="{808D8E10-455D-42BF-9710-7435D799113E}" destId="{192100B9-1CC3-4FD8-A686-1FABEB3C0D98}" srcOrd="0" destOrd="0" presId="urn:microsoft.com/office/officeart/2005/8/layout/vList2"/>
    <dgm:cxn modelId="{EB0C7A4A-E6A0-4972-8CA4-53AFBD133D97}" srcId="{3B6F5BBB-08E5-4894-AE7D-213072DE3DDD}" destId="{C7A59BDC-E6A2-446D-AFC0-4746BA06679A}" srcOrd="2" destOrd="0" parTransId="{AE59D97C-6CFD-4CE5-9805-D3F06F94051B}" sibTransId="{2EB9DB12-3232-4A0A-A25D-DA68494E5683}"/>
    <dgm:cxn modelId="{A680D79C-F04D-444E-B5CD-CBD1967E9697}" type="presOf" srcId="{CC393FC1-716B-47C6-86F8-751773656E99}" destId="{78006FCF-00DE-4ED0-9444-C2931531ADC5}" srcOrd="0" destOrd="0" presId="urn:microsoft.com/office/officeart/2005/8/layout/vList2"/>
    <dgm:cxn modelId="{321B63A9-9DAF-4DA6-AD0F-09CFBD1AF2C1}" srcId="{3B6F5BBB-08E5-4894-AE7D-213072DE3DDD}" destId="{808D8E10-455D-42BF-9710-7435D799113E}" srcOrd="0" destOrd="0" parTransId="{4D68F900-39CF-4294-AC0E-DCEE67F65209}" sibTransId="{59090C76-80DA-4051-8F1D-BB790C43D7BA}"/>
    <dgm:cxn modelId="{681F3BD1-F5C8-4129-B1C9-37BEA92ED9AD}" type="presOf" srcId="{3B6F5BBB-08E5-4894-AE7D-213072DE3DDD}" destId="{9C849276-038B-45C8-AC19-0016956399D2}" srcOrd="0" destOrd="0" presId="urn:microsoft.com/office/officeart/2005/8/layout/vList2"/>
    <dgm:cxn modelId="{498EA4F0-EA5B-4BD6-9309-1942125FB136}" type="presOf" srcId="{C7A59BDC-E6A2-446D-AFC0-4746BA06679A}" destId="{D7628241-DAEB-4363-8D75-165029D31DE2}" srcOrd="0" destOrd="0" presId="urn:microsoft.com/office/officeart/2005/8/layout/vList2"/>
    <dgm:cxn modelId="{8E7CDDAF-D04A-40AC-BD97-2666AC3D0E97}" type="presParOf" srcId="{9C849276-038B-45C8-AC19-0016956399D2}" destId="{192100B9-1CC3-4FD8-A686-1FABEB3C0D98}" srcOrd="0" destOrd="0" presId="urn:microsoft.com/office/officeart/2005/8/layout/vList2"/>
    <dgm:cxn modelId="{47C60707-F10E-4A7A-ACB9-5E6175A27DD4}" type="presParOf" srcId="{9C849276-038B-45C8-AC19-0016956399D2}" destId="{A92D77B4-DF0A-4540-81EF-A62AAFAEC319}" srcOrd="1" destOrd="0" presId="urn:microsoft.com/office/officeart/2005/8/layout/vList2"/>
    <dgm:cxn modelId="{177E6F9F-A195-4C12-BB14-79681F759F27}" type="presParOf" srcId="{9C849276-038B-45C8-AC19-0016956399D2}" destId="{78006FCF-00DE-4ED0-9444-C2931531ADC5}" srcOrd="2" destOrd="0" presId="urn:microsoft.com/office/officeart/2005/8/layout/vList2"/>
    <dgm:cxn modelId="{EA4A2C01-4F45-4E43-8DD7-35FD3C1CF7E2}" type="presParOf" srcId="{9C849276-038B-45C8-AC19-0016956399D2}" destId="{CFF696AF-36E5-421C-907A-BFB2370B7D6C}" srcOrd="3" destOrd="0" presId="urn:microsoft.com/office/officeart/2005/8/layout/vList2"/>
    <dgm:cxn modelId="{2A7F523A-B142-4EAF-B7B5-9A01C90967CE}" type="presParOf" srcId="{9C849276-038B-45C8-AC19-0016956399D2}" destId="{D7628241-DAEB-4363-8D75-165029D31DE2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92100B9-1CC3-4FD8-A686-1FABEB3C0D98}">
      <dsp:nvSpPr>
        <dsp:cNvPr id="0" name=""/>
        <dsp:cNvSpPr/>
      </dsp:nvSpPr>
      <dsp:spPr>
        <a:xfrm>
          <a:off x="0" y="206362"/>
          <a:ext cx="10351383" cy="1216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What is a business organisation</a:t>
          </a:r>
        </a:p>
      </dsp:txBody>
      <dsp:txXfrm>
        <a:off x="59399" y="265761"/>
        <a:ext cx="10232585" cy="1098002"/>
      </dsp:txXfrm>
    </dsp:sp>
    <dsp:sp modelId="{78006FCF-00DE-4ED0-9444-C2931531ADC5}">
      <dsp:nvSpPr>
        <dsp:cNvPr id="0" name=""/>
        <dsp:cNvSpPr/>
      </dsp:nvSpPr>
      <dsp:spPr>
        <a:xfrm>
          <a:off x="0" y="1610362"/>
          <a:ext cx="10351383" cy="1216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What are the different forms of businesses</a:t>
          </a:r>
        </a:p>
      </dsp:txBody>
      <dsp:txXfrm>
        <a:off x="59399" y="1669761"/>
        <a:ext cx="10232585" cy="1098002"/>
      </dsp:txXfrm>
    </dsp:sp>
    <dsp:sp modelId="{D7628241-DAEB-4363-8D75-165029D31DE2}">
      <dsp:nvSpPr>
        <dsp:cNvPr id="0" name=""/>
        <dsp:cNvSpPr/>
      </dsp:nvSpPr>
      <dsp:spPr>
        <a:xfrm>
          <a:off x="0" y="3014362"/>
          <a:ext cx="10351383" cy="1216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List the essential criteria of a good business process</a:t>
          </a:r>
        </a:p>
      </dsp:txBody>
      <dsp:txXfrm>
        <a:off x="59399" y="3073761"/>
        <a:ext cx="10232585" cy="109800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57274D4A-6071-4C31-A995-8D631746066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BADEFA6E-7C85-4A2D-AB54-6E16E24BFB9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663" y="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52806E7A-8B06-4D8A-8399-677A8B7BC09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6465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D0AFD47A-B545-4C2A-9CEB-19E3DDEAA34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663" y="926465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B3EE64B-EB71-4E2B-93C1-F4117BD13F7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F97D3AEC-DAC3-4500-8659-DFA8FD0DBFF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160B9893-99AA-40C5-B429-8512093DCAE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2550" y="730250"/>
            <a:ext cx="6503988" cy="36591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ECD89C32-CF52-4DF8-9846-7469C765B3C5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632325"/>
            <a:ext cx="4891088" cy="439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0881B87C-B2F0-403D-8047-490EAD13F44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AC955B34-3EBE-4CF3-8FA5-A6B243E171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81B164FB-C17E-44B0-8405-045844A6C6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A379F-2687-42D5-BD11-CCFD486FA9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27051" y="6524626"/>
            <a:ext cx="129540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3126BE-2B11-4C15-9167-0AEA0ED2A25D}" type="datetime1">
              <a:rPr lang="en-GB" altLang="en-US" smtClean="0"/>
              <a:t>17/06/2024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C0210-3A98-4E80-A493-9097B8EA8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520267" y="6381751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529589-853B-4D1C-BB9C-5B46B696F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5DF63-1FF9-46D5-8FED-1829CDB5D9E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12398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86CF0-C040-4ECE-8BD3-C00954DCC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939ABA-8476-47D9-80A0-5033786BCB72}" type="datetime1">
              <a:rPr lang="en-GB" altLang="en-US" smtClean="0"/>
              <a:t>17/06/2024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C04FF-0357-4130-AC28-3F988C577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6184" y="6461126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0E941-99E4-4403-A917-B30FF69A96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8251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80D81D-633B-4627-A562-25F3E6B64B11}" type="datetime1">
              <a:rPr lang="en-GB" altLang="en-US" smtClean="0"/>
              <a:t>17/06/2024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CEAE2-E49E-4389-B4D7-B5A65611D1B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4937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56C84-0050-45C6-A153-D430B4C0D6FF}" type="datetime1">
              <a:rPr lang="en-GB" altLang="en-US" smtClean="0"/>
              <a:t>17/06/2024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495F9-B3F5-4DDF-9323-6CEC80C52C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94915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E9540D-0AA9-4962-9475-E8ADC6DD4930}" type="datetime1">
              <a:rPr lang="en-GB" altLang="en-US" smtClean="0"/>
              <a:t>17/06/2024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9F83E-C611-4B90-8FAE-1379528B23C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44807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18B36E-4321-400C-8E7A-4FCB9118D968}" type="datetime1">
              <a:rPr lang="en-GB" altLang="en-US" smtClean="0"/>
              <a:t>17/06/2024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5663D-1B9D-48C8-BD8E-835F92F174D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20749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EBCCEA-FF61-4260-ACFE-7F7C23F62991}" type="datetime1">
              <a:rPr lang="en-GB" altLang="en-US" smtClean="0"/>
              <a:t>17/06/2024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819AB-B9DA-41D7-8C91-5DE9528F5AA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26422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0D050C-C869-4CC5-9D78-7F483CBE7183}" type="datetime1">
              <a:rPr lang="en-GB" altLang="en-US" smtClean="0"/>
              <a:t>17/06/2024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07D33-CDDE-408A-A9D9-8533BBB6956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54488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34482C-3897-478C-BB79-23A31000D5CF}" type="datetime1">
              <a:rPr lang="en-GB" altLang="en-US" smtClean="0"/>
              <a:t>17/06/2024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64236-0921-40F4-A526-D08299A9CED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9993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E1161B-8EB7-4236-A7DB-8E6C420692B9}" type="datetime1">
              <a:rPr lang="en-GB" altLang="en-US" smtClean="0"/>
              <a:t>17/06/2024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FFBAA-7097-4EBF-8EC8-BA13F122F32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4213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4FE7E7-A98C-4CEB-A79A-5015CF368AA9}" type="datetime1">
              <a:rPr lang="en-GB" altLang="en-US" smtClean="0"/>
              <a:t>17/06/2024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7268F-FCE8-404C-B794-14F77261286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484253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109728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33D1104-0316-455E-BAFF-BC38C56D81EE}" type="datetime1">
              <a:rPr lang="en-GB" altLang="en-US" smtClean="0"/>
              <a:t>17/06/2024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AD58E4E2-7891-4D91-AF5F-9946CA6D74F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 autoUpdateAnimBg="0">
        <p:tmplLst>
          <p:tmpl lvl="1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kissflow.com/workflow/bpm/business-process-examples/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allstreetmojo.com/international-business/" TargetMode="External"/><Relationship Id="rId2" Type="http://schemas.openxmlformats.org/officeDocument/2006/relationships/hyperlink" Target="https://byjus.com/commerce/forms-of-business-organisations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ctrTitle"/>
          </p:nvPr>
        </p:nvSpPr>
        <p:spPr>
          <a:xfrm>
            <a:off x="2214885" y="476672"/>
            <a:ext cx="7772400" cy="1512888"/>
          </a:xfrm>
        </p:spPr>
        <p:txBody>
          <a:bodyPr/>
          <a:lstStyle/>
          <a:p>
            <a:pPr eaLnBrk="1" hangingPunct="1"/>
            <a:r>
              <a:rPr lang="en-GB" b="1" dirty="0"/>
              <a:t>LCBB4010 </a:t>
            </a:r>
            <a:endParaRPr lang="en-GB" altLang="en-US" dirty="0"/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E8FBFAA6-7D53-4F46-B4FA-B6E25AA48337}"/>
              </a:ext>
            </a:extLst>
          </p:cNvPr>
          <p:cNvSpPr txBox="1">
            <a:spLocks/>
          </p:cNvSpPr>
          <p:nvPr/>
        </p:nvSpPr>
        <p:spPr bwMode="auto">
          <a:xfrm>
            <a:off x="1271464" y="3789040"/>
            <a:ext cx="9711487" cy="12729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/>
            <a:r>
              <a:rPr lang="en-GB" altLang="en-US" b="1" dirty="0">
                <a:solidFill>
                  <a:srgbClr val="FFFF00"/>
                </a:solidFill>
              </a:rPr>
              <a:t>Week 1</a:t>
            </a:r>
          </a:p>
          <a:p>
            <a:pPr eaLnBrk="1" hangingPunct="1"/>
            <a:r>
              <a:rPr lang="en-GB" altLang="en-US" sz="4000" dirty="0">
                <a:solidFill>
                  <a:srgbClr val="FFFF00"/>
                </a:solidFill>
              </a:rPr>
              <a:t>Introduction to Global Business Environment</a:t>
            </a:r>
            <a:r>
              <a:rPr lang="en-GB" altLang="en-US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7" name="Subtitle 4">
            <a:extLst>
              <a:ext uri="{FF2B5EF4-FFF2-40B4-BE49-F238E27FC236}">
                <a16:creationId xmlns:a16="http://schemas.microsoft.com/office/drawing/2014/main" id="{673C1525-F3A6-4A8D-B8F9-227D18C2359A}"/>
              </a:ext>
            </a:extLst>
          </p:cNvPr>
          <p:cNvSpPr txBox="1">
            <a:spLocks/>
          </p:cNvSpPr>
          <p:nvPr/>
        </p:nvSpPr>
        <p:spPr bwMode="auto">
          <a:xfrm>
            <a:off x="479376" y="2276872"/>
            <a:ext cx="10945216" cy="648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/>
            <a:r>
              <a:rPr lang="en-GB" sz="4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Global Business Environment</a:t>
            </a:r>
          </a:p>
          <a:p>
            <a:pPr eaLnBrk="1" hangingPunct="1"/>
            <a:endParaRPr lang="en-GB" altLang="en-US" sz="3600" b="1" dirty="0">
              <a:ln w="13462">
                <a:solidFill>
                  <a:schemeClr val="bg1"/>
                </a:solidFill>
                <a:prstDash val="solid"/>
              </a:ln>
              <a:solidFill>
                <a:srgbClr val="0000FF"/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40414038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1315FFF1-43FC-FCFE-BEC0-38B41837CF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" y="1628800"/>
            <a:ext cx="10742984" cy="3960441"/>
          </a:xfrm>
        </p:spPr>
        <p:txBody>
          <a:bodyPr vert="horz" wrap="square" lIns="91440" tIns="45720" rIns="91440" bIns="45720" rtlCol="0" anchor="t">
            <a:normAutofit/>
          </a:bodyPr>
          <a:lstStyle/>
          <a:p>
            <a:pPr marL="457200" indent="-457200" algn="just">
              <a:lnSpc>
                <a:spcPct val="90000"/>
              </a:lnSpc>
              <a:buChar char="•"/>
            </a:pPr>
            <a:r>
              <a:rPr lang="en-GB" dirty="0"/>
              <a:t>Module Aim and Learning Outcomes </a:t>
            </a:r>
            <a:endParaRPr lang="en-US" dirty="0"/>
          </a:p>
          <a:p>
            <a:pPr marL="457200" indent="-457200" algn="just">
              <a:lnSpc>
                <a:spcPct val="90000"/>
              </a:lnSpc>
              <a:buChar char="•"/>
            </a:pPr>
            <a:r>
              <a:rPr lang="en-GB" dirty="0"/>
              <a:t>Assessments/ Reading List </a:t>
            </a:r>
            <a:endParaRPr lang="en-US" dirty="0"/>
          </a:p>
          <a:p>
            <a:pPr marL="457200" indent="-457200" algn="just">
              <a:lnSpc>
                <a:spcPct val="90000"/>
              </a:lnSpc>
              <a:buFont typeface="Arial,Sans-Serif" panose="020B0604020202020204" pitchFamily="34" charset="0"/>
              <a:buChar char="•"/>
            </a:pPr>
            <a:r>
              <a:rPr lang="en-GB" dirty="0"/>
              <a:t>The concept of business organisation and processes</a:t>
            </a:r>
            <a:endParaRPr lang="en-US" dirty="0"/>
          </a:p>
          <a:p>
            <a:pPr marL="457200" indent="-457200" algn="just">
              <a:lnSpc>
                <a:spcPct val="90000"/>
              </a:lnSpc>
              <a:buFont typeface="Arial,Sans-Serif" panose="020B0604020202020204" pitchFamily="34" charset="0"/>
              <a:buChar char="•"/>
            </a:pPr>
            <a:r>
              <a:rPr lang="en-GB" dirty="0"/>
              <a:t>Business formation and ownership </a:t>
            </a:r>
          </a:p>
          <a:p>
            <a:pPr marL="457200" indent="-457200" algn="just">
              <a:lnSpc>
                <a:spcPct val="90000"/>
              </a:lnSpc>
              <a:buChar char="•"/>
            </a:pPr>
            <a:endParaRPr lang="en-GB" dirty="0"/>
          </a:p>
          <a:p>
            <a:pPr marL="457200" indent="-457200" algn="just">
              <a:lnSpc>
                <a:spcPct val="90000"/>
              </a:lnSpc>
              <a:buChar char="•"/>
            </a:pPr>
            <a:endParaRPr lang="en-US" dirty="0"/>
          </a:p>
          <a:p>
            <a:pPr marL="457200" indent="-457200" algn="just">
              <a:lnSpc>
                <a:spcPct val="90000"/>
              </a:lnSpc>
              <a:buChar char="•"/>
            </a:pPr>
            <a:endParaRPr lang="en-GB" dirty="0"/>
          </a:p>
          <a:p>
            <a:pPr algn="just">
              <a:lnSpc>
                <a:spcPct val="90000"/>
              </a:lnSpc>
            </a:pPr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6901DC8-2DD5-D32F-6B7D-E068DDBEEA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b="1" dirty="0"/>
              <a:t>By the end of this session, students should be aware of:</a:t>
            </a:r>
          </a:p>
        </p:txBody>
      </p:sp>
    </p:spTree>
    <p:extLst>
      <p:ext uri="{BB962C8B-B14F-4D97-AF65-F5344CB8AC3E}">
        <p14:creationId xmlns:p14="http://schemas.microsoft.com/office/powerpoint/2010/main" val="5179097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1315FFF1-43FC-FCFE-BEC0-38B41837CF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17583" y="1340768"/>
            <a:ext cx="10998681" cy="4680520"/>
          </a:xfrm>
          <a:solidFill>
            <a:schemeClr val="bg1"/>
          </a:solidFill>
        </p:spPr>
        <p:txBody>
          <a:bodyPr vert="horz" lIns="91440" tIns="45720" rIns="91440" bIns="45720" rtlCol="0" anchor="t">
            <a:normAutofit fontScale="47500" lnSpcReduction="20000"/>
          </a:bodyPr>
          <a:lstStyle/>
          <a:p>
            <a:r>
              <a:rPr lang="en-GB" sz="2800" b="1" dirty="0">
                <a:solidFill>
                  <a:sysClr val="windowText" lastClr="000000"/>
                </a:solidFill>
                <a:ea typeface="+mn-lt"/>
                <a:cs typeface="+mn-lt"/>
              </a:rPr>
              <a:t>Assessment</a:t>
            </a:r>
          </a:p>
          <a:p>
            <a:pPr algn="l"/>
            <a:r>
              <a:rPr lang="en-GB" sz="2800" dirty="0">
                <a:solidFill>
                  <a:sysClr val="windowText" lastClr="000000"/>
                </a:solidFill>
                <a:ea typeface="+mn-lt"/>
                <a:cs typeface="+mn-lt"/>
              </a:rPr>
              <a:t>Two assessments components: </a:t>
            </a:r>
          </a:p>
          <a:p>
            <a:pPr algn="l"/>
            <a:endParaRPr lang="en-GB" sz="2800" dirty="0">
              <a:solidFill>
                <a:sysClr val="windowText" lastClr="000000"/>
              </a:solidFill>
              <a:ea typeface="+mn-lt"/>
              <a:cs typeface="+mn-lt"/>
            </a:endParaRPr>
          </a:p>
          <a:p>
            <a:pPr algn="l"/>
            <a:r>
              <a:rPr lang="en-GB" sz="2800" dirty="0">
                <a:solidFill>
                  <a:sysClr val="windowText" lastClr="000000"/>
                </a:solidFill>
                <a:ea typeface="+mn-lt"/>
                <a:cs typeface="+mn-lt"/>
              </a:rPr>
              <a:t>Assessment Component 1 – Practical </a:t>
            </a:r>
          </a:p>
          <a:p>
            <a:pPr algn="l"/>
            <a:endParaRPr lang="en-GB" sz="2800" dirty="0">
              <a:solidFill>
                <a:sysClr val="windowText" lastClr="000000"/>
              </a:solidFill>
              <a:ea typeface="+mn-lt"/>
              <a:cs typeface="+mn-lt"/>
            </a:endParaRPr>
          </a:p>
          <a:p>
            <a:pPr algn="l"/>
            <a:endParaRPr lang="en-GB" dirty="0">
              <a:solidFill>
                <a:sysClr val="windowText" lastClr="000000"/>
              </a:solidFill>
              <a:ea typeface="+mn-lt"/>
              <a:cs typeface="+mn-lt"/>
            </a:endParaRPr>
          </a:p>
          <a:p>
            <a:pPr algn="l"/>
            <a:endParaRPr lang="en-GB" dirty="0">
              <a:solidFill>
                <a:sysClr val="windowText" lastClr="000000"/>
              </a:solidFill>
              <a:ea typeface="+mn-lt"/>
              <a:cs typeface="+mn-lt"/>
            </a:endParaRPr>
          </a:p>
          <a:p>
            <a:pPr algn="l"/>
            <a:endParaRPr lang="en-GB" dirty="0">
              <a:solidFill>
                <a:sysClr val="windowText" lastClr="000000"/>
              </a:solidFill>
              <a:ea typeface="+mn-lt"/>
              <a:cs typeface="+mn-lt"/>
            </a:endParaRPr>
          </a:p>
          <a:p>
            <a:pPr algn="l"/>
            <a:endParaRPr lang="en-GB" dirty="0">
              <a:solidFill>
                <a:sysClr val="windowText" lastClr="000000"/>
              </a:solidFill>
              <a:ea typeface="+mn-lt"/>
              <a:cs typeface="+mn-lt"/>
            </a:endParaRPr>
          </a:p>
          <a:p>
            <a:pPr algn="l"/>
            <a:r>
              <a:rPr lang="en-GB" dirty="0">
                <a:solidFill>
                  <a:sysClr val="windowText" lastClr="000000"/>
                </a:solidFill>
                <a:ea typeface="+mn-lt"/>
                <a:cs typeface="+mn-lt"/>
              </a:rPr>
              <a:t>Assessment Component 2 – Coursework </a:t>
            </a:r>
          </a:p>
          <a:p>
            <a:endParaRPr lang="en-GB" dirty="0">
              <a:solidFill>
                <a:sysClr val="windowText" lastClr="000000"/>
              </a:solidFill>
              <a:ea typeface="+mn-lt"/>
              <a:cs typeface="+mn-lt"/>
            </a:endParaRPr>
          </a:p>
          <a:p>
            <a:endParaRPr lang="en-GB" dirty="0">
              <a:solidFill>
                <a:sysClr val="windowText" lastClr="000000"/>
              </a:solidFill>
              <a:ea typeface="+mn-lt"/>
              <a:cs typeface="+mn-lt"/>
            </a:endParaRPr>
          </a:p>
          <a:p>
            <a:endParaRPr lang="en-GB" dirty="0">
              <a:solidFill>
                <a:sysClr val="windowText" lastClr="000000"/>
              </a:solidFill>
              <a:ea typeface="+mn-lt"/>
              <a:cs typeface="+mn-lt"/>
            </a:endParaRPr>
          </a:p>
          <a:p>
            <a:endParaRPr lang="en-GB" dirty="0">
              <a:solidFill>
                <a:sysClr val="windowText" lastClr="000000"/>
              </a:solidFill>
              <a:ea typeface="+mn-lt"/>
              <a:cs typeface="+mn-lt"/>
            </a:endParaRPr>
          </a:p>
          <a:p>
            <a:endParaRPr lang="en-GB" dirty="0">
              <a:solidFill>
                <a:sysClr val="windowText" lastClr="000000"/>
              </a:solidFill>
              <a:ea typeface="+mn-lt"/>
              <a:cs typeface="+mn-lt"/>
            </a:endParaRPr>
          </a:p>
          <a:p>
            <a:endParaRPr lang="en-GB" dirty="0">
              <a:solidFill>
                <a:sysClr val="windowText" lastClr="000000"/>
              </a:solidFill>
              <a:ea typeface="+mn-lt"/>
              <a:cs typeface="+mn-lt"/>
            </a:endParaRPr>
          </a:p>
          <a:p>
            <a:endParaRPr lang="en-GB" dirty="0">
              <a:solidFill>
                <a:sysClr val="windowText" lastClr="000000"/>
              </a:solidFill>
              <a:ea typeface="+mn-lt"/>
              <a:cs typeface="+mn-lt"/>
            </a:endParaRPr>
          </a:p>
          <a:p>
            <a:endParaRPr lang="en-GB" dirty="0">
              <a:solidFill>
                <a:sysClr val="windowText" lastClr="000000"/>
              </a:solidFill>
              <a:ea typeface="+mn-lt"/>
              <a:cs typeface="+mn-lt"/>
            </a:endParaRPr>
          </a:p>
          <a:p>
            <a:r>
              <a:rPr lang="en-GB" dirty="0">
                <a:solidFill>
                  <a:sysClr val="windowText" lastClr="000000"/>
                </a:solidFill>
                <a:ea typeface="+mn-lt"/>
                <a:cs typeface="+mn-lt"/>
              </a:rPr>
              <a:t>(Details of assessments components and tasks will be discussed in week 2)</a:t>
            </a:r>
            <a:endParaRPr lang="en-GB" dirty="0">
              <a:solidFill>
                <a:sysClr val="windowText" lastClr="000000"/>
              </a:solidFill>
            </a:endParaRPr>
          </a:p>
          <a:p>
            <a:pPr algn="l"/>
            <a:endParaRPr lang="en-GB" b="1" dirty="0">
              <a:solidFill>
                <a:sysClr val="windowText" lastClr="000000"/>
              </a:solidFill>
              <a:latin typeface="Times New Roman"/>
              <a:cs typeface="Times New Roman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388A89E-0C71-FE50-19EE-D23772DED75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1014953"/>
              </p:ext>
            </p:extLst>
          </p:nvPr>
        </p:nvGraphicFramePr>
        <p:xfrm>
          <a:off x="1127448" y="2310266"/>
          <a:ext cx="7290543" cy="73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30181">
                  <a:extLst>
                    <a:ext uri="{9D8B030D-6E8A-4147-A177-3AD203B41FA5}">
                      <a16:colId xmlns:a16="http://schemas.microsoft.com/office/drawing/2014/main" val="610958931"/>
                    </a:ext>
                  </a:extLst>
                </a:gridCol>
                <a:gridCol w="2430181">
                  <a:extLst>
                    <a:ext uri="{9D8B030D-6E8A-4147-A177-3AD203B41FA5}">
                      <a16:colId xmlns:a16="http://schemas.microsoft.com/office/drawing/2014/main" val="795615048"/>
                    </a:ext>
                  </a:extLst>
                </a:gridCol>
                <a:gridCol w="2430181">
                  <a:extLst>
                    <a:ext uri="{9D8B030D-6E8A-4147-A177-3AD203B41FA5}">
                      <a16:colId xmlns:a16="http://schemas.microsoft.com/office/drawing/2014/main" val="130014628"/>
                    </a:ext>
                  </a:extLst>
                </a:gridCol>
              </a:tblGrid>
              <a:tr h="179755">
                <a:tc>
                  <a:txBody>
                    <a:bodyPr/>
                    <a:lstStyle/>
                    <a:p>
                      <a:r>
                        <a:rPr lang="en-GB" dirty="0"/>
                        <a:t>Mode of assessment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Volume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Weighting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4372407"/>
                  </a:ext>
                </a:extLst>
              </a:tr>
              <a:tr h="179755">
                <a:tc>
                  <a:txBody>
                    <a:bodyPr/>
                    <a:lstStyle/>
                    <a:p>
                      <a:r>
                        <a:rPr lang="en-GB" dirty="0"/>
                        <a:t>Essay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1500 words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50%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2768963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DF4CC156-72CC-E47A-F1C6-72B485A093E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3402212"/>
              </p:ext>
            </p:extLst>
          </p:nvPr>
        </p:nvGraphicFramePr>
        <p:xfrm>
          <a:off x="1141661" y="3825715"/>
          <a:ext cx="7125192" cy="9447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5064">
                  <a:extLst>
                    <a:ext uri="{9D8B030D-6E8A-4147-A177-3AD203B41FA5}">
                      <a16:colId xmlns:a16="http://schemas.microsoft.com/office/drawing/2014/main" val="3891869583"/>
                    </a:ext>
                  </a:extLst>
                </a:gridCol>
                <a:gridCol w="2375064">
                  <a:extLst>
                    <a:ext uri="{9D8B030D-6E8A-4147-A177-3AD203B41FA5}">
                      <a16:colId xmlns:a16="http://schemas.microsoft.com/office/drawing/2014/main" val="1922787895"/>
                    </a:ext>
                  </a:extLst>
                </a:gridCol>
                <a:gridCol w="2375064">
                  <a:extLst>
                    <a:ext uri="{9D8B030D-6E8A-4147-A177-3AD203B41FA5}">
                      <a16:colId xmlns:a16="http://schemas.microsoft.com/office/drawing/2014/main" val="2248052338"/>
                    </a:ext>
                  </a:extLst>
                </a:gridCol>
              </a:tblGrid>
              <a:tr h="472367">
                <a:tc>
                  <a:txBody>
                    <a:bodyPr/>
                    <a:lstStyle/>
                    <a:p>
                      <a:r>
                        <a:rPr lang="en-GB" dirty="0"/>
                        <a:t>Mode of assessment</a:t>
                      </a:r>
                      <a:endParaRPr lang="en-GB" dirty="0" err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Volume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Weighting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53888934"/>
                  </a:ext>
                </a:extLst>
              </a:tr>
              <a:tr h="472367">
                <a:tc>
                  <a:txBody>
                    <a:bodyPr/>
                    <a:lstStyle/>
                    <a:p>
                      <a:r>
                        <a:rPr lang="en-GB" dirty="0"/>
                        <a:t>Online Test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1hour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50%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5236982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711434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97F9B2C4-ECF1-C629-62B3-D56E9A2E11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n-GB" sz="3200" b="1" dirty="0"/>
              <a:t>Reading List</a:t>
            </a:r>
            <a:endParaRPr lang="en-US" sz="32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315FFF1-43FC-FCFE-BEC0-38B41837CF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268760"/>
            <a:ext cx="10972800" cy="4392488"/>
          </a:xfrm>
        </p:spPr>
        <p:txBody>
          <a:bodyPr vert="horz" wrap="square" lIns="91440" tIns="45720" rIns="91440" bIns="45720" rtlCol="0" anchor="t">
            <a:noAutofit/>
          </a:bodyPr>
          <a:lstStyle/>
          <a:p>
            <a:pPr marL="0" indent="0" algn="just">
              <a:lnSpc>
                <a:spcPct val="90000"/>
              </a:lnSpc>
              <a:buNone/>
            </a:pPr>
            <a:r>
              <a:rPr lang="en-GB" sz="1900" b="1" dirty="0"/>
              <a:t>Essential </a:t>
            </a:r>
          </a:p>
          <a:p>
            <a:pPr algn="just">
              <a:lnSpc>
                <a:spcPct val="90000"/>
              </a:lnSpc>
            </a:pPr>
            <a:r>
              <a:rPr lang="en-GB" sz="1900" dirty="0"/>
              <a:t>Morrison, J. (2017). The Global Business Environment Challenges and Responsibilities. 4th ed. London: Palgrave.</a:t>
            </a:r>
          </a:p>
          <a:p>
            <a:pPr algn="just">
              <a:lnSpc>
                <a:spcPct val="90000"/>
              </a:lnSpc>
            </a:pPr>
            <a:r>
              <a:rPr lang="en-GB" sz="1900" dirty="0"/>
              <a:t>Johnson, G. et al. (2017). Exploring strategy : text and cases. 11th ed. Harlow: Pearson Education Limited. </a:t>
            </a:r>
          </a:p>
          <a:p>
            <a:pPr algn="just">
              <a:lnSpc>
                <a:spcPct val="90000"/>
              </a:lnSpc>
            </a:pPr>
            <a:r>
              <a:rPr lang="en-GB" sz="1900" dirty="0"/>
              <a:t>Worthington, I., Britton, C. (2014). The Business Environment. 7th ed. Harlow: Pearson. </a:t>
            </a:r>
          </a:p>
          <a:p>
            <a:pPr algn="just">
              <a:lnSpc>
                <a:spcPct val="90000"/>
              </a:lnSpc>
            </a:pPr>
            <a:endParaRPr lang="en-GB" sz="1900" dirty="0"/>
          </a:p>
          <a:p>
            <a:pPr marL="0" indent="0" algn="just">
              <a:lnSpc>
                <a:spcPct val="90000"/>
              </a:lnSpc>
              <a:buNone/>
            </a:pPr>
            <a:r>
              <a:rPr lang="en-GB" sz="1900" b="1" dirty="0"/>
              <a:t>Further </a:t>
            </a:r>
            <a:endParaRPr lang="en-GB" sz="1900" dirty="0"/>
          </a:p>
          <a:p>
            <a:pPr algn="just">
              <a:lnSpc>
                <a:spcPct val="90000"/>
              </a:lnSpc>
            </a:pPr>
            <a:r>
              <a:rPr lang="en-GB" sz="1900" dirty="0"/>
              <a:t>Palmer A., Hartley, B. (2012). The Business Environment. 7th ed. London: McGraw-Hill. </a:t>
            </a:r>
          </a:p>
          <a:p>
            <a:pPr algn="just">
              <a:lnSpc>
                <a:spcPct val="90000"/>
              </a:lnSpc>
            </a:pPr>
            <a:r>
              <a:rPr lang="en-GB" sz="1900" dirty="0" err="1"/>
              <a:t>Atrill</a:t>
            </a:r>
            <a:r>
              <a:rPr lang="en-GB" sz="1900" dirty="0"/>
              <a:t>, P. and McLaney, E. (2019). Accounting and finance for non-specialists. 11th ed. Harlow: Pearson. </a:t>
            </a:r>
          </a:p>
          <a:p>
            <a:pPr algn="just">
              <a:lnSpc>
                <a:spcPct val="90000"/>
              </a:lnSpc>
            </a:pPr>
            <a:r>
              <a:rPr lang="en-GB" sz="1900" dirty="0"/>
              <a:t>Daniels, D., </a:t>
            </a:r>
            <a:r>
              <a:rPr lang="en-GB" sz="1900" dirty="0" err="1"/>
              <a:t>Radebaugh</a:t>
            </a:r>
            <a:r>
              <a:rPr lang="en-GB" sz="1900" dirty="0"/>
              <a:t>, H., Sullivan, D. (2015). International Business – Environments and Operations. 15th ed. Harlow: Pearson. </a:t>
            </a:r>
          </a:p>
          <a:p>
            <a:pPr algn="just">
              <a:lnSpc>
                <a:spcPct val="90000"/>
              </a:lnSpc>
            </a:pPr>
            <a:r>
              <a:rPr lang="en-GB" sz="1900" dirty="0" err="1"/>
              <a:t>Sloman</a:t>
            </a:r>
            <a:r>
              <a:rPr lang="en-GB" sz="1900" dirty="0"/>
              <a:t>, J., Hinde, K., Garratt, D. (2019). Economics for Business. 8th ed. Harlow: Pearson.</a:t>
            </a:r>
          </a:p>
          <a:p>
            <a:pPr algn="just">
              <a:lnSpc>
                <a:spcPct val="90000"/>
              </a:lnSpc>
            </a:pPr>
            <a:endParaRPr lang="en-GB" sz="1900" dirty="0"/>
          </a:p>
        </p:txBody>
      </p:sp>
    </p:spTree>
    <p:extLst>
      <p:ext uri="{BB962C8B-B14F-4D97-AF65-F5344CB8AC3E}">
        <p14:creationId xmlns:p14="http://schemas.microsoft.com/office/powerpoint/2010/main" val="12294507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94C555B4-2422-7EE2-BF9C-1F8B9022F7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n-GB" sz="3200" b="1" dirty="0"/>
              <a:t>Aim(s) &amp; Learning Outcomes of the Module</a:t>
            </a:r>
            <a:endParaRPr lang="en-US" sz="32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315FFF1-43FC-FCFE-BEC0-38B41837CF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 vert="horz" wrap="square" lIns="91440" tIns="45720" rIns="91440" bIns="45720" rtlCol="0" anchor="t">
            <a:noAutofit/>
          </a:bodyPr>
          <a:lstStyle/>
          <a:p>
            <a:pPr marL="0" indent="0" algn="just">
              <a:lnSpc>
                <a:spcPct val="90000"/>
              </a:lnSpc>
              <a:buNone/>
            </a:pPr>
            <a:r>
              <a:rPr lang="en-GB" sz="2000" b="1" dirty="0"/>
              <a:t>AIM(S)</a:t>
            </a:r>
          </a:p>
          <a:p>
            <a:pPr algn="just">
              <a:lnSpc>
                <a:spcPct val="90000"/>
              </a:lnSpc>
            </a:pPr>
            <a:r>
              <a:rPr lang="en-GB" sz="2000" dirty="0"/>
              <a:t>To provide the student with the knowledge and understanding of the complex and dynamic global environment in which the organisations operate.</a:t>
            </a:r>
          </a:p>
          <a:p>
            <a:pPr marL="0" indent="0" algn="just">
              <a:lnSpc>
                <a:spcPct val="90000"/>
              </a:lnSpc>
              <a:buNone/>
            </a:pPr>
            <a:endParaRPr lang="en-GB" sz="2000" b="1" dirty="0"/>
          </a:p>
          <a:p>
            <a:pPr marL="0" indent="0" algn="just">
              <a:lnSpc>
                <a:spcPct val="90000"/>
              </a:lnSpc>
              <a:buNone/>
            </a:pPr>
            <a:r>
              <a:rPr lang="en-GB" sz="2000" b="1" dirty="0"/>
              <a:t>LEARNING OUTCOMES</a:t>
            </a:r>
          </a:p>
          <a:p>
            <a:pPr algn="just">
              <a:lnSpc>
                <a:spcPct val="90000"/>
              </a:lnSpc>
            </a:pPr>
            <a:r>
              <a:rPr lang="en-GB" sz="2000" dirty="0"/>
              <a:t>Upon the successful completion of this module, the student should be able to:</a:t>
            </a:r>
          </a:p>
          <a:p>
            <a:pPr marL="342900" indent="-342900" algn="just">
              <a:lnSpc>
                <a:spcPct val="90000"/>
              </a:lnSpc>
              <a:buChar char="•"/>
            </a:pPr>
            <a:r>
              <a:rPr lang="en-GB" sz="2000" dirty="0"/>
              <a:t>Recognize the major forces shaping the global business environment;</a:t>
            </a:r>
          </a:p>
          <a:p>
            <a:pPr marL="342900" indent="-342900" algn="just">
              <a:lnSpc>
                <a:spcPct val="90000"/>
              </a:lnSpc>
              <a:buChar char="•"/>
            </a:pPr>
            <a:r>
              <a:rPr lang="en-GB" sz="2000" dirty="0"/>
              <a:t>Apply relevant business models (Porter’s Diamond, Value Network, Five Forces, etc.) to the Global Business Environment;</a:t>
            </a:r>
          </a:p>
          <a:p>
            <a:pPr marL="342900" indent="-342900" algn="just">
              <a:lnSpc>
                <a:spcPct val="90000"/>
              </a:lnSpc>
              <a:buChar char="•"/>
            </a:pPr>
            <a:r>
              <a:rPr lang="en-GB" sz="2000" dirty="0"/>
              <a:t>Understanding micro-economic and macro-economic foundations, and different market structures and their influence on firm strategy;</a:t>
            </a:r>
          </a:p>
          <a:p>
            <a:pPr marL="342900" indent="-342900" algn="just">
              <a:lnSpc>
                <a:spcPct val="90000"/>
              </a:lnSpc>
              <a:buChar char="•"/>
            </a:pPr>
            <a:r>
              <a:rPr lang="en-GB" sz="2000" dirty="0"/>
              <a:t>Evaluate the reasons why organisations engage in international trade.</a:t>
            </a:r>
          </a:p>
          <a:p>
            <a:pPr algn="just">
              <a:lnSpc>
                <a:spcPct val="90000"/>
              </a:lnSpc>
            </a:pP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1893268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F7192219-D758-4404-2949-294AD97A50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n-GB" sz="3200" b="1" dirty="0"/>
              <a:t>Business Organisations</a:t>
            </a:r>
            <a:endParaRPr lang="en-US" sz="3200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315FFF1-43FC-FCFE-BEC0-38B41837CF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340768"/>
            <a:ext cx="10972800" cy="4176465"/>
          </a:xfrm>
        </p:spPr>
        <p:txBody>
          <a:bodyPr vert="horz" wrap="square" lIns="91440" tIns="45720" rIns="91440" bIns="45720" rtlCol="0" anchor="t">
            <a:noAutofit/>
          </a:bodyPr>
          <a:lstStyle/>
          <a:p>
            <a:pPr marL="457200" indent="-457200" algn="just">
              <a:lnSpc>
                <a:spcPct val="90000"/>
              </a:lnSpc>
              <a:buChar char="•"/>
            </a:pPr>
            <a:r>
              <a:rPr lang="en-GB" sz="2000" dirty="0"/>
              <a:t>A business organisation is an establishment intended to carry commercial business by producing goods or services and meet the customers’ needs (</a:t>
            </a:r>
            <a:r>
              <a:rPr lang="en-GB" sz="2000" dirty="0" err="1"/>
              <a:t>Byju's</a:t>
            </a:r>
            <a:r>
              <a:rPr lang="en-GB" sz="2000" dirty="0"/>
              <a:t>, 2024).</a:t>
            </a:r>
          </a:p>
          <a:p>
            <a:pPr marL="457200" indent="-457200" algn="just">
              <a:lnSpc>
                <a:spcPct val="90000"/>
              </a:lnSpc>
              <a:buChar char="•"/>
            </a:pPr>
            <a:endParaRPr lang="en-GB" sz="2000" dirty="0"/>
          </a:p>
          <a:p>
            <a:pPr marL="457200" indent="-457200" algn="just">
              <a:lnSpc>
                <a:spcPct val="90000"/>
              </a:lnSpc>
              <a:buChar char="•"/>
            </a:pPr>
            <a:r>
              <a:rPr lang="en-GB" sz="2000" dirty="0"/>
              <a:t>Most of the organisations have a standard such as social structure, purpose goals, utilisation of resources, rules and regulations, etc</a:t>
            </a:r>
          </a:p>
          <a:p>
            <a:pPr marL="457200" indent="-457200" algn="just">
              <a:lnSpc>
                <a:spcPct val="90000"/>
              </a:lnSpc>
              <a:buChar char="•"/>
            </a:pPr>
            <a:endParaRPr lang="en-GB" sz="2000" dirty="0"/>
          </a:p>
          <a:p>
            <a:pPr marL="457200" indent="-457200" algn="just">
              <a:lnSpc>
                <a:spcPct val="90000"/>
              </a:lnSpc>
              <a:buChar char="•"/>
            </a:pPr>
            <a:r>
              <a:rPr lang="en-GB" sz="2000" dirty="0"/>
              <a:t>It is through a business organisation that a company can stand out in the market. That’s because an organized company is a company that yields much more, which has good strategies and a team in harmony.</a:t>
            </a:r>
          </a:p>
          <a:p>
            <a:pPr marL="457200" indent="-457200" algn="just">
              <a:lnSpc>
                <a:spcPct val="90000"/>
              </a:lnSpc>
              <a:buChar char="•"/>
            </a:pPr>
            <a:endParaRPr lang="en-GB" sz="2000" dirty="0"/>
          </a:p>
          <a:p>
            <a:pPr marL="457200" indent="-457200" algn="just">
              <a:lnSpc>
                <a:spcPct val="90000"/>
              </a:lnSpc>
              <a:buChar char="•"/>
            </a:pPr>
            <a:r>
              <a:rPr lang="en-GB" sz="2000" dirty="0"/>
              <a:t>A good business organisation helps organize teams, share information, improve products and services, improve sectors’ quality, cut costs and increase profits.</a:t>
            </a:r>
          </a:p>
        </p:txBody>
      </p:sp>
    </p:spTree>
    <p:extLst>
      <p:ext uri="{BB962C8B-B14F-4D97-AF65-F5344CB8AC3E}">
        <p14:creationId xmlns:p14="http://schemas.microsoft.com/office/powerpoint/2010/main" val="17429809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6564BD19-53B3-8E14-57BD-8D8BC924D1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n-GB" sz="3200" dirty="0"/>
              <a:t> </a:t>
            </a:r>
            <a:r>
              <a:rPr lang="en-GB" sz="3200" b="1" dirty="0"/>
              <a:t>Business Formation and Ownership </a:t>
            </a:r>
            <a:endParaRPr lang="en-US" sz="3200" b="1" dirty="0"/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BB1B243D-D1FA-AFB4-A51C-E6FCCCAE4F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 vert="horz" wrap="square" lIns="91440" tIns="45720" rIns="91440" bIns="45720" rtlCol="0" anchor="t">
            <a:normAutofit/>
          </a:bodyPr>
          <a:lstStyle/>
          <a:p>
            <a:pPr marL="0" indent="0" algn="just">
              <a:lnSpc>
                <a:spcPct val="90000"/>
              </a:lnSpc>
              <a:buNone/>
            </a:pPr>
            <a:r>
              <a:rPr lang="en-GB" sz="2200" dirty="0"/>
              <a:t>There are many forms of businesses. The most common forms of business organisation are,</a:t>
            </a:r>
          </a:p>
          <a:p>
            <a:pPr algn="just">
              <a:lnSpc>
                <a:spcPct val="90000"/>
              </a:lnSpc>
            </a:pPr>
            <a:r>
              <a:rPr lang="en-GB" sz="2200" dirty="0"/>
              <a:t>Sole proprietorships</a:t>
            </a:r>
          </a:p>
          <a:p>
            <a:pPr algn="just">
              <a:lnSpc>
                <a:spcPct val="90000"/>
              </a:lnSpc>
            </a:pPr>
            <a:r>
              <a:rPr lang="en-GB" sz="2200" dirty="0"/>
              <a:t>Partnerships</a:t>
            </a:r>
          </a:p>
          <a:p>
            <a:pPr algn="just">
              <a:lnSpc>
                <a:spcPct val="90000"/>
              </a:lnSpc>
            </a:pPr>
            <a:r>
              <a:rPr lang="en-GB" sz="2200" dirty="0"/>
              <a:t>Corporations</a:t>
            </a:r>
          </a:p>
          <a:p>
            <a:pPr algn="just">
              <a:lnSpc>
                <a:spcPct val="90000"/>
              </a:lnSpc>
            </a:pPr>
            <a:r>
              <a:rPr lang="en-US" sz="2200" dirty="0">
                <a:latin typeface="Segoe UI"/>
                <a:cs typeface="Segoe UI"/>
              </a:rPr>
              <a:t>limited liability companies(LLC)</a:t>
            </a:r>
            <a:endParaRPr lang="en-GB" sz="2200" dirty="0"/>
          </a:p>
          <a:p>
            <a:pPr marL="457200" indent="-457200" algn="just">
              <a:lnSpc>
                <a:spcPct val="90000"/>
              </a:lnSpc>
              <a:buChar char="•"/>
            </a:pPr>
            <a:endParaRPr lang="en-GB" sz="2200" b="1" dirty="0"/>
          </a:p>
          <a:p>
            <a:pPr algn="just">
              <a:lnSpc>
                <a:spcPct val="90000"/>
              </a:lnSpc>
            </a:pPr>
            <a:endParaRPr lang="en-GB" sz="2200" dirty="0"/>
          </a:p>
          <a:p>
            <a:pPr algn="just">
              <a:lnSpc>
                <a:spcPct val="90000"/>
              </a:lnSpc>
            </a:pPr>
            <a:endParaRPr lang="en-GB" sz="2200" dirty="0"/>
          </a:p>
        </p:txBody>
      </p:sp>
    </p:spTree>
    <p:extLst>
      <p:ext uri="{BB962C8B-B14F-4D97-AF65-F5344CB8AC3E}">
        <p14:creationId xmlns:p14="http://schemas.microsoft.com/office/powerpoint/2010/main" val="33922418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4D384F-4FF9-82A4-754F-85A1A52CC2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/>
              <a:t>Business Formation and Ownership- </a:t>
            </a:r>
            <a:br>
              <a:rPr lang="en-GB" sz="3200" dirty="0"/>
            </a:br>
            <a:r>
              <a:rPr lang="en-GB" sz="3200" b="1" dirty="0"/>
              <a:t>Sole Proprietorship</a:t>
            </a:r>
            <a:endParaRPr lang="en-GB" sz="32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87A8FA2-8E4D-1C13-A552-4A6675E4B886}"/>
              </a:ext>
            </a:extLst>
          </p:cNvPr>
          <p:cNvSpPr txBox="1"/>
          <p:nvPr/>
        </p:nvSpPr>
        <p:spPr>
          <a:xfrm>
            <a:off x="767408" y="1628800"/>
            <a:ext cx="10441160" cy="38164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GB" sz="2200" dirty="0"/>
              <a:t>A sole proprietorship is the simplest and most common form of business structure. It is owned and run by one individual, with no distinction between the owner and the business entity.</a:t>
            </a:r>
          </a:p>
          <a:p>
            <a:pPr algn="just"/>
            <a:endParaRPr lang="en-GB" sz="2200" dirty="0"/>
          </a:p>
          <a:p>
            <a:pPr algn="just"/>
            <a:r>
              <a:rPr lang="en-GB" sz="2200" dirty="0"/>
              <a:t>Key Characteristics:</a:t>
            </a:r>
          </a:p>
          <a:p>
            <a:pPr algn="just"/>
            <a:r>
              <a:rPr lang="en-GB" sz="2200" dirty="0"/>
              <a:t>- Complete control and decision-making power</a:t>
            </a:r>
          </a:p>
          <a:p>
            <a:pPr algn="just"/>
            <a:r>
              <a:rPr lang="en-GB" sz="2200" dirty="0"/>
              <a:t>- Simple to establish and operate</a:t>
            </a:r>
          </a:p>
          <a:p>
            <a:pPr algn="just"/>
            <a:r>
              <a:rPr lang="en-GB" sz="2200" dirty="0"/>
              <a:t>- Owner receives all profits and is responsible for all losses and debts</a:t>
            </a:r>
          </a:p>
          <a:p>
            <a:pPr algn="just"/>
            <a:r>
              <a:rPr lang="en-GB" sz="2200" dirty="0"/>
              <a:t>- Limited access to capital and funding</a:t>
            </a:r>
          </a:p>
          <a:p>
            <a:pPr algn="just"/>
            <a:endParaRPr lang="en-GB" sz="2200" b="1" dirty="0"/>
          </a:p>
          <a:p>
            <a:pPr algn="just"/>
            <a:r>
              <a:rPr lang="en-GB" sz="2200" b="1" dirty="0"/>
              <a:t>Task: Discuss the limitations and strengths of sole proprietorships.</a:t>
            </a:r>
          </a:p>
        </p:txBody>
      </p:sp>
    </p:spTree>
    <p:extLst>
      <p:ext uri="{BB962C8B-B14F-4D97-AF65-F5344CB8AC3E}">
        <p14:creationId xmlns:p14="http://schemas.microsoft.com/office/powerpoint/2010/main" val="41470169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E7D487FC-BA9C-7968-9899-436361424B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n-GB" sz="3200" dirty="0"/>
              <a:t>Business Formation and Ownership </a:t>
            </a:r>
            <a:r>
              <a:rPr lang="en-GB" sz="3200" b="1" dirty="0"/>
              <a:t>- Partnership</a:t>
            </a:r>
            <a:endParaRPr lang="en-US" sz="3200" b="1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A239E70-281C-0BDF-002F-E765B08E3F9A}"/>
              </a:ext>
            </a:extLst>
          </p:cNvPr>
          <p:cNvSpPr txBox="1"/>
          <p:nvPr/>
        </p:nvSpPr>
        <p:spPr>
          <a:xfrm>
            <a:off x="839416" y="1484784"/>
            <a:ext cx="10585176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GB" sz="2200" dirty="0"/>
              <a:t>A partnership is a business organization in which two or more individuals manage and operate the business. Partners share the profits and losses of the business according to their agreement.</a:t>
            </a:r>
          </a:p>
          <a:p>
            <a:pPr algn="just"/>
            <a:endParaRPr lang="en-GB" sz="2200" dirty="0"/>
          </a:p>
          <a:p>
            <a:pPr algn="just"/>
            <a:r>
              <a:rPr lang="en-GB" sz="2200" dirty="0"/>
              <a:t>Key Characteristics:</a:t>
            </a:r>
          </a:p>
          <a:p>
            <a:pPr algn="just"/>
            <a:r>
              <a:rPr lang="en-GB" sz="2200" dirty="0"/>
              <a:t>- Shared decision-making and resources</a:t>
            </a:r>
          </a:p>
          <a:p>
            <a:pPr algn="just"/>
            <a:r>
              <a:rPr lang="en-GB" sz="2200" dirty="0"/>
              <a:t>- Relatively easy to establish</a:t>
            </a:r>
          </a:p>
          <a:p>
            <a:pPr algn="just"/>
            <a:r>
              <a:rPr lang="en-GB" sz="2200" dirty="0"/>
              <a:t>- Profits and losses are passed through to partners' personal tax returns</a:t>
            </a:r>
          </a:p>
          <a:p>
            <a:pPr algn="just"/>
            <a:r>
              <a:rPr lang="en-GB" sz="2200" dirty="0"/>
              <a:t>- Potential for conflicts between partners</a:t>
            </a:r>
          </a:p>
          <a:p>
            <a:pPr algn="just"/>
            <a:endParaRPr lang="en-GB" sz="2200" dirty="0"/>
          </a:p>
          <a:p>
            <a:pPr algn="just"/>
            <a:endParaRPr lang="en-GB" sz="2200" dirty="0"/>
          </a:p>
          <a:p>
            <a:pPr algn="just"/>
            <a:r>
              <a:rPr lang="en-GB" sz="2200" b="1" dirty="0"/>
              <a:t>Task: Discuss the limitations and strengths of partnerships.</a:t>
            </a:r>
          </a:p>
        </p:txBody>
      </p:sp>
    </p:spTree>
    <p:extLst>
      <p:ext uri="{BB962C8B-B14F-4D97-AF65-F5344CB8AC3E}">
        <p14:creationId xmlns:p14="http://schemas.microsoft.com/office/powerpoint/2010/main" val="7227540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1DB94D6D-78D8-3F29-3559-518FBCD5A5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pPr algn="l"/>
            <a:r>
              <a:rPr lang="en-GB" sz="3200" dirty="0"/>
              <a:t>Business Formation and Ownership: </a:t>
            </a:r>
            <a:r>
              <a:rPr lang="en-GB" sz="3200" b="1" dirty="0"/>
              <a:t>Corporation</a:t>
            </a:r>
            <a:endParaRPr lang="en-US" sz="32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269B2F1-398F-9CF3-6549-8E1F1F47DFF6}"/>
              </a:ext>
            </a:extLst>
          </p:cNvPr>
          <p:cNvSpPr txBox="1"/>
          <p:nvPr/>
        </p:nvSpPr>
        <p:spPr>
          <a:xfrm>
            <a:off x="609600" y="1417638"/>
            <a:ext cx="10887000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GB" sz="2200" dirty="0"/>
              <a:t>A corporation is a more complex business structure that is a separate legal entity from its owners. Corporations can own property, incur liabilities, and are subject to corporate taxes.</a:t>
            </a:r>
          </a:p>
          <a:p>
            <a:pPr algn="just"/>
            <a:endParaRPr lang="en-GB" sz="2200" dirty="0"/>
          </a:p>
          <a:p>
            <a:pPr algn="just"/>
            <a:r>
              <a:rPr lang="en-GB" sz="2200" dirty="0"/>
              <a:t>Key Characteristics:</a:t>
            </a:r>
          </a:p>
          <a:p>
            <a:pPr algn="just"/>
            <a:r>
              <a:rPr lang="en-GB" sz="2200" dirty="0"/>
              <a:t>- Limited liability for owners</a:t>
            </a:r>
          </a:p>
          <a:p>
            <a:pPr algn="just"/>
            <a:r>
              <a:rPr lang="en-GB" sz="2200" dirty="0"/>
              <a:t>- Ability to raise capital through stock sales</a:t>
            </a:r>
          </a:p>
          <a:p>
            <a:pPr algn="just"/>
            <a:r>
              <a:rPr lang="en-GB" sz="2200" dirty="0"/>
              <a:t>- Perpetual existence</a:t>
            </a:r>
          </a:p>
          <a:p>
            <a:pPr algn="just"/>
            <a:r>
              <a:rPr lang="en-GB" sz="2200" dirty="0"/>
              <a:t>- More regulations and higher costs</a:t>
            </a:r>
          </a:p>
          <a:p>
            <a:pPr algn="just"/>
            <a:endParaRPr lang="en-GB" sz="2200" dirty="0"/>
          </a:p>
          <a:p>
            <a:pPr algn="just"/>
            <a:endParaRPr lang="en-GB" sz="2200" dirty="0"/>
          </a:p>
          <a:p>
            <a:pPr algn="just"/>
            <a:r>
              <a:rPr lang="en-GB" sz="2200" b="1" dirty="0"/>
              <a:t>Task: Discuss the limitations and strengths of corporations.</a:t>
            </a:r>
          </a:p>
        </p:txBody>
      </p:sp>
    </p:spTree>
    <p:extLst>
      <p:ext uri="{BB962C8B-B14F-4D97-AF65-F5344CB8AC3E}">
        <p14:creationId xmlns:p14="http://schemas.microsoft.com/office/powerpoint/2010/main" val="29266034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91BB2EC3-EAFD-5D12-98E3-628F204E55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n-GB" sz="3200" dirty="0"/>
              <a:t>Business Formation and Ownership –</a:t>
            </a:r>
            <a:r>
              <a:rPr lang="en-GB" sz="3200" b="1" dirty="0"/>
              <a:t> </a:t>
            </a:r>
            <a:br>
              <a:rPr lang="en-GB" sz="3200" b="1" dirty="0"/>
            </a:br>
            <a:r>
              <a:rPr lang="en-GB" sz="3200" b="1" dirty="0"/>
              <a:t>Limited Liability Company (LLC) </a:t>
            </a:r>
            <a:r>
              <a:rPr lang="en-GB" sz="3200" dirty="0"/>
              <a:t> </a:t>
            </a:r>
            <a:endParaRPr lang="en-US" sz="32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A505E85-09BE-BDC7-D56A-0D4587AF5870}"/>
              </a:ext>
            </a:extLst>
          </p:cNvPr>
          <p:cNvSpPr txBox="1"/>
          <p:nvPr/>
        </p:nvSpPr>
        <p:spPr>
          <a:xfrm>
            <a:off x="760006" y="1700808"/>
            <a:ext cx="10814992" cy="38164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GB" sz="2200" dirty="0"/>
              <a:t>A limited liability company (LLC) is a hybrid business structure that combines elements of a corporation and a partnership. LLC owners are called members and have limited personal liability for business debts.</a:t>
            </a:r>
          </a:p>
          <a:p>
            <a:pPr algn="just"/>
            <a:endParaRPr lang="en-GB" sz="2200" dirty="0"/>
          </a:p>
          <a:p>
            <a:pPr algn="just"/>
            <a:r>
              <a:rPr lang="en-GB" sz="2200" dirty="0"/>
              <a:t>Key Characteristics:</a:t>
            </a:r>
          </a:p>
          <a:p>
            <a:pPr algn="just"/>
            <a:r>
              <a:rPr lang="en-GB" sz="2200" dirty="0"/>
              <a:t>- Limited liability for members</a:t>
            </a:r>
          </a:p>
          <a:p>
            <a:pPr algn="just"/>
            <a:r>
              <a:rPr lang="en-GB" sz="2200" dirty="0"/>
              <a:t>- Flexible management structure</a:t>
            </a:r>
          </a:p>
          <a:p>
            <a:pPr algn="just"/>
            <a:r>
              <a:rPr lang="en-GB" sz="2200" dirty="0"/>
              <a:t>- Pass-through taxation</a:t>
            </a:r>
          </a:p>
          <a:p>
            <a:pPr algn="just"/>
            <a:r>
              <a:rPr lang="en-GB" sz="2200" dirty="0"/>
              <a:t>- More complex to establish than sole proprietorships or partnerships</a:t>
            </a:r>
          </a:p>
          <a:p>
            <a:pPr algn="just"/>
            <a:endParaRPr lang="en-GB" sz="2200" dirty="0"/>
          </a:p>
          <a:p>
            <a:pPr algn="just"/>
            <a:r>
              <a:rPr lang="en-GB" sz="2200" b="1" dirty="0"/>
              <a:t>Task: Discuss the limitations and strengths of limited liability companies.</a:t>
            </a:r>
          </a:p>
        </p:txBody>
      </p:sp>
    </p:spTree>
    <p:extLst>
      <p:ext uri="{BB962C8B-B14F-4D97-AF65-F5344CB8AC3E}">
        <p14:creationId xmlns:p14="http://schemas.microsoft.com/office/powerpoint/2010/main" val="30515241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3E270C-969E-6A8E-737A-989B59BE05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850106"/>
          </a:xfrm>
        </p:spPr>
        <p:txBody>
          <a:bodyPr/>
          <a:lstStyle/>
          <a:p>
            <a:r>
              <a:rPr lang="en-GB" sz="3200" b="1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ui-sans-serif"/>
              </a:rPr>
              <a:t>Advantages and Limitations of Different Business Organisations</a:t>
            </a:r>
            <a:endParaRPr lang="en-GB" sz="3200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2B98C21F-F955-682B-C55E-1DA76B4443F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80478435"/>
              </p:ext>
            </p:extLst>
          </p:nvPr>
        </p:nvGraphicFramePr>
        <p:xfrm>
          <a:off x="611158" y="1196752"/>
          <a:ext cx="10598967" cy="4338042"/>
        </p:xfrm>
        <a:graphic>
          <a:graphicData uri="http://schemas.openxmlformats.org/drawingml/2006/table">
            <a:tbl>
              <a:tblPr/>
              <a:tblGrid>
                <a:gridCol w="3532989">
                  <a:extLst>
                    <a:ext uri="{9D8B030D-6E8A-4147-A177-3AD203B41FA5}">
                      <a16:colId xmlns:a16="http://schemas.microsoft.com/office/drawing/2014/main" val="1783052008"/>
                    </a:ext>
                  </a:extLst>
                </a:gridCol>
                <a:gridCol w="3532989">
                  <a:extLst>
                    <a:ext uri="{9D8B030D-6E8A-4147-A177-3AD203B41FA5}">
                      <a16:colId xmlns:a16="http://schemas.microsoft.com/office/drawing/2014/main" val="3296009452"/>
                    </a:ext>
                  </a:extLst>
                </a:gridCol>
                <a:gridCol w="3532989">
                  <a:extLst>
                    <a:ext uri="{9D8B030D-6E8A-4147-A177-3AD203B41FA5}">
                      <a16:colId xmlns:a16="http://schemas.microsoft.com/office/drawing/2014/main" val="3752504534"/>
                    </a:ext>
                  </a:extLst>
                </a:gridCol>
              </a:tblGrid>
              <a:tr h="350698">
                <a:tc>
                  <a:txBody>
                    <a:bodyPr/>
                    <a:lstStyle/>
                    <a:p>
                      <a:pPr fontAlgn="b"/>
                      <a:r>
                        <a:rPr lang="en-GB" sz="2000" b="1" dirty="0">
                          <a:effectLst/>
                        </a:rPr>
                        <a:t>Business Type</a:t>
                      </a:r>
                    </a:p>
                  </a:txBody>
                  <a:tcPr marL="12472" marR="12472" marT="6236" marB="6236" anchor="b">
                    <a:lnL w="4763" cap="flat" cmpd="sng" algn="ctr">
                      <a:solidFill>
                        <a:srgbClr val="0008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3" cap="flat" cmpd="sng" algn="ctr">
                      <a:solidFill>
                        <a:srgbClr val="50D6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3" cap="flat" cmpd="sng" algn="ctr">
                      <a:solidFill>
                        <a:srgbClr val="0008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0DC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b"/>
                      <a:r>
                        <a:rPr lang="en-GB" sz="2000" b="1" dirty="0">
                          <a:effectLst/>
                        </a:rPr>
                        <a:t>Advantages</a:t>
                      </a:r>
                    </a:p>
                  </a:txBody>
                  <a:tcPr marL="12472" marR="12472" marT="6236" marB="6236" anchor="b">
                    <a:lnL w="4763" cap="flat" cmpd="sng" algn="ctr">
                      <a:solidFill>
                        <a:srgbClr val="50D6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3" cap="flat" cmpd="sng" algn="ctr">
                      <a:solidFill>
                        <a:srgbClr val="20F4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3" cap="flat" cmpd="sng" algn="ctr">
                      <a:solidFill>
                        <a:srgbClr val="50D6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00E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b"/>
                      <a:r>
                        <a:rPr lang="en-GB" sz="2000" b="1">
                          <a:effectLst/>
                        </a:rPr>
                        <a:t>Limitations</a:t>
                      </a:r>
                    </a:p>
                  </a:txBody>
                  <a:tcPr marL="12472" marR="12472" marT="6236" marB="6236" anchor="b">
                    <a:lnL w="4763" cap="flat" cmpd="sng" algn="ctr">
                      <a:solidFill>
                        <a:srgbClr val="20F4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3" cap="flat" cmpd="sng" algn="ctr">
                      <a:solidFill>
                        <a:srgbClr val="20F4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3" cap="flat" cmpd="sng" algn="ctr">
                      <a:solidFill>
                        <a:srgbClr val="20F4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0A7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0080902"/>
                  </a:ext>
                </a:extLst>
              </a:tr>
              <a:tr h="1836040">
                <a:tc>
                  <a:txBody>
                    <a:bodyPr/>
                    <a:lstStyle/>
                    <a:p>
                      <a:pPr fontAlgn="base"/>
                      <a:r>
                        <a:rPr lang="en-GB" sz="2000" b="1" dirty="0">
                          <a:effectLst/>
                        </a:rPr>
                        <a:t>Sole Proprietorship</a:t>
                      </a:r>
                      <a:endParaRPr lang="en-GB" sz="2000" dirty="0">
                        <a:effectLst/>
                      </a:endParaRPr>
                    </a:p>
                  </a:txBody>
                  <a:tcPr marL="12472" marR="12472" marT="6236" marB="6236" anchor="ctr">
                    <a:lnL w="4763" cap="flat" cmpd="sng" algn="ctr">
                      <a:solidFill>
                        <a:srgbClr val="50DC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3" cap="flat" cmpd="sng" algn="ctr">
                      <a:solidFill>
                        <a:srgbClr val="F00E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0DC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0B4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fontAlgn="base">
                        <a:buFontTx/>
                        <a:buChar char="-"/>
                      </a:pPr>
                      <a:r>
                        <a:rPr lang="en-GB" sz="2000" dirty="0">
                          <a:effectLst/>
                        </a:rPr>
                        <a:t>Complete control and decision-making power</a:t>
                      </a:r>
                    </a:p>
                    <a:p>
                      <a:pPr marL="171450" indent="-171450" fontAlgn="base">
                        <a:buFontTx/>
                        <a:buChar char="-"/>
                      </a:pPr>
                      <a:r>
                        <a:rPr lang="en-GB" sz="2000" dirty="0">
                          <a:effectLst/>
                        </a:rPr>
                        <a:t>Simple to establish and operate</a:t>
                      </a:r>
                    </a:p>
                    <a:p>
                      <a:pPr marL="171450" indent="-171450" fontAlgn="base">
                        <a:buFontTx/>
                        <a:buChar char="-"/>
                      </a:pPr>
                      <a:r>
                        <a:rPr lang="en-GB" sz="2000" dirty="0">
                          <a:effectLst/>
                        </a:rPr>
                        <a:t>Owner receives all profits</a:t>
                      </a:r>
                    </a:p>
                    <a:p>
                      <a:pPr marL="171450" indent="-171450" fontAlgn="base">
                        <a:buFontTx/>
                        <a:buChar char="-"/>
                      </a:pPr>
                      <a:r>
                        <a:rPr lang="en-GB" sz="2000" dirty="0">
                          <a:effectLst/>
                        </a:rPr>
                        <a:t>Minimal regulatory requirements</a:t>
                      </a:r>
                    </a:p>
                  </a:txBody>
                  <a:tcPr marL="12472" marR="12472" marT="6236" marB="6236" anchor="ctr">
                    <a:lnL w="4763" cap="flat" cmpd="sng" algn="ctr">
                      <a:solidFill>
                        <a:srgbClr val="F00E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3" cap="flat" cmpd="sng" algn="ctr">
                      <a:solidFill>
                        <a:srgbClr val="10A7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00E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0A9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fontAlgn="base">
                        <a:buFontTx/>
                        <a:buChar char="-"/>
                      </a:pPr>
                      <a:r>
                        <a:rPr lang="en-GB" sz="2000" dirty="0">
                          <a:effectLst/>
                        </a:rPr>
                        <a:t>Unlimited personal liability for debts and losses</a:t>
                      </a:r>
                    </a:p>
                    <a:p>
                      <a:pPr marL="171450" indent="-171450" fontAlgn="base">
                        <a:buFontTx/>
                        <a:buChar char="-"/>
                      </a:pPr>
                      <a:r>
                        <a:rPr lang="en-GB" sz="2000" dirty="0">
                          <a:effectLst/>
                        </a:rPr>
                        <a:t>Limited access to capital and funding</a:t>
                      </a:r>
                    </a:p>
                    <a:p>
                      <a:pPr marL="171450" indent="-171450" fontAlgn="base">
                        <a:buFontTx/>
                        <a:buChar char="-"/>
                      </a:pPr>
                      <a:r>
                        <a:rPr lang="en-GB" sz="2000" dirty="0">
                          <a:effectLst/>
                        </a:rPr>
                        <a:t>Business continuity depends on the owner</a:t>
                      </a:r>
                    </a:p>
                  </a:txBody>
                  <a:tcPr marL="12472" marR="12472" marT="6236" marB="6236" anchor="ctr">
                    <a:lnL w="4763" cap="flat" cmpd="sng" algn="ctr">
                      <a:solidFill>
                        <a:srgbClr val="10A7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3" cap="flat" cmpd="sng" algn="ctr">
                      <a:solidFill>
                        <a:srgbClr val="10A7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0A7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0B9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6666975"/>
                  </a:ext>
                </a:extLst>
              </a:tr>
              <a:tr h="1701694">
                <a:tc>
                  <a:txBody>
                    <a:bodyPr/>
                    <a:lstStyle/>
                    <a:p>
                      <a:pPr fontAlgn="base"/>
                      <a:r>
                        <a:rPr lang="en-GB" sz="2000" b="1" dirty="0">
                          <a:effectLst/>
                        </a:rPr>
                        <a:t>Partnership</a:t>
                      </a:r>
                      <a:endParaRPr lang="en-GB" sz="2000" dirty="0">
                        <a:effectLst/>
                      </a:endParaRPr>
                    </a:p>
                  </a:txBody>
                  <a:tcPr marL="12472" marR="12472" marT="6236" marB="6236" anchor="ctr">
                    <a:lnL w="4763" cap="flat" cmpd="sng" algn="ctr">
                      <a:solidFill>
                        <a:srgbClr val="F0B4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3" cap="flat" cmpd="sng" algn="ctr">
                      <a:solidFill>
                        <a:srgbClr val="50A9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0B4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AB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fontAlgn="base">
                        <a:buFontTx/>
                        <a:buChar char="-"/>
                      </a:pPr>
                      <a:r>
                        <a:rPr lang="en-GB" sz="2000" dirty="0">
                          <a:effectLst/>
                        </a:rPr>
                        <a:t>Shared decision-making and resources</a:t>
                      </a:r>
                    </a:p>
                    <a:p>
                      <a:pPr marL="171450" indent="-171450" fontAlgn="base">
                        <a:buFontTx/>
                        <a:buChar char="-"/>
                      </a:pPr>
                      <a:r>
                        <a:rPr lang="en-GB" sz="2000" dirty="0">
                          <a:effectLst/>
                        </a:rPr>
                        <a:t>Relatively easy to establish</a:t>
                      </a:r>
                    </a:p>
                    <a:p>
                      <a:pPr marL="171450" indent="-171450" fontAlgn="base">
                        <a:buFontTx/>
                        <a:buChar char="-"/>
                      </a:pPr>
                      <a:r>
                        <a:rPr lang="en-GB" sz="2000" dirty="0">
                          <a:effectLst/>
                        </a:rPr>
                        <a:t>Profits and losses passed through to personal tax returns</a:t>
                      </a:r>
                    </a:p>
                  </a:txBody>
                  <a:tcPr marL="12472" marR="12472" marT="6236" marB="6236" anchor="ctr">
                    <a:lnL w="4763" cap="flat" cmpd="sng" algn="ctr">
                      <a:solidFill>
                        <a:srgbClr val="50A9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3" cap="flat" cmpd="sng" algn="ctr">
                      <a:solidFill>
                        <a:srgbClr val="D0B9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0A9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0C0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fontAlgn="base">
                        <a:buFontTx/>
                        <a:buChar char="-"/>
                      </a:pPr>
                      <a:r>
                        <a:rPr lang="en-GB" sz="2000" dirty="0">
                          <a:effectLst/>
                        </a:rPr>
                        <a:t>Potential for conflicts between partners</a:t>
                      </a:r>
                    </a:p>
                    <a:p>
                      <a:pPr marL="171450" indent="-171450" fontAlgn="base">
                        <a:buFontTx/>
                        <a:buChar char="-"/>
                      </a:pPr>
                      <a:r>
                        <a:rPr lang="en-GB" sz="2000" dirty="0">
                          <a:effectLst/>
                        </a:rPr>
                        <a:t>Joint liability for business debts</a:t>
                      </a:r>
                    </a:p>
                    <a:p>
                      <a:pPr marL="171450" indent="-171450" fontAlgn="base">
                        <a:buFontTx/>
                        <a:buChar char="-"/>
                      </a:pPr>
                      <a:r>
                        <a:rPr lang="en-GB" sz="2000" dirty="0">
                          <a:effectLst/>
                        </a:rPr>
                        <a:t>Each partner's actions can bind the partnership</a:t>
                      </a:r>
                    </a:p>
                  </a:txBody>
                  <a:tcPr marL="12472" marR="12472" marT="6236" marB="6236" anchor="ctr">
                    <a:lnL w="4763" cap="flat" cmpd="sng" algn="ctr">
                      <a:solidFill>
                        <a:srgbClr val="D0B9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3" cap="flat" cmpd="sng" algn="ctr">
                      <a:solidFill>
                        <a:srgbClr val="D0B9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0B9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0C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4210943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106957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3E270C-969E-6A8E-737A-989B59BE05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778098"/>
          </a:xfrm>
        </p:spPr>
        <p:txBody>
          <a:bodyPr/>
          <a:lstStyle/>
          <a:p>
            <a:r>
              <a:rPr lang="en-GB" sz="3200" b="1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ui-sans-serif"/>
              </a:rPr>
              <a:t>Advantages and Limitations of Different Business Organisations</a:t>
            </a:r>
            <a:endParaRPr lang="en-GB" sz="3200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2B98C21F-F955-682B-C55E-1DA76B4443F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74267713"/>
              </p:ext>
            </p:extLst>
          </p:nvPr>
        </p:nvGraphicFramePr>
        <p:xfrm>
          <a:off x="695400" y="1124744"/>
          <a:ext cx="10657185" cy="4347488"/>
        </p:xfrm>
        <a:graphic>
          <a:graphicData uri="http://schemas.openxmlformats.org/drawingml/2006/table">
            <a:tbl>
              <a:tblPr/>
              <a:tblGrid>
                <a:gridCol w="3552395">
                  <a:extLst>
                    <a:ext uri="{9D8B030D-6E8A-4147-A177-3AD203B41FA5}">
                      <a16:colId xmlns:a16="http://schemas.microsoft.com/office/drawing/2014/main" val="1783052008"/>
                    </a:ext>
                  </a:extLst>
                </a:gridCol>
                <a:gridCol w="3552395">
                  <a:extLst>
                    <a:ext uri="{9D8B030D-6E8A-4147-A177-3AD203B41FA5}">
                      <a16:colId xmlns:a16="http://schemas.microsoft.com/office/drawing/2014/main" val="3296009452"/>
                    </a:ext>
                  </a:extLst>
                </a:gridCol>
                <a:gridCol w="3552395">
                  <a:extLst>
                    <a:ext uri="{9D8B030D-6E8A-4147-A177-3AD203B41FA5}">
                      <a16:colId xmlns:a16="http://schemas.microsoft.com/office/drawing/2014/main" val="3752504534"/>
                    </a:ext>
                  </a:extLst>
                </a:gridCol>
              </a:tblGrid>
              <a:tr h="360144">
                <a:tc>
                  <a:txBody>
                    <a:bodyPr/>
                    <a:lstStyle/>
                    <a:p>
                      <a:pPr fontAlgn="b"/>
                      <a:r>
                        <a:rPr lang="en-GB" sz="2000" b="1" dirty="0">
                          <a:effectLst/>
                        </a:rPr>
                        <a:t>Business Type</a:t>
                      </a:r>
                    </a:p>
                  </a:txBody>
                  <a:tcPr marL="12472" marR="12472" marT="6236" marB="6236" anchor="b">
                    <a:lnL w="4763" cap="flat" cmpd="sng" algn="ctr">
                      <a:solidFill>
                        <a:srgbClr val="0008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3" cap="flat" cmpd="sng" algn="ctr">
                      <a:solidFill>
                        <a:srgbClr val="50D6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3" cap="flat" cmpd="sng" algn="ctr">
                      <a:solidFill>
                        <a:srgbClr val="0008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0DC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b"/>
                      <a:r>
                        <a:rPr lang="en-GB" sz="2000" b="1" dirty="0">
                          <a:effectLst/>
                        </a:rPr>
                        <a:t>Advantages</a:t>
                      </a:r>
                    </a:p>
                  </a:txBody>
                  <a:tcPr marL="12472" marR="12472" marT="6236" marB="6236" anchor="b">
                    <a:lnL w="4763" cap="flat" cmpd="sng" algn="ctr">
                      <a:solidFill>
                        <a:srgbClr val="50D6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3" cap="flat" cmpd="sng" algn="ctr">
                      <a:solidFill>
                        <a:srgbClr val="20F4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3" cap="flat" cmpd="sng" algn="ctr">
                      <a:solidFill>
                        <a:srgbClr val="50D6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00E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b"/>
                      <a:r>
                        <a:rPr lang="en-GB" sz="2000" b="1">
                          <a:effectLst/>
                        </a:rPr>
                        <a:t>Limitations</a:t>
                      </a:r>
                    </a:p>
                  </a:txBody>
                  <a:tcPr marL="12472" marR="12472" marT="6236" marB="6236" anchor="b">
                    <a:lnL w="4763" cap="flat" cmpd="sng" algn="ctr">
                      <a:solidFill>
                        <a:srgbClr val="20F4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3" cap="flat" cmpd="sng" algn="ctr">
                      <a:solidFill>
                        <a:srgbClr val="20F4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3" cap="flat" cmpd="sng" algn="ctr">
                      <a:solidFill>
                        <a:srgbClr val="20F4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0A7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0080902"/>
                  </a:ext>
                </a:extLst>
              </a:tr>
              <a:tr h="1708748">
                <a:tc>
                  <a:txBody>
                    <a:bodyPr/>
                    <a:lstStyle/>
                    <a:p>
                      <a:pPr fontAlgn="base"/>
                      <a:r>
                        <a:rPr lang="en-GB" sz="2000" b="1" dirty="0">
                          <a:effectLst/>
                        </a:rPr>
                        <a:t>Corporation</a:t>
                      </a:r>
                      <a:endParaRPr lang="en-GB" sz="2000" dirty="0">
                        <a:effectLst/>
                      </a:endParaRPr>
                    </a:p>
                  </a:txBody>
                  <a:tcPr marL="12472" marR="12472" marT="6236" marB="6236" anchor="ctr">
                    <a:lnL w="4763" cap="flat" cmpd="sng" algn="ctr">
                      <a:solidFill>
                        <a:srgbClr val="C0AB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3" cap="flat" cmpd="sng" algn="ctr">
                      <a:solidFill>
                        <a:srgbClr val="30C0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0DC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0BA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fontAlgn="base">
                        <a:buFontTx/>
                        <a:buChar char="-"/>
                      </a:pPr>
                      <a:r>
                        <a:rPr lang="en-GB" sz="2000" dirty="0">
                          <a:effectLst/>
                        </a:rPr>
                        <a:t>Limited liability for owners</a:t>
                      </a:r>
                    </a:p>
                    <a:p>
                      <a:pPr marL="171450" indent="-171450" fontAlgn="base">
                        <a:buFontTx/>
                        <a:buChar char="-"/>
                      </a:pPr>
                      <a:r>
                        <a:rPr lang="en-GB" sz="2000" dirty="0">
                          <a:effectLst/>
                        </a:rPr>
                        <a:t>Ability to raise capital through stock sales</a:t>
                      </a:r>
                    </a:p>
                    <a:p>
                      <a:pPr marL="171450" indent="-171450" fontAlgn="base">
                        <a:buFontTx/>
                        <a:buChar char="-"/>
                      </a:pPr>
                      <a:r>
                        <a:rPr lang="en-GB" sz="2000" dirty="0">
                          <a:effectLst/>
                        </a:rPr>
                        <a:t>Perpetual existence</a:t>
                      </a:r>
                    </a:p>
                    <a:p>
                      <a:pPr marL="171450" indent="-171450" fontAlgn="base">
                        <a:buFontTx/>
                        <a:buChar char="-"/>
                      </a:pPr>
                      <a:r>
                        <a:rPr lang="en-GB" sz="2000" dirty="0">
                          <a:effectLst/>
                        </a:rPr>
                        <a:t>Transferability of ownership</a:t>
                      </a:r>
                    </a:p>
                  </a:txBody>
                  <a:tcPr marL="12472" marR="12472" marT="6236" marB="6236" anchor="ctr">
                    <a:lnL w="4763" cap="flat" cmpd="sng" algn="ctr">
                      <a:solidFill>
                        <a:srgbClr val="30C0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3" cap="flat" cmpd="sng" algn="ctr">
                      <a:solidFill>
                        <a:srgbClr val="20C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00E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0D1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fontAlgn="base">
                        <a:buFontTx/>
                        <a:buChar char="-"/>
                      </a:pPr>
                      <a:r>
                        <a:rPr lang="en-GB" sz="2000" dirty="0">
                          <a:effectLst/>
                        </a:rPr>
                        <a:t>More regulations and higher costs</a:t>
                      </a:r>
                    </a:p>
                    <a:p>
                      <a:pPr marL="171450" indent="-171450" fontAlgn="base">
                        <a:buFontTx/>
                        <a:buChar char="-"/>
                      </a:pPr>
                      <a:r>
                        <a:rPr lang="en-GB" sz="2000" dirty="0">
                          <a:effectLst/>
                        </a:rPr>
                        <a:t>Double taxation (corporate and individual levels</a:t>
                      </a:r>
                    </a:p>
                    <a:p>
                      <a:pPr marL="171450" indent="-171450" fontAlgn="base">
                        <a:buFontTx/>
                        <a:buChar char="-"/>
                      </a:pPr>
                      <a:r>
                        <a:rPr lang="en-GB" sz="2000" dirty="0">
                          <a:effectLst/>
                        </a:rPr>
                        <a:t>Complex and costly to establish and maintain</a:t>
                      </a:r>
                    </a:p>
                  </a:txBody>
                  <a:tcPr marL="12472" marR="12472" marT="6236" marB="6236" anchor="ctr">
                    <a:lnL w="4763" cap="flat" cmpd="sng" algn="ctr">
                      <a:solidFill>
                        <a:srgbClr val="20C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3" cap="flat" cmpd="sng" algn="ctr">
                      <a:solidFill>
                        <a:srgbClr val="20C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0A7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A1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10479"/>
                  </a:ext>
                </a:extLst>
              </a:tr>
              <a:tr h="1747531">
                <a:tc>
                  <a:txBody>
                    <a:bodyPr/>
                    <a:lstStyle/>
                    <a:p>
                      <a:pPr fontAlgn="base"/>
                      <a:r>
                        <a:rPr lang="en-GB" sz="2000" b="1">
                          <a:effectLst/>
                        </a:rPr>
                        <a:t>Limited Liability Company (LLC)</a:t>
                      </a:r>
                      <a:endParaRPr lang="en-GB" sz="2000">
                        <a:effectLst/>
                      </a:endParaRPr>
                    </a:p>
                  </a:txBody>
                  <a:tcPr marL="12472" marR="12472" marT="6236" marB="6236" anchor="ctr">
                    <a:lnL w="4763" cap="flat" cmpd="sng" algn="ctr">
                      <a:solidFill>
                        <a:srgbClr val="60BA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3" cap="flat" cmpd="sng" algn="ctr">
                      <a:solidFill>
                        <a:srgbClr val="10D1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0BA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3" cap="flat" cmpd="sng" algn="ctr">
                      <a:solidFill>
                        <a:srgbClr val="60BA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fontAlgn="base">
                        <a:buFontTx/>
                        <a:buChar char="-"/>
                      </a:pPr>
                      <a:r>
                        <a:rPr lang="en-GB" sz="2000" dirty="0">
                          <a:effectLst/>
                        </a:rPr>
                        <a:t>Limited liability for members</a:t>
                      </a:r>
                    </a:p>
                    <a:p>
                      <a:pPr marL="171450" indent="-171450" fontAlgn="base">
                        <a:buFontTx/>
                        <a:buChar char="-"/>
                      </a:pPr>
                      <a:r>
                        <a:rPr lang="en-GB" sz="2000" dirty="0">
                          <a:effectLst/>
                        </a:rPr>
                        <a:t>Flexible management structure</a:t>
                      </a:r>
                    </a:p>
                    <a:p>
                      <a:pPr marL="171450" indent="-171450" fontAlgn="base">
                        <a:buFontTx/>
                        <a:buChar char="-"/>
                      </a:pPr>
                      <a:r>
                        <a:rPr lang="en-GB" sz="2000" dirty="0">
                          <a:effectLst/>
                        </a:rPr>
                        <a:t>Pass-through taxation</a:t>
                      </a:r>
                    </a:p>
                    <a:p>
                      <a:pPr marL="171450" indent="-171450" fontAlgn="base">
                        <a:buFontTx/>
                        <a:buChar char="-"/>
                      </a:pPr>
                      <a:r>
                        <a:rPr lang="en-GB" sz="2000" dirty="0">
                          <a:effectLst/>
                        </a:rPr>
                        <a:t>Fewer compliance requirements than corporations</a:t>
                      </a:r>
                    </a:p>
                  </a:txBody>
                  <a:tcPr marL="12472" marR="12472" marT="6236" marB="6236" anchor="ctr">
                    <a:lnL w="4763" cap="flat" cmpd="sng" algn="ctr">
                      <a:solidFill>
                        <a:srgbClr val="10D1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3" cap="flat" cmpd="sng" algn="ctr">
                      <a:solidFill>
                        <a:srgbClr val="70A1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0D1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3" cap="flat" cmpd="sng" algn="ctr">
                      <a:solidFill>
                        <a:srgbClr val="10D1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fontAlgn="base">
                        <a:buFontTx/>
                        <a:buChar char="-"/>
                      </a:pPr>
                      <a:r>
                        <a:rPr lang="en-GB" sz="2000" dirty="0">
                          <a:effectLst/>
                        </a:rPr>
                        <a:t>More complex to establish than sole proprietorships or partnerships</a:t>
                      </a:r>
                    </a:p>
                    <a:p>
                      <a:pPr marL="171450" indent="-171450" fontAlgn="base">
                        <a:buFontTx/>
                        <a:buChar char="-"/>
                      </a:pPr>
                      <a:r>
                        <a:rPr lang="en-GB" sz="2000" dirty="0">
                          <a:effectLst/>
                        </a:rPr>
                        <a:t>Limited life in some states</a:t>
                      </a:r>
                    </a:p>
                    <a:p>
                      <a:pPr marL="171450" indent="-171450" fontAlgn="base">
                        <a:buFontTx/>
                        <a:buChar char="-"/>
                      </a:pPr>
                      <a:r>
                        <a:rPr lang="en-GB" sz="2000" dirty="0">
                          <a:effectLst/>
                        </a:rPr>
                        <a:t>May have higher fees and taxes in some states</a:t>
                      </a:r>
                    </a:p>
                  </a:txBody>
                  <a:tcPr marL="12472" marR="12472" marT="6236" marB="6236" anchor="ctr">
                    <a:lnL w="4763" cap="flat" cmpd="sng" algn="ctr">
                      <a:solidFill>
                        <a:srgbClr val="70A1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3" cap="flat" cmpd="sng" algn="ctr">
                      <a:solidFill>
                        <a:srgbClr val="70A1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A1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3" cap="flat" cmpd="sng" algn="ctr">
                      <a:solidFill>
                        <a:srgbClr val="70A1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77941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9097236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803E05A2-F371-5AF7-A896-DCF5C0D234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n-GB" sz="3200" b="1" dirty="0"/>
              <a:t>Business Processes</a:t>
            </a:r>
            <a:endParaRPr lang="en-US" sz="3200" b="1" dirty="0"/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1A763CD6-AE4A-090D-D20C-45599B6139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5400" y="1196752"/>
            <a:ext cx="10972800" cy="4320481"/>
          </a:xfrm>
        </p:spPr>
        <p:txBody>
          <a:bodyPr/>
          <a:lstStyle/>
          <a:p>
            <a:pPr marL="0" indent="0">
              <a:buNone/>
            </a:pPr>
            <a:r>
              <a:rPr lang="en-GB" sz="2400" dirty="0"/>
              <a:t>A business process is a set of repeatable steps that an organisation performs to achieve a specific objective or goal. Effective business processes are essential for operational efficiency, achieving strategic goals, and ensuring business sustainability (Morrison, 2017).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b="1" dirty="0"/>
              <a:t>Purpose of Business Processes:</a:t>
            </a:r>
          </a:p>
          <a:p>
            <a:r>
              <a:rPr lang="en-GB" sz="2400" dirty="0"/>
              <a:t>To ensure tasks are performed consistently and efficiently.</a:t>
            </a:r>
          </a:p>
          <a:p>
            <a:r>
              <a:rPr lang="en-GB" sz="2400" dirty="0"/>
              <a:t>To help the organization achieve its strategic objectives by standardizing and optimizing operations.</a:t>
            </a:r>
          </a:p>
        </p:txBody>
      </p:sp>
    </p:spTree>
    <p:extLst>
      <p:ext uri="{BB962C8B-B14F-4D97-AF65-F5344CB8AC3E}">
        <p14:creationId xmlns:p14="http://schemas.microsoft.com/office/powerpoint/2010/main" val="27792595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803E05A2-F371-5AF7-A896-DCF5C0D234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994122"/>
          </a:xfrm>
        </p:spPr>
        <p:txBody>
          <a:bodyPr/>
          <a:lstStyle/>
          <a:p>
            <a:r>
              <a:rPr lang="en-GB" sz="3200" b="1" dirty="0"/>
              <a:t>Business Processes</a:t>
            </a:r>
            <a:endParaRPr lang="en-US" sz="3200" b="1" dirty="0"/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1A763CD6-AE4A-090D-D20C-45599B6139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5400" y="1196752"/>
            <a:ext cx="10972800" cy="4320481"/>
          </a:xfrm>
        </p:spPr>
        <p:txBody>
          <a:bodyPr/>
          <a:lstStyle/>
          <a:p>
            <a:pPr marL="0" indent="0">
              <a:buNone/>
            </a:pPr>
            <a:r>
              <a:rPr lang="en-GB" sz="2000" b="1" dirty="0"/>
              <a:t>Essential Criteria for a Good Business Process</a:t>
            </a:r>
            <a:r>
              <a:rPr lang="en-GB" sz="2000" dirty="0"/>
              <a:t>:</a:t>
            </a:r>
          </a:p>
          <a:p>
            <a:pPr marL="0" indent="0">
              <a:buNone/>
            </a:pPr>
            <a:r>
              <a:rPr lang="en-GB" sz="2000" dirty="0"/>
              <a:t>Repeatability:</a:t>
            </a:r>
          </a:p>
          <a:p>
            <a:pPr lvl="1"/>
            <a:r>
              <a:rPr lang="en-GB" sz="2000" dirty="0"/>
              <a:t>A good business process must be designed to be repeatable, ensuring that the same steps can be followed consistently to achieve the desired outcome. </a:t>
            </a:r>
          </a:p>
          <a:p>
            <a:pPr lvl="1"/>
            <a:r>
              <a:rPr lang="en-GB" sz="2000" dirty="0"/>
              <a:t>Example: Standard operating procedures for routine tasks.</a:t>
            </a:r>
          </a:p>
          <a:p>
            <a:pPr marL="0" indent="0">
              <a:buNone/>
            </a:pPr>
            <a:r>
              <a:rPr lang="en-GB" sz="2000" dirty="0"/>
              <a:t>Transparency:</a:t>
            </a:r>
          </a:p>
          <a:p>
            <a:pPr lvl="1"/>
            <a:r>
              <a:rPr lang="en-GB" sz="2000" dirty="0"/>
              <a:t>Transparency in business processes allows for tracking and monitoring of performance. Example: Transparent financial reporting processes.</a:t>
            </a:r>
          </a:p>
          <a:p>
            <a:pPr marL="0" indent="0">
              <a:buNone/>
            </a:pPr>
            <a:r>
              <a:rPr lang="en-GB" sz="2000" dirty="0"/>
              <a:t>Agility:</a:t>
            </a:r>
          </a:p>
          <a:p>
            <a:pPr lvl="1"/>
            <a:r>
              <a:rPr lang="en-GB" sz="2000" dirty="0"/>
              <a:t>Agility in business processes means they can be quickly adapted to changing conditions. Example: Agile project management methodologies.</a:t>
            </a:r>
          </a:p>
        </p:txBody>
      </p:sp>
    </p:spTree>
    <p:extLst>
      <p:ext uri="{BB962C8B-B14F-4D97-AF65-F5344CB8AC3E}">
        <p14:creationId xmlns:p14="http://schemas.microsoft.com/office/powerpoint/2010/main" val="7919089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714A846F-60E9-710D-3204-B0470B8C10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949106"/>
          </a:xfrm>
        </p:spPr>
        <p:txBody>
          <a:bodyPr/>
          <a:lstStyle/>
          <a:p>
            <a:r>
              <a:rPr lang="en-GB" sz="3200" b="1" dirty="0"/>
              <a:t>  The Importance of Business Processes</a:t>
            </a:r>
            <a:endParaRPr lang="en-US" sz="3200" dirty="0"/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BB1B243D-D1FA-AFB4-A51C-E6FCCCAE4F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268760"/>
            <a:ext cx="10972800" cy="4190764"/>
          </a:xfrm>
        </p:spPr>
        <p:txBody>
          <a:bodyPr vert="horz" wrap="square" lIns="91440" tIns="45720" rIns="91440" bIns="45720" rtlCol="0" anchor="t">
            <a:noAutofit/>
          </a:bodyPr>
          <a:lstStyle/>
          <a:p>
            <a:pPr marL="0" indent="0" algn="just">
              <a:buNone/>
            </a:pPr>
            <a:r>
              <a:rPr lang="en-GB" sz="2200" b="0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ui-sans-serif"/>
              </a:rPr>
              <a:t>Business processes are crucial for keeping a company on task, preventing errors, and increasing the efficiency and speed with which staff can accomplish their work. They ensure consistency, quality, and regulatory compliance across all operations.</a:t>
            </a:r>
            <a:endParaRPr lang="en-GB" sz="2200" dirty="0">
              <a:solidFill>
                <a:srgbClr val="0D0D0D"/>
              </a:solidFill>
              <a:highlight>
                <a:srgbClr val="FFFFFF"/>
              </a:highlight>
              <a:latin typeface="ui-sans-serif"/>
            </a:endParaRPr>
          </a:p>
          <a:p>
            <a:pPr marL="0" indent="0" algn="just">
              <a:buNone/>
            </a:pPr>
            <a:r>
              <a:rPr lang="en-GB" sz="2200" b="1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ui-sans-serif"/>
              </a:rPr>
              <a:t>Key Benefits of Well-Designed Business Processes:</a:t>
            </a:r>
            <a:endParaRPr lang="en-GB" sz="2200" b="0" i="0" dirty="0">
              <a:solidFill>
                <a:srgbClr val="0D0D0D"/>
              </a:solidFill>
              <a:effectLst/>
              <a:highlight>
                <a:srgbClr val="FFFFFF"/>
              </a:highlight>
              <a:latin typeface="ui-sans-serif"/>
            </a:endParaRPr>
          </a:p>
          <a:p>
            <a:pPr algn="just"/>
            <a:r>
              <a:rPr lang="en-GB" sz="2000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ui-sans-serif"/>
              </a:rPr>
              <a:t>Operational Efficiency</a:t>
            </a:r>
            <a:r>
              <a:rPr lang="en-GB" sz="2000" dirty="0">
                <a:solidFill>
                  <a:srgbClr val="0D0D0D"/>
                </a:solidFill>
                <a:highlight>
                  <a:srgbClr val="FFFFFF"/>
                </a:highlight>
                <a:latin typeface="ui-sans-serif"/>
              </a:rPr>
              <a:t> </a:t>
            </a:r>
          </a:p>
          <a:p>
            <a:pPr algn="just"/>
            <a:r>
              <a:rPr lang="en-GB" sz="2000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ui-sans-serif"/>
              </a:rPr>
              <a:t>Quality Assurance</a:t>
            </a:r>
          </a:p>
          <a:p>
            <a:pPr algn="just"/>
            <a:r>
              <a:rPr lang="en-GB" sz="2000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ui-sans-serif"/>
              </a:rPr>
              <a:t>Regulatory Compliance</a:t>
            </a:r>
          </a:p>
          <a:p>
            <a:pPr algn="just"/>
            <a:r>
              <a:rPr lang="en-GB" sz="2000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ui-sans-serif"/>
              </a:rPr>
              <a:t>Identifying Opportunities for Improvement</a:t>
            </a:r>
          </a:p>
          <a:p>
            <a:pPr algn="just"/>
            <a:r>
              <a:rPr lang="en-GB" sz="2000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ui-sans-serif"/>
              </a:rPr>
              <a:t>Cost Reduction</a:t>
            </a:r>
          </a:p>
          <a:p>
            <a:pPr algn="just"/>
            <a:r>
              <a:rPr lang="en-GB" sz="2000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ui-sans-serif"/>
              </a:rPr>
              <a:t>Achieving Long-Term Goals</a:t>
            </a:r>
          </a:p>
        </p:txBody>
      </p:sp>
    </p:spTree>
    <p:extLst>
      <p:ext uri="{BB962C8B-B14F-4D97-AF65-F5344CB8AC3E}">
        <p14:creationId xmlns:p14="http://schemas.microsoft.com/office/powerpoint/2010/main" val="17675123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90B5D4FC-D7D6-B90C-E679-53D03714F2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842550"/>
          </a:xfrm>
        </p:spPr>
        <p:txBody>
          <a:bodyPr/>
          <a:lstStyle/>
          <a:p>
            <a:r>
              <a:rPr lang="en-GB" sz="3200" b="1" dirty="0"/>
              <a:t>Types and Examples of Business Processes Cont.</a:t>
            </a:r>
            <a:endParaRPr lang="en-US" sz="32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565728C-A4E1-640E-2B51-1DE3AEF2B7AB}"/>
              </a:ext>
            </a:extLst>
          </p:cNvPr>
          <p:cNvSpPr txBox="1"/>
          <p:nvPr/>
        </p:nvSpPr>
        <p:spPr>
          <a:xfrm>
            <a:off x="590965" y="1196752"/>
            <a:ext cx="11031016" cy="45858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b="1" dirty="0"/>
              <a:t>Operational Processes</a:t>
            </a:r>
          </a:p>
          <a:p>
            <a:r>
              <a:rPr lang="en-GB" dirty="0"/>
              <a:t>Operational processes are the most fundamental parts of a business because they are directly responsible for creating and delivering products and services.</a:t>
            </a:r>
          </a:p>
          <a:p>
            <a:endParaRPr lang="en-GB" sz="2000" b="1" dirty="0"/>
          </a:p>
          <a:p>
            <a:r>
              <a:rPr lang="en-GB" sz="2000" b="1" dirty="0"/>
              <a:t>Product Development</a:t>
            </a:r>
          </a:p>
          <a:p>
            <a:r>
              <a:rPr lang="en-GB" dirty="0"/>
              <a:t>The product development process involves creating and improving your offerings over time. </a:t>
            </a:r>
          </a:p>
          <a:p>
            <a:r>
              <a:rPr lang="en-GB" dirty="0"/>
              <a:t>The basic steps include: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GB" dirty="0"/>
              <a:t>Identifying a market opportunity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GB" dirty="0"/>
              <a:t>Brainstorming solutions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GB" dirty="0"/>
              <a:t>Choosing promising solutions for development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GB" dirty="0"/>
              <a:t>Testing demos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GB" dirty="0"/>
              <a:t>Selecting one version for release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GB" dirty="0"/>
              <a:t>Monitoring the released version's success</a:t>
            </a:r>
          </a:p>
          <a:p>
            <a:r>
              <a:rPr lang="en-GB" dirty="0"/>
              <a:t>This process repeats whenever the company wants to improve or update its products or release something new.</a:t>
            </a:r>
          </a:p>
          <a:p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296481197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2EBD21EC-560E-3364-0A22-B81826CD56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GB" sz="3200" b="1" dirty="0"/>
              <a:t>Types and Examples of Business Processes Cont. </a:t>
            </a:r>
            <a:endParaRPr lang="en-US" sz="3200" dirty="0"/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BB1B243D-D1FA-AFB4-A51C-E6FCCCAE4F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 vert="horz" wrap="square" lIns="91440" tIns="45720" rIns="91440" bIns="45720" rtlCol="0" anchor="t">
            <a:noAutofit/>
          </a:bodyPr>
          <a:lstStyle/>
          <a:p>
            <a:pPr marL="0" indent="0" algn="just">
              <a:buNone/>
            </a:pPr>
            <a:r>
              <a:rPr lang="en-GB" sz="2200" b="1" dirty="0"/>
              <a:t>Manufacturing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2200" dirty="0"/>
              <a:t>Once the offerings have been developed, it's time to produce them. 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2200" dirty="0"/>
              <a:t>The manufacturing process typically involves:</a:t>
            </a:r>
          </a:p>
          <a:p>
            <a:pPr marL="628650" lvl="1" indent="-171450" algn="just">
              <a:buFont typeface="Arial" panose="020B0604020202020204" pitchFamily="34" charset="0"/>
              <a:buChar char="•"/>
            </a:pPr>
            <a:r>
              <a:rPr lang="en-GB" sz="2200" dirty="0"/>
              <a:t>Sourcing materials</a:t>
            </a:r>
          </a:p>
          <a:p>
            <a:pPr marL="628650" lvl="1" indent="-171450" algn="just">
              <a:buFont typeface="Arial" panose="020B0604020202020204" pitchFamily="34" charset="0"/>
              <a:buChar char="•"/>
            </a:pPr>
            <a:r>
              <a:rPr lang="en-GB" sz="2200" dirty="0"/>
              <a:t>Transporting materials to the manufacturing location</a:t>
            </a:r>
          </a:p>
          <a:p>
            <a:pPr marL="628650" lvl="1" indent="-171450" algn="just">
              <a:buFont typeface="Arial" panose="020B0604020202020204" pitchFamily="34" charset="0"/>
              <a:buChar char="•"/>
            </a:pPr>
            <a:r>
              <a:rPr lang="en-GB" sz="2200" dirty="0"/>
              <a:t>Following a predetermined order of steps to transform the materials into a product</a:t>
            </a:r>
          </a:p>
          <a:p>
            <a:pPr marL="628650" lvl="1" indent="-171450" algn="just">
              <a:buFont typeface="Arial" panose="020B0604020202020204" pitchFamily="34" charset="0"/>
              <a:buChar char="•"/>
            </a:pPr>
            <a:r>
              <a:rPr lang="en-GB" sz="2200" dirty="0"/>
              <a:t>Packing the product for delivery</a:t>
            </a:r>
          </a:p>
          <a:p>
            <a:pPr marL="628650" lvl="1" indent="-171450" algn="just">
              <a:buFont typeface="Arial" panose="020B0604020202020204" pitchFamily="34" charset="0"/>
              <a:buChar char="•"/>
            </a:pPr>
            <a:r>
              <a:rPr lang="en-GB" sz="2200" dirty="0"/>
              <a:t>Bringing the packed product to the pickup location</a:t>
            </a:r>
          </a:p>
        </p:txBody>
      </p:sp>
    </p:spTree>
    <p:extLst>
      <p:ext uri="{BB962C8B-B14F-4D97-AF65-F5344CB8AC3E}">
        <p14:creationId xmlns:p14="http://schemas.microsoft.com/office/powerpoint/2010/main" val="323712043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2EBD21EC-560E-3364-0A22-B81826CD56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GB" sz="3200" b="1" dirty="0"/>
              <a:t>Types and Examples of Business Processes Cont. </a:t>
            </a:r>
            <a:endParaRPr lang="en-US" sz="3200" dirty="0"/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BB1B243D-D1FA-AFB4-A51C-E6FCCCAE4F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340768"/>
            <a:ext cx="10972800" cy="4176465"/>
          </a:xfrm>
        </p:spPr>
        <p:txBody>
          <a:bodyPr vert="horz" wrap="square" lIns="91440" tIns="45720" rIns="91440" bIns="45720" rtlCol="0" anchor="t">
            <a:noAutofit/>
          </a:bodyPr>
          <a:lstStyle/>
          <a:p>
            <a:pPr marL="0" indent="0" algn="just">
              <a:buNone/>
            </a:pPr>
            <a:r>
              <a:rPr lang="en-GB" sz="2200" b="1" dirty="0"/>
              <a:t>Delivery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2200" dirty="0"/>
              <a:t>The delivery process may vary based on the business structure. 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2200" dirty="0"/>
              <a:t>It can range from bringing products to an on-site showroom to navigating international shipping laws. 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2200" dirty="0"/>
              <a:t>A well-thought-out delivery process reduces wasted time, money, and effort. </a:t>
            </a:r>
          </a:p>
          <a:p>
            <a:pPr marL="0" indent="0" algn="just">
              <a:buNone/>
            </a:pPr>
            <a:endParaRPr lang="en-GB" sz="2200" dirty="0"/>
          </a:p>
          <a:p>
            <a:pPr marL="0" indent="0" algn="just">
              <a:buNone/>
            </a:pPr>
            <a:r>
              <a:rPr lang="en-GB" sz="2200" b="1" dirty="0"/>
              <a:t>Sales Processes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2200" dirty="0"/>
              <a:t>Businesses need to sell their products to succeed. 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2200" dirty="0"/>
              <a:t>Sales processes are the procedures businesses use to ensure they bring in revenue.</a:t>
            </a:r>
          </a:p>
        </p:txBody>
      </p:sp>
    </p:spTree>
    <p:extLst>
      <p:ext uri="{BB962C8B-B14F-4D97-AF65-F5344CB8AC3E}">
        <p14:creationId xmlns:p14="http://schemas.microsoft.com/office/powerpoint/2010/main" val="211415981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76E7CC8F-577E-5B0F-26EA-1109BA7656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 wrap="square" anchor="ctr">
            <a:normAutofit/>
          </a:bodyPr>
          <a:lstStyle/>
          <a:p>
            <a:r>
              <a:rPr lang="en-GB" sz="3200" b="1" dirty="0"/>
              <a:t>Business Process Ideas and Examples </a:t>
            </a:r>
            <a:endParaRPr lang="en-US" sz="3200" b="1" dirty="0"/>
          </a:p>
        </p:txBody>
      </p:sp>
      <p:pic>
        <p:nvPicPr>
          <p:cNvPr id="3074" name="Picture 2" descr="business-process-example">
            <a:extLst>
              <a:ext uri="{FF2B5EF4-FFF2-40B4-BE49-F238E27FC236}">
                <a16:creationId xmlns:a16="http://schemas.microsoft.com/office/drawing/2014/main" id="{1BD95FF6-9DF7-F5E3-071D-7C2BA8A015A0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9600" y="1797544"/>
            <a:ext cx="5384800" cy="3594354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4" name="Subtitle 3">
            <a:extLst>
              <a:ext uri="{FF2B5EF4-FFF2-40B4-BE49-F238E27FC236}">
                <a16:creationId xmlns:a16="http://schemas.microsoft.com/office/drawing/2014/main" id="{BB1B243D-D1FA-AFB4-A51C-E6FCCCAE4F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 vert="horz" wrap="square" lIns="91440" tIns="45720" rIns="91440" bIns="45720" rtlCol="0" anchor="t">
            <a:normAutofit/>
          </a:bodyPr>
          <a:lstStyle/>
          <a:p>
            <a:pPr marL="0" indent="0" algn="just">
              <a:lnSpc>
                <a:spcPct val="90000"/>
              </a:lnSpc>
              <a:buNone/>
            </a:pPr>
            <a:endParaRPr lang="en-GB" sz="2200" dirty="0"/>
          </a:p>
          <a:p>
            <a:pPr marL="0" indent="0" algn="just">
              <a:lnSpc>
                <a:spcPct val="90000"/>
              </a:lnSpc>
              <a:buNone/>
            </a:pPr>
            <a:r>
              <a:rPr lang="en-GB" sz="2200" dirty="0"/>
              <a:t>Explore Real-World Business Process Ideas and Examples:</a:t>
            </a:r>
          </a:p>
          <a:p>
            <a:pPr marL="0" indent="0" algn="just">
              <a:lnSpc>
                <a:spcPct val="90000"/>
              </a:lnSpc>
              <a:buNone/>
            </a:pPr>
            <a:endParaRPr lang="en-GB" sz="2200" dirty="0"/>
          </a:p>
          <a:p>
            <a:pPr marL="0" indent="0" algn="just">
              <a:lnSpc>
                <a:spcPct val="90000"/>
              </a:lnSpc>
              <a:buNone/>
            </a:pPr>
            <a:r>
              <a:rPr lang="en-GB" sz="2200" dirty="0"/>
              <a:t>Review these practical examples to understand how business processes are implemented in real-world scenarios.</a:t>
            </a:r>
          </a:p>
          <a:p>
            <a:pPr marL="0" indent="0" algn="just">
              <a:lnSpc>
                <a:spcPct val="90000"/>
              </a:lnSpc>
              <a:buNone/>
            </a:pPr>
            <a:endParaRPr lang="en-GB" sz="2200" dirty="0">
              <a:hlinkClick r:id="rId3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marL="0" indent="0" algn="just">
              <a:lnSpc>
                <a:spcPct val="90000"/>
              </a:lnSpc>
              <a:buNone/>
            </a:pPr>
            <a:r>
              <a:rPr lang="en-GB" sz="2200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6 Real-World Business Process Ideas and Examples For Inspiration in 2024 (kissflow.com)</a:t>
            </a:r>
            <a:endParaRPr lang="en-GB" sz="2200" dirty="0"/>
          </a:p>
        </p:txBody>
      </p:sp>
    </p:spTree>
    <p:extLst>
      <p:ext uri="{BB962C8B-B14F-4D97-AF65-F5344CB8AC3E}">
        <p14:creationId xmlns:p14="http://schemas.microsoft.com/office/powerpoint/2010/main" val="406386453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318957-1753-EBB6-03D2-08BCABEC55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9416" y="404664"/>
            <a:ext cx="2953544" cy="1140996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b="1" dirty="0"/>
              <a:t>Summary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E2412D52-F901-0180-9469-10B97E7886E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47546518"/>
              </p:ext>
            </p:extLst>
          </p:nvPr>
        </p:nvGraphicFramePr>
        <p:xfrm>
          <a:off x="857184" y="1196752"/>
          <a:ext cx="10351383" cy="44375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5509553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8A7F69F2-12A2-C5AB-4BE6-DF87F9AD11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n-GB" sz="3200" b="1" dirty="0"/>
              <a:t>References</a:t>
            </a:r>
            <a:endParaRPr lang="en-US" sz="3200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315FFF1-43FC-FCFE-BEC0-38B41837CF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 vert="horz" wrap="square" lIns="91440" tIns="45720" rIns="91440" bIns="45720" rtlCol="0" anchor="t"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GB" sz="2200" dirty="0" err="1"/>
              <a:t>Byju's</a:t>
            </a:r>
            <a:r>
              <a:rPr lang="en-GB" sz="2200" dirty="0"/>
              <a:t> (2024). Forms of business organisation. Available </a:t>
            </a:r>
            <a:r>
              <a:rPr lang="en-GB" sz="2200" dirty="0" err="1"/>
              <a:t>at:</a:t>
            </a:r>
            <a:r>
              <a:rPr lang="en-GB" sz="2200" dirty="0" err="1">
                <a:hlinkClick r:id="rId2"/>
              </a:rPr>
              <a:t>Forms</a:t>
            </a:r>
            <a:r>
              <a:rPr lang="en-GB" sz="2200" dirty="0">
                <a:hlinkClick r:id="rId2"/>
              </a:rPr>
              <a:t> of Business Organisations: </a:t>
            </a:r>
            <a:r>
              <a:rPr lang="en-GB" sz="2200" dirty="0" err="1">
                <a:hlinkClick r:id="rId2"/>
              </a:rPr>
              <a:t>SoleProprietorships</a:t>
            </a:r>
            <a:r>
              <a:rPr lang="en-GB" sz="2200" dirty="0">
                <a:hlinkClick r:id="rId2"/>
              </a:rPr>
              <a:t>, Partnerships, Corporations, LLC (byjus.com)</a:t>
            </a:r>
            <a:r>
              <a:rPr lang="en-GB" sz="2200" dirty="0"/>
              <a:t>. (Accessed 12th April 2024)</a:t>
            </a:r>
            <a:r>
              <a:rPr lang="en-GB" sz="2200" b="1" dirty="0"/>
              <a:t>  </a:t>
            </a:r>
          </a:p>
          <a:p>
            <a:pPr marL="0" indent="0">
              <a:lnSpc>
                <a:spcPct val="90000"/>
              </a:lnSpc>
              <a:buNone/>
            </a:pPr>
            <a:endParaRPr lang="en-GB" sz="2200" b="1" dirty="0"/>
          </a:p>
          <a:p>
            <a:pPr marL="0" indent="0">
              <a:lnSpc>
                <a:spcPct val="90000"/>
              </a:lnSpc>
              <a:buNone/>
            </a:pPr>
            <a:r>
              <a:rPr lang="en-GB" sz="2200" b="1" dirty="0" err="1"/>
              <a:t>Jayachandran.A</a:t>
            </a:r>
            <a:r>
              <a:rPr lang="en-GB" sz="2200" b="1" dirty="0"/>
              <a:t> (2024). What is international business. Available at: </a:t>
            </a:r>
            <a:r>
              <a:rPr lang="en-GB" sz="2200" dirty="0">
                <a:hlinkClick r:id="rId3"/>
              </a:rPr>
              <a:t>International Business - What Is It, Types, Strategy, Advantages (wallstreetmojo.com)</a:t>
            </a:r>
            <a:r>
              <a:rPr lang="en-GB" sz="2200" dirty="0"/>
              <a:t>. (Accessed 12th April 2024)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2200" dirty="0"/>
              <a:t>Morrison, J. (2017). The Global Business Environment Challenges and Responsibilities. 4th ed. London: Palgrave.</a:t>
            </a:r>
          </a:p>
          <a:p>
            <a:pPr>
              <a:lnSpc>
                <a:spcPct val="90000"/>
              </a:lnSpc>
            </a:pPr>
            <a:endParaRPr lang="en-GB" sz="2200" dirty="0"/>
          </a:p>
          <a:p>
            <a:pPr>
              <a:lnSpc>
                <a:spcPct val="90000"/>
              </a:lnSpc>
            </a:pPr>
            <a:endParaRPr lang="en-GB" sz="2200" dirty="0"/>
          </a:p>
          <a:p>
            <a:pPr>
              <a:lnSpc>
                <a:spcPct val="90000"/>
              </a:lnSpc>
            </a:pPr>
            <a:endParaRPr lang="en-GB" sz="2200" dirty="0"/>
          </a:p>
          <a:p>
            <a:pPr>
              <a:lnSpc>
                <a:spcPct val="90000"/>
              </a:lnSpc>
            </a:pPr>
            <a:endParaRPr lang="en-GB" sz="2200" dirty="0"/>
          </a:p>
        </p:txBody>
      </p:sp>
    </p:spTree>
    <p:extLst>
      <p:ext uri="{BB962C8B-B14F-4D97-AF65-F5344CB8AC3E}">
        <p14:creationId xmlns:p14="http://schemas.microsoft.com/office/powerpoint/2010/main" val="4211995302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1654</Words>
  <Application>Microsoft Office PowerPoint</Application>
  <PresentationFormat>Widescreen</PresentationFormat>
  <Paragraphs>233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31" baseType="lpstr">
      <vt:lpstr>Aharoni</vt:lpstr>
      <vt:lpstr>Arial</vt:lpstr>
      <vt:lpstr>Arial,Sans-Serif</vt:lpstr>
      <vt:lpstr>Myriad Pro</vt:lpstr>
      <vt:lpstr>Segoe UI</vt:lpstr>
      <vt:lpstr>Times New Roman</vt:lpstr>
      <vt:lpstr>ui-sans-serif</vt:lpstr>
      <vt:lpstr>Verdana</vt:lpstr>
      <vt:lpstr>20140311PresentationUWTSDTemplate</vt:lpstr>
      <vt:lpstr>LCBB4010 </vt:lpstr>
      <vt:lpstr>By the end of this session, students should be aware of:</vt:lpstr>
      <vt:lpstr>PowerPoint Presentation</vt:lpstr>
      <vt:lpstr>Reading List</vt:lpstr>
      <vt:lpstr>Aim(s) &amp; Learning Outcomes of the Module</vt:lpstr>
      <vt:lpstr>Business Organisations</vt:lpstr>
      <vt:lpstr> Business Formation and Ownership </vt:lpstr>
      <vt:lpstr>Business Formation and Ownership-  Sole Proprietorship</vt:lpstr>
      <vt:lpstr>Business Formation and Ownership - Partnership</vt:lpstr>
      <vt:lpstr>Business Formation and Ownership: Corporation</vt:lpstr>
      <vt:lpstr>Business Formation and Ownership –  Limited Liability Company (LLC)  </vt:lpstr>
      <vt:lpstr>Advantages and Limitations of Different Business Organisations</vt:lpstr>
      <vt:lpstr>Advantages and Limitations of Different Business Organisations</vt:lpstr>
      <vt:lpstr>Business Processes</vt:lpstr>
      <vt:lpstr>Business Processes</vt:lpstr>
      <vt:lpstr>  The Importance of Business Processes</vt:lpstr>
      <vt:lpstr>Types and Examples of Business Processes Cont.</vt:lpstr>
      <vt:lpstr>Types and Examples of Business Processes Cont. </vt:lpstr>
      <vt:lpstr>Types and Examples of Business Processes Cont. </vt:lpstr>
      <vt:lpstr>Business Process Ideas and Examples </vt:lpstr>
      <vt:lpstr>PowerPoint Presentation</vt:lpstr>
      <vt:lpstr>References</vt:lpstr>
    </vt:vector>
  </TitlesOfParts>
  <Company>University of Wales Lampeter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 Management Skills I</dc:title>
  <dc:creator>Venus</dc:creator>
  <cp:lastModifiedBy>Piyumika Kithulgoda Gamage</cp:lastModifiedBy>
  <cp:revision>138</cp:revision>
  <cp:lastPrinted>2018-07-09T15:27:01Z</cp:lastPrinted>
  <dcterms:created xsi:type="dcterms:W3CDTF">2002-10-07T19:43:58Z</dcterms:created>
  <dcterms:modified xsi:type="dcterms:W3CDTF">2024-06-17T17:14:20Z</dcterms:modified>
</cp:coreProperties>
</file>