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801600" cy="7772400"/>
  <p:notesSz cx="12801600" cy="77724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68">
          <p15:clr>
            <a:srgbClr val="A4A3A4"/>
          </p15:clr>
        </p15:guide>
        <p15:guide id="2" pos="244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1044" y="72"/>
      </p:cViewPr>
      <p:guideLst>
        <p:guide orient="horz" pos="3168"/>
        <p:guide pos="244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Title</a:t>
            </a:r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220853" y="355600"/>
            <a:ext cx="12237845" cy="74168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722496" y="3834183"/>
            <a:ext cx="6837758" cy="13415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678"/>
              </a:lnSpc>
              <a:spcBef>
                <a:spcPts val="0"/>
              </a:spcBef>
              <a:spcAft>
                <a:spcPts val="0"/>
              </a:spcAft>
            </a:pPr>
            <a:r>
              <a:rPr sz="2400" dirty="0">
                <a:solidFill>
                  <a:srgbClr val="000000"/>
                </a:solidFill>
                <a:latin typeface="Arial"/>
                <a:cs typeface="Arial"/>
              </a:rPr>
              <a:t>NAME: LIDIA MADALINA DUMITRU</a:t>
            </a:r>
          </a:p>
          <a:p>
            <a:pPr marL="0" marR="0">
              <a:lnSpc>
                <a:spcPts val="2528"/>
              </a:lnSpc>
              <a:spcBef>
                <a:spcPts val="0"/>
              </a:spcBef>
              <a:spcAft>
                <a:spcPts val="0"/>
              </a:spcAft>
            </a:pPr>
            <a:r>
              <a:rPr sz="2400" dirty="0">
                <a:solidFill>
                  <a:srgbClr val="000000"/>
                </a:solidFill>
                <a:latin typeface="Arial"/>
                <a:cs typeface="Arial"/>
              </a:rPr>
              <a:t>STUDENT ID:2241870</a:t>
            </a:r>
          </a:p>
          <a:p>
            <a:pPr marL="0" marR="0">
              <a:lnSpc>
                <a:spcPts val="2528"/>
              </a:lnSpc>
              <a:spcBef>
                <a:spcPts val="0"/>
              </a:spcBef>
              <a:spcAft>
                <a:spcPts val="0"/>
              </a:spcAft>
            </a:pPr>
            <a:r>
              <a:rPr sz="2400" dirty="0">
                <a:solidFill>
                  <a:srgbClr val="000000"/>
                </a:solidFill>
                <a:latin typeface="Arial"/>
                <a:cs typeface="Arial"/>
              </a:rPr>
              <a:t>MODULE:MARKETING ESSENTIALS BMIH4005</a:t>
            </a:r>
          </a:p>
          <a:p>
            <a:pPr marL="0" marR="0">
              <a:lnSpc>
                <a:spcPts val="2528"/>
              </a:lnSpc>
              <a:spcBef>
                <a:spcPts val="50"/>
              </a:spcBef>
              <a:spcAft>
                <a:spcPts val="0"/>
              </a:spcAft>
            </a:pPr>
            <a:r>
              <a:rPr sz="2400" dirty="0">
                <a:solidFill>
                  <a:srgbClr val="000000"/>
                </a:solidFill>
                <a:latin typeface="Arial"/>
                <a:cs typeface="Arial"/>
              </a:rPr>
              <a:t>LECTURRER'S NAME: DALE CLARKE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55599" y="0"/>
            <a:ext cx="12103098" cy="7772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19</Words>
  <Application>Microsoft Office PowerPoint</Application>
  <PresentationFormat>Custom</PresentationFormat>
  <Paragraphs>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Theme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PowerPoint</dc:title>
  <dc:creator>DefaultAppPool</dc:creator>
  <cp:lastModifiedBy>Lidia Dumitru</cp:lastModifiedBy>
  <cp:revision>1</cp:revision>
  <dcterms:modified xsi:type="dcterms:W3CDTF">2023-06-08T20:09:23Z</dcterms:modified>
</cp:coreProperties>
</file>