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C77971-88B6-4581-B43F-71924FC0960B}" v="16" dt="2025-12-03T12:01:18.4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10" Type="http://schemas.openxmlformats.org/officeDocument/2006/relationships/image" Target="../media/image35.svg"/><Relationship Id="rId4" Type="http://schemas.openxmlformats.org/officeDocument/2006/relationships/image" Target="../media/image29.svg"/><Relationship Id="rId9" Type="http://schemas.openxmlformats.org/officeDocument/2006/relationships/image" Target="../media/image3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5A9AC3B-B63F-4F41-BE31-B0D962B627B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2B8279-DFED-4553-854B-224148BB985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Social Media platforms include Instagram, TikTok, Facebook, X, and YouTube.</a:t>
          </a:r>
        </a:p>
      </dgm:t>
    </dgm:pt>
    <dgm:pt modelId="{5ADA40D0-02B2-4446-8720-08B1EEF206C2}" type="parTrans" cxnId="{E8C9CC46-2E6F-4C9C-B1E3-7F2012EFFABC}">
      <dgm:prSet/>
      <dgm:spPr/>
      <dgm:t>
        <a:bodyPr/>
        <a:lstStyle/>
        <a:p>
          <a:endParaRPr lang="en-US"/>
        </a:p>
      </dgm:t>
    </dgm:pt>
    <dgm:pt modelId="{46D3BAC2-441E-4383-9E4E-809A951DB2BA}" type="sibTrans" cxnId="{E8C9CC46-2E6F-4C9C-B1E3-7F2012EFFABC}">
      <dgm:prSet/>
      <dgm:spPr/>
      <dgm:t>
        <a:bodyPr/>
        <a:lstStyle/>
        <a:p>
          <a:endParaRPr lang="en-US"/>
        </a:p>
      </dgm:t>
    </dgm:pt>
    <dgm:pt modelId="{85A4EE8D-6BB7-4C04-BF12-ED5E3979B4E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 CRM: Supports engagement, feedback, and community-building (HubSpot &amp; Masters in Marketing 2025)</a:t>
          </a:r>
        </a:p>
      </dgm:t>
    </dgm:pt>
    <dgm:pt modelId="{43C972B7-5C05-4DDF-B776-B2B346F56BBC}" type="parTrans" cxnId="{D6B2AB55-E495-4372-910C-1605F24133AD}">
      <dgm:prSet/>
      <dgm:spPr/>
      <dgm:t>
        <a:bodyPr/>
        <a:lstStyle/>
        <a:p>
          <a:endParaRPr lang="en-US"/>
        </a:p>
      </dgm:t>
    </dgm:pt>
    <dgm:pt modelId="{93FC5505-1D72-4639-BC69-B3AF5BD9323E}" type="sibTrans" cxnId="{D6B2AB55-E495-4372-910C-1605F24133AD}">
      <dgm:prSet/>
      <dgm:spPr/>
      <dgm:t>
        <a:bodyPr/>
        <a:lstStyle/>
        <a:p>
          <a:endParaRPr lang="en-US"/>
        </a:p>
      </dgm:t>
    </dgm:pt>
    <dgm:pt modelId="{37EE7171-192A-477E-9219-3D1715B4B834}" type="pres">
      <dgm:prSet presAssocID="{55A9AC3B-B63F-4F41-BE31-B0D962B627BD}" presName="root" presStyleCnt="0">
        <dgm:presLayoutVars>
          <dgm:dir/>
          <dgm:resizeHandles val="exact"/>
        </dgm:presLayoutVars>
      </dgm:prSet>
      <dgm:spPr/>
    </dgm:pt>
    <dgm:pt modelId="{1935FB8B-3A65-48CE-8D22-C20F6B4CE8B8}" type="pres">
      <dgm:prSet presAssocID="{C42B8279-DFED-4553-854B-224148BB985C}" presName="compNode" presStyleCnt="0"/>
      <dgm:spPr/>
    </dgm:pt>
    <dgm:pt modelId="{4DF93D00-7F49-4FA6-99D9-0CA1E9F0A4C1}" type="pres">
      <dgm:prSet presAssocID="{C42B8279-DFED-4553-854B-224148BB985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seball Hat"/>
        </a:ext>
      </dgm:extLst>
    </dgm:pt>
    <dgm:pt modelId="{FECFBB7F-2B57-4496-A254-233FDAEF063F}" type="pres">
      <dgm:prSet presAssocID="{C42B8279-DFED-4553-854B-224148BB985C}" presName="spaceRect" presStyleCnt="0"/>
      <dgm:spPr/>
    </dgm:pt>
    <dgm:pt modelId="{FBB8263C-7166-4963-9E7A-B55745286FC6}" type="pres">
      <dgm:prSet presAssocID="{C42B8279-DFED-4553-854B-224148BB985C}" presName="textRect" presStyleLbl="revTx" presStyleIdx="0" presStyleCnt="2">
        <dgm:presLayoutVars>
          <dgm:chMax val="1"/>
          <dgm:chPref val="1"/>
        </dgm:presLayoutVars>
      </dgm:prSet>
      <dgm:spPr/>
    </dgm:pt>
    <dgm:pt modelId="{E80DD721-9384-483A-B773-59081F29CF5A}" type="pres">
      <dgm:prSet presAssocID="{46D3BAC2-441E-4383-9E4E-809A951DB2BA}" presName="sibTrans" presStyleCnt="0"/>
      <dgm:spPr/>
    </dgm:pt>
    <dgm:pt modelId="{EE8E67AD-4489-4BFA-95D9-4B1D9E8F9C8C}" type="pres">
      <dgm:prSet presAssocID="{85A4EE8D-6BB7-4C04-BF12-ED5E3979B4E6}" presName="compNode" presStyleCnt="0"/>
      <dgm:spPr/>
    </dgm:pt>
    <dgm:pt modelId="{02BF8CC5-29F3-4478-8AAF-6314F14E4C62}" type="pres">
      <dgm:prSet presAssocID="{85A4EE8D-6BB7-4C04-BF12-ED5E3979B4E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1FDA1174-C85E-4538-B4B8-122102F2D0AE}" type="pres">
      <dgm:prSet presAssocID="{85A4EE8D-6BB7-4C04-BF12-ED5E3979B4E6}" presName="spaceRect" presStyleCnt="0"/>
      <dgm:spPr/>
    </dgm:pt>
    <dgm:pt modelId="{3402FE1A-9F9A-452B-968B-588A6D2B6111}" type="pres">
      <dgm:prSet presAssocID="{85A4EE8D-6BB7-4C04-BF12-ED5E3979B4E6}" presName="textRect" presStyleLbl="revTx" presStyleIdx="1" presStyleCnt="2" custScaleY="212589">
        <dgm:presLayoutVars>
          <dgm:chMax val="1"/>
          <dgm:chPref val="1"/>
        </dgm:presLayoutVars>
      </dgm:prSet>
      <dgm:spPr/>
    </dgm:pt>
  </dgm:ptLst>
  <dgm:cxnLst>
    <dgm:cxn modelId="{52C4DD02-3ACA-4451-BE10-C9E374B14F3F}" type="presOf" srcId="{85A4EE8D-6BB7-4C04-BF12-ED5E3979B4E6}" destId="{3402FE1A-9F9A-452B-968B-588A6D2B6111}" srcOrd="0" destOrd="0" presId="urn:microsoft.com/office/officeart/2018/2/layout/IconLabelList"/>
    <dgm:cxn modelId="{59BEAC3F-EB3A-4D31-B7D2-04916EC95BA8}" type="presOf" srcId="{C42B8279-DFED-4553-854B-224148BB985C}" destId="{FBB8263C-7166-4963-9E7A-B55745286FC6}" srcOrd="0" destOrd="0" presId="urn:microsoft.com/office/officeart/2018/2/layout/IconLabelList"/>
    <dgm:cxn modelId="{EA59D35D-6067-42E1-9378-176285A201B3}" type="presOf" srcId="{55A9AC3B-B63F-4F41-BE31-B0D962B627BD}" destId="{37EE7171-192A-477E-9219-3D1715B4B834}" srcOrd="0" destOrd="0" presId="urn:microsoft.com/office/officeart/2018/2/layout/IconLabelList"/>
    <dgm:cxn modelId="{E8C9CC46-2E6F-4C9C-B1E3-7F2012EFFABC}" srcId="{55A9AC3B-B63F-4F41-BE31-B0D962B627BD}" destId="{C42B8279-DFED-4553-854B-224148BB985C}" srcOrd="0" destOrd="0" parTransId="{5ADA40D0-02B2-4446-8720-08B1EEF206C2}" sibTransId="{46D3BAC2-441E-4383-9E4E-809A951DB2BA}"/>
    <dgm:cxn modelId="{D6B2AB55-E495-4372-910C-1605F24133AD}" srcId="{55A9AC3B-B63F-4F41-BE31-B0D962B627BD}" destId="{85A4EE8D-6BB7-4C04-BF12-ED5E3979B4E6}" srcOrd="1" destOrd="0" parTransId="{43C972B7-5C05-4DDF-B776-B2B346F56BBC}" sibTransId="{93FC5505-1D72-4639-BC69-B3AF5BD9323E}"/>
    <dgm:cxn modelId="{86AB2F5B-9619-44BA-974A-91EC2EE212AF}" type="presParOf" srcId="{37EE7171-192A-477E-9219-3D1715B4B834}" destId="{1935FB8B-3A65-48CE-8D22-C20F6B4CE8B8}" srcOrd="0" destOrd="0" presId="urn:microsoft.com/office/officeart/2018/2/layout/IconLabelList"/>
    <dgm:cxn modelId="{CB4CD97C-EDE1-4F7F-9074-3F87442F74F7}" type="presParOf" srcId="{1935FB8B-3A65-48CE-8D22-C20F6B4CE8B8}" destId="{4DF93D00-7F49-4FA6-99D9-0CA1E9F0A4C1}" srcOrd="0" destOrd="0" presId="urn:microsoft.com/office/officeart/2018/2/layout/IconLabelList"/>
    <dgm:cxn modelId="{D2C9683D-7DA6-4311-922A-B905C923B48F}" type="presParOf" srcId="{1935FB8B-3A65-48CE-8D22-C20F6B4CE8B8}" destId="{FECFBB7F-2B57-4496-A254-233FDAEF063F}" srcOrd="1" destOrd="0" presId="urn:microsoft.com/office/officeart/2018/2/layout/IconLabelList"/>
    <dgm:cxn modelId="{5228AF40-DE99-4C18-97A3-B1A82A4EC71B}" type="presParOf" srcId="{1935FB8B-3A65-48CE-8D22-C20F6B4CE8B8}" destId="{FBB8263C-7166-4963-9E7A-B55745286FC6}" srcOrd="2" destOrd="0" presId="urn:microsoft.com/office/officeart/2018/2/layout/IconLabelList"/>
    <dgm:cxn modelId="{FF0CAAE2-5D8E-4272-B78A-5B05129F8BE5}" type="presParOf" srcId="{37EE7171-192A-477E-9219-3D1715B4B834}" destId="{E80DD721-9384-483A-B773-59081F29CF5A}" srcOrd="1" destOrd="0" presId="urn:microsoft.com/office/officeart/2018/2/layout/IconLabelList"/>
    <dgm:cxn modelId="{7083E85D-8038-42BB-8231-A31BF3D9B814}" type="presParOf" srcId="{37EE7171-192A-477E-9219-3D1715B4B834}" destId="{EE8E67AD-4489-4BFA-95D9-4B1D9E8F9C8C}" srcOrd="2" destOrd="0" presId="urn:microsoft.com/office/officeart/2018/2/layout/IconLabelList"/>
    <dgm:cxn modelId="{B480EBA1-4603-4AC8-B71B-E965388BFF62}" type="presParOf" srcId="{EE8E67AD-4489-4BFA-95D9-4B1D9E8F9C8C}" destId="{02BF8CC5-29F3-4478-8AAF-6314F14E4C62}" srcOrd="0" destOrd="0" presId="urn:microsoft.com/office/officeart/2018/2/layout/IconLabelList"/>
    <dgm:cxn modelId="{750F9B2F-997C-47E0-BA3B-2A3586A6BE84}" type="presParOf" srcId="{EE8E67AD-4489-4BFA-95D9-4B1D9E8F9C8C}" destId="{1FDA1174-C85E-4538-B4B8-122102F2D0AE}" srcOrd="1" destOrd="0" presId="urn:microsoft.com/office/officeart/2018/2/layout/IconLabelList"/>
    <dgm:cxn modelId="{7C1C2276-19FD-46C1-B2E7-54B15A6108C7}" type="presParOf" srcId="{EE8E67AD-4489-4BFA-95D9-4B1D9E8F9C8C}" destId="{3402FE1A-9F9A-452B-968B-588A6D2B611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8E930B0-B162-42CD-9F73-28E4537D11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6550859-2D33-40F5-9C98-57D4773EF820}">
      <dgm:prSet/>
      <dgm:spPr/>
      <dgm:t>
        <a:bodyPr/>
        <a:lstStyle/>
        <a:p>
          <a:r>
            <a:rPr lang="en-US"/>
            <a:t>CRM focuses on building long-term customer relationships (Buttle, 2019).</a:t>
          </a:r>
        </a:p>
      </dgm:t>
    </dgm:pt>
    <dgm:pt modelId="{6578CA4A-27C3-432C-BAB0-5F40EF6B7A32}" type="parTrans" cxnId="{A154B973-E5A9-47EB-85A0-333816E748B7}">
      <dgm:prSet/>
      <dgm:spPr/>
      <dgm:t>
        <a:bodyPr/>
        <a:lstStyle/>
        <a:p>
          <a:endParaRPr lang="en-US"/>
        </a:p>
      </dgm:t>
    </dgm:pt>
    <dgm:pt modelId="{F98F5B6C-78DD-40E8-B25E-49C9E871C94E}" type="sibTrans" cxnId="{A154B973-E5A9-47EB-85A0-333816E748B7}">
      <dgm:prSet/>
      <dgm:spPr/>
      <dgm:t>
        <a:bodyPr/>
        <a:lstStyle/>
        <a:p>
          <a:endParaRPr lang="en-US"/>
        </a:p>
      </dgm:t>
    </dgm:pt>
    <dgm:pt modelId="{CB3F9E9A-42C2-4806-8C7B-951910F4F14F}">
      <dgm:prSet/>
      <dgm:spPr/>
      <dgm:t>
        <a:bodyPr/>
        <a:lstStyle/>
        <a:p>
          <a:r>
            <a:rPr lang="en-US"/>
            <a:t>Digital &amp; social media support CRM through:</a:t>
          </a:r>
        </a:p>
      </dgm:t>
    </dgm:pt>
    <dgm:pt modelId="{ABC8A477-D4B5-460B-BCC4-27E6C965463D}" type="parTrans" cxnId="{634A292A-4E9B-4A1B-B9C6-F4B6F8A7DA1C}">
      <dgm:prSet/>
      <dgm:spPr/>
      <dgm:t>
        <a:bodyPr/>
        <a:lstStyle/>
        <a:p>
          <a:endParaRPr lang="en-US"/>
        </a:p>
      </dgm:t>
    </dgm:pt>
    <dgm:pt modelId="{CCCEDAC2-DBB4-4B7D-BA56-B0F05DB38C02}" type="sibTrans" cxnId="{634A292A-4E9B-4A1B-B9C6-F4B6F8A7DA1C}">
      <dgm:prSet/>
      <dgm:spPr/>
      <dgm:t>
        <a:bodyPr/>
        <a:lstStyle/>
        <a:p>
          <a:endParaRPr lang="en-US"/>
        </a:p>
      </dgm:t>
    </dgm:pt>
    <dgm:pt modelId="{CBDF38B4-13BA-4845-A92A-C5D0463BA61E}">
      <dgm:prSet/>
      <dgm:spPr/>
      <dgm:t>
        <a:bodyPr/>
        <a:lstStyle/>
        <a:p>
          <a:r>
            <a:rPr lang="en-US"/>
            <a:t>• Personalised offers (Armstrong et al., 2020)</a:t>
          </a:r>
        </a:p>
      </dgm:t>
    </dgm:pt>
    <dgm:pt modelId="{54EC3FC0-FBEB-44E7-A133-511D93EB2259}" type="parTrans" cxnId="{182EEE35-FFB0-4F3A-82BB-3B26D19E8FB1}">
      <dgm:prSet/>
      <dgm:spPr/>
      <dgm:t>
        <a:bodyPr/>
        <a:lstStyle/>
        <a:p>
          <a:endParaRPr lang="en-US"/>
        </a:p>
      </dgm:t>
    </dgm:pt>
    <dgm:pt modelId="{9E707596-EB1D-4846-82AE-8B9EB7DB0383}" type="sibTrans" cxnId="{182EEE35-FFB0-4F3A-82BB-3B26D19E8FB1}">
      <dgm:prSet/>
      <dgm:spPr/>
      <dgm:t>
        <a:bodyPr/>
        <a:lstStyle/>
        <a:p>
          <a:endParaRPr lang="en-US"/>
        </a:p>
      </dgm:t>
    </dgm:pt>
    <dgm:pt modelId="{761C78AC-6C98-4082-8863-F39E67BA7CCF}">
      <dgm:prSet/>
      <dgm:spPr/>
      <dgm:t>
        <a:bodyPr/>
        <a:lstStyle/>
        <a:p>
          <a:r>
            <a:rPr lang="en-US"/>
            <a:t>• Real-time communication (Sheridan, 2019)</a:t>
          </a:r>
        </a:p>
      </dgm:t>
    </dgm:pt>
    <dgm:pt modelId="{2651BF0F-30AB-4B78-982B-4D475CF08699}" type="parTrans" cxnId="{D66EF58A-5819-4A0A-83B8-5E8F7BF40303}">
      <dgm:prSet/>
      <dgm:spPr/>
      <dgm:t>
        <a:bodyPr/>
        <a:lstStyle/>
        <a:p>
          <a:endParaRPr lang="en-US"/>
        </a:p>
      </dgm:t>
    </dgm:pt>
    <dgm:pt modelId="{7728D6A1-DEE0-4A9C-8AE3-9F0B6E2A2822}" type="sibTrans" cxnId="{D66EF58A-5819-4A0A-83B8-5E8F7BF40303}">
      <dgm:prSet/>
      <dgm:spPr/>
      <dgm:t>
        <a:bodyPr/>
        <a:lstStyle/>
        <a:p>
          <a:endParaRPr lang="en-US"/>
        </a:p>
      </dgm:t>
    </dgm:pt>
    <dgm:pt modelId="{70419CF8-EF25-456A-915A-852E4BF075E2}">
      <dgm:prSet/>
      <dgm:spPr/>
      <dgm:t>
        <a:bodyPr/>
        <a:lstStyle/>
        <a:p>
          <a:r>
            <a:rPr lang="en-US"/>
            <a:t>• Customer data insights (Malhotra &amp; Agarwal, 2020)</a:t>
          </a:r>
        </a:p>
      </dgm:t>
    </dgm:pt>
    <dgm:pt modelId="{0EDAE35E-9BF7-4F49-8A5B-105E8A5C6B8D}" type="parTrans" cxnId="{F67D6937-15B0-4EBD-BA7D-C74A1F6769A2}">
      <dgm:prSet/>
      <dgm:spPr/>
      <dgm:t>
        <a:bodyPr/>
        <a:lstStyle/>
        <a:p>
          <a:endParaRPr lang="en-US"/>
        </a:p>
      </dgm:t>
    </dgm:pt>
    <dgm:pt modelId="{45A3125C-5E61-4CAB-A275-8EF28618EA5A}" type="sibTrans" cxnId="{F67D6937-15B0-4EBD-BA7D-C74A1F6769A2}">
      <dgm:prSet/>
      <dgm:spPr/>
      <dgm:t>
        <a:bodyPr/>
        <a:lstStyle/>
        <a:p>
          <a:endParaRPr lang="en-US"/>
        </a:p>
      </dgm:t>
    </dgm:pt>
    <dgm:pt modelId="{23962E01-C564-4816-8061-0A69D46E6301}" type="pres">
      <dgm:prSet presAssocID="{98E930B0-B162-42CD-9F73-28E4537D11DA}" presName="root" presStyleCnt="0">
        <dgm:presLayoutVars>
          <dgm:dir/>
          <dgm:resizeHandles val="exact"/>
        </dgm:presLayoutVars>
      </dgm:prSet>
      <dgm:spPr/>
    </dgm:pt>
    <dgm:pt modelId="{8DD2F402-4A13-4F41-82A2-CCE5F182FCA6}" type="pres">
      <dgm:prSet presAssocID="{D6550859-2D33-40F5-9C98-57D4773EF820}" presName="compNode" presStyleCnt="0"/>
      <dgm:spPr/>
    </dgm:pt>
    <dgm:pt modelId="{4BFC1687-15EC-4FC0-AAB0-5C078DC7368C}" type="pres">
      <dgm:prSet presAssocID="{D6550859-2D33-40F5-9C98-57D4773EF820}" presName="bgRect" presStyleLbl="bgShp" presStyleIdx="0" presStyleCnt="5"/>
      <dgm:spPr/>
    </dgm:pt>
    <dgm:pt modelId="{B7FB7019-5200-408C-8E8B-1819BD8DE239}" type="pres">
      <dgm:prSet presAssocID="{D6550859-2D33-40F5-9C98-57D4773EF82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F6C0A6E3-E92A-4DFF-AD60-3744B6FF4993}" type="pres">
      <dgm:prSet presAssocID="{D6550859-2D33-40F5-9C98-57D4773EF820}" presName="spaceRect" presStyleCnt="0"/>
      <dgm:spPr/>
    </dgm:pt>
    <dgm:pt modelId="{B710CC04-1C3C-4B33-B58F-D3532B6B5825}" type="pres">
      <dgm:prSet presAssocID="{D6550859-2D33-40F5-9C98-57D4773EF820}" presName="parTx" presStyleLbl="revTx" presStyleIdx="0" presStyleCnt="5">
        <dgm:presLayoutVars>
          <dgm:chMax val="0"/>
          <dgm:chPref val="0"/>
        </dgm:presLayoutVars>
      </dgm:prSet>
      <dgm:spPr/>
    </dgm:pt>
    <dgm:pt modelId="{E64BFFD4-E8D7-40F6-9FD0-A0ED95C3D0B3}" type="pres">
      <dgm:prSet presAssocID="{F98F5B6C-78DD-40E8-B25E-49C9E871C94E}" presName="sibTrans" presStyleCnt="0"/>
      <dgm:spPr/>
    </dgm:pt>
    <dgm:pt modelId="{653760EE-70BB-41EB-88BC-6BF41C1679D4}" type="pres">
      <dgm:prSet presAssocID="{CB3F9E9A-42C2-4806-8C7B-951910F4F14F}" presName="compNode" presStyleCnt="0"/>
      <dgm:spPr/>
    </dgm:pt>
    <dgm:pt modelId="{318AEAE7-7124-45E6-B857-2489E813FCD3}" type="pres">
      <dgm:prSet presAssocID="{CB3F9E9A-42C2-4806-8C7B-951910F4F14F}" presName="bgRect" presStyleLbl="bgShp" presStyleIdx="1" presStyleCnt="5"/>
      <dgm:spPr/>
    </dgm:pt>
    <dgm:pt modelId="{FA26DBF4-37EA-43B0-B6B3-BE9ECB3F041A}" type="pres">
      <dgm:prSet presAssocID="{CB3F9E9A-42C2-4806-8C7B-951910F4F14F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1B018F13-D06A-4C84-BCC2-E28C24CA8DC3}" type="pres">
      <dgm:prSet presAssocID="{CB3F9E9A-42C2-4806-8C7B-951910F4F14F}" presName="spaceRect" presStyleCnt="0"/>
      <dgm:spPr/>
    </dgm:pt>
    <dgm:pt modelId="{865536C4-391D-423A-826D-D95003C6C4B1}" type="pres">
      <dgm:prSet presAssocID="{CB3F9E9A-42C2-4806-8C7B-951910F4F14F}" presName="parTx" presStyleLbl="revTx" presStyleIdx="1" presStyleCnt="5">
        <dgm:presLayoutVars>
          <dgm:chMax val="0"/>
          <dgm:chPref val="0"/>
        </dgm:presLayoutVars>
      </dgm:prSet>
      <dgm:spPr/>
    </dgm:pt>
    <dgm:pt modelId="{6B9EB1AD-E34B-47AB-9FFE-842DC231643A}" type="pres">
      <dgm:prSet presAssocID="{CCCEDAC2-DBB4-4B7D-BA56-B0F05DB38C02}" presName="sibTrans" presStyleCnt="0"/>
      <dgm:spPr/>
    </dgm:pt>
    <dgm:pt modelId="{BF558A41-8020-4D88-8718-C3866583BADA}" type="pres">
      <dgm:prSet presAssocID="{CBDF38B4-13BA-4845-A92A-C5D0463BA61E}" presName="compNode" presStyleCnt="0"/>
      <dgm:spPr/>
    </dgm:pt>
    <dgm:pt modelId="{42F42C1A-3D0B-4A5B-81D2-E1E26BFE498A}" type="pres">
      <dgm:prSet presAssocID="{CBDF38B4-13BA-4845-A92A-C5D0463BA61E}" presName="bgRect" presStyleLbl="bgShp" presStyleIdx="2" presStyleCnt="5"/>
      <dgm:spPr/>
    </dgm:pt>
    <dgm:pt modelId="{96F1A3EA-EF6B-4D13-8208-F4785EC5B3F2}" type="pres">
      <dgm:prSet presAssocID="{CBDF38B4-13BA-4845-A92A-C5D0463BA61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36455F40-01D6-4613-8FC3-D66B2713159A}" type="pres">
      <dgm:prSet presAssocID="{CBDF38B4-13BA-4845-A92A-C5D0463BA61E}" presName="spaceRect" presStyleCnt="0"/>
      <dgm:spPr/>
    </dgm:pt>
    <dgm:pt modelId="{72FD6453-33C4-4423-8AD1-318CDDA8F262}" type="pres">
      <dgm:prSet presAssocID="{CBDF38B4-13BA-4845-A92A-C5D0463BA61E}" presName="parTx" presStyleLbl="revTx" presStyleIdx="2" presStyleCnt="5">
        <dgm:presLayoutVars>
          <dgm:chMax val="0"/>
          <dgm:chPref val="0"/>
        </dgm:presLayoutVars>
      </dgm:prSet>
      <dgm:spPr/>
    </dgm:pt>
    <dgm:pt modelId="{E2822FF6-B797-4E0C-BB82-DCA603B51016}" type="pres">
      <dgm:prSet presAssocID="{9E707596-EB1D-4846-82AE-8B9EB7DB0383}" presName="sibTrans" presStyleCnt="0"/>
      <dgm:spPr/>
    </dgm:pt>
    <dgm:pt modelId="{77AD858E-1F49-46BB-B75B-D68811D6B8F2}" type="pres">
      <dgm:prSet presAssocID="{761C78AC-6C98-4082-8863-F39E67BA7CCF}" presName="compNode" presStyleCnt="0"/>
      <dgm:spPr/>
    </dgm:pt>
    <dgm:pt modelId="{250ADED6-2516-415B-837C-703B9E741E33}" type="pres">
      <dgm:prSet presAssocID="{761C78AC-6C98-4082-8863-F39E67BA7CCF}" presName="bgRect" presStyleLbl="bgShp" presStyleIdx="3" presStyleCnt="5"/>
      <dgm:spPr/>
    </dgm:pt>
    <dgm:pt modelId="{2E41B31F-A5F0-4C44-AAA9-2CA711302C2E}" type="pres">
      <dgm:prSet presAssocID="{761C78AC-6C98-4082-8863-F39E67BA7CC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2E12AA8-B9B9-40BA-87A2-30FD3A1AE3AA}" type="pres">
      <dgm:prSet presAssocID="{761C78AC-6C98-4082-8863-F39E67BA7CCF}" presName="spaceRect" presStyleCnt="0"/>
      <dgm:spPr/>
    </dgm:pt>
    <dgm:pt modelId="{55398A66-8DFB-4253-80B1-9A15DF9FB926}" type="pres">
      <dgm:prSet presAssocID="{761C78AC-6C98-4082-8863-F39E67BA7CCF}" presName="parTx" presStyleLbl="revTx" presStyleIdx="3" presStyleCnt="5">
        <dgm:presLayoutVars>
          <dgm:chMax val="0"/>
          <dgm:chPref val="0"/>
        </dgm:presLayoutVars>
      </dgm:prSet>
      <dgm:spPr/>
    </dgm:pt>
    <dgm:pt modelId="{091F6D3F-5EBA-4FD4-9CF5-6E2BFC14A643}" type="pres">
      <dgm:prSet presAssocID="{7728D6A1-DEE0-4A9C-8AE3-9F0B6E2A2822}" presName="sibTrans" presStyleCnt="0"/>
      <dgm:spPr/>
    </dgm:pt>
    <dgm:pt modelId="{E319A57E-A320-4E21-B5EB-673FC2523124}" type="pres">
      <dgm:prSet presAssocID="{70419CF8-EF25-456A-915A-852E4BF075E2}" presName="compNode" presStyleCnt="0"/>
      <dgm:spPr/>
    </dgm:pt>
    <dgm:pt modelId="{9DC4B65A-5199-4972-8E02-AAE94B867D1B}" type="pres">
      <dgm:prSet presAssocID="{70419CF8-EF25-456A-915A-852E4BF075E2}" presName="bgRect" presStyleLbl="bgShp" presStyleIdx="4" presStyleCnt="5"/>
      <dgm:spPr/>
    </dgm:pt>
    <dgm:pt modelId="{F8155976-A644-44E5-8C8C-9FDB34D39CED}" type="pres">
      <dgm:prSet presAssocID="{70419CF8-EF25-456A-915A-852E4BF075E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ilo"/>
        </a:ext>
      </dgm:extLst>
    </dgm:pt>
    <dgm:pt modelId="{6BD80634-D139-4F51-B932-B8E06677EED3}" type="pres">
      <dgm:prSet presAssocID="{70419CF8-EF25-456A-915A-852E4BF075E2}" presName="spaceRect" presStyleCnt="0"/>
      <dgm:spPr/>
    </dgm:pt>
    <dgm:pt modelId="{207594EA-AB38-49A1-9522-4347EFA92A77}" type="pres">
      <dgm:prSet presAssocID="{70419CF8-EF25-456A-915A-852E4BF075E2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634A292A-4E9B-4A1B-B9C6-F4B6F8A7DA1C}" srcId="{98E930B0-B162-42CD-9F73-28E4537D11DA}" destId="{CB3F9E9A-42C2-4806-8C7B-951910F4F14F}" srcOrd="1" destOrd="0" parTransId="{ABC8A477-D4B5-460B-BCC4-27E6C965463D}" sibTransId="{CCCEDAC2-DBB4-4B7D-BA56-B0F05DB38C02}"/>
    <dgm:cxn modelId="{182EEE35-FFB0-4F3A-82BB-3B26D19E8FB1}" srcId="{98E930B0-B162-42CD-9F73-28E4537D11DA}" destId="{CBDF38B4-13BA-4845-A92A-C5D0463BA61E}" srcOrd="2" destOrd="0" parTransId="{54EC3FC0-FBEB-44E7-A133-511D93EB2259}" sibTransId="{9E707596-EB1D-4846-82AE-8B9EB7DB0383}"/>
    <dgm:cxn modelId="{F67D6937-15B0-4EBD-BA7D-C74A1F6769A2}" srcId="{98E930B0-B162-42CD-9F73-28E4537D11DA}" destId="{70419CF8-EF25-456A-915A-852E4BF075E2}" srcOrd="4" destOrd="0" parTransId="{0EDAE35E-9BF7-4F49-8A5B-105E8A5C6B8D}" sibTransId="{45A3125C-5E61-4CAB-A275-8EF28618EA5A}"/>
    <dgm:cxn modelId="{F003D43B-2FAE-4717-8934-3C7B986EBEBB}" type="presOf" srcId="{70419CF8-EF25-456A-915A-852E4BF075E2}" destId="{207594EA-AB38-49A1-9522-4347EFA92A77}" srcOrd="0" destOrd="0" presId="urn:microsoft.com/office/officeart/2018/2/layout/IconVerticalSolidList"/>
    <dgm:cxn modelId="{A5F0E05C-5A52-43CA-8995-857040268E43}" type="presOf" srcId="{761C78AC-6C98-4082-8863-F39E67BA7CCF}" destId="{55398A66-8DFB-4253-80B1-9A15DF9FB926}" srcOrd="0" destOrd="0" presId="urn:microsoft.com/office/officeart/2018/2/layout/IconVerticalSolidList"/>
    <dgm:cxn modelId="{D33A3A6D-00E5-43C9-A1FC-ECF0A822D9DE}" type="presOf" srcId="{D6550859-2D33-40F5-9C98-57D4773EF820}" destId="{B710CC04-1C3C-4B33-B58F-D3532B6B5825}" srcOrd="0" destOrd="0" presId="urn:microsoft.com/office/officeart/2018/2/layout/IconVerticalSolidList"/>
    <dgm:cxn modelId="{A154B973-E5A9-47EB-85A0-333816E748B7}" srcId="{98E930B0-B162-42CD-9F73-28E4537D11DA}" destId="{D6550859-2D33-40F5-9C98-57D4773EF820}" srcOrd="0" destOrd="0" parTransId="{6578CA4A-27C3-432C-BAB0-5F40EF6B7A32}" sibTransId="{F98F5B6C-78DD-40E8-B25E-49C9E871C94E}"/>
    <dgm:cxn modelId="{D66EF58A-5819-4A0A-83B8-5E8F7BF40303}" srcId="{98E930B0-B162-42CD-9F73-28E4537D11DA}" destId="{761C78AC-6C98-4082-8863-F39E67BA7CCF}" srcOrd="3" destOrd="0" parTransId="{2651BF0F-30AB-4B78-982B-4D475CF08699}" sibTransId="{7728D6A1-DEE0-4A9C-8AE3-9F0B6E2A2822}"/>
    <dgm:cxn modelId="{38415B92-6634-4C7B-89D0-65C4A2951475}" type="presOf" srcId="{CBDF38B4-13BA-4845-A92A-C5D0463BA61E}" destId="{72FD6453-33C4-4423-8AD1-318CDDA8F262}" srcOrd="0" destOrd="0" presId="urn:microsoft.com/office/officeart/2018/2/layout/IconVerticalSolidList"/>
    <dgm:cxn modelId="{8B53F599-9A8C-4B91-A09B-6EA1BA36818F}" type="presOf" srcId="{98E930B0-B162-42CD-9F73-28E4537D11DA}" destId="{23962E01-C564-4816-8061-0A69D46E6301}" srcOrd="0" destOrd="0" presId="urn:microsoft.com/office/officeart/2018/2/layout/IconVerticalSolidList"/>
    <dgm:cxn modelId="{52BF35B9-ACEB-44DF-9F35-CE1F3BE850F5}" type="presOf" srcId="{CB3F9E9A-42C2-4806-8C7B-951910F4F14F}" destId="{865536C4-391D-423A-826D-D95003C6C4B1}" srcOrd="0" destOrd="0" presId="urn:microsoft.com/office/officeart/2018/2/layout/IconVerticalSolidList"/>
    <dgm:cxn modelId="{AB3B643C-07DE-4AA4-94DB-CD10AFC2914F}" type="presParOf" srcId="{23962E01-C564-4816-8061-0A69D46E6301}" destId="{8DD2F402-4A13-4F41-82A2-CCE5F182FCA6}" srcOrd="0" destOrd="0" presId="urn:microsoft.com/office/officeart/2018/2/layout/IconVerticalSolidList"/>
    <dgm:cxn modelId="{7A6DC665-DD0B-4C88-A7E7-92DED7D9149D}" type="presParOf" srcId="{8DD2F402-4A13-4F41-82A2-CCE5F182FCA6}" destId="{4BFC1687-15EC-4FC0-AAB0-5C078DC7368C}" srcOrd="0" destOrd="0" presId="urn:microsoft.com/office/officeart/2018/2/layout/IconVerticalSolidList"/>
    <dgm:cxn modelId="{E96CC21F-6991-4A8F-BB6E-31416B3FF538}" type="presParOf" srcId="{8DD2F402-4A13-4F41-82A2-CCE5F182FCA6}" destId="{B7FB7019-5200-408C-8E8B-1819BD8DE239}" srcOrd="1" destOrd="0" presId="urn:microsoft.com/office/officeart/2018/2/layout/IconVerticalSolidList"/>
    <dgm:cxn modelId="{D44836A5-BC64-4FC0-B94A-889B2C5930E9}" type="presParOf" srcId="{8DD2F402-4A13-4F41-82A2-CCE5F182FCA6}" destId="{F6C0A6E3-E92A-4DFF-AD60-3744B6FF4993}" srcOrd="2" destOrd="0" presId="urn:microsoft.com/office/officeart/2018/2/layout/IconVerticalSolidList"/>
    <dgm:cxn modelId="{8B8BDF8C-5123-40B7-BA14-E1C0439F0B3F}" type="presParOf" srcId="{8DD2F402-4A13-4F41-82A2-CCE5F182FCA6}" destId="{B710CC04-1C3C-4B33-B58F-D3532B6B5825}" srcOrd="3" destOrd="0" presId="urn:microsoft.com/office/officeart/2018/2/layout/IconVerticalSolidList"/>
    <dgm:cxn modelId="{57CCBB9F-7C3B-4B4F-8BA9-E65271C83715}" type="presParOf" srcId="{23962E01-C564-4816-8061-0A69D46E6301}" destId="{E64BFFD4-E8D7-40F6-9FD0-A0ED95C3D0B3}" srcOrd="1" destOrd="0" presId="urn:microsoft.com/office/officeart/2018/2/layout/IconVerticalSolidList"/>
    <dgm:cxn modelId="{8738C777-5382-4AC6-9B87-DCBE736F6B48}" type="presParOf" srcId="{23962E01-C564-4816-8061-0A69D46E6301}" destId="{653760EE-70BB-41EB-88BC-6BF41C1679D4}" srcOrd="2" destOrd="0" presId="urn:microsoft.com/office/officeart/2018/2/layout/IconVerticalSolidList"/>
    <dgm:cxn modelId="{8AB8ACB6-E929-4DF7-B9D4-A1374A8C53B8}" type="presParOf" srcId="{653760EE-70BB-41EB-88BC-6BF41C1679D4}" destId="{318AEAE7-7124-45E6-B857-2489E813FCD3}" srcOrd="0" destOrd="0" presId="urn:microsoft.com/office/officeart/2018/2/layout/IconVerticalSolidList"/>
    <dgm:cxn modelId="{0A28F048-6D9A-41DA-A38E-D349E9945605}" type="presParOf" srcId="{653760EE-70BB-41EB-88BC-6BF41C1679D4}" destId="{FA26DBF4-37EA-43B0-B6B3-BE9ECB3F041A}" srcOrd="1" destOrd="0" presId="urn:microsoft.com/office/officeart/2018/2/layout/IconVerticalSolidList"/>
    <dgm:cxn modelId="{2CB286A0-8ED1-446E-9042-49FB9730E776}" type="presParOf" srcId="{653760EE-70BB-41EB-88BC-6BF41C1679D4}" destId="{1B018F13-D06A-4C84-BCC2-E28C24CA8DC3}" srcOrd="2" destOrd="0" presId="urn:microsoft.com/office/officeart/2018/2/layout/IconVerticalSolidList"/>
    <dgm:cxn modelId="{E74A27AC-DD1A-4A54-9EAD-997C8FFF4C25}" type="presParOf" srcId="{653760EE-70BB-41EB-88BC-6BF41C1679D4}" destId="{865536C4-391D-423A-826D-D95003C6C4B1}" srcOrd="3" destOrd="0" presId="urn:microsoft.com/office/officeart/2018/2/layout/IconVerticalSolidList"/>
    <dgm:cxn modelId="{C4A1AF97-A16B-48B4-B575-3FAABE4C4B3B}" type="presParOf" srcId="{23962E01-C564-4816-8061-0A69D46E6301}" destId="{6B9EB1AD-E34B-47AB-9FFE-842DC231643A}" srcOrd="3" destOrd="0" presId="urn:microsoft.com/office/officeart/2018/2/layout/IconVerticalSolidList"/>
    <dgm:cxn modelId="{D6636EF3-1BDA-443B-BEDC-9E605CAB9884}" type="presParOf" srcId="{23962E01-C564-4816-8061-0A69D46E6301}" destId="{BF558A41-8020-4D88-8718-C3866583BADA}" srcOrd="4" destOrd="0" presId="urn:microsoft.com/office/officeart/2018/2/layout/IconVerticalSolidList"/>
    <dgm:cxn modelId="{35775A13-D99B-4883-A3BB-CBCFA72AD461}" type="presParOf" srcId="{BF558A41-8020-4D88-8718-C3866583BADA}" destId="{42F42C1A-3D0B-4A5B-81D2-E1E26BFE498A}" srcOrd="0" destOrd="0" presId="urn:microsoft.com/office/officeart/2018/2/layout/IconVerticalSolidList"/>
    <dgm:cxn modelId="{ADD6A02A-530A-4CDB-B371-7DF25A296AD9}" type="presParOf" srcId="{BF558A41-8020-4D88-8718-C3866583BADA}" destId="{96F1A3EA-EF6B-4D13-8208-F4785EC5B3F2}" srcOrd="1" destOrd="0" presId="urn:microsoft.com/office/officeart/2018/2/layout/IconVerticalSolidList"/>
    <dgm:cxn modelId="{3743C42D-162E-4DEF-A121-352144239C24}" type="presParOf" srcId="{BF558A41-8020-4D88-8718-C3866583BADA}" destId="{36455F40-01D6-4613-8FC3-D66B2713159A}" srcOrd="2" destOrd="0" presId="urn:microsoft.com/office/officeart/2018/2/layout/IconVerticalSolidList"/>
    <dgm:cxn modelId="{5806DE33-455F-46F2-9D59-08F890F9D747}" type="presParOf" srcId="{BF558A41-8020-4D88-8718-C3866583BADA}" destId="{72FD6453-33C4-4423-8AD1-318CDDA8F262}" srcOrd="3" destOrd="0" presId="urn:microsoft.com/office/officeart/2018/2/layout/IconVerticalSolidList"/>
    <dgm:cxn modelId="{BABA0173-A18E-44F5-96D3-C2CE5329B7ED}" type="presParOf" srcId="{23962E01-C564-4816-8061-0A69D46E6301}" destId="{E2822FF6-B797-4E0C-BB82-DCA603B51016}" srcOrd="5" destOrd="0" presId="urn:microsoft.com/office/officeart/2018/2/layout/IconVerticalSolidList"/>
    <dgm:cxn modelId="{B73E5436-9FC7-4D87-81FD-7BB1F1AFD902}" type="presParOf" srcId="{23962E01-C564-4816-8061-0A69D46E6301}" destId="{77AD858E-1F49-46BB-B75B-D68811D6B8F2}" srcOrd="6" destOrd="0" presId="urn:microsoft.com/office/officeart/2018/2/layout/IconVerticalSolidList"/>
    <dgm:cxn modelId="{E2775EF6-6BAA-48C7-9CA0-E3DAB268A7FD}" type="presParOf" srcId="{77AD858E-1F49-46BB-B75B-D68811D6B8F2}" destId="{250ADED6-2516-415B-837C-703B9E741E33}" srcOrd="0" destOrd="0" presId="urn:microsoft.com/office/officeart/2018/2/layout/IconVerticalSolidList"/>
    <dgm:cxn modelId="{9B1D7B89-B179-456E-8649-757D36E261BF}" type="presParOf" srcId="{77AD858E-1F49-46BB-B75B-D68811D6B8F2}" destId="{2E41B31F-A5F0-4C44-AAA9-2CA711302C2E}" srcOrd="1" destOrd="0" presId="urn:microsoft.com/office/officeart/2018/2/layout/IconVerticalSolidList"/>
    <dgm:cxn modelId="{9C76D153-04E8-46D8-9B08-7043317472D3}" type="presParOf" srcId="{77AD858E-1F49-46BB-B75B-D68811D6B8F2}" destId="{B2E12AA8-B9B9-40BA-87A2-30FD3A1AE3AA}" srcOrd="2" destOrd="0" presId="urn:microsoft.com/office/officeart/2018/2/layout/IconVerticalSolidList"/>
    <dgm:cxn modelId="{9256A366-8068-41E9-8AD5-B3F07AB5044E}" type="presParOf" srcId="{77AD858E-1F49-46BB-B75B-D68811D6B8F2}" destId="{55398A66-8DFB-4253-80B1-9A15DF9FB926}" srcOrd="3" destOrd="0" presId="urn:microsoft.com/office/officeart/2018/2/layout/IconVerticalSolidList"/>
    <dgm:cxn modelId="{CF4E0AFF-A71F-4771-B7AA-E49A1BE152C9}" type="presParOf" srcId="{23962E01-C564-4816-8061-0A69D46E6301}" destId="{091F6D3F-5EBA-4FD4-9CF5-6E2BFC14A643}" srcOrd="7" destOrd="0" presId="urn:microsoft.com/office/officeart/2018/2/layout/IconVerticalSolidList"/>
    <dgm:cxn modelId="{80AB4800-EAD9-4FD2-98C3-B56B203CDD74}" type="presParOf" srcId="{23962E01-C564-4816-8061-0A69D46E6301}" destId="{E319A57E-A320-4E21-B5EB-673FC2523124}" srcOrd="8" destOrd="0" presId="urn:microsoft.com/office/officeart/2018/2/layout/IconVerticalSolidList"/>
    <dgm:cxn modelId="{6E19B67D-0476-4E74-AF96-F509F1D7451C}" type="presParOf" srcId="{E319A57E-A320-4E21-B5EB-673FC2523124}" destId="{9DC4B65A-5199-4972-8E02-AAE94B867D1B}" srcOrd="0" destOrd="0" presId="urn:microsoft.com/office/officeart/2018/2/layout/IconVerticalSolidList"/>
    <dgm:cxn modelId="{BED40909-2943-469B-A193-C3C9790E1910}" type="presParOf" srcId="{E319A57E-A320-4E21-B5EB-673FC2523124}" destId="{F8155976-A644-44E5-8C8C-9FDB34D39CED}" srcOrd="1" destOrd="0" presId="urn:microsoft.com/office/officeart/2018/2/layout/IconVerticalSolidList"/>
    <dgm:cxn modelId="{ED662776-BDDE-467D-BF97-E8E80776442A}" type="presParOf" srcId="{E319A57E-A320-4E21-B5EB-673FC2523124}" destId="{6BD80634-D139-4F51-B932-B8E06677EED3}" srcOrd="2" destOrd="0" presId="urn:microsoft.com/office/officeart/2018/2/layout/IconVerticalSolidList"/>
    <dgm:cxn modelId="{BC79AA05-1BC7-4631-9691-50071B92598F}" type="presParOf" srcId="{E319A57E-A320-4E21-B5EB-673FC2523124}" destId="{207594EA-AB38-49A1-9522-4347EFA92A7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E3E2753-49F8-468A-B400-83ED5C19020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5D23766-6C10-485D-A26E-475D8F969876}">
      <dgm:prSet/>
      <dgm:spPr/>
      <dgm:t>
        <a:bodyPr/>
        <a:lstStyle/>
        <a:p>
          <a:r>
            <a:rPr lang="en-US"/>
            <a:t>Founded 1884; premium UK food retailer (Marks &amp; Spencer, 2024a).</a:t>
          </a:r>
        </a:p>
      </dgm:t>
    </dgm:pt>
    <dgm:pt modelId="{D2D96CD2-FD9A-4839-85DA-A95AABDC2AB2}" type="parTrans" cxnId="{1FBF6242-9282-4AA2-BE57-5E82839D23F5}">
      <dgm:prSet/>
      <dgm:spPr/>
      <dgm:t>
        <a:bodyPr/>
        <a:lstStyle/>
        <a:p>
          <a:endParaRPr lang="en-US"/>
        </a:p>
      </dgm:t>
    </dgm:pt>
    <dgm:pt modelId="{B9308A8B-6990-4211-92D3-CDEF4131E05B}" type="sibTrans" cxnId="{1FBF6242-9282-4AA2-BE57-5E82839D23F5}">
      <dgm:prSet/>
      <dgm:spPr/>
      <dgm:t>
        <a:bodyPr/>
        <a:lstStyle/>
        <a:p>
          <a:endParaRPr lang="en-US"/>
        </a:p>
      </dgm:t>
    </dgm:pt>
    <dgm:pt modelId="{354BAC73-13E1-44A0-8933-B775D155F06E}">
      <dgm:prSet/>
      <dgm:spPr/>
      <dgm:t>
        <a:bodyPr/>
        <a:lstStyle/>
        <a:p>
          <a:r>
            <a:rPr lang="en-US"/>
            <a:t>3.6–4% grocery market share (Statista, 2024).</a:t>
          </a:r>
        </a:p>
      </dgm:t>
    </dgm:pt>
    <dgm:pt modelId="{FCE06EB6-166B-4694-BB6C-04E9D01C858F}" type="parTrans" cxnId="{37CD9A6F-7A89-4968-8F96-D9372A164BFD}">
      <dgm:prSet/>
      <dgm:spPr/>
      <dgm:t>
        <a:bodyPr/>
        <a:lstStyle/>
        <a:p>
          <a:endParaRPr lang="en-US"/>
        </a:p>
      </dgm:t>
    </dgm:pt>
    <dgm:pt modelId="{D0EF014C-A468-4112-B9A8-9E28573765B3}" type="sibTrans" cxnId="{37CD9A6F-7A89-4968-8F96-D9372A164BFD}">
      <dgm:prSet/>
      <dgm:spPr/>
      <dgm:t>
        <a:bodyPr/>
        <a:lstStyle/>
        <a:p>
          <a:endParaRPr lang="en-US"/>
        </a:p>
      </dgm:t>
    </dgm:pt>
    <dgm:pt modelId="{28CFC7B1-67A1-425D-8F53-06189C349521}">
      <dgm:prSet/>
      <dgm:spPr/>
      <dgm:t>
        <a:bodyPr/>
        <a:lstStyle/>
        <a:p>
          <a:r>
            <a:rPr lang="en-US"/>
            <a:t>Premium convenience positioning (Mintel, 2023).</a:t>
          </a:r>
        </a:p>
      </dgm:t>
    </dgm:pt>
    <dgm:pt modelId="{94B0AE78-2421-4F5C-A7FE-814C19A1DEA5}" type="parTrans" cxnId="{D4B727DA-D394-41B6-A930-915785C750C6}">
      <dgm:prSet/>
      <dgm:spPr/>
      <dgm:t>
        <a:bodyPr/>
        <a:lstStyle/>
        <a:p>
          <a:endParaRPr lang="en-US"/>
        </a:p>
      </dgm:t>
    </dgm:pt>
    <dgm:pt modelId="{D3483521-722E-464B-A90A-9EA453117A7E}" type="sibTrans" cxnId="{D4B727DA-D394-41B6-A930-915785C750C6}">
      <dgm:prSet/>
      <dgm:spPr/>
      <dgm:t>
        <a:bodyPr/>
        <a:lstStyle/>
        <a:p>
          <a:endParaRPr lang="en-US"/>
        </a:p>
      </dgm:t>
    </dgm:pt>
    <dgm:pt modelId="{F617822C-FF6A-4A40-BD9C-C2F41A74D8F5}">
      <dgm:prSet/>
      <dgm:spPr/>
      <dgm:t>
        <a:bodyPr/>
        <a:lstStyle/>
        <a:p>
          <a:r>
            <a:rPr lang="en-US"/>
            <a:t>Ocado partnership expanded online reach (Reuters, 2024).</a:t>
          </a:r>
        </a:p>
      </dgm:t>
    </dgm:pt>
    <dgm:pt modelId="{9F017B51-467A-40E5-8716-6C290DCCEAE8}" type="parTrans" cxnId="{7E5F4C5A-6800-444D-B55E-B1014EC0588F}">
      <dgm:prSet/>
      <dgm:spPr/>
      <dgm:t>
        <a:bodyPr/>
        <a:lstStyle/>
        <a:p>
          <a:endParaRPr lang="en-US"/>
        </a:p>
      </dgm:t>
    </dgm:pt>
    <dgm:pt modelId="{0A5C807D-3F48-429B-B9F8-D12E2941B39B}" type="sibTrans" cxnId="{7E5F4C5A-6800-444D-B55E-B1014EC0588F}">
      <dgm:prSet/>
      <dgm:spPr/>
      <dgm:t>
        <a:bodyPr/>
        <a:lstStyle/>
        <a:p>
          <a:endParaRPr lang="en-US"/>
        </a:p>
      </dgm:t>
    </dgm:pt>
    <dgm:pt modelId="{A9AE2924-C9E1-448E-AC7A-E2CC6ADD5593}" type="pres">
      <dgm:prSet presAssocID="{6E3E2753-49F8-468A-B400-83ED5C19020D}" presName="linear" presStyleCnt="0">
        <dgm:presLayoutVars>
          <dgm:animLvl val="lvl"/>
          <dgm:resizeHandles val="exact"/>
        </dgm:presLayoutVars>
      </dgm:prSet>
      <dgm:spPr/>
    </dgm:pt>
    <dgm:pt modelId="{E61BDDEA-A8EF-493F-BC37-6FC9E5B6EF3C}" type="pres">
      <dgm:prSet presAssocID="{55D23766-6C10-485D-A26E-475D8F96987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ECABDF2-4EC6-437B-93B2-E82C01CF3424}" type="pres">
      <dgm:prSet presAssocID="{B9308A8B-6990-4211-92D3-CDEF4131E05B}" presName="spacer" presStyleCnt="0"/>
      <dgm:spPr/>
    </dgm:pt>
    <dgm:pt modelId="{E2A6D39B-CAA0-4C80-85DA-A1EDB3E2C8D4}" type="pres">
      <dgm:prSet presAssocID="{354BAC73-13E1-44A0-8933-B775D155F06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12B4B4A-8DF9-41BA-9344-0964BB96DEA8}" type="pres">
      <dgm:prSet presAssocID="{D0EF014C-A468-4112-B9A8-9E28573765B3}" presName="spacer" presStyleCnt="0"/>
      <dgm:spPr/>
    </dgm:pt>
    <dgm:pt modelId="{4503F623-E79F-4897-A3EC-829A77BAD518}" type="pres">
      <dgm:prSet presAssocID="{28CFC7B1-67A1-425D-8F53-06189C349521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FEAC4F6-DE58-4558-A9F0-8AE66105910D}" type="pres">
      <dgm:prSet presAssocID="{D3483521-722E-464B-A90A-9EA453117A7E}" presName="spacer" presStyleCnt="0"/>
      <dgm:spPr/>
    </dgm:pt>
    <dgm:pt modelId="{3AC7B37F-C2AC-4EC3-9DE1-26D5CA88068D}" type="pres">
      <dgm:prSet presAssocID="{F617822C-FF6A-4A40-BD9C-C2F41A74D8F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4275022D-9DFB-4C2B-8426-85D03A376DF0}" type="presOf" srcId="{55D23766-6C10-485D-A26E-475D8F969876}" destId="{E61BDDEA-A8EF-493F-BC37-6FC9E5B6EF3C}" srcOrd="0" destOrd="0" presId="urn:microsoft.com/office/officeart/2005/8/layout/vList2"/>
    <dgm:cxn modelId="{1FBF6242-9282-4AA2-BE57-5E82839D23F5}" srcId="{6E3E2753-49F8-468A-B400-83ED5C19020D}" destId="{55D23766-6C10-485D-A26E-475D8F969876}" srcOrd="0" destOrd="0" parTransId="{D2D96CD2-FD9A-4839-85DA-A95AABDC2AB2}" sibTransId="{B9308A8B-6990-4211-92D3-CDEF4131E05B}"/>
    <dgm:cxn modelId="{37CD9A6F-7A89-4968-8F96-D9372A164BFD}" srcId="{6E3E2753-49F8-468A-B400-83ED5C19020D}" destId="{354BAC73-13E1-44A0-8933-B775D155F06E}" srcOrd="1" destOrd="0" parTransId="{FCE06EB6-166B-4694-BB6C-04E9D01C858F}" sibTransId="{D0EF014C-A468-4112-B9A8-9E28573765B3}"/>
    <dgm:cxn modelId="{DBF56A57-98AB-47D0-AA0E-B10015E98418}" type="presOf" srcId="{28CFC7B1-67A1-425D-8F53-06189C349521}" destId="{4503F623-E79F-4897-A3EC-829A77BAD518}" srcOrd="0" destOrd="0" presId="urn:microsoft.com/office/officeart/2005/8/layout/vList2"/>
    <dgm:cxn modelId="{7E5F4C5A-6800-444D-B55E-B1014EC0588F}" srcId="{6E3E2753-49F8-468A-B400-83ED5C19020D}" destId="{F617822C-FF6A-4A40-BD9C-C2F41A74D8F5}" srcOrd="3" destOrd="0" parTransId="{9F017B51-467A-40E5-8716-6C290DCCEAE8}" sibTransId="{0A5C807D-3F48-429B-B9F8-D12E2941B39B}"/>
    <dgm:cxn modelId="{14BDA17B-745A-478D-9EBE-D8CDB308C9BE}" type="presOf" srcId="{354BAC73-13E1-44A0-8933-B775D155F06E}" destId="{E2A6D39B-CAA0-4C80-85DA-A1EDB3E2C8D4}" srcOrd="0" destOrd="0" presId="urn:microsoft.com/office/officeart/2005/8/layout/vList2"/>
    <dgm:cxn modelId="{2D12C5BC-5AD6-456B-969B-B3A472A80A44}" type="presOf" srcId="{6E3E2753-49F8-468A-B400-83ED5C19020D}" destId="{A9AE2924-C9E1-448E-AC7A-E2CC6ADD5593}" srcOrd="0" destOrd="0" presId="urn:microsoft.com/office/officeart/2005/8/layout/vList2"/>
    <dgm:cxn modelId="{D4B727DA-D394-41B6-A930-915785C750C6}" srcId="{6E3E2753-49F8-468A-B400-83ED5C19020D}" destId="{28CFC7B1-67A1-425D-8F53-06189C349521}" srcOrd="2" destOrd="0" parTransId="{94B0AE78-2421-4F5C-A7FE-814C19A1DEA5}" sibTransId="{D3483521-722E-464B-A90A-9EA453117A7E}"/>
    <dgm:cxn modelId="{CA491CE2-6AB1-418E-AA99-C63AF02F1BCD}" type="presOf" srcId="{F617822C-FF6A-4A40-BD9C-C2F41A74D8F5}" destId="{3AC7B37F-C2AC-4EC3-9DE1-26D5CA88068D}" srcOrd="0" destOrd="0" presId="urn:microsoft.com/office/officeart/2005/8/layout/vList2"/>
    <dgm:cxn modelId="{6672F983-F919-425A-B0A2-A9E169968C36}" type="presParOf" srcId="{A9AE2924-C9E1-448E-AC7A-E2CC6ADD5593}" destId="{E61BDDEA-A8EF-493F-BC37-6FC9E5B6EF3C}" srcOrd="0" destOrd="0" presId="urn:microsoft.com/office/officeart/2005/8/layout/vList2"/>
    <dgm:cxn modelId="{E86441AE-B6F6-419B-9B9B-4567ADCDF1FE}" type="presParOf" srcId="{A9AE2924-C9E1-448E-AC7A-E2CC6ADD5593}" destId="{8ECABDF2-4EC6-437B-93B2-E82C01CF3424}" srcOrd="1" destOrd="0" presId="urn:microsoft.com/office/officeart/2005/8/layout/vList2"/>
    <dgm:cxn modelId="{AB162EC1-C79B-4F49-883C-B6073D1BC2D3}" type="presParOf" srcId="{A9AE2924-C9E1-448E-AC7A-E2CC6ADD5593}" destId="{E2A6D39B-CAA0-4C80-85DA-A1EDB3E2C8D4}" srcOrd="2" destOrd="0" presId="urn:microsoft.com/office/officeart/2005/8/layout/vList2"/>
    <dgm:cxn modelId="{93FAFE39-DE85-4AFA-BC44-97F5F3EC0562}" type="presParOf" srcId="{A9AE2924-C9E1-448E-AC7A-E2CC6ADD5593}" destId="{912B4B4A-8DF9-41BA-9344-0964BB96DEA8}" srcOrd="3" destOrd="0" presId="urn:microsoft.com/office/officeart/2005/8/layout/vList2"/>
    <dgm:cxn modelId="{C8A83199-B35E-4B82-954A-3E5DDE50D24A}" type="presParOf" srcId="{A9AE2924-C9E1-448E-AC7A-E2CC6ADD5593}" destId="{4503F623-E79F-4897-A3EC-829A77BAD518}" srcOrd="4" destOrd="0" presId="urn:microsoft.com/office/officeart/2005/8/layout/vList2"/>
    <dgm:cxn modelId="{56EE71A5-E13A-4D40-BCDA-A2CC30C1E11B}" type="presParOf" srcId="{A9AE2924-C9E1-448E-AC7A-E2CC6ADD5593}" destId="{5FEAC4F6-DE58-4558-A9F0-8AE66105910D}" srcOrd="5" destOrd="0" presId="urn:microsoft.com/office/officeart/2005/8/layout/vList2"/>
    <dgm:cxn modelId="{030B5AC6-44D4-45D2-B7DA-2711D64CC8AF}" type="presParOf" srcId="{A9AE2924-C9E1-448E-AC7A-E2CC6ADD5593}" destId="{3AC7B37F-C2AC-4EC3-9DE1-26D5CA88068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CF51795-A62E-4C73-ACD2-ED86DC38D7DE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DDB122B-9F18-4C7D-A4D7-696003878D79}">
      <dgm:prSet/>
      <dgm:spPr/>
      <dgm:t>
        <a:bodyPr/>
        <a:lstStyle/>
        <a:p>
          <a:r>
            <a:rPr lang="en-US"/>
            <a:t>• Sparks App (Marks &amp; Spencer, 2023)</a:t>
          </a:r>
        </a:p>
      </dgm:t>
    </dgm:pt>
    <dgm:pt modelId="{181EFFCC-BC4C-4BE7-8045-FE09265EABD1}" type="parTrans" cxnId="{15BA9BAE-95B0-419C-AF73-78FC99AD6E46}">
      <dgm:prSet/>
      <dgm:spPr/>
      <dgm:t>
        <a:bodyPr/>
        <a:lstStyle/>
        <a:p>
          <a:endParaRPr lang="en-US"/>
        </a:p>
      </dgm:t>
    </dgm:pt>
    <dgm:pt modelId="{84F8C539-5EAA-4301-B6C3-9A37CE6D221F}" type="sibTrans" cxnId="{15BA9BAE-95B0-419C-AF73-78FC99AD6E46}">
      <dgm:prSet/>
      <dgm:spPr/>
      <dgm:t>
        <a:bodyPr/>
        <a:lstStyle/>
        <a:p>
          <a:endParaRPr lang="en-US"/>
        </a:p>
      </dgm:t>
    </dgm:pt>
    <dgm:pt modelId="{3EBA2113-156B-438F-9E66-CF1B87EA5C29}">
      <dgm:prSet/>
      <dgm:spPr/>
      <dgm:t>
        <a:bodyPr/>
        <a:lstStyle/>
        <a:p>
          <a:r>
            <a:rPr lang="en-US"/>
            <a:t>• Website &amp; Mobile App</a:t>
          </a:r>
        </a:p>
      </dgm:t>
    </dgm:pt>
    <dgm:pt modelId="{5F865E2B-C350-47C8-9959-43B7378FE918}" type="parTrans" cxnId="{79397F2C-0040-4726-826E-AE230C2A8D40}">
      <dgm:prSet/>
      <dgm:spPr/>
      <dgm:t>
        <a:bodyPr/>
        <a:lstStyle/>
        <a:p>
          <a:endParaRPr lang="en-US"/>
        </a:p>
      </dgm:t>
    </dgm:pt>
    <dgm:pt modelId="{78A7B122-BAA7-4752-AC66-30D73D90A348}" type="sibTrans" cxnId="{79397F2C-0040-4726-826E-AE230C2A8D40}">
      <dgm:prSet/>
      <dgm:spPr/>
      <dgm:t>
        <a:bodyPr/>
        <a:lstStyle/>
        <a:p>
          <a:endParaRPr lang="en-US"/>
        </a:p>
      </dgm:t>
    </dgm:pt>
    <dgm:pt modelId="{E93B7BE5-1CD4-4D52-AF07-FC74FB8AB08E}">
      <dgm:prSet/>
      <dgm:spPr/>
      <dgm:t>
        <a:bodyPr/>
        <a:lstStyle/>
        <a:p>
          <a:r>
            <a:rPr lang="en-US"/>
            <a:t>• Ocado Delivery (Reuters, 2024)</a:t>
          </a:r>
        </a:p>
      </dgm:t>
    </dgm:pt>
    <dgm:pt modelId="{0DC35F0E-4A37-4D86-A78F-BC78BC0D627D}" type="parTrans" cxnId="{2DEBD62C-B021-4936-824A-11824FFA240C}">
      <dgm:prSet/>
      <dgm:spPr/>
      <dgm:t>
        <a:bodyPr/>
        <a:lstStyle/>
        <a:p>
          <a:endParaRPr lang="en-US"/>
        </a:p>
      </dgm:t>
    </dgm:pt>
    <dgm:pt modelId="{528E04E3-6E55-4225-8868-1575BAC5244E}" type="sibTrans" cxnId="{2DEBD62C-B021-4936-824A-11824FFA240C}">
      <dgm:prSet/>
      <dgm:spPr/>
      <dgm:t>
        <a:bodyPr/>
        <a:lstStyle/>
        <a:p>
          <a:endParaRPr lang="en-US"/>
        </a:p>
      </dgm:t>
    </dgm:pt>
    <dgm:pt modelId="{48A89731-9800-44B6-A176-36389D62A9BE}">
      <dgm:prSet/>
      <dgm:spPr/>
      <dgm:t>
        <a:bodyPr/>
        <a:lstStyle/>
        <a:p>
          <a:r>
            <a:rPr lang="en-US"/>
            <a:t>• Instagram &amp; TikTok (Mintel, 2023)</a:t>
          </a:r>
        </a:p>
      </dgm:t>
    </dgm:pt>
    <dgm:pt modelId="{37034F2C-DB1D-4A95-BB3B-643F78795128}" type="parTrans" cxnId="{E3C02799-3419-4610-8526-9F7996AD054C}">
      <dgm:prSet/>
      <dgm:spPr/>
      <dgm:t>
        <a:bodyPr/>
        <a:lstStyle/>
        <a:p>
          <a:endParaRPr lang="en-US"/>
        </a:p>
      </dgm:t>
    </dgm:pt>
    <dgm:pt modelId="{E75260FA-49A0-461F-86A7-B1D7A46415CB}" type="sibTrans" cxnId="{E3C02799-3419-4610-8526-9F7996AD054C}">
      <dgm:prSet/>
      <dgm:spPr/>
      <dgm:t>
        <a:bodyPr/>
        <a:lstStyle/>
        <a:p>
          <a:endParaRPr lang="en-US"/>
        </a:p>
      </dgm:t>
    </dgm:pt>
    <dgm:pt modelId="{F8699C9A-1593-4A2C-B2AD-EE3EAAD68D7B}">
      <dgm:prSet/>
      <dgm:spPr/>
      <dgm:t>
        <a:bodyPr/>
        <a:lstStyle/>
        <a:p>
          <a:r>
            <a:rPr lang="en-US"/>
            <a:t>• YouTube (Sheridan, 2019)</a:t>
          </a:r>
        </a:p>
      </dgm:t>
    </dgm:pt>
    <dgm:pt modelId="{4F8B4FCF-1A5A-4532-BCEA-7731A8D85EB8}" type="parTrans" cxnId="{BAB14286-3954-478F-98A4-DA4B896875E7}">
      <dgm:prSet/>
      <dgm:spPr/>
      <dgm:t>
        <a:bodyPr/>
        <a:lstStyle/>
        <a:p>
          <a:endParaRPr lang="en-US"/>
        </a:p>
      </dgm:t>
    </dgm:pt>
    <dgm:pt modelId="{1CD24AD5-A2E7-4395-9B9F-73022D0A801B}" type="sibTrans" cxnId="{BAB14286-3954-478F-98A4-DA4B896875E7}">
      <dgm:prSet/>
      <dgm:spPr/>
      <dgm:t>
        <a:bodyPr/>
        <a:lstStyle/>
        <a:p>
          <a:endParaRPr lang="en-US"/>
        </a:p>
      </dgm:t>
    </dgm:pt>
    <dgm:pt modelId="{1CB895D0-0F06-4750-B843-DD534CF391A5}">
      <dgm:prSet/>
      <dgm:spPr/>
      <dgm:t>
        <a:bodyPr/>
        <a:lstStyle/>
        <a:p>
          <a:r>
            <a:rPr lang="en-US"/>
            <a:t>• Email &amp; push notifications</a:t>
          </a:r>
        </a:p>
      </dgm:t>
    </dgm:pt>
    <dgm:pt modelId="{B7F01D38-410B-4060-8AA7-2D8C10EFB731}" type="parTrans" cxnId="{CAD52ED7-F08D-4035-B8AC-9CDF9A69EB05}">
      <dgm:prSet/>
      <dgm:spPr/>
      <dgm:t>
        <a:bodyPr/>
        <a:lstStyle/>
        <a:p>
          <a:endParaRPr lang="en-US"/>
        </a:p>
      </dgm:t>
    </dgm:pt>
    <dgm:pt modelId="{FE4EC534-E050-4B25-907A-B1E9C39CE237}" type="sibTrans" cxnId="{CAD52ED7-F08D-4035-B8AC-9CDF9A69EB05}">
      <dgm:prSet/>
      <dgm:spPr/>
      <dgm:t>
        <a:bodyPr/>
        <a:lstStyle/>
        <a:p>
          <a:endParaRPr lang="en-US"/>
        </a:p>
      </dgm:t>
    </dgm:pt>
    <dgm:pt modelId="{8C2A1100-EED0-4CC0-9E01-804DEE21F775}" type="pres">
      <dgm:prSet presAssocID="{5CF51795-A62E-4C73-ACD2-ED86DC38D7DE}" presName="linear" presStyleCnt="0">
        <dgm:presLayoutVars>
          <dgm:animLvl val="lvl"/>
          <dgm:resizeHandles val="exact"/>
        </dgm:presLayoutVars>
      </dgm:prSet>
      <dgm:spPr/>
    </dgm:pt>
    <dgm:pt modelId="{97BF9D98-A74A-47D5-8A7A-3F843F14FEE5}" type="pres">
      <dgm:prSet presAssocID="{7DDB122B-9F18-4C7D-A4D7-696003878D7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FC5770ED-551A-4A2D-8F8D-FCC3728C5510}" type="pres">
      <dgm:prSet presAssocID="{84F8C539-5EAA-4301-B6C3-9A37CE6D221F}" presName="spacer" presStyleCnt="0"/>
      <dgm:spPr/>
    </dgm:pt>
    <dgm:pt modelId="{FD87C1E5-5DE0-44AF-9D0E-C0F8B7196B9D}" type="pres">
      <dgm:prSet presAssocID="{3EBA2113-156B-438F-9E66-CF1B87EA5C2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2322D5C-5E4F-44A5-A4F7-E9FAEEDAD5C2}" type="pres">
      <dgm:prSet presAssocID="{78A7B122-BAA7-4752-AC66-30D73D90A348}" presName="spacer" presStyleCnt="0"/>
      <dgm:spPr/>
    </dgm:pt>
    <dgm:pt modelId="{693D5D1C-3359-44FC-ACE6-081118DC2859}" type="pres">
      <dgm:prSet presAssocID="{E93B7BE5-1CD4-4D52-AF07-FC74FB8AB08E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E67441C-B368-460A-A80A-A432C87EF7E8}" type="pres">
      <dgm:prSet presAssocID="{528E04E3-6E55-4225-8868-1575BAC5244E}" presName="spacer" presStyleCnt="0"/>
      <dgm:spPr/>
    </dgm:pt>
    <dgm:pt modelId="{4EBCA0CD-67F9-49EE-88EF-AD11FD5D9C30}" type="pres">
      <dgm:prSet presAssocID="{48A89731-9800-44B6-A176-36389D62A9BE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055A377-8D50-41C1-9BBA-9F923930103D}" type="pres">
      <dgm:prSet presAssocID="{E75260FA-49A0-461F-86A7-B1D7A46415CB}" presName="spacer" presStyleCnt="0"/>
      <dgm:spPr/>
    </dgm:pt>
    <dgm:pt modelId="{B09284C6-DB99-4661-AEBB-F66D06587E5D}" type="pres">
      <dgm:prSet presAssocID="{F8699C9A-1593-4A2C-B2AD-EE3EAAD68D7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22006AF-C384-440E-B89E-B9B7A70E160B}" type="pres">
      <dgm:prSet presAssocID="{1CD24AD5-A2E7-4395-9B9F-73022D0A801B}" presName="spacer" presStyleCnt="0"/>
      <dgm:spPr/>
    </dgm:pt>
    <dgm:pt modelId="{ED93E20F-C47E-4E5E-9BFB-281E17E7456A}" type="pres">
      <dgm:prSet presAssocID="{1CB895D0-0F06-4750-B843-DD534CF391A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9397F2C-0040-4726-826E-AE230C2A8D40}" srcId="{5CF51795-A62E-4C73-ACD2-ED86DC38D7DE}" destId="{3EBA2113-156B-438F-9E66-CF1B87EA5C29}" srcOrd="1" destOrd="0" parTransId="{5F865E2B-C350-47C8-9959-43B7378FE918}" sibTransId="{78A7B122-BAA7-4752-AC66-30D73D90A348}"/>
    <dgm:cxn modelId="{2DEBD62C-B021-4936-824A-11824FFA240C}" srcId="{5CF51795-A62E-4C73-ACD2-ED86DC38D7DE}" destId="{E93B7BE5-1CD4-4D52-AF07-FC74FB8AB08E}" srcOrd="2" destOrd="0" parTransId="{0DC35F0E-4A37-4D86-A78F-BC78BC0D627D}" sibTransId="{528E04E3-6E55-4225-8868-1575BAC5244E}"/>
    <dgm:cxn modelId="{A994FD2D-60A2-4E9F-A589-1037D3839988}" type="presOf" srcId="{F8699C9A-1593-4A2C-B2AD-EE3EAAD68D7B}" destId="{B09284C6-DB99-4661-AEBB-F66D06587E5D}" srcOrd="0" destOrd="0" presId="urn:microsoft.com/office/officeart/2005/8/layout/vList2"/>
    <dgm:cxn modelId="{2B50D73D-1C8B-4496-8C0E-591A83B72092}" type="presOf" srcId="{E93B7BE5-1CD4-4D52-AF07-FC74FB8AB08E}" destId="{693D5D1C-3359-44FC-ACE6-081118DC2859}" srcOrd="0" destOrd="0" presId="urn:microsoft.com/office/officeart/2005/8/layout/vList2"/>
    <dgm:cxn modelId="{410ABB5B-E33E-4549-B76D-3A2BA18A4208}" type="presOf" srcId="{1CB895D0-0F06-4750-B843-DD534CF391A5}" destId="{ED93E20F-C47E-4E5E-9BFB-281E17E7456A}" srcOrd="0" destOrd="0" presId="urn:microsoft.com/office/officeart/2005/8/layout/vList2"/>
    <dgm:cxn modelId="{BAB14286-3954-478F-98A4-DA4B896875E7}" srcId="{5CF51795-A62E-4C73-ACD2-ED86DC38D7DE}" destId="{F8699C9A-1593-4A2C-B2AD-EE3EAAD68D7B}" srcOrd="4" destOrd="0" parTransId="{4F8B4FCF-1A5A-4532-BCEA-7731A8D85EB8}" sibTransId="{1CD24AD5-A2E7-4395-9B9F-73022D0A801B}"/>
    <dgm:cxn modelId="{E3C02799-3419-4610-8526-9F7996AD054C}" srcId="{5CF51795-A62E-4C73-ACD2-ED86DC38D7DE}" destId="{48A89731-9800-44B6-A176-36389D62A9BE}" srcOrd="3" destOrd="0" parTransId="{37034F2C-DB1D-4A95-BB3B-643F78795128}" sibTransId="{E75260FA-49A0-461F-86A7-B1D7A46415CB}"/>
    <dgm:cxn modelId="{15BA9BAE-95B0-419C-AF73-78FC99AD6E46}" srcId="{5CF51795-A62E-4C73-ACD2-ED86DC38D7DE}" destId="{7DDB122B-9F18-4C7D-A4D7-696003878D79}" srcOrd="0" destOrd="0" parTransId="{181EFFCC-BC4C-4BE7-8045-FE09265EABD1}" sibTransId="{84F8C539-5EAA-4301-B6C3-9A37CE6D221F}"/>
    <dgm:cxn modelId="{6BA23AC9-A337-419F-8BBD-339D99822189}" type="presOf" srcId="{5CF51795-A62E-4C73-ACD2-ED86DC38D7DE}" destId="{8C2A1100-EED0-4CC0-9E01-804DEE21F775}" srcOrd="0" destOrd="0" presId="urn:microsoft.com/office/officeart/2005/8/layout/vList2"/>
    <dgm:cxn modelId="{0E554DCA-593E-4327-9542-5F4EF26F39D0}" type="presOf" srcId="{3EBA2113-156B-438F-9E66-CF1B87EA5C29}" destId="{FD87C1E5-5DE0-44AF-9D0E-C0F8B7196B9D}" srcOrd="0" destOrd="0" presId="urn:microsoft.com/office/officeart/2005/8/layout/vList2"/>
    <dgm:cxn modelId="{CAD52ED7-F08D-4035-B8AC-9CDF9A69EB05}" srcId="{5CF51795-A62E-4C73-ACD2-ED86DC38D7DE}" destId="{1CB895D0-0F06-4750-B843-DD534CF391A5}" srcOrd="5" destOrd="0" parTransId="{B7F01D38-410B-4060-8AA7-2D8C10EFB731}" sibTransId="{FE4EC534-E050-4B25-907A-B1E9C39CE237}"/>
    <dgm:cxn modelId="{9BFD2CE7-98F4-4FEB-89B7-734F0D5D0810}" type="presOf" srcId="{48A89731-9800-44B6-A176-36389D62A9BE}" destId="{4EBCA0CD-67F9-49EE-88EF-AD11FD5D9C30}" srcOrd="0" destOrd="0" presId="urn:microsoft.com/office/officeart/2005/8/layout/vList2"/>
    <dgm:cxn modelId="{69B2FEEC-1919-487F-86C5-064CEF4AEB08}" type="presOf" srcId="{7DDB122B-9F18-4C7D-A4D7-696003878D79}" destId="{97BF9D98-A74A-47D5-8A7A-3F843F14FEE5}" srcOrd="0" destOrd="0" presId="urn:microsoft.com/office/officeart/2005/8/layout/vList2"/>
    <dgm:cxn modelId="{0E2E54CB-390E-41F6-B6A8-95F71E22576D}" type="presParOf" srcId="{8C2A1100-EED0-4CC0-9E01-804DEE21F775}" destId="{97BF9D98-A74A-47D5-8A7A-3F843F14FEE5}" srcOrd="0" destOrd="0" presId="urn:microsoft.com/office/officeart/2005/8/layout/vList2"/>
    <dgm:cxn modelId="{6E0026BF-0D5A-49E3-8BDA-1B71E1CA11FB}" type="presParOf" srcId="{8C2A1100-EED0-4CC0-9E01-804DEE21F775}" destId="{FC5770ED-551A-4A2D-8F8D-FCC3728C5510}" srcOrd="1" destOrd="0" presId="urn:microsoft.com/office/officeart/2005/8/layout/vList2"/>
    <dgm:cxn modelId="{BB0857B7-5833-49F7-978F-03AC92F60B55}" type="presParOf" srcId="{8C2A1100-EED0-4CC0-9E01-804DEE21F775}" destId="{FD87C1E5-5DE0-44AF-9D0E-C0F8B7196B9D}" srcOrd="2" destOrd="0" presId="urn:microsoft.com/office/officeart/2005/8/layout/vList2"/>
    <dgm:cxn modelId="{A7F7E31E-7BEC-48FE-A1C2-FCD0E1D6B865}" type="presParOf" srcId="{8C2A1100-EED0-4CC0-9E01-804DEE21F775}" destId="{62322D5C-5E4F-44A5-A4F7-E9FAEEDAD5C2}" srcOrd="3" destOrd="0" presId="urn:microsoft.com/office/officeart/2005/8/layout/vList2"/>
    <dgm:cxn modelId="{169F6C96-E67C-4095-B0FE-9B8CD85287E0}" type="presParOf" srcId="{8C2A1100-EED0-4CC0-9E01-804DEE21F775}" destId="{693D5D1C-3359-44FC-ACE6-081118DC2859}" srcOrd="4" destOrd="0" presId="urn:microsoft.com/office/officeart/2005/8/layout/vList2"/>
    <dgm:cxn modelId="{DE4D9BEB-34DA-4ED3-956E-F4C13C016BA2}" type="presParOf" srcId="{8C2A1100-EED0-4CC0-9E01-804DEE21F775}" destId="{AE67441C-B368-460A-A80A-A432C87EF7E8}" srcOrd="5" destOrd="0" presId="urn:microsoft.com/office/officeart/2005/8/layout/vList2"/>
    <dgm:cxn modelId="{EDE24084-8D2B-4587-8830-437812892765}" type="presParOf" srcId="{8C2A1100-EED0-4CC0-9E01-804DEE21F775}" destId="{4EBCA0CD-67F9-49EE-88EF-AD11FD5D9C30}" srcOrd="6" destOrd="0" presId="urn:microsoft.com/office/officeart/2005/8/layout/vList2"/>
    <dgm:cxn modelId="{54AE2DBB-C220-4995-BA05-1C76C1C0E815}" type="presParOf" srcId="{8C2A1100-EED0-4CC0-9E01-804DEE21F775}" destId="{7055A377-8D50-41C1-9BBA-9F923930103D}" srcOrd="7" destOrd="0" presId="urn:microsoft.com/office/officeart/2005/8/layout/vList2"/>
    <dgm:cxn modelId="{5EBBD50F-5A41-4F2D-8C02-F232C412D223}" type="presParOf" srcId="{8C2A1100-EED0-4CC0-9E01-804DEE21F775}" destId="{B09284C6-DB99-4661-AEBB-F66D06587E5D}" srcOrd="8" destOrd="0" presId="urn:microsoft.com/office/officeart/2005/8/layout/vList2"/>
    <dgm:cxn modelId="{B2D41805-800E-46FA-AD0D-52F5C35887E8}" type="presParOf" srcId="{8C2A1100-EED0-4CC0-9E01-804DEE21F775}" destId="{922006AF-C384-440E-B89E-B9B7A70E160B}" srcOrd="9" destOrd="0" presId="urn:microsoft.com/office/officeart/2005/8/layout/vList2"/>
    <dgm:cxn modelId="{EC62BB4D-9061-4500-BBDA-B0CBD0B147C4}" type="presParOf" srcId="{8C2A1100-EED0-4CC0-9E01-804DEE21F775}" destId="{ED93E20F-C47E-4E5E-9BFB-281E17E7456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8391A4D-E950-4AA4-9B68-C4B3B5364C2D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FB312E4-1CC3-4341-95DA-3BBC669D12BB}">
      <dgm:prSet/>
      <dgm:spPr/>
      <dgm:t>
        <a:bodyPr/>
        <a:lstStyle/>
        <a:p>
          <a:r>
            <a:rPr lang="en-US"/>
            <a:t>• Personalised offers based on behaviour (Buttle, 2019)</a:t>
          </a:r>
        </a:p>
      </dgm:t>
    </dgm:pt>
    <dgm:pt modelId="{2B8B314B-A414-44DA-9768-FCB06F9FF2C6}" type="parTrans" cxnId="{18686BE6-D80B-4ECE-81B4-7706FB8E7302}">
      <dgm:prSet/>
      <dgm:spPr/>
      <dgm:t>
        <a:bodyPr/>
        <a:lstStyle/>
        <a:p>
          <a:endParaRPr lang="en-US"/>
        </a:p>
      </dgm:t>
    </dgm:pt>
    <dgm:pt modelId="{DEDA3284-97C6-4B7E-AE9E-6D604B079F39}" type="sibTrans" cxnId="{18686BE6-D80B-4ECE-81B4-7706FB8E7302}">
      <dgm:prSet/>
      <dgm:spPr/>
      <dgm:t>
        <a:bodyPr/>
        <a:lstStyle/>
        <a:p>
          <a:endParaRPr lang="en-US"/>
        </a:p>
      </dgm:t>
    </dgm:pt>
    <dgm:pt modelId="{89034E24-BB4F-460D-80EF-3465FA687D8B}">
      <dgm:prSet/>
      <dgm:spPr/>
      <dgm:t>
        <a:bodyPr/>
        <a:lstStyle/>
        <a:p>
          <a:r>
            <a:rPr lang="en-US"/>
            <a:t>• Predictive analytics support stock planning (Malhotra &amp; Agarwal, 2020)</a:t>
          </a:r>
        </a:p>
      </dgm:t>
    </dgm:pt>
    <dgm:pt modelId="{CA9BA376-BBB2-48C6-A7AC-78E49A359C12}" type="parTrans" cxnId="{9B3FE214-3C73-42F6-A4B0-FFD70BEE6008}">
      <dgm:prSet/>
      <dgm:spPr/>
      <dgm:t>
        <a:bodyPr/>
        <a:lstStyle/>
        <a:p>
          <a:endParaRPr lang="en-US"/>
        </a:p>
      </dgm:t>
    </dgm:pt>
    <dgm:pt modelId="{885555E0-B7C8-4465-BF2E-3904FC83583C}" type="sibTrans" cxnId="{9B3FE214-3C73-42F6-A4B0-FFD70BEE6008}">
      <dgm:prSet/>
      <dgm:spPr/>
      <dgm:t>
        <a:bodyPr/>
        <a:lstStyle/>
        <a:p>
          <a:endParaRPr lang="en-US"/>
        </a:p>
      </dgm:t>
    </dgm:pt>
    <dgm:pt modelId="{7BA327B1-A872-42A7-88F5-1E6D49C71446}">
      <dgm:prSet/>
      <dgm:spPr/>
      <dgm:t>
        <a:bodyPr/>
        <a:lstStyle/>
        <a:p>
          <a:r>
            <a:rPr lang="en-US"/>
            <a:t>• Digital receipts &amp; convenience enhance trust (Lee &amp; Charles, 2021)</a:t>
          </a:r>
        </a:p>
      </dgm:t>
    </dgm:pt>
    <dgm:pt modelId="{048A88DD-4C40-4664-A8EF-705AC1F6CC7F}" type="parTrans" cxnId="{8F05D0C4-FAA6-4F63-8B24-C30AD38AC390}">
      <dgm:prSet/>
      <dgm:spPr/>
      <dgm:t>
        <a:bodyPr/>
        <a:lstStyle/>
        <a:p>
          <a:endParaRPr lang="en-US"/>
        </a:p>
      </dgm:t>
    </dgm:pt>
    <dgm:pt modelId="{21C54810-943D-45E8-B5D7-EA55A395DF54}" type="sibTrans" cxnId="{8F05D0C4-FAA6-4F63-8B24-C30AD38AC390}">
      <dgm:prSet/>
      <dgm:spPr/>
      <dgm:t>
        <a:bodyPr/>
        <a:lstStyle/>
        <a:p>
          <a:endParaRPr lang="en-US"/>
        </a:p>
      </dgm:t>
    </dgm:pt>
    <dgm:pt modelId="{FC787971-F3C9-479A-B414-62F4ED03E272}" type="pres">
      <dgm:prSet presAssocID="{48391A4D-E950-4AA4-9B68-C4B3B5364C2D}" presName="vert0" presStyleCnt="0">
        <dgm:presLayoutVars>
          <dgm:dir/>
          <dgm:animOne val="branch"/>
          <dgm:animLvl val="lvl"/>
        </dgm:presLayoutVars>
      </dgm:prSet>
      <dgm:spPr/>
    </dgm:pt>
    <dgm:pt modelId="{B3F0DBEF-C8B2-4F1D-A76D-CDA86A0EBA07}" type="pres">
      <dgm:prSet presAssocID="{EFB312E4-1CC3-4341-95DA-3BBC669D12BB}" presName="thickLine" presStyleLbl="alignNode1" presStyleIdx="0" presStyleCnt="3"/>
      <dgm:spPr/>
    </dgm:pt>
    <dgm:pt modelId="{BDF9AF71-A801-4BD7-8F2F-6409153293F9}" type="pres">
      <dgm:prSet presAssocID="{EFB312E4-1CC3-4341-95DA-3BBC669D12BB}" presName="horz1" presStyleCnt="0"/>
      <dgm:spPr/>
    </dgm:pt>
    <dgm:pt modelId="{32857F2A-36EC-4C55-B4D3-D5E0DB2CE95A}" type="pres">
      <dgm:prSet presAssocID="{EFB312E4-1CC3-4341-95DA-3BBC669D12BB}" presName="tx1" presStyleLbl="revTx" presStyleIdx="0" presStyleCnt="3"/>
      <dgm:spPr/>
    </dgm:pt>
    <dgm:pt modelId="{BA06C61B-D586-4B3C-9A36-B30BD2938F05}" type="pres">
      <dgm:prSet presAssocID="{EFB312E4-1CC3-4341-95DA-3BBC669D12BB}" presName="vert1" presStyleCnt="0"/>
      <dgm:spPr/>
    </dgm:pt>
    <dgm:pt modelId="{98F7A251-EBB4-4856-8464-32D60B5D9C68}" type="pres">
      <dgm:prSet presAssocID="{89034E24-BB4F-460D-80EF-3465FA687D8B}" presName="thickLine" presStyleLbl="alignNode1" presStyleIdx="1" presStyleCnt="3"/>
      <dgm:spPr/>
    </dgm:pt>
    <dgm:pt modelId="{DC06A0D1-77FA-4258-8EF4-C0CD26D8C324}" type="pres">
      <dgm:prSet presAssocID="{89034E24-BB4F-460D-80EF-3465FA687D8B}" presName="horz1" presStyleCnt="0"/>
      <dgm:spPr/>
    </dgm:pt>
    <dgm:pt modelId="{B24F18E1-2D83-4381-875C-2A36EDAD9079}" type="pres">
      <dgm:prSet presAssocID="{89034E24-BB4F-460D-80EF-3465FA687D8B}" presName="tx1" presStyleLbl="revTx" presStyleIdx="1" presStyleCnt="3"/>
      <dgm:spPr/>
    </dgm:pt>
    <dgm:pt modelId="{B1E54F76-9460-4353-AF19-1DB774C96277}" type="pres">
      <dgm:prSet presAssocID="{89034E24-BB4F-460D-80EF-3465FA687D8B}" presName="vert1" presStyleCnt="0"/>
      <dgm:spPr/>
    </dgm:pt>
    <dgm:pt modelId="{DD620841-FD55-49B4-B39E-0B00C94776BC}" type="pres">
      <dgm:prSet presAssocID="{7BA327B1-A872-42A7-88F5-1E6D49C71446}" presName="thickLine" presStyleLbl="alignNode1" presStyleIdx="2" presStyleCnt="3"/>
      <dgm:spPr/>
    </dgm:pt>
    <dgm:pt modelId="{820E39CE-19AB-458F-B584-0AB5336A4037}" type="pres">
      <dgm:prSet presAssocID="{7BA327B1-A872-42A7-88F5-1E6D49C71446}" presName="horz1" presStyleCnt="0"/>
      <dgm:spPr/>
    </dgm:pt>
    <dgm:pt modelId="{64BD5710-EC67-4199-90DA-BD3EFFD29F49}" type="pres">
      <dgm:prSet presAssocID="{7BA327B1-A872-42A7-88F5-1E6D49C71446}" presName="tx1" presStyleLbl="revTx" presStyleIdx="2" presStyleCnt="3"/>
      <dgm:spPr/>
    </dgm:pt>
    <dgm:pt modelId="{669B9188-30F3-4FEC-B795-276CF441800C}" type="pres">
      <dgm:prSet presAssocID="{7BA327B1-A872-42A7-88F5-1E6D49C71446}" presName="vert1" presStyleCnt="0"/>
      <dgm:spPr/>
    </dgm:pt>
  </dgm:ptLst>
  <dgm:cxnLst>
    <dgm:cxn modelId="{ABD47210-011C-4206-89F4-99602A158BBC}" type="presOf" srcId="{7BA327B1-A872-42A7-88F5-1E6D49C71446}" destId="{64BD5710-EC67-4199-90DA-BD3EFFD29F49}" srcOrd="0" destOrd="0" presId="urn:microsoft.com/office/officeart/2008/layout/LinedList"/>
    <dgm:cxn modelId="{9B3FE214-3C73-42F6-A4B0-FFD70BEE6008}" srcId="{48391A4D-E950-4AA4-9B68-C4B3B5364C2D}" destId="{89034E24-BB4F-460D-80EF-3465FA687D8B}" srcOrd="1" destOrd="0" parTransId="{CA9BA376-BBB2-48C6-A7AC-78E49A359C12}" sibTransId="{885555E0-B7C8-4465-BF2E-3904FC83583C}"/>
    <dgm:cxn modelId="{C5EF9C55-B304-4C95-B3D5-627DDEC88DD1}" type="presOf" srcId="{48391A4D-E950-4AA4-9B68-C4B3B5364C2D}" destId="{FC787971-F3C9-479A-B414-62F4ED03E272}" srcOrd="0" destOrd="0" presId="urn:microsoft.com/office/officeart/2008/layout/LinedList"/>
    <dgm:cxn modelId="{27B4E090-2944-41C7-ABC7-1038D9E77EC1}" type="presOf" srcId="{89034E24-BB4F-460D-80EF-3465FA687D8B}" destId="{B24F18E1-2D83-4381-875C-2A36EDAD9079}" srcOrd="0" destOrd="0" presId="urn:microsoft.com/office/officeart/2008/layout/LinedList"/>
    <dgm:cxn modelId="{8F05D0C4-FAA6-4F63-8B24-C30AD38AC390}" srcId="{48391A4D-E950-4AA4-9B68-C4B3B5364C2D}" destId="{7BA327B1-A872-42A7-88F5-1E6D49C71446}" srcOrd="2" destOrd="0" parTransId="{048A88DD-4C40-4664-A8EF-705AC1F6CC7F}" sibTransId="{21C54810-943D-45E8-B5D7-EA55A395DF54}"/>
    <dgm:cxn modelId="{AC6394CE-E3B1-44A7-AE21-EBAC30BCE548}" type="presOf" srcId="{EFB312E4-1CC3-4341-95DA-3BBC669D12BB}" destId="{32857F2A-36EC-4C55-B4D3-D5E0DB2CE95A}" srcOrd="0" destOrd="0" presId="urn:microsoft.com/office/officeart/2008/layout/LinedList"/>
    <dgm:cxn modelId="{18686BE6-D80B-4ECE-81B4-7706FB8E7302}" srcId="{48391A4D-E950-4AA4-9B68-C4B3B5364C2D}" destId="{EFB312E4-1CC3-4341-95DA-3BBC669D12BB}" srcOrd="0" destOrd="0" parTransId="{2B8B314B-A414-44DA-9768-FCB06F9FF2C6}" sibTransId="{DEDA3284-97C6-4B7E-AE9E-6D604B079F39}"/>
    <dgm:cxn modelId="{23A92FED-08B2-495A-AD42-7097DA61551E}" type="presParOf" srcId="{FC787971-F3C9-479A-B414-62F4ED03E272}" destId="{B3F0DBEF-C8B2-4F1D-A76D-CDA86A0EBA07}" srcOrd="0" destOrd="0" presId="urn:microsoft.com/office/officeart/2008/layout/LinedList"/>
    <dgm:cxn modelId="{CEA9DED1-A1F5-4A63-A728-1F8FCEDFC620}" type="presParOf" srcId="{FC787971-F3C9-479A-B414-62F4ED03E272}" destId="{BDF9AF71-A801-4BD7-8F2F-6409153293F9}" srcOrd="1" destOrd="0" presId="urn:microsoft.com/office/officeart/2008/layout/LinedList"/>
    <dgm:cxn modelId="{E14AD679-ADED-45B6-9A25-4837E905A77C}" type="presParOf" srcId="{BDF9AF71-A801-4BD7-8F2F-6409153293F9}" destId="{32857F2A-36EC-4C55-B4D3-D5E0DB2CE95A}" srcOrd="0" destOrd="0" presId="urn:microsoft.com/office/officeart/2008/layout/LinedList"/>
    <dgm:cxn modelId="{F272182C-0D25-446F-8AD2-FA4950081B1D}" type="presParOf" srcId="{BDF9AF71-A801-4BD7-8F2F-6409153293F9}" destId="{BA06C61B-D586-4B3C-9A36-B30BD2938F05}" srcOrd="1" destOrd="0" presId="urn:microsoft.com/office/officeart/2008/layout/LinedList"/>
    <dgm:cxn modelId="{11393A2B-D055-4661-93B8-E75F73E4E37D}" type="presParOf" srcId="{FC787971-F3C9-479A-B414-62F4ED03E272}" destId="{98F7A251-EBB4-4856-8464-32D60B5D9C68}" srcOrd="2" destOrd="0" presId="urn:microsoft.com/office/officeart/2008/layout/LinedList"/>
    <dgm:cxn modelId="{19457086-0D0B-47E4-8EB8-7FEFFDAAA181}" type="presParOf" srcId="{FC787971-F3C9-479A-B414-62F4ED03E272}" destId="{DC06A0D1-77FA-4258-8EF4-C0CD26D8C324}" srcOrd="3" destOrd="0" presId="urn:microsoft.com/office/officeart/2008/layout/LinedList"/>
    <dgm:cxn modelId="{5CBCB6D2-B717-440F-8E4D-DF8537B7CD7A}" type="presParOf" srcId="{DC06A0D1-77FA-4258-8EF4-C0CD26D8C324}" destId="{B24F18E1-2D83-4381-875C-2A36EDAD9079}" srcOrd="0" destOrd="0" presId="urn:microsoft.com/office/officeart/2008/layout/LinedList"/>
    <dgm:cxn modelId="{CB90B3AA-4CE5-479E-A4DA-66A29772F06C}" type="presParOf" srcId="{DC06A0D1-77FA-4258-8EF4-C0CD26D8C324}" destId="{B1E54F76-9460-4353-AF19-1DB774C96277}" srcOrd="1" destOrd="0" presId="urn:microsoft.com/office/officeart/2008/layout/LinedList"/>
    <dgm:cxn modelId="{AFF6E147-6229-45C8-819C-A3A7B4C5ABCD}" type="presParOf" srcId="{FC787971-F3C9-479A-B414-62F4ED03E272}" destId="{DD620841-FD55-49B4-B39E-0B00C94776BC}" srcOrd="4" destOrd="0" presId="urn:microsoft.com/office/officeart/2008/layout/LinedList"/>
    <dgm:cxn modelId="{3A43BD9C-4055-4A44-8104-52C6BF380A6B}" type="presParOf" srcId="{FC787971-F3C9-479A-B414-62F4ED03E272}" destId="{820E39CE-19AB-458F-B584-0AB5336A4037}" srcOrd="5" destOrd="0" presId="urn:microsoft.com/office/officeart/2008/layout/LinedList"/>
    <dgm:cxn modelId="{59C9767F-0073-4965-BA73-936EB0131777}" type="presParOf" srcId="{820E39CE-19AB-458F-B584-0AB5336A4037}" destId="{64BD5710-EC67-4199-90DA-BD3EFFD29F49}" srcOrd="0" destOrd="0" presId="urn:microsoft.com/office/officeart/2008/layout/LinedList"/>
    <dgm:cxn modelId="{0E2BCDEC-606C-49BC-AD52-11F0F2840526}" type="presParOf" srcId="{820E39CE-19AB-458F-B584-0AB5336A4037}" destId="{669B9188-30F3-4FEC-B795-276CF44180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797E380-D1B3-40BD-BFA2-644FACC97DB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8839A47-9116-4FB9-B027-BB6CE6CC2355}">
      <dgm:prSet/>
      <dgm:spPr/>
      <dgm:t>
        <a:bodyPr/>
        <a:lstStyle/>
        <a:p>
          <a:r>
            <a:rPr lang="en-US"/>
            <a:t>• Targeted email campaigns personalise content (Armstrong et al., 2020)</a:t>
          </a:r>
        </a:p>
      </dgm:t>
    </dgm:pt>
    <dgm:pt modelId="{260445D6-989A-4E9E-AA71-5F592CAB4724}" type="parTrans" cxnId="{F7D96939-2EE0-419D-970D-6655A06F1E86}">
      <dgm:prSet/>
      <dgm:spPr/>
      <dgm:t>
        <a:bodyPr/>
        <a:lstStyle/>
        <a:p>
          <a:endParaRPr lang="en-US"/>
        </a:p>
      </dgm:t>
    </dgm:pt>
    <dgm:pt modelId="{FBE5B6BF-67E7-453A-ADEB-385470CF11CF}" type="sibTrans" cxnId="{F7D96939-2EE0-419D-970D-6655A06F1E86}">
      <dgm:prSet/>
      <dgm:spPr/>
      <dgm:t>
        <a:bodyPr/>
        <a:lstStyle/>
        <a:p>
          <a:endParaRPr lang="en-US"/>
        </a:p>
      </dgm:t>
    </dgm:pt>
    <dgm:pt modelId="{5B04B119-B31F-4C37-9CE0-813AEF919CEE}">
      <dgm:prSet/>
      <dgm:spPr/>
      <dgm:t>
        <a:bodyPr/>
        <a:lstStyle/>
        <a:p>
          <a:r>
            <a:rPr lang="en-US"/>
            <a:t>• Seasonal promotions based on analytics (Buttle, 2019)</a:t>
          </a:r>
        </a:p>
      </dgm:t>
    </dgm:pt>
    <dgm:pt modelId="{639F52DA-F617-4823-8198-E8E71E6CBCC1}" type="parTrans" cxnId="{EB5FD541-D2A1-4260-9BFA-5984B5DFAF3A}">
      <dgm:prSet/>
      <dgm:spPr/>
      <dgm:t>
        <a:bodyPr/>
        <a:lstStyle/>
        <a:p>
          <a:endParaRPr lang="en-US"/>
        </a:p>
      </dgm:t>
    </dgm:pt>
    <dgm:pt modelId="{75C8D168-4EB7-40BB-BA9F-DE5A25A995DB}" type="sibTrans" cxnId="{EB5FD541-D2A1-4260-9BFA-5984B5DFAF3A}">
      <dgm:prSet/>
      <dgm:spPr/>
      <dgm:t>
        <a:bodyPr/>
        <a:lstStyle/>
        <a:p>
          <a:endParaRPr lang="en-US"/>
        </a:p>
      </dgm:t>
    </dgm:pt>
    <dgm:pt modelId="{6894E3E9-D7A0-40CB-9649-9E50B12FB536}">
      <dgm:prSet/>
      <dgm:spPr/>
      <dgm:t>
        <a:bodyPr/>
        <a:lstStyle/>
        <a:p>
          <a:r>
            <a:rPr lang="en-US"/>
            <a:t>• Feedback loops support co-creation (Malhotra &amp; Agarwal, 2020)</a:t>
          </a:r>
        </a:p>
      </dgm:t>
    </dgm:pt>
    <dgm:pt modelId="{D9AB451A-EE71-4813-9659-59EF93F252FA}" type="parTrans" cxnId="{6E199800-1629-4182-A689-3B134D89DAF2}">
      <dgm:prSet/>
      <dgm:spPr/>
      <dgm:t>
        <a:bodyPr/>
        <a:lstStyle/>
        <a:p>
          <a:endParaRPr lang="en-US"/>
        </a:p>
      </dgm:t>
    </dgm:pt>
    <dgm:pt modelId="{67150584-73F3-4547-A76C-672C5AB56DED}" type="sibTrans" cxnId="{6E199800-1629-4182-A689-3B134D89DAF2}">
      <dgm:prSet/>
      <dgm:spPr/>
      <dgm:t>
        <a:bodyPr/>
        <a:lstStyle/>
        <a:p>
          <a:endParaRPr lang="en-US"/>
        </a:p>
      </dgm:t>
    </dgm:pt>
    <dgm:pt modelId="{C2BA2830-C469-4F18-AB8C-7DB5C8F27653}" type="pres">
      <dgm:prSet presAssocID="{E797E380-D1B3-40BD-BFA2-644FACC97DBA}" presName="vert0" presStyleCnt="0">
        <dgm:presLayoutVars>
          <dgm:dir/>
          <dgm:animOne val="branch"/>
          <dgm:animLvl val="lvl"/>
        </dgm:presLayoutVars>
      </dgm:prSet>
      <dgm:spPr/>
    </dgm:pt>
    <dgm:pt modelId="{A09CF175-3887-4805-A263-1D07988AE714}" type="pres">
      <dgm:prSet presAssocID="{38839A47-9116-4FB9-B027-BB6CE6CC2355}" presName="thickLine" presStyleLbl="alignNode1" presStyleIdx="0" presStyleCnt="3"/>
      <dgm:spPr/>
    </dgm:pt>
    <dgm:pt modelId="{79BDC07F-AC2A-44AC-97C8-5EFFC8E48151}" type="pres">
      <dgm:prSet presAssocID="{38839A47-9116-4FB9-B027-BB6CE6CC2355}" presName="horz1" presStyleCnt="0"/>
      <dgm:spPr/>
    </dgm:pt>
    <dgm:pt modelId="{879E2C0C-7197-4182-8079-1F77695D3507}" type="pres">
      <dgm:prSet presAssocID="{38839A47-9116-4FB9-B027-BB6CE6CC2355}" presName="tx1" presStyleLbl="revTx" presStyleIdx="0" presStyleCnt="3"/>
      <dgm:spPr/>
    </dgm:pt>
    <dgm:pt modelId="{6FF2048F-679D-4D8A-9B1E-121A93435CB5}" type="pres">
      <dgm:prSet presAssocID="{38839A47-9116-4FB9-B027-BB6CE6CC2355}" presName="vert1" presStyleCnt="0"/>
      <dgm:spPr/>
    </dgm:pt>
    <dgm:pt modelId="{B3D29511-1833-41F9-8798-DDE79C16AC92}" type="pres">
      <dgm:prSet presAssocID="{5B04B119-B31F-4C37-9CE0-813AEF919CEE}" presName="thickLine" presStyleLbl="alignNode1" presStyleIdx="1" presStyleCnt="3"/>
      <dgm:spPr/>
    </dgm:pt>
    <dgm:pt modelId="{7662480E-A6BF-4CBB-A1D2-67E27AA7C1BF}" type="pres">
      <dgm:prSet presAssocID="{5B04B119-B31F-4C37-9CE0-813AEF919CEE}" presName="horz1" presStyleCnt="0"/>
      <dgm:spPr/>
    </dgm:pt>
    <dgm:pt modelId="{69DA64EF-0E64-4B3A-A8E6-8CC7AD50A511}" type="pres">
      <dgm:prSet presAssocID="{5B04B119-B31F-4C37-9CE0-813AEF919CEE}" presName="tx1" presStyleLbl="revTx" presStyleIdx="1" presStyleCnt="3"/>
      <dgm:spPr/>
    </dgm:pt>
    <dgm:pt modelId="{EFCB310F-FD88-4AFC-84C2-A6F15C7F89C0}" type="pres">
      <dgm:prSet presAssocID="{5B04B119-B31F-4C37-9CE0-813AEF919CEE}" presName="vert1" presStyleCnt="0"/>
      <dgm:spPr/>
    </dgm:pt>
    <dgm:pt modelId="{2A16D4D3-CBF0-4EE9-A7E9-53B8E9CA56E9}" type="pres">
      <dgm:prSet presAssocID="{6894E3E9-D7A0-40CB-9649-9E50B12FB536}" presName="thickLine" presStyleLbl="alignNode1" presStyleIdx="2" presStyleCnt="3"/>
      <dgm:spPr/>
    </dgm:pt>
    <dgm:pt modelId="{D442200A-93BF-4FBC-ACA8-43D1B898F5BF}" type="pres">
      <dgm:prSet presAssocID="{6894E3E9-D7A0-40CB-9649-9E50B12FB536}" presName="horz1" presStyleCnt="0"/>
      <dgm:spPr/>
    </dgm:pt>
    <dgm:pt modelId="{96881C8D-1933-446B-BFBF-373B21E814F8}" type="pres">
      <dgm:prSet presAssocID="{6894E3E9-D7A0-40CB-9649-9E50B12FB536}" presName="tx1" presStyleLbl="revTx" presStyleIdx="2" presStyleCnt="3"/>
      <dgm:spPr/>
    </dgm:pt>
    <dgm:pt modelId="{BDF9B00C-6462-4034-9234-BC78F4429215}" type="pres">
      <dgm:prSet presAssocID="{6894E3E9-D7A0-40CB-9649-9E50B12FB536}" presName="vert1" presStyleCnt="0"/>
      <dgm:spPr/>
    </dgm:pt>
  </dgm:ptLst>
  <dgm:cxnLst>
    <dgm:cxn modelId="{6E199800-1629-4182-A689-3B134D89DAF2}" srcId="{E797E380-D1B3-40BD-BFA2-644FACC97DBA}" destId="{6894E3E9-D7A0-40CB-9649-9E50B12FB536}" srcOrd="2" destOrd="0" parTransId="{D9AB451A-EE71-4813-9659-59EF93F252FA}" sibTransId="{67150584-73F3-4547-A76C-672C5AB56DED}"/>
    <dgm:cxn modelId="{532E5306-3A33-4063-8CED-5EBCD3B93A50}" type="presOf" srcId="{6894E3E9-D7A0-40CB-9649-9E50B12FB536}" destId="{96881C8D-1933-446B-BFBF-373B21E814F8}" srcOrd="0" destOrd="0" presId="urn:microsoft.com/office/officeart/2008/layout/LinedList"/>
    <dgm:cxn modelId="{F7D96939-2EE0-419D-970D-6655A06F1E86}" srcId="{E797E380-D1B3-40BD-BFA2-644FACC97DBA}" destId="{38839A47-9116-4FB9-B027-BB6CE6CC2355}" srcOrd="0" destOrd="0" parTransId="{260445D6-989A-4E9E-AA71-5F592CAB4724}" sibTransId="{FBE5B6BF-67E7-453A-ADEB-385470CF11CF}"/>
    <dgm:cxn modelId="{EB5FD541-D2A1-4260-9BFA-5984B5DFAF3A}" srcId="{E797E380-D1B3-40BD-BFA2-644FACC97DBA}" destId="{5B04B119-B31F-4C37-9CE0-813AEF919CEE}" srcOrd="1" destOrd="0" parTransId="{639F52DA-F617-4823-8198-E8E71E6CBCC1}" sibTransId="{75C8D168-4EB7-40BB-BA9F-DE5A25A995DB}"/>
    <dgm:cxn modelId="{EF116D63-F878-4D21-85DA-9EFD81A4E0A8}" type="presOf" srcId="{E797E380-D1B3-40BD-BFA2-644FACC97DBA}" destId="{C2BA2830-C469-4F18-AB8C-7DB5C8F27653}" srcOrd="0" destOrd="0" presId="urn:microsoft.com/office/officeart/2008/layout/LinedList"/>
    <dgm:cxn modelId="{AB5037E8-D6E7-42E2-BE69-F665EE4ED8B5}" type="presOf" srcId="{38839A47-9116-4FB9-B027-BB6CE6CC2355}" destId="{879E2C0C-7197-4182-8079-1F77695D3507}" srcOrd="0" destOrd="0" presId="urn:microsoft.com/office/officeart/2008/layout/LinedList"/>
    <dgm:cxn modelId="{F98084F6-B90D-49C4-8D02-7E6BCDB7F8F5}" type="presOf" srcId="{5B04B119-B31F-4C37-9CE0-813AEF919CEE}" destId="{69DA64EF-0E64-4B3A-A8E6-8CC7AD50A511}" srcOrd="0" destOrd="0" presId="urn:microsoft.com/office/officeart/2008/layout/LinedList"/>
    <dgm:cxn modelId="{CBD7326F-60B9-40B6-99C8-A816BCF1B8DB}" type="presParOf" srcId="{C2BA2830-C469-4F18-AB8C-7DB5C8F27653}" destId="{A09CF175-3887-4805-A263-1D07988AE714}" srcOrd="0" destOrd="0" presId="urn:microsoft.com/office/officeart/2008/layout/LinedList"/>
    <dgm:cxn modelId="{7AE0648C-B97E-4D4A-A415-CFA2032CDAB6}" type="presParOf" srcId="{C2BA2830-C469-4F18-AB8C-7DB5C8F27653}" destId="{79BDC07F-AC2A-44AC-97C8-5EFFC8E48151}" srcOrd="1" destOrd="0" presId="urn:microsoft.com/office/officeart/2008/layout/LinedList"/>
    <dgm:cxn modelId="{313AAE2B-BD5A-42A9-A282-6540B9382015}" type="presParOf" srcId="{79BDC07F-AC2A-44AC-97C8-5EFFC8E48151}" destId="{879E2C0C-7197-4182-8079-1F77695D3507}" srcOrd="0" destOrd="0" presId="urn:microsoft.com/office/officeart/2008/layout/LinedList"/>
    <dgm:cxn modelId="{F34C9BA2-36CF-4049-AC1B-650EDCEE021F}" type="presParOf" srcId="{79BDC07F-AC2A-44AC-97C8-5EFFC8E48151}" destId="{6FF2048F-679D-4D8A-9B1E-121A93435CB5}" srcOrd="1" destOrd="0" presId="urn:microsoft.com/office/officeart/2008/layout/LinedList"/>
    <dgm:cxn modelId="{616C10BA-CD32-41C7-87F9-312581C55451}" type="presParOf" srcId="{C2BA2830-C469-4F18-AB8C-7DB5C8F27653}" destId="{B3D29511-1833-41F9-8798-DDE79C16AC92}" srcOrd="2" destOrd="0" presId="urn:microsoft.com/office/officeart/2008/layout/LinedList"/>
    <dgm:cxn modelId="{AB3849E9-9C6A-427B-A8F4-1CC67124D1AD}" type="presParOf" srcId="{C2BA2830-C469-4F18-AB8C-7DB5C8F27653}" destId="{7662480E-A6BF-4CBB-A1D2-67E27AA7C1BF}" srcOrd="3" destOrd="0" presId="urn:microsoft.com/office/officeart/2008/layout/LinedList"/>
    <dgm:cxn modelId="{F578870D-6EDB-4A23-BED2-D4FA9F3E586E}" type="presParOf" srcId="{7662480E-A6BF-4CBB-A1D2-67E27AA7C1BF}" destId="{69DA64EF-0E64-4B3A-A8E6-8CC7AD50A511}" srcOrd="0" destOrd="0" presId="urn:microsoft.com/office/officeart/2008/layout/LinedList"/>
    <dgm:cxn modelId="{54FD0B84-CDDB-47B0-B7D6-6B7172C6D958}" type="presParOf" srcId="{7662480E-A6BF-4CBB-A1D2-67E27AA7C1BF}" destId="{EFCB310F-FD88-4AFC-84C2-A6F15C7F89C0}" srcOrd="1" destOrd="0" presId="urn:microsoft.com/office/officeart/2008/layout/LinedList"/>
    <dgm:cxn modelId="{8D794A2D-E29B-494A-BEC7-6A9C684C552E}" type="presParOf" srcId="{C2BA2830-C469-4F18-AB8C-7DB5C8F27653}" destId="{2A16D4D3-CBF0-4EE9-A7E9-53B8E9CA56E9}" srcOrd="4" destOrd="0" presId="urn:microsoft.com/office/officeart/2008/layout/LinedList"/>
    <dgm:cxn modelId="{489CA26F-B30F-4500-9F98-EBBDE3DE34DC}" type="presParOf" srcId="{C2BA2830-C469-4F18-AB8C-7DB5C8F27653}" destId="{D442200A-93BF-4FBC-ACA8-43D1B898F5BF}" srcOrd="5" destOrd="0" presId="urn:microsoft.com/office/officeart/2008/layout/LinedList"/>
    <dgm:cxn modelId="{497ED245-296A-4CC4-BEC2-09C90774836E}" type="presParOf" srcId="{D442200A-93BF-4FBC-ACA8-43D1B898F5BF}" destId="{96881C8D-1933-446B-BFBF-373B21E814F8}" srcOrd="0" destOrd="0" presId="urn:microsoft.com/office/officeart/2008/layout/LinedList"/>
    <dgm:cxn modelId="{1C5737D1-B892-4D02-92DB-0559FE1ACB3F}" type="presParOf" srcId="{D442200A-93BF-4FBC-ACA8-43D1B898F5BF}" destId="{BDF9B00C-6462-4034-9234-BC78F442921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4C57C79-DC7F-4882-BF2E-BDF3A7D18EB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F774EB8-4823-40F0-A4F7-DD6CFF9F4914}">
      <dgm:prSet/>
      <dgm:spPr/>
      <dgm:t>
        <a:bodyPr/>
        <a:lstStyle/>
        <a:p>
          <a:r>
            <a:rPr lang="en-US"/>
            <a:t>• Instagram premium imagery enhances brand perception (Mintel, 2023)</a:t>
          </a:r>
        </a:p>
      </dgm:t>
    </dgm:pt>
    <dgm:pt modelId="{1B38B564-0FC7-40F6-8AB1-432A8C95C23E}" type="parTrans" cxnId="{555E82E9-D511-4CFE-97F6-F67B12E2A2C5}">
      <dgm:prSet/>
      <dgm:spPr/>
      <dgm:t>
        <a:bodyPr/>
        <a:lstStyle/>
        <a:p>
          <a:endParaRPr lang="en-US"/>
        </a:p>
      </dgm:t>
    </dgm:pt>
    <dgm:pt modelId="{72A903DE-ED6C-4FBA-90B1-F6F9B66F7DBD}" type="sibTrans" cxnId="{555E82E9-D511-4CFE-97F6-F67B12E2A2C5}">
      <dgm:prSet/>
      <dgm:spPr/>
      <dgm:t>
        <a:bodyPr/>
        <a:lstStyle/>
        <a:p>
          <a:endParaRPr lang="en-US"/>
        </a:p>
      </dgm:t>
    </dgm:pt>
    <dgm:pt modelId="{D471805C-CBD4-498F-9575-C663F91882D2}">
      <dgm:prSet/>
      <dgm:spPr/>
      <dgm:t>
        <a:bodyPr/>
        <a:lstStyle/>
        <a:p>
          <a:r>
            <a:rPr lang="en-US"/>
            <a:t>• TikTok trends appeal to younger consumers (Kantar, 2023)</a:t>
          </a:r>
        </a:p>
      </dgm:t>
    </dgm:pt>
    <dgm:pt modelId="{B1F7DD93-466F-4A68-AD09-5CDBE676A2CE}" type="parTrans" cxnId="{B73D30BC-9098-4C16-825A-641935CAD79C}">
      <dgm:prSet/>
      <dgm:spPr/>
      <dgm:t>
        <a:bodyPr/>
        <a:lstStyle/>
        <a:p>
          <a:endParaRPr lang="en-US"/>
        </a:p>
      </dgm:t>
    </dgm:pt>
    <dgm:pt modelId="{94C10841-D245-483A-B22E-745668AEC66D}" type="sibTrans" cxnId="{B73D30BC-9098-4C16-825A-641935CAD79C}">
      <dgm:prSet/>
      <dgm:spPr/>
      <dgm:t>
        <a:bodyPr/>
        <a:lstStyle/>
        <a:p>
          <a:endParaRPr lang="en-US"/>
        </a:p>
      </dgm:t>
    </dgm:pt>
    <dgm:pt modelId="{FB316A5E-25D4-4285-97A9-80ED7968FF15}">
      <dgm:prSet/>
      <dgm:spPr/>
      <dgm:t>
        <a:bodyPr/>
        <a:lstStyle/>
        <a:p>
          <a:r>
            <a:rPr lang="en-US"/>
            <a:t>• Real-time responses strengthen trust (Lee &amp; Charles, 2021)</a:t>
          </a:r>
        </a:p>
      </dgm:t>
    </dgm:pt>
    <dgm:pt modelId="{AE382831-C07C-414A-8224-547794672B82}" type="parTrans" cxnId="{82509923-DA7F-4657-96B0-8CB73941D3C3}">
      <dgm:prSet/>
      <dgm:spPr/>
      <dgm:t>
        <a:bodyPr/>
        <a:lstStyle/>
        <a:p>
          <a:endParaRPr lang="en-US"/>
        </a:p>
      </dgm:t>
    </dgm:pt>
    <dgm:pt modelId="{75D077AA-C729-4935-832D-590F871099A4}" type="sibTrans" cxnId="{82509923-DA7F-4657-96B0-8CB73941D3C3}">
      <dgm:prSet/>
      <dgm:spPr/>
      <dgm:t>
        <a:bodyPr/>
        <a:lstStyle/>
        <a:p>
          <a:endParaRPr lang="en-US"/>
        </a:p>
      </dgm:t>
    </dgm:pt>
    <dgm:pt modelId="{D6A4E9CC-DA1E-4B22-9FEE-04E6E0D77289}" type="pres">
      <dgm:prSet presAssocID="{24C57C79-DC7F-4882-BF2E-BDF3A7D18EBE}" presName="vert0" presStyleCnt="0">
        <dgm:presLayoutVars>
          <dgm:dir/>
          <dgm:animOne val="branch"/>
          <dgm:animLvl val="lvl"/>
        </dgm:presLayoutVars>
      </dgm:prSet>
      <dgm:spPr/>
    </dgm:pt>
    <dgm:pt modelId="{C3BCF756-1665-4109-8106-A3B1C0CEC2DB}" type="pres">
      <dgm:prSet presAssocID="{DF774EB8-4823-40F0-A4F7-DD6CFF9F4914}" presName="thickLine" presStyleLbl="alignNode1" presStyleIdx="0" presStyleCnt="3"/>
      <dgm:spPr/>
    </dgm:pt>
    <dgm:pt modelId="{8AA6724E-925E-46F4-B878-53F86D75C76D}" type="pres">
      <dgm:prSet presAssocID="{DF774EB8-4823-40F0-A4F7-DD6CFF9F4914}" presName="horz1" presStyleCnt="0"/>
      <dgm:spPr/>
    </dgm:pt>
    <dgm:pt modelId="{68C8C92D-7DD2-4362-B32E-8296BD6F5270}" type="pres">
      <dgm:prSet presAssocID="{DF774EB8-4823-40F0-A4F7-DD6CFF9F4914}" presName="tx1" presStyleLbl="revTx" presStyleIdx="0" presStyleCnt="3"/>
      <dgm:spPr/>
    </dgm:pt>
    <dgm:pt modelId="{FF41F822-2989-4F68-AE26-BC0776868808}" type="pres">
      <dgm:prSet presAssocID="{DF774EB8-4823-40F0-A4F7-DD6CFF9F4914}" presName="vert1" presStyleCnt="0"/>
      <dgm:spPr/>
    </dgm:pt>
    <dgm:pt modelId="{C005F3DE-67DD-4B8D-907A-5126585DCC45}" type="pres">
      <dgm:prSet presAssocID="{D471805C-CBD4-498F-9575-C663F91882D2}" presName="thickLine" presStyleLbl="alignNode1" presStyleIdx="1" presStyleCnt="3"/>
      <dgm:spPr/>
    </dgm:pt>
    <dgm:pt modelId="{96BD8A0C-CA21-46FA-B0AA-7680BA8445E9}" type="pres">
      <dgm:prSet presAssocID="{D471805C-CBD4-498F-9575-C663F91882D2}" presName="horz1" presStyleCnt="0"/>
      <dgm:spPr/>
    </dgm:pt>
    <dgm:pt modelId="{DE073559-A62A-45A4-9492-B5C25F508AC6}" type="pres">
      <dgm:prSet presAssocID="{D471805C-CBD4-498F-9575-C663F91882D2}" presName="tx1" presStyleLbl="revTx" presStyleIdx="1" presStyleCnt="3"/>
      <dgm:spPr/>
    </dgm:pt>
    <dgm:pt modelId="{844DF5A0-DB89-4B2C-A6BF-7347C0B30735}" type="pres">
      <dgm:prSet presAssocID="{D471805C-CBD4-498F-9575-C663F91882D2}" presName="vert1" presStyleCnt="0"/>
      <dgm:spPr/>
    </dgm:pt>
    <dgm:pt modelId="{E67AC23A-0C5C-4187-9D73-E74B717ABC78}" type="pres">
      <dgm:prSet presAssocID="{FB316A5E-25D4-4285-97A9-80ED7968FF15}" presName="thickLine" presStyleLbl="alignNode1" presStyleIdx="2" presStyleCnt="3"/>
      <dgm:spPr/>
    </dgm:pt>
    <dgm:pt modelId="{A6335DDC-2844-4007-9B57-41ACDC084DF5}" type="pres">
      <dgm:prSet presAssocID="{FB316A5E-25D4-4285-97A9-80ED7968FF15}" presName="horz1" presStyleCnt="0"/>
      <dgm:spPr/>
    </dgm:pt>
    <dgm:pt modelId="{8E7A4CD5-8D02-4AE9-9E3D-8DA2FC336A1E}" type="pres">
      <dgm:prSet presAssocID="{FB316A5E-25D4-4285-97A9-80ED7968FF15}" presName="tx1" presStyleLbl="revTx" presStyleIdx="2" presStyleCnt="3"/>
      <dgm:spPr/>
    </dgm:pt>
    <dgm:pt modelId="{5468ED72-FF37-43F1-A8F3-ADDB55C5F723}" type="pres">
      <dgm:prSet presAssocID="{FB316A5E-25D4-4285-97A9-80ED7968FF15}" presName="vert1" presStyleCnt="0"/>
      <dgm:spPr/>
    </dgm:pt>
  </dgm:ptLst>
  <dgm:cxnLst>
    <dgm:cxn modelId="{3C954810-DC26-4881-917D-347BE577FE51}" type="presOf" srcId="{D471805C-CBD4-498F-9575-C663F91882D2}" destId="{DE073559-A62A-45A4-9492-B5C25F508AC6}" srcOrd="0" destOrd="0" presId="urn:microsoft.com/office/officeart/2008/layout/LinedList"/>
    <dgm:cxn modelId="{82509923-DA7F-4657-96B0-8CB73941D3C3}" srcId="{24C57C79-DC7F-4882-BF2E-BDF3A7D18EBE}" destId="{FB316A5E-25D4-4285-97A9-80ED7968FF15}" srcOrd="2" destOrd="0" parTransId="{AE382831-C07C-414A-8224-547794672B82}" sibTransId="{75D077AA-C729-4935-832D-590F871099A4}"/>
    <dgm:cxn modelId="{6A15A85B-EB6A-479B-B2B6-78674CC224F9}" type="presOf" srcId="{24C57C79-DC7F-4882-BF2E-BDF3A7D18EBE}" destId="{D6A4E9CC-DA1E-4B22-9FEE-04E6E0D77289}" srcOrd="0" destOrd="0" presId="urn:microsoft.com/office/officeart/2008/layout/LinedList"/>
    <dgm:cxn modelId="{5BEA97AE-C92C-4FB4-8498-87BB147B8B78}" type="presOf" srcId="{FB316A5E-25D4-4285-97A9-80ED7968FF15}" destId="{8E7A4CD5-8D02-4AE9-9E3D-8DA2FC336A1E}" srcOrd="0" destOrd="0" presId="urn:microsoft.com/office/officeart/2008/layout/LinedList"/>
    <dgm:cxn modelId="{B73D30BC-9098-4C16-825A-641935CAD79C}" srcId="{24C57C79-DC7F-4882-BF2E-BDF3A7D18EBE}" destId="{D471805C-CBD4-498F-9575-C663F91882D2}" srcOrd="1" destOrd="0" parTransId="{B1F7DD93-466F-4A68-AD09-5CDBE676A2CE}" sibTransId="{94C10841-D245-483A-B22E-745668AEC66D}"/>
    <dgm:cxn modelId="{BBEBFABE-AB7F-42E0-8B0C-CC3A9E8D169D}" type="presOf" srcId="{DF774EB8-4823-40F0-A4F7-DD6CFF9F4914}" destId="{68C8C92D-7DD2-4362-B32E-8296BD6F5270}" srcOrd="0" destOrd="0" presId="urn:microsoft.com/office/officeart/2008/layout/LinedList"/>
    <dgm:cxn modelId="{555E82E9-D511-4CFE-97F6-F67B12E2A2C5}" srcId="{24C57C79-DC7F-4882-BF2E-BDF3A7D18EBE}" destId="{DF774EB8-4823-40F0-A4F7-DD6CFF9F4914}" srcOrd="0" destOrd="0" parTransId="{1B38B564-0FC7-40F6-8AB1-432A8C95C23E}" sibTransId="{72A903DE-ED6C-4FBA-90B1-F6F9B66F7DBD}"/>
    <dgm:cxn modelId="{77EB73E6-A2B4-4CA8-8568-88AC741686E9}" type="presParOf" srcId="{D6A4E9CC-DA1E-4B22-9FEE-04E6E0D77289}" destId="{C3BCF756-1665-4109-8106-A3B1C0CEC2DB}" srcOrd="0" destOrd="0" presId="urn:microsoft.com/office/officeart/2008/layout/LinedList"/>
    <dgm:cxn modelId="{A6520ADD-549F-4382-A8DE-5FF1A43EAF8E}" type="presParOf" srcId="{D6A4E9CC-DA1E-4B22-9FEE-04E6E0D77289}" destId="{8AA6724E-925E-46F4-B878-53F86D75C76D}" srcOrd="1" destOrd="0" presId="urn:microsoft.com/office/officeart/2008/layout/LinedList"/>
    <dgm:cxn modelId="{409B58CB-87E5-48AB-8B66-84F4EC5DFFD3}" type="presParOf" srcId="{8AA6724E-925E-46F4-B878-53F86D75C76D}" destId="{68C8C92D-7DD2-4362-B32E-8296BD6F5270}" srcOrd="0" destOrd="0" presId="urn:microsoft.com/office/officeart/2008/layout/LinedList"/>
    <dgm:cxn modelId="{D1ED93D9-EEF2-4AE4-A8F7-1D1508BE525C}" type="presParOf" srcId="{8AA6724E-925E-46F4-B878-53F86D75C76D}" destId="{FF41F822-2989-4F68-AE26-BC0776868808}" srcOrd="1" destOrd="0" presId="urn:microsoft.com/office/officeart/2008/layout/LinedList"/>
    <dgm:cxn modelId="{9299051A-7F59-4656-809E-D86FE46DC1B2}" type="presParOf" srcId="{D6A4E9CC-DA1E-4B22-9FEE-04E6E0D77289}" destId="{C005F3DE-67DD-4B8D-907A-5126585DCC45}" srcOrd="2" destOrd="0" presId="urn:microsoft.com/office/officeart/2008/layout/LinedList"/>
    <dgm:cxn modelId="{0D1798D1-9059-4712-BC30-DEA32F4AE0F8}" type="presParOf" srcId="{D6A4E9CC-DA1E-4B22-9FEE-04E6E0D77289}" destId="{96BD8A0C-CA21-46FA-B0AA-7680BA8445E9}" srcOrd="3" destOrd="0" presId="urn:microsoft.com/office/officeart/2008/layout/LinedList"/>
    <dgm:cxn modelId="{32CC1176-EC10-4299-A850-420FF85B0EF0}" type="presParOf" srcId="{96BD8A0C-CA21-46FA-B0AA-7680BA8445E9}" destId="{DE073559-A62A-45A4-9492-B5C25F508AC6}" srcOrd="0" destOrd="0" presId="urn:microsoft.com/office/officeart/2008/layout/LinedList"/>
    <dgm:cxn modelId="{5A332A41-CD6A-4752-81D4-2E2EC959BA53}" type="presParOf" srcId="{96BD8A0C-CA21-46FA-B0AA-7680BA8445E9}" destId="{844DF5A0-DB89-4B2C-A6BF-7347C0B30735}" srcOrd="1" destOrd="0" presId="urn:microsoft.com/office/officeart/2008/layout/LinedList"/>
    <dgm:cxn modelId="{96AA7A2F-F848-4908-BA2F-2FCC02F2B3F9}" type="presParOf" srcId="{D6A4E9CC-DA1E-4B22-9FEE-04E6E0D77289}" destId="{E67AC23A-0C5C-4187-9D73-E74B717ABC78}" srcOrd="4" destOrd="0" presId="urn:microsoft.com/office/officeart/2008/layout/LinedList"/>
    <dgm:cxn modelId="{A25367DF-77FB-4440-8C42-CF02AC9430C7}" type="presParOf" srcId="{D6A4E9CC-DA1E-4B22-9FEE-04E6E0D77289}" destId="{A6335DDC-2844-4007-9B57-41ACDC084DF5}" srcOrd="5" destOrd="0" presId="urn:microsoft.com/office/officeart/2008/layout/LinedList"/>
    <dgm:cxn modelId="{333D3157-A42A-4DBF-B544-053C440350BA}" type="presParOf" srcId="{A6335DDC-2844-4007-9B57-41ACDC084DF5}" destId="{8E7A4CD5-8D02-4AE9-9E3D-8DA2FC336A1E}" srcOrd="0" destOrd="0" presId="urn:microsoft.com/office/officeart/2008/layout/LinedList"/>
    <dgm:cxn modelId="{B46C2E1E-CB54-4C68-BD1E-706AC4AF0669}" type="presParOf" srcId="{A6335DDC-2844-4007-9B57-41ACDC084DF5}" destId="{5468ED72-FF37-43F1-A8F3-ADDB55C5F7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C7230E2-291D-4E9C-849B-7A335F59B1DA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02242CF-72D1-42E5-A21C-EC1845FFC937}">
      <dgm:prSet/>
      <dgm:spPr/>
      <dgm:t>
        <a:bodyPr/>
        <a:lstStyle/>
        <a:p>
          <a:r>
            <a:rPr lang="en-US"/>
            <a:t>• Digital engagement boosts seasonal sales (The Guardian, 2024)</a:t>
          </a:r>
        </a:p>
      </dgm:t>
    </dgm:pt>
    <dgm:pt modelId="{2BB57295-3DFE-4C7D-A4CB-0171E6A39876}" type="parTrans" cxnId="{2A2F8490-F4FD-4AF0-9DF9-8AAF26A23360}">
      <dgm:prSet/>
      <dgm:spPr/>
      <dgm:t>
        <a:bodyPr/>
        <a:lstStyle/>
        <a:p>
          <a:endParaRPr lang="en-US"/>
        </a:p>
      </dgm:t>
    </dgm:pt>
    <dgm:pt modelId="{968B8439-7BA9-486A-B079-9CFFCE0ED31D}" type="sibTrans" cxnId="{2A2F8490-F4FD-4AF0-9DF9-8AAF26A23360}">
      <dgm:prSet/>
      <dgm:spPr/>
      <dgm:t>
        <a:bodyPr/>
        <a:lstStyle/>
        <a:p>
          <a:endParaRPr lang="en-US"/>
        </a:p>
      </dgm:t>
    </dgm:pt>
    <dgm:pt modelId="{AEE94080-8790-408A-A5A2-EB2E9C9E64E0}">
      <dgm:prSet/>
      <dgm:spPr/>
      <dgm:t>
        <a:bodyPr/>
        <a:lstStyle/>
        <a:p>
          <a:r>
            <a:rPr lang="en-US"/>
            <a:t>• Ocado increases convenience &amp; accessibility (Reuters, 2024)</a:t>
          </a:r>
        </a:p>
      </dgm:t>
    </dgm:pt>
    <dgm:pt modelId="{E698ABDB-D5E9-48B6-99BD-5DDD06DA8879}" type="parTrans" cxnId="{399681B7-E858-4C98-8C40-B8DF7FB9767C}">
      <dgm:prSet/>
      <dgm:spPr/>
      <dgm:t>
        <a:bodyPr/>
        <a:lstStyle/>
        <a:p>
          <a:endParaRPr lang="en-US"/>
        </a:p>
      </dgm:t>
    </dgm:pt>
    <dgm:pt modelId="{C94A31DF-B763-4218-AD61-15BE39803A2D}" type="sibTrans" cxnId="{399681B7-E858-4C98-8C40-B8DF7FB9767C}">
      <dgm:prSet/>
      <dgm:spPr/>
      <dgm:t>
        <a:bodyPr/>
        <a:lstStyle/>
        <a:p>
          <a:endParaRPr lang="en-US"/>
        </a:p>
      </dgm:t>
    </dgm:pt>
    <dgm:pt modelId="{F7B848D3-19DA-4E51-A0E9-179F4712135E}">
      <dgm:prSet/>
      <dgm:spPr/>
      <dgm:t>
        <a:bodyPr/>
        <a:lstStyle/>
        <a:p>
          <a:r>
            <a:rPr lang="en-US"/>
            <a:t>• Emotional storytelling enhances loyalty (Deszczynski, 2021)</a:t>
          </a:r>
        </a:p>
      </dgm:t>
    </dgm:pt>
    <dgm:pt modelId="{AFFD453D-7E67-4F72-AF3B-66136C01C8C4}" type="parTrans" cxnId="{2D5012C3-699A-4B04-A7FC-BF54F19E7BF6}">
      <dgm:prSet/>
      <dgm:spPr/>
      <dgm:t>
        <a:bodyPr/>
        <a:lstStyle/>
        <a:p>
          <a:endParaRPr lang="en-US"/>
        </a:p>
      </dgm:t>
    </dgm:pt>
    <dgm:pt modelId="{E943C9A4-5199-4DF5-BA9B-106E6971DD24}" type="sibTrans" cxnId="{2D5012C3-699A-4B04-A7FC-BF54F19E7BF6}">
      <dgm:prSet/>
      <dgm:spPr/>
      <dgm:t>
        <a:bodyPr/>
        <a:lstStyle/>
        <a:p>
          <a:endParaRPr lang="en-US"/>
        </a:p>
      </dgm:t>
    </dgm:pt>
    <dgm:pt modelId="{E8F12F54-D95B-4F0A-941E-7F033D0224A8}" type="pres">
      <dgm:prSet presAssocID="{CC7230E2-291D-4E9C-849B-7A335F59B1DA}" presName="vert0" presStyleCnt="0">
        <dgm:presLayoutVars>
          <dgm:dir/>
          <dgm:animOne val="branch"/>
          <dgm:animLvl val="lvl"/>
        </dgm:presLayoutVars>
      </dgm:prSet>
      <dgm:spPr/>
    </dgm:pt>
    <dgm:pt modelId="{9DA8289F-6025-47F8-B17E-002891CDB4BF}" type="pres">
      <dgm:prSet presAssocID="{102242CF-72D1-42E5-A21C-EC1845FFC937}" presName="thickLine" presStyleLbl="alignNode1" presStyleIdx="0" presStyleCnt="3"/>
      <dgm:spPr/>
    </dgm:pt>
    <dgm:pt modelId="{08553888-EDD2-4422-BA59-363D10786C6A}" type="pres">
      <dgm:prSet presAssocID="{102242CF-72D1-42E5-A21C-EC1845FFC937}" presName="horz1" presStyleCnt="0"/>
      <dgm:spPr/>
    </dgm:pt>
    <dgm:pt modelId="{E05D2ACE-279B-41C6-B917-BEFB9611F83E}" type="pres">
      <dgm:prSet presAssocID="{102242CF-72D1-42E5-A21C-EC1845FFC937}" presName="tx1" presStyleLbl="revTx" presStyleIdx="0" presStyleCnt="3"/>
      <dgm:spPr/>
    </dgm:pt>
    <dgm:pt modelId="{AA9A9E55-76BE-4096-85EA-8C00F98D4614}" type="pres">
      <dgm:prSet presAssocID="{102242CF-72D1-42E5-A21C-EC1845FFC937}" presName="vert1" presStyleCnt="0"/>
      <dgm:spPr/>
    </dgm:pt>
    <dgm:pt modelId="{218B2E7E-AAE1-41E0-8E7E-86056E475210}" type="pres">
      <dgm:prSet presAssocID="{AEE94080-8790-408A-A5A2-EB2E9C9E64E0}" presName="thickLine" presStyleLbl="alignNode1" presStyleIdx="1" presStyleCnt="3"/>
      <dgm:spPr/>
    </dgm:pt>
    <dgm:pt modelId="{86255BD3-7ED3-4EC6-BB1D-3479B2F2A7DA}" type="pres">
      <dgm:prSet presAssocID="{AEE94080-8790-408A-A5A2-EB2E9C9E64E0}" presName="horz1" presStyleCnt="0"/>
      <dgm:spPr/>
    </dgm:pt>
    <dgm:pt modelId="{628E4440-254C-405E-8367-8FD3DA5F5B0D}" type="pres">
      <dgm:prSet presAssocID="{AEE94080-8790-408A-A5A2-EB2E9C9E64E0}" presName="tx1" presStyleLbl="revTx" presStyleIdx="1" presStyleCnt="3"/>
      <dgm:spPr/>
    </dgm:pt>
    <dgm:pt modelId="{0A2AB2C9-9132-4FA5-AC18-86CA04CFA0EA}" type="pres">
      <dgm:prSet presAssocID="{AEE94080-8790-408A-A5A2-EB2E9C9E64E0}" presName="vert1" presStyleCnt="0"/>
      <dgm:spPr/>
    </dgm:pt>
    <dgm:pt modelId="{EE7A12D0-CAAF-4BA1-90D5-CC02016C708C}" type="pres">
      <dgm:prSet presAssocID="{F7B848D3-19DA-4E51-A0E9-179F4712135E}" presName="thickLine" presStyleLbl="alignNode1" presStyleIdx="2" presStyleCnt="3"/>
      <dgm:spPr/>
    </dgm:pt>
    <dgm:pt modelId="{58A8B3DF-F0B8-4B94-978F-64B4F892721C}" type="pres">
      <dgm:prSet presAssocID="{F7B848D3-19DA-4E51-A0E9-179F4712135E}" presName="horz1" presStyleCnt="0"/>
      <dgm:spPr/>
    </dgm:pt>
    <dgm:pt modelId="{74392BD6-507F-4BF5-B1C5-852655592FB8}" type="pres">
      <dgm:prSet presAssocID="{F7B848D3-19DA-4E51-A0E9-179F4712135E}" presName="tx1" presStyleLbl="revTx" presStyleIdx="2" presStyleCnt="3"/>
      <dgm:spPr/>
    </dgm:pt>
    <dgm:pt modelId="{69BB0D3F-CD16-470C-B5F3-002856B6CA3A}" type="pres">
      <dgm:prSet presAssocID="{F7B848D3-19DA-4E51-A0E9-179F4712135E}" presName="vert1" presStyleCnt="0"/>
      <dgm:spPr/>
    </dgm:pt>
  </dgm:ptLst>
  <dgm:cxnLst>
    <dgm:cxn modelId="{DDAB9740-BF97-417F-B04B-0E3509A1B48B}" type="presOf" srcId="{102242CF-72D1-42E5-A21C-EC1845FFC937}" destId="{E05D2ACE-279B-41C6-B917-BEFB9611F83E}" srcOrd="0" destOrd="0" presId="urn:microsoft.com/office/officeart/2008/layout/LinedList"/>
    <dgm:cxn modelId="{2A2F8490-F4FD-4AF0-9DF9-8AAF26A23360}" srcId="{CC7230E2-291D-4E9C-849B-7A335F59B1DA}" destId="{102242CF-72D1-42E5-A21C-EC1845FFC937}" srcOrd="0" destOrd="0" parTransId="{2BB57295-3DFE-4C7D-A4CB-0171E6A39876}" sibTransId="{968B8439-7BA9-486A-B079-9CFFCE0ED31D}"/>
    <dgm:cxn modelId="{2D9CBC9A-ECAB-47E0-B09F-2178CDF24BF6}" type="presOf" srcId="{F7B848D3-19DA-4E51-A0E9-179F4712135E}" destId="{74392BD6-507F-4BF5-B1C5-852655592FB8}" srcOrd="0" destOrd="0" presId="urn:microsoft.com/office/officeart/2008/layout/LinedList"/>
    <dgm:cxn modelId="{399681B7-E858-4C98-8C40-B8DF7FB9767C}" srcId="{CC7230E2-291D-4E9C-849B-7A335F59B1DA}" destId="{AEE94080-8790-408A-A5A2-EB2E9C9E64E0}" srcOrd="1" destOrd="0" parTransId="{E698ABDB-D5E9-48B6-99BD-5DDD06DA8879}" sibTransId="{C94A31DF-B763-4218-AD61-15BE39803A2D}"/>
    <dgm:cxn modelId="{2D5012C3-699A-4B04-A7FC-BF54F19E7BF6}" srcId="{CC7230E2-291D-4E9C-849B-7A335F59B1DA}" destId="{F7B848D3-19DA-4E51-A0E9-179F4712135E}" srcOrd="2" destOrd="0" parTransId="{AFFD453D-7E67-4F72-AF3B-66136C01C8C4}" sibTransId="{E943C9A4-5199-4DF5-BA9B-106E6971DD24}"/>
    <dgm:cxn modelId="{F9513EC5-350B-4E49-98DF-53E389169880}" type="presOf" srcId="{AEE94080-8790-408A-A5A2-EB2E9C9E64E0}" destId="{628E4440-254C-405E-8367-8FD3DA5F5B0D}" srcOrd="0" destOrd="0" presId="urn:microsoft.com/office/officeart/2008/layout/LinedList"/>
    <dgm:cxn modelId="{90B9ABF8-CF62-401D-A3D9-48D800C817E9}" type="presOf" srcId="{CC7230E2-291D-4E9C-849B-7A335F59B1DA}" destId="{E8F12F54-D95B-4F0A-941E-7F033D0224A8}" srcOrd="0" destOrd="0" presId="urn:microsoft.com/office/officeart/2008/layout/LinedList"/>
    <dgm:cxn modelId="{001F610A-06BD-419C-AAFB-6BB5BC49189B}" type="presParOf" srcId="{E8F12F54-D95B-4F0A-941E-7F033D0224A8}" destId="{9DA8289F-6025-47F8-B17E-002891CDB4BF}" srcOrd="0" destOrd="0" presId="urn:microsoft.com/office/officeart/2008/layout/LinedList"/>
    <dgm:cxn modelId="{47A6460B-E221-449A-9574-383E54E8BFD4}" type="presParOf" srcId="{E8F12F54-D95B-4F0A-941E-7F033D0224A8}" destId="{08553888-EDD2-4422-BA59-363D10786C6A}" srcOrd="1" destOrd="0" presId="urn:microsoft.com/office/officeart/2008/layout/LinedList"/>
    <dgm:cxn modelId="{A4606B7B-6918-488C-8860-356641508B58}" type="presParOf" srcId="{08553888-EDD2-4422-BA59-363D10786C6A}" destId="{E05D2ACE-279B-41C6-B917-BEFB9611F83E}" srcOrd="0" destOrd="0" presId="urn:microsoft.com/office/officeart/2008/layout/LinedList"/>
    <dgm:cxn modelId="{9F554930-2154-4FFA-B3B8-05F6248C6115}" type="presParOf" srcId="{08553888-EDD2-4422-BA59-363D10786C6A}" destId="{AA9A9E55-76BE-4096-85EA-8C00F98D4614}" srcOrd="1" destOrd="0" presId="urn:microsoft.com/office/officeart/2008/layout/LinedList"/>
    <dgm:cxn modelId="{3511E0FC-03EC-4EEE-BFE7-A54246539570}" type="presParOf" srcId="{E8F12F54-D95B-4F0A-941E-7F033D0224A8}" destId="{218B2E7E-AAE1-41E0-8E7E-86056E475210}" srcOrd="2" destOrd="0" presId="urn:microsoft.com/office/officeart/2008/layout/LinedList"/>
    <dgm:cxn modelId="{E0029F2B-2C67-4E50-B83D-294036E90D80}" type="presParOf" srcId="{E8F12F54-D95B-4F0A-941E-7F033D0224A8}" destId="{86255BD3-7ED3-4EC6-BB1D-3479B2F2A7DA}" srcOrd="3" destOrd="0" presId="urn:microsoft.com/office/officeart/2008/layout/LinedList"/>
    <dgm:cxn modelId="{3DB0BAB5-2B50-4EC0-BFC4-F8265D81DB50}" type="presParOf" srcId="{86255BD3-7ED3-4EC6-BB1D-3479B2F2A7DA}" destId="{628E4440-254C-405E-8367-8FD3DA5F5B0D}" srcOrd="0" destOrd="0" presId="urn:microsoft.com/office/officeart/2008/layout/LinedList"/>
    <dgm:cxn modelId="{65CF4D23-DC14-4F3F-9443-90565D84517F}" type="presParOf" srcId="{86255BD3-7ED3-4EC6-BB1D-3479B2F2A7DA}" destId="{0A2AB2C9-9132-4FA5-AC18-86CA04CFA0EA}" srcOrd="1" destOrd="0" presId="urn:microsoft.com/office/officeart/2008/layout/LinedList"/>
    <dgm:cxn modelId="{EA312281-C6E5-4D6F-BAE0-34DB585C61E0}" type="presParOf" srcId="{E8F12F54-D95B-4F0A-941E-7F033D0224A8}" destId="{EE7A12D0-CAAF-4BA1-90D5-CC02016C708C}" srcOrd="4" destOrd="0" presId="urn:microsoft.com/office/officeart/2008/layout/LinedList"/>
    <dgm:cxn modelId="{DBB4E343-986F-4958-8D5E-C9A4412118FB}" type="presParOf" srcId="{E8F12F54-D95B-4F0A-941E-7F033D0224A8}" destId="{58A8B3DF-F0B8-4B94-978F-64B4F892721C}" srcOrd="5" destOrd="0" presId="urn:microsoft.com/office/officeart/2008/layout/LinedList"/>
    <dgm:cxn modelId="{44086E1B-D939-4DCE-94C7-5D47398AAC51}" type="presParOf" srcId="{58A8B3DF-F0B8-4B94-978F-64B4F892721C}" destId="{74392BD6-507F-4BF5-B1C5-852655592FB8}" srcOrd="0" destOrd="0" presId="urn:microsoft.com/office/officeart/2008/layout/LinedList"/>
    <dgm:cxn modelId="{F3417498-C1DB-445E-B584-48CF414C6B7C}" type="presParOf" srcId="{58A8B3DF-F0B8-4B94-978F-64B4F892721C}" destId="{69BB0D3F-CD16-470C-B5F3-002856B6CA3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5278633-EC8F-47F9-ABBE-4160B2F701AF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480879F-4B23-4BFE-90FC-D433E1C40EC7}">
      <dgm:prSet/>
      <dgm:spPr/>
      <dgm:t>
        <a:bodyPr/>
        <a:lstStyle/>
        <a:p>
          <a:r>
            <a:rPr lang="en-US"/>
            <a:t>• Sparks app strengthens loyalty (Marks &amp; Spencer, 2023)</a:t>
          </a:r>
        </a:p>
      </dgm:t>
    </dgm:pt>
    <dgm:pt modelId="{CABFBAC0-DA9A-471C-9B8F-12D421C36EF1}" type="parTrans" cxnId="{EA6A59EE-D422-4466-B497-F34199991552}">
      <dgm:prSet/>
      <dgm:spPr/>
      <dgm:t>
        <a:bodyPr/>
        <a:lstStyle/>
        <a:p>
          <a:endParaRPr lang="en-US"/>
        </a:p>
      </dgm:t>
    </dgm:pt>
    <dgm:pt modelId="{B8D72494-2EAF-4E2B-AF12-3D0EF14F34DF}" type="sibTrans" cxnId="{EA6A59EE-D422-4466-B497-F34199991552}">
      <dgm:prSet/>
      <dgm:spPr/>
      <dgm:t>
        <a:bodyPr/>
        <a:lstStyle/>
        <a:p>
          <a:endParaRPr lang="en-US"/>
        </a:p>
      </dgm:t>
    </dgm:pt>
    <dgm:pt modelId="{284DE8D7-7A66-40BE-98A4-D69B6EF41C49}">
      <dgm:prSet/>
      <dgm:spPr/>
      <dgm:t>
        <a:bodyPr/>
        <a:lstStyle/>
        <a:p>
          <a:r>
            <a:rPr lang="en-US"/>
            <a:t>• Ethical transparency via Plan A (Marks &amp; Spencer, 2024c)</a:t>
          </a:r>
        </a:p>
      </dgm:t>
    </dgm:pt>
    <dgm:pt modelId="{ED9397F2-7C31-4E43-B094-D0CE3A1EC798}" type="parTrans" cxnId="{A6C5E987-EA42-461F-BA47-77DAD3320FD0}">
      <dgm:prSet/>
      <dgm:spPr/>
      <dgm:t>
        <a:bodyPr/>
        <a:lstStyle/>
        <a:p>
          <a:endParaRPr lang="en-US"/>
        </a:p>
      </dgm:t>
    </dgm:pt>
    <dgm:pt modelId="{C15FC046-EE90-4698-9F3F-F81E16040A81}" type="sibTrans" cxnId="{A6C5E987-EA42-461F-BA47-77DAD3320FD0}">
      <dgm:prSet/>
      <dgm:spPr/>
      <dgm:t>
        <a:bodyPr/>
        <a:lstStyle/>
        <a:p>
          <a:endParaRPr lang="en-US"/>
        </a:p>
      </dgm:t>
    </dgm:pt>
    <dgm:pt modelId="{02A1A36E-4A10-409B-8942-FBCE82891E92}">
      <dgm:prSet/>
      <dgm:spPr/>
      <dgm:t>
        <a:bodyPr/>
        <a:lstStyle/>
        <a:p>
          <a:r>
            <a:rPr lang="en-US"/>
            <a:t>• Strong digital presence (Mintel, 2023)</a:t>
          </a:r>
        </a:p>
      </dgm:t>
    </dgm:pt>
    <dgm:pt modelId="{BCD6C246-4A4A-4282-A355-438273AC98B4}" type="parTrans" cxnId="{0704FE67-1FA9-42DB-AEA8-0D42A5451D7A}">
      <dgm:prSet/>
      <dgm:spPr/>
      <dgm:t>
        <a:bodyPr/>
        <a:lstStyle/>
        <a:p>
          <a:endParaRPr lang="en-US"/>
        </a:p>
      </dgm:t>
    </dgm:pt>
    <dgm:pt modelId="{0A393853-EC96-4DCE-9515-D4EE721D025D}" type="sibTrans" cxnId="{0704FE67-1FA9-42DB-AEA8-0D42A5451D7A}">
      <dgm:prSet/>
      <dgm:spPr/>
      <dgm:t>
        <a:bodyPr/>
        <a:lstStyle/>
        <a:p>
          <a:endParaRPr lang="en-US"/>
        </a:p>
      </dgm:t>
    </dgm:pt>
    <dgm:pt modelId="{C88A2EBC-711C-4D92-B33C-CDAE3203D32A}" type="pres">
      <dgm:prSet presAssocID="{95278633-EC8F-47F9-ABBE-4160B2F701AF}" presName="vert0" presStyleCnt="0">
        <dgm:presLayoutVars>
          <dgm:dir/>
          <dgm:animOne val="branch"/>
          <dgm:animLvl val="lvl"/>
        </dgm:presLayoutVars>
      </dgm:prSet>
      <dgm:spPr/>
    </dgm:pt>
    <dgm:pt modelId="{C5A411D0-88AC-4E81-B35F-D1D0DDE49E42}" type="pres">
      <dgm:prSet presAssocID="{A480879F-4B23-4BFE-90FC-D433E1C40EC7}" presName="thickLine" presStyleLbl="alignNode1" presStyleIdx="0" presStyleCnt="3"/>
      <dgm:spPr/>
    </dgm:pt>
    <dgm:pt modelId="{7B16698A-FE52-496D-9B17-EFAD09E5F9DB}" type="pres">
      <dgm:prSet presAssocID="{A480879F-4B23-4BFE-90FC-D433E1C40EC7}" presName="horz1" presStyleCnt="0"/>
      <dgm:spPr/>
    </dgm:pt>
    <dgm:pt modelId="{402D4F21-280C-44C1-8C99-FE303627C051}" type="pres">
      <dgm:prSet presAssocID="{A480879F-4B23-4BFE-90FC-D433E1C40EC7}" presName="tx1" presStyleLbl="revTx" presStyleIdx="0" presStyleCnt="3"/>
      <dgm:spPr/>
    </dgm:pt>
    <dgm:pt modelId="{9D8EC0BC-24F8-47A5-8D48-39B46A83527F}" type="pres">
      <dgm:prSet presAssocID="{A480879F-4B23-4BFE-90FC-D433E1C40EC7}" presName="vert1" presStyleCnt="0"/>
      <dgm:spPr/>
    </dgm:pt>
    <dgm:pt modelId="{C9306CFD-949F-47A7-873F-2DB3F68AEB0C}" type="pres">
      <dgm:prSet presAssocID="{284DE8D7-7A66-40BE-98A4-D69B6EF41C49}" presName="thickLine" presStyleLbl="alignNode1" presStyleIdx="1" presStyleCnt="3"/>
      <dgm:spPr/>
    </dgm:pt>
    <dgm:pt modelId="{2E41F801-631F-42F7-BF09-3B59851A8FC1}" type="pres">
      <dgm:prSet presAssocID="{284DE8D7-7A66-40BE-98A4-D69B6EF41C49}" presName="horz1" presStyleCnt="0"/>
      <dgm:spPr/>
    </dgm:pt>
    <dgm:pt modelId="{C5A8656E-81AC-470E-85A0-03CE2603F950}" type="pres">
      <dgm:prSet presAssocID="{284DE8D7-7A66-40BE-98A4-D69B6EF41C49}" presName="tx1" presStyleLbl="revTx" presStyleIdx="1" presStyleCnt="3"/>
      <dgm:spPr/>
    </dgm:pt>
    <dgm:pt modelId="{EB8532CF-8657-4B7C-B372-789C329799E5}" type="pres">
      <dgm:prSet presAssocID="{284DE8D7-7A66-40BE-98A4-D69B6EF41C49}" presName="vert1" presStyleCnt="0"/>
      <dgm:spPr/>
    </dgm:pt>
    <dgm:pt modelId="{4525CB81-A7CD-4D68-8E3B-A223E346FAEC}" type="pres">
      <dgm:prSet presAssocID="{02A1A36E-4A10-409B-8942-FBCE82891E92}" presName="thickLine" presStyleLbl="alignNode1" presStyleIdx="2" presStyleCnt="3"/>
      <dgm:spPr/>
    </dgm:pt>
    <dgm:pt modelId="{E416AE0A-6A6F-4797-9EE1-A4112A687659}" type="pres">
      <dgm:prSet presAssocID="{02A1A36E-4A10-409B-8942-FBCE82891E92}" presName="horz1" presStyleCnt="0"/>
      <dgm:spPr/>
    </dgm:pt>
    <dgm:pt modelId="{AAF0E3B6-27F7-4EE9-8F56-BF732D8440AA}" type="pres">
      <dgm:prSet presAssocID="{02A1A36E-4A10-409B-8942-FBCE82891E92}" presName="tx1" presStyleLbl="revTx" presStyleIdx="2" presStyleCnt="3"/>
      <dgm:spPr/>
    </dgm:pt>
    <dgm:pt modelId="{1E76A3F7-9069-4DC3-9406-718BF0D3B6C8}" type="pres">
      <dgm:prSet presAssocID="{02A1A36E-4A10-409B-8942-FBCE82891E92}" presName="vert1" presStyleCnt="0"/>
      <dgm:spPr/>
    </dgm:pt>
  </dgm:ptLst>
  <dgm:cxnLst>
    <dgm:cxn modelId="{15020363-F5A8-411D-8270-CE79E3A681A3}" type="presOf" srcId="{95278633-EC8F-47F9-ABBE-4160B2F701AF}" destId="{C88A2EBC-711C-4D92-B33C-CDAE3203D32A}" srcOrd="0" destOrd="0" presId="urn:microsoft.com/office/officeart/2008/layout/LinedList"/>
    <dgm:cxn modelId="{0704FE67-1FA9-42DB-AEA8-0D42A5451D7A}" srcId="{95278633-EC8F-47F9-ABBE-4160B2F701AF}" destId="{02A1A36E-4A10-409B-8942-FBCE82891E92}" srcOrd="2" destOrd="0" parTransId="{BCD6C246-4A4A-4282-A355-438273AC98B4}" sibTransId="{0A393853-EC96-4DCE-9515-D4EE721D025D}"/>
    <dgm:cxn modelId="{A6C5E987-EA42-461F-BA47-77DAD3320FD0}" srcId="{95278633-EC8F-47F9-ABBE-4160B2F701AF}" destId="{284DE8D7-7A66-40BE-98A4-D69B6EF41C49}" srcOrd="1" destOrd="0" parTransId="{ED9397F2-7C31-4E43-B094-D0CE3A1EC798}" sibTransId="{C15FC046-EE90-4698-9F3F-F81E16040A81}"/>
    <dgm:cxn modelId="{313AD8D7-21C2-421F-B338-016E6F8B0259}" type="presOf" srcId="{284DE8D7-7A66-40BE-98A4-D69B6EF41C49}" destId="{C5A8656E-81AC-470E-85A0-03CE2603F950}" srcOrd="0" destOrd="0" presId="urn:microsoft.com/office/officeart/2008/layout/LinedList"/>
    <dgm:cxn modelId="{E9AD86E9-EFC9-4748-BE86-829C6DED9C21}" type="presOf" srcId="{02A1A36E-4A10-409B-8942-FBCE82891E92}" destId="{AAF0E3B6-27F7-4EE9-8F56-BF732D8440AA}" srcOrd="0" destOrd="0" presId="urn:microsoft.com/office/officeart/2008/layout/LinedList"/>
    <dgm:cxn modelId="{E659EDEC-791A-4E92-B3EA-6116F40A9771}" type="presOf" srcId="{A480879F-4B23-4BFE-90FC-D433E1C40EC7}" destId="{402D4F21-280C-44C1-8C99-FE303627C051}" srcOrd="0" destOrd="0" presId="urn:microsoft.com/office/officeart/2008/layout/LinedList"/>
    <dgm:cxn modelId="{EA6A59EE-D422-4466-B497-F34199991552}" srcId="{95278633-EC8F-47F9-ABBE-4160B2F701AF}" destId="{A480879F-4B23-4BFE-90FC-D433E1C40EC7}" srcOrd="0" destOrd="0" parTransId="{CABFBAC0-DA9A-471C-9B8F-12D421C36EF1}" sibTransId="{B8D72494-2EAF-4E2B-AF12-3D0EF14F34DF}"/>
    <dgm:cxn modelId="{B967620F-7F19-4C6B-B9FF-6CCF5D56289A}" type="presParOf" srcId="{C88A2EBC-711C-4D92-B33C-CDAE3203D32A}" destId="{C5A411D0-88AC-4E81-B35F-D1D0DDE49E42}" srcOrd="0" destOrd="0" presId="urn:microsoft.com/office/officeart/2008/layout/LinedList"/>
    <dgm:cxn modelId="{72C01E53-FC71-4677-B067-434531CEEC13}" type="presParOf" srcId="{C88A2EBC-711C-4D92-B33C-CDAE3203D32A}" destId="{7B16698A-FE52-496D-9B17-EFAD09E5F9DB}" srcOrd="1" destOrd="0" presId="urn:microsoft.com/office/officeart/2008/layout/LinedList"/>
    <dgm:cxn modelId="{3703526C-280E-4E0C-A2F3-690F4699E44C}" type="presParOf" srcId="{7B16698A-FE52-496D-9B17-EFAD09E5F9DB}" destId="{402D4F21-280C-44C1-8C99-FE303627C051}" srcOrd="0" destOrd="0" presId="urn:microsoft.com/office/officeart/2008/layout/LinedList"/>
    <dgm:cxn modelId="{05CD5C56-8DD5-4A1C-B860-C6DC0F3E473F}" type="presParOf" srcId="{7B16698A-FE52-496D-9B17-EFAD09E5F9DB}" destId="{9D8EC0BC-24F8-47A5-8D48-39B46A83527F}" srcOrd="1" destOrd="0" presId="urn:microsoft.com/office/officeart/2008/layout/LinedList"/>
    <dgm:cxn modelId="{DFFD195E-556B-40BC-A54D-E01DCA33BF90}" type="presParOf" srcId="{C88A2EBC-711C-4D92-B33C-CDAE3203D32A}" destId="{C9306CFD-949F-47A7-873F-2DB3F68AEB0C}" srcOrd="2" destOrd="0" presId="urn:microsoft.com/office/officeart/2008/layout/LinedList"/>
    <dgm:cxn modelId="{C25D4837-42BE-429F-8857-4BE3DDAF1492}" type="presParOf" srcId="{C88A2EBC-711C-4D92-B33C-CDAE3203D32A}" destId="{2E41F801-631F-42F7-BF09-3B59851A8FC1}" srcOrd="3" destOrd="0" presId="urn:microsoft.com/office/officeart/2008/layout/LinedList"/>
    <dgm:cxn modelId="{265B30B1-1B6E-4283-9F4D-5776D524BC17}" type="presParOf" srcId="{2E41F801-631F-42F7-BF09-3B59851A8FC1}" destId="{C5A8656E-81AC-470E-85A0-03CE2603F950}" srcOrd="0" destOrd="0" presId="urn:microsoft.com/office/officeart/2008/layout/LinedList"/>
    <dgm:cxn modelId="{0B66BC60-E2C5-4C07-8603-F8275FCFBF69}" type="presParOf" srcId="{2E41F801-631F-42F7-BF09-3B59851A8FC1}" destId="{EB8532CF-8657-4B7C-B372-789C329799E5}" srcOrd="1" destOrd="0" presId="urn:microsoft.com/office/officeart/2008/layout/LinedList"/>
    <dgm:cxn modelId="{D3C0F2C4-81CB-4B6C-ACDF-0D024FE3EEA3}" type="presParOf" srcId="{C88A2EBC-711C-4D92-B33C-CDAE3203D32A}" destId="{4525CB81-A7CD-4D68-8E3B-A223E346FAEC}" srcOrd="4" destOrd="0" presId="urn:microsoft.com/office/officeart/2008/layout/LinedList"/>
    <dgm:cxn modelId="{9E6F411C-22BB-41D4-B609-4B8BD9DE5B04}" type="presParOf" srcId="{C88A2EBC-711C-4D92-B33C-CDAE3203D32A}" destId="{E416AE0A-6A6F-4797-9EE1-A4112A687659}" srcOrd="5" destOrd="0" presId="urn:microsoft.com/office/officeart/2008/layout/LinedList"/>
    <dgm:cxn modelId="{2843FFEA-96E4-41D6-9336-6C609B9EDA35}" type="presParOf" srcId="{E416AE0A-6A6F-4797-9EE1-A4112A687659}" destId="{AAF0E3B6-27F7-4EE9-8F56-BF732D8440AA}" srcOrd="0" destOrd="0" presId="urn:microsoft.com/office/officeart/2008/layout/LinedList"/>
    <dgm:cxn modelId="{CB0DB460-5836-4F57-85A5-478BAD5A318D}" type="presParOf" srcId="{E416AE0A-6A6F-4797-9EE1-A4112A687659}" destId="{1E76A3F7-9069-4DC3-9406-718BF0D3B6C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249AA3E-92FE-48B7-BE74-C7FFD7A0344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56066FA-F44D-4E2A-8C4C-1CF92C6A18D7}">
      <dgm:prSet/>
      <dgm:spPr/>
      <dgm:t>
        <a:bodyPr/>
        <a:lstStyle/>
        <a:p>
          <a:r>
            <a:rPr lang="en-US"/>
            <a:t>• Sparks less competitive vs Clubcard/Nectar (Kantar, 2023)</a:t>
          </a:r>
        </a:p>
      </dgm:t>
    </dgm:pt>
    <dgm:pt modelId="{6A712EC7-A15B-4DF6-8A29-3B8AB73A8BCB}" type="parTrans" cxnId="{288FE0B9-3E81-4776-9501-610093AE8E1C}">
      <dgm:prSet/>
      <dgm:spPr/>
      <dgm:t>
        <a:bodyPr/>
        <a:lstStyle/>
        <a:p>
          <a:endParaRPr lang="en-US"/>
        </a:p>
      </dgm:t>
    </dgm:pt>
    <dgm:pt modelId="{C883A034-8D4E-444C-BF00-30D98D4BEA03}" type="sibTrans" cxnId="{288FE0B9-3E81-4776-9501-610093AE8E1C}">
      <dgm:prSet/>
      <dgm:spPr/>
      <dgm:t>
        <a:bodyPr/>
        <a:lstStyle/>
        <a:p>
          <a:endParaRPr lang="en-US"/>
        </a:p>
      </dgm:t>
    </dgm:pt>
    <dgm:pt modelId="{5E6A9543-87F6-4787-85A3-2A602F1FDA35}">
      <dgm:prSet/>
      <dgm:spPr/>
      <dgm:t>
        <a:bodyPr/>
        <a:lstStyle/>
        <a:p>
          <a:r>
            <a:rPr lang="en-US"/>
            <a:t>• Premium focus excludes value shoppers (Buttle, 2019)</a:t>
          </a:r>
        </a:p>
      </dgm:t>
    </dgm:pt>
    <dgm:pt modelId="{EAC15666-89E7-4B5C-892A-34925A214439}" type="parTrans" cxnId="{6A235C4D-7613-4C0F-8362-CF31DAB63960}">
      <dgm:prSet/>
      <dgm:spPr/>
      <dgm:t>
        <a:bodyPr/>
        <a:lstStyle/>
        <a:p>
          <a:endParaRPr lang="en-US"/>
        </a:p>
      </dgm:t>
    </dgm:pt>
    <dgm:pt modelId="{00776D85-E906-4364-9982-3E1C6A69E3AE}" type="sibTrans" cxnId="{6A235C4D-7613-4C0F-8362-CF31DAB63960}">
      <dgm:prSet/>
      <dgm:spPr/>
      <dgm:t>
        <a:bodyPr/>
        <a:lstStyle/>
        <a:p>
          <a:endParaRPr lang="en-US"/>
        </a:p>
      </dgm:t>
    </dgm:pt>
    <dgm:pt modelId="{7AE8A2FC-C5AE-4D5C-A517-311ABF006ED1}">
      <dgm:prSet/>
      <dgm:spPr/>
      <dgm:t>
        <a:bodyPr/>
        <a:lstStyle/>
        <a:p>
          <a:r>
            <a:rPr lang="en-US"/>
            <a:t>• Digital integration inconsistencies with Ocado (Reuters, 2024)</a:t>
          </a:r>
        </a:p>
      </dgm:t>
    </dgm:pt>
    <dgm:pt modelId="{7BE981E2-9AD3-414E-ADEE-4DD47A8F8FFC}" type="parTrans" cxnId="{EB67BC9A-64F8-40C7-BE19-46D007C5B0C9}">
      <dgm:prSet/>
      <dgm:spPr/>
      <dgm:t>
        <a:bodyPr/>
        <a:lstStyle/>
        <a:p>
          <a:endParaRPr lang="en-US"/>
        </a:p>
      </dgm:t>
    </dgm:pt>
    <dgm:pt modelId="{1B6C5FE1-FCD7-4C8D-A508-9A1039BB9799}" type="sibTrans" cxnId="{EB67BC9A-64F8-40C7-BE19-46D007C5B0C9}">
      <dgm:prSet/>
      <dgm:spPr/>
      <dgm:t>
        <a:bodyPr/>
        <a:lstStyle/>
        <a:p>
          <a:endParaRPr lang="en-US"/>
        </a:p>
      </dgm:t>
    </dgm:pt>
    <dgm:pt modelId="{8A6ADC9C-17FC-474B-BACC-B1C58E178E3A}" type="pres">
      <dgm:prSet presAssocID="{8249AA3E-92FE-48B7-BE74-C7FFD7A03447}" presName="vert0" presStyleCnt="0">
        <dgm:presLayoutVars>
          <dgm:dir/>
          <dgm:animOne val="branch"/>
          <dgm:animLvl val="lvl"/>
        </dgm:presLayoutVars>
      </dgm:prSet>
      <dgm:spPr/>
    </dgm:pt>
    <dgm:pt modelId="{78BB7ACA-447E-46EC-A6CF-122A6CDE3632}" type="pres">
      <dgm:prSet presAssocID="{256066FA-F44D-4E2A-8C4C-1CF92C6A18D7}" presName="thickLine" presStyleLbl="alignNode1" presStyleIdx="0" presStyleCnt="3"/>
      <dgm:spPr/>
    </dgm:pt>
    <dgm:pt modelId="{E1ED4780-6365-4E39-8B06-AE17F81C302E}" type="pres">
      <dgm:prSet presAssocID="{256066FA-F44D-4E2A-8C4C-1CF92C6A18D7}" presName="horz1" presStyleCnt="0"/>
      <dgm:spPr/>
    </dgm:pt>
    <dgm:pt modelId="{B56F5016-C92D-4CB5-BF67-49036D334D2F}" type="pres">
      <dgm:prSet presAssocID="{256066FA-F44D-4E2A-8C4C-1CF92C6A18D7}" presName="tx1" presStyleLbl="revTx" presStyleIdx="0" presStyleCnt="3"/>
      <dgm:spPr/>
    </dgm:pt>
    <dgm:pt modelId="{C893BA11-84F3-4C6B-8479-B1BCD364FBAE}" type="pres">
      <dgm:prSet presAssocID="{256066FA-F44D-4E2A-8C4C-1CF92C6A18D7}" presName="vert1" presStyleCnt="0"/>
      <dgm:spPr/>
    </dgm:pt>
    <dgm:pt modelId="{85D83559-4E12-40CC-BAC1-96A77AC39DB1}" type="pres">
      <dgm:prSet presAssocID="{5E6A9543-87F6-4787-85A3-2A602F1FDA35}" presName="thickLine" presStyleLbl="alignNode1" presStyleIdx="1" presStyleCnt="3"/>
      <dgm:spPr/>
    </dgm:pt>
    <dgm:pt modelId="{9D300C70-62C4-46DD-8F00-645F271F96BE}" type="pres">
      <dgm:prSet presAssocID="{5E6A9543-87F6-4787-85A3-2A602F1FDA35}" presName="horz1" presStyleCnt="0"/>
      <dgm:spPr/>
    </dgm:pt>
    <dgm:pt modelId="{0E250528-D428-45C0-A696-9EFCC4BC730D}" type="pres">
      <dgm:prSet presAssocID="{5E6A9543-87F6-4787-85A3-2A602F1FDA35}" presName="tx1" presStyleLbl="revTx" presStyleIdx="1" presStyleCnt="3"/>
      <dgm:spPr/>
    </dgm:pt>
    <dgm:pt modelId="{1234A754-F90C-4E11-94D3-F047EFF85697}" type="pres">
      <dgm:prSet presAssocID="{5E6A9543-87F6-4787-85A3-2A602F1FDA35}" presName="vert1" presStyleCnt="0"/>
      <dgm:spPr/>
    </dgm:pt>
    <dgm:pt modelId="{2A89E915-23BD-4A6F-AA5E-7117D8F2CFB3}" type="pres">
      <dgm:prSet presAssocID="{7AE8A2FC-C5AE-4D5C-A517-311ABF006ED1}" presName="thickLine" presStyleLbl="alignNode1" presStyleIdx="2" presStyleCnt="3"/>
      <dgm:spPr/>
    </dgm:pt>
    <dgm:pt modelId="{7CB6E428-C205-4F50-A57E-EC2519F630AD}" type="pres">
      <dgm:prSet presAssocID="{7AE8A2FC-C5AE-4D5C-A517-311ABF006ED1}" presName="horz1" presStyleCnt="0"/>
      <dgm:spPr/>
    </dgm:pt>
    <dgm:pt modelId="{E17A23DD-8555-4569-9F4A-71A44650F675}" type="pres">
      <dgm:prSet presAssocID="{7AE8A2FC-C5AE-4D5C-A517-311ABF006ED1}" presName="tx1" presStyleLbl="revTx" presStyleIdx="2" presStyleCnt="3"/>
      <dgm:spPr/>
    </dgm:pt>
    <dgm:pt modelId="{2F8AC857-FA85-40FA-8996-BE5677C198B6}" type="pres">
      <dgm:prSet presAssocID="{7AE8A2FC-C5AE-4D5C-A517-311ABF006ED1}" presName="vert1" presStyleCnt="0"/>
      <dgm:spPr/>
    </dgm:pt>
  </dgm:ptLst>
  <dgm:cxnLst>
    <dgm:cxn modelId="{6A235C4D-7613-4C0F-8362-CF31DAB63960}" srcId="{8249AA3E-92FE-48B7-BE74-C7FFD7A03447}" destId="{5E6A9543-87F6-4787-85A3-2A602F1FDA35}" srcOrd="1" destOrd="0" parTransId="{EAC15666-89E7-4B5C-892A-34925A214439}" sibTransId="{00776D85-E906-4364-9982-3E1C6A69E3AE}"/>
    <dgm:cxn modelId="{A73A2498-FA91-4829-98ED-B156D062663B}" type="presOf" srcId="{5E6A9543-87F6-4787-85A3-2A602F1FDA35}" destId="{0E250528-D428-45C0-A696-9EFCC4BC730D}" srcOrd="0" destOrd="0" presId="urn:microsoft.com/office/officeart/2008/layout/LinedList"/>
    <dgm:cxn modelId="{EB67BC9A-64F8-40C7-BE19-46D007C5B0C9}" srcId="{8249AA3E-92FE-48B7-BE74-C7FFD7A03447}" destId="{7AE8A2FC-C5AE-4D5C-A517-311ABF006ED1}" srcOrd="2" destOrd="0" parTransId="{7BE981E2-9AD3-414E-ADEE-4DD47A8F8FFC}" sibTransId="{1B6C5FE1-FCD7-4C8D-A508-9A1039BB9799}"/>
    <dgm:cxn modelId="{3A0D34A8-895B-4413-BDDA-FA51B107D256}" type="presOf" srcId="{256066FA-F44D-4E2A-8C4C-1CF92C6A18D7}" destId="{B56F5016-C92D-4CB5-BF67-49036D334D2F}" srcOrd="0" destOrd="0" presId="urn:microsoft.com/office/officeart/2008/layout/LinedList"/>
    <dgm:cxn modelId="{21EEFFB4-3CF2-4275-9903-6EC0739379F6}" type="presOf" srcId="{8249AA3E-92FE-48B7-BE74-C7FFD7A03447}" destId="{8A6ADC9C-17FC-474B-BACC-B1C58E178E3A}" srcOrd="0" destOrd="0" presId="urn:microsoft.com/office/officeart/2008/layout/LinedList"/>
    <dgm:cxn modelId="{288FE0B9-3E81-4776-9501-610093AE8E1C}" srcId="{8249AA3E-92FE-48B7-BE74-C7FFD7A03447}" destId="{256066FA-F44D-4E2A-8C4C-1CF92C6A18D7}" srcOrd="0" destOrd="0" parTransId="{6A712EC7-A15B-4DF6-8A29-3B8AB73A8BCB}" sibTransId="{C883A034-8D4E-444C-BF00-30D98D4BEA03}"/>
    <dgm:cxn modelId="{2607A9E9-F794-4692-9E70-412856B7D667}" type="presOf" srcId="{7AE8A2FC-C5AE-4D5C-A517-311ABF006ED1}" destId="{E17A23DD-8555-4569-9F4A-71A44650F675}" srcOrd="0" destOrd="0" presId="urn:microsoft.com/office/officeart/2008/layout/LinedList"/>
    <dgm:cxn modelId="{66858595-3857-488E-A0F4-DB70E255C4BF}" type="presParOf" srcId="{8A6ADC9C-17FC-474B-BACC-B1C58E178E3A}" destId="{78BB7ACA-447E-46EC-A6CF-122A6CDE3632}" srcOrd="0" destOrd="0" presId="urn:microsoft.com/office/officeart/2008/layout/LinedList"/>
    <dgm:cxn modelId="{0B2C2FD6-AB09-4DC9-BE8C-A80437D8399F}" type="presParOf" srcId="{8A6ADC9C-17FC-474B-BACC-B1C58E178E3A}" destId="{E1ED4780-6365-4E39-8B06-AE17F81C302E}" srcOrd="1" destOrd="0" presId="urn:microsoft.com/office/officeart/2008/layout/LinedList"/>
    <dgm:cxn modelId="{0EC79C21-8271-4EE3-8B0D-49CFCEBA3D9A}" type="presParOf" srcId="{E1ED4780-6365-4E39-8B06-AE17F81C302E}" destId="{B56F5016-C92D-4CB5-BF67-49036D334D2F}" srcOrd="0" destOrd="0" presId="urn:microsoft.com/office/officeart/2008/layout/LinedList"/>
    <dgm:cxn modelId="{EDD8F5C3-5EE0-4AE4-AE71-A314535E375B}" type="presParOf" srcId="{E1ED4780-6365-4E39-8B06-AE17F81C302E}" destId="{C893BA11-84F3-4C6B-8479-B1BCD364FBAE}" srcOrd="1" destOrd="0" presId="urn:microsoft.com/office/officeart/2008/layout/LinedList"/>
    <dgm:cxn modelId="{67142613-A2CA-41BE-B405-E3D0E58A7A19}" type="presParOf" srcId="{8A6ADC9C-17FC-474B-BACC-B1C58E178E3A}" destId="{85D83559-4E12-40CC-BAC1-96A77AC39DB1}" srcOrd="2" destOrd="0" presId="urn:microsoft.com/office/officeart/2008/layout/LinedList"/>
    <dgm:cxn modelId="{74DCF0C5-8F9C-4FC7-920E-F604F21741FD}" type="presParOf" srcId="{8A6ADC9C-17FC-474B-BACC-B1C58E178E3A}" destId="{9D300C70-62C4-46DD-8F00-645F271F96BE}" srcOrd="3" destOrd="0" presId="urn:microsoft.com/office/officeart/2008/layout/LinedList"/>
    <dgm:cxn modelId="{6309498C-D71F-4ABC-9460-84A650322B75}" type="presParOf" srcId="{9D300C70-62C4-46DD-8F00-645F271F96BE}" destId="{0E250528-D428-45C0-A696-9EFCC4BC730D}" srcOrd="0" destOrd="0" presId="urn:microsoft.com/office/officeart/2008/layout/LinedList"/>
    <dgm:cxn modelId="{6EE1757A-74C4-4FEB-AA56-AF1F0919133F}" type="presParOf" srcId="{9D300C70-62C4-46DD-8F00-645F271F96BE}" destId="{1234A754-F90C-4E11-94D3-F047EFF85697}" srcOrd="1" destOrd="0" presId="urn:microsoft.com/office/officeart/2008/layout/LinedList"/>
    <dgm:cxn modelId="{4721AD76-A07D-4107-95EC-BDA8F66C276B}" type="presParOf" srcId="{8A6ADC9C-17FC-474B-BACC-B1C58E178E3A}" destId="{2A89E915-23BD-4A6F-AA5E-7117D8F2CFB3}" srcOrd="4" destOrd="0" presId="urn:microsoft.com/office/officeart/2008/layout/LinedList"/>
    <dgm:cxn modelId="{E11ED62B-4232-4068-AF49-225119D99DA7}" type="presParOf" srcId="{8A6ADC9C-17FC-474B-BACC-B1C58E178E3A}" destId="{7CB6E428-C205-4F50-A57E-EC2519F630AD}" srcOrd="5" destOrd="0" presId="urn:microsoft.com/office/officeart/2008/layout/LinedList"/>
    <dgm:cxn modelId="{DB56A598-B9E6-4529-B058-D318F39E7EEC}" type="presParOf" srcId="{7CB6E428-C205-4F50-A57E-EC2519F630AD}" destId="{E17A23DD-8555-4569-9F4A-71A44650F675}" srcOrd="0" destOrd="0" presId="urn:microsoft.com/office/officeart/2008/layout/LinedList"/>
    <dgm:cxn modelId="{706FA361-1CB2-40A8-A776-71CA5E48CD9F}" type="presParOf" srcId="{7CB6E428-C205-4F50-A57E-EC2519F630AD}" destId="{2F8AC857-FA85-40FA-8996-BE5677C198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053D1A1-37C4-402F-8584-D4196BCCC602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50F007F-18C1-4C65-85A7-8F1FB39484AB}">
      <dgm:prSet/>
      <dgm:spPr/>
      <dgm:t>
        <a:bodyPr/>
        <a:lstStyle/>
        <a:p>
          <a:r>
            <a:rPr lang="en-US"/>
            <a:t>• Plan A sustainability strategy strengthens trust (Marks &amp; Spencer, 2024c)</a:t>
          </a:r>
        </a:p>
      </dgm:t>
    </dgm:pt>
    <dgm:pt modelId="{7DDF8B21-54EC-4BDF-BC98-979C1C2C9B61}" type="parTrans" cxnId="{FE3218D1-4226-43A3-887A-2F29D86A6890}">
      <dgm:prSet/>
      <dgm:spPr/>
      <dgm:t>
        <a:bodyPr/>
        <a:lstStyle/>
        <a:p>
          <a:endParaRPr lang="en-US"/>
        </a:p>
      </dgm:t>
    </dgm:pt>
    <dgm:pt modelId="{8979CF15-16D9-4A93-8C95-33E0A5A942A7}" type="sibTrans" cxnId="{FE3218D1-4226-43A3-887A-2F29D86A6890}">
      <dgm:prSet/>
      <dgm:spPr/>
      <dgm:t>
        <a:bodyPr/>
        <a:lstStyle/>
        <a:p>
          <a:endParaRPr lang="en-US"/>
        </a:p>
      </dgm:t>
    </dgm:pt>
    <dgm:pt modelId="{F4139EC9-5772-41E7-8597-7AF7C8070378}">
      <dgm:prSet/>
      <dgm:spPr/>
      <dgm:t>
        <a:bodyPr/>
        <a:lstStyle/>
        <a:p>
          <a:r>
            <a:rPr lang="en-US"/>
            <a:t>• Ethical sourcing enhances repurchase intention (Lee &amp; Charles, 2021)</a:t>
          </a:r>
        </a:p>
      </dgm:t>
    </dgm:pt>
    <dgm:pt modelId="{48F5B28C-3AA1-486C-AB26-6AD6383B0E52}" type="parTrans" cxnId="{30381BA0-1624-4C65-99B6-9D6B6107A333}">
      <dgm:prSet/>
      <dgm:spPr/>
      <dgm:t>
        <a:bodyPr/>
        <a:lstStyle/>
        <a:p>
          <a:endParaRPr lang="en-US"/>
        </a:p>
      </dgm:t>
    </dgm:pt>
    <dgm:pt modelId="{F29D518D-42F5-4DA6-BB22-C55BCDB228D2}" type="sibTrans" cxnId="{30381BA0-1624-4C65-99B6-9D6B6107A333}">
      <dgm:prSet/>
      <dgm:spPr/>
      <dgm:t>
        <a:bodyPr/>
        <a:lstStyle/>
        <a:p>
          <a:endParaRPr lang="en-US"/>
        </a:p>
      </dgm:t>
    </dgm:pt>
    <dgm:pt modelId="{5A653F99-FFFD-459D-BA0B-92E24E49DDC9}">
      <dgm:prSet/>
      <dgm:spPr/>
      <dgm:t>
        <a:bodyPr/>
        <a:lstStyle/>
        <a:p>
          <a:r>
            <a:rPr lang="en-US"/>
            <a:t>• Sustainability storytelling builds emotional loyalty (Deszczynski, 2021)</a:t>
          </a:r>
        </a:p>
      </dgm:t>
    </dgm:pt>
    <dgm:pt modelId="{A65686DA-FE96-4726-86BD-EE287DD3B0CE}" type="parTrans" cxnId="{42E24145-5CA1-4807-8504-2BDB365DD788}">
      <dgm:prSet/>
      <dgm:spPr/>
      <dgm:t>
        <a:bodyPr/>
        <a:lstStyle/>
        <a:p>
          <a:endParaRPr lang="en-US"/>
        </a:p>
      </dgm:t>
    </dgm:pt>
    <dgm:pt modelId="{CB9366B7-C52C-42BB-B8E0-F4062521D7E6}" type="sibTrans" cxnId="{42E24145-5CA1-4807-8504-2BDB365DD788}">
      <dgm:prSet/>
      <dgm:spPr/>
      <dgm:t>
        <a:bodyPr/>
        <a:lstStyle/>
        <a:p>
          <a:endParaRPr lang="en-US"/>
        </a:p>
      </dgm:t>
    </dgm:pt>
    <dgm:pt modelId="{E9BF3910-47AB-405C-BEAF-6BEA94B4B2CB}" type="pres">
      <dgm:prSet presAssocID="{C053D1A1-37C4-402F-8584-D4196BCCC602}" presName="vert0" presStyleCnt="0">
        <dgm:presLayoutVars>
          <dgm:dir/>
          <dgm:animOne val="branch"/>
          <dgm:animLvl val="lvl"/>
        </dgm:presLayoutVars>
      </dgm:prSet>
      <dgm:spPr/>
    </dgm:pt>
    <dgm:pt modelId="{BD27D7BE-FF3D-4D89-9C9F-25D07D32C236}" type="pres">
      <dgm:prSet presAssocID="{850F007F-18C1-4C65-85A7-8F1FB39484AB}" presName="thickLine" presStyleLbl="alignNode1" presStyleIdx="0" presStyleCnt="3"/>
      <dgm:spPr/>
    </dgm:pt>
    <dgm:pt modelId="{2E9C9961-06E9-4915-92AD-7810C5E2F59A}" type="pres">
      <dgm:prSet presAssocID="{850F007F-18C1-4C65-85A7-8F1FB39484AB}" presName="horz1" presStyleCnt="0"/>
      <dgm:spPr/>
    </dgm:pt>
    <dgm:pt modelId="{9E2E9E3E-64AC-4725-B118-8C4654413AA9}" type="pres">
      <dgm:prSet presAssocID="{850F007F-18C1-4C65-85A7-8F1FB39484AB}" presName="tx1" presStyleLbl="revTx" presStyleIdx="0" presStyleCnt="3"/>
      <dgm:spPr/>
    </dgm:pt>
    <dgm:pt modelId="{73240E1B-38CE-4FE6-8B9C-27A70E444FBA}" type="pres">
      <dgm:prSet presAssocID="{850F007F-18C1-4C65-85A7-8F1FB39484AB}" presName="vert1" presStyleCnt="0"/>
      <dgm:spPr/>
    </dgm:pt>
    <dgm:pt modelId="{9F1CE129-FA00-4CBC-A1FC-EA843CF411B7}" type="pres">
      <dgm:prSet presAssocID="{F4139EC9-5772-41E7-8597-7AF7C8070378}" presName="thickLine" presStyleLbl="alignNode1" presStyleIdx="1" presStyleCnt="3"/>
      <dgm:spPr/>
    </dgm:pt>
    <dgm:pt modelId="{928B0462-E5D8-489C-BF8D-3192C33B933E}" type="pres">
      <dgm:prSet presAssocID="{F4139EC9-5772-41E7-8597-7AF7C8070378}" presName="horz1" presStyleCnt="0"/>
      <dgm:spPr/>
    </dgm:pt>
    <dgm:pt modelId="{7A5C955E-D629-4D03-BB8B-F85D1B104D94}" type="pres">
      <dgm:prSet presAssocID="{F4139EC9-5772-41E7-8597-7AF7C8070378}" presName="tx1" presStyleLbl="revTx" presStyleIdx="1" presStyleCnt="3"/>
      <dgm:spPr/>
    </dgm:pt>
    <dgm:pt modelId="{46B1939B-EC10-4EE7-982F-2C0C53FA6885}" type="pres">
      <dgm:prSet presAssocID="{F4139EC9-5772-41E7-8597-7AF7C8070378}" presName="vert1" presStyleCnt="0"/>
      <dgm:spPr/>
    </dgm:pt>
    <dgm:pt modelId="{7E828E58-73A9-4B2A-845E-EF05F5107CA4}" type="pres">
      <dgm:prSet presAssocID="{5A653F99-FFFD-459D-BA0B-92E24E49DDC9}" presName="thickLine" presStyleLbl="alignNode1" presStyleIdx="2" presStyleCnt="3"/>
      <dgm:spPr/>
    </dgm:pt>
    <dgm:pt modelId="{92FC05A9-FA4C-481B-A9B2-679F08BB9FCC}" type="pres">
      <dgm:prSet presAssocID="{5A653F99-FFFD-459D-BA0B-92E24E49DDC9}" presName="horz1" presStyleCnt="0"/>
      <dgm:spPr/>
    </dgm:pt>
    <dgm:pt modelId="{5085F8F0-8D1A-461A-9793-DBE442A188AC}" type="pres">
      <dgm:prSet presAssocID="{5A653F99-FFFD-459D-BA0B-92E24E49DDC9}" presName="tx1" presStyleLbl="revTx" presStyleIdx="2" presStyleCnt="3"/>
      <dgm:spPr/>
    </dgm:pt>
    <dgm:pt modelId="{662AA6C3-B6AE-4EC1-AA23-559F965A32E0}" type="pres">
      <dgm:prSet presAssocID="{5A653F99-FFFD-459D-BA0B-92E24E49DDC9}" presName="vert1" presStyleCnt="0"/>
      <dgm:spPr/>
    </dgm:pt>
  </dgm:ptLst>
  <dgm:cxnLst>
    <dgm:cxn modelId="{32107600-5D43-4A03-BAFD-2A30383A1854}" type="presOf" srcId="{F4139EC9-5772-41E7-8597-7AF7C8070378}" destId="{7A5C955E-D629-4D03-BB8B-F85D1B104D94}" srcOrd="0" destOrd="0" presId="urn:microsoft.com/office/officeart/2008/layout/LinedList"/>
    <dgm:cxn modelId="{751B0745-63A2-4BD5-BFF9-88CE6C37CC7F}" type="presOf" srcId="{850F007F-18C1-4C65-85A7-8F1FB39484AB}" destId="{9E2E9E3E-64AC-4725-B118-8C4654413AA9}" srcOrd="0" destOrd="0" presId="urn:microsoft.com/office/officeart/2008/layout/LinedList"/>
    <dgm:cxn modelId="{42E24145-5CA1-4807-8504-2BDB365DD788}" srcId="{C053D1A1-37C4-402F-8584-D4196BCCC602}" destId="{5A653F99-FFFD-459D-BA0B-92E24E49DDC9}" srcOrd="2" destOrd="0" parTransId="{A65686DA-FE96-4726-86BD-EE287DD3B0CE}" sibTransId="{CB9366B7-C52C-42BB-B8E0-F4062521D7E6}"/>
    <dgm:cxn modelId="{30381BA0-1624-4C65-99B6-9D6B6107A333}" srcId="{C053D1A1-37C4-402F-8584-D4196BCCC602}" destId="{F4139EC9-5772-41E7-8597-7AF7C8070378}" srcOrd="1" destOrd="0" parTransId="{48F5B28C-3AA1-486C-AB26-6AD6383B0E52}" sibTransId="{F29D518D-42F5-4DA6-BB22-C55BCDB228D2}"/>
    <dgm:cxn modelId="{017F11A1-782F-4E2C-AA95-360BADDB4418}" type="presOf" srcId="{5A653F99-FFFD-459D-BA0B-92E24E49DDC9}" destId="{5085F8F0-8D1A-461A-9793-DBE442A188AC}" srcOrd="0" destOrd="0" presId="urn:microsoft.com/office/officeart/2008/layout/LinedList"/>
    <dgm:cxn modelId="{FE3218D1-4226-43A3-887A-2F29D86A6890}" srcId="{C053D1A1-37C4-402F-8584-D4196BCCC602}" destId="{850F007F-18C1-4C65-85A7-8F1FB39484AB}" srcOrd="0" destOrd="0" parTransId="{7DDF8B21-54EC-4BDF-BC98-979C1C2C9B61}" sibTransId="{8979CF15-16D9-4A93-8C95-33E0A5A942A7}"/>
    <dgm:cxn modelId="{51702CF0-B20C-4786-87B3-ED92215A4AA8}" type="presOf" srcId="{C053D1A1-37C4-402F-8584-D4196BCCC602}" destId="{E9BF3910-47AB-405C-BEAF-6BEA94B4B2CB}" srcOrd="0" destOrd="0" presId="urn:microsoft.com/office/officeart/2008/layout/LinedList"/>
    <dgm:cxn modelId="{71232163-52A3-414E-81AB-F6E7AC475ABF}" type="presParOf" srcId="{E9BF3910-47AB-405C-BEAF-6BEA94B4B2CB}" destId="{BD27D7BE-FF3D-4D89-9C9F-25D07D32C236}" srcOrd="0" destOrd="0" presId="urn:microsoft.com/office/officeart/2008/layout/LinedList"/>
    <dgm:cxn modelId="{71B0EC3E-5453-4FD8-963A-B252F3A0457D}" type="presParOf" srcId="{E9BF3910-47AB-405C-BEAF-6BEA94B4B2CB}" destId="{2E9C9961-06E9-4915-92AD-7810C5E2F59A}" srcOrd="1" destOrd="0" presId="urn:microsoft.com/office/officeart/2008/layout/LinedList"/>
    <dgm:cxn modelId="{65FF1F65-54DB-4EFE-AC72-81743A9AD311}" type="presParOf" srcId="{2E9C9961-06E9-4915-92AD-7810C5E2F59A}" destId="{9E2E9E3E-64AC-4725-B118-8C4654413AA9}" srcOrd="0" destOrd="0" presId="urn:microsoft.com/office/officeart/2008/layout/LinedList"/>
    <dgm:cxn modelId="{D78B23C8-65A3-4679-AE26-7B3B72588B65}" type="presParOf" srcId="{2E9C9961-06E9-4915-92AD-7810C5E2F59A}" destId="{73240E1B-38CE-4FE6-8B9C-27A70E444FBA}" srcOrd="1" destOrd="0" presId="urn:microsoft.com/office/officeart/2008/layout/LinedList"/>
    <dgm:cxn modelId="{95AFF1CA-D837-4223-A62B-1031A72FBC0B}" type="presParOf" srcId="{E9BF3910-47AB-405C-BEAF-6BEA94B4B2CB}" destId="{9F1CE129-FA00-4CBC-A1FC-EA843CF411B7}" srcOrd="2" destOrd="0" presId="urn:microsoft.com/office/officeart/2008/layout/LinedList"/>
    <dgm:cxn modelId="{C9ED2C10-6AB3-4DE5-B77B-3A7D3703F162}" type="presParOf" srcId="{E9BF3910-47AB-405C-BEAF-6BEA94B4B2CB}" destId="{928B0462-E5D8-489C-BF8D-3192C33B933E}" srcOrd="3" destOrd="0" presId="urn:microsoft.com/office/officeart/2008/layout/LinedList"/>
    <dgm:cxn modelId="{E5509FE2-633A-4C7C-8D01-6A3F77C9AA8A}" type="presParOf" srcId="{928B0462-E5D8-489C-BF8D-3192C33B933E}" destId="{7A5C955E-D629-4D03-BB8B-F85D1B104D94}" srcOrd="0" destOrd="0" presId="urn:microsoft.com/office/officeart/2008/layout/LinedList"/>
    <dgm:cxn modelId="{79DB3D8B-0B47-4E0B-9F0D-6A4234895F93}" type="presParOf" srcId="{928B0462-E5D8-489C-BF8D-3192C33B933E}" destId="{46B1939B-EC10-4EE7-982F-2C0C53FA6885}" srcOrd="1" destOrd="0" presId="urn:microsoft.com/office/officeart/2008/layout/LinedList"/>
    <dgm:cxn modelId="{E61BBA6D-C58B-43D7-8A2A-E6125AB4F38D}" type="presParOf" srcId="{E9BF3910-47AB-405C-BEAF-6BEA94B4B2CB}" destId="{7E828E58-73A9-4B2A-845E-EF05F5107CA4}" srcOrd="4" destOrd="0" presId="urn:microsoft.com/office/officeart/2008/layout/LinedList"/>
    <dgm:cxn modelId="{2A887C08-ABB3-4923-920F-117AC52693F8}" type="presParOf" srcId="{E9BF3910-47AB-405C-BEAF-6BEA94B4B2CB}" destId="{92FC05A9-FA4C-481B-A9B2-679F08BB9FCC}" srcOrd="5" destOrd="0" presId="urn:microsoft.com/office/officeart/2008/layout/LinedList"/>
    <dgm:cxn modelId="{D784B6E5-AD78-4802-935F-2AE928BC4824}" type="presParOf" srcId="{92FC05A9-FA4C-481B-A9B2-679F08BB9FCC}" destId="{5085F8F0-8D1A-461A-9793-DBE442A188AC}" srcOrd="0" destOrd="0" presId="urn:microsoft.com/office/officeart/2008/layout/LinedList"/>
    <dgm:cxn modelId="{9598FEFD-EADE-4AFA-9990-01A9B941A996}" type="presParOf" srcId="{92FC05A9-FA4C-481B-A9B2-679F08BB9FCC}" destId="{662AA6C3-B6AE-4EC1-AA23-559F965A32E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FDFBEF7D-D1D6-461A-AF77-FCC4A5556A8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A1B1329-1951-462D-81DA-4306EDE87590}">
      <dgm:prSet/>
      <dgm:spPr/>
      <dgm:t>
        <a:bodyPr/>
        <a:lstStyle/>
        <a:p>
          <a:r>
            <a:rPr lang="en-US"/>
            <a:t>1. AI-driven personalisation (Buttle, 2019)</a:t>
          </a:r>
        </a:p>
      </dgm:t>
    </dgm:pt>
    <dgm:pt modelId="{D9E4393A-C781-409A-81FF-E11E55F62312}" type="parTrans" cxnId="{8570BC03-9D76-4A86-A93B-ECE63170AE33}">
      <dgm:prSet/>
      <dgm:spPr/>
      <dgm:t>
        <a:bodyPr/>
        <a:lstStyle/>
        <a:p>
          <a:endParaRPr lang="en-US"/>
        </a:p>
      </dgm:t>
    </dgm:pt>
    <dgm:pt modelId="{178B719A-0025-45DA-B51B-4F152D850F21}" type="sibTrans" cxnId="{8570BC03-9D76-4A86-A93B-ECE63170AE33}">
      <dgm:prSet/>
      <dgm:spPr/>
      <dgm:t>
        <a:bodyPr/>
        <a:lstStyle/>
        <a:p>
          <a:endParaRPr lang="en-US"/>
        </a:p>
      </dgm:t>
    </dgm:pt>
    <dgm:pt modelId="{A224C03D-ACD4-4CAC-8837-490A247BE363}">
      <dgm:prSet/>
      <dgm:spPr/>
      <dgm:t>
        <a:bodyPr/>
        <a:lstStyle/>
        <a:p>
          <a:r>
            <a:rPr lang="en-US"/>
            <a:t>2. Better segmentation for health/value shoppers (Armstrong et al., 2020)</a:t>
          </a:r>
        </a:p>
      </dgm:t>
    </dgm:pt>
    <dgm:pt modelId="{58AFE948-C1A8-43BD-88D4-72AD2905D447}" type="parTrans" cxnId="{49DA3420-7909-4E1B-96C8-6C67133E9B7F}">
      <dgm:prSet/>
      <dgm:spPr/>
      <dgm:t>
        <a:bodyPr/>
        <a:lstStyle/>
        <a:p>
          <a:endParaRPr lang="en-US"/>
        </a:p>
      </dgm:t>
    </dgm:pt>
    <dgm:pt modelId="{F11FB998-F143-4C66-AEA5-7488092B54DD}" type="sibTrans" cxnId="{49DA3420-7909-4E1B-96C8-6C67133E9B7F}">
      <dgm:prSet/>
      <dgm:spPr/>
      <dgm:t>
        <a:bodyPr/>
        <a:lstStyle/>
        <a:p>
          <a:endParaRPr lang="en-US"/>
        </a:p>
      </dgm:t>
    </dgm:pt>
    <dgm:pt modelId="{C176627F-19C7-4087-A6A5-DF38A8C28DB3}">
      <dgm:prSet/>
      <dgm:spPr/>
      <dgm:t>
        <a:bodyPr/>
        <a:lstStyle/>
        <a:p>
          <a:r>
            <a:rPr lang="en-US"/>
            <a:t>3. Expand affordable premium ranges (MarketLine, 2023)</a:t>
          </a:r>
        </a:p>
      </dgm:t>
    </dgm:pt>
    <dgm:pt modelId="{B174AA93-E8AB-4E0C-80FD-919BC8C4122E}" type="parTrans" cxnId="{E501A9A5-6E17-4DCB-9640-7D2B7ED03AC1}">
      <dgm:prSet/>
      <dgm:spPr/>
      <dgm:t>
        <a:bodyPr/>
        <a:lstStyle/>
        <a:p>
          <a:endParaRPr lang="en-US"/>
        </a:p>
      </dgm:t>
    </dgm:pt>
    <dgm:pt modelId="{E521C744-3855-4856-A042-E68CE1C759F4}" type="sibTrans" cxnId="{E501A9A5-6E17-4DCB-9640-7D2B7ED03AC1}">
      <dgm:prSet/>
      <dgm:spPr/>
      <dgm:t>
        <a:bodyPr/>
        <a:lstStyle/>
        <a:p>
          <a:endParaRPr lang="en-US"/>
        </a:p>
      </dgm:t>
    </dgm:pt>
    <dgm:pt modelId="{5E82AE89-A679-479E-AF51-0CAA9BC4D213}">
      <dgm:prSet/>
      <dgm:spPr/>
      <dgm:t>
        <a:bodyPr/>
        <a:lstStyle/>
        <a:p>
          <a:r>
            <a:rPr lang="en-US"/>
            <a:t>4. Strengthen inbound content marketing (Sheridan, 2019)</a:t>
          </a:r>
        </a:p>
      </dgm:t>
    </dgm:pt>
    <dgm:pt modelId="{CA045D73-6C59-4B27-B7C3-682254E6BDA5}" type="parTrans" cxnId="{4A09D8A1-459C-4B31-BB68-6843A18893F4}">
      <dgm:prSet/>
      <dgm:spPr/>
      <dgm:t>
        <a:bodyPr/>
        <a:lstStyle/>
        <a:p>
          <a:endParaRPr lang="en-US"/>
        </a:p>
      </dgm:t>
    </dgm:pt>
    <dgm:pt modelId="{F3E9DBDF-0CEB-49E6-BE5C-E7608BB90AE0}" type="sibTrans" cxnId="{4A09D8A1-459C-4B31-BB68-6843A18893F4}">
      <dgm:prSet/>
      <dgm:spPr/>
      <dgm:t>
        <a:bodyPr/>
        <a:lstStyle/>
        <a:p>
          <a:endParaRPr lang="en-US"/>
        </a:p>
      </dgm:t>
    </dgm:pt>
    <dgm:pt modelId="{FCF5AFD8-C424-46D8-9AAD-B3492C27F5C3}">
      <dgm:prSet/>
      <dgm:spPr/>
      <dgm:t>
        <a:bodyPr/>
        <a:lstStyle/>
        <a:p>
          <a:r>
            <a:rPr lang="en-US"/>
            <a:t>5. Integrate sustainability metrics into CRM (Deszczynski, 2021)</a:t>
          </a:r>
        </a:p>
      </dgm:t>
    </dgm:pt>
    <dgm:pt modelId="{D9B69A96-C368-4B33-A434-263227497743}" type="parTrans" cxnId="{75750B12-96DF-4189-BFC3-F93E3FC5EF66}">
      <dgm:prSet/>
      <dgm:spPr/>
      <dgm:t>
        <a:bodyPr/>
        <a:lstStyle/>
        <a:p>
          <a:endParaRPr lang="en-US"/>
        </a:p>
      </dgm:t>
    </dgm:pt>
    <dgm:pt modelId="{72B94203-1431-495B-85B8-A74F1163CF6E}" type="sibTrans" cxnId="{75750B12-96DF-4189-BFC3-F93E3FC5EF66}">
      <dgm:prSet/>
      <dgm:spPr/>
      <dgm:t>
        <a:bodyPr/>
        <a:lstStyle/>
        <a:p>
          <a:endParaRPr lang="en-US"/>
        </a:p>
      </dgm:t>
    </dgm:pt>
    <dgm:pt modelId="{99BDEB0B-5493-42AB-81F2-B24FFB6F2DE3}" type="pres">
      <dgm:prSet presAssocID="{FDFBEF7D-D1D6-461A-AF77-FCC4A5556A87}" presName="root" presStyleCnt="0">
        <dgm:presLayoutVars>
          <dgm:dir/>
          <dgm:resizeHandles val="exact"/>
        </dgm:presLayoutVars>
      </dgm:prSet>
      <dgm:spPr/>
    </dgm:pt>
    <dgm:pt modelId="{267B79A5-F83E-497A-8E00-5428EA3DEA65}" type="pres">
      <dgm:prSet presAssocID="{8A1B1329-1951-462D-81DA-4306EDE87590}" presName="compNode" presStyleCnt="0"/>
      <dgm:spPr/>
    </dgm:pt>
    <dgm:pt modelId="{56FA1693-8665-4A30-B831-6622CCDCCA52}" type="pres">
      <dgm:prSet presAssocID="{8A1B1329-1951-462D-81DA-4306EDE87590}" presName="bgRect" presStyleLbl="bgShp" presStyleIdx="0" presStyleCnt="5"/>
      <dgm:spPr/>
    </dgm:pt>
    <dgm:pt modelId="{CD908319-1EDB-4BCD-87FE-E8A320ED17E8}" type="pres">
      <dgm:prSet presAssocID="{8A1B1329-1951-462D-81DA-4306EDE87590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36249A1-E800-494B-82EB-BE61ED645964}" type="pres">
      <dgm:prSet presAssocID="{8A1B1329-1951-462D-81DA-4306EDE87590}" presName="spaceRect" presStyleCnt="0"/>
      <dgm:spPr/>
    </dgm:pt>
    <dgm:pt modelId="{6687E0C9-4351-4D1C-9A7A-9CA1079A3920}" type="pres">
      <dgm:prSet presAssocID="{8A1B1329-1951-462D-81DA-4306EDE87590}" presName="parTx" presStyleLbl="revTx" presStyleIdx="0" presStyleCnt="5">
        <dgm:presLayoutVars>
          <dgm:chMax val="0"/>
          <dgm:chPref val="0"/>
        </dgm:presLayoutVars>
      </dgm:prSet>
      <dgm:spPr/>
    </dgm:pt>
    <dgm:pt modelId="{996205F6-122F-479E-BD7B-C98F8035AEEC}" type="pres">
      <dgm:prSet presAssocID="{178B719A-0025-45DA-B51B-4F152D850F21}" presName="sibTrans" presStyleCnt="0"/>
      <dgm:spPr/>
    </dgm:pt>
    <dgm:pt modelId="{4725D1F9-9034-464F-A2C9-805FA8DD2E7C}" type="pres">
      <dgm:prSet presAssocID="{A224C03D-ACD4-4CAC-8837-490A247BE363}" presName="compNode" presStyleCnt="0"/>
      <dgm:spPr/>
    </dgm:pt>
    <dgm:pt modelId="{C04533DB-6774-42A6-A13B-CE8B5632E9C3}" type="pres">
      <dgm:prSet presAssocID="{A224C03D-ACD4-4CAC-8837-490A247BE363}" presName="bgRect" presStyleLbl="bgShp" presStyleIdx="1" presStyleCnt="5"/>
      <dgm:spPr/>
    </dgm:pt>
    <dgm:pt modelId="{DAB46B3F-DE2B-4C70-B84C-0E7E5DC4C361}" type="pres">
      <dgm:prSet presAssocID="{A224C03D-ACD4-4CAC-8837-490A247BE36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BE524C84-C65C-4077-9D3F-36751CA444DB}" type="pres">
      <dgm:prSet presAssocID="{A224C03D-ACD4-4CAC-8837-490A247BE363}" presName="spaceRect" presStyleCnt="0"/>
      <dgm:spPr/>
    </dgm:pt>
    <dgm:pt modelId="{9A42ACA8-458C-4481-B1B8-6E63226AC5CC}" type="pres">
      <dgm:prSet presAssocID="{A224C03D-ACD4-4CAC-8837-490A247BE363}" presName="parTx" presStyleLbl="revTx" presStyleIdx="1" presStyleCnt="5">
        <dgm:presLayoutVars>
          <dgm:chMax val="0"/>
          <dgm:chPref val="0"/>
        </dgm:presLayoutVars>
      </dgm:prSet>
      <dgm:spPr/>
    </dgm:pt>
    <dgm:pt modelId="{08385F63-1630-4F4E-806C-5D42DBDDB7D8}" type="pres">
      <dgm:prSet presAssocID="{F11FB998-F143-4C66-AEA5-7488092B54DD}" presName="sibTrans" presStyleCnt="0"/>
      <dgm:spPr/>
    </dgm:pt>
    <dgm:pt modelId="{19321094-55F8-4DA9-9276-44F37B788401}" type="pres">
      <dgm:prSet presAssocID="{C176627F-19C7-4087-A6A5-DF38A8C28DB3}" presName="compNode" presStyleCnt="0"/>
      <dgm:spPr/>
    </dgm:pt>
    <dgm:pt modelId="{41AE0F48-9259-486B-B600-7E7CF3FE2BEC}" type="pres">
      <dgm:prSet presAssocID="{C176627F-19C7-4087-A6A5-DF38A8C28DB3}" presName="bgRect" presStyleLbl="bgShp" presStyleIdx="2" presStyleCnt="5"/>
      <dgm:spPr/>
    </dgm:pt>
    <dgm:pt modelId="{488EA268-1465-4714-864B-2D2CFDE0BC87}" type="pres">
      <dgm:prSet presAssocID="{C176627F-19C7-4087-A6A5-DF38A8C28DB3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se"/>
        </a:ext>
      </dgm:extLst>
    </dgm:pt>
    <dgm:pt modelId="{A119BCB0-C4EF-4E7E-8CE8-DC78BF765FF5}" type="pres">
      <dgm:prSet presAssocID="{C176627F-19C7-4087-A6A5-DF38A8C28DB3}" presName="spaceRect" presStyleCnt="0"/>
      <dgm:spPr/>
    </dgm:pt>
    <dgm:pt modelId="{68259529-CBD1-4974-AA6B-545E5AFA8D15}" type="pres">
      <dgm:prSet presAssocID="{C176627F-19C7-4087-A6A5-DF38A8C28DB3}" presName="parTx" presStyleLbl="revTx" presStyleIdx="2" presStyleCnt="5">
        <dgm:presLayoutVars>
          <dgm:chMax val="0"/>
          <dgm:chPref val="0"/>
        </dgm:presLayoutVars>
      </dgm:prSet>
      <dgm:spPr/>
    </dgm:pt>
    <dgm:pt modelId="{D133DA01-B2CD-48DD-8124-3DF528AFBAB9}" type="pres">
      <dgm:prSet presAssocID="{E521C744-3855-4856-A042-E68CE1C759F4}" presName="sibTrans" presStyleCnt="0"/>
      <dgm:spPr/>
    </dgm:pt>
    <dgm:pt modelId="{B9409E31-3C68-4283-A052-2A9C8384BB6D}" type="pres">
      <dgm:prSet presAssocID="{5E82AE89-A679-479E-AF51-0CAA9BC4D213}" presName="compNode" presStyleCnt="0"/>
      <dgm:spPr/>
    </dgm:pt>
    <dgm:pt modelId="{62C62D80-8C72-416D-A666-79C8EC5DFE83}" type="pres">
      <dgm:prSet presAssocID="{5E82AE89-A679-479E-AF51-0CAA9BC4D213}" presName="bgRect" presStyleLbl="bgShp" presStyleIdx="3" presStyleCnt="5"/>
      <dgm:spPr/>
    </dgm:pt>
    <dgm:pt modelId="{A7066086-FAF9-4284-B6E1-86D428A286CB}" type="pres">
      <dgm:prSet presAssocID="{5E82AE89-A679-479E-AF51-0CAA9BC4D213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ting"/>
        </a:ext>
      </dgm:extLst>
    </dgm:pt>
    <dgm:pt modelId="{F44D93E1-CE84-4077-A8D8-5EBDE0993796}" type="pres">
      <dgm:prSet presAssocID="{5E82AE89-A679-479E-AF51-0CAA9BC4D213}" presName="spaceRect" presStyleCnt="0"/>
      <dgm:spPr/>
    </dgm:pt>
    <dgm:pt modelId="{A79F5275-8542-46E3-B8EA-B0B719440D46}" type="pres">
      <dgm:prSet presAssocID="{5E82AE89-A679-479E-AF51-0CAA9BC4D213}" presName="parTx" presStyleLbl="revTx" presStyleIdx="3" presStyleCnt="5">
        <dgm:presLayoutVars>
          <dgm:chMax val="0"/>
          <dgm:chPref val="0"/>
        </dgm:presLayoutVars>
      </dgm:prSet>
      <dgm:spPr/>
    </dgm:pt>
    <dgm:pt modelId="{B4631789-F68B-41FC-9DDE-C135C57A927E}" type="pres">
      <dgm:prSet presAssocID="{F3E9DBDF-0CEB-49E6-BE5C-E7608BB90AE0}" presName="sibTrans" presStyleCnt="0"/>
      <dgm:spPr/>
    </dgm:pt>
    <dgm:pt modelId="{149CB0F3-3632-478B-9747-F417C4F79364}" type="pres">
      <dgm:prSet presAssocID="{FCF5AFD8-C424-46D8-9AAD-B3492C27F5C3}" presName="compNode" presStyleCnt="0"/>
      <dgm:spPr/>
    </dgm:pt>
    <dgm:pt modelId="{38642D34-9207-456F-AFCA-FFF0C12D4E29}" type="pres">
      <dgm:prSet presAssocID="{FCF5AFD8-C424-46D8-9AAD-B3492C27F5C3}" presName="bgRect" presStyleLbl="bgShp" presStyleIdx="4" presStyleCnt="5"/>
      <dgm:spPr/>
    </dgm:pt>
    <dgm:pt modelId="{A220A63B-88B0-4EEB-A42F-C493811FFDE5}" type="pres">
      <dgm:prSet presAssocID="{FCF5AFD8-C424-46D8-9AAD-B3492C27F5C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yncing Cloud"/>
        </a:ext>
      </dgm:extLst>
    </dgm:pt>
    <dgm:pt modelId="{53B423BD-8862-4019-9357-236DB71DCEAA}" type="pres">
      <dgm:prSet presAssocID="{FCF5AFD8-C424-46D8-9AAD-B3492C27F5C3}" presName="spaceRect" presStyleCnt="0"/>
      <dgm:spPr/>
    </dgm:pt>
    <dgm:pt modelId="{0B6640CF-C2F4-4EA3-9EAE-1DB0A1433A46}" type="pres">
      <dgm:prSet presAssocID="{FCF5AFD8-C424-46D8-9AAD-B3492C27F5C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570BC03-9D76-4A86-A93B-ECE63170AE33}" srcId="{FDFBEF7D-D1D6-461A-AF77-FCC4A5556A87}" destId="{8A1B1329-1951-462D-81DA-4306EDE87590}" srcOrd="0" destOrd="0" parTransId="{D9E4393A-C781-409A-81FF-E11E55F62312}" sibTransId="{178B719A-0025-45DA-B51B-4F152D850F21}"/>
    <dgm:cxn modelId="{6FB6FB05-E6AD-4CE5-80C3-C10AFA7899BA}" type="presOf" srcId="{C176627F-19C7-4087-A6A5-DF38A8C28DB3}" destId="{68259529-CBD1-4974-AA6B-545E5AFA8D15}" srcOrd="0" destOrd="0" presId="urn:microsoft.com/office/officeart/2018/2/layout/IconVerticalSolidList"/>
    <dgm:cxn modelId="{84062306-219C-4386-BEFC-2D57B854B66C}" type="presOf" srcId="{FDFBEF7D-D1D6-461A-AF77-FCC4A5556A87}" destId="{99BDEB0B-5493-42AB-81F2-B24FFB6F2DE3}" srcOrd="0" destOrd="0" presId="urn:microsoft.com/office/officeart/2018/2/layout/IconVerticalSolidList"/>
    <dgm:cxn modelId="{75750B12-96DF-4189-BFC3-F93E3FC5EF66}" srcId="{FDFBEF7D-D1D6-461A-AF77-FCC4A5556A87}" destId="{FCF5AFD8-C424-46D8-9AAD-B3492C27F5C3}" srcOrd="4" destOrd="0" parTransId="{D9B69A96-C368-4B33-A434-263227497743}" sibTransId="{72B94203-1431-495B-85B8-A74F1163CF6E}"/>
    <dgm:cxn modelId="{49DA3420-7909-4E1B-96C8-6C67133E9B7F}" srcId="{FDFBEF7D-D1D6-461A-AF77-FCC4A5556A87}" destId="{A224C03D-ACD4-4CAC-8837-490A247BE363}" srcOrd="1" destOrd="0" parTransId="{58AFE948-C1A8-43BD-88D4-72AD2905D447}" sibTransId="{F11FB998-F143-4C66-AEA5-7488092B54DD}"/>
    <dgm:cxn modelId="{E3B63486-155E-42E9-A970-D3D6B2174F17}" type="presOf" srcId="{5E82AE89-A679-479E-AF51-0CAA9BC4D213}" destId="{A79F5275-8542-46E3-B8EA-B0B719440D46}" srcOrd="0" destOrd="0" presId="urn:microsoft.com/office/officeart/2018/2/layout/IconVerticalSolidList"/>
    <dgm:cxn modelId="{F275699D-E0D1-4C93-AAEA-B51D3ADBFF62}" type="presOf" srcId="{FCF5AFD8-C424-46D8-9AAD-B3492C27F5C3}" destId="{0B6640CF-C2F4-4EA3-9EAE-1DB0A1433A46}" srcOrd="0" destOrd="0" presId="urn:microsoft.com/office/officeart/2018/2/layout/IconVerticalSolidList"/>
    <dgm:cxn modelId="{4A09D8A1-459C-4B31-BB68-6843A18893F4}" srcId="{FDFBEF7D-D1D6-461A-AF77-FCC4A5556A87}" destId="{5E82AE89-A679-479E-AF51-0CAA9BC4D213}" srcOrd="3" destOrd="0" parTransId="{CA045D73-6C59-4B27-B7C3-682254E6BDA5}" sibTransId="{F3E9DBDF-0CEB-49E6-BE5C-E7608BB90AE0}"/>
    <dgm:cxn modelId="{E501A9A5-6E17-4DCB-9640-7D2B7ED03AC1}" srcId="{FDFBEF7D-D1D6-461A-AF77-FCC4A5556A87}" destId="{C176627F-19C7-4087-A6A5-DF38A8C28DB3}" srcOrd="2" destOrd="0" parTransId="{B174AA93-E8AB-4E0C-80FD-919BC8C4122E}" sibTransId="{E521C744-3855-4856-A042-E68CE1C759F4}"/>
    <dgm:cxn modelId="{6E3880B4-EC28-4AE0-A808-FAAB4AC3BE3B}" type="presOf" srcId="{8A1B1329-1951-462D-81DA-4306EDE87590}" destId="{6687E0C9-4351-4D1C-9A7A-9CA1079A3920}" srcOrd="0" destOrd="0" presId="urn:microsoft.com/office/officeart/2018/2/layout/IconVerticalSolidList"/>
    <dgm:cxn modelId="{EEC4DDF9-95D0-43ED-B7E8-8AC95026A520}" type="presOf" srcId="{A224C03D-ACD4-4CAC-8837-490A247BE363}" destId="{9A42ACA8-458C-4481-B1B8-6E63226AC5CC}" srcOrd="0" destOrd="0" presId="urn:microsoft.com/office/officeart/2018/2/layout/IconVerticalSolidList"/>
    <dgm:cxn modelId="{C6C866F3-57DB-4384-B24C-0F266F5430DE}" type="presParOf" srcId="{99BDEB0B-5493-42AB-81F2-B24FFB6F2DE3}" destId="{267B79A5-F83E-497A-8E00-5428EA3DEA65}" srcOrd="0" destOrd="0" presId="urn:microsoft.com/office/officeart/2018/2/layout/IconVerticalSolidList"/>
    <dgm:cxn modelId="{B4F44026-3D00-415F-BF71-0766A4DDBCE4}" type="presParOf" srcId="{267B79A5-F83E-497A-8E00-5428EA3DEA65}" destId="{56FA1693-8665-4A30-B831-6622CCDCCA52}" srcOrd="0" destOrd="0" presId="urn:microsoft.com/office/officeart/2018/2/layout/IconVerticalSolidList"/>
    <dgm:cxn modelId="{301966C2-5C47-478C-BE3D-C1CEF79224D1}" type="presParOf" srcId="{267B79A5-F83E-497A-8E00-5428EA3DEA65}" destId="{CD908319-1EDB-4BCD-87FE-E8A320ED17E8}" srcOrd="1" destOrd="0" presId="urn:microsoft.com/office/officeart/2018/2/layout/IconVerticalSolidList"/>
    <dgm:cxn modelId="{12BCAAAF-215A-4288-9425-1C76E2D2DB89}" type="presParOf" srcId="{267B79A5-F83E-497A-8E00-5428EA3DEA65}" destId="{C36249A1-E800-494B-82EB-BE61ED645964}" srcOrd="2" destOrd="0" presId="urn:microsoft.com/office/officeart/2018/2/layout/IconVerticalSolidList"/>
    <dgm:cxn modelId="{23297D6E-EB7C-427D-88A3-002AAFAD920C}" type="presParOf" srcId="{267B79A5-F83E-497A-8E00-5428EA3DEA65}" destId="{6687E0C9-4351-4D1C-9A7A-9CA1079A3920}" srcOrd="3" destOrd="0" presId="urn:microsoft.com/office/officeart/2018/2/layout/IconVerticalSolidList"/>
    <dgm:cxn modelId="{322E0885-3C21-4506-9FE9-256A006B0743}" type="presParOf" srcId="{99BDEB0B-5493-42AB-81F2-B24FFB6F2DE3}" destId="{996205F6-122F-479E-BD7B-C98F8035AEEC}" srcOrd="1" destOrd="0" presId="urn:microsoft.com/office/officeart/2018/2/layout/IconVerticalSolidList"/>
    <dgm:cxn modelId="{55E4D09F-21D9-4C89-A0AE-F4B713BD2768}" type="presParOf" srcId="{99BDEB0B-5493-42AB-81F2-B24FFB6F2DE3}" destId="{4725D1F9-9034-464F-A2C9-805FA8DD2E7C}" srcOrd="2" destOrd="0" presId="urn:microsoft.com/office/officeart/2018/2/layout/IconVerticalSolidList"/>
    <dgm:cxn modelId="{8FCA442A-9C26-4021-A557-F0F40909F652}" type="presParOf" srcId="{4725D1F9-9034-464F-A2C9-805FA8DD2E7C}" destId="{C04533DB-6774-42A6-A13B-CE8B5632E9C3}" srcOrd="0" destOrd="0" presId="urn:microsoft.com/office/officeart/2018/2/layout/IconVerticalSolidList"/>
    <dgm:cxn modelId="{7158398E-BE1C-4B37-B066-2B37F2E0C051}" type="presParOf" srcId="{4725D1F9-9034-464F-A2C9-805FA8DD2E7C}" destId="{DAB46B3F-DE2B-4C70-B84C-0E7E5DC4C361}" srcOrd="1" destOrd="0" presId="urn:microsoft.com/office/officeart/2018/2/layout/IconVerticalSolidList"/>
    <dgm:cxn modelId="{9436D174-9CA1-4706-B5A1-39AAA98C4BE5}" type="presParOf" srcId="{4725D1F9-9034-464F-A2C9-805FA8DD2E7C}" destId="{BE524C84-C65C-4077-9D3F-36751CA444DB}" srcOrd="2" destOrd="0" presId="urn:microsoft.com/office/officeart/2018/2/layout/IconVerticalSolidList"/>
    <dgm:cxn modelId="{B07C7E72-D088-45BC-9902-3D25FF7992BE}" type="presParOf" srcId="{4725D1F9-9034-464F-A2C9-805FA8DD2E7C}" destId="{9A42ACA8-458C-4481-B1B8-6E63226AC5CC}" srcOrd="3" destOrd="0" presId="urn:microsoft.com/office/officeart/2018/2/layout/IconVerticalSolidList"/>
    <dgm:cxn modelId="{D4EC568B-BD12-4E9F-A35B-3363299043AE}" type="presParOf" srcId="{99BDEB0B-5493-42AB-81F2-B24FFB6F2DE3}" destId="{08385F63-1630-4F4E-806C-5D42DBDDB7D8}" srcOrd="3" destOrd="0" presId="urn:microsoft.com/office/officeart/2018/2/layout/IconVerticalSolidList"/>
    <dgm:cxn modelId="{F7AA9F9B-6EE0-4034-9073-FC8BE6725E22}" type="presParOf" srcId="{99BDEB0B-5493-42AB-81F2-B24FFB6F2DE3}" destId="{19321094-55F8-4DA9-9276-44F37B788401}" srcOrd="4" destOrd="0" presId="urn:microsoft.com/office/officeart/2018/2/layout/IconVerticalSolidList"/>
    <dgm:cxn modelId="{BCFF8A6B-7928-4C8B-84D1-7874D74F062D}" type="presParOf" srcId="{19321094-55F8-4DA9-9276-44F37B788401}" destId="{41AE0F48-9259-486B-B600-7E7CF3FE2BEC}" srcOrd="0" destOrd="0" presId="urn:microsoft.com/office/officeart/2018/2/layout/IconVerticalSolidList"/>
    <dgm:cxn modelId="{323B74F9-1B00-47F7-814E-4D577194CB7B}" type="presParOf" srcId="{19321094-55F8-4DA9-9276-44F37B788401}" destId="{488EA268-1465-4714-864B-2D2CFDE0BC87}" srcOrd="1" destOrd="0" presId="urn:microsoft.com/office/officeart/2018/2/layout/IconVerticalSolidList"/>
    <dgm:cxn modelId="{CCA3DDE3-D175-42F9-AB0B-EA8CDA903529}" type="presParOf" srcId="{19321094-55F8-4DA9-9276-44F37B788401}" destId="{A119BCB0-C4EF-4E7E-8CE8-DC78BF765FF5}" srcOrd="2" destOrd="0" presId="urn:microsoft.com/office/officeart/2018/2/layout/IconVerticalSolidList"/>
    <dgm:cxn modelId="{A7C0B960-4296-4563-B081-955DE6CC6207}" type="presParOf" srcId="{19321094-55F8-4DA9-9276-44F37B788401}" destId="{68259529-CBD1-4974-AA6B-545E5AFA8D15}" srcOrd="3" destOrd="0" presId="urn:microsoft.com/office/officeart/2018/2/layout/IconVerticalSolidList"/>
    <dgm:cxn modelId="{0D40A29D-41C5-4F51-8A90-15C66BB4A5B2}" type="presParOf" srcId="{99BDEB0B-5493-42AB-81F2-B24FFB6F2DE3}" destId="{D133DA01-B2CD-48DD-8124-3DF528AFBAB9}" srcOrd="5" destOrd="0" presId="urn:microsoft.com/office/officeart/2018/2/layout/IconVerticalSolidList"/>
    <dgm:cxn modelId="{AC18BA6F-DB26-4A9C-881F-1A1A303B3495}" type="presParOf" srcId="{99BDEB0B-5493-42AB-81F2-B24FFB6F2DE3}" destId="{B9409E31-3C68-4283-A052-2A9C8384BB6D}" srcOrd="6" destOrd="0" presId="urn:microsoft.com/office/officeart/2018/2/layout/IconVerticalSolidList"/>
    <dgm:cxn modelId="{83B909C6-C605-4E41-868B-FA4696C2C01D}" type="presParOf" srcId="{B9409E31-3C68-4283-A052-2A9C8384BB6D}" destId="{62C62D80-8C72-416D-A666-79C8EC5DFE83}" srcOrd="0" destOrd="0" presId="urn:microsoft.com/office/officeart/2018/2/layout/IconVerticalSolidList"/>
    <dgm:cxn modelId="{1DC000E3-E40A-4D47-90D5-7A273BA39CA6}" type="presParOf" srcId="{B9409E31-3C68-4283-A052-2A9C8384BB6D}" destId="{A7066086-FAF9-4284-B6E1-86D428A286CB}" srcOrd="1" destOrd="0" presId="urn:microsoft.com/office/officeart/2018/2/layout/IconVerticalSolidList"/>
    <dgm:cxn modelId="{FE985BDC-5AD3-491A-8397-E76B6D6C7B31}" type="presParOf" srcId="{B9409E31-3C68-4283-A052-2A9C8384BB6D}" destId="{F44D93E1-CE84-4077-A8D8-5EBDE0993796}" srcOrd="2" destOrd="0" presId="urn:microsoft.com/office/officeart/2018/2/layout/IconVerticalSolidList"/>
    <dgm:cxn modelId="{E7001069-3730-4F49-8636-B601476DCDE6}" type="presParOf" srcId="{B9409E31-3C68-4283-A052-2A9C8384BB6D}" destId="{A79F5275-8542-46E3-B8EA-B0B719440D46}" srcOrd="3" destOrd="0" presId="urn:microsoft.com/office/officeart/2018/2/layout/IconVerticalSolidList"/>
    <dgm:cxn modelId="{3B08698C-01D0-46AF-BC4B-DE3D34D0045F}" type="presParOf" srcId="{99BDEB0B-5493-42AB-81F2-B24FFB6F2DE3}" destId="{B4631789-F68B-41FC-9DDE-C135C57A927E}" srcOrd="7" destOrd="0" presId="urn:microsoft.com/office/officeart/2018/2/layout/IconVerticalSolidList"/>
    <dgm:cxn modelId="{F7DFB0BC-FD95-43E5-8135-8184A1D68E6F}" type="presParOf" srcId="{99BDEB0B-5493-42AB-81F2-B24FFB6F2DE3}" destId="{149CB0F3-3632-478B-9747-F417C4F79364}" srcOrd="8" destOrd="0" presId="urn:microsoft.com/office/officeart/2018/2/layout/IconVerticalSolidList"/>
    <dgm:cxn modelId="{9CFA4D49-D62E-4E60-957B-2138E2A2EFEA}" type="presParOf" srcId="{149CB0F3-3632-478B-9747-F417C4F79364}" destId="{38642D34-9207-456F-AFCA-FFF0C12D4E29}" srcOrd="0" destOrd="0" presId="urn:microsoft.com/office/officeart/2018/2/layout/IconVerticalSolidList"/>
    <dgm:cxn modelId="{51CCC886-FA09-463B-904A-6769EB6A0337}" type="presParOf" srcId="{149CB0F3-3632-478B-9747-F417C4F79364}" destId="{A220A63B-88B0-4EEB-A42F-C493811FFDE5}" srcOrd="1" destOrd="0" presId="urn:microsoft.com/office/officeart/2018/2/layout/IconVerticalSolidList"/>
    <dgm:cxn modelId="{C40A6EEB-5D3D-4CB8-8B5C-AC245612F22D}" type="presParOf" srcId="{149CB0F3-3632-478B-9747-F417C4F79364}" destId="{53B423BD-8862-4019-9357-236DB71DCEAA}" srcOrd="2" destOrd="0" presId="urn:microsoft.com/office/officeart/2018/2/layout/IconVerticalSolidList"/>
    <dgm:cxn modelId="{CA5FAC52-9266-4629-A945-05A93FEEC390}" type="presParOf" srcId="{149CB0F3-3632-478B-9747-F417C4F79364}" destId="{0B6640CF-C2F4-4EA3-9EAE-1DB0A1433A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20415D3-EBC0-4688-89D5-219AAAC2B0EA}" type="doc">
      <dgm:prSet loTypeId="urn:microsoft.com/office/officeart/2008/layout/LinedLis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8A02E6DB-1EB0-4C2E-8BB0-657B5E0E6EA0}">
      <dgm:prSet/>
      <dgm:spPr/>
      <dgm:t>
        <a:bodyPr/>
        <a:lstStyle/>
        <a:p>
          <a:r>
            <a:rPr lang="en-US"/>
            <a:t>M&amp;S excels in digital CRM and ethical practices.</a:t>
          </a:r>
        </a:p>
      </dgm:t>
    </dgm:pt>
    <dgm:pt modelId="{EC5F890C-CB94-494A-B8DD-0C17791FA074}" type="parTrans" cxnId="{705B48E1-9DD1-410C-9E06-CCF2FD91F993}">
      <dgm:prSet/>
      <dgm:spPr/>
      <dgm:t>
        <a:bodyPr/>
        <a:lstStyle/>
        <a:p>
          <a:endParaRPr lang="en-US"/>
        </a:p>
      </dgm:t>
    </dgm:pt>
    <dgm:pt modelId="{28DB4D3E-42B9-472B-BB14-3B45FA8CF58B}" type="sibTrans" cxnId="{705B48E1-9DD1-410C-9E06-CCF2FD91F993}">
      <dgm:prSet/>
      <dgm:spPr/>
      <dgm:t>
        <a:bodyPr/>
        <a:lstStyle/>
        <a:p>
          <a:endParaRPr lang="en-US"/>
        </a:p>
      </dgm:t>
    </dgm:pt>
    <dgm:pt modelId="{490F843E-7B1A-42F7-91C3-1FCBF85A92F4}">
      <dgm:prSet/>
      <dgm:spPr/>
      <dgm:t>
        <a:bodyPr/>
        <a:lstStyle/>
        <a:p>
          <a:r>
            <a:rPr lang="en-US"/>
            <a:t>To sustain loyalty, it must enhance omnichannel integration and affordability (Armstrong et al., 2020).</a:t>
          </a:r>
        </a:p>
      </dgm:t>
    </dgm:pt>
    <dgm:pt modelId="{A838BFC2-052B-493C-8D57-E18AED2FC1F7}" type="parTrans" cxnId="{ABA33329-64FB-4EA8-B992-2DCE712F0DF4}">
      <dgm:prSet/>
      <dgm:spPr/>
      <dgm:t>
        <a:bodyPr/>
        <a:lstStyle/>
        <a:p>
          <a:endParaRPr lang="en-US"/>
        </a:p>
      </dgm:t>
    </dgm:pt>
    <dgm:pt modelId="{D4EE0CB9-983F-4EFA-9B5D-08FCF2E2F5FA}" type="sibTrans" cxnId="{ABA33329-64FB-4EA8-B992-2DCE712F0DF4}">
      <dgm:prSet/>
      <dgm:spPr/>
      <dgm:t>
        <a:bodyPr/>
        <a:lstStyle/>
        <a:p>
          <a:endParaRPr lang="en-US"/>
        </a:p>
      </dgm:t>
    </dgm:pt>
    <dgm:pt modelId="{3A253897-480F-4C2F-8E3F-5041D783EDA3}" type="pres">
      <dgm:prSet presAssocID="{C20415D3-EBC0-4688-89D5-219AAAC2B0EA}" presName="vert0" presStyleCnt="0">
        <dgm:presLayoutVars>
          <dgm:dir/>
          <dgm:animOne val="branch"/>
          <dgm:animLvl val="lvl"/>
        </dgm:presLayoutVars>
      </dgm:prSet>
      <dgm:spPr/>
    </dgm:pt>
    <dgm:pt modelId="{05176C5A-0D36-44E0-B839-544B0906326A}" type="pres">
      <dgm:prSet presAssocID="{8A02E6DB-1EB0-4C2E-8BB0-657B5E0E6EA0}" presName="thickLine" presStyleLbl="alignNode1" presStyleIdx="0" presStyleCnt="2"/>
      <dgm:spPr/>
    </dgm:pt>
    <dgm:pt modelId="{D1C0598C-E8A1-4F46-9D50-831827C2EFBF}" type="pres">
      <dgm:prSet presAssocID="{8A02E6DB-1EB0-4C2E-8BB0-657B5E0E6EA0}" presName="horz1" presStyleCnt="0"/>
      <dgm:spPr/>
    </dgm:pt>
    <dgm:pt modelId="{4944BC8F-F10B-4C14-B811-FAFFB85D167F}" type="pres">
      <dgm:prSet presAssocID="{8A02E6DB-1EB0-4C2E-8BB0-657B5E0E6EA0}" presName="tx1" presStyleLbl="revTx" presStyleIdx="0" presStyleCnt="2"/>
      <dgm:spPr/>
    </dgm:pt>
    <dgm:pt modelId="{B3C29B36-CDA1-400D-A0A0-7DE168422CA1}" type="pres">
      <dgm:prSet presAssocID="{8A02E6DB-1EB0-4C2E-8BB0-657B5E0E6EA0}" presName="vert1" presStyleCnt="0"/>
      <dgm:spPr/>
    </dgm:pt>
    <dgm:pt modelId="{E886BA3B-9662-4D06-9870-090E25553695}" type="pres">
      <dgm:prSet presAssocID="{490F843E-7B1A-42F7-91C3-1FCBF85A92F4}" presName="thickLine" presStyleLbl="alignNode1" presStyleIdx="1" presStyleCnt="2"/>
      <dgm:spPr/>
    </dgm:pt>
    <dgm:pt modelId="{6C231A86-2097-40C7-A5D9-48FEFF87E572}" type="pres">
      <dgm:prSet presAssocID="{490F843E-7B1A-42F7-91C3-1FCBF85A92F4}" presName="horz1" presStyleCnt="0"/>
      <dgm:spPr/>
    </dgm:pt>
    <dgm:pt modelId="{FE83DFD9-0A73-4AAF-AF7A-131D18440EDF}" type="pres">
      <dgm:prSet presAssocID="{490F843E-7B1A-42F7-91C3-1FCBF85A92F4}" presName="tx1" presStyleLbl="revTx" presStyleIdx="1" presStyleCnt="2"/>
      <dgm:spPr/>
    </dgm:pt>
    <dgm:pt modelId="{19AE6946-80F3-45C4-8ED0-434B78762E6B}" type="pres">
      <dgm:prSet presAssocID="{490F843E-7B1A-42F7-91C3-1FCBF85A92F4}" presName="vert1" presStyleCnt="0"/>
      <dgm:spPr/>
    </dgm:pt>
  </dgm:ptLst>
  <dgm:cxnLst>
    <dgm:cxn modelId="{AF5F2120-490E-4071-B910-A09572E80ED9}" type="presOf" srcId="{C20415D3-EBC0-4688-89D5-219AAAC2B0EA}" destId="{3A253897-480F-4C2F-8E3F-5041D783EDA3}" srcOrd="0" destOrd="0" presId="urn:microsoft.com/office/officeart/2008/layout/LinedList"/>
    <dgm:cxn modelId="{6B3D0224-A630-4F1C-BB2C-FA62C9A70914}" type="presOf" srcId="{8A02E6DB-1EB0-4C2E-8BB0-657B5E0E6EA0}" destId="{4944BC8F-F10B-4C14-B811-FAFFB85D167F}" srcOrd="0" destOrd="0" presId="urn:microsoft.com/office/officeart/2008/layout/LinedList"/>
    <dgm:cxn modelId="{ABA33329-64FB-4EA8-B992-2DCE712F0DF4}" srcId="{C20415D3-EBC0-4688-89D5-219AAAC2B0EA}" destId="{490F843E-7B1A-42F7-91C3-1FCBF85A92F4}" srcOrd="1" destOrd="0" parTransId="{A838BFC2-052B-493C-8D57-E18AED2FC1F7}" sibTransId="{D4EE0CB9-983F-4EFA-9B5D-08FCF2E2F5FA}"/>
    <dgm:cxn modelId="{CFAC9584-351E-4009-8BAA-005DCCAB569E}" type="presOf" srcId="{490F843E-7B1A-42F7-91C3-1FCBF85A92F4}" destId="{FE83DFD9-0A73-4AAF-AF7A-131D18440EDF}" srcOrd="0" destOrd="0" presId="urn:microsoft.com/office/officeart/2008/layout/LinedList"/>
    <dgm:cxn modelId="{705B48E1-9DD1-410C-9E06-CCF2FD91F993}" srcId="{C20415D3-EBC0-4688-89D5-219AAAC2B0EA}" destId="{8A02E6DB-1EB0-4C2E-8BB0-657B5E0E6EA0}" srcOrd="0" destOrd="0" parTransId="{EC5F890C-CB94-494A-B8DD-0C17791FA074}" sibTransId="{28DB4D3E-42B9-472B-BB14-3B45FA8CF58B}"/>
    <dgm:cxn modelId="{98C35AA6-4643-444A-93C3-11CBB0ABCB39}" type="presParOf" srcId="{3A253897-480F-4C2F-8E3F-5041D783EDA3}" destId="{05176C5A-0D36-44E0-B839-544B0906326A}" srcOrd="0" destOrd="0" presId="urn:microsoft.com/office/officeart/2008/layout/LinedList"/>
    <dgm:cxn modelId="{420B779B-B9A7-4C54-ADDC-A1C8AE7125D6}" type="presParOf" srcId="{3A253897-480F-4C2F-8E3F-5041D783EDA3}" destId="{D1C0598C-E8A1-4F46-9D50-831827C2EFBF}" srcOrd="1" destOrd="0" presId="urn:microsoft.com/office/officeart/2008/layout/LinedList"/>
    <dgm:cxn modelId="{27A1EA20-00EA-4306-8C7D-CFAC234EA3CF}" type="presParOf" srcId="{D1C0598C-E8A1-4F46-9D50-831827C2EFBF}" destId="{4944BC8F-F10B-4C14-B811-FAFFB85D167F}" srcOrd="0" destOrd="0" presId="urn:microsoft.com/office/officeart/2008/layout/LinedList"/>
    <dgm:cxn modelId="{71F6A65C-B69D-4FEA-A24A-5DFF3549430F}" type="presParOf" srcId="{D1C0598C-E8A1-4F46-9D50-831827C2EFBF}" destId="{B3C29B36-CDA1-400D-A0A0-7DE168422CA1}" srcOrd="1" destOrd="0" presId="urn:microsoft.com/office/officeart/2008/layout/LinedList"/>
    <dgm:cxn modelId="{E8EF5CD3-062B-4B3C-B0FB-472839FC56B8}" type="presParOf" srcId="{3A253897-480F-4C2F-8E3F-5041D783EDA3}" destId="{E886BA3B-9662-4D06-9870-090E25553695}" srcOrd="2" destOrd="0" presId="urn:microsoft.com/office/officeart/2008/layout/LinedList"/>
    <dgm:cxn modelId="{4FF9BA89-25D6-4045-A556-57FA169AC84C}" type="presParOf" srcId="{3A253897-480F-4C2F-8E3F-5041D783EDA3}" destId="{6C231A86-2097-40C7-A5D9-48FEFF87E572}" srcOrd="3" destOrd="0" presId="urn:microsoft.com/office/officeart/2008/layout/LinedList"/>
    <dgm:cxn modelId="{3514CC9C-4D08-4614-914A-A371FB15B26C}" type="presParOf" srcId="{6C231A86-2097-40C7-A5D9-48FEFF87E572}" destId="{FE83DFD9-0A73-4AAF-AF7A-131D18440EDF}" srcOrd="0" destOrd="0" presId="urn:microsoft.com/office/officeart/2008/layout/LinedList"/>
    <dgm:cxn modelId="{DDB78381-2788-4873-9CBF-5998A8780FC9}" type="presParOf" srcId="{6C231A86-2097-40C7-A5D9-48FEFF87E572}" destId="{19AE6946-80F3-45C4-8ED0-434B78762E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F93D00-7F49-4FA6-99D9-0CA1E9F0A4C1}">
      <dsp:nvSpPr>
        <dsp:cNvPr id="0" name=""/>
        <dsp:cNvSpPr/>
      </dsp:nvSpPr>
      <dsp:spPr>
        <a:xfrm>
          <a:off x="1052690" y="841797"/>
          <a:ext cx="1695937" cy="16959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8263C-7166-4963-9E7A-B55745286FC6}">
      <dsp:nvSpPr>
        <dsp:cNvPr id="0" name=""/>
        <dsp:cNvSpPr/>
      </dsp:nvSpPr>
      <dsp:spPr>
        <a:xfrm>
          <a:off x="16284" y="2964165"/>
          <a:ext cx="376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Social Media platforms include Instagram, TikTok, Facebook, X, and YouTube.</a:t>
          </a:r>
        </a:p>
      </dsp:txBody>
      <dsp:txXfrm>
        <a:off x="16284" y="2964165"/>
        <a:ext cx="3768750" cy="720000"/>
      </dsp:txXfrm>
    </dsp:sp>
    <dsp:sp modelId="{02BF8CC5-29F3-4478-8AAF-6314F14E4C62}">
      <dsp:nvSpPr>
        <dsp:cNvPr id="0" name=""/>
        <dsp:cNvSpPr/>
      </dsp:nvSpPr>
      <dsp:spPr>
        <a:xfrm>
          <a:off x="5480971" y="639137"/>
          <a:ext cx="1695937" cy="16959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02FE1A-9F9A-452B-968B-588A6D2B6111}">
      <dsp:nvSpPr>
        <dsp:cNvPr id="0" name=""/>
        <dsp:cNvSpPr/>
      </dsp:nvSpPr>
      <dsp:spPr>
        <a:xfrm>
          <a:off x="4444565" y="2356184"/>
          <a:ext cx="3768750" cy="1530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 CRM: Supports engagement, feedback, and community-building (HubSpot &amp; Masters in Marketing 2025)</a:t>
          </a:r>
        </a:p>
      </dsp:txBody>
      <dsp:txXfrm>
        <a:off x="4444565" y="2356184"/>
        <a:ext cx="3768750" cy="1530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FC1687-15EC-4FC0-AAB0-5C078DC7368C}">
      <dsp:nvSpPr>
        <dsp:cNvPr id="0" name=""/>
        <dsp:cNvSpPr/>
      </dsp:nvSpPr>
      <dsp:spPr>
        <a:xfrm>
          <a:off x="0" y="4592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FB7019-5200-408C-8E8B-1819BD8DE239}">
      <dsp:nvSpPr>
        <dsp:cNvPr id="0" name=""/>
        <dsp:cNvSpPr/>
      </dsp:nvSpPr>
      <dsp:spPr>
        <a:xfrm>
          <a:off x="295926" y="224703"/>
          <a:ext cx="538048" cy="53804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10CC04-1C3C-4B33-B58F-D3532B6B5825}">
      <dsp:nvSpPr>
        <dsp:cNvPr id="0" name=""/>
        <dsp:cNvSpPr/>
      </dsp:nvSpPr>
      <dsp:spPr>
        <a:xfrm>
          <a:off x="1129902" y="4592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CRM focuses on building long-term customer relationships (Buttle, 2019).</a:t>
          </a:r>
        </a:p>
      </dsp:txBody>
      <dsp:txXfrm>
        <a:off x="1129902" y="4592"/>
        <a:ext cx="3596298" cy="978270"/>
      </dsp:txXfrm>
    </dsp:sp>
    <dsp:sp modelId="{318AEAE7-7124-45E6-B857-2489E813FCD3}">
      <dsp:nvSpPr>
        <dsp:cNvPr id="0" name=""/>
        <dsp:cNvSpPr/>
      </dsp:nvSpPr>
      <dsp:spPr>
        <a:xfrm>
          <a:off x="0" y="1227431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26DBF4-37EA-43B0-B6B3-BE9ECB3F041A}">
      <dsp:nvSpPr>
        <dsp:cNvPr id="0" name=""/>
        <dsp:cNvSpPr/>
      </dsp:nvSpPr>
      <dsp:spPr>
        <a:xfrm>
          <a:off x="295926" y="1447541"/>
          <a:ext cx="538048" cy="53804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5536C4-391D-423A-826D-D95003C6C4B1}">
      <dsp:nvSpPr>
        <dsp:cNvPr id="0" name=""/>
        <dsp:cNvSpPr/>
      </dsp:nvSpPr>
      <dsp:spPr>
        <a:xfrm>
          <a:off x="1129902" y="1227431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Digital &amp; social media support CRM through:</a:t>
          </a:r>
        </a:p>
      </dsp:txBody>
      <dsp:txXfrm>
        <a:off x="1129902" y="1227431"/>
        <a:ext cx="3596298" cy="978270"/>
      </dsp:txXfrm>
    </dsp:sp>
    <dsp:sp modelId="{42F42C1A-3D0B-4A5B-81D2-E1E26BFE498A}">
      <dsp:nvSpPr>
        <dsp:cNvPr id="0" name=""/>
        <dsp:cNvSpPr/>
      </dsp:nvSpPr>
      <dsp:spPr>
        <a:xfrm>
          <a:off x="0" y="2450269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F1A3EA-EF6B-4D13-8208-F4785EC5B3F2}">
      <dsp:nvSpPr>
        <dsp:cNvPr id="0" name=""/>
        <dsp:cNvSpPr/>
      </dsp:nvSpPr>
      <dsp:spPr>
        <a:xfrm>
          <a:off x="295926" y="2670380"/>
          <a:ext cx="538048" cy="53804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FD6453-33C4-4423-8AD1-318CDDA8F262}">
      <dsp:nvSpPr>
        <dsp:cNvPr id="0" name=""/>
        <dsp:cNvSpPr/>
      </dsp:nvSpPr>
      <dsp:spPr>
        <a:xfrm>
          <a:off x="1129902" y="2450269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Personalised offers (Armstrong et al., 2020)</a:t>
          </a:r>
        </a:p>
      </dsp:txBody>
      <dsp:txXfrm>
        <a:off x="1129902" y="2450269"/>
        <a:ext cx="3596298" cy="978270"/>
      </dsp:txXfrm>
    </dsp:sp>
    <dsp:sp modelId="{250ADED6-2516-415B-837C-703B9E741E33}">
      <dsp:nvSpPr>
        <dsp:cNvPr id="0" name=""/>
        <dsp:cNvSpPr/>
      </dsp:nvSpPr>
      <dsp:spPr>
        <a:xfrm>
          <a:off x="0" y="3673107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41B31F-A5F0-4C44-AAA9-2CA711302C2E}">
      <dsp:nvSpPr>
        <dsp:cNvPr id="0" name=""/>
        <dsp:cNvSpPr/>
      </dsp:nvSpPr>
      <dsp:spPr>
        <a:xfrm>
          <a:off x="295926" y="3893218"/>
          <a:ext cx="538048" cy="53804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398A66-8DFB-4253-80B1-9A15DF9FB926}">
      <dsp:nvSpPr>
        <dsp:cNvPr id="0" name=""/>
        <dsp:cNvSpPr/>
      </dsp:nvSpPr>
      <dsp:spPr>
        <a:xfrm>
          <a:off x="1129902" y="3673107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Real-time communication (Sheridan, 2019)</a:t>
          </a:r>
        </a:p>
      </dsp:txBody>
      <dsp:txXfrm>
        <a:off x="1129902" y="3673107"/>
        <a:ext cx="3596298" cy="978270"/>
      </dsp:txXfrm>
    </dsp:sp>
    <dsp:sp modelId="{9DC4B65A-5199-4972-8E02-AAE94B867D1B}">
      <dsp:nvSpPr>
        <dsp:cNvPr id="0" name=""/>
        <dsp:cNvSpPr/>
      </dsp:nvSpPr>
      <dsp:spPr>
        <a:xfrm>
          <a:off x="0" y="4895945"/>
          <a:ext cx="4726201" cy="97827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155976-A644-44E5-8C8C-9FDB34D39CED}">
      <dsp:nvSpPr>
        <dsp:cNvPr id="0" name=""/>
        <dsp:cNvSpPr/>
      </dsp:nvSpPr>
      <dsp:spPr>
        <a:xfrm>
          <a:off x="295926" y="5116056"/>
          <a:ext cx="538048" cy="53804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7594EA-AB38-49A1-9522-4347EFA92A77}">
      <dsp:nvSpPr>
        <dsp:cNvPr id="0" name=""/>
        <dsp:cNvSpPr/>
      </dsp:nvSpPr>
      <dsp:spPr>
        <a:xfrm>
          <a:off x="1129902" y="4895945"/>
          <a:ext cx="3596298" cy="9782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534" tIns="103534" rIns="103534" bIns="1035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Customer data insights (Malhotra &amp; Agarwal, 2020)</a:t>
          </a:r>
        </a:p>
      </dsp:txBody>
      <dsp:txXfrm>
        <a:off x="1129902" y="4895945"/>
        <a:ext cx="3596298" cy="9782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1BDDEA-A8EF-493F-BC37-6FC9E5B6EF3C}">
      <dsp:nvSpPr>
        <dsp:cNvPr id="0" name=""/>
        <dsp:cNvSpPr/>
      </dsp:nvSpPr>
      <dsp:spPr>
        <a:xfrm>
          <a:off x="0" y="114944"/>
          <a:ext cx="3968747" cy="8353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Founded 1884; premium UK food retailer (Marks &amp; Spencer, 2024a).</a:t>
          </a:r>
        </a:p>
      </dsp:txBody>
      <dsp:txXfrm>
        <a:off x="40780" y="155724"/>
        <a:ext cx="3887187" cy="753819"/>
      </dsp:txXfrm>
    </dsp:sp>
    <dsp:sp modelId="{E2A6D39B-CAA0-4C80-85DA-A1EDB3E2C8D4}">
      <dsp:nvSpPr>
        <dsp:cNvPr id="0" name=""/>
        <dsp:cNvSpPr/>
      </dsp:nvSpPr>
      <dsp:spPr>
        <a:xfrm>
          <a:off x="0" y="1010804"/>
          <a:ext cx="3968747" cy="835379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3.6–4% grocery market share (Statista, 2024).</a:t>
          </a:r>
        </a:p>
      </dsp:txBody>
      <dsp:txXfrm>
        <a:off x="40780" y="1051584"/>
        <a:ext cx="3887187" cy="753819"/>
      </dsp:txXfrm>
    </dsp:sp>
    <dsp:sp modelId="{4503F623-E79F-4897-A3EC-829A77BAD518}">
      <dsp:nvSpPr>
        <dsp:cNvPr id="0" name=""/>
        <dsp:cNvSpPr/>
      </dsp:nvSpPr>
      <dsp:spPr>
        <a:xfrm>
          <a:off x="0" y="1906664"/>
          <a:ext cx="3968747" cy="835379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Premium convenience positioning (Mintel, 2023).</a:t>
          </a:r>
        </a:p>
      </dsp:txBody>
      <dsp:txXfrm>
        <a:off x="40780" y="1947444"/>
        <a:ext cx="3887187" cy="753819"/>
      </dsp:txXfrm>
    </dsp:sp>
    <dsp:sp modelId="{3AC7B37F-C2AC-4EC3-9DE1-26D5CA88068D}">
      <dsp:nvSpPr>
        <dsp:cNvPr id="0" name=""/>
        <dsp:cNvSpPr/>
      </dsp:nvSpPr>
      <dsp:spPr>
        <a:xfrm>
          <a:off x="0" y="2802524"/>
          <a:ext cx="3968747" cy="835379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Ocado partnership expanded online reach (Reuters, 2024).</a:t>
          </a:r>
        </a:p>
      </dsp:txBody>
      <dsp:txXfrm>
        <a:off x="40780" y="2843304"/>
        <a:ext cx="3887187" cy="7538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BF9D98-A74A-47D5-8A7A-3F843F14FEE5}">
      <dsp:nvSpPr>
        <dsp:cNvPr id="0" name=""/>
        <dsp:cNvSpPr/>
      </dsp:nvSpPr>
      <dsp:spPr>
        <a:xfrm>
          <a:off x="0" y="372479"/>
          <a:ext cx="3968747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Sparks App (Marks &amp; Spencer, 2023)</a:t>
          </a:r>
        </a:p>
      </dsp:txBody>
      <dsp:txXfrm>
        <a:off x="22246" y="394725"/>
        <a:ext cx="3924255" cy="411223"/>
      </dsp:txXfrm>
    </dsp:sp>
    <dsp:sp modelId="{FD87C1E5-5DE0-44AF-9D0E-C0F8B7196B9D}">
      <dsp:nvSpPr>
        <dsp:cNvPr id="0" name=""/>
        <dsp:cNvSpPr/>
      </dsp:nvSpPr>
      <dsp:spPr>
        <a:xfrm>
          <a:off x="0" y="882914"/>
          <a:ext cx="3968747" cy="45571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Website &amp; Mobile App</a:t>
          </a:r>
        </a:p>
      </dsp:txBody>
      <dsp:txXfrm>
        <a:off x="22246" y="905160"/>
        <a:ext cx="3924255" cy="411223"/>
      </dsp:txXfrm>
    </dsp:sp>
    <dsp:sp modelId="{693D5D1C-3359-44FC-ACE6-081118DC2859}">
      <dsp:nvSpPr>
        <dsp:cNvPr id="0" name=""/>
        <dsp:cNvSpPr/>
      </dsp:nvSpPr>
      <dsp:spPr>
        <a:xfrm>
          <a:off x="0" y="1393349"/>
          <a:ext cx="3968747" cy="45571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Ocado Delivery (Reuters, 2024)</a:t>
          </a:r>
        </a:p>
      </dsp:txBody>
      <dsp:txXfrm>
        <a:off x="22246" y="1415595"/>
        <a:ext cx="3924255" cy="411223"/>
      </dsp:txXfrm>
    </dsp:sp>
    <dsp:sp modelId="{4EBCA0CD-67F9-49EE-88EF-AD11FD5D9C30}">
      <dsp:nvSpPr>
        <dsp:cNvPr id="0" name=""/>
        <dsp:cNvSpPr/>
      </dsp:nvSpPr>
      <dsp:spPr>
        <a:xfrm>
          <a:off x="0" y="1903784"/>
          <a:ext cx="3968747" cy="45571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Instagram &amp; TikTok (Mintel, 2023)</a:t>
          </a:r>
        </a:p>
      </dsp:txBody>
      <dsp:txXfrm>
        <a:off x="22246" y="1926030"/>
        <a:ext cx="3924255" cy="411223"/>
      </dsp:txXfrm>
    </dsp:sp>
    <dsp:sp modelId="{B09284C6-DB99-4661-AEBB-F66D06587E5D}">
      <dsp:nvSpPr>
        <dsp:cNvPr id="0" name=""/>
        <dsp:cNvSpPr/>
      </dsp:nvSpPr>
      <dsp:spPr>
        <a:xfrm>
          <a:off x="0" y="2414219"/>
          <a:ext cx="3968747" cy="45571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YouTube (Sheridan, 2019)</a:t>
          </a:r>
        </a:p>
      </dsp:txBody>
      <dsp:txXfrm>
        <a:off x="22246" y="2436465"/>
        <a:ext cx="3924255" cy="411223"/>
      </dsp:txXfrm>
    </dsp:sp>
    <dsp:sp modelId="{ED93E20F-C47E-4E5E-9BFB-281E17E7456A}">
      <dsp:nvSpPr>
        <dsp:cNvPr id="0" name=""/>
        <dsp:cNvSpPr/>
      </dsp:nvSpPr>
      <dsp:spPr>
        <a:xfrm>
          <a:off x="0" y="2924654"/>
          <a:ext cx="3968747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Email &amp; push notifications</a:t>
          </a:r>
        </a:p>
      </dsp:txBody>
      <dsp:txXfrm>
        <a:off x="22246" y="2946900"/>
        <a:ext cx="3924255" cy="41122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F0DBEF-C8B2-4F1D-A76D-CDA86A0EBA07}">
      <dsp:nvSpPr>
        <dsp:cNvPr id="0" name=""/>
        <dsp:cNvSpPr/>
      </dsp:nvSpPr>
      <dsp:spPr>
        <a:xfrm>
          <a:off x="0" y="1913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2857F2A-36EC-4C55-B4D3-D5E0DB2CE95A}">
      <dsp:nvSpPr>
        <dsp:cNvPr id="0" name=""/>
        <dsp:cNvSpPr/>
      </dsp:nvSpPr>
      <dsp:spPr>
        <a:xfrm>
          <a:off x="0" y="1913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Personalised offers based on behaviour (Buttle, 2019)</a:t>
          </a:r>
        </a:p>
      </dsp:txBody>
      <dsp:txXfrm>
        <a:off x="0" y="1913"/>
        <a:ext cx="3993357" cy="1305236"/>
      </dsp:txXfrm>
    </dsp:sp>
    <dsp:sp modelId="{98F7A251-EBB4-4856-8464-32D60B5D9C68}">
      <dsp:nvSpPr>
        <dsp:cNvPr id="0" name=""/>
        <dsp:cNvSpPr/>
      </dsp:nvSpPr>
      <dsp:spPr>
        <a:xfrm>
          <a:off x="0" y="130715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24F18E1-2D83-4381-875C-2A36EDAD9079}">
      <dsp:nvSpPr>
        <dsp:cNvPr id="0" name=""/>
        <dsp:cNvSpPr/>
      </dsp:nvSpPr>
      <dsp:spPr>
        <a:xfrm>
          <a:off x="0" y="1307150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Predictive analytics support stock planning (Malhotra &amp; Agarwal, 2020)</a:t>
          </a:r>
        </a:p>
      </dsp:txBody>
      <dsp:txXfrm>
        <a:off x="0" y="1307150"/>
        <a:ext cx="3993357" cy="1305236"/>
      </dsp:txXfrm>
    </dsp:sp>
    <dsp:sp modelId="{DD620841-FD55-49B4-B39E-0B00C94776BC}">
      <dsp:nvSpPr>
        <dsp:cNvPr id="0" name=""/>
        <dsp:cNvSpPr/>
      </dsp:nvSpPr>
      <dsp:spPr>
        <a:xfrm>
          <a:off x="0" y="261238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4BD5710-EC67-4199-90DA-BD3EFFD29F49}">
      <dsp:nvSpPr>
        <dsp:cNvPr id="0" name=""/>
        <dsp:cNvSpPr/>
      </dsp:nvSpPr>
      <dsp:spPr>
        <a:xfrm>
          <a:off x="0" y="2612387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Digital receipts &amp; convenience enhance trust (Lee &amp; Charles, 2021)</a:t>
          </a:r>
        </a:p>
      </dsp:txBody>
      <dsp:txXfrm>
        <a:off x="0" y="2612387"/>
        <a:ext cx="3993357" cy="130523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CF175-3887-4805-A263-1D07988AE714}">
      <dsp:nvSpPr>
        <dsp:cNvPr id="0" name=""/>
        <dsp:cNvSpPr/>
      </dsp:nvSpPr>
      <dsp:spPr>
        <a:xfrm>
          <a:off x="0" y="1913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9E2C0C-7197-4182-8079-1F77695D3507}">
      <dsp:nvSpPr>
        <dsp:cNvPr id="0" name=""/>
        <dsp:cNvSpPr/>
      </dsp:nvSpPr>
      <dsp:spPr>
        <a:xfrm>
          <a:off x="0" y="1913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Targeted email campaigns personalise content (Armstrong et al., 2020)</a:t>
          </a:r>
        </a:p>
      </dsp:txBody>
      <dsp:txXfrm>
        <a:off x="0" y="1913"/>
        <a:ext cx="3993357" cy="1305236"/>
      </dsp:txXfrm>
    </dsp:sp>
    <dsp:sp modelId="{B3D29511-1833-41F9-8798-DDE79C16AC92}">
      <dsp:nvSpPr>
        <dsp:cNvPr id="0" name=""/>
        <dsp:cNvSpPr/>
      </dsp:nvSpPr>
      <dsp:spPr>
        <a:xfrm>
          <a:off x="0" y="130715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DA64EF-0E64-4B3A-A8E6-8CC7AD50A511}">
      <dsp:nvSpPr>
        <dsp:cNvPr id="0" name=""/>
        <dsp:cNvSpPr/>
      </dsp:nvSpPr>
      <dsp:spPr>
        <a:xfrm>
          <a:off x="0" y="1307150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Seasonal promotions based on analytics (Buttle, 2019)</a:t>
          </a:r>
        </a:p>
      </dsp:txBody>
      <dsp:txXfrm>
        <a:off x="0" y="1307150"/>
        <a:ext cx="3993357" cy="1305236"/>
      </dsp:txXfrm>
    </dsp:sp>
    <dsp:sp modelId="{2A16D4D3-CBF0-4EE9-A7E9-53B8E9CA56E9}">
      <dsp:nvSpPr>
        <dsp:cNvPr id="0" name=""/>
        <dsp:cNvSpPr/>
      </dsp:nvSpPr>
      <dsp:spPr>
        <a:xfrm>
          <a:off x="0" y="261238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81C8D-1933-446B-BFBF-373B21E814F8}">
      <dsp:nvSpPr>
        <dsp:cNvPr id="0" name=""/>
        <dsp:cNvSpPr/>
      </dsp:nvSpPr>
      <dsp:spPr>
        <a:xfrm>
          <a:off x="0" y="2612387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Feedback loops support co-creation (Malhotra &amp; Agarwal, 2020)</a:t>
          </a:r>
        </a:p>
      </dsp:txBody>
      <dsp:txXfrm>
        <a:off x="0" y="2612387"/>
        <a:ext cx="3993357" cy="130523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BCF756-1665-4109-8106-A3B1C0CEC2DB}">
      <dsp:nvSpPr>
        <dsp:cNvPr id="0" name=""/>
        <dsp:cNvSpPr/>
      </dsp:nvSpPr>
      <dsp:spPr>
        <a:xfrm>
          <a:off x="0" y="1913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C8C92D-7DD2-4362-B32E-8296BD6F5270}">
      <dsp:nvSpPr>
        <dsp:cNvPr id="0" name=""/>
        <dsp:cNvSpPr/>
      </dsp:nvSpPr>
      <dsp:spPr>
        <a:xfrm>
          <a:off x="0" y="1913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Instagram premium imagery enhances brand perception (Mintel, 2023)</a:t>
          </a:r>
        </a:p>
      </dsp:txBody>
      <dsp:txXfrm>
        <a:off x="0" y="1913"/>
        <a:ext cx="3993357" cy="1305236"/>
      </dsp:txXfrm>
    </dsp:sp>
    <dsp:sp modelId="{C005F3DE-67DD-4B8D-907A-5126585DCC45}">
      <dsp:nvSpPr>
        <dsp:cNvPr id="0" name=""/>
        <dsp:cNvSpPr/>
      </dsp:nvSpPr>
      <dsp:spPr>
        <a:xfrm>
          <a:off x="0" y="130715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073559-A62A-45A4-9492-B5C25F508AC6}">
      <dsp:nvSpPr>
        <dsp:cNvPr id="0" name=""/>
        <dsp:cNvSpPr/>
      </dsp:nvSpPr>
      <dsp:spPr>
        <a:xfrm>
          <a:off x="0" y="1307150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TikTok trends appeal to younger consumers (Kantar, 2023)</a:t>
          </a:r>
        </a:p>
      </dsp:txBody>
      <dsp:txXfrm>
        <a:off x="0" y="1307150"/>
        <a:ext cx="3993357" cy="1305236"/>
      </dsp:txXfrm>
    </dsp:sp>
    <dsp:sp modelId="{E67AC23A-0C5C-4187-9D73-E74B717ABC78}">
      <dsp:nvSpPr>
        <dsp:cNvPr id="0" name=""/>
        <dsp:cNvSpPr/>
      </dsp:nvSpPr>
      <dsp:spPr>
        <a:xfrm>
          <a:off x="0" y="261238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7A4CD5-8D02-4AE9-9E3D-8DA2FC336A1E}">
      <dsp:nvSpPr>
        <dsp:cNvPr id="0" name=""/>
        <dsp:cNvSpPr/>
      </dsp:nvSpPr>
      <dsp:spPr>
        <a:xfrm>
          <a:off x="0" y="2612387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Real-time responses strengthen trust (Lee &amp; Charles, 2021)</a:t>
          </a:r>
        </a:p>
      </dsp:txBody>
      <dsp:txXfrm>
        <a:off x="0" y="2612387"/>
        <a:ext cx="3993357" cy="130523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A8289F-6025-47F8-B17E-002891CDB4BF}">
      <dsp:nvSpPr>
        <dsp:cNvPr id="0" name=""/>
        <dsp:cNvSpPr/>
      </dsp:nvSpPr>
      <dsp:spPr>
        <a:xfrm>
          <a:off x="0" y="1913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5D2ACE-279B-41C6-B917-BEFB9611F83E}">
      <dsp:nvSpPr>
        <dsp:cNvPr id="0" name=""/>
        <dsp:cNvSpPr/>
      </dsp:nvSpPr>
      <dsp:spPr>
        <a:xfrm>
          <a:off x="0" y="1913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Digital engagement boosts seasonal sales (The Guardian, 2024)</a:t>
          </a:r>
        </a:p>
      </dsp:txBody>
      <dsp:txXfrm>
        <a:off x="0" y="1913"/>
        <a:ext cx="3993357" cy="1305236"/>
      </dsp:txXfrm>
    </dsp:sp>
    <dsp:sp modelId="{218B2E7E-AAE1-41E0-8E7E-86056E475210}">
      <dsp:nvSpPr>
        <dsp:cNvPr id="0" name=""/>
        <dsp:cNvSpPr/>
      </dsp:nvSpPr>
      <dsp:spPr>
        <a:xfrm>
          <a:off x="0" y="130715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E4440-254C-405E-8367-8FD3DA5F5B0D}">
      <dsp:nvSpPr>
        <dsp:cNvPr id="0" name=""/>
        <dsp:cNvSpPr/>
      </dsp:nvSpPr>
      <dsp:spPr>
        <a:xfrm>
          <a:off x="0" y="1307150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Ocado increases convenience &amp; accessibility (Reuters, 2024)</a:t>
          </a:r>
        </a:p>
      </dsp:txBody>
      <dsp:txXfrm>
        <a:off x="0" y="1307150"/>
        <a:ext cx="3993357" cy="1305236"/>
      </dsp:txXfrm>
    </dsp:sp>
    <dsp:sp modelId="{EE7A12D0-CAAF-4BA1-90D5-CC02016C708C}">
      <dsp:nvSpPr>
        <dsp:cNvPr id="0" name=""/>
        <dsp:cNvSpPr/>
      </dsp:nvSpPr>
      <dsp:spPr>
        <a:xfrm>
          <a:off x="0" y="261238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392BD6-507F-4BF5-B1C5-852655592FB8}">
      <dsp:nvSpPr>
        <dsp:cNvPr id="0" name=""/>
        <dsp:cNvSpPr/>
      </dsp:nvSpPr>
      <dsp:spPr>
        <a:xfrm>
          <a:off x="0" y="2612387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Emotional storytelling enhances loyalty (Deszczynski, 2021)</a:t>
          </a:r>
        </a:p>
      </dsp:txBody>
      <dsp:txXfrm>
        <a:off x="0" y="2612387"/>
        <a:ext cx="3993357" cy="130523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A411D0-88AC-4E81-B35F-D1D0DDE49E42}">
      <dsp:nvSpPr>
        <dsp:cNvPr id="0" name=""/>
        <dsp:cNvSpPr/>
      </dsp:nvSpPr>
      <dsp:spPr>
        <a:xfrm>
          <a:off x="0" y="1913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2D4F21-280C-44C1-8C99-FE303627C051}">
      <dsp:nvSpPr>
        <dsp:cNvPr id="0" name=""/>
        <dsp:cNvSpPr/>
      </dsp:nvSpPr>
      <dsp:spPr>
        <a:xfrm>
          <a:off x="0" y="1913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Sparks app strengthens loyalty (Marks &amp; Spencer, 2023)</a:t>
          </a:r>
        </a:p>
      </dsp:txBody>
      <dsp:txXfrm>
        <a:off x="0" y="1913"/>
        <a:ext cx="3993357" cy="1305236"/>
      </dsp:txXfrm>
    </dsp:sp>
    <dsp:sp modelId="{C9306CFD-949F-47A7-873F-2DB3F68AEB0C}">
      <dsp:nvSpPr>
        <dsp:cNvPr id="0" name=""/>
        <dsp:cNvSpPr/>
      </dsp:nvSpPr>
      <dsp:spPr>
        <a:xfrm>
          <a:off x="0" y="130715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A8656E-81AC-470E-85A0-03CE2603F950}">
      <dsp:nvSpPr>
        <dsp:cNvPr id="0" name=""/>
        <dsp:cNvSpPr/>
      </dsp:nvSpPr>
      <dsp:spPr>
        <a:xfrm>
          <a:off x="0" y="1307150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Ethical transparency via Plan A (Marks &amp; Spencer, 2024c)</a:t>
          </a:r>
        </a:p>
      </dsp:txBody>
      <dsp:txXfrm>
        <a:off x="0" y="1307150"/>
        <a:ext cx="3993357" cy="1305236"/>
      </dsp:txXfrm>
    </dsp:sp>
    <dsp:sp modelId="{4525CB81-A7CD-4D68-8E3B-A223E346FAEC}">
      <dsp:nvSpPr>
        <dsp:cNvPr id="0" name=""/>
        <dsp:cNvSpPr/>
      </dsp:nvSpPr>
      <dsp:spPr>
        <a:xfrm>
          <a:off x="0" y="261238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0E3B6-27F7-4EE9-8F56-BF732D8440AA}">
      <dsp:nvSpPr>
        <dsp:cNvPr id="0" name=""/>
        <dsp:cNvSpPr/>
      </dsp:nvSpPr>
      <dsp:spPr>
        <a:xfrm>
          <a:off x="0" y="2612387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Strong digital presence (Mintel, 2023)</a:t>
          </a:r>
        </a:p>
      </dsp:txBody>
      <dsp:txXfrm>
        <a:off x="0" y="2612387"/>
        <a:ext cx="3993357" cy="130523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BB7ACA-447E-46EC-A6CF-122A6CDE3632}">
      <dsp:nvSpPr>
        <dsp:cNvPr id="0" name=""/>
        <dsp:cNvSpPr/>
      </dsp:nvSpPr>
      <dsp:spPr>
        <a:xfrm>
          <a:off x="0" y="1913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F5016-C92D-4CB5-BF67-49036D334D2F}">
      <dsp:nvSpPr>
        <dsp:cNvPr id="0" name=""/>
        <dsp:cNvSpPr/>
      </dsp:nvSpPr>
      <dsp:spPr>
        <a:xfrm>
          <a:off x="0" y="1913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Sparks less competitive vs Clubcard/Nectar (Kantar, 2023)</a:t>
          </a:r>
        </a:p>
      </dsp:txBody>
      <dsp:txXfrm>
        <a:off x="0" y="1913"/>
        <a:ext cx="3993357" cy="1305236"/>
      </dsp:txXfrm>
    </dsp:sp>
    <dsp:sp modelId="{85D83559-4E12-40CC-BAC1-96A77AC39DB1}">
      <dsp:nvSpPr>
        <dsp:cNvPr id="0" name=""/>
        <dsp:cNvSpPr/>
      </dsp:nvSpPr>
      <dsp:spPr>
        <a:xfrm>
          <a:off x="0" y="130715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250528-D428-45C0-A696-9EFCC4BC730D}">
      <dsp:nvSpPr>
        <dsp:cNvPr id="0" name=""/>
        <dsp:cNvSpPr/>
      </dsp:nvSpPr>
      <dsp:spPr>
        <a:xfrm>
          <a:off x="0" y="1307150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Premium focus excludes value shoppers (Buttle, 2019)</a:t>
          </a:r>
        </a:p>
      </dsp:txBody>
      <dsp:txXfrm>
        <a:off x="0" y="1307150"/>
        <a:ext cx="3993357" cy="1305236"/>
      </dsp:txXfrm>
    </dsp:sp>
    <dsp:sp modelId="{2A89E915-23BD-4A6F-AA5E-7117D8F2CFB3}">
      <dsp:nvSpPr>
        <dsp:cNvPr id="0" name=""/>
        <dsp:cNvSpPr/>
      </dsp:nvSpPr>
      <dsp:spPr>
        <a:xfrm>
          <a:off x="0" y="261238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7A23DD-8555-4569-9F4A-71A44650F675}">
      <dsp:nvSpPr>
        <dsp:cNvPr id="0" name=""/>
        <dsp:cNvSpPr/>
      </dsp:nvSpPr>
      <dsp:spPr>
        <a:xfrm>
          <a:off x="0" y="2612387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Digital integration inconsistencies with Ocado (Reuters, 2024)</a:t>
          </a:r>
        </a:p>
      </dsp:txBody>
      <dsp:txXfrm>
        <a:off x="0" y="2612387"/>
        <a:ext cx="3993357" cy="130523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27D7BE-FF3D-4D89-9C9F-25D07D32C236}">
      <dsp:nvSpPr>
        <dsp:cNvPr id="0" name=""/>
        <dsp:cNvSpPr/>
      </dsp:nvSpPr>
      <dsp:spPr>
        <a:xfrm>
          <a:off x="0" y="1913"/>
          <a:ext cx="399335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E9E3E-64AC-4725-B118-8C4654413AA9}">
      <dsp:nvSpPr>
        <dsp:cNvPr id="0" name=""/>
        <dsp:cNvSpPr/>
      </dsp:nvSpPr>
      <dsp:spPr>
        <a:xfrm>
          <a:off x="0" y="1913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Plan A sustainability strategy strengthens trust (Marks &amp; Spencer, 2024c)</a:t>
          </a:r>
        </a:p>
      </dsp:txBody>
      <dsp:txXfrm>
        <a:off x="0" y="1913"/>
        <a:ext cx="3993357" cy="1305236"/>
      </dsp:txXfrm>
    </dsp:sp>
    <dsp:sp modelId="{9F1CE129-FA00-4CBC-A1FC-EA843CF411B7}">
      <dsp:nvSpPr>
        <dsp:cNvPr id="0" name=""/>
        <dsp:cNvSpPr/>
      </dsp:nvSpPr>
      <dsp:spPr>
        <a:xfrm>
          <a:off x="0" y="130715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C955E-D629-4D03-BB8B-F85D1B104D94}">
      <dsp:nvSpPr>
        <dsp:cNvPr id="0" name=""/>
        <dsp:cNvSpPr/>
      </dsp:nvSpPr>
      <dsp:spPr>
        <a:xfrm>
          <a:off x="0" y="1307150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Ethical sourcing enhances repurchase intention (Lee &amp; Charles, 2021)</a:t>
          </a:r>
        </a:p>
      </dsp:txBody>
      <dsp:txXfrm>
        <a:off x="0" y="1307150"/>
        <a:ext cx="3993357" cy="1305236"/>
      </dsp:txXfrm>
    </dsp:sp>
    <dsp:sp modelId="{7E828E58-73A9-4B2A-845E-EF05F5107CA4}">
      <dsp:nvSpPr>
        <dsp:cNvPr id="0" name=""/>
        <dsp:cNvSpPr/>
      </dsp:nvSpPr>
      <dsp:spPr>
        <a:xfrm>
          <a:off x="0" y="2612387"/>
          <a:ext cx="399335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5F8F0-8D1A-461A-9793-DBE442A188AC}">
      <dsp:nvSpPr>
        <dsp:cNvPr id="0" name=""/>
        <dsp:cNvSpPr/>
      </dsp:nvSpPr>
      <dsp:spPr>
        <a:xfrm>
          <a:off x="0" y="2612387"/>
          <a:ext cx="3993357" cy="13052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• Sustainability storytelling builds emotional loyalty (Deszczynski, 2021)</a:t>
          </a:r>
        </a:p>
      </dsp:txBody>
      <dsp:txXfrm>
        <a:off x="0" y="2612387"/>
        <a:ext cx="3993357" cy="130523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FA1693-8665-4A30-B831-6622CCDCCA52}">
      <dsp:nvSpPr>
        <dsp:cNvPr id="0" name=""/>
        <dsp:cNvSpPr/>
      </dsp:nvSpPr>
      <dsp:spPr>
        <a:xfrm>
          <a:off x="0" y="4366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908319-1EDB-4BCD-87FE-E8A320ED17E8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87E0C9-4351-4D1C-9A7A-9CA1079A3920}">
      <dsp:nvSpPr>
        <dsp:cNvPr id="0" name=""/>
        <dsp:cNvSpPr/>
      </dsp:nvSpPr>
      <dsp:spPr>
        <a:xfrm>
          <a:off x="1074268" y="4366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1. AI-driven personalisation (Buttle, 2019)</a:t>
          </a:r>
        </a:p>
      </dsp:txBody>
      <dsp:txXfrm>
        <a:off x="1074268" y="4366"/>
        <a:ext cx="3609680" cy="930102"/>
      </dsp:txXfrm>
    </dsp:sp>
    <dsp:sp modelId="{C04533DB-6774-42A6-A13B-CE8B5632E9C3}">
      <dsp:nvSpPr>
        <dsp:cNvPr id="0" name=""/>
        <dsp:cNvSpPr/>
      </dsp:nvSpPr>
      <dsp:spPr>
        <a:xfrm>
          <a:off x="0" y="1166994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B46B3F-DE2B-4C70-B84C-0E7E5DC4C361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42ACA8-458C-4481-B1B8-6E63226AC5CC}">
      <dsp:nvSpPr>
        <dsp:cNvPr id="0" name=""/>
        <dsp:cNvSpPr/>
      </dsp:nvSpPr>
      <dsp:spPr>
        <a:xfrm>
          <a:off x="1074268" y="1166994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2. Better segmentation for health/value shoppers (Armstrong et al., 2020)</a:t>
          </a:r>
        </a:p>
      </dsp:txBody>
      <dsp:txXfrm>
        <a:off x="1074268" y="1166994"/>
        <a:ext cx="3609680" cy="930102"/>
      </dsp:txXfrm>
    </dsp:sp>
    <dsp:sp modelId="{41AE0F48-9259-486B-B600-7E7CF3FE2BEC}">
      <dsp:nvSpPr>
        <dsp:cNvPr id="0" name=""/>
        <dsp:cNvSpPr/>
      </dsp:nvSpPr>
      <dsp:spPr>
        <a:xfrm>
          <a:off x="0" y="2329622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8EA268-1465-4714-864B-2D2CFDE0BC87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59529-CBD1-4974-AA6B-545E5AFA8D15}">
      <dsp:nvSpPr>
        <dsp:cNvPr id="0" name=""/>
        <dsp:cNvSpPr/>
      </dsp:nvSpPr>
      <dsp:spPr>
        <a:xfrm>
          <a:off x="1074268" y="2329622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3. Expand affordable premium ranges (MarketLine, 2023)</a:t>
          </a:r>
        </a:p>
      </dsp:txBody>
      <dsp:txXfrm>
        <a:off x="1074268" y="2329622"/>
        <a:ext cx="3609680" cy="930102"/>
      </dsp:txXfrm>
    </dsp:sp>
    <dsp:sp modelId="{62C62D80-8C72-416D-A666-79C8EC5DFE83}">
      <dsp:nvSpPr>
        <dsp:cNvPr id="0" name=""/>
        <dsp:cNvSpPr/>
      </dsp:nvSpPr>
      <dsp:spPr>
        <a:xfrm>
          <a:off x="0" y="3492250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066086-FAF9-4284-B6E1-86D428A286CB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9F5275-8542-46E3-B8EA-B0B719440D46}">
      <dsp:nvSpPr>
        <dsp:cNvPr id="0" name=""/>
        <dsp:cNvSpPr/>
      </dsp:nvSpPr>
      <dsp:spPr>
        <a:xfrm>
          <a:off x="1074268" y="3492250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4. Strengthen inbound content marketing (Sheridan, 2019)</a:t>
          </a:r>
        </a:p>
      </dsp:txBody>
      <dsp:txXfrm>
        <a:off x="1074268" y="3492250"/>
        <a:ext cx="3609680" cy="930102"/>
      </dsp:txXfrm>
    </dsp:sp>
    <dsp:sp modelId="{38642D34-9207-456F-AFCA-FFF0C12D4E29}">
      <dsp:nvSpPr>
        <dsp:cNvPr id="0" name=""/>
        <dsp:cNvSpPr/>
      </dsp:nvSpPr>
      <dsp:spPr>
        <a:xfrm>
          <a:off x="0" y="4654878"/>
          <a:ext cx="4683949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20A63B-88B0-4EEB-A42F-C493811FFDE5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6640CF-C2F4-4EA3-9EAE-1DB0A1433A46}">
      <dsp:nvSpPr>
        <dsp:cNvPr id="0" name=""/>
        <dsp:cNvSpPr/>
      </dsp:nvSpPr>
      <dsp:spPr>
        <a:xfrm>
          <a:off x="1074268" y="4654878"/>
          <a:ext cx="3609680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5. Integrate sustainability metrics into CRM (Deszczynski, 2021)</a:t>
          </a:r>
        </a:p>
      </dsp:txBody>
      <dsp:txXfrm>
        <a:off x="1074268" y="4654878"/>
        <a:ext cx="3609680" cy="9301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176C5A-0D36-44E0-B839-544B0906326A}">
      <dsp:nvSpPr>
        <dsp:cNvPr id="0" name=""/>
        <dsp:cNvSpPr/>
      </dsp:nvSpPr>
      <dsp:spPr>
        <a:xfrm>
          <a:off x="0" y="0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44BC8F-F10B-4C14-B811-FAFFB85D167F}">
      <dsp:nvSpPr>
        <dsp:cNvPr id="0" name=""/>
        <dsp:cNvSpPr/>
      </dsp:nvSpPr>
      <dsp:spPr>
        <a:xfrm>
          <a:off x="0" y="0"/>
          <a:ext cx="3993357" cy="1959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M&amp;S excels in digital CRM and ethical practices.</a:t>
          </a:r>
        </a:p>
      </dsp:txBody>
      <dsp:txXfrm>
        <a:off x="0" y="0"/>
        <a:ext cx="3993357" cy="1959768"/>
      </dsp:txXfrm>
    </dsp:sp>
    <dsp:sp modelId="{E886BA3B-9662-4D06-9870-090E25553695}">
      <dsp:nvSpPr>
        <dsp:cNvPr id="0" name=""/>
        <dsp:cNvSpPr/>
      </dsp:nvSpPr>
      <dsp:spPr>
        <a:xfrm>
          <a:off x="0" y="1959768"/>
          <a:ext cx="399335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83DFD9-0A73-4AAF-AF7A-131D18440EDF}">
      <dsp:nvSpPr>
        <dsp:cNvPr id="0" name=""/>
        <dsp:cNvSpPr/>
      </dsp:nvSpPr>
      <dsp:spPr>
        <a:xfrm>
          <a:off x="0" y="1959768"/>
          <a:ext cx="3993357" cy="19597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To sustain loyalty, it must enhance omnichannel integration and affordability (Armstrong et al., 2020).</a:t>
          </a:r>
        </a:p>
      </dsp:txBody>
      <dsp:txXfrm>
        <a:off x="0" y="1959768"/>
        <a:ext cx="3993357" cy="19597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94B1BF-D9AE-4A22-9B35-09E883CBE69E}" type="datetimeFigureOut">
              <a:rPr lang="en-GB" smtClean="0"/>
              <a:t>03/12/2025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1D50B9-BF49-47AF-99B8-6C2264B1D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3515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1D50B9-BF49-47AF-99B8-6C2264B1D04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603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562310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556" y="762001"/>
            <a:ext cx="3117384" cy="1708244"/>
          </a:xfrm>
        </p:spPr>
        <p:txBody>
          <a:bodyPr anchor="ctr">
            <a:normAutofit/>
          </a:bodyPr>
          <a:lstStyle/>
          <a:p>
            <a:r>
              <a:rPr lang="en-GB" sz="3500"/>
              <a:t>M&amp;S Food: Digital &amp; Social Media in CRM</a:t>
            </a:r>
          </a:p>
        </p:txBody>
      </p:sp>
      <p:pic>
        <p:nvPicPr>
          <p:cNvPr id="24" name="Picture 23" descr="Assorted vegetables and fruits">
            <a:extLst>
              <a:ext uri="{FF2B5EF4-FFF2-40B4-BE49-F238E27FC236}">
                <a16:creationId xmlns:a16="http://schemas.microsoft.com/office/drawing/2014/main" id="{2DB9245E-2D02-24A8-B25A-44AB83D32C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891" r="21608" b="-2"/>
          <a:stretch>
            <a:fillRect/>
          </a:stretch>
        </p:blipFill>
        <p:spPr>
          <a:xfrm>
            <a:off x="20" y="-2"/>
            <a:ext cx="4571980" cy="685800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2556" y="2470245"/>
            <a:ext cx="3117384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15-Minute Presentation</a:t>
            </a:r>
          </a:p>
          <a:p>
            <a:r>
              <a:rPr lang="en-GB" sz="1700"/>
              <a:t>Prepared for M&amp;S Management Team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What is Digital Media?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r>
              <a:rPr lang="en-GB" sz="1700" dirty="0"/>
              <a:t>Digital Media refers to digital communication channels such as websites, apps, and emails (</a:t>
            </a:r>
            <a:r>
              <a:rPr lang="en-GB" sz="1800" dirty="0"/>
              <a:t>Bradley, J. &amp; Poole, C., 2002)</a:t>
            </a:r>
            <a:r>
              <a:rPr lang="en-GB" sz="1700" dirty="0"/>
              <a:t>.</a:t>
            </a:r>
          </a:p>
          <a:p>
            <a:endParaRPr lang="en-GB" sz="1700" dirty="0"/>
          </a:p>
          <a:p>
            <a:r>
              <a:rPr lang="en-GB" sz="1700" dirty="0"/>
              <a:t>In CRM: Enables personalisation, segmentation, and targeted communication (Armstrong, Kotler &amp; </a:t>
            </a:r>
            <a:r>
              <a:rPr lang="en-GB" sz="1700" dirty="0" err="1"/>
              <a:t>Opresnik</a:t>
            </a:r>
            <a:r>
              <a:rPr lang="en-GB" sz="1700" dirty="0"/>
              <a:t>, 2020).</a:t>
            </a:r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C93EAAB2-0FA4-091C-991E-488D882659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014" r="11444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is Social Media?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FD19FB0D-A437-766B-A9EC-37AAAA5F118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08240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6794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195697"/>
            <a:ext cx="24003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CRM + Digital &amp; Social Media</a:t>
            </a:r>
          </a:p>
        </p:txBody>
      </p:sp>
      <p:grpSp>
        <p:nvGrpSpPr>
          <p:cNvPr id="37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432689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38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0" name="Oval 39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695" y="4752208"/>
            <a:ext cx="273765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42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82214" y="5539935"/>
            <a:ext cx="731374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43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85D31139-69EB-EE61-5A08-4B45DE7CBD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3920134"/>
              </p:ext>
            </p:extLst>
          </p:nvPr>
        </p:nvGraphicFramePr>
        <p:xfrm>
          <a:off x="4113104" y="477540"/>
          <a:ext cx="47262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3299" y="490537"/>
            <a:ext cx="3968748" cy="162877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M&amp;S Food: Organisational Overview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4B43FC-B1D1-0736-1228-905013295D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975" r="32015" b="-1"/>
          <a:stretch>
            <a:fillRect/>
          </a:stretch>
        </p:blipFill>
        <p:spPr>
          <a:xfrm>
            <a:off x="1" y="1587"/>
            <a:ext cx="4571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3EB1D0-4373-7D6B-56BD-52494ECB7F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5352486"/>
              </p:ext>
            </p:extLst>
          </p:nvPr>
        </p:nvGraphicFramePr>
        <p:xfrm>
          <a:off x="4813300" y="2614612"/>
          <a:ext cx="3968747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13299" y="490537"/>
            <a:ext cx="3968748" cy="1628775"/>
          </a:xfrm>
        </p:spPr>
        <p:txBody>
          <a:bodyPr anchor="b">
            <a:normAutofit/>
          </a:bodyPr>
          <a:lstStyle/>
          <a:p>
            <a:r>
              <a:rPr lang="en-GB" sz="3500"/>
              <a:t>Digital Platforms Used by M&amp;S Food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26457ED-5280-B60E-AE02-7D16F408CA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345" r="23144" b="-2"/>
          <a:stretch>
            <a:fillRect/>
          </a:stretch>
        </p:blipFill>
        <p:spPr>
          <a:xfrm>
            <a:off x="1" y="1587"/>
            <a:ext cx="4571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97854A-D0BB-B9BE-E259-B9748FA830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6618455"/>
              </p:ext>
            </p:extLst>
          </p:nvPr>
        </p:nvGraphicFramePr>
        <p:xfrm>
          <a:off x="4813300" y="2614612"/>
          <a:ext cx="3968747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Sparks Loyalty App &amp; CRM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015138B-F4CF-6E18-58A7-7507B62008B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186" r="38739" b="1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8287DD5B-E867-039A-BEBF-F8F3E8ECD6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9822381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Digital Personalisation &amp; Experience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6886FF3-90AA-7E11-F7EE-11E80D0F3C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79" r="25163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3C9A59-9544-4EE5-7DCE-4A3B47427B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06370260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Social Media Engagement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CF3F22-F24D-DCBC-3C0A-63DE8AE20B1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8925" b="1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CB3DC7-C454-3807-7B19-66205562F0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8890036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Supporting Organisational Performance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D0E71F-5346-AA17-BE77-BEEB529960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64" r="2679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05FFB4-28DA-719C-2390-0F950852AE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7712160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Effectiveness: Strengths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2F0DDC-946F-7EA1-C29E-3F21FE7948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002" r="7115" b="1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C1212B5A-4BF7-0120-1CF3-2CC1A42A97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1863101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Effectiveness: Limitations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BFA0F4-D9C6-00DC-7355-B7ED5DBCCA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18" r="24525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A52B5A-33F0-5E56-A71F-10AB705F4B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9209303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Ethics &amp; Sustainability in CRM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A968A5B-96C8-2BC5-A108-D4478BFF45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21" r="43821" b="-2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9391EE-7034-4275-BEB6-B26442158D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3713305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45" y="1070800"/>
            <a:ext cx="2954766" cy="5583126"/>
          </a:xfrm>
        </p:spPr>
        <p:txBody>
          <a:bodyPr>
            <a:normAutofit/>
          </a:bodyPr>
          <a:lstStyle/>
          <a:p>
            <a:pPr algn="r"/>
            <a:r>
              <a:rPr lang="en-GB" sz="2800"/>
              <a:t>Recommendations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546039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723BF3AB-1369-2509-9F19-D9415882B6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6570180"/>
              </p:ext>
            </p:extLst>
          </p:nvPr>
        </p:nvGraphicFramePr>
        <p:xfrm>
          <a:off x="3831401" y="1070800"/>
          <a:ext cx="4683949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8" y="327025"/>
            <a:ext cx="3993358" cy="1630363"/>
          </a:xfrm>
        </p:spPr>
        <p:txBody>
          <a:bodyPr anchor="b">
            <a:normAutofit/>
          </a:bodyPr>
          <a:lstStyle/>
          <a:p>
            <a:r>
              <a:rPr lang="en-GB" sz="3100"/>
              <a:t>Conclusion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90BBF97-80B8-D3FD-30B1-1A6D25DD15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073" r="41641"/>
          <a:stretch>
            <a:fillRect/>
          </a:stretch>
        </p:blipFill>
        <p:spPr>
          <a:xfrm>
            <a:off x="4474766" y="1"/>
            <a:ext cx="4669234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637962-0273-5AFA-EEAA-3C9FD67FEE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9148858"/>
              </p:ext>
            </p:extLst>
          </p:nvPr>
        </p:nvGraphicFramePr>
        <p:xfrm>
          <a:off x="360759" y="2286001"/>
          <a:ext cx="3993357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ontent Placeholder 2"/>
          <p:cNvSpPr>
            <a:spLocks noGrp="1"/>
          </p:cNvSpPr>
          <p:nvPr>
            <p:ph idx="1"/>
          </p:nvPr>
        </p:nvSpPr>
        <p:spPr>
          <a:xfrm>
            <a:off x="3125454" y="127819"/>
            <a:ext cx="5713745" cy="649912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sz="1800" dirty="0"/>
              <a:t>Armstrong, G., Kotler, P. &amp; </a:t>
            </a:r>
            <a:r>
              <a:rPr sz="1800" dirty="0" err="1"/>
              <a:t>Opresnik</a:t>
            </a:r>
            <a:r>
              <a:rPr sz="1800" dirty="0"/>
              <a:t>, M. (2020). Marketing: An Introduction.</a:t>
            </a: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Bradley, J. &amp; Poole, C., 2002. </a:t>
            </a:r>
            <a:r>
              <a:rPr lang="en-GB" sz="1800" i="1" dirty="0"/>
              <a:t>Developer's Digital Media Reference: New Tools, New Methods</a:t>
            </a:r>
            <a:r>
              <a:rPr lang="en-GB" sz="1800" dirty="0"/>
              <a:t>. London: Routledge.</a:t>
            </a:r>
            <a:endParaRPr sz="1800" dirty="0"/>
          </a:p>
          <a:p>
            <a:pPr>
              <a:lnSpc>
                <a:spcPct val="90000"/>
              </a:lnSpc>
            </a:pPr>
            <a:r>
              <a:rPr sz="1800" dirty="0"/>
              <a:t>Buttle, F. (2019). Customer Relationship Management.</a:t>
            </a:r>
          </a:p>
          <a:p>
            <a:pPr>
              <a:lnSpc>
                <a:spcPct val="90000"/>
              </a:lnSpc>
            </a:pPr>
            <a:r>
              <a:rPr sz="1800" dirty="0" err="1"/>
              <a:t>Deszczynski</a:t>
            </a:r>
            <a:r>
              <a:rPr sz="1800" dirty="0"/>
              <a:t>, B. (2021). Relationship Marketing.</a:t>
            </a:r>
            <a:endParaRPr lang="en-GB" sz="1800" dirty="0"/>
          </a:p>
          <a:p>
            <a:r>
              <a:rPr lang="en-GB" sz="1800" dirty="0"/>
              <a:t>HubSpot &amp; Masters in Marketing (2025) 2025 Global Social Media Trends Report [online]. Available at: https://moodle.uwtsd.ac.uk/pluginfile.php/1005463/mod_resource/content/2/HubSpot%20x%20Masters%20in%20Marketing%20-%202025%20Global%20Social%20Media%20Trends%20Report-1.pdf</a:t>
            </a:r>
          </a:p>
          <a:p>
            <a:r>
              <a:rPr lang="en-GB" sz="1800" dirty="0"/>
              <a:t>(Accessed: 15 November 2025).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endParaRPr sz="1800" dirty="0"/>
          </a:p>
          <a:p>
            <a:pPr>
              <a:lnSpc>
                <a:spcPct val="90000"/>
              </a:lnSpc>
            </a:pPr>
            <a:endParaRPr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E14AD9-819A-278C-568E-CCA4E5AD5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4100" dirty="0">
                <a:solidFill>
                  <a:srgbClr val="FFFFFF"/>
                </a:solidFill>
              </a:rPr>
              <a:t>Reference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C7D4B-F20B-E244-8C28-395BC177F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Kantar (2023). UK Grocery Market Share.</a:t>
            </a:r>
          </a:p>
          <a:p>
            <a:pPr>
              <a:lnSpc>
                <a:spcPct val="90000"/>
              </a:lnSpc>
            </a:pPr>
            <a:r>
              <a:rPr lang="en-GB" sz="2000"/>
              <a:t>Lee, L. &amp; Charles, V. (2021). Ethics &amp; Repurchase Intent.</a:t>
            </a:r>
          </a:p>
          <a:p>
            <a:pPr>
              <a:lnSpc>
                <a:spcPct val="90000"/>
              </a:lnSpc>
            </a:pPr>
            <a:r>
              <a:rPr lang="en-GB" sz="2000"/>
              <a:t>Malhotra, N. &amp; Agarwal, J. (2020). Customer Relationship Marketing.</a:t>
            </a:r>
          </a:p>
          <a:p>
            <a:pPr>
              <a:lnSpc>
                <a:spcPct val="90000"/>
              </a:lnSpc>
            </a:pPr>
            <a:r>
              <a:rPr lang="en-GB" sz="2000"/>
              <a:t>Marks &amp; Spencer (2023–2024). Reports &amp; Plan A.</a:t>
            </a:r>
          </a:p>
          <a:p>
            <a:pPr>
              <a:lnSpc>
                <a:spcPct val="90000"/>
              </a:lnSpc>
            </a:pPr>
            <a:r>
              <a:rPr lang="en-GB" sz="2000"/>
              <a:t>MarketLine (2023). M&amp;S Company Profile.</a:t>
            </a:r>
          </a:p>
          <a:p>
            <a:pPr>
              <a:lnSpc>
                <a:spcPct val="90000"/>
              </a:lnSpc>
            </a:pPr>
            <a:r>
              <a:rPr lang="en-GB" sz="2000"/>
              <a:t>Mintel (2023). Premium Food Retail.</a:t>
            </a:r>
          </a:p>
          <a:p>
            <a:pPr>
              <a:lnSpc>
                <a:spcPct val="90000"/>
              </a:lnSpc>
            </a:pPr>
            <a:r>
              <a:rPr lang="en-GB" sz="2000"/>
              <a:t>Reuters (2024). M&amp;S–Ocado.</a:t>
            </a:r>
          </a:p>
          <a:p>
            <a:pPr>
              <a:lnSpc>
                <a:spcPct val="90000"/>
              </a:lnSpc>
            </a:pPr>
            <a:r>
              <a:rPr lang="en-GB" sz="2000"/>
              <a:t>Sheridan, M. (2019). They Ask, You Answer.</a:t>
            </a:r>
          </a:p>
          <a:p>
            <a:pPr>
              <a:lnSpc>
                <a:spcPct val="90000"/>
              </a:lnSpc>
            </a:pPr>
            <a:r>
              <a:rPr lang="en-GB" sz="2000"/>
              <a:t>Statista (2024). Market Share.</a:t>
            </a:r>
          </a:p>
          <a:p>
            <a:pPr>
              <a:lnSpc>
                <a:spcPct val="90000"/>
              </a:lnSpc>
            </a:pPr>
            <a:r>
              <a:rPr lang="en-GB" sz="2000"/>
              <a:t>The Guardian (2024). M&amp;S Campaigns.</a:t>
            </a:r>
          </a:p>
          <a:p>
            <a:pPr>
              <a:lnSpc>
                <a:spcPct val="90000"/>
              </a:lnSpc>
            </a:pPr>
            <a:r>
              <a:rPr lang="en-GB" sz="2000"/>
              <a:t>The Strategy Story (2024). SWOT Analysis.</a:t>
            </a:r>
          </a:p>
        </p:txBody>
      </p:sp>
    </p:spTree>
    <p:extLst>
      <p:ext uri="{BB962C8B-B14F-4D97-AF65-F5344CB8AC3E}">
        <p14:creationId xmlns:p14="http://schemas.microsoft.com/office/powerpoint/2010/main" val="6543117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24134</TotalTime>
  <Words>897</Words>
  <Application>Microsoft Office PowerPoint</Application>
  <PresentationFormat>On-screen Show (4:3)</PresentationFormat>
  <Paragraphs>86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Arial</vt:lpstr>
      <vt:lpstr>Calibri</vt:lpstr>
      <vt:lpstr>Office Theme</vt:lpstr>
      <vt:lpstr>M&amp;S Food: Digital &amp; Social Media in CRM</vt:lpstr>
      <vt:lpstr>What is Digital Media?</vt:lpstr>
      <vt:lpstr>What is Social Media?</vt:lpstr>
      <vt:lpstr>CRM + Digital &amp; Social Media</vt:lpstr>
      <vt:lpstr>M&amp;S Food: Organisational Overview</vt:lpstr>
      <vt:lpstr>Digital Platforms Used by M&amp;S Food</vt:lpstr>
      <vt:lpstr>Sparks Loyalty App &amp; CRM</vt:lpstr>
      <vt:lpstr>Digital Personalisation &amp; Experience</vt:lpstr>
      <vt:lpstr>Social Media Engagement</vt:lpstr>
      <vt:lpstr>Supporting Organisational Performance</vt:lpstr>
      <vt:lpstr>Effectiveness: Strengths</vt:lpstr>
      <vt:lpstr>Effectiveness: Limitations</vt:lpstr>
      <vt:lpstr>Ethics &amp; Sustainability in CRM</vt:lpstr>
      <vt:lpstr>Recommendations</vt:lpstr>
      <vt:lpstr>Conclusion</vt:lpstr>
      <vt:lpstr>References</vt:lpstr>
      <vt:lpstr>Reference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Naimo Abdillahi Ahmed</dc:creator>
  <cp:keywords/>
  <dc:description>generated using python-pptx</dc:description>
  <cp:lastModifiedBy>Naimo Abdillahi Ahmed</cp:lastModifiedBy>
  <cp:revision>2</cp:revision>
  <dcterms:created xsi:type="dcterms:W3CDTF">2013-01-27T09:14:16Z</dcterms:created>
  <dcterms:modified xsi:type="dcterms:W3CDTF">2025-12-03T12:36:41Z</dcterms:modified>
  <cp:category/>
</cp:coreProperties>
</file>