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648" r:id="rId19"/>
  </p:sldMasterIdLst>
  <p:notesMasterIdLst>
    <p:notesMasterId r:id="rId52"/>
  </p:notesMasterIdLst>
  <p:sldIdLst>
    <p:sldId id="257" r:id="rId20"/>
    <p:sldId id="259" r:id="rId21"/>
    <p:sldId id="262" r:id="rId22"/>
    <p:sldId id="263" r:id="rId23"/>
    <p:sldId id="260" r:id="rId24"/>
    <p:sldId id="286" r:id="rId25"/>
    <p:sldId id="274" r:id="rId26"/>
    <p:sldId id="275" r:id="rId27"/>
    <p:sldId id="276" r:id="rId28"/>
    <p:sldId id="277" r:id="rId29"/>
    <p:sldId id="287" r:id="rId30"/>
    <p:sldId id="288" r:id="rId31"/>
    <p:sldId id="264" r:id="rId32"/>
    <p:sldId id="280" r:id="rId33"/>
    <p:sldId id="265" r:id="rId34"/>
    <p:sldId id="266" r:id="rId35"/>
    <p:sldId id="268" r:id="rId36"/>
    <p:sldId id="281" r:id="rId37"/>
    <p:sldId id="278" r:id="rId38"/>
    <p:sldId id="289" r:id="rId39"/>
    <p:sldId id="290" r:id="rId40"/>
    <p:sldId id="291" r:id="rId41"/>
    <p:sldId id="269" r:id="rId42"/>
    <p:sldId id="270" r:id="rId43"/>
    <p:sldId id="271" r:id="rId44"/>
    <p:sldId id="272" r:id="rId45"/>
    <p:sldId id="282" r:id="rId46"/>
    <p:sldId id="283" r:id="rId47"/>
    <p:sldId id="292" r:id="rId48"/>
    <p:sldId id="293" r:id="rId49"/>
    <p:sldId id="273" r:id="rId50"/>
    <p:sldId id="28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128" d="100"/>
          <a:sy n="128" d="100"/>
        </p:scale>
        <p:origin x="1074" y="17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diagrams/_rels/data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ata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ata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1.svg"/><Relationship Id="rId1" Type="http://schemas.openxmlformats.org/officeDocument/2006/relationships/image" Target="../media/image33.svg"/><Relationship Id="rId6" Type="http://schemas.openxmlformats.org/officeDocument/2006/relationships/image" Target="../media/image37.svg"/><Relationship Id="rId5" Type="http://schemas.openxmlformats.org/officeDocument/2006/relationships/image" Target="../media/image36.svg"/><Relationship Id="rId4" Type="http://schemas.openxmlformats.org/officeDocument/2006/relationships/image" Target="../media/image35.svg"/></Relationships>
</file>

<file path=ppt/diagrams/_rels/data4.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svg"/><Relationship Id="rId1" Type="http://schemas.openxmlformats.org/officeDocument/2006/relationships/image" Target="../media/image40.svg"/><Relationship Id="rId6" Type="http://schemas.openxmlformats.org/officeDocument/2006/relationships/image" Target="../media/image45.svg"/><Relationship Id="rId5" Type="http://schemas.openxmlformats.org/officeDocument/2006/relationships/image" Target="../media/image44.svg"/><Relationship Id="rId4" Type="http://schemas.openxmlformats.org/officeDocument/2006/relationships/image" Target="../media/image43.svg"/></Relationships>
</file>

<file path=ppt/diagrams/_rels/data6.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 Id="rId5" Type="http://schemas.openxmlformats.org/officeDocument/2006/relationships/image" Target="../media/image57.svg"/><Relationship Id="rId4" Type="http://schemas.openxmlformats.org/officeDocument/2006/relationships/image" Target="../media/image56.svg"/></Relationships>
</file>

<file path=ppt/diagrams/_rels/data7.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hyperlink" Target="https://www.youtube.com/watch?v=pUmTQ-86-YI"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_rels/data9.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s>
</file>

<file path=ppt/diagrams/_rels/data10.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 Id="rId4" Type="http://schemas.openxmlformats.org/officeDocument/2006/relationships/image" Target="../media/image6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1.svg"/><Relationship Id="rId1" Type="http://schemas.openxmlformats.org/officeDocument/2006/relationships/image" Target="../media/image33.svg"/><Relationship Id="rId6" Type="http://schemas.openxmlformats.org/officeDocument/2006/relationships/image" Target="../media/image37.svg"/><Relationship Id="rId5" Type="http://schemas.openxmlformats.org/officeDocument/2006/relationships/image" Target="../media/image36.svg"/><Relationship Id="rId4" Type="http://schemas.openxmlformats.org/officeDocument/2006/relationships/image" Target="../media/image3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svg"/><Relationship Id="rId1" Type="http://schemas.openxmlformats.org/officeDocument/2006/relationships/image" Target="../media/image40.svg"/><Relationship Id="rId6" Type="http://schemas.openxmlformats.org/officeDocument/2006/relationships/image" Target="../media/image45.svg"/><Relationship Id="rId5" Type="http://schemas.openxmlformats.org/officeDocument/2006/relationships/image" Target="../media/image44.svg"/><Relationship Id="rId4" Type="http://schemas.openxmlformats.org/officeDocument/2006/relationships/image" Target="../media/image4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 Id="rId5" Type="http://schemas.openxmlformats.org/officeDocument/2006/relationships/image" Target="../media/image57.svg"/><Relationship Id="rId4" Type="http://schemas.openxmlformats.org/officeDocument/2006/relationships/image" Target="../media/image5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hyperlink" Target="https://www.youtube.com/watch?v=pUmTQ-86-YI" TargetMode="External"/><Relationship Id="rId1" Type="http://schemas.openxmlformats.org/officeDocument/2006/relationships/image" Target="../media/image5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392A0B-9540-4E88-81FB-75AC1A5861D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26866BF-C801-4642-9B76-0ECD45C2E5C5}">
      <dgm:prSet/>
      <dgm:spPr/>
      <dgm:t>
        <a:bodyPr/>
        <a:lstStyle/>
        <a:p>
          <a:r>
            <a:rPr lang="en-GB"/>
            <a:t>Cost saving → e.g. staff restructuring</a:t>
          </a:r>
          <a:endParaRPr lang="en-US"/>
        </a:p>
      </dgm:t>
    </dgm:pt>
    <dgm:pt modelId="{AA13C9D2-1E7D-46F1-ABFC-E741C4FB6304}" type="parTrans" cxnId="{36E0CA8B-1D84-4FAF-912A-59E5E6C8EB3C}">
      <dgm:prSet/>
      <dgm:spPr/>
      <dgm:t>
        <a:bodyPr/>
        <a:lstStyle/>
        <a:p>
          <a:endParaRPr lang="en-US"/>
        </a:p>
      </dgm:t>
    </dgm:pt>
    <dgm:pt modelId="{E9BAE554-6CF6-4D80-960C-3A3CFA0FF854}" type="sibTrans" cxnId="{36E0CA8B-1D84-4FAF-912A-59E5E6C8EB3C}">
      <dgm:prSet/>
      <dgm:spPr/>
      <dgm:t>
        <a:bodyPr/>
        <a:lstStyle/>
        <a:p>
          <a:endParaRPr lang="en-US"/>
        </a:p>
      </dgm:t>
    </dgm:pt>
    <dgm:pt modelId="{9F848BD5-38F4-4A10-81CE-92DA2A5660BB}">
      <dgm:prSet/>
      <dgm:spPr/>
      <dgm:t>
        <a:bodyPr/>
        <a:lstStyle/>
        <a:p>
          <a:r>
            <a:rPr lang="en-GB"/>
            <a:t>Strategic objectives → e.g. more community-based care</a:t>
          </a:r>
          <a:endParaRPr lang="en-US"/>
        </a:p>
      </dgm:t>
    </dgm:pt>
    <dgm:pt modelId="{97B28EEC-CD3B-4164-AD89-F844F1166A0A}" type="parTrans" cxnId="{E5DA150B-1226-485F-B972-5421C5DE42F7}">
      <dgm:prSet/>
      <dgm:spPr/>
      <dgm:t>
        <a:bodyPr/>
        <a:lstStyle/>
        <a:p>
          <a:endParaRPr lang="en-US"/>
        </a:p>
      </dgm:t>
    </dgm:pt>
    <dgm:pt modelId="{FA33137A-4281-45BE-9EF8-E2BB35A6ACE4}" type="sibTrans" cxnId="{E5DA150B-1226-485F-B972-5421C5DE42F7}">
      <dgm:prSet/>
      <dgm:spPr/>
      <dgm:t>
        <a:bodyPr/>
        <a:lstStyle/>
        <a:p>
          <a:endParaRPr lang="en-US"/>
        </a:p>
      </dgm:t>
    </dgm:pt>
    <dgm:pt modelId="{E1195AFD-F1C0-4650-817A-9765A22F4F3F}">
      <dgm:prSet/>
      <dgm:spPr/>
      <dgm:t>
        <a:bodyPr/>
        <a:lstStyle/>
        <a:p>
          <a:r>
            <a:rPr lang="en-GB"/>
            <a:t>Technological → new digital medication charts</a:t>
          </a:r>
          <a:endParaRPr lang="en-US"/>
        </a:p>
      </dgm:t>
    </dgm:pt>
    <dgm:pt modelId="{A98EDED7-8307-4270-89DE-191598079ED6}" type="parTrans" cxnId="{F9975382-46A6-44E0-94F2-8434168F6FA4}">
      <dgm:prSet/>
      <dgm:spPr/>
      <dgm:t>
        <a:bodyPr/>
        <a:lstStyle/>
        <a:p>
          <a:endParaRPr lang="en-US"/>
        </a:p>
      </dgm:t>
    </dgm:pt>
    <dgm:pt modelId="{3ED986EC-2EA3-4349-84EC-4FBC69B42A3B}" type="sibTrans" cxnId="{F9975382-46A6-44E0-94F2-8434168F6FA4}">
      <dgm:prSet/>
      <dgm:spPr/>
      <dgm:t>
        <a:bodyPr/>
        <a:lstStyle/>
        <a:p>
          <a:endParaRPr lang="en-US"/>
        </a:p>
      </dgm:t>
    </dgm:pt>
    <dgm:pt modelId="{E4B90CC4-1696-4964-97C6-637161C1EF74}" type="pres">
      <dgm:prSet presAssocID="{0B392A0B-9540-4E88-81FB-75AC1A5861D2}" presName="root" presStyleCnt="0">
        <dgm:presLayoutVars>
          <dgm:dir/>
          <dgm:resizeHandles val="exact"/>
        </dgm:presLayoutVars>
      </dgm:prSet>
      <dgm:spPr/>
    </dgm:pt>
    <dgm:pt modelId="{E775B07E-007A-4435-8AC6-5782F02DF33C}" type="pres">
      <dgm:prSet presAssocID="{326866BF-C801-4642-9B76-0ECD45C2E5C5}" presName="compNode" presStyleCnt="0"/>
      <dgm:spPr/>
    </dgm:pt>
    <dgm:pt modelId="{BD272ED7-B921-4EC0-9920-FC17C7998E48}" type="pres">
      <dgm:prSet presAssocID="{326866BF-C801-4642-9B76-0ECD45C2E5C5}" presName="bgRect" presStyleLbl="bgShp" presStyleIdx="0" presStyleCnt="3"/>
      <dgm:spPr/>
    </dgm:pt>
    <dgm:pt modelId="{976F44CF-7288-477C-8188-3B7E4F4DE8F8}" type="pres">
      <dgm:prSet presAssocID="{326866BF-C801-4642-9B76-0ECD45C2E5C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17B03C7F-82EE-4E83-8DFE-C3C8FCD8ECEF}" type="pres">
      <dgm:prSet presAssocID="{326866BF-C801-4642-9B76-0ECD45C2E5C5}" presName="spaceRect" presStyleCnt="0"/>
      <dgm:spPr/>
    </dgm:pt>
    <dgm:pt modelId="{660D3139-4723-42A2-935B-155BCCE30EE4}" type="pres">
      <dgm:prSet presAssocID="{326866BF-C801-4642-9B76-0ECD45C2E5C5}" presName="parTx" presStyleLbl="revTx" presStyleIdx="0" presStyleCnt="3">
        <dgm:presLayoutVars>
          <dgm:chMax val="0"/>
          <dgm:chPref val="0"/>
        </dgm:presLayoutVars>
      </dgm:prSet>
      <dgm:spPr/>
    </dgm:pt>
    <dgm:pt modelId="{E5EC18EB-C1B7-4B70-A056-5349479675C5}" type="pres">
      <dgm:prSet presAssocID="{E9BAE554-6CF6-4D80-960C-3A3CFA0FF854}" presName="sibTrans" presStyleCnt="0"/>
      <dgm:spPr/>
    </dgm:pt>
    <dgm:pt modelId="{F3EAA3F9-5A17-4A49-9336-36E7A569B54F}" type="pres">
      <dgm:prSet presAssocID="{9F848BD5-38F4-4A10-81CE-92DA2A5660BB}" presName="compNode" presStyleCnt="0"/>
      <dgm:spPr/>
    </dgm:pt>
    <dgm:pt modelId="{04059D14-C793-432C-9134-9F08F6B21AF8}" type="pres">
      <dgm:prSet presAssocID="{9F848BD5-38F4-4A10-81CE-92DA2A5660BB}" presName="bgRect" presStyleLbl="bgShp" presStyleIdx="1" presStyleCnt="3"/>
      <dgm:spPr/>
    </dgm:pt>
    <dgm:pt modelId="{818D3AD5-34D3-4FB1-904C-6A1A519A750D}" type="pres">
      <dgm:prSet presAssocID="{9F848BD5-38F4-4A10-81CE-92DA2A5660B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8CD277F-A32A-4A47-A904-FBE9FF03F954}" type="pres">
      <dgm:prSet presAssocID="{9F848BD5-38F4-4A10-81CE-92DA2A5660BB}" presName="spaceRect" presStyleCnt="0"/>
      <dgm:spPr/>
    </dgm:pt>
    <dgm:pt modelId="{FB73A73F-4CE4-43A7-A98C-80F036EB9D87}" type="pres">
      <dgm:prSet presAssocID="{9F848BD5-38F4-4A10-81CE-92DA2A5660BB}" presName="parTx" presStyleLbl="revTx" presStyleIdx="1" presStyleCnt="3">
        <dgm:presLayoutVars>
          <dgm:chMax val="0"/>
          <dgm:chPref val="0"/>
        </dgm:presLayoutVars>
      </dgm:prSet>
      <dgm:spPr/>
    </dgm:pt>
    <dgm:pt modelId="{61021AD6-7C9B-4AEA-A65A-08CD0D4B5DC2}" type="pres">
      <dgm:prSet presAssocID="{FA33137A-4281-45BE-9EF8-E2BB35A6ACE4}" presName="sibTrans" presStyleCnt="0"/>
      <dgm:spPr/>
    </dgm:pt>
    <dgm:pt modelId="{153C6A97-F680-46E1-8887-51C8AE6E3C62}" type="pres">
      <dgm:prSet presAssocID="{E1195AFD-F1C0-4650-817A-9765A22F4F3F}" presName="compNode" presStyleCnt="0"/>
      <dgm:spPr/>
    </dgm:pt>
    <dgm:pt modelId="{5F8C9353-1828-468F-9317-7277ACC54205}" type="pres">
      <dgm:prSet presAssocID="{E1195AFD-F1C0-4650-817A-9765A22F4F3F}" presName="bgRect" presStyleLbl="bgShp" presStyleIdx="2" presStyleCnt="3"/>
      <dgm:spPr/>
    </dgm:pt>
    <dgm:pt modelId="{62F49DA2-645E-4F49-8C45-0C45139D8597}" type="pres">
      <dgm:prSet presAssocID="{E1195AFD-F1C0-4650-817A-9765A22F4F3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ine"/>
        </a:ext>
      </dgm:extLst>
    </dgm:pt>
    <dgm:pt modelId="{696CC4DF-70A3-4D27-8B31-C8552D66E2FE}" type="pres">
      <dgm:prSet presAssocID="{E1195AFD-F1C0-4650-817A-9765A22F4F3F}" presName="spaceRect" presStyleCnt="0"/>
      <dgm:spPr/>
    </dgm:pt>
    <dgm:pt modelId="{F64EAE07-99E4-4373-95A1-DF3E7879C6B1}" type="pres">
      <dgm:prSet presAssocID="{E1195AFD-F1C0-4650-817A-9765A22F4F3F}" presName="parTx" presStyleLbl="revTx" presStyleIdx="2" presStyleCnt="3">
        <dgm:presLayoutVars>
          <dgm:chMax val="0"/>
          <dgm:chPref val="0"/>
        </dgm:presLayoutVars>
      </dgm:prSet>
      <dgm:spPr/>
    </dgm:pt>
  </dgm:ptLst>
  <dgm:cxnLst>
    <dgm:cxn modelId="{E5DA150B-1226-485F-B972-5421C5DE42F7}" srcId="{0B392A0B-9540-4E88-81FB-75AC1A5861D2}" destId="{9F848BD5-38F4-4A10-81CE-92DA2A5660BB}" srcOrd="1" destOrd="0" parTransId="{97B28EEC-CD3B-4164-AD89-F844F1166A0A}" sibTransId="{FA33137A-4281-45BE-9EF8-E2BB35A6ACE4}"/>
    <dgm:cxn modelId="{2B9FA64F-5AF2-4CED-B975-3BB5412F889C}" type="presOf" srcId="{E1195AFD-F1C0-4650-817A-9765A22F4F3F}" destId="{F64EAE07-99E4-4373-95A1-DF3E7879C6B1}" srcOrd="0" destOrd="0" presId="urn:microsoft.com/office/officeart/2018/2/layout/IconVerticalSolidList"/>
    <dgm:cxn modelId="{F9975382-46A6-44E0-94F2-8434168F6FA4}" srcId="{0B392A0B-9540-4E88-81FB-75AC1A5861D2}" destId="{E1195AFD-F1C0-4650-817A-9765A22F4F3F}" srcOrd="2" destOrd="0" parTransId="{A98EDED7-8307-4270-89DE-191598079ED6}" sibTransId="{3ED986EC-2EA3-4349-84EC-4FBC69B42A3B}"/>
    <dgm:cxn modelId="{36E0CA8B-1D84-4FAF-912A-59E5E6C8EB3C}" srcId="{0B392A0B-9540-4E88-81FB-75AC1A5861D2}" destId="{326866BF-C801-4642-9B76-0ECD45C2E5C5}" srcOrd="0" destOrd="0" parTransId="{AA13C9D2-1E7D-46F1-ABFC-E741C4FB6304}" sibTransId="{E9BAE554-6CF6-4D80-960C-3A3CFA0FF854}"/>
    <dgm:cxn modelId="{FDFAF494-ABB5-4148-A985-FBDD0CBA3D62}" type="presOf" srcId="{0B392A0B-9540-4E88-81FB-75AC1A5861D2}" destId="{E4B90CC4-1696-4964-97C6-637161C1EF74}" srcOrd="0" destOrd="0" presId="urn:microsoft.com/office/officeart/2018/2/layout/IconVerticalSolidList"/>
    <dgm:cxn modelId="{9455A49F-C1C7-4FDF-88DF-FF9FA13B394B}" type="presOf" srcId="{9F848BD5-38F4-4A10-81CE-92DA2A5660BB}" destId="{FB73A73F-4CE4-43A7-A98C-80F036EB9D87}" srcOrd="0" destOrd="0" presId="urn:microsoft.com/office/officeart/2018/2/layout/IconVerticalSolidList"/>
    <dgm:cxn modelId="{748369FC-2E89-4A3F-9861-A1E52CC687D5}" type="presOf" srcId="{326866BF-C801-4642-9B76-0ECD45C2E5C5}" destId="{660D3139-4723-42A2-935B-155BCCE30EE4}" srcOrd="0" destOrd="0" presId="urn:microsoft.com/office/officeart/2018/2/layout/IconVerticalSolidList"/>
    <dgm:cxn modelId="{31D512E9-B8AA-4EAE-90BB-6F52EA9EB9CB}" type="presParOf" srcId="{E4B90CC4-1696-4964-97C6-637161C1EF74}" destId="{E775B07E-007A-4435-8AC6-5782F02DF33C}" srcOrd="0" destOrd="0" presId="urn:microsoft.com/office/officeart/2018/2/layout/IconVerticalSolidList"/>
    <dgm:cxn modelId="{D3051A49-B398-4FAC-8CD5-CFC1EDC3383E}" type="presParOf" srcId="{E775B07E-007A-4435-8AC6-5782F02DF33C}" destId="{BD272ED7-B921-4EC0-9920-FC17C7998E48}" srcOrd="0" destOrd="0" presId="urn:microsoft.com/office/officeart/2018/2/layout/IconVerticalSolidList"/>
    <dgm:cxn modelId="{2E44884E-EAA9-4454-84A1-76825C027B68}" type="presParOf" srcId="{E775B07E-007A-4435-8AC6-5782F02DF33C}" destId="{976F44CF-7288-477C-8188-3B7E4F4DE8F8}" srcOrd="1" destOrd="0" presId="urn:microsoft.com/office/officeart/2018/2/layout/IconVerticalSolidList"/>
    <dgm:cxn modelId="{1A870E3E-1F9C-4183-BE43-597275DBB6E0}" type="presParOf" srcId="{E775B07E-007A-4435-8AC6-5782F02DF33C}" destId="{17B03C7F-82EE-4E83-8DFE-C3C8FCD8ECEF}" srcOrd="2" destOrd="0" presId="urn:microsoft.com/office/officeart/2018/2/layout/IconVerticalSolidList"/>
    <dgm:cxn modelId="{D5C2220B-F31C-4046-9561-46EB387888B7}" type="presParOf" srcId="{E775B07E-007A-4435-8AC6-5782F02DF33C}" destId="{660D3139-4723-42A2-935B-155BCCE30EE4}" srcOrd="3" destOrd="0" presId="urn:microsoft.com/office/officeart/2018/2/layout/IconVerticalSolidList"/>
    <dgm:cxn modelId="{C7E4E801-3D57-4B93-A01B-23C787013BD5}" type="presParOf" srcId="{E4B90CC4-1696-4964-97C6-637161C1EF74}" destId="{E5EC18EB-C1B7-4B70-A056-5349479675C5}" srcOrd="1" destOrd="0" presId="urn:microsoft.com/office/officeart/2018/2/layout/IconVerticalSolidList"/>
    <dgm:cxn modelId="{25B41956-4794-4776-B19A-551A84CEA715}" type="presParOf" srcId="{E4B90CC4-1696-4964-97C6-637161C1EF74}" destId="{F3EAA3F9-5A17-4A49-9336-36E7A569B54F}" srcOrd="2" destOrd="0" presId="urn:microsoft.com/office/officeart/2018/2/layout/IconVerticalSolidList"/>
    <dgm:cxn modelId="{F0128FF7-0D31-4F25-BE85-86367B166E0A}" type="presParOf" srcId="{F3EAA3F9-5A17-4A49-9336-36E7A569B54F}" destId="{04059D14-C793-432C-9134-9F08F6B21AF8}" srcOrd="0" destOrd="0" presId="urn:microsoft.com/office/officeart/2018/2/layout/IconVerticalSolidList"/>
    <dgm:cxn modelId="{88E08B4C-E8FD-4CBF-A45A-297AB4E7D0E3}" type="presParOf" srcId="{F3EAA3F9-5A17-4A49-9336-36E7A569B54F}" destId="{818D3AD5-34D3-4FB1-904C-6A1A519A750D}" srcOrd="1" destOrd="0" presId="urn:microsoft.com/office/officeart/2018/2/layout/IconVerticalSolidList"/>
    <dgm:cxn modelId="{78197B1D-DFB4-412C-9A6B-ECC3CC501900}" type="presParOf" srcId="{F3EAA3F9-5A17-4A49-9336-36E7A569B54F}" destId="{08CD277F-A32A-4A47-A904-FBE9FF03F954}" srcOrd="2" destOrd="0" presId="urn:microsoft.com/office/officeart/2018/2/layout/IconVerticalSolidList"/>
    <dgm:cxn modelId="{10A1DF90-1699-41E8-B828-8B772BA8D2E2}" type="presParOf" srcId="{F3EAA3F9-5A17-4A49-9336-36E7A569B54F}" destId="{FB73A73F-4CE4-43A7-A98C-80F036EB9D87}" srcOrd="3" destOrd="0" presId="urn:microsoft.com/office/officeart/2018/2/layout/IconVerticalSolidList"/>
    <dgm:cxn modelId="{02588FE0-CA20-4D37-B62B-D50464E318B3}" type="presParOf" srcId="{E4B90CC4-1696-4964-97C6-637161C1EF74}" destId="{61021AD6-7C9B-4AEA-A65A-08CD0D4B5DC2}" srcOrd="3" destOrd="0" presId="urn:microsoft.com/office/officeart/2018/2/layout/IconVerticalSolidList"/>
    <dgm:cxn modelId="{4110A416-7E5E-4275-A55D-26997268BAF8}" type="presParOf" srcId="{E4B90CC4-1696-4964-97C6-637161C1EF74}" destId="{153C6A97-F680-46E1-8887-51C8AE6E3C62}" srcOrd="4" destOrd="0" presId="urn:microsoft.com/office/officeart/2018/2/layout/IconVerticalSolidList"/>
    <dgm:cxn modelId="{5EF98F07-70FA-4A04-988F-E1C27F3DCE12}" type="presParOf" srcId="{153C6A97-F680-46E1-8887-51C8AE6E3C62}" destId="{5F8C9353-1828-468F-9317-7277ACC54205}" srcOrd="0" destOrd="0" presId="urn:microsoft.com/office/officeart/2018/2/layout/IconVerticalSolidList"/>
    <dgm:cxn modelId="{6A9ADA5F-B7EC-41B4-BC71-FF429D9528A0}" type="presParOf" srcId="{153C6A97-F680-46E1-8887-51C8AE6E3C62}" destId="{62F49DA2-645E-4F49-8C45-0C45139D8597}" srcOrd="1" destOrd="0" presId="urn:microsoft.com/office/officeart/2018/2/layout/IconVerticalSolidList"/>
    <dgm:cxn modelId="{CD837D5B-554D-475F-A7AC-2D0846E12B44}" type="presParOf" srcId="{153C6A97-F680-46E1-8887-51C8AE6E3C62}" destId="{696CC4DF-70A3-4D27-8B31-C8552D66E2FE}" srcOrd="2" destOrd="0" presId="urn:microsoft.com/office/officeart/2018/2/layout/IconVerticalSolidList"/>
    <dgm:cxn modelId="{D2F1410F-95B2-43C9-8129-D8803112FA2E}" type="presParOf" srcId="{153C6A97-F680-46E1-8887-51C8AE6E3C62}" destId="{F64EAE07-99E4-4373-95A1-DF3E7879C6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E63F2D-39CD-4043-B5B2-51AB94978E18}"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C7711FC4-58CC-4DE5-9805-C47E98F46295}">
      <dgm:prSet custT="1"/>
      <dgm:spPr/>
      <dgm:t>
        <a:bodyPr/>
        <a:lstStyle/>
        <a:p>
          <a:pPr>
            <a:defRPr cap="all"/>
          </a:pPr>
          <a:r>
            <a:rPr lang="en-GB" sz="1400" b="1" dirty="0"/>
            <a:t>Cost saving</a:t>
          </a:r>
          <a:endParaRPr lang="en-US" sz="1400" b="1" dirty="0"/>
        </a:p>
      </dgm:t>
    </dgm:pt>
    <dgm:pt modelId="{543B9070-3B3A-493C-9D05-F378303ECFAD}" type="parTrans" cxnId="{851B3880-08A0-4AD9-8CB0-5DD0544F14E0}">
      <dgm:prSet/>
      <dgm:spPr/>
      <dgm:t>
        <a:bodyPr/>
        <a:lstStyle/>
        <a:p>
          <a:endParaRPr lang="en-US"/>
        </a:p>
      </dgm:t>
    </dgm:pt>
    <dgm:pt modelId="{19CB05A5-4564-4841-A14D-909BCC4B427E}" type="sibTrans" cxnId="{851B3880-08A0-4AD9-8CB0-5DD0544F14E0}">
      <dgm:prSet/>
      <dgm:spPr/>
      <dgm:t>
        <a:bodyPr/>
        <a:lstStyle/>
        <a:p>
          <a:endParaRPr lang="en-US"/>
        </a:p>
      </dgm:t>
    </dgm:pt>
    <dgm:pt modelId="{60178AB8-A709-4EBC-916D-CD9CBFD39527}">
      <dgm:prSet custT="1"/>
      <dgm:spPr/>
      <dgm:t>
        <a:bodyPr/>
        <a:lstStyle/>
        <a:p>
          <a:pPr>
            <a:defRPr cap="all"/>
          </a:pPr>
          <a:r>
            <a:rPr lang="en-GB" sz="1400" b="1" dirty="0"/>
            <a:t>Shift in strategic objectives</a:t>
          </a:r>
          <a:endParaRPr lang="en-US" sz="1400" b="1" dirty="0"/>
        </a:p>
      </dgm:t>
    </dgm:pt>
    <dgm:pt modelId="{109B058A-5F6F-4021-AE9D-891E5B6ADF15}" type="parTrans" cxnId="{3EFDEA4E-404D-46DE-AAB8-997A63562E29}">
      <dgm:prSet/>
      <dgm:spPr/>
      <dgm:t>
        <a:bodyPr/>
        <a:lstStyle/>
        <a:p>
          <a:endParaRPr lang="en-US"/>
        </a:p>
      </dgm:t>
    </dgm:pt>
    <dgm:pt modelId="{5E9A76D5-4B52-4322-9B40-044E8E1E9F50}" type="sibTrans" cxnId="{3EFDEA4E-404D-46DE-AAB8-997A63562E29}">
      <dgm:prSet/>
      <dgm:spPr/>
      <dgm:t>
        <a:bodyPr/>
        <a:lstStyle/>
        <a:p>
          <a:endParaRPr lang="en-US"/>
        </a:p>
      </dgm:t>
    </dgm:pt>
    <dgm:pt modelId="{BE2FEB8A-122C-4079-A523-3E5CBD76386A}">
      <dgm:prSet custT="1"/>
      <dgm:spPr/>
      <dgm:t>
        <a:bodyPr/>
        <a:lstStyle/>
        <a:p>
          <a:pPr>
            <a:defRPr cap="all"/>
          </a:pPr>
          <a:r>
            <a:rPr lang="en-GB" sz="1200" b="1" dirty="0"/>
            <a:t>Improvement for service/care to the patient or service user</a:t>
          </a:r>
          <a:endParaRPr lang="en-US" sz="1200" b="1" dirty="0"/>
        </a:p>
      </dgm:t>
    </dgm:pt>
    <dgm:pt modelId="{76D369CD-79D5-4A00-A673-E714D222F250}" type="parTrans" cxnId="{3848426B-2EBF-40E1-B8C1-BAB280334535}">
      <dgm:prSet/>
      <dgm:spPr/>
      <dgm:t>
        <a:bodyPr/>
        <a:lstStyle/>
        <a:p>
          <a:endParaRPr lang="en-US"/>
        </a:p>
      </dgm:t>
    </dgm:pt>
    <dgm:pt modelId="{3C78DF94-B164-4B26-9E03-426252F4C367}" type="sibTrans" cxnId="{3848426B-2EBF-40E1-B8C1-BAB280334535}">
      <dgm:prSet/>
      <dgm:spPr/>
      <dgm:t>
        <a:bodyPr/>
        <a:lstStyle/>
        <a:p>
          <a:endParaRPr lang="en-US"/>
        </a:p>
      </dgm:t>
    </dgm:pt>
    <dgm:pt modelId="{A7E8E7E8-4A32-47B9-8038-254841880632}">
      <dgm:prSet custT="1"/>
      <dgm:spPr/>
      <dgm:t>
        <a:bodyPr/>
        <a:lstStyle/>
        <a:p>
          <a:pPr>
            <a:defRPr cap="all"/>
          </a:pPr>
          <a:r>
            <a:rPr lang="en-GB" sz="1400" b="1" dirty="0"/>
            <a:t>Health and Safety</a:t>
          </a:r>
          <a:endParaRPr lang="en-US" sz="1400" b="1" dirty="0"/>
        </a:p>
      </dgm:t>
    </dgm:pt>
    <dgm:pt modelId="{129921AC-BCC7-4698-AACC-1FD8FFAA033C}" type="parTrans" cxnId="{BC4B7742-770F-4241-B673-23B375238C9D}">
      <dgm:prSet/>
      <dgm:spPr/>
      <dgm:t>
        <a:bodyPr/>
        <a:lstStyle/>
        <a:p>
          <a:endParaRPr lang="en-US"/>
        </a:p>
      </dgm:t>
    </dgm:pt>
    <dgm:pt modelId="{E6BB44B7-73CC-4D11-BBDD-01557943C357}" type="sibTrans" cxnId="{BC4B7742-770F-4241-B673-23B375238C9D}">
      <dgm:prSet/>
      <dgm:spPr/>
      <dgm:t>
        <a:bodyPr/>
        <a:lstStyle/>
        <a:p>
          <a:endParaRPr lang="en-US"/>
        </a:p>
      </dgm:t>
    </dgm:pt>
    <dgm:pt modelId="{7C298481-A270-4829-95D3-397BE8CA1EFB}">
      <dgm:prSet custT="1"/>
      <dgm:spPr/>
      <dgm:t>
        <a:bodyPr/>
        <a:lstStyle/>
        <a:p>
          <a:pPr>
            <a:defRPr cap="all"/>
          </a:pPr>
          <a:r>
            <a:rPr lang="en-GB" sz="1400" b="1" dirty="0"/>
            <a:t>Legislative changes/Initiatives</a:t>
          </a:r>
          <a:endParaRPr lang="en-US" sz="1400" b="1" dirty="0"/>
        </a:p>
      </dgm:t>
    </dgm:pt>
    <dgm:pt modelId="{3F60F393-CB57-4A9F-BF9F-C637C415B536}" type="parTrans" cxnId="{CA9EAD6E-9C5E-4297-A80D-1DF18727CD4D}">
      <dgm:prSet/>
      <dgm:spPr/>
      <dgm:t>
        <a:bodyPr/>
        <a:lstStyle/>
        <a:p>
          <a:endParaRPr lang="en-US"/>
        </a:p>
      </dgm:t>
    </dgm:pt>
    <dgm:pt modelId="{E7CC39EF-837D-4EF7-888E-35B0D00BF976}" type="sibTrans" cxnId="{CA9EAD6E-9C5E-4297-A80D-1DF18727CD4D}">
      <dgm:prSet/>
      <dgm:spPr/>
      <dgm:t>
        <a:bodyPr/>
        <a:lstStyle/>
        <a:p>
          <a:endParaRPr lang="en-US"/>
        </a:p>
      </dgm:t>
    </dgm:pt>
    <dgm:pt modelId="{57098C1A-A6BA-4A47-B16D-6539B20693F5}">
      <dgm:prSet custT="1"/>
      <dgm:spPr/>
      <dgm:t>
        <a:bodyPr/>
        <a:lstStyle/>
        <a:p>
          <a:pPr>
            <a:defRPr cap="all"/>
          </a:pPr>
          <a:r>
            <a:rPr lang="en-GB" sz="1400" b="1" dirty="0"/>
            <a:t>Technological developments</a:t>
          </a:r>
          <a:endParaRPr lang="en-US" sz="1400" b="1" dirty="0"/>
        </a:p>
      </dgm:t>
    </dgm:pt>
    <dgm:pt modelId="{6120A36F-D0F3-4408-B529-156B58BE4746}" type="parTrans" cxnId="{55A6AD17-0364-4751-BD99-A6ACCAC89418}">
      <dgm:prSet/>
      <dgm:spPr/>
      <dgm:t>
        <a:bodyPr/>
        <a:lstStyle/>
        <a:p>
          <a:endParaRPr lang="en-US"/>
        </a:p>
      </dgm:t>
    </dgm:pt>
    <dgm:pt modelId="{DFC5ED77-D813-4C56-A134-3374430A77B6}" type="sibTrans" cxnId="{55A6AD17-0364-4751-BD99-A6ACCAC89418}">
      <dgm:prSet/>
      <dgm:spPr/>
      <dgm:t>
        <a:bodyPr/>
        <a:lstStyle/>
        <a:p>
          <a:endParaRPr lang="en-US"/>
        </a:p>
      </dgm:t>
    </dgm:pt>
    <dgm:pt modelId="{E9AA88AA-84E4-4AD9-81E7-337DA5AC8491}" type="pres">
      <dgm:prSet presAssocID="{F8E63F2D-39CD-4043-B5B2-51AB94978E18}" presName="root" presStyleCnt="0">
        <dgm:presLayoutVars>
          <dgm:dir/>
          <dgm:resizeHandles val="exact"/>
        </dgm:presLayoutVars>
      </dgm:prSet>
      <dgm:spPr/>
    </dgm:pt>
    <dgm:pt modelId="{E867BCDC-EB5D-4FF0-976B-AE1398E15A08}" type="pres">
      <dgm:prSet presAssocID="{C7711FC4-58CC-4DE5-9805-C47E98F46295}" presName="compNode" presStyleCnt="0"/>
      <dgm:spPr/>
    </dgm:pt>
    <dgm:pt modelId="{4270A9AE-B0E4-46AD-94C6-9FE361789A49}" type="pres">
      <dgm:prSet presAssocID="{C7711FC4-58CC-4DE5-9805-C47E98F46295}" presName="iconBgRect" presStyleLbl="bgShp" presStyleIdx="0" presStyleCnt="6"/>
      <dgm:spPr/>
    </dgm:pt>
    <dgm:pt modelId="{C82F01EE-4DCB-4FF8-BAF7-8863D9C031D2}" type="pres">
      <dgm:prSet presAssocID="{C7711FC4-58CC-4DE5-9805-C47E98F4629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iggy Bank"/>
        </a:ext>
      </dgm:extLst>
    </dgm:pt>
    <dgm:pt modelId="{533EF9D6-8DB7-43D2-A93F-558452A4CF2D}" type="pres">
      <dgm:prSet presAssocID="{C7711FC4-58CC-4DE5-9805-C47E98F46295}" presName="spaceRect" presStyleCnt="0"/>
      <dgm:spPr/>
    </dgm:pt>
    <dgm:pt modelId="{C9936A5D-5A19-46BD-A136-624FA09D5907}" type="pres">
      <dgm:prSet presAssocID="{C7711FC4-58CC-4DE5-9805-C47E98F46295}" presName="textRect" presStyleLbl="revTx" presStyleIdx="0" presStyleCnt="6">
        <dgm:presLayoutVars>
          <dgm:chMax val="1"/>
          <dgm:chPref val="1"/>
        </dgm:presLayoutVars>
      </dgm:prSet>
      <dgm:spPr/>
    </dgm:pt>
    <dgm:pt modelId="{D4026F4D-F9E4-4FB0-B6BE-5CDB3BCFF830}" type="pres">
      <dgm:prSet presAssocID="{19CB05A5-4564-4841-A14D-909BCC4B427E}" presName="sibTrans" presStyleCnt="0"/>
      <dgm:spPr/>
    </dgm:pt>
    <dgm:pt modelId="{A53C64B5-7775-4FD3-A786-D832C0F3D32F}" type="pres">
      <dgm:prSet presAssocID="{60178AB8-A709-4EBC-916D-CD9CBFD39527}" presName="compNode" presStyleCnt="0"/>
      <dgm:spPr/>
    </dgm:pt>
    <dgm:pt modelId="{7F7517D9-06BE-4EA4-9CA9-1AA99923A6A3}" type="pres">
      <dgm:prSet presAssocID="{60178AB8-A709-4EBC-916D-CD9CBFD39527}" presName="iconBgRect" presStyleLbl="bgShp" presStyleIdx="1" presStyleCnt="6"/>
      <dgm:spPr/>
    </dgm:pt>
    <dgm:pt modelId="{71697D7D-36AE-47AB-A2D8-7F30FFA1A415}" type="pres">
      <dgm:prSet presAssocID="{60178AB8-A709-4EBC-916D-CD9CBFD3952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55BA1A4-9B3D-4BE9-A788-40A159985D26}" type="pres">
      <dgm:prSet presAssocID="{60178AB8-A709-4EBC-916D-CD9CBFD39527}" presName="spaceRect" presStyleCnt="0"/>
      <dgm:spPr/>
    </dgm:pt>
    <dgm:pt modelId="{CF2525E1-C487-4AA4-8835-E39E5ADA56F7}" type="pres">
      <dgm:prSet presAssocID="{60178AB8-A709-4EBC-916D-CD9CBFD39527}" presName="textRect" presStyleLbl="revTx" presStyleIdx="1" presStyleCnt="6">
        <dgm:presLayoutVars>
          <dgm:chMax val="1"/>
          <dgm:chPref val="1"/>
        </dgm:presLayoutVars>
      </dgm:prSet>
      <dgm:spPr/>
    </dgm:pt>
    <dgm:pt modelId="{DFAB8C99-99BB-4E13-ABED-20D150E402DD}" type="pres">
      <dgm:prSet presAssocID="{5E9A76D5-4B52-4322-9B40-044E8E1E9F50}" presName="sibTrans" presStyleCnt="0"/>
      <dgm:spPr/>
    </dgm:pt>
    <dgm:pt modelId="{5F189437-24A8-40AA-8F95-6F9400556C29}" type="pres">
      <dgm:prSet presAssocID="{BE2FEB8A-122C-4079-A523-3E5CBD76386A}" presName="compNode" presStyleCnt="0"/>
      <dgm:spPr/>
    </dgm:pt>
    <dgm:pt modelId="{93C4BDD1-2F53-432B-A31B-604BF4572A15}" type="pres">
      <dgm:prSet presAssocID="{BE2FEB8A-122C-4079-A523-3E5CBD76386A}" presName="iconBgRect" presStyleLbl="bgShp" presStyleIdx="2" presStyleCnt="6"/>
      <dgm:spPr/>
    </dgm:pt>
    <dgm:pt modelId="{FD03B574-97B6-4579-A368-81AD965C393A}" type="pres">
      <dgm:prSet presAssocID="{BE2FEB8A-122C-4079-A523-3E5CBD76386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1FF0F5FD-AFD2-4F5F-8898-C500BBAAD127}" type="pres">
      <dgm:prSet presAssocID="{BE2FEB8A-122C-4079-A523-3E5CBD76386A}" presName="spaceRect" presStyleCnt="0"/>
      <dgm:spPr/>
    </dgm:pt>
    <dgm:pt modelId="{60E21AAA-374D-48B3-8628-3693F254EBF7}" type="pres">
      <dgm:prSet presAssocID="{BE2FEB8A-122C-4079-A523-3E5CBD76386A}" presName="textRect" presStyleLbl="revTx" presStyleIdx="2" presStyleCnt="6">
        <dgm:presLayoutVars>
          <dgm:chMax val="1"/>
          <dgm:chPref val="1"/>
        </dgm:presLayoutVars>
      </dgm:prSet>
      <dgm:spPr/>
    </dgm:pt>
    <dgm:pt modelId="{602D88AA-976C-4DEC-A4DE-EDA98EE3E82B}" type="pres">
      <dgm:prSet presAssocID="{3C78DF94-B164-4B26-9E03-426252F4C367}" presName="sibTrans" presStyleCnt="0"/>
      <dgm:spPr/>
    </dgm:pt>
    <dgm:pt modelId="{28F73934-F36D-4A0A-AF53-A66FB423F9B6}" type="pres">
      <dgm:prSet presAssocID="{A7E8E7E8-4A32-47B9-8038-254841880632}" presName="compNode" presStyleCnt="0"/>
      <dgm:spPr/>
    </dgm:pt>
    <dgm:pt modelId="{64C780C1-434B-4EA7-AF79-13D4F7342FA4}" type="pres">
      <dgm:prSet presAssocID="{A7E8E7E8-4A32-47B9-8038-254841880632}" presName="iconBgRect" presStyleLbl="bgShp" presStyleIdx="3" presStyleCnt="6"/>
      <dgm:spPr/>
    </dgm:pt>
    <dgm:pt modelId="{2C4DE231-DF62-4033-BD49-D25A91BB158C}" type="pres">
      <dgm:prSet presAssocID="{A7E8E7E8-4A32-47B9-8038-2548418806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268AAB61-429E-4278-A9F7-0BAE7FC5E878}" type="pres">
      <dgm:prSet presAssocID="{A7E8E7E8-4A32-47B9-8038-254841880632}" presName="spaceRect" presStyleCnt="0"/>
      <dgm:spPr/>
    </dgm:pt>
    <dgm:pt modelId="{4FCFC9B8-4559-438C-89C2-8A785EB41A5D}" type="pres">
      <dgm:prSet presAssocID="{A7E8E7E8-4A32-47B9-8038-254841880632}" presName="textRect" presStyleLbl="revTx" presStyleIdx="3" presStyleCnt="6">
        <dgm:presLayoutVars>
          <dgm:chMax val="1"/>
          <dgm:chPref val="1"/>
        </dgm:presLayoutVars>
      </dgm:prSet>
      <dgm:spPr/>
    </dgm:pt>
    <dgm:pt modelId="{3F3A7052-7BC3-4A98-9111-1CC376F9985D}" type="pres">
      <dgm:prSet presAssocID="{E6BB44B7-73CC-4D11-BBDD-01557943C357}" presName="sibTrans" presStyleCnt="0"/>
      <dgm:spPr/>
    </dgm:pt>
    <dgm:pt modelId="{282462A5-8D46-4BBF-96D8-80C49955B89C}" type="pres">
      <dgm:prSet presAssocID="{7C298481-A270-4829-95D3-397BE8CA1EFB}" presName="compNode" presStyleCnt="0"/>
      <dgm:spPr/>
    </dgm:pt>
    <dgm:pt modelId="{22130DDF-674A-42A2-BC24-4573ED42B812}" type="pres">
      <dgm:prSet presAssocID="{7C298481-A270-4829-95D3-397BE8CA1EFB}" presName="iconBgRect" presStyleLbl="bgShp" presStyleIdx="4" presStyleCnt="6"/>
      <dgm:spPr/>
    </dgm:pt>
    <dgm:pt modelId="{B6E6D993-8C36-4EC2-8708-A8454B39183D}" type="pres">
      <dgm:prSet presAssocID="{7C298481-A270-4829-95D3-397BE8CA1EF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vel"/>
        </a:ext>
      </dgm:extLst>
    </dgm:pt>
    <dgm:pt modelId="{D03CF1C4-1CB9-4C93-BF55-83B3D775F83F}" type="pres">
      <dgm:prSet presAssocID="{7C298481-A270-4829-95D3-397BE8CA1EFB}" presName="spaceRect" presStyleCnt="0"/>
      <dgm:spPr/>
    </dgm:pt>
    <dgm:pt modelId="{F12A1453-6B08-4A51-BC86-1666B1A8C775}" type="pres">
      <dgm:prSet presAssocID="{7C298481-A270-4829-95D3-397BE8CA1EFB}" presName="textRect" presStyleLbl="revTx" presStyleIdx="4" presStyleCnt="6">
        <dgm:presLayoutVars>
          <dgm:chMax val="1"/>
          <dgm:chPref val="1"/>
        </dgm:presLayoutVars>
      </dgm:prSet>
      <dgm:spPr/>
    </dgm:pt>
    <dgm:pt modelId="{0FA7628E-6EBE-41F9-B575-FD45CC251B23}" type="pres">
      <dgm:prSet presAssocID="{E7CC39EF-837D-4EF7-888E-35B0D00BF976}" presName="sibTrans" presStyleCnt="0"/>
      <dgm:spPr/>
    </dgm:pt>
    <dgm:pt modelId="{2EFE2AC6-96FF-481A-8EE7-5FCF7CB808DB}" type="pres">
      <dgm:prSet presAssocID="{57098C1A-A6BA-4A47-B16D-6539B20693F5}" presName="compNode" presStyleCnt="0"/>
      <dgm:spPr/>
    </dgm:pt>
    <dgm:pt modelId="{DFDDD586-1CC1-4D68-BFF2-FD728AD34B08}" type="pres">
      <dgm:prSet presAssocID="{57098C1A-A6BA-4A47-B16D-6539B20693F5}" presName="iconBgRect" presStyleLbl="bgShp" presStyleIdx="5" presStyleCnt="6"/>
      <dgm:spPr/>
    </dgm:pt>
    <dgm:pt modelId="{57F5F3CE-3A42-4969-AF8C-9E1F310875FE}" type="pres">
      <dgm:prSet presAssocID="{57098C1A-A6BA-4A47-B16D-6539B20693F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6E19FC27-1676-4CF7-835F-D1BCB0109EA3}" type="pres">
      <dgm:prSet presAssocID="{57098C1A-A6BA-4A47-B16D-6539B20693F5}" presName="spaceRect" presStyleCnt="0"/>
      <dgm:spPr/>
    </dgm:pt>
    <dgm:pt modelId="{E03BC5BD-2DBF-40B7-AE97-BB2291252338}" type="pres">
      <dgm:prSet presAssocID="{57098C1A-A6BA-4A47-B16D-6539B20693F5}" presName="textRect" presStyleLbl="revTx" presStyleIdx="5" presStyleCnt="6">
        <dgm:presLayoutVars>
          <dgm:chMax val="1"/>
          <dgm:chPref val="1"/>
        </dgm:presLayoutVars>
      </dgm:prSet>
      <dgm:spPr/>
    </dgm:pt>
  </dgm:ptLst>
  <dgm:cxnLst>
    <dgm:cxn modelId="{55A6AD17-0364-4751-BD99-A6ACCAC89418}" srcId="{F8E63F2D-39CD-4043-B5B2-51AB94978E18}" destId="{57098C1A-A6BA-4A47-B16D-6539B20693F5}" srcOrd="5" destOrd="0" parTransId="{6120A36F-D0F3-4408-B529-156B58BE4746}" sibTransId="{DFC5ED77-D813-4C56-A134-3374430A77B6}"/>
    <dgm:cxn modelId="{5BB79C23-C81A-42BD-946B-6518BBCFBC5C}" type="presOf" srcId="{60178AB8-A709-4EBC-916D-CD9CBFD39527}" destId="{CF2525E1-C487-4AA4-8835-E39E5ADA56F7}" srcOrd="0" destOrd="0" presId="urn:microsoft.com/office/officeart/2018/5/layout/IconCircleLabelList"/>
    <dgm:cxn modelId="{5D4BEA3F-821D-410C-95C2-A6E8161B3511}" type="presOf" srcId="{F8E63F2D-39CD-4043-B5B2-51AB94978E18}" destId="{E9AA88AA-84E4-4AD9-81E7-337DA5AC8491}" srcOrd="0" destOrd="0" presId="urn:microsoft.com/office/officeart/2018/5/layout/IconCircleLabelList"/>
    <dgm:cxn modelId="{BC4B7742-770F-4241-B673-23B375238C9D}" srcId="{F8E63F2D-39CD-4043-B5B2-51AB94978E18}" destId="{A7E8E7E8-4A32-47B9-8038-254841880632}" srcOrd="3" destOrd="0" parTransId="{129921AC-BCC7-4698-AACC-1FD8FFAA033C}" sibTransId="{E6BB44B7-73CC-4D11-BBDD-01557943C357}"/>
    <dgm:cxn modelId="{3848426B-2EBF-40E1-B8C1-BAB280334535}" srcId="{F8E63F2D-39CD-4043-B5B2-51AB94978E18}" destId="{BE2FEB8A-122C-4079-A523-3E5CBD76386A}" srcOrd="2" destOrd="0" parTransId="{76D369CD-79D5-4A00-A673-E714D222F250}" sibTransId="{3C78DF94-B164-4B26-9E03-426252F4C367}"/>
    <dgm:cxn modelId="{650FD74B-8FAB-4F70-A498-97F13DF5ED79}" type="presOf" srcId="{C7711FC4-58CC-4DE5-9805-C47E98F46295}" destId="{C9936A5D-5A19-46BD-A136-624FA09D5907}" srcOrd="0" destOrd="0" presId="urn:microsoft.com/office/officeart/2018/5/layout/IconCircleLabelList"/>
    <dgm:cxn modelId="{CA9EAD6E-9C5E-4297-A80D-1DF18727CD4D}" srcId="{F8E63F2D-39CD-4043-B5B2-51AB94978E18}" destId="{7C298481-A270-4829-95D3-397BE8CA1EFB}" srcOrd="4" destOrd="0" parTransId="{3F60F393-CB57-4A9F-BF9F-C637C415B536}" sibTransId="{E7CC39EF-837D-4EF7-888E-35B0D00BF976}"/>
    <dgm:cxn modelId="{3EFDEA4E-404D-46DE-AAB8-997A63562E29}" srcId="{F8E63F2D-39CD-4043-B5B2-51AB94978E18}" destId="{60178AB8-A709-4EBC-916D-CD9CBFD39527}" srcOrd="1" destOrd="0" parTransId="{109B058A-5F6F-4021-AE9D-891E5B6ADF15}" sibTransId="{5E9A76D5-4B52-4322-9B40-044E8E1E9F50}"/>
    <dgm:cxn modelId="{174A8774-3C1B-443C-8AFF-5490F9000CF1}" type="presOf" srcId="{57098C1A-A6BA-4A47-B16D-6539B20693F5}" destId="{E03BC5BD-2DBF-40B7-AE97-BB2291252338}" srcOrd="0" destOrd="0" presId="urn:microsoft.com/office/officeart/2018/5/layout/IconCircleLabelList"/>
    <dgm:cxn modelId="{851B3880-08A0-4AD9-8CB0-5DD0544F14E0}" srcId="{F8E63F2D-39CD-4043-B5B2-51AB94978E18}" destId="{C7711FC4-58CC-4DE5-9805-C47E98F46295}" srcOrd="0" destOrd="0" parTransId="{543B9070-3B3A-493C-9D05-F378303ECFAD}" sibTransId="{19CB05A5-4564-4841-A14D-909BCC4B427E}"/>
    <dgm:cxn modelId="{1D1587BF-B3A4-42F9-83FD-824403665F0F}" type="presOf" srcId="{BE2FEB8A-122C-4079-A523-3E5CBD76386A}" destId="{60E21AAA-374D-48B3-8628-3693F254EBF7}" srcOrd="0" destOrd="0" presId="urn:microsoft.com/office/officeart/2018/5/layout/IconCircleLabelList"/>
    <dgm:cxn modelId="{BF47F9CB-AB3D-4379-BC13-E9694624D197}" type="presOf" srcId="{A7E8E7E8-4A32-47B9-8038-254841880632}" destId="{4FCFC9B8-4559-438C-89C2-8A785EB41A5D}" srcOrd="0" destOrd="0" presId="urn:microsoft.com/office/officeart/2018/5/layout/IconCircleLabelList"/>
    <dgm:cxn modelId="{99C037F3-97C3-4A65-A671-DB5E579A5747}" type="presOf" srcId="{7C298481-A270-4829-95D3-397BE8CA1EFB}" destId="{F12A1453-6B08-4A51-BC86-1666B1A8C775}" srcOrd="0" destOrd="0" presId="urn:microsoft.com/office/officeart/2018/5/layout/IconCircleLabelList"/>
    <dgm:cxn modelId="{BC7DEE6F-F5A5-492F-8240-1AC912056DFC}" type="presParOf" srcId="{E9AA88AA-84E4-4AD9-81E7-337DA5AC8491}" destId="{E867BCDC-EB5D-4FF0-976B-AE1398E15A08}" srcOrd="0" destOrd="0" presId="urn:microsoft.com/office/officeart/2018/5/layout/IconCircleLabelList"/>
    <dgm:cxn modelId="{30AE55CC-ADC7-4888-A9D4-B25B1719C923}" type="presParOf" srcId="{E867BCDC-EB5D-4FF0-976B-AE1398E15A08}" destId="{4270A9AE-B0E4-46AD-94C6-9FE361789A49}" srcOrd="0" destOrd="0" presId="urn:microsoft.com/office/officeart/2018/5/layout/IconCircleLabelList"/>
    <dgm:cxn modelId="{CC244E1B-8FB2-4585-BDF5-D10C43EDC8F5}" type="presParOf" srcId="{E867BCDC-EB5D-4FF0-976B-AE1398E15A08}" destId="{C82F01EE-4DCB-4FF8-BAF7-8863D9C031D2}" srcOrd="1" destOrd="0" presId="urn:microsoft.com/office/officeart/2018/5/layout/IconCircleLabelList"/>
    <dgm:cxn modelId="{6ACB11F6-39C4-4D46-BB7F-96AB8E12FDAF}" type="presParOf" srcId="{E867BCDC-EB5D-4FF0-976B-AE1398E15A08}" destId="{533EF9D6-8DB7-43D2-A93F-558452A4CF2D}" srcOrd="2" destOrd="0" presId="urn:microsoft.com/office/officeart/2018/5/layout/IconCircleLabelList"/>
    <dgm:cxn modelId="{EC202D57-2F6A-4FFF-9C4A-7B21C41EC9C4}" type="presParOf" srcId="{E867BCDC-EB5D-4FF0-976B-AE1398E15A08}" destId="{C9936A5D-5A19-46BD-A136-624FA09D5907}" srcOrd="3" destOrd="0" presId="urn:microsoft.com/office/officeart/2018/5/layout/IconCircleLabelList"/>
    <dgm:cxn modelId="{F8F4B79E-1E3F-46E2-80DB-EE9EB9EDB339}" type="presParOf" srcId="{E9AA88AA-84E4-4AD9-81E7-337DA5AC8491}" destId="{D4026F4D-F9E4-4FB0-B6BE-5CDB3BCFF830}" srcOrd="1" destOrd="0" presId="urn:microsoft.com/office/officeart/2018/5/layout/IconCircleLabelList"/>
    <dgm:cxn modelId="{12DA24F9-13CA-4406-9DE8-76361EC8B52C}" type="presParOf" srcId="{E9AA88AA-84E4-4AD9-81E7-337DA5AC8491}" destId="{A53C64B5-7775-4FD3-A786-D832C0F3D32F}" srcOrd="2" destOrd="0" presId="urn:microsoft.com/office/officeart/2018/5/layout/IconCircleLabelList"/>
    <dgm:cxn modelId="{DF3B0C86-7C30-4530-8E26-30FFB3D6C85C}" type="presParOf" srcId="{A53C64B5-7775-4FD3-A786-D832C0F3D32F}" destId="{7F7517D9-06BE-4EA4-9CA9-1AA99923A6A3}" srcOrd="0" destOrd="0" presId="urn:microsoft.com/office/officeart/2018/5/layout/IconCircleLabelList"/>
    <dgm:cxn modelId="{8DE13291-74C3-4B21-AF14-18B9AF88EF24}" type="presParOf" srcId="{A53C64B5-7775-4FD3-A786-D832C0F3D32F}" destId="{71697D7D-36AE-47AB-A2D8-7F30FFA1A415}" srcOrd="1" destOrd="0" presId="urn:microsoft.com/office/officeart/2018/5/layout/IconCircleLabelList"/>
    <dgm:cxn modelId="{D6121D9B-36E7-42CA-9E2F-8CB938D69406}" type="presParOf" srcId="{A53C64B5-7775-4FD3-A786-D832C0F3D32F}" destId="{A55BA1A4-9B3D-4BE9-A788-40A159985D26}" srcOrd="2" destOrd="0" presId="urn:microsoft.com/office/officeart/2018/5/layout/IconCircleLabelList"/>
    <dgm:cxn modelId="{8E2384FE-A396-4BE6-847C-70900A06A5E9}" type="presParOf" srcId="{A53C64B5-7775-4FD3-A786-D832C0F3D32F}" destId="{CF2525E1-C487-4AA4-8835-E39E5ADA56F7}" srcOrd="3" destOrd="0" presId="urn:microsoft.com/office/officeart/2018/5/layout/IconCircleLabelList"/>
    <dgm:cxn modelId="{9196379C-D90D-4BA1-8088-30248CF89DC0}" type="presParOf" srcId="{E9AA88AA-84E4-4AD9-81E7-337DA5AC8491}" destId="{DFAB8C99-99BB-4E13-ABED-20D150E402DD}" srcOrd="3" destOrd="0" presId="urn:microsoft.com/office/officeart/2018/5/layout/IconCircleLabelList"/>
    <dgm:cxn modelId="{B2E57F1B-E389-4424-B53D-FEDAB4328FC1}" type="presParOf" srcId="{E9AA88AA-84E4-4AD9-81E7-337DA5AC8491}" destId="{5F189437-24A8-40AA-8F95-6F9400556C29}" srcOrd="4" destOrd="0" presId="urn:microsoft.com/office/officeart/2018/5/layout/IconCircleLabelList"/>
    <dgm:cxn modelId="{24BBBE52-DD5F-40E8-9C33-BDFCD88B3353}" type="presParOf" srcId="{5F189437-24A8-40AA-8F95-6F9400556C29}" destId="{93C4BDD1-2F53-432B-A31B-604BF4572A15}" srcOrd="0" destOrd="0" presId="urn:microsoft.com/office/officeart/2018/5/layout/IconCircleLabelList"/>
    <dgm:cxn modelId="{91F2EFF1-5332-456D-A46D-E2DC11A0BFF2}" type="presParOf" srcId="{5F189437-24A8-40AA-8F95-6F9400556C29}" destId="{FD03B574-97B6-4579-A368-81AD965C393A}" srcOrd="1" destOrd="0" presId="urn:microsoft.com/office/officeart/2018/5/layout/IconCircleLabelList"/>
    <dgm:cxn modelId="{438770A8-6F96-40F0-96DF-31F82ED68F2D}" type="presParOf" srcId="{5F189437-24A8-40AA-8F95-6F9400556C29}" destId="{1FF0F5FD-AFD2-4F5F-8898-C500BBAAD127}" srcOrd="2" destOrd="0" presId="urn:microsoft.com/office/officeart/2018/5/layout/IconCircleLabelList"/>
    <dgm:cxn modelId="{4D1665EE-3D1B-490F-A449-59B668812E18}" type="presParOf" srcId="{5F189437-24A8-40AA-8F95-6F9400556C29}" destId="{60E21AAA-374D-48B3-8628-3693F254EBF7}" srcOrd="3" destOrd="0" presId="urn:microsoft.com/office/officeart/2018/5/layout/IconCircleLabelList"/>
    <dgm:cxn modelId="{A740D456-A0A0-4207-B66E-6B9C2C5264BC}" type="presParOf" srcId="{E9AA88AA-84E4-4AD9-81E7-337DA5AC8491}" destId="{602D88AA-976C-4DEC-A4DE-EDA98EE3E82B}" srcOrd="5" destOrd="0" presId="urn:microsoft.com/office/officeart/2018/5/layout/IconCircleLabelList"/>
    <dgm:cxn modelId="{FD932AF3-2062-4966-AE3C-0D6214E77B7E}" type="presParOf" srcId="{E9AA88AA-84E4-4AD9-81E7-337DA5AC8491}" destId="{28F73934-F36D-4A0A-AF53-A66FB423F9B6}" srcOrd="6" destOrd="0" presId="urn:microsoft.com/office/officeart/2018/5/layout/IconCircleLabelList"/>
    <dgm:cxn modelId="{85666043-DB8C-4DAB-BDEE-1F85BCCA0A4B}" type="presParOf" srcId="{28F73934-F36D-4A0A-AF53-A66FB423F9B6}" destId="{64C780C1-434B-4EA7-AF79-13D4F7342FA4}" srcOrd="0" destOrd="0" presId="urn:microsoft.com/office/officeart/2018/5/layout/IconCircleLabelList"/>
    <dgm:cxn modelId="{F2238525-FF2C-4F81-98B9-2A44B4E08B82}" type="presParOf" srcId="{28F73934-F36D-4A0A-AF53-A66FB423F9B6}" destId="{2C4DE231-DF62-4033-BD49-D25A91BB158C}" srcOrd="1" destOrd="0" presId="urn:microsoft.com/office/officeart/2018/5/layout/IconCircleLabelList"/>
    <dgm:cxn modelId="{634804BF-1FB7-4439-B279-89BF594D7B57}" type="presParOf" srcId="{28F73934-F36D-4A0A-AF53-A66FB423F9B6}" destId="{268AAB61-429E-4278-A9F7-0BAE7FC5E878}" srcOrd="2" destOrd="0" presId="urn:microsoft.com/office/officeart/2018/5/layout/IconCircleLabelList"/>
    <dgm:cxn modelId="{B94A1452-1B8C-474D-B7E0-413DCDE1F259}" type="presParOf" srcId="{28F73934-F36D-4A0A-AF53-A66FB423F9B6}" destId="{4FCFC9B8-4559-438C-89C2-8A785EB41A5D}" srcOrd="3" destOrd="0" presId="urn:microsoft.com/office/officeart/2018/5/layout/IconCircleLabelList"/>
    <dgm:cxn modelId="{27128C3C-A7CB-46E3-BC71-F921B86A2209}" type="presParOf" srcId="{E9AA88AA-84E4-4AD9-81E7-337DA5AC8491}" destId="{3F3A7052-7BC3-4A98-9111-1CC376F9985D}" srcOrd="7" destOrd="0" presId="urn:microsoft.com/office/officeart/2018/5/layout/IconCircleLabelList"/>
    <dgm:cxn modelId="{97D46F55-82E7-4216-BEB6-A4D6AA14878F}" type="presParOf" srcId="{E9AA88AA-84E4-4AD9-81E7-337DA5AC8491}" destId="{282462A5-8D46-4BBF-96D8-80C49955B89C}" srcOrd="8" destOrd="0" presId="urn:microsoft.com/office/officeart/2018/5/layout/IconCircleLabelList"/>
    <dgm:cxn modelId="{DA56FB41-B43D-423B-8615-9C5B5E4ACECD}" type="presParOf" srcId="{282462A5-8D46-4BBF-96D8-80C49955B89C}" destId="{22130DDF-674A-42A2-BC24-4573ED42B812}" srcOrd="0" destOrd="0" presId="urn:microsoft.com/office/officeart/2018/5/layout/IconCircleLabelList"/>
    <dgm:cxn modelId="{59272933-D14A-4A44-809E-901BEC9864E3}" type="presParOf" srcId="{282462A5-8D46-4BBF-96D8-80C49955B89C}" destId="{B6E6D993-8C36-4EC2-8708-A8454B39183D}" srcOrd="1" destOrd="0" presId="urn:microsoft.com/office/officeart/2018/5/layout/IconCircleLabelList"/>
    <dgm:cxn modelId="{0BCAE47B-BCA0-48CB-93B4-3D53001AA028}" type="presParOf" srcId="{282462A5-8D46-4BBF-96D8-80C49955B89C}" destId="{D03CF1C4-1CB9-4C93-BF55-83B3D775F83F}" srcOrd="2" destOrd="0" presId="urn:microsoft.com/office/officeart/2018/5/layout/IconCircleLabelList"/>
    <dgm:cxn modelId="{73083B40-C99B-467A-85CB-0BB74872AB77}" type="presParOf" srcId="{282462A5-8D46-4BBF-96D8-80C49955B89C}" destId="{F12A1453-6B08-4A51-BC86-1666B1A8C775}" srcOrd="3" destOrd="0" presId="urn:microsoft.com/office/officeart/2018/5/layout/IconCircleLabelList"/>
    <dgm:cxn modelId="{CAE7555E-7D96-4FA7-AA43-0107EAEF5C41}" type="presParOf" srcId="{E9AA88AA-84E4-4AD9-81E7-337DA5AC8491}" destId="{0FA7628E-6EBE-41F9-B575-FD45CC251B23}" srcOrd="9" destOrd="0" presId="urn:microsoft.com/office/officeart/2018/5/layout/IconCircleLabelList"/>
    <dgm:cxn modelId="{AFBDFC55-3C2D-458F-A708-6124DB8CCB5B}" type="presParOf" srcId="{E9AA88AA-84E4-4AD9-81E7-337DA5AC8491}" destId="{2EFE2AC6-96FF-481A-8EE7-5FCF7CB808DB}" srcOrd="10" destOrd="0" presId="urn:microsoft.com/office/officeart/2018/5/layout/IconCircleLabelList"/>
    <dgm:cxn modelId="{7CEF9DEC-70A3-4426-9844-B32F83D1FF42}" type="presParOf" srcId="{2EFE2AC6-96FF-481A-8EE7-5FCF7CB808DB}" destId="{DFDDD586-1CC1-4D68-BFF2-FD728AD34B08}" srcOrd="0" destOrd="0" presId="urn:microsoft.com/office/officeart/2018/5/layout/IconCircleLabelList"/>
    <dgm:cxn modelId="{9541BABC-DBD9-4151-B172-2925456B3540}" type="presParOf" srcId="{2EFE2AC6-96FF-481A-8EE7-5FCF7CB808DB}" destId="{57F5F3CE-3A42-4969-AF8C-9E1F310875FE}" srcOrd="1" destOrd="0" presId="urn:microsoft.com/office/officeart/2018/5/layout/IconCircleLabelList"/>
    <dgm:cxn modelId="{A5716F81-E7D2-4FB4-871A-CA60F108A14C}" type="presParOf" srcId="{2EFE2AC6-96FF-481A-8EE7-5FCF7CB808DB}" destId="{6E19FC27-1676-4CF7-835F-D1BCB0109EA3}" srcOrd="2" destOrd="0" presId="urn:microsoft.com/office/officeart/2018/5/layout/IconCircleLabelList"/>
    <dgm:cxn modelId="{C73866D8-94FC-4560-9497-75E3319E9FEF}" type="presParOf" srcId="{2EFE2AC6-96FF-481A-8EE7-5FCF7CB808DB}" destId="{E03BC5BD-2DBF-40B7-AE97-BB229125233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222C30-ABE2-45AD-B72F-5912D3CF0E7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7768A5B-72E8-4A57-9965-80AF47852AD6}">
      <dgm:prSet/>
      <dgm:spPr/>
      <dgm:t>
        <a:bodyPr/>
        <a:lstStyle/>
        <a:p>
          <a:r>
            <a:rPr lang="en-US" b="1" dirty="0"/>
            <a:t>Create Urgency- </a:t>
          </a:r>
          <a:r>
            <a:rPr lang="en-GB" b="1" dirty="0">
              <a:solidFill>
                <a:srgbClr val="7030A0"/>
              </a:solidFill>
            </a:rPr>
            <a:t>Help staff understand why the change is needed now-                                                   </a:t>
          </a:r>
          <a:r>
            <a:rPr lang="en-GB" b="1" dirty="0">
              <a:solidFill>
                <a:srgbClr val="0070C0"/>
              </a:solidFill>
            </a:rPr>
            <a:t>E.g. ‘We’re failing inspections due to outdated records’.</a:t>
          </a:r>
          <a:endParaRPr lang="en-US" b="1" dirty="0">
            <a:solidFill>
              <a:srgbClr val="0070C0"/>
            </a:solidFill>
          </a:endParaRPr>
        </a:p>
      </dgm:t>
    </dgm:pt>
    <dgm:pt modelId="{F53267E6-184C-46D3-A5DC-3AF3DAB82B63}" type="parTrans" cxnId="{996CCF88-B731-49FF-9528-CA3553E3384E}">
      <dgm:prSet/>
      <dgm:spPr/>
      <dgm:t>
        <a:bodyPr/>
        <a:lstStyle/>
        <a:p>
          <a:endParaRPr lang="en-US"/>
        </a:p>
      </dgm:t>
    </dgm:pt>
    <dgm:pt modelId="{462CCC9C-2CDD-497B-88C4-B30FF3399F3E}" type="sibTrans" cxnId="{996CCF88-B731-49FF-9528-CA3553E3384E}">
      <dgm:prSet/>
      <dgm:spPr/>
      <dgm:t>
        <a:bodyPr/>
        <a:lstStyle/>
        <a:p>
          <a:endParaRPr lang="en-US"/>
        </a:p>
      </dgm:t>
    </dgm:pt>
    <dgm:pt modelId="{EF923F5A-EDF6-4C66-9002-60A6A6C83490}">
      <dgm:prSet/>
      <dgm:spPr/>
      <dgm:t>
        <a:bodyPr/>
        <a:lstStyle/>
        <a:p>
          <a:r>
            <a:rPr lang="en-US" b="1" dirty="0"/>
            <a:t>Build a Guiding Team- </a:t>
          </a:r>
          <a:r>
            <a:rPr lang="en-GB" b="1" dirty="0">
              <a:solidFill>
                <a:srgbClr val="7030A0"/>
              </a:solidFill>
            </a:rPr>
            <a:t>Form a team of staff who support the change-                                                                          </a:t>
          </a:r>
          <a:r>
            <a:rPr lang="en-GB" b="1" dirty="0">
              <a:solidFill>
                <a:srgbClr val="0070C0"/>
              </a:solidFill>
            </a:rPr>
            <a:t>E.g. Nurses and support workers working with managers to guide others</a:t>
          </a:r>
          <a:endParaRPr lang="en-US" b="1" dirty="0">
            <a:solidFill>
              <a:srgbClr val="0070C0"/>
            </a:solidFill>
          </a:endParaRPr>
        </a:p>
      </dgm:t>
    </dgm:pt>
    <dgm:pt modelId="{26067D92-03AE-4478-BD52-CEE368D6DE92}" type="parTrans" cxnId="{DF467487-E624-42D4-BAB4-D343706EEA03}">
      <dgm:prSet/>
      <dgm:spPr/>
      <dgm:t>
        <a:bodyPr/>
        <a:lstStyle/>
        <a:p>
          <a:endParaRPr lang="en-US"/>
        </a:p>
      </dgm:t>
    </dgm:pt>
    <dgm:pt modelId="{ABE266AD-1178-4FC9-BB74-90CB8CA34BDC}" type="sibTrans" cxnId="{DF467487-E624-42D4-BAB4-D343706EEA03}">
      <dgm:prSet/>
      <dgm:spPr/>
      <dgm:t>
        <a:bodyPr/>
        <a:lstStyle/>
        <a:p>
          <a:endParaRPr lang="en-US"/>
        </a:p>
      </dgm:t>
    </dgm:pt>
    <dgm:pt modelId="{DD87491D-5E94-4658-9872-457857DEAE9D}">
      <dgm:prSet/>
      <dgm:spPr/>
      <dgm:t>
        <a:bodyPr/>
        <a:lstStyle/>
        <a:p>
          <a:r>
            <a:rPr lang="en-GB" b="1" dirty="0"/>
            <a:t>Develop a Vision for Change- </a:t>
          </a:r>
          <a:r>
            <a:rPr lang="en-GB" b="1" dirty="0">
              <a:solidFill>
                <a:srgbClr val="7030A0"/>
              </a:solidFill>
            </a:rPr>
            <a:t>Explain clearly what’s changing and the goal-                                          </a:t>
          </a:r>
          <a:r>
            <a:rPr lang="en-GB" b="1" dirty="0">
              <a:solidFill>
                <a:srgbClr val="0070C0"/>
              </a:solidFill>
            </a:rPr>
            <a:t>E.g. ‘We aim to make care planning quicker, safer and easier’.</a:t>
          </a:r>
          <a:endParaRPr lang="en-US" b="1" dirty="0">
            <a:solidFill>
              <a:srgbClr val="0070C0"/>
            </a:solidFill>
          </a:endParaRPr>
        </a:p>
      </dgm:t>
    </dgm:pt>
    <dgm:pt modelId="{C1D4150A-F60F-4D95-AB20-EB8D7B3A78E4}" type="parTrans" cxnId="{664D443D-4F60-4715-932D-AB720E2A42D1}">
      <dgm:prSet/>
      <dgm:spPr/>
      <dgm:t>
        <a:bodyPr/>
        <a:lstStyle/>
        <a:p>
          <a:endParaRPr lang="en-US"/>
        </a:p>
      </dgm:t>
    </dgm:pt>
    <dgm:pt modelId="{C0DB2E0E-2CE4-462A-AB0A-4A61CE14C8A7}" type="sibTrans" cxnId="{664D443D-4F60-4715-932D-AB720E2A42D1}">
      <dgm:prSet/>
      <dgm:spPr/>
      <dgm:t>
        <a:bodyPr/>
        <a:lstStyle/>
        <a:p>
          <a:endParaRPr lang="en-US"/>
        </a:p>
      </dgm:t>
    </dgm:pt>
    <dgm:pt modelId="{98E6CA36-6D96-4770-A79C-CEFF0E908455}">
      <dgm:prSet/>
      <dgm:spPr/>
      <dgm:t>
        <a:bodyPr/>
        <a:lstStyle/>
        <a:p>
          <a:r>
            <a:rPr lang="en-GB" b="1" dirty="0"/>
            <a:t>Communicate the Vision- </a:t>
          </a:r>
          <a:r>
            <a:rPr lang="en-GB" b="1" dirty="0">
              <a:solidFill>
                <a:srgbClr val="7030A0"/>
              </a:solidFill>
            </a:rPr>
            <a:t>Talk about the change in team meetings, handovers, emails-                              </a:t>
          </a:r>
          <a:r>
            <a:rPr lang="en-GB" b="1" dirty="0">
              <a:solidFill>
                <a:srgbClr val="0070C0"/>
              </a:solidFill>
            </a:rPr>
            <a:t>E.g. Weekly briefings with updates and time for questions</a:t>
          </a:r>
          <a:endParaRPr lang="en-US" b="1" dirty="0">
            <a:solidFill>
              <a:srgbClr val="0070C0"/>
            </a:solidFill>
          </a:endParaRPr>
        </a:p>
      </dgm:t>
    </dgm:pt>
    <dgm:pt modelId="{25A2ACEA-C3B8-42E6-A807-F4AA961B4B6A}" type="parTrans" cxnId="{2130AB33-8CC2-4875-8D8E-60FF4D59D71E}">
      <dgm:prSet/>
      <dgm:spPr/>
      <dgm:t>
        <a:bodyPr/>
        <a:lstStyle/>
        <a:p>
          <a:endParaRPr lang="en-US"/>
        </a:p>
      </dgm:t>
    </dgm:pt>
    <dgm:pt modelId="{BC48C7A5-F1C8-4C76-B773-A5695D8A896B}" type="sibTrans" cxnId="{2130AB33-8CC2-4875-8D8E-60FF4D59D71E}">
      <dgm:prSet/>
      <dgm:spPr/>
      <dgm:t>
        <a:bodyPr/>
        <a:lstStyle/>
        <a:p>
          <a:endParaRPr lang="en-US"/>
        </a:p>
      </dgm:t>
    </dgm:pt>
    <dgm:pt modelId="{708B119B-60F1-462E-A788-3A31D6744A4E}">
      <dgm:prSet/>
      <dgm:spPr/>
      <dgm:t>
        <a:bodyPr/>
        <a:lstStyle/>
        <a:p>
          <a:r>
            <a:rPr lang="en-GB" b="1" dirty="0"/>
            <a:t>Remove Obstacles- </a:t>
          </a:r>
          <a:r>
            <a:rPr lang="en-GB" b="1" dirty="0">
              <a:solidFill>
                <a:srgbClr val="7030A0"/>
              </a:solidFill>
            </a:rPr>
            <a:t>Identify and solve problems (e.g. lack of training or fear)  </a:t>
          </a:r>
          <a:br>
            <a:rPr lang="en-GB" b="1" dirty="0">
              <a:solidFill>
                <a:srgbClr val="0070C0"/>
              </a:solidFill>
            </a:rPr>
          </a:br>
          <a:r>
            <a:rPr lang="en-GB" b="1" dirty="0">
              <a:solidFill>
                <a:srgbClr val="0070C0"/>
              </a:solidFill>
            </a:rPr>
            <a:t>E.g. Provide training and offer 1:1 support for nervous staff</a:t>
          </a:r>
          <a:endParaRPr lang="en-US" b="1" dirty="0">
            <a:solidFill>
              <a:srgbClr val="0070C0"/>
            </a:solidFill>
          </a:endParaRPr>
        </a:p>
      </dgm:t>
    </dgm:pt>
    <dgm:pt modelId="{BD81E93F-70BD-4A39-8BC9-664BF001068E}" type="parTrans" cxnId="{C9B6D611-40BB-459F-B2AA-2B38DA4FC873}">
      <dgm:prSet/>
      <dgm:spPr/>
      <dgm:t>
        <a:bodyPr/>
        <a:lstStyle/>
        <a:p>
          <a:endParaRPr lang="en-US"/>
        </a:p>
      </dgm:t>
    </dgm:pt>
    <dgm:pt modelId="{047E990A-1C1C-4694-9BB3-C919C33CCFDA}" type="sibTrans" cxnId="{C9B6D611-40BB-459F-B2AA-2B38DA4FC873}">
      <dgm:prSet/>
      <dgm:spPr/>
      <dgm:t>
        <a:bodyPr/>
        <a:lstStyle/>
        <a:p>
          <a:endParaRPr lang="en-US"/>
        </a:p>
      </dgm:t>
    </dgm:pt>
    <dgm:pt modelId="{0623C3A2-166C-4391-B5A1-C64BF6B09930}">
      <dgm:prSet/>
      <dgm:spPr/>
      <dgm:t>
        <a:bodyPr/>
        <a:lstStyle/>
        <a:p>
          <a:r>
            <a:rPr lang="en-GB" b="1" dirty="0"/>
            <a:t>Create Short-Term Wins- </a:t>
          </a:r>
          <a:r>
            <a:rPr lang="en-GB" b="1" dirty="0">
              <a:solidFill>
                <a:srgbClr val="7030A0"/>
              </a:solidFill>
            </a:rPr>
            <a:t>Celebrate small successes to build momentum-  </a:t>
          </a:r>
          <a:br>
            <a:rPr lang="en-GB" b="1" dirty="0"/>
          </a:br>
          <a:r>
            <a:rPr lang="en-GB" b="1" dirty="0">
              <a:solidFill>
                <a:srgbClr val="0070C0"/>
              </a:solidFill>
            </a:rPr>
            <a:t>E.g. “Care workers now complete plans 30% faster- great job!”</a:t>
          </a:r>
          <a:endParaRPr lang="en-US" b="1" dirty="0">
            <a:solidFill>
              <a:srgbClr val="0070C0"/>
            </a:solidFill>
          </a:endParaRPr>
        </a:p>
      </dgm:t>
    </dgm:pt>
    <dgm:pt modelId="{62173946-7042-4AD5-ADEA-BAB4074CF318}" type="parTrans" cxnId="{1605061D-D8DA-499F-809D-582F14E57027}">
      <dgm:prSet/>
      <dgm:spPr/>
      <dgm:t>
        <a:bodyPr/>
        <a:lstStyle/>
        <a:p>
          <a:endParaRPr lang="en-US"/>
        </a:p>
      </dgm:t>
    </dgm:pt>
    <dgm:pt modelId="{4887377B-A580-46EA-83A4-92A7D145FC31}" type="sibTrans" cxnId="{1605061D-D8DA-499F-809D-582F14E57027}">
      <dgm:prSet/>
      <dgm:spPr/>
      <dgm:t>
        <a:bodyPr/>
        <a:lstStyle/>
        <a:p>
          <a:endParaRPr lang="en-US"/>
        </a:p>
      </dgm:t>
    </dgm:pt>
    <dgm:pt modelId="{46A078F3-0DDE-4FFA-8CEB-E0ED24731C60}">
      <dgm:prSet/>
      <dgm:spPr/>
      <dgm:t>
        <a:bodyPr/>
        <a:lstStyle/>
        <a:p>
          <a:r>
            <a:rPr lang="en-GB" b="1" dirty="0"/>
            <a:t>Build on the Change- </a:t>
          </a:r>
          <a:r>
            <a:rPr lang="en-GB" b="1" dirty="0">
              <a:solidFill>
                <a:srgbClr val="7030A0"/>
              </a:solidFill>
            </a:rPr>
            <a:t>Keep improving based on feedback- </a:t>
          </a:r>
          <a:br>
            <a:rPr lang="en-GB" b="1" dirty="0"/>
          </a:br>
          <a:r>
            <a:rPr lang="en-GB" b="1" dirty="0">
              <a:solidFill>
                <a:srgbClr val="0070C0"/>
              </a:solidFill>
            </a:rPr>
            <a:t>E.g.  Staff asked for simpler templates- we’re updating them now.</a:t>
          </a:r>
          <a:endParaRPr lang="en-US" b="1" dirty="0">
            <a:solidFill>
              <a:srgbClr val="0070C0"/>
            </a:solidFill>
          </a:endParaRPr>
        </a:p>
      </dgm:t>
    </dgm:pt>
    <dgm:pt modelId="{6EC380EA-B890-4171-966F-0A820538971B}" type="parTrans" cxnId="{5ADDB0E4-B804-4DAE-BE0D-C1C7879DC8FF}">
      <dgm:prSet/>
      <dgm:spPr/>
      <dgm:t>
        <a:bodyPr/>
        <a:lstStyle/>
        <a:p>
          <a:endParaRPr lang="en-US"/>
        </a:p>
      </dgm:t>
    </dgm:pt>
    <dgm:pt modelId="{21436043-9B8D-4C68-9524-CEF4A65C76FB}" type="sibTrans" cxnId="{5ADDB0E4-B804-4DAE-BE0D-C1C7879DC8FF}">
      <dgm:prSet/>
      <dgm:spPr/>
      <dgm:t>
        <a:bodyPr/>
        <a:lstStyle/>
        <a:p>
          <a:endParaRPr lang="en-US"/>
        </a:p>
      </dgm:t>
    </dgm:pt>
    <dgm:pt modelId="{FEC4EB1F-FA2C-46D0-9DD4-F26A0CD700C6}">
      <dgm:prSet/>
      <dgm:spPr/>
      <dgm:t>
        <a:bodyPr/>
        <a:lstStyle/>
        <a:p>
          <a:r>
            <a:rPr lang="en-GB" b="1" dirty="0"/>
            <a:t>Anchor the Change in Culture- </a:t>
          </a:r>
          <a:r>
            <a:rPr lang="en-GB" b="1" dirty="0">
              <a:solidFill>
                <a:srgbClr val="7030A0"/>
              </a:solidFill>
            </a:rPr>
            <a:t>Make the change part of daily routines and values- </a:t>
          </a:r>
          <a:br>
            <a:rPr lang="en-GB" b="1" dirty="0"/>
          </a:br>
          <a:r>
            <a:rPr lang="en-GB" b="1" dirty="0">
              <a:solidFill>
                <a:srgbClr val="0070C0"/>
              </a:solidFill>
            </a:rPr>
            <a:t>E.g. New staff are trained using the digital system from day one.</a:t>
          </a:r>
          <a:endParaRPr lang="en-US" b="1" dirty="0">
            <a:solidFill>
              <a:srgbClr val="0070C0"/>
            </a:solidFill>
          </a:endParaRPr>
        </a:p>
      </dgm:t>
    </dgm:pt>
    <dgm:pt modelId="{1A7CBD0D-17DF-439D-8A28-74964DF25CF5}" type="parTrans" cxnId="{96395C5E-1A13-4273-99B8-7CFD4DFAFAC2}">
      <dgm:prSet/>
      <dgm:spPr/>
      <dgm:t>
        <a:bodyPr/>
        <a:lstStyle/>
        <a:p>
          <a:endParaRPr lang="en-US"/>
        </a:p>
      </dgm:t>
    </dgm:pt>
    <dgm:pt modelId="{1AFEDDFA-9131-4E02-8A3E-B6456BF4BE60}" type="sibTrans" cxnId="{96395C5E-1A13-4273-99B8-7CFD4DFAFAC2}">
      <dgm:prSet/>
      <dgm:spPr/>
      <dgm:t>
        <a:bodyPr/>
        <a:lstStyle/>
        <a:p>
          <a:endParaRPr lang="en-US"/>
        </a:p>
      </dgm:t>
    </dgm:pt>
    <dgm:pt modelId="{9C57308F-EF6F-4B14-8E20-845BE116B378}" type="pres">
      <dgm:prSet presAssocID="{09222C30-ABE2-45AD-B72F-5912D3CF0E7F}" presName="root" presStyleCnt="0">
        <dgm:presLayoutVars>
          <dgm:dir/>
          <dgm:resizeHandles val="exact"/>
        </dgm:presLayoutVars>
      </dgm:prSet>
      <dgm:spPr/>
    </dgm:pt>
    <dgm:pt modelId="{CA645945-C465-44E6-B1DB-F911375FCE07}" type="pres">
      <dgm:prSet presAssocID="{A7768A5B-72E8-4A57-9965-80AF47852AD6}" presName="compNode" presStyleCnt="0"/>
      <dgm:spPr/>
    </dgm:pt>
    <dgm:pt modelId="{2AD09EF9-D912-4A18-87D8-C07BAF799F1B}" type="pres">
      <dgm:prSet presAssocID="{A7768A5B-72E8-4A57-9965-80AF47852AD6}" presName="bgRect" presStyleLbl="bgShp" presStyleIdx="0" presStyleCnt="8"/>
      <dgm:spPr/>
    </dgm:pt>
    <dgm:pt modelId="{3D1D2BAA-E5D8-4EBC-9BE0-E9459C82D403}" type="pres">
      <dgm:prSet presAssocID="{A7768A5B-72E8-4A57-9965-80AF47852AD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rritant"/>
        </a:ext>
      </dgm:extLst>
    </dgm:pt>
    <dgm:pt modelId="{EA52C9A2-3D08-4FA1-B7E6-0E786FD9DFE8}" type="pres">
      <dgm:prSet presAssocID="{A7768A5B-72E8-4A57-9965-80AF47852AD6}" presName="spaceRect" presStyleCnt="0"/>
      <dgm:spPr/>
    </dgm:pt>
    <dgm:pt modelId="{3C8D251E-FC9F-4929-BBCA-5BAE212F3D26}" type="pres">
      <dgm:prSet presAssocID="{A7768A5B-72E8-4A57-9965-80AF47852AD6}" presName="parTx" presStyleLbl="revTx" presStyleIdx="0" presStyleCnt="8">
        <dgm:presLayoutVars>
          <dgm:chMax val="0"/>
          <dgm:chPref val="0"/>
        </dgm:presLayoutVars>
      </dgm:prSet>
      <dgm:spPr/>
    </dgm:pt>
    <dgm:pt modelId="{94F8B86C-06B1-4B68-9510-3C3901146E7F}" type="pres">
      <dgm:prSet presAssocID="{462CCC9C-2CDD-497B-88C4-B30FF3399F3E}" presName="sibTrans" presStyleCnt="0"/>
      <dgm:spPr/>
    </dgm:pt>
    <dgm:pt modelId="{DE3721C6-D149-40FF-8F10-EF1013BE4763}" type="pres">
      <dgm:prSet presAssocID="{EF923F5A-EDF6-4C66-9002-60A6A6C83490}" presName="compNode" presStyleCnt="0"/>
      <dgm:spPr/>
    </dgm:pt>
    <dgm:pt modelId="{D2A2CF4D-5970-42EC-9398-351A56A5AAC8}" type="pres">
      <dgm:prSet presAssocID="{EF923F5A-EDF6-4C66-9002-60A6A6C83490}" presName="bgRect" presStyleLbl="bgShp" presStyleIdx="1" presStyleCnt="8"/>
      <dgm:spPr/>
    </dgm:pt>
    <dgm:pt modelId="{51D52E75-C045-422D-88ED-1EA11AB7A773}" type="pres">
      <dgm:prSet presAssocID="{EF923F5A-EDF6-4C66-9002-60A6A6C83490}"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C33F7C86-4F67-487C-9C0E-0C14B5F16D1B}" type="pres">
      <dgm:prSet presAssocID="{EF923F5A-EDF6-4C66-9002-60A6A6C83490}" presName="spaceRect" presStyleCnt="0"/>
      <dgm:spPr/>
    </dgm:pt>
    <dgm:pt modelId="{0F4C5B4A-AEBC-4852-8A9C-F46EF9A1D2FE}" type="pres">
      <dgm:prSet presAssocID="{EF923F5A-EDF6-4C66-9002-60A6A6C83490}" presName="parTx" presStyleLbl="revTx" presStyleIdx="1" presStyleCnt="8">
        <dgm:presLayoutVars>
          <dgm:chMax val="0"/>
          <dgm:chPref val="0"/>
        </dgm:presLayoutVars>
      </dgm:prSet>
      <dgm:spPr/>
    </dgm:pt>
    <dgm:pt modelId="{ACF05199-C66F-40BF-A63F-C87538DE42DF}" type="pres">
      <dgm:prSet presAssocID="{ABE266AD-1178-4FC9-BB74-90CB8CA34BDC}" presName="sibTrans" presStyleCnt="0"/>
      <dgm:spPr/>
    </dgm:pt>
    <dgm:pt modelId="{46355DC9-736E-4301-BA9B-0C827BD404B1}" type="pres">
      <dgm:prSet presAssocID="{DD87491D-5E94-4658-9872-457857DEAE9D}" presName="compNode" presStyleCnt="0"/>
      <dgm:spPr/>
    </dgm:pt>
    <dgm:pt modelId="{B308886F-BE0A-426F-8833-B761C8755E90}" type="pres">
      <dgm:prSet presAssocID="{DD87491D-5E94-4658-9872-457857DEAE9D}" presName="bgRect" presStyleLbl="bgShp" presStyleIdx="2" presStyleCnt="8"/>
      <dgm:spPr/>
    </dgm:pt>
    <dgm:pt modelId="{1E4DC9A0-54D9-448B-A9DB-A3C5BE6292F7}" type="pres">
      <dgm:prSet presAssocID="{DD87491D-5E94-4658-9872-457857DEAE9D}"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rrow Circle"/>
        </a:ext>
      </dgm:extLst>
    </dgm:pt>
    <dgm:pt modelId="{B80F62B0-D067-4099-89CD-C1AF41BD79C9}" type="pres">
      <dgm:prSet presAssocID="{DD87491D-5E94-4658-9872-457857DEAE9D}" presName="spaceRect" presStyleCnt="0"/>
      <dgm:spPr/>
    </dgm:pt>
    <dgm:pt modelId="{4E37D658-991D-4A1B-A9FE-EAE2F9ADD98B}" type="pres">
      <dgm:prSet presAssocID="{DD87491D-5E94-4658-9872-457857DEAE9D}" presName="parTx" presStyleLbl="revTx" presStyleIdx="2" presStyleCnt="8">
        <dgm:presLayoutVars>
          <dgm:chMax val="0"/>
          <dgm:chPref val="0"/>
        </dgm:presLayoutVars>
      </dgm:prSet>
      <dgm:spPr/>
    </dgm:pt>
    <dgm:pt modelId="{FB37DD2B-9064-44EA-8EC2-8BCEEB579E32}" type="pres">
      <dgm:prSet presAssocID="{C0DB2E0E-2CE4-462A-AB0A-4A61CE14C8A7}" presName="sibTrans" presStyleCnt="0"/>
      <dgm:spPr/>
    </dgm:pt>
    <dgm:pt modelId="{2195B1F3-1D49-4291-93B8-EDDB055EF22B}" type="pres">
      <dgm:prSet presAssocID="{98E6CA36-6D96-4770-A79C-CEFF0E908455}" presName="compNode" presStyleCnt="0"/>
      <dgm:spPr/>
    </dgm:pt>
    <dgm:pt modelId="{B262B5D9-CE2E-464F-AAC0-657935D53F7C}" type="pres">
      <dgm:prSet presAssocID="{98E6CA36-6D96-4770-A79C-CEFF0E908455}" presName="bgRect" presStyleLbl="bgShp" presStyleIdx="3" presStyleCnt="8"/>
      <dgm:spPr/>
    </dgm:pt>
    <dgm:pt modelId="{1A76D37D-3AAD-44AE-8332-3F2D10D538AF}" type="pres">
      <dgm:prSet presAssocID="{98E6CA36-6D96-4770-A79C-CEFF0E908455}"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B127FA9B-C465-4782-ABB6-34B8434D7978}" type="pres">
      <dgm:prSet presAssocID="{98E6CA36-6D96-4770-A79C-CEFF0E908455}" presName="spaceRect" presStyleCnt="0"/>
      <dgm:spPr/>
    </dgm:pt>
    <dgm:pt modelId="{0C75ECF3-D6A1-4B81-91D2-C1ECF144896C}" type="pres">
      <dgm:prSet presAssocID="{98E6CA36-6D96-4770-A79C-CEFF0E908455}" presName="parTx" presStyleLbl="revTx" presStyleIdx="3" presStyleCnt="8">
        <dgm:presLayoutVars>
          <dgm:chMax val="0"/>
          <dgm:chPref val="0"/>
        </dgm:presLayoutVars>
      </dgm:prSet>
      <dgm:spPr/>
    </dgm:pt>
    <dgm:pt modelId="{17410AB1-2C35-431B-8257-4881FE84DD1E}" type="pres">
      <dgm:prSet presAssocID="{BC48C7A5-F1C8-4C76-B773-A5695D8A896B}" presName="sibTrans" presStyleCnt="0"/>
      <dgm:spPr/>
    </dgm:pt>
    <dgm:pt modelId="{8C3ACA62-7FE4-492C-883E-9DCC8633AAD6}" type="pres">
      <dgm:prSet presAssocID="{708B119B-60F1-462E-A788-3A31D6744A4E}" presName="compNode" presStyleCnt="0"/>
      <dgm:spPr/>
    </dgm:pt>
    <dgm:pt modelId="{22B598CD-326E-4BE1-A292-E769B321E169}" type="pres">
      <dgm:prSet presAssocID="{708B119B-60F1-462E-A788-3A31D6744A4E}" presName="bgRect" presStyleLbl="bgShp" presStyleIdx="4" presStyleCnt="8"/>
      <dgm:spPr/>
    </dgm:pt>
    <dgm:pt modelId="{7ED2FFD0-A676-4AA1-9CEA-B87DCEA9FE26}" type="pres">
      <dgm:prSet presAssocID="{708B119B-60F1-462E-A788-3A31D6744A4E}"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fused Person"/>
        </a:ext>
      </dgm:extLst>
    </dgm:pt>
    <dgm:pt modelId="{47D06676-B104-4B73-8E33-A0FA792CEBD7}" type="pres">
      <dgm:prSet presAssocID="{708B119B-60F1-462E-A788-3A31D6744A4E}" presName="spaceRect" presStyleCnt="0"/>
      <dgm:spPr/>
    </dgm:pt>
    <dgm:pt modelId="{3A229BD5-FF47-405A-B864-07F37E2495CF}" type="pres">
      <dgm:prSet presAssocID="{708B119B-60F1-462E-A788-3A31D6744A4E}" presName="parTx" presStyleLbl="revTx" presStyleIdx="4" presStyleCnt="8">
        <dgm:presLayoutVars>
          <dgm:chMax val="0"/>
          <dgm:chPref val="0"/>
        </dgm:presLayoutVars>
      </dgm:prSet>
      <dgm:spPr/>
    </dgm:pt>
    <dgm:pt modelId="{2151CBC6-423A-4620-A2C0-665271B88674}" type="pres">
      <dgm:prSet presAssocID="{047E990A-1C1C-4694-9BB3-C919C33CCFDA}" presName="sibTrans" presStyleCnt="0"/>
      <dgm:spPr/>
    </dgm:pt>
    <dgm:pt modelId="{83C08207-7D8C-4790-8328-51206D3CA4CE}" type="pres">
      <dgm:prSet presAssocID="{0623C3A2-166C-4391-B5A1-C64BF6B09930}" presName="compNode" presStyleCnt="0"/>
      <dgm:spPr/>
    </dgm:pt>
    <dgm:pt modelId="{F6635DB3-B1CB-4846-B6DF-5E24661C1A1F}" type="pres">
      <dgm:prSet presAssocID="{0623C3A2-166C-4391-B5A1-C64BF6B09930}" presName="bgRect" presStyleLbl="bgShp" presStyleIdx="5" presStyleCnt="8"/>
      <dgm:spPr/>
    </dgm:pt>
    <dgm:pt modelId="{478ECC35-6B75-4D22-9B25-9B5EFECAAE27}" type="pres">
      <dgm:prSet presAssocID="{0623C3A2-166C-4391-B5A1-C64BF6B09930}"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cracker"/>
        </a:ext>
      </dgm:extLst>
    </dgm:pt>
    <dgm:pt modelId="{CBA291A2-8726-4523-AAC6-B7D8F3FAA944}" type="pres">
      <dgm:prSet presAssocID="{0623C3A2-166C-4391-B5A1-C64BF6B09930}" presName="spaceRect" presStyleCnt="0"/>
      <dgm:spPr/>
    </dgm:pt>
    <dgm:pt modelId="{3859BAE9-EA3A-4462-AA9D-17251784A8D3}" type="pres">
      <dgm:prSet presAssocID="{0623C3A2-166C-4391-B5A1-C64BF6B09930}" presName="parTx" presStyleLbl="revTx" presStyleIdx="5" presStyleCnt="8">
        <dgm:presLayoutVars>
          <dgm:chMax val="0"/>
          <dgm:chPref val="0"/>
        </dgm:presLayoutVars>
      </dgm:prSet>
      <dgm:spPr/>
    </dgm:pt>
    <dgm:pt modelId="{EEFBCB69-A15C-439A-9E7E-7031E458CCB2}" type="pres">
      <dgm:prSet presAssocID="{4887377B-A580-46EA-83A4-92A7D145FC31}" presName="sibTrans" presStyleCnt="0"/>
      <dgm:spPr/>
    </dgm:pt>
    <dgm:pt modelId="{721FBD63-DCC6-4968-A15D-E4C45493D362}" type="pres">
      <dgm:prSet presAssocID="{46A078F3-0DDE-4FFA-8CEB-E0ED24731C60}" presName="compNode" presStyleCnt="0"/>
      <dgm:spPr/>
    </dgm:pt>
    <dgm:pt modelId="{8F405D04-08D8-49B3-A3BA-2490C7E31D9C}" type="pres">
      <dgm:prSet presAssocID="{46A078F3-0DDE-4FFA-8CEB-E0ED24731C60}" presName="bgRect" presStyleLbl="bgShp" presStyleIdx="6" presStyleCnt="8"/>
      <dgm:spPr/>
    </dgm:pt>
    <dgm:pt modelId="{8A1ABE10-459B-4F01-8F93-3A4B0FFAA776}" type="pres">
      <dgm:prSet presAssocID="{46A078F3-0DDE-4FFA-8CEB-E0ED24731C60}"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Workflow"/>
        </a:ext>
      </dgm:extLst>
    </dgm:pt>
    <dgm:pt modelId="{B01FBA0F-C9D4-4C2D-AB97-5F3558A1F257}" type="pres">
      <dgm:prSet presAssocID="{46A078F3-0DDE-4FFA-8CEB-E0ED24731C60}" presName="spaceRect" presStyleCnt="0"/>
      <dgm:spPr/>
    </dgm:pt>
    <dgm:pt modelId="{636F41E6-B9C7-4DFC-9E47-D540A3E0C3C3}" type="pres">
      <dgm:prSet presAssocID="{46A078F3-0DDE-4FFA-8CEB-E0ED24731C60}" presName="parTx" presStyleLbl="revTx" presStyleIdx="6" presStyleCnt="8">
        <dgm:presLayoutVars>
          <dgm:chMax val="0"/>
          <dgm:chPref val="0"/>
        </dgm:presLayoutVars>
      </dgm:prSet>
      <dgm:spPr/>
    </dgm:pt>
    <dgm:pt modelId="{6747449F-6A79-4E05-AD98-6CA41E5726DC}" type="pres">
      <dgm:prSet presAssocID="{21436043-9B8D-4C68-9524-CEF4A65C76FB}" presName="sibTrans" presStyleCnt="0"/>
      <dgm:spPr/>
    </dgm:pt>
    <dgm:pt modelId="{2CB4E445-A0A9-4E2F-A114-89228FD3B976}" type="pres">
      <dgm:prSet presAssocID="{FEC4EB1F-FA2C-46D0-9DD4-F26A0CD700C6}" presName="compNode" presStyleCnt="0"/>
      <dgm:spPr/>
    </dgm:pt>
    <dgm:pt modelId="{FFB2B0B2-00DF-4631-A7F7-E8FF1C7B7A38}" type="pres">
      <dgm:prSet presAssocID="{FEC4EB1F-FA2C-46D0-9DD4-F26A0CD700C6}" presName="bgRect" presStyleLbl="bgShp" presStyleIdx="7" presStyleCnt="8"/>
      <dgm:spPr/>
    </dgm:pt>
    <dgm:pt modelId="{93761604-E843-41FA-862C-AFF2F22B0656}" type="pres">
      <dgm:prSet presAssocID="{FEC4EB1F-FA2C-46D0-9DD4-F26A0CD700C6}"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chor"/>
        </a:ext>
      </dgm:extLst>
    </dgm:pt>
    <dgm:pt modelId="{BD31B15F-C246-47A9-A361-AD23DD9C6BF6}" type="pres">
      <dgm:prSet presAssocID="{FEC4EB1F-FA2C-46D0-9DD4-F26A0CD700C6}" presName="spaceRect" presStyleCnt="0"/>
      <dgm:spPr/>
    </dgm:pt>
    <dgm:pt modelId="{0E8D7BE2-E421-4663-B8B2-16C3DBA57F65}" type="pres">
      <dgm:prSet presAssocID="{FEC4EB1F-FA2C-46D0-9DD4-F26A0CD700C6}" presName="parTx" presStyleLbl="revTx" presStyleIdx="7" presStyleCnt="8">
        <dgm:presLayoutVars>
          <dgm:chMax val="0"/>
          <dgm:chPref val="0"/>
        </dgm:presLayoutVars>
      </dgm:prSet>
      <dgm:spPr/>
    </dgm:pt>
  </dgm:ptLst>
  <dgm:cxnLst>
    <dgm:cxn modelId="{4663F102-32A8-4629-BE5F-5FDFF6206AC9}" type="presOf" srcId="{46A078F3-0DDE-4FFA-8CEB-E0ED24731C60}" destId="{636F41E6-B9C7-4DFC-9E47-D540A3E0C3C3}" srcOrd="0" destOrd="0" presId="urn:microsoft.com/office/officeart/2018/2/layout/IconVerticalSolidList"/>
    <dgm:cxn modelId="{D4D38811-3D76-4C4E-95A3-BA6F81FED008}" type="presOf" srcId="{0623C3A2-166C-4391-B5A1-C64BF6B09930}" destId="{3859BAE9-EA3A-4462-AA9D-17251784A8D3}" srcOrd="0" destOrd="0" presId="urn:microsoft.com/office/officeart/2018/2/layout/IconVerticalSolidList"/>
    <dgm:cxn modelId="{C9B6D611-40BB-459F-B2AA-2B38DA4FC873}" srcId="{09222C30-ABE2-45AD-B72F-5912D3CF0E7F}" destId="{708B119B-60F1-462E-A788-3A31D6744A4E}" srcOrd="4" destOrd="0" parTransId="{BD81E93F-70BD-4A39-8BC9-664BF001068E}" sibTransId="{047E990A-1C1C-4694-9BB3-C919C33CCFDA}"/>
    <dgm:cxn modelId="{1605061D-D8DA-499F-809D-582F14E57027}" srcId="{09222C30-ABE2-45AD-B72F-5912D3CF0E7F}" destId="{0623C3A2-166C-4391-B5A1-C64BF6B09930}" srcOrd="5" destOrd="0" parTransId="{62173946-7042-4AD5-ADEA-BAB4074CF318}" sibTransId="{4887377B-A580-46EA-83A4-92A7D145FC31}"/>
    <dgm:cxn modelId="{2130AB33-8CC2-4875-8D8E-60FF4D59D71E}" srcId="{09222C30-ABE2-45AD-B72F-5912D3CF0E7F}" destId="{98E6CA36-6D96-4770-A79C-CEFF0E908455}" srcOrd="3" destOrd="0" parTransId="{25A2ACEA-C3B8-42E6-A807-F4AA961B4B6A}" sibTransId="{BC48C7A5-F1C8-4C76-B773-A5695D8A896B}"/>
    <dgm:cxn modelId="{664D443D-4F60-4715-932D-AB720E2A42D1}" srcId="{09222C30-ABE2-45AD-B72F-5912D3CF0E7F}" destId="{DD87491D-5E94-4658-9872-457857DEAE9D}" srcOrd="2" destOrd="0" parTransId="{C1D4150A-F60F-4D95-AB20-EB8D7B3A78E4}" sibTransId="{C0DB2E0E-2CE4-462A-AB0A-4A61CE14C8A7}"/>
    <dgm:cxn modelId="{96395C5E-1A13-4273-99B8-7CFD4DFAFAC2}" srcId="{09222C30-ABE2-45AD-B72F-5912D3CF0E7F}" destId="{FEC4EB1F-FA2C-46D0-9DD4-F26A0CD700C6}" srcOrd="7" destOrd="0" parTransId="{1A7CBD0D-17DF-439D-8A28-74964DF25CF5}" sibTransId="{1AFEDDFA-9131-4E02-8A3E-B6456BF4BE60}"/>
    <dgm:cxn modelId="{81B05975-FA42-4B8F-9281-D4DF88350248}" type="presOf" srcId="{DD87491D-5E94-4658-9872-457857DEAE9D}" destId="{4E37D658-991D-4A1B-A9FE-EAE2F9ADD98B}" srcOrd="0" destOrd="0" presId="urn:microsoft.com/office/officeart/2018/2/layout/IconVerticalSolidList"/>
    <dgm:cxn modelId="{DF467487-E624-42D4-BAB4-D343706EEA03}" srcId="{09222C30-ABE2-45AD-B72F-5912D3CF0E7F}" destId="{EF923F5A-EDF6-4C66-9002-60A6A6C83490}" srcOrd="1" destOrd="0" parTransId="{26067D92-03AE-4478-BD52-CEE368D6DE92}" sibTransId="{ABE266AD-1178-4FC9-BB74-90CB8CA34BDC}"/>
    <dgm:cxn modelId="{996CCF88-B731-49FF-9528-CA3553E3384E}" srcId="{09222C30-ABE2-45AD-B72F-5912D3CF0E7F}" destId="{A7768A5B-72E8-4A57-9965-80AF47852AD6}" srcOrd="0" destOrd="0" parTransId="{F53267E6-184C-46D3-A5DC-3AF3DAB82B63}" sibTransId="{462CCC9C-2CDD-497B-88C4-B30FF3399F3E}"/>
    <dgm:cxn modelId="{9A8FE896-818D-4089-AD60-527775FA2259}" type="presOf" srcId="{FEC4EB1F-FA2C-46D0-9DD4-F26A0CD700C6}" destId="{0E8D7BE2-E421-4663-B8B2-16C3DBA57F65}" srcOrd="0" destOrd="0" presId="urn:microsoft.com/office/officeart/2018/2/layout/IconVerticalSolidList"/>
    <dgm:cxn modelId="{B2285AA1-F428-4A4F-A8B5-D4FB755C4801}" type="presOf" srcId="{EF923F5A-EDF6-4C66-9002-60A6A6C83490}" destId="{0F4C5B4A-AEBC-4852-8A9C-F46EF9A1D2FE}" srcOrd="0" destOrd="0" presId="urn:microsoft.com/office/officeart/2018/2/layout/IconVerticalSolidList"/>
    <dgm:cxn modelId="{97B34BC7-7EAA-4852-9071-EA6EE06A8B5F}" type="presOf" srcId="{09222C30-ABE2-45AD-B72F-5912D3CF0E7F}" destId="{9C57308F-EF6F-4B14-8E20-845BE116B378}" srcOrd="0" destOrd="0" presId="urn:microsoft.com/office/officeart/2018/2/layout/IconVerticalSolidList"/>
    <dgm:cxn modelId="{FEDFD7D8-6FD9-4F57-8D9D-377F55FF1429}" type="presOf" srcId="{98E6CA36-6D96-4770-A79C-CEFF0E908455}" destId="{0C75ECF3-D6A1-4B81-91D2-C1ECF144896C}" srcOrd="0" destOrd="0" presId="urn:microsoft.com/office/officeart/2018/2/layout/IconVerticalSolidList"/>
    <dgm:cxn modelId="{5ADDB0E4-B804-4DAE-BE0D-C1C7879DC8FF}" srcId="{09222C30-ABE2-45AD-B72F-5912D3CF0E7F}" destId="{46A078F3-0DDE-4FFA-8CEB-E0ED24731C60}" srcOrd="6" destOrd="0" parTransId="{6EC380EA-B890-4171-966F-0A820538971B}" sibTransId="{21436043-9B8D-4C68-9524-CEF4A65C76FB}"/>
    <dgm:cxn modelId="{04ABE7EA-B324-4A6F-B5A2-DBF458AF8CB1}" type="presOf" srcId="{708B119B-60F1-462E-A788-3A31D6744A4E}" destId="{3A229BD5-FF47-405A-B864-07F37E2495CF}" srcOrd="0" destOrd="0" presId="urn:microsoft.com/office/officeart/2018/2/layout/IconVerticalSolidList"/>
    <dgm:cxn modelId="{58D29CFC-7DBE-42B8-99B9-D9F18628E278}" type="presOf" srcId="{A7768A5B-72E8-4A57-9965-80AF47852AD6}" destId="{3C8D251E-FC9F-4929-BBCA-5BAE212F3D26}" srcOrd="0" destOrd="0" presId="urn:microsoft.com/office/officeart/2018/2/layout/IconVerticalSolidList"/>
    <dgm:cxn modelId="{166C1F3E-7517-465D-9881-C7FB170B3F57}" type="presParOf" srcId="{9C57308F-EF6F-4B14-8E20-845BE116B378}" destId="{CA645945-C465-44E6-B1DB-F911375FCE07}" srcOrd="0" destOrd="0" presId="urn:microsoft.com/office/officeart/2018/2/layout/IconVerticalSolidList"/>
    <dgm:cxn modelId="{9B6702AD-D782-4FA3-B2E0-E3E6AAFD4BCE}" type="presParOf" srcId="{CA645945-C465-44E6-B1DB-F911375FCE07}" destId="{2AD09EF9-D912-4A18-87D8-C07BAF799F1B}" srcOrd="0" destOrd="0" presId="urn:microsoft.com/office/officeart/2018/2/layout/IconVerticalSolidList"/>
    <dgm:cxn modelId="{05D90809-73C2-4886-8F86-755639594769}" type="presParOf" srcId="{CA645945-C465-44E6-B1DB-F911375FCE07}" destId="{3D1D2BAA-E5D8-4EBC-9BE0-E9459C82D403}" srcOrd="1" destOrd="0" presId="urn:microsoft.com/office/officeart/2018/2/layout/IconVerticalSolidList"/>
    <dgm:cxn modelId="{7FFA6261-0E33-4098-9F2E-2ABDF659B9B4}" type="presParOf" srcId="{CA645945-C465-44E6-B1DB-F911375FCE07}" destId="{EA52C9A2-3D08-4FA1-B7E6-0E786FD9DFE8}" srcOrd="2" destOrd="0" presId="urn:microsoft.com/office/officeart/2018/2/layout/IconVerticalSolidList"/>
    <dgm:cxn modelId="{9BBFD751-25ED-4622-9032-52F881F140D6}" type="presParOf" srcId="{CA645945-C465-44E6-B1DB-F911375FCE07}" destId="{3C8D251E-FC9F-4929-BBCA-5BAE212F3D26}" srcOrd="3" destOrd="0" presId="urn:microsoft.com/office/officeart/2018/2/layout/IconVerticalSolidList"/>
    <dgm:cxn modelId="{3868E45B-B09D-46E4-A949-7BD6EFBC8567}" type="presParOf" srcId="{9C57308F-EF6F-4B14-8E20-845BE116B378}" destId="{94F8B86C-06B1-4B68-9510-3C3901146E7F}" srcOrd="1" destOrd="0" presId="urn:microsoft.com/office/officeart/2018/2/layout/IconVerticalSolidList"/>
    <dgm:cxn modelId="{81C093D1-B220-493A-AB91-5D84F0AC40C3}" type="presParOf" srcId="{9C57308F-EF6F-4B14-8E20-845BE116B378}" destId="{DE3721C6-D149-40FF-8F10-EF1013BE4763}" srcOrd="2" destOrd="0" presId="urn:microsoft.com/office/officeart/2018/2/layout/IconVerticalSolidList"/>
    <dgm:cxn modelId="{B049A69F-1049-4DCB-98EB-653B455BBA28}" type="presParOf" srcId="{DE3721C6-D149-40FF-8F10-EF1013BE4763}" destId="{D2A2CF4D-5970-42EC-9398-351A56A5AAC8}" srcOrd="0" destOrd="0" presId="urn:microsoft.com/office/officeart/2018/2/layout/IconVerticalSolidList"/>
    <dgm:cxn modelId="{0D3033F1-4411-405A-874C-51EF4440DD23}" type="presParOf" srcId="{DE3721C6-D149-40FF-8F10-EF1013BE4763}" destId="{51D52E75-C045-422D-88ED-1EA11AB7A773}" srcOrd="1" destOrd="0" presId="urn:microsoft.com/office/officeart/2018/2/layout/IconVerticalSolidList"/>
    <dgm:cxn modelId="{396D211F-6F35-468D-901D-F567545F00FA}" type="presParOf" srcId="{DE3721C6-D149-40FF-8F10-EF1013BE4763}" destId="{C33F7C86-4F67-487C-9C0E-0C14B5F16D1B}" srcOrd="2" destOrd="0" presId="urn:microsoft.com/office/officeart/2018/2/layout/IconVerticalSolidList"/>
    <dgm:cxn modelId="{FA2213AC-1B40-45EB-AD6E-F59E03671BAD}" type="presParOf" srcId="{DE3721C6-D149-40FF-8F10-EF1013BE4763}" destId="{0F4C5B4A-AEBC-4852-8A9C-F46EF9A1D2FE}" srcOrd="3" destOrd="0" presId="urn:microsoft.com/office/officeart/2018/2/layout/IconVerticalSolidList"/>
    <dgm:cxn modelId="{545A06F4-95AC-4097-A98C-9E848059BA8B}" type="presParOf" srcId="{9C57308F-EF6F-4B14-8E20-845BE116B378}" destId="{ACF05199-C66F-40BF-A63F-C87538DE42DF}" srcOrd="3" destOrd="0" presId="urn:microsoft.com/office/officeart/2018/2/layout/IconVerticalSolidList"/>
    <dgm:cxn modelId="{8EF15A04-4ACB-4B3D-BA93-BEBA8492A138}" type="presParOf" srcId="{9C57308F-EF6F-4B14-8E20-845BE116B378}" destId="{46355DC9-736E-4301-BA9B-0C827BD404B1}" srcOrd="4" destOrd="0" presId="urn:microsoft.com/office/officeart/2018/2/layout/IconVerticalSolidList"/>
    <dgm:cxn modelId="{1054522C-95A0-42E8-8373-BE0AED4197AF}" type="presParOf" srcId="{46355DC9-736E-4301-BA9B-0C827BD404B1}" destId="{B308886F-BE0A-426F-8833-B761C8755E90}" srcOrd="0" destOrd="0" presId="urn:microsoft.com/office/officeart/2018/2/layout/IconVerticalSolidList"/>
    <dgm:cxn modelId="{303A3AB0-11DC-4D49-9378-FFF20ABF382A}" type="presParOf" srcId="{46355DC9-736E-4301-BA9B-0C827BD404B1}" destId="{1E4DC9A0-54D9-448B-A9DB-A3C5BE6292F7}" srcOrd="1" destOrd="0" presId="urn:microsoft.com/office/officeart/2018/2/layout/IconVerticalSolidList"/>
    <dgm:cxn modelId="{C434119B-BE4E-41EF-91E4-6049BB368D33}" type="presParOf" srcId="{46355DC9-736E-4301-BA9B-0C827BD404B1}" destId="{B80F62B0-D067-4099-89CD-C1AF41BD79C9}" srcOrd="2" destOrd="0" presId="urn:microsoft.com/office/officeart/2018/2/layout/IconVerticalSolidList"/>
    <dgm:cxn modelId="{E7FD757B-03F5-4859-A7D7-1F9759572DD4}" type="presParOf" srcId="{46355DC9-736E-4301-BA9B-0C827BD404B1}" destId="{4E37D658-991D-4A1B-A9FE-EAE2F9ADD98B}" srcOrd="3" destOrd="0" presId="urn:microsoft.com/office/officeart/2018/2/layout/IconVerticalSolidList"/>
    <dgm:cxn modelId="{6CFF3A9B-2FFE-44F8-974C-93AF06E0FD9D}" type="presParOf" srcId="{9C57308F-EF6F-4B14-8E20-845BE116B378}" destId="{FB37DD2B-9064-44EA-8EC2-8BCEEB579E32}" srcOrd="5" destOrd="0" presId="urn:microsoft.com/office/officeart/2018/2/layout/IconVerticalSolidList"/>
    <dgm:cxn modelId="{3EABFA71-949F-4939-94CC-AAF27BDF9CBB}" type="presParOf" srcId="{9C57308F-EF6F-4B14-8E20-845BE116B378}" destId="{2195B1F3-1D49-4291-93B8-EDDB055EF22B}" srcOrd="6" destOrd="0" presId="urn:microsoft.com/office/officeart/2018/2/layout/IconVerticalSolidList"/>
    <dgm:cxn modelId="{636C7485-C416-4BE9-984C-CE398B174C37}" type="presParOf" srcId="{2195B1F3-1D49-4291-93B8-EDDB055EF22B}" destId="{B262B5D9-CE2E-464F-AAC0-657935D53F7C}" srcOrd="0" destOrd="0" presId="urn:microsoft.com/office/officeart/2018/2/layout/IconVerticalSolidList"/>
    <dgm:cxn modelId="{A58F3913-7A08-426D-951B-9EE1674B3633}" type="presParOf" srcId="{2195B1F3-1D49-4291-93B8-EDDB055EF22B}" destId="{1A76D37D-3AAD-44AE-8332-3F2D10D538AF}" srcOrd="1" destOrd="0" presId="urn:microsoft.com/office/officeart/2018/2/layout/IconVerticalSolidList"/>
    <dgm:cxn modelId="{F00E90A3-E48F-4136-A3B1-7114519B0EFC}" type="presParOf" srcId="{2195B1F3-1D49-4291-93B8-EDDB055EF22B}" destId="{B127FA9B-C465-4782-ABB6-34B8434D7978}" srcOrd="2" destOrd="0" presId="urn:microsoft.com/office/officeart/2018/2/layout/IconVerticalSolidList"/>
    <dgm:cxn modelId="{952DD503-E267-4BF7-B948-5CBEC323D8AF}" type="presParOf" srcId="{2195B1F3-1D49-4291-93B8-EDDB055EF22B}" destId="{0C75ECF3-D6A1-4B81-91D2-C1ECF144896C}" srcOrd="3" destOrd="0" presId="urn:microsoft.com/office/officeart/2018/2/layout/IconVerticalSolidList"/>
    <dgm:cxn modelId="{6B0FAD59-8CF0-4C24-A680-A218C27D8A50}" type="presParOf" srcId="{9C57308F-EF6F-4B14-8E20-845BE116B378}" destId="{17410AB1-2C35-431B-8257-4881FE84DD1E}" srcOrd="7" destOrd="0" presId="urn:microsoft.com/office/officeart/2018/2/layout/IconVerticalSolidList"/>
    <dgm:cxn modelId="{25EE9E09-2F65-495D-8799-296BB6AF65CA}" type="presParOf" srcId="{9C57308F-EF6F-4B14-8E20-845BE116B378}" destId="{8C3ACA62-7FE4-492C-883E-9DCC8633AAD6}" srcOrd="8" destOrd="0" presId="urn:microsoft.com/office/officeart/2018/2/layout/IconVerticalSolidList"/>
    <dgm:cxn modelId="{B9CA206D-BC14-47E1-AB1E-372FDD9BA65A}" type="presParOf" srcId="{8C3ACA62-7FE4-492C-883E-9DCC8633AAD6}" destId="{22B598CD-326E-4BE1-A292-E769B321E169}" srcOrd="0" destOrd="0" presId="urn:microsoft.com/office/officeart/2018/2/layout/IconVerticalSolidList"/>
    <dgm:cxn modelId="{D1976B98-E5CF-4DB7-B3E1-B12A2C81ECA0}" type="presParOf" srcId="{8C3ACA62-7FE4-492C-883E-9DCC8633AAD6}" destId="{7ED2FFD0-A676-4AA1-9CEA-B87DCEA9FE26}" srcOrd="1" destOrd="0" presId="urn:microsoft.com/office/officeart/2018/2/layout/IconVerticalSolidList"/>
    <dgm:cxn modelId="{E9A0215A-C1F4-4F7A-AA76-3D651902ECE0}" type="presParOf" srcId="{8C3ACA62-7FE4-492C-883E-9DCC8633AAD6}" destId="{47D06676-B104-4B73-8E33-A0FA792CEBD7}" srcOrd="2" destOrd="0" presId="urn:microsoft.com/office/officeart/2018/2/layout/IconVerticalSolidList"/>
    <dgm:cxn modelId="{A1F2CC31-1BAA-47DD-937F-BB27BE3011E2}" type="presParOf" srcId="{8C3ACA62-7FE4-492C-883E-9DCC8633AAD6}" destId="{3A229BD5-FF47-405A-B864-07F37E2495CF}" srcOrd="3" destOrd="0" presId="urn:microsoft.com/office/officeart/2018/2/layout/IconVerticalSolidList"/>
    <dgm:cxn modelId="{D0985FAF-5A57-43EE-B8CB-F40CE823600E}" type="presParOf" srcId="{9C57308F-EF6F-4B14-8E20-845BE116B378}" destId="{2151CBC6-423A-4620-A2C0-665271B88674}" srcOrd="9" destOrd="0" presId="urn:microsoft.com/office/officeart/2018/2/layout/IconVerticalSolidList"/>
    <dgm:cxn modelId="{3A25BC7C-7622-425D-9FA1-4BF8C6F7EA73}" type="presParOf" srcId="{9C57308F-EF6F-4B14-8E20-845BE116B378}" destId="{83C08207-7D8C-4790-8328-51206D3CA4CE}" srcOrd="10" destOrd="0" presId="urn:microsoft.com/office/officeart/2018/2/layout/IconVerticalSolidList"/>
    <dgm:cxn modelId="{FEC82319-7315-4E59-AB49-DAA0721A3595}" type="presParOf" srcId="{83C08207-7D8C-4790-8328-51206D3CA4CE}" destId="{F6635DB3-B1CB-4846-B6DF-5E24661C1A1F}" srcOrd="0" destOrd="0" presId="urn:microsoft.com/office/officeart/2018/2/layout/IconVerticalSolidList"/>
    <dgm:cxn modelId="{C53C9671-B477-4463-A71B-99896BE81F73}" type="presParOf" srcId="{83C08207-7D8C-4790-8328-51206D3CA4CE}" destId="{478ECC35-6B75-4D22-9B25-9B5EFECAAE27}" srcOrd="1" destOrd="0" presId="urn:microsoft.com/office/officeart/2018/2/layout/IconVerticalSolidList"/>
    <dgm:cxn modelId="{9C9B3B6F-157A-46F2-B195-4C61FBAA3B05}" type="presParOf" srcId="{83C08207-7D8C-4790-8328-51206D3CA4CE}" destId="{CBA291A2-8726-4523-AAC6-B7D8F3FAA944}" srcOrd="2" destOrd="0" presId="urn:microsoft.com/office/officeart/2018/2/layout/IconVerticalSolidList"/>
    <dgm:cxn modelId="{5A7BB193-FD68-407B-9687-54D2084D932D}" type="presParOf" srcId="{83C08207-7D8C-4790-8328-51206D3CA4CE}" destId="{3859BAE9-EA3A-4462-AA9D-17251784A8D3}" srcOrd="3" destOrd="0" presId="urn:microsoft.com/office/officeart/2018/2/layout/IconVerticalSolidList"/>
    <dgm:cxn modelId="{2CBCCE9E-CD5F-49B7-B2A4-E8E8EA9353A7}" type="presParOf" srcId="{9C57308F-EF6F-4B14-8E20-845BE116B378}" destId="{EEFBCB69-A15C-439A-9E7E-7031E458CCB2}" srcOrd="11" destOrd="0" presId="urn:microsoft.com/office/officeart/2018/2/layout/IconVerticalSolidList"/>
    <dgm:cxn modelId="{7DCAD574-6E9E-494F-B229-0E62DB923B83}" type="presParOf" srcId="{9C57308F-EF6F-4B14-8E20-845BE116B378}" destId="{721FBD63-DCC6-4968-A15D-E4C45493D362}" srcOrd="12" destOrd="0" presId="urn:microsoft.com/office/officeart/2018/2/layout/IconVerticalSolidList"/>
    <dgm:cxn modelId="{6945D7B9-3085-422B-A590-44B4265CEEEB}" type="presParOf" srcId="{721FBD63-DCC6-4968-A15D-E4C45493D362}" destId="{8F405D04-08D8-49B3-A3BA-2490C7E31D9C}" srcOrd="0" destOrd="0" presId="urn:microsoft.com/office/officeart/2018/2/layout/IconVerticalSolidList"/>
    <dgm:cxn modelId="{90533F93-93CD-480C-A3E2-C988D1D442A7}" type="presParOf" srcId="{721FBD63-DCC6-4968-A15D-E4C45493D362}" destId="{8A1ABE10-459B-4F01-8F93-3A4B0FFAA776}" srcOrd="1" destOrd="0" presId="urn:microsoft.com/office/officeart/2018/2/layout/IconVerticalSolidList"/>
    <dgm:cxn modelId="{B9C45B25-FBDD-4D6B-8968-256D09B8B4A8}" type="presParOf" srcId="{721FBD63-DCC6-4968-A15D-E4C45493D362}" destId="{B01FBA0F-C9D4-4C2D-AB97-5F3558A1F257}" srcOrd="2" destOrd="0" presId="urn:microsoft.com/office/officeart/2018/2/layout/IconVerticalSolidList"/>
    <dgm:cxn modelId="{4D0271C5-3B7C-47FA-9C47-C9C131435D7A}" type="presParOf" srcId="{721FBD63-DCC6-4968-A15D-E4C45493D362}" destId="{636F41E6-B9C7-4DFC-9E47-D540A3E0C3C3}" srcOrd="3" destOrd="0" presId="urn:microsoft.com/office/officeart/2018/2/layout/IconVerticalSolidList"/>
    <dgm:cxn modelId="{97FDD277-16A0-45C9-B0AE-8A7BC1556F49}" type="presParOf" srcId="{9C57308F-EF6F-4B14-8E20-845BE116B378}" destId="{6747449F-6A79-4E05-AD98-6CA41E5726DC}" srcOrd="13" destOrd="0" presId="urn:microsoft.com/office/officeart/2018/2/layout/IconVerticalSolidList"/>
    <dgm:cxn modelId="{5CC63AD3-164F-46B6-A79E-31D85AE20D9F}" type="presParOf" srcId="{9C57308F-EF6F-4B14-8E20-845BE116B378}" destId="{2CB4E445-A0A9-4E2F-A114-89228FD3B976}" srcOrd="14" destOrd="0" presId="urn:microsoft.com/office/officeart/2018/2/layout/IconVerticalSolidList"/>
    <dgm:cxn modelId="{23AE8155-66D5-46FD-9C4E-2F3F5FC12019}" type="presParOf" srcId="{2CB4E445-A0A9-4E2F-A114-89228FD3B976}" destId="{FFB2B0B2-00DF-4631-A7F7-E8FF1C7B7A38}" srcOrd="0" destOrd="0" presId="urn:microsoft.com/office/officeart/2018/2/layout/IconVerticalSolidList"/>
    <dgm:cxn modelId="{652663E3-5AB4-40AC-B782-E28184EA33BC}" type="presParOf" srcId="{2CB4E445-A0A9-4E2F-A114-89228FD3B976}" destId="{93761604-E843-41FA-862C-AFF2F22B0656}" srcOrd="1" destOrd="0" presId="urn:microsoft.com/office/officeart/2018/2/layout/IconVerticalSolidList"/>
    <dgm:cxn modelId="{18DE60ED-BCBC-49D0-AECC-F15446D41990}" type="presParOf" srcId="{2CB4E445-A0A9-4E2F-A114-89228FD3B976}" destId="{BD31B15F-C246-47A9-A361-AD23DD9C6BF6}" srcOrd="2" destOrd="0" presId="urn:microsoft.com/office/officeart/2018/2/layout/IconVerticalSolidList"/>
    <dgm:cxn modelId="{4924D862-D635-4D95-8178-8C8321E0844E}" type="presParOf" srcId="{2CB4E445-A0A9-4E2F-A114-89228FD3B976}" destId="{0E8D7BE2-E421-4663-B8B2-16C3DBA57F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5965FD-8D40-40E8-BCFF-4277C0DAC64B}"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F9620794-B9D2-4B07-84B7-7ECD552093F4}">
      <dgm:prSet/>
      <dgm:spPr/>
      <dgm:t>
        <a:bodyPr/>
        <a:lstStyle/>
        <a:p>
          <a:r>
            <a:rPr lang="en-GB" b="1"/>
            <a:t>Introducing digital medication records - </a:t>
          </a:r>
          <a:r>
            <a:rPr lang="en-GB" i="1"/>
            <a:t>Moving from handwritten drug charts to digital systems to improve safety and accuracy.</a:t>
          </a:r>
          <a:endParaRPr lang="en-US"/>
        </a:p>
      </dgm:t>
    </dgm:pt>
    <dgm:pt modelId="{91AB7014-9019-47CE-A558-46479034F2D9}" type="parTrans" cxnId="{5D26013D-54E7-41EE-9F02-3DD38BE6172F}">
      <dgm:prSet/>
      <dgm:spPr/>
      <dgm:t>
        <a:bodyPr/>
        <a:lstStyle/>
        <a:p>
          <a:endParaRPr lang="en-US"/>
        </a:p>
      </dgm:t>
    </dgm:pt>
    <dgm:pt modelId="{2F0F379C-40A9-4465-A57B-D0C8BDDDE653}" type="sibTrans" cxnId="{5D26013D-54E7-41EE-9F02-3DD38BE6172F}">
      <dgm:prSet/>
      <dgm:spPr/>
      <dgm:t>
        <a:bodyPr/>
        <a:lstStyle/>
        <a:p>
          <a:endParaRPr lang="en-US"/>
        </a:p>
      </dgm:t>
    </dgm:pt>
    <dgm:pt modelId="{478034D1-4116-4694-BDFF-270E823DBC49}">
      <dgm:prSet/>
      <dgm:spPr/>
      <dgm:t>
        <a:bodyPr/>
        <a:lstStyle/>
        <a:p>
          <a:r>
            <a:rPr lang="en-GB" b="1"/>
            <a:t>Team Restructuring- </a:t>
          </a:r>
          <a:r>
            <a:rPr lang="en-GB" i="1"/>
            <a:t>Merging two support teams or introducing new team leaders to improve service delivery.</a:t>
          </a:r>
          <a:endParaRPr lang="en-US"/>
        </a:p>
      </dgm:t>
    </dgm:pt>
    <dgm:pt modelId="{D935CD39-09D3-4D44-9DA3-4DEB23F3F580}" type="parTrans" cxnId="{4DC60733-5EED-423F-B0A3-4A5C1B3A37A9}">
      <dgm:prSet/>
      <dgm:spPr/>
      <dgm:t>
        <a:bodyPr/>
        <a:lstStyle/>
        <a:p>
          <a:endParaRPr lang="en-US"/>
        </a:p>
      </dgm:t>
    </dgm:pt>
    <dgm:pt modelId="{840FD97C-8769-4C1C-A82C-BE3D620A7E58}" type="sibTrans" cxnId="{4DC60733-5EED-423F-B0A3-4A5C1B3A37A9}">
      <dgm:prSet/>
      <dgm:spPr/>
      <dgm:t>
        <a:bodyPr/>
        <a:lstStyle/>
        <a:p>
          <a:endParaRPr lang="en-US"/>
        </a:p>
      </dgm:t>
    </dgm:pt>
    <dgm:pt modelId="{615569B9-A694-40CC-9FD0-9BDD75482ACC}">
      <dgm:prSet/>
      <dgm:spPr/>
      <dgm:t>
        <a:bodyPr/>
        <a:lstStyle/>
        <a:p>
          <a:r>
            <a:rPr lang="en-GB" b="1"/>
            <a:t>New Technology or Software- </a:t>
          </a:r>
          <a:r>
            <a:rPr lang="en-GB" i="1"/>
            <a:t>Introducing electronic care plans or shift rota apps. This often requires staff training and adjustment.</a:t>
          </a:r>
          <a:endParaRPr lang="en-US"/>
        </a:p>
      </dgm:t>
    </dgm:pt>
    <dgm:pt modelId="{1BAF510C-0C2C-427B-A782-F2BF2831AB50}" type="parTrans" cxnId="{CCE2FE9E-9A5C-49EE-A2FB-B735E5D930CF}">
      <dgm:prSet/>
      <dgm:spPr/>
      <dgm:t>
        <a:bodyPr/>
        <a:lstStyle/>
        <a:p>
          <a:endParaRPr lang="en-US"/>
        </a:p>
      </dgm:t>
    </dgm:pt>
    <dgm:pt modelId="{FE4FECF3-581C-44AF-A50F-D916FAFF9D23}" type="sibTrans" cxnId="{CCE2FE9E-9A5C-49EE-A2FB-B735E5D930CF}">
      <dgm:prSet/>
      <dgm:spPr/>
      <dgm:t>
        <a:bodyPr/>
        <a:lstStyle/>
        <a:p>
          <a:endParaRPr lang="en-US"/>
        </a:p>
      </dgm:t>
    </dgm:pt>
    <dgm:pt modelId="{2BAB67E8-F751-4FDF-8A33-A59F6FD9637C}">
      <dgm:prSet/>
      <dgm:spPr/>
      <dgm:t>
        <a:bodyPr/>
        <a:lstStyle/>
        <a:p>
          <a:r>
            <a:rPr lang="en-GB" b="1"/>
            <a:t>Shift Pattern Changes- </a:t>
          </a:r>
          <a:r>
            <a:rPr lang="en-GB" i="1"/>
            <a:t>Moving from fixed hours to flexible or weekend rota systems, impacting work-life balance.</a:t>
          </a:r>
          <a:endParaRPr lang="en-US"/>
        </a:p>
      </dgm:t>
    </dgm:pt>
    <dgm:pt modelId="{B6119CD9-A7E4-43EC-BD59-B2C3A26D52D8}" type="parTrans" cxnId="{10772647-5FD6-41CC-B512-A7E1E5296B3D}">
      <dgm:prSet/>
      <dgm:spPr/>
      <dgm:t>
        <a:bodyPr/>
        <a:lstStyle/>
        <a:p>
          <a:endParaRPr lang="en-US"/>
        </a:p>
      </dgm:t>
    </dgm:pt>
    <dgm:pt modelId="{31FC91A6-BDF5-47B9-B7C2-ED3BD04F9417}" type="sibTrans" cxnId="{10772647-5FD6-41CC-B512-A7E1E5296B3D}">
      <dgm:prSet/>
      <dgm:spPr/>
      <dgm:t>
        <a:bodyPr/>
        <a:lstStyle/>
        <a:p>
          <a:endParaRPr lang="en-US"/>
        </a:p>
      </dgm:t>
    </dgm:pt>
    <dgm:pt modelId="{09F018F1-331A-46F8-863C-542C6CE3B382}">
      <dgm:prSet/>
      <dgm:spPr/>
      <dgm:t>
        <a:bodyPr/>
        <a:lstStyle/>
        <a:p>
          <a:r>
            <a:rPr lang="en-GB" b="1"/>
            <a:t>Service Redesign or Closure- </a:t>
          </a:r>
          <a:r>
            <a:rPr lang="en-GB" i="1"/>
            <a:t>Community clinics being relocated or mental health services being restructured due to funding or policy changes.</a:t>
          </a:r>
          <a:endParaRPr lang="en-US"/>
        </a:p>
      </dgm:t>
    </dgm:pt>
    <dgm:pt modelId="{3FAC6B82-ED08-49A9-9F88-43725BA76317}" type="parTrans" cxnId="{6B8E3956-ED90-43B2-8238-27F3FDA641FD}">
      <dgm:prSet/>
      <dgm:spPr/>
      <dgm:t>
        <a:bodyPr/>
        <a:lstStyle/>
        <a:p>
          <a:endParaRPr lang="en-US"/>
        </a:p>
      </dgm:t>
    </dgm:pt>
    <dgm:pt modelId="{539AFA78-B87A-4F84-89EC-642DD449C4F8}" type="sibTrans" cxnId="{6B8E3956-ED90-43B2-8238-27F3FDA641FD}">
      <dgm:prSet/>
      <dgm:spPr/>
      <dgm:t>
        <a:bodyPr/>
        <a:lstStyle/>
        <a:p>
          <a:endParaRPr lang="en-US"/>
        </a:p>
      </dgm:t>
    </dgm:pt>
    <dgm:pt modelId="{5FA6FBBA-E13D-4CE2-AC3C-87DA907BF3C8}" type="pres">
      <dgm:prSet presAssocID="{625965FD-8D40-40E8-BCFF-4277C0DAC64B}" presName="diagram" presStyleCnt="0">
        <dgm:presLayoutVars>
          <dgm:dir/>
          <dgm:resizeHandles val="exact"/>
        </dgm:presLayoutVars>
      </dgm:prSet>
      <dgm:spPr/>
    </dgm:pt>
    <dgm:pt modelId="{76D3A9CB-F9A9-4B2C-9501-1F61E7A08032}" type="pres">
      <dgm:prSet presAssocID="{F9620794-B9D2-4B07-84B7-7ECD552093F4}" presName="node" presStyleLbl="node1" presStyleIdx="0" presStyleCnt="5">
        <dgm:presLayoutVars>
          <dgm:bulletEnabled val="1"/>
        </dgm:presLayoutVars>
      </dgm:prSet>
      <dgm:spPr/>
    </dgm:pt>
    <dgm:pt modelId="{204C31DC-8847-4F26-9069-AF22E3CD3679}" type="pres">
      <dgm:prSet presAssocID="{2F0F379C-40A9-4465-A57B-D0C8BDDDE653}" presName="sibTrans" presStyleCnt="0"/>
      <dgm:spPr/>
    </dgm:pt>
    <dgm:pt modelId="{34F5EE7D-2B77-4D64-B22E-AC46BC7AD9D5}" type="pres">
      <dgm:prSet presAssocID="{478034D1-4116-4694-BDFF-270E823DBC49}" presName="node" presStyleLbl="node1" presStyleIdx="1" presStyleCnt="5">
        <dgm:presLayoutVars>
          <dgm:bulletEnabled val="1"/>
        </dgm:presLayoutVars>
      </dgm:prSet>
      <dgm:spPr/>
    </dgm:pt>
    <dgm:pt modelId="{46854B9E-A908-4182-96CB-3DE311610A0C}" type="pres">
      <dgm:prSet presAssocID="{840FD97C-8769-4C1C-A82C-BE3D620A7E58}" presName="sibTrans" presStyleCnt="0"/>
      <dgm:spPr/>
    </dgm:pt>
    <dgm:pt modelId="{E81E72DE-9C25-45AD-AAFA-4E8D2978EF79}" type="pres">
      <dgm:prSet presAssocID="{615569B9-A694-40CC-9FD0-9BDD75482ACC}" presName="node" presStyleLbl="node1" presStyleIdx="2" presStyleCnt="5">
        <dgm:presLayoutVars>
          <dgm:bulletEnabled val="1"/>
        </dgm:presLayoutVars>
      </dgm:prSet>
      <dgm:spPr/>
    </dgm:pt>
    <dgm:pt modelId="{E2729656-3609-485C-A7BE-43B3F283CBB8}" type="pres">
      <dgm:prSet presAssocID="{FE4FECF3-581C-44AF-A50F-D916FAFF9D23}" presName="sibTrans" presStyleCnt="0"/>
      <dgm:spPr/>
    </dgm:pt>
    <dgm:pt modelId="{50898222-0EC1-442E-AFAF-65D7E9BBAA7E}" type="pres">
      <dgm:prSet presAssocID="{2BAB67E8-F751-4FDF-8A33-A59F6FD9637C}" presName="node" presStyleLbl="node1" presStyleIdx="3" presStyleCnt="5">
        <dgm:presLayoutVars>
          <dgm:bulletEnabled val="1"/>
        </dgm:presLayoutVars>
      </dgm:prSet>
      <dgm:spPr/>
    </dgm:pt>
    <dgm:pt modelId="{5733E271-33F4-4AEF-9518-E06703CFC9A4}" type="pres">
      <dgm:prSet presAssocID="{31FC91A6-BDF5-47B9-B7C2-ED3BD04F9417}" presName="sibTrans" presStyleCnt="0"/>
      <dgm:spPr/>
    </dgm:pt>
    <dgm:pt modelId="{937A259B-5391-4B6A-8CA4-7895775A2C81}" type="pres">
      <dgm:prSet presAssocID="{09F018F1-331A-46F8-863C-542C6CE3B382}" presName="node" presStyleLbl="node1" presStyleIdx="4" presStyleCnt="5">
        <dgm:presLayoutVars>
          <dgm:bulletEnabled val="1"/>
        </dgm:presLayoutVars>
      </dgm:prSet>
      <dgm:spPr/>
    </dgm:pt>
  </dgm:ptLst>
  <dgm:cxnLst>
    <dgm:cxn modelId="{42056300-36F6-4AFE-9D31-583417F2664E}" type="presOf" srcId="{625965FD-8D40-40E8-BCFF-4277C0DAC64B}" destId="{5FA6FBBA-E13D-4CE2-AC3C-87DA907BF3C8}" srcOrd="0" destOrd="0" presId="urn:microsoft.com/office/officeart/2005/8/layout/default"/>
    <dgm:cxn modelId="{4DC60733-5EED-423F-B0A3-4A5C1B3A37A9}" srcId="{625965FD-8D40-40E8-BCFF-4277C0DAC64B}" destId="{478034D1-4116-4694-BDFF-270E823DBC49}" srcOrd="1" destOrd="0" parTransId="{D935CD39-09D3-4D44-9DA3-4DEB23F3F580}" sibTransId="{840FD97C-8769-4C1C-A82C-BE3D620A7E58}"/>
    <dgm:cxn modelId="{5D26013D-54E7-41EE-9F02-3DD38BE6172F}" srcId="{625965FD-8D40-40E8-BCFF-4277C0DAC64B}" destId="{F9620794-B9D2-4B07-84B7-7ECD552093F4}" srcOrd="0" destOrd="0" parTransId="{91AB7014-9019-47CE-A558-46479034F2D9}" sibTransId="{2F0F379C-40A9-4465-A57B-D0C8BDDDE653}"/>
    <dgm:cxn modelId="{8F04C13E-E085-4250-AE05-DB8B5CB79EB7}" type="presOf" srcId="{2BAB67E8-F751-4FDF-8A33-A59F6FD9637C}" destId="{50898222-0EC1-442E-AFAF-65D7E9BBAA7E}" srcOrd="0" destOrd="0" presId="urn:microsoft.com/office/officeart/2005/8/layout/default"/>
    <dgm:cxn modelId="{10772647-5FD6-41CC-B512-A7E1E5296B3D}" srcId="{625965FD-8D40-40E8-BCFF-4277C0DAC64B}" destId="{2BAB67E8-F751-4FDF-8A33-A59F6FD9637C}" srcOrd="3" destOrd="0" parTransId="{B6119CD9-A7E4-43EC-BD59-B2C3A26D52D8}" sibTransId="{31FC91A6-BDF5-47B9-B7C2-ED3BD04F9417}"/>
    <dgm:cxn modelId="{6B8E3956-ED90-43B2-8238-27F3FDA641FD}" srcId="{625965FD-8D40-40E8-BCFF-4277C0DAC64B}" destId="{09F018F1-331A-46F8-863C-542C6CE3B382}" srcOrd="4" destOrd="0" parTransId="{3FAC6B82-ED08-49A9-9F88-43725BA76317}" sibTransId="{539AFA78-B87A-4F84-89EC-642DD449C4F8}"/>
    <dgm:cxn modelId="{EB892357-4404-4120-BA30-39F9D1647480}" type="presOf" srcId="{09F018F1-331A-46F8-863C-542C6CE3B382}" destId="{937A259B-5391-4B6A-8CA4-7895775A2C81}" srcOrd="0" destOrd="0" presId="urn:microsoft.com/office/officeart/2005/8/layout/default"/>
    <dgm:cxn modelId="{769B0F7C-6568-4AAA-8062-FC4B0E074B88}" type="presOf" srcId="{F9620794-B9D2-4B07-84B7-7ECD552093F4}" destId="{76D3A9CB-F9A9-4B2C-9501-1F61E7A08032}" srcOrd="0" destOrd="0" presId="urn:microsoft.com/office/officeart/2005/8/layout/default"/>
    <dgm:cxn modelId="{D6594A8D-B900-4589-9437-74D4573FDE58}" type="presOf" srcId="{615569B9-A694-40CC-9FD0-9BDD75482ACC}" destId="{E81E72DE-9C25-45AD-AAFA-4E8D2978EF79}" srcOrd="0" destOrd="0" presId="urn:microsoft.com/office/officeart/2005/8/layout/default"/>
    <dgm:cxn modelId="{CCE2FE9E-9A5C-49EE-A2FB-B735E5D930CF}" srcId="{625965FD-8D40-40E8-BCFF-4277C0DAC64B}" destId="{615569B9-A694-40CC-9FD0-9BDD75482ACC}" srcOrd="2" destOrd="0" parTransId="{1BAF510C-0C2C-427B-A782-F2BF2831AB50}" sibTransId="{FE4FECF3-581C-44AF-A50F-D916FAFF9D23}"/>
    <dgm:cxn modelId="{F2B7A6FB-A5EF-4C78-8470-4843A0248FBB}" type="presOf" srcId="{478034D1-4116-4694-BDFF-270E823DBC49}" destId="{34F5EE7D-2B77-4D64-B22E-AC46BC7AD9D5}" srcOrd="0" destOrd="0" presId="urn:microsoft.com/office/officeart/2005/8/layout/default"/>
    <dgm:cxn modelId="{D8008ABF-699C-45D4-8D20-13B74945361B}" type="presParOf" srcId="{5FA6FBBA-E13D-4CE2-AC3C-87DA907BF3C8}" destId="{76D3A9CB-F9A9-4B2C-9501-1F61E7A08032}" srcOrd="0" destOrd="0" presId="urn:microsoft.com/office/officeart/2005/8/layout/default"/>
    <dgm:cxn modelId="{A6BFC6AD-0D12-4D7D-98E9-A51C8B7046EC}" type="presParOf" srcId="{5FA6FBBA-E13D-4CE2-AC3C-87DA907BF3C8}" destId="{204C31DC-8847-4F26-9069-AF22E3CD3679}" srcOrd="1" destOrd="0" presId="urn:microsoft.com/office/officeart/2005/8/layout/default"/>
    <dgm:cxn modelId="{60671019-F445-46FF-B2C0-96AAEE2D1887}" type="presParOf" srcId="{5FA6FBBA-E13D-4CE2-AC3C-87DA907BF3C8}" destId="{34F5EE7D-2B77-4D64-B22E-AC46BC7AD9D5}" srcOrd="2" destOrd="0" presId="urn:microsoft.com/office/officeart/2005/8/layout/default"/>
    <dgm:cxn modelId="{D963F5DA-99FA-438A-8B83-8A1919F2C598}" type="presParOf" srcId="{5FA6FBBA-E13D-4CE2-AC3C-87DA907BF3C8}" destId="{46854B9E-A908-4182-96CB-3DE311610A0C}" srcOrd="3" destOrd="0" presId="urn:microsoft.com/office/officeart/2005/8/layout/default"/>
    <dgm:cxn modelId="{CC66E926-5230-497A-AE1C-53ED7E16C56A}" type="presParOf" srcId="{5FA6FBBA-E13D-4CE2-AC3C-87DA907BF3C8}" destId="{E81E72DE-9C25-45AD-AAFA-4E8D2978EF79}" srcOrd="4" destOrd="0" presId="urn:microsoft.com/office/officeart/2005/8/layout/default"/>
    <dgm:cxn modelId="{43467078-441F-4B16-B6DA-849DE0D0AD02}" type="presParOf" srcId="{5FA6FBBA-E13D-4CE2-AC3C-87DA907BF3C8}" destId="{E2729656-3609-485C-A7BE-43B3F283CBB8}" srcOrd="5" destOrd="0" presId="urn:microsoft.com/office/officeart/2005/8/layout/default"/>
    <dgm:cxn modelId="{CAF0B244-1DAE-4EC3-BAB7-2F231F5B3249}" type="presParOf" srcId="{5FA6FBBA-E13D-4CE2-AC3C-87DA907BF3C8}" destId="{50898222-0EC1-442E-AFAF-65D7E9BBAA7E}" srcOrd="6" destOrd="0" presId="urn:microsoft.com/office/officeart/2005/8/layout/default"/>
    <dgm:cxn modelId="{93E677C6-13D3-46CB-9C5E-3646E09D7C93}" type="presParOf" srcId="{5FA6FBBA-E13D-4CE2-AC3C-87DA907BF3C8}" destId="{5733E271-33F4-4AEF-9518-E06703CFC9A4}" srcOrd="7" destOrd="0" presId="urn:microsoft.com/office/officeart/2005/8/layout/default"/>
    <dgm:cxn modelId="{BCA0425F-FADE-4F45-9095-68196F8F2BC9}" type="presParOf" srcId="{5FA6FBBA-E13D-4CE2-AC3C-87DA907BF3C8}" destId="{937A259B-5391-4B6A-8CA4-7895775A2C8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BC9A55-E206-4BBD-B093-12205F6A0A3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8516FBC-2561-459C-A288-CFD4F4BFE9ED}">
      <dgm:prSet/>
      <dgm:spPr/>
      <dgm:t>
        <a:bodyPr/>
        <a:lstStyle/>
        <a:p>
          <a:r>
            <a:rPr lang="en-GB"/>
            <a:t>Data gathering and analysis</a:t>
          </a:r>
          <a:endParaRPr lang="en-US"/>
        </a:p>
      </dgm:t>
    </dgm:pt>
    <dgm:pt modelId="{165A598C-070D-41B5-A1B4-0CF9BD7D4D8E}" type="parTrans" cxnId="{62C83C1A-BEDD-4CEC-A106-DFA36D78F50D}">
      <dgm:prSet/>
      <dgm:spPr/>
      <dgm:t>
        <a:bodyPr/>
        <a:lstStyle/>
        <a:p>
          <a:endParaRPr lang="en-US"/>
        </a:p>
      </dgm:t>
    </dgm:pt>
    <dgm:pt modelId="{441F5FB8-231F-4B38-ADA3-30C8F7180BE9}" type="sibTrans" cxnId="{62C83C1A-BEDD-4CEC-A106-DFA36D78F50D}">
      <dgm:prSet/>
      <dgm:spPr/>
      <dgm:t>
        <a:bodyPr/>
        <a:lstStyle/>
        <a:p>
          <a:endParaRPr lang="en-US"/>
        </a:p>
      </dgm:t>
    </dgm:pt>
    <dgm:pt modelId="{0119D22B-64E9-4CF8-89A3-35EDD3C01D30}">
      <dgm:prSet/>
      <dgm:spPr/>
      <dgm:t>
        <a:bodyPr/>
        <a:lstStyle/>
        <a:p>
          <a:r>
            <a:rPr lang="en-GB"/>
            <a:t>Identify potential changes required</a:t>
          </a:r>
          <a:endParaRPr lang="en-US"/>
        </a:p>
      </dgm:t>
    </dgm:pt>
    <dgm:pt modelId="{23FC51A6-ECF6-47EA-A6C2-AD911C931750}" type="parTrans" cxnId="{7EC98558-A1C9-469E-9421-E4620EBC8A6B}">
      <dgm:prSet/>
      <dgm:spPr/>
      <dgm:t>
        <a:bodyPr/>
        <a:lstStyle/>
        <a:p>
          <a:endParaRPr lang="en-US"/>
        </a:p>
      </dgm:t>
    </dgm:pt>
    <dgm:pt modelId="{C4DE53D4-56CB-449D-8DAC-A26DF2C42035}" type="sibTrans" cxnId="{7EC98558-A1C9-469E-9421-E4620EBC8A6B}">
      <dgm:prSet/>
      <dgm:spPr/>
      <dgm:t>
        <a:bodyPr/>
        <a:lstStyle/>
        <a:p>
          <a:endParaRPr lang="en-US"/>
        </a:p>
      </dgm:t>
    </dgm:pt>
    <dgm:pt modelId="{21087E7B-6DA1-4B90-9C31-BB71BE2973E0}">
      <dgm:prSet/>
      <dgm:spPr/>
      <dgm:t>
        <a:bodyPr/>
        <a:lstStyle/>
        <a:p>
          <a:r>
            <a:rPr lang="en-GB"/>
            <a:t>Identify key stakeholder</a:t>
          </a:r>
          <a:endParaRPr lang="en-US"/>
        </a:p>
      </dgm:t>
    </dgm:pt>
    <dgm:pt modelId="{033A1D1D-35C1-46C9-B96F-3CE14A187516}" type="parTrans" cxnId="{BFFCF8BA-4B44-4147-BC14-2CA69F774CC8}">
      <dgm:prSet/>
      <dgm:spPr/>
      <dgm:t>
        <a:bodyPr/>
        <a:lstStyle/>
        <a:p>
          <a:endParaRPr lang="en-US"/>
        </a:p>
      </dgm:t>
    </dgm:pt>
    <dgm:pt modelId="{35AB9871-2523-4B00-971F-AE8A3D04AE40}" type="sibTrans" cxnId="{BFFCF8BA-4B44-4147-BC14-2CA69F774CC8}">
      <dgm:prSet/>
      <dgm:spPr/>
      <dgm:t>
        <a:bodyPr/>
        <a:lstStyle/>
        <a:p>
          <a:endParaRPr lang="en-US"/>
        </a:p>
      </dgm:t>
    </dgm:pt>
    <dgm:pt modelId="{F41C19F4-3EFD-4BE8-9B94-4967FBA2934B}">
      <dgm:prSet/>
      <dgm:spPr/>
      <dgm:t>
        <a:bodyPr/>
        <a:lstStyle/>
        <a:p>
          <a:r>
            <a:rPr lang="en-GB"/>
            <a:t>Potential obstacles</a:t>
          </a:r>
          <a:endParaRPr lang="en-US"/>
        </a:p>
      </dgm:t>
    </dgm:pt>
    <dgm:pt modelId="{94058D82-545B-4464-AB17-3D624942C7AA}" type="parTrans" cxnId="{86BE779C-86E3-48D8-8A05-C61E8BF3B4C6}">
      <dgm:prSet/>
      <dgm:spPr/>
      <dgm:t>
        <a:bodyPr/>
        <a:lstStyle/>
        <a:p>
          <a:endParaRPr lang="en-US"/>
        </a:p>
      </dgm:t>
    </dgm:pt>
    <dgm:pt modelId="{AEFCB54D-56AF-46AA-B35F-D33C641D648D}" type="sibTrans" cxnId="{86BE779C-86E3-48D8-8A05-C61E8BF3B4C6}">
      <dgm:prSet/>
      <dgm:spPr/>
      <dgm:t>
        <a:bodyPr/>
        <a:lstStyle/>
        <a:p>
          <a:endParaRPr lang="en-US"/>
        </a:p>
      </dgm:t>
    </dgm:pt>
    <dgm:pt modelId="{36FDB35D-6D00-4105-B5B7-30BFC0462A39}">
      <dgm:prSet/>
      <dgm:spPr/>
      <dgm:t>
        <a:bodyPr/>
        <a:lstStyle/>
        <a:p>
          <a:r>
            <a:rPr lang="en-GB"/>
            <a:t>Consider why might the change be resisted</a:t>
          </a:r>
          <a:endParaRPr lang="en-US"/>
        </a:p>
      </dgm:t>
    </dgm:pt>
    <dgm:pt modelId="{5CAB443F-9FFC-448D-89C3-8322AAA0D826}" type="parTrans" cxnId="{7D265CFE-6D2C-4E86-B375-1FCE04B5A02E}">
      <dgm:prSet/>
      <dgm:spPr/>
      <dgm:t>
        <a:bodyPr/>
        <a:lstStyle/>
        <a:p>
          <a:endParaRPr lang="en-US"/>
        </a:p>
      </dgm:t>
    </dgm:pt>
    <dgm:pt modelId="{A116221C-43CB-48FD-86EB-54850A4750F6}" type="sibTrans" cxnId="{7D265CFE-6D2C-4E86-B375-1FCE04B5A02E}">
      <dgm:prSet/>
      <dgm:spPr/>
      <dgm:t>
        <a:bodyPr/>
        <a:lstStyle/>
        <a:p>
          <a:endParaRPr lang="en-US"/>
        </a:p>
      </dgm:t>
    </dgm:pt>
    <dgm:pt modelId="{7F143CFE-52F7-4DF5-A6A0-8ECC2BF83B8F}" type="pres">
      <dgm:prSet presAssocID="{18BC9A55-E206-4BBD-B093-12205F6A0A34}" presName="root" presStyleCnt="0">
        <dgm:presLayoutVars>
          <dgm:dir/>
          <dgm:resizeHandles val="exact"/>
        </dgm:presLayoutVars>
      </dgm:prSet>
      <dgm:spPr/>
    </dgm:pt>
    <dgm:pt modelId="{40060EF1-B25C-4638-B4F7-718FA1F12DFA}" type="pres">
      <dgm:prSet presAssocID="{38516FBC-2561-459C-A288-CFD4F4BFE9ED}" presName="compNode" presStyleCnt="0"/>
      <dgm:spPr/>
    </dgm:pt>
    <dgm:pt modelId="{2A25DFB2-8CB6-4F96-A488-FB8B3A314220}" type="pres">
      <dgm:prSet presAssocID="{38516FBC-2561-459C-A288-CFD4F4BFE9ED}" presName="bgRect" presStyleLbl="bgShp" presStyleIdx="0" presStyleCnt="5"/>
      <dgm:spPr/>
    </dgm:pt>
    <dgm:pt modelId="{1F047037-3BDE-4920-9800-C99AC6FB6414}" type="pres">
      <dgm:prSet presAssocID="{38516FBC-2561-459C-A288-CFD4F4BFE9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r chart"/>
        </a:ext>
      </dgm:extLst>
    </dgm:pt>
    <dgm:pt modelId="{A909EF12-F9C8-47A9-84C8-9B009E809B6F}" type="pres">
      <dgm:prSet presAssocID="{38516FBC-2561-459C-A288-CFD4F4BFE9ED}" presName="spaceRect" presStyleCnt="0"/>
      <dgm:spPr/>
    </dgm:pt>
    <dgm:pt modelId="{ADE82316-ADA2-4099-BEB5-98C0C774A6D5}" type="pres">
      <dgm:prSet presAssocID="{38516FBC-2561-459C-A288-CFD4F4BFE9ED}" presName="parTx" presStyleLbl="revTx" presStyleIdx="0" presStyleCnt="5">
        <dgm:presLayoutVars>
          <dgm:chMax val="0"/>
          <dgm:chPref val="0"/>
        </dgm:presLayoutVars>
      </dgm:prSet>
      <dgm:spPr/>
    </dgm:pt>
    <dgm:pt modelId="{521D0986-AE09-4152-BBCE-02F612EF0057}" type="pres">
      <dgm:prSet presAssocID="{441F5FB8-231F-4B38-ADA3-30C8F7180BE9}" presName="sibTrans" presStyleCnt="0"/>
      <dgm:spPr/>
    </dgm:pt>
    <dgm:pt modelId="{3C4D1C77-7DC7-4130-878B-D90B15825A09}" type="pres">
      <dgm:prSet presAssocID="{0119D22B-64E9-4CF8-89A3-35EDD3C01D30}" presName="compNode" presStyleCnt="0"/>
      <dgm:spPr/>
    </dgm:pt>
    <dgm:pt modelId="{601D0000-105D-4C07-AE2F-62861220472B}" type="pres">
      <dgm:prSet presAssocID="{0119D22B-64E9-4CF8-89A3-35EDD3C01D30}" presName="bgRect" presStyleLbl="bgShp" presStyleIdx="1" presStyleCnt="5"/>
      <dgm:spPr/>
    </dgm:pt>
    <dgm:pt modelId="{EBE88BEE-5BCF-4BBD-8DB2-7DF9536D98C1}" type="pres">
      <dgm:prSet presAssocID="{0119D22B-64E9-4CF8-89A3-35EDD3C01D3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D06DB73-DA52-430C-AE58-A324A63CE0EB}" type="pres">
      <dgm:prSet presAssocID="{0119D22B-64E9-4CF8-89A3-35EDD3C01D30}" presName="spaceRect" presStyleCnt="0"/>
      <dgm:spPr/>
    </dgm:pt>
    <dgm:pt modelId="{2741E7B8-79E0-4B19-ADF1-EA91181698EA}" type="pres">
      <dgm:prSet presAssocID="{0119D22B-64E9-4CF8-89A3-35EDD3C01D30}" presName="parTx" presStyleLbl="revTx" presStyleIdx="1" presStyleCnt="5">
        <dgm:presLayoutVars>
          <dgm:chMax val="0"/>
          <dgm:chPref val="0"/>
        </dgm:presLayoutVars>
      </dgm:prSet>
      <dgm:spPr/>
    </dgm:pt>
    <dgm:pt modelId="{4BB09225-7FC6-45ED-99D3-B2C77D829DCE}" type="pres">
      <dgm:prSet presAssocID="{C4DE53D4-56CB-449D-8DAC-A26DF2C42035}" presName="sibTrans" presStyleCnt="0"/>
      <dgm:spPr/>
    </dgm:pt>
    <dgm:pt modelId="{55B1F4F4-FF24-4C0D-8F46-80B76BD16BBD}" type="pres">
      <dgm:prSet presAssocID="{21087E7B-6DA1-4B90-9C31-BB71BE2973E0}" presName="compNode" presStyleCnt="0"/>
      <dgm:spPr/>
    </dgm:pt>
    <dgm:pt modelId="{E25F2138-C74C-452E-9FA7-0BE172871A1B}" type="pres">
      <dgm:prSet presAssocID="{21087E7B-6DA1-4B90-9C31-BB71BE2973E0}" presName="bgRect" presStyleLbl="bgShp" presStyleIdx="2" presStyleCnt="5"/>
      <dgm:spPr/>
    </dgm:pt>
    <dgm:pt modelId="{F30757EB-589A-4703-98C5-9BE89953662A}" type="pres">
      <dgm:prSet presAssocID="{21087E7B-6DA1-4B90-9C31-BB71BE2973E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701769D6-CA34-4D9B-A4B8-8C602B679DC4}" type="pres">
      <dgm:prSet presAssocID="{21087E7B-6DA1-4B90-9C31-BB71BE2973E0}" presName="spaceRect" presStyleCnt="0"/>
      <dgm:spPr/>
    </dgm:pt>
    <dgm:pt modelId="{0212D8A7-6616-4F6B-86FA-2D1956371AD9}" type="pres">
      <dgm:prSet presAssocID="{21087E7B-6DA1-4B90-9C31-BB71BE2973E0}" presName="parTx" presStyleLbl="revTx" presStyleIdx="2" presStyleCnt="5">
        <dgm:presLayoutVars>
          <dgm:chMax val="0"/>
          <dgm:chPref val="0"/>
        </dgm:presLayoutVars>
      </dgm:prSet>
      <dgm:spPr/>
    </dgm:pt>
    <dgm:pt modelId="{263BB22C-4598-4914-A178-3666DCB03FF0}" type="pres">
      <dgm:prSet presAssocID="{35AB9871-2523-4B00-971F-AE8A3D04AE40}" presName="sibTrans" presStyleCnt="0"/>
      <dgm:spPr/>
    </dgm:pt>
    <dgm:pt modelId="{001BA2AE-078D-48D6-8C7D-879539714B82}" type="pres">
      <dgm:prSet presAssocID="{F41C19F4-3EFD-4BE8-9B94-4967FBA2934B}" presName="compNode" presStyleCnt="0"/>
      <dgm:spPr/>
    </dgm:pt>
    <dgm:pt modelId="{49B0E964-2656-4682-8C61-410E66D10572}" type="pres">
      <dgm:prSet presAssocID="{F41C19F4-3EFD-4BE8-9B94-4967FBA2934B}" presName="bgRect" presStyleLbl="bgShp" presStyleIdx="3" presStyleCnt="5"/>
      <dgm:spPr/>
    </dgm:pt>
    <dgm:pt modelId="{8AF942DD-850D-40DE-8E23-7618D1BAFB51}" type="pres">
      <dgm:prSet presAssocID="{F41C19F4-3EFD-4BE8-9B94-4967FBA2934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419040F7-3768-4F0F-BA54-322F38614AF2}" type="pres">
      <dgm:prSet presAssocID="{F41C19F4-3EFD-4BE8-9B94-4967FBA2934B}" presName="spaceRect" presStyleCnt="0"/>
      <dgm:spPr/>
    </dgm:pt>
    <dgm:pt modelId="{AC15A5C6-38CF-4D7F-BE48-6E583791BBEC}" type="pres">
      <dgm:prSet presAssocID="{F41C19F4-3EFD-4BE8-9B94-4967FBA2934B}" presName="parTx" presStyleLbl="revTx" presStyleIdx="3" presStyleCnt="5">
        <dgm:presLayoutVars>
          <dgm:chMax val="0"/>
          <dgm:chPref val="0"/>
        </dgm:presLayoutVars>
      </dgm:prSet>
      <dgm:spPr/>
    </dgm:pt>
    <dgm:pt modelId="{210A2259-DF6B-4183-AE60-8A1139E116A1}" type="pres">
      <dgm:prSet presAssocID="{AEFCB54D-56AF-46AA-B35F-D33C641D648D}" presName="sibTrans" presStyleCnt="0"/>
      <dgm:spPr/>
    </dgm:pt>
    <dgm:pt modelId="{11D136DF-7925-488B-8BDD-950ADFFE3682}" type="pres">
      <dgm:prSet presAssocID="{36FDB35D-6D00-4105-B5B7-30BFC0462A39}" presName="compNode" presStyleCnt="0"/>
      <dgm:spPr/>
    </dgm:pt>
    <dgm:pt modelId="{4798846D-226A-4605-BB84-CF5F13BA2C91}" type="pres">
      <dgm:prSet presAssocID="{36FDB35D-6D00-4105-B5B7-30BFC0462A39}" presName="bgRect" presStyleLbl="bgShp" presStyleIdx="4" presStyleCnt="5"/>
      <dgm:spPr/>
    </dgm:pt>
    <dgm:pt modelId="{2B0FDFA1-4285-45E1-8F95-E78D95AA2782}" type="pres">
      <dgm:prSet presAssocID="{36FDB35D-6D00-4105-B5B7-30BFC0462A3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ought bubble"/>
        </a:ext>
      </dgm:extLst>
    </dgm:pt>
    <dgm:pt modelId="{4CFBA90E-D78D-4EDE-84F6-354832F864AA}" type="pres">
      <dgm:prSet presAssocID="{36FDB35D-6D00-4105-B5B7-30BFC0462A39}" presName="spaceRect" presStyleCnt="0"/>
      <dgm:spPr/>
    </dgm:pt>
    <dgm:pt modelId="{9839C615-1325-4B18-B403-451708CD745D}" type="pres">
      <dgm:prSet presAssocID="{36FDB35D-6D00-4105-B5B7-30BFC0462A39}" presName="parTx" presStyleLbl="revTx" presStyleIdx="4" presStyleCnt="5">
        <dgm:presLayoutVars>
          <dgm:chMax val="0"/>
          <dgm:chPref val="0"/>
        </dgm:presLayoutVars>
      </dgm:prSet>
      <dgm:spPr/>
    </dgm:pt>
  </dgm:ptLst>
  <dgm:cxnLst>
    <dgm:cxn modelId="{2C314905-E6F1-44E7-A0F0-6B3152F13E3C}" type="presOf" srcId="{0119D22B-64E9-4CF8-89A3-35EDD3C01D30}" destId="{2741E7B8-79E0-4B19-ADF1-EA91181698EA}" srcOrd="0" destOrd="0" presId="urn:microsoft.com/office/officeart/2018/2/layout/IconVerticalSolidList"/>
    <dgm:cxn modelId="{62C83C1A-BEDD-4CEC-A106-DFA36D78F50D}" srcId="{18BC9A55-E206-4BBD-B093-12205F6A0A34}" destId="{38516FBC-2561-459C-A288-CFD4F4BFE9ED}" srcOrd="0" destOrd="0" parTransId="{165A598C-070D-41B5-A1B4-0CF9BD7D4D8E}" sibTransId="{441F5FB8-231F-4B38-ADA3-30C8F7180BE9}"/>
    <dgm:cxn modelId="{C31CE22D-DB46-46DF-B57A-83211DC5A549}" type="presOf" srcId="{21087E7B-6DA1-4B90-9C31-BB71BE2973E0}" destId="{0212D8A7-6616-4F6B-86FA-2D1956371AD9}" srcOrd="0" destOrd="0" presId="urn:microsoft.com/office/officeart/2018/2/layout/IconVerticalSolidList"/>
    <dgm:cxn modelId="{A3B7B246-D055-45D1-9A19-56304CF14B32}" type="presOf" srcId="{F41C19F4-3EFD-4BE8-9B94-4967FBA2934B}" destId="{AC15A5C6-38CF-4D7F-BE48-6E583791BBEC}" srcOrd="0" destOrd="0" presId="urn:microsoft.com/office/officeart/2018/2/layout/IconVerticalSolidList"/>
    <dgm:cxn modelId="{DF787E74-D342-484F-83BE-95A40C22A664}" type="presOf" srcId="{38516FBC-2561-459C-A288-CFD4F4BFE9ED}" destId="{ADE82316-ADA2-4099-BEB5-98C0C774A6D5}" srcOrd="0" destOrd="0" presId="urn:microsoft.com/office/officeart/2018/2/layout/IconVerticalSolidList"/>
    <dgm:cxn modelId="{7EC98558-A1C9-469E-9421-E4620EBC8A6B}" srcId="{18BC9A55-E206-4BBD-B093-12205F6A0A34}" destId="{0119D22B-64E9-4CF8-89A3-35EDD3C01D30}" srcOrd="1" destOrd="0" parTransId="{23FC51A6-ECF6-47EA-A6C2-AD911C931750}" sibTransId="{C4DE53D4-56CB-449D-8DAC-A26DF2C42035}"/>
    <dgm:cxn modelId="{86BE779C-86E3-48D8-8A05-C61E8BF3B4C6}" srcId="{18BC9A55-E206-4BBD-B093-12205F6A0A34}" destId="{F41C19F4-3EFD-4BE8-9B94-4967FBA2934B}" srcOrd="3" destOrd="0" parTransId="{94058D82-545B-4464-AB17-3D624942C7AA}" sibTransId="{AEFCB54D-56AF-46AA-B35F-D33C641D648D}"/>
    <dgm:cxn modelId="{42CCD09C-34D1-47BB-876E-EC1234DD2179}" type="presOf" srcId="{36FDB35D-6D00-4105-B5B7-30BFC0462A39}" destId="{9839C615-1325-4B18-B403-451708CD745D}" srcOrd="0" destOrd="0" presId="urn:microsoft.com/office/officeart/2018/2/layout/IconVerticalSolidList"/>
    <dgm:cxn modelId="{BFFCF8BA-4B44-4147-BC14-2CA69F774CC8}" srcId="{18BC9A55-E206-4BBD-B093-12205F6A0A34}" destId="{21087E7B-6DA1-4B90-9C31-BB71BE2973E0}" srcOrd="2" destOrd="0" parTransId="{033A1D1D-35C1-46C9-B96F-3CE14A187516}" sibTransId="{35AB9871-2523-4B00-971F-AE8A3D04AE40}"/>
    <dgm:cxn modelId="{959765C4-3E6C-4C60-AEFD-55BC46EFB1E0}" type="presOf" srcId="{18BC9A55-E206-4BBD-B093-12205F6A0A34}" destId="{7F143CFE-52F7-4DF5-A6A0-8ECC2BF83B8F}" srcOrd="0" destOrd="0" presId="urn:microsoft.com/office/officeart/2018/2/layout/IconVerticalSolidList"/>
    <dgm:cxn modelId="{7D265CFE-6D2C-4E86-B375-1FCE04B5A02E}" srcId="{18BC9A55-E206-4BBD-B093-12205F6A0A34}" destId="{36FDB35D-6D00-4105-B5B7-30BFC0462A39}" srcOrd="4" destOrd="0" parTransId="{5CAB443F-9FFC-448D-89C3-8322AAA0D826}" sibTransId="{A116221C-43CB-48FD-86EB-54850A4750F6}"/>
    <dgm:cxn modelId="{F8C0B576-9A03-4AE3-B83E-2A8F842CC9E6}" type="presParOf" srcId="{7F143CFE-52F7-4DF5-A6A0-8ECC2BF83B8F}" destId="{40060EF1-B25C-4638-B4F7-718FA1F12DFA}" srcOrd="0" destOrd="0" presId="urn:microsoft.com/office/officeart/2018/2/layout/IconVerticalSolidList"/>
    <dgm:cxn modelId="{F27390F4-A22C-4CC2-ACBF-77C21A1AEA9C}" type="presParOf" srcId="{40060EF1-B25C-4638-B4F7-718FA1F12DFA}" destId="{2A25DFB2-8CB6-4F96-A488-FB8B3A314220}" srcOrd="0" destOrd="0" presId="urn:microsoft.com/office/officeart/2018/2/layout/IconVerticalSolidList"/>
    <dgm:cxn modelId="{B9A390F3-BDB6-4F5B-82C1-2A19DB7B73E5}" type="presParOf" srcId="{40060EF1-B25C-4638-B4F7-718FA1F12DFA}" destId="{1F047037-3BDE-4920-9800-C99AC6FB6414}" srcOrd="1" destOrd="0" presId="urn:microsoft.com/office/officeart/2018/2/layout/IconVerticalSolidList"/>
    <dgm:cxn modelId="{206D3FC3-E3EE-4ED3-A034-3A89BD8823B4}" type="presParOf" srcId="{40060EF1-B25C-4638-B4F7-718FA1F12DFA}" destId="{A909EF12-F9C8-47A9-84C8-9B009E809B6F}" srcOrd="2" destOrd="0" presId="urn:microsoft.com/office/officeart/2018/2/layout/IconVerticalSolidList"/>
    <dgm:cxn modelId="{DF85DEB3-9B56-45A6-AF60-C84F45420D84}" type="presParOf" srcId="{40060EF1-B25C-4638-B4F7-718FA1F12DFA}" destId="{ADE82316-ADA2-4099-BEB5-98C0C774A6D5}" srcOrd="3" destOrd="0" presId="urn:microsoft.com/office/officeart/2018/2/layout/IconVerticalSolidList"/>
    <dgm:cxn modelId="{389951CA-7186-45AE-A33E-273147E61A81}" type="presParOf" srcId="{7F143CFE-52F7-4DF5-A6A0-8ECC2BF83B8F}" destId="{521D0986-AE09-4152-BBCE-02F612EF0057}" srcOrd="1" destOrd="0" presId="urn:microsoft.com/office/officeart/2018/2/layout/IconVerticalSolidList"/>
    <dgm:cxn modelId="{4564A1BC-1F9D-4FC9-8E47-B5BB3191EEEE}" type="presParOf" srcId="{7F143CFE-52F7-4DF5-A6A0-8ECC2BF83B8F}" destId="{3C4D1C77-7DC7-4130-878B-D90B15825A09}" srcOrd="2" destOrd="0" presId="urn:microsoft.com/office/officeart/2018/2/layout/IconVerticalSolidList"/>
    <dgm:cxn modelId="{6C5CC984-1222-4313-B216-A8B72161B301}" type="presParOf" srcId="{3C4D1C77-7DC7-4130-878B-D90B15825A09}" destId="{601D0000-105D-4C07-AE2F-62861220472B}" srcOrd="0" destOrd="0" presId="urn:microsoft.com/office/officeart/2018/2/layout/IconVerticalSolidList"/>
    <dgm:cxn modelId="{683DF6AB-AC8E-41A7-A0A1-ADCF0716D052}" type="presParOf" srcId="{3C4D1C77-7DC7-4130-878B-D90B15825A09}" destId="{EBE88BEE-5BCF-4BBD-8DB2-7DF9536D98C1}" srcOrd="1" destOrd="0" presId="urn:microsoft.com/office/officeart/2018/2/layout/IconVerticalSolidList"/>
    <dgm:cxn modelId="{DA87E32B-2F77-46B7-9180-71B2276453EA}" type="presParOf" srcId="{3C4D1C77-7DC7-4130-878B-D90B15825A09}" destId="{3D06DB73-DA52-430C-AE58-A324A63CE0EB}" srcOrd="2" destOrd="0" presId="urn:microsoft.com/office/officeart/2018/2/layout/IconVerticalSolidList"/>
    <dgm:cxn modelId="{B5B89452-ADE8-4A0B-B84C-1A933EFD726C}" type="presParOf" srcId="{3C4D1C77-7DC7-4130-878B-D90B15825A09}" destId="{2741E7B8-79E0-4B19-ADF1-EA91181698EA}" srcOrd="3" destOrd="0" presId="urn:microsoft.com/office/officeart/2018/2/layout/IconVerticalSolidList"/>
    <dgm:cxn modelId="{D6832F84-AF7E-400F-8D29-205E66F3ECD9}" type="presParOf" srcId="{7F143CFE-52F7-4DF5-A6A0-8ECC2BF83B8F}" destId="{4BB09225-7FC6-45ED-99D3-B2C77D829DCE}" srcOrd="3" destOrd="0" presId="urn:microsoft.com/office/officeart/2018/2/layout/IconVerticalSolidList"/>
    <dgm:cxn modelId="{8138E3C5-6D31-4204-8DD0-85E85BA715EB}" type="presParOf" srcId="{7F143CFE-52F7-4DF5-A6A0-8ECC2BF83B8F}" destId="{55B1F4F4-FF24-4C0D-8F46-80B76BD16BBD}" srcOrd="4" destOrd="0" presId="urn:microsoft.com/office/officeart/2018/2/layout/IconVerticalSolidList"/>
    <dgm:cxn modelId="{9CBC0D64-EC28-4E4E-9C10-939719BF49B8}" type="presParOf" srcId="{55B1F4F4-FF24-4C0D-8F46-80B76BD16BBD}" destId="{E25F2138-C74C-452E-9FA7-0BE172871A1B}" srcOrd="0" destOrd="0" presId="urn:microsoft.com/office/officeart/2018/2/layout/IconVerticalSolidList"/>
    <dgm:cxn modelId="{7FF436A9-968B-4BA6-A407-B1684DA21B3A}" type="presParOf" srcId="{55B1F4F4-FF24-4C0D-8F46-80B76BD16BBD}" destId="{F30757EB-589A-4703-98C5-9BE89953662A}" srcOrd="1" destOrd="0" presId="urn:microsoft.com/office/officeart/2018/2/layout/IconVerticalSolidList"/>
    <dgm:cxn modelId="{0C11C0B4-D906-47C9-A293-161797D03CF0}" type="presParOf" srcId="{55B1F4F4-FF24-4C0D-8F46-80B76BD16BBD}" destId="{701769D6-CA34-4D9B-A4B8-8C602B679DC4}" srcOrd="2" destOrd="0" presId="urn:microsoft.com/office/officeart/2018/2/layout/IconVerticalSolidList"/>
    <dgm:cxn modelId="{FB31F400-F654-44A9-BC56-4FDC042E8A2D}" type="presParOf" srcId="{55B1F4F4-FF24-4C0D-8F46-80B76BD16BBD}" destId="{0212D8A7-6616-4F6B-86FA-2D1956371AD9}" srcOrd="3" destOrd="0" presId="urn:microsoft.com/office/officeart/2018/2/layout/IconVerticalSolidList"/>
    <dgm:cxn modelId="{571AFB97-4FA7-4AE5-BD63-D1A33A54537B}" type="presParOf" srcId="{7F143CFE-52F7-4DF5-A6A0-8ECC2BF83B8F}" destId="{263BB22C-4598-4914-A178-3666DCB03FF0}" srcOrd="5" destOrd="0" presId="urn:microsoft.com/office/officeart/2018/2/layout/IconVerticalSolidList"/>
    <dgm:cxn modelId="{F5A2FECE-2F59-44BA-B421-EE1663C95BEA}" type="presParOf" srcId="{7F143CFE-52F7-4DF5-A6A0-8ECC2BF83B8F}" destId="{001BA2AE-078D-48D6-8C7D-879539714B82}" srcOrd="6" destOrd="0" presId="urn:microsoft.com/office/officeart/2018/2/layout/IconVerticalSolidList"/>
    <dgm:cxn modelId="{E97232D0-317A-4B19-99AE-0DCF0E48062F}" type="presParOf" srcId="{001BA2AE-078D-48D6-8C7D-879539714B82}" destId="{49B0E964-2656-4682-8C61-410E66D10572}" srcOrd="0" destOrd="0" presId="urn:microsoft.com/office/officeart/2018/2/layout/IconVerticalSolidList"/>
    <dgm:cxn modelId="{9CE4D92C-A077-4FA0-9EA4-CF5C111038EB}" type="presParOf" srcId="{001BA2AE-078D-48D6-8C7D-879539714B82}" destId="{8AF942DD-850D-40DE-8E23-7618D1BAFB51}" srcOrd="1" destOrd="0" presId="urn:microsoft.com/office/officeart/2018/2/layout/IconVerticalSolidList"/>
    <dgm:cxn modelId="{258B7E76-E416-4A06-A262-2DF361FFA5B7}" type="presParOf" srcId="{001BA2AE-078D-48D6-8C7D-879539714B82}" destId="{419040F7-3768-4F0F-BA54-322F38614AF2}" srcOrd="2" destOrd="0" presId="urn:microsoft.com/office/officeart/2018/2/layout/IconVerticalSolidList"/>
    <dgm:cxn modelId="{1CB1E1A0-B609-4D6A-B57F-61613A8651E1}" type="presParOf" srcId="{001BA2AE-078D-48D6-8C7D-879539714B82}" destId="{AC15A5C6-38CF-4D7F-BE48-6E583791BBEC}" srcOrd="3" destOrd="0" presId="urn:microsoft.com/office/officeart/2018/2/layout/IconVerticalSolidList"/>
    <dgm:cxn modelId="{C0927F46-AB5C-4F70-9CEE-B29FBA54D25A}" type="presParOf" srcId="{7F143CFE-52F7-4DF5-A6A0-8ECC2BF83B8F}" destId="{210A2259-DF6B-4183-AE60-8A1139E116A1}" srcOrd="7" destOrd="0" presId="urn:microsoft.com/office/officeart/2018/2/layout/IconVerticalSolidList"/>
    <dgm:cxn modelId="{FA570EA5-780D-4ACE-8743-55F5C801821A}" type="presParOf" srcId="{7F143CFE-52F7-4DF5-A6A0-8ECC2BF83B8F}" destId="{11D136DF-7925-488B-8BDD-950ADFFE3682}" srcOrd="8" destOrd="0" presId="urn:microsoft.com/office/officeart/2018/2/layout/IconVerticalSolidList"/>
    <dgm:cxn modelId="{EA88E7B5-6FE5-45AB-8CCA-D0C3318804AF}" type="presParOf" srcId="{11D136DF-7925-488B-8BDD-950ADFFE3682}" destId="{4798846D-226A-4605-BB84-CF5F13BA2C91}" srcOrd="0" destOrd="0" presId="urn:microsoft.com/office/officeart/2018/2/layout/IconVerticalSolidList"/>
    <dgm:cxn modelId="{81970D6A-70EC-41EA-81B0-F4B2A9DBEC7E}" type="presParOf" srcId="{11D136DF-7925-488B-8BDD-950ADFFE3682}" destId="{2B0FDFA1-4285-45E1-8F95-E78D95AA2782}" srcOrd="1" destOrd="0" presId="urn:microsoft.com/office/officeart/2018/2/layout/IconVerticalSolidList"/>
    <dgm:cxn modelId="{3803B9A4-7E68-4641-95D1-100510742341}" type="presParOf" srcId="{11D136DF-7925-488B-8BDD-950ADFFE3682}" destId="{4CFBA90E-D78D-4EDE-84F6-354832F864AA}" srcOrd="2" destOrd="0" presId="urn:microsoft.com/office/officeart/2018/2/layout/IconVerticalSolidList"/>
    <dgm:cxn modelId="{54E5A9B6-215D-4DBC-975B-B921CA3903FB}" type="presParOf" srcId="{11D136DF-7925-488B-8BDD-950ADFFE3682}" destId="{9839C615-1325-4B18-B403-451708CD74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93AF24-1A15-41B4-9483-3D0352830C8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FD7A023-FD1F-456B-9CFD-1EC3904E4965}">
      <dgm:prSet/>
      <dgm:spPr/>
      <dgm:t>
        <a:bodyPr/>
        <a:lstStyle/>
        <a:p>
          <a:r>
            <a:rPr lang="en-GB" dirty="0">
              <a:hlinkClick xmlns:r="http://schemas.openxmlformats.org/officeDocument/2006/relationships" r:id="rId1"/>
            </a:rPr>
            <a:t>Navigate and Embrace Change | Simon Sinek – YouTube</a:t>
          </a:r>
          <a:endParaRPr lang="en-US" dirty="0"/>
        </a:p>
      </dgm:t>
    </dgm:pt>
    <dgm:pt modelId="{4D299BC8-94CA-47DE-9303-568CCE4FAD11}" type="parTrans" cxnId="{03A11441-02C7-49E3-B190-AF4D757E1C7E}">
      <dgm:prSet/>
      <dgm:spPr/>
      <dgm:t>
        <a:bodyPr/>
        <a:lstStyle/>
        <a:p>
          <a:endParaRPr lang="en-US"/>
        </a:p>
      </dgm:t>
    </dgm:pt>
    <dgm:pt modelId="{AF99761C-9DA8-4196-8EF1-294A03189851}" type="sibTrans" cxnId="{03A11441-02C7-49E3-B190-AF4D757E1C7E}">
      <dgm:prSet/>
      <dgm:spPr/>
      <dgm:t>
        <a:bodyPr/>
        <a:lstStyle/>
        <a:p>
          <a:endParaRPr lang="en-US"/>
        </a:p>
      </dgm:t>
    </dgm:pt>
    <dgm:pt modelId="{9432E889-9706-4FF6-AEC5-4632338774DE}">
      <dgm:prSet/>
      <dgm:spPr/>
      <dgm:t>
        <a:bodyPr/>
        <a:lstStyle/>
        <a:p>
          <a:r>
            <a:rPr lang="en-GB"/>
            <a:t>While watching this video, write down what makes people resist or accept change.</a:t>
          </a:r>
          <a:endParaRPr lang="en-US"/>
        </a:p>
      </dgm:t>
    </dgm:pt>
    <dgm:pt modelId="{77E3163C-2426-41BE-A461-006E4A67446A}" type="parTrans" cxnId="{C27CBF90-E3EE-49CE-A8AE-B30A80C4FE95}">
      <dgm:prSet/>
      <dgm:spPr/>
      <dgm:t>
        <a:bodyPr/>
        <a:lstStyle/>
        <a:p>
          <a:endParaRPr lang="en-US"/>
        </a:p>
      </dgm:t>
    </dgm:pt>
    <dgm:pt modelId="{BA6CFF47-7585-4098-83AD-451B31AF6EFC}" type="sibTrans" cxnId="{C27CBF90-E3EE-49CE-A8AE-B30A80C4FE95}">
      <dgm:prSet/>
      <dgm:spPr/>
      <dgm:t>
        <a:bodyPr/>
        <a:lstStyle/>
        <a:p>
          <a:endParaRPr lang="en-US"/>
        </a:p>
      </dgm:t>
    </dgm:pt>
    <dgm:pt modelId="{56609AB8-B05B-45EE-AC06-3072CC4153BC}" type="pres">
      <dgm:prSet presAssocID="{3593AF24-1A15-41B4-9483-3D0352830C85}" presName="root" presStyleCnt="0">
        <dgm:presLayoutVars>
          <dgm:dir/>
          <dgm:resizeHandles val="exact"/>
        </dgm:presLayoutVars>
      </dgm:prSet>
      <dgm:spPr/>
    </dgm:pt>
    <dgm:pt modelId="{30B04B17-61D8-408C-B667-5A53CCC0E83C}" type="pres">
      <dgm:prSet presAssocID="{DFD7A023-FD1F-456B-9CFD-1EC3904E4965}" presName="compNode" presStyleCnt="0"/>
      <dgm:spPr/>
    </dgm:pt>
    <dgm:pt modelId="{932D8662-46F8-40CB-B748-DE1E58FE52DA}" type="pres">
      <dgm:prSet presAssocID="{DFD7A023-FD1F-456B-9CFD-1EC3904E4965}" presName="bgRect" presStyleLbl="bgShp" presStyleIdx="0" presStyleCnt="2"/>
      <dgm:spPr/>
    </dgm:pt>
    <dgm:pt modelId="{2419FDBB-5F6B-452B-938E-8EE4F5AEF768}" type="pres">
      <dgm:prSet presAssocID="{DFD7A023-FD1F-456B-9CFD-1EC3904E496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cast"/>
        </a:ext>
      </dgm:extLst>
    </dgm:pt>
    <dgm:pt modelId="{8511BEC7-6D20-40E8-AAF1-E452E5B6CC86}" type="pres">
      <dgm:prSet presAssocID="{DFD7A023-FD1F-456B-9CFD-1EC3904E4965}" presName="spaceRect" presStyleCnt="0"/>
      <dgm:spPr/>
    </dgm:pt>
    <dgm:pt modelId="{B15574D8-8F9E-4976-86AC-155D0D571EB1}" type="pres">
      <dgm:prSet presAssocID="{DFD7A023-FD1F-456B-9CFD-1EC3904E4965}" presName="parTx" presStyleLbl="revTx" presStyleIdx="0" presStyleCnt="2">
        <dgm:presLayoutVars>
          <dgm:chMax val="0"/>
          <dgm:chPref val="0"/>
        </dgm:presLayoutVars>
      </dgm:prSet>
      <dgm:spPr/>
    </dgm:pt>
    <dgm:pt modelId="{355EC073-4E54-4EE0-BF33-38BCE39EF62D}" type="pres">
      <dgm:prSet presAssocID="{AF99761C-9DA8-4196-8EF1-294A03189851}" presName="sibTrans" presStyleCnt="0"/>
      <dgm:spPr/>
    </dgm:pt>
    <dgm:pt modelId="{00893E7C-05CD-4F8C-8291-749CA18B26CC}" type="pres">
      <dgm:prSet presAssocID="{9432E889-9706-4FF6-AEC5-4632338774DE}" presName="compNode" presStyleCnt="0"/>
      <dgm:spPr/>
    </dgm:pt>
    <dgm:pt modelId="{581D521E-B0FD-428C-9F80-7171A77DE858}" type="pres">
      <dgm:prSet presAssocID="{9432E889-9706-4FF6-AEC5-4632338774DE}" presName="bgRect" presStyleLbl="bgShp" presStyleIdx="1" presStyleCnt="2"/>
      <dgm:spPr/>
    </dgm:pt>
    <dgm:pt modelId="{28B04B3B-930D-4BB3-8255-BE056971BCD1}" type="pres">
      <dgm:prSet presAssocID="{9432E889-9706-4FF6-AEC5-4632338774D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lay"/>
        </a:ext>
      </dgm:extLst>
    </dgm:pt>
    <dgm:pt modelId="{EBEE8D8F-7400-4E17-87E9-3AC72985747A}" type="pres">
      <dgm:prSet presAssocID="{9432E889-9706-4FF6-AEC5-4632338774DE}" presName="spaceRect" presStyleCnt="0"/>
      <dgm:spPr/>
    </dgm:pt>
    <dgm:pt modelId="{504BB543-F463-4486-B992-0F7EF2B86238}" type="pres">
      <dgm:prSet presAssocID="{9432E889-9706-4FF6-AEC5-4632338774DE}" presName="parTx" presStyleLbl="revTx" presStyleIdx="1" presStyleCnt="2">
        <dgm:presLayoutVars>
          <dgm:chMax val="0"/>
          <dgm:chPref val="0"/>
        </dgm:presLayoutVars>
      </dgm:prSet>
      <dgm:spPr/>
    </dgm:pt>
  </dgm:ptLst>
  <dgm:cxnLst>
    <dgm:cxn modelId="{82758923-A30E-4D99-ABDD-334CADD911A3}" type="presOf" srcId="{9432E889-9706-4FF6-AEC5-4632338774DE}" destId="{504BB543-F463-4486-B992-0F7EF2B86238}" srcOrd="0" destOrd="0" presId="urn:microsoft.com/office/officeart/2018/2/layout/IconVerticalSolidList"/>
    <dgm:cxn modelId="{4A2D0834-D951-408A-B110-CB9B8E1C94C8}" type="presOf" srcId="{3593AF24-1A15-41B4-9483-3D0352830C85}" destId="{56609AB8-B05B-45EE-AC06-3072CC4153BC}" srcOrd="0" destOrd="0" presId="urn:microsoft.com/office/officeart/2018/2/layout/IconVerticalSolidList"/>
    <dgm:cxn modelId="{03A11441-02C7-49E3-B190-AF4D757E1C7E}" srcId="{3593AF24-1A15-41B4-9483-3D0352830C85}" destId="{DFD7A023-FD1F-456B-9CFD-1EC3904E4965}" srcOrd="0" destOrd="0" parTransId="{4D299BC8-94CA-47DE-9303-568CCE4FAD11}" sibTransId="{AF99761C-9DA8-4196-8EF1-294A03189851}"/>
    <dgm:cxn modelId="{C27CBF90-E3EE-49CE-A8AE-B30A80C4FE95}" srcId="{3593AF24-1A15-41B4-9483-3D0352830C85}" destId="{9432E889-9706-4FF6-AEC5-4632338774DE}" srcOrd="1" destOrd="0" parTransId="{77E3163C-2426-41BE-A461-006E4A67446A}" sibTransId="{BA6CFF47-7585-4098-83AD-451B31AF6EFC}"/>
    <dgm:cxn modelId="{EFB97B95-E5E8-4C6C-AD20-CC1AA400F22E}" type="presOf" srcId="{DFD7A023-FD1F-456B-9CFD-1EC3904E4965}" destId="{B15574D8-8F9E-4976-86AC-155D0D571EB1}" srcOrd="0" destOrd="0" presId="urn:microsoft.com/office/officeart/2018/2/layout/IconVerticalSolidList"/>
    <dgm:cxn modelId="{3FDF3460-2D54-4FAD-A521-BA5E0E1574AF}" type="presParOf" srcId="{56609AB8-B05B-45EE-AC06-3072CC4153BC}" destId="{30B04B17-61D8-408C-B667-5A53CCC0E83C}" srcOrd="0" destOrd="0" presId="urn:microsoft.com/office/officeart/2018/2/layout/IconVerticalSolidList"/>
    <dgm:cxn modelId="{DAEF8499-87A4-4754-B4B5-7DB0F06F5DB0}" type="presParOf" srcId="{30B04B17-61D8-408C-B667-5A53CCC0E83C}" destId="{932D8662-46F8-40CB-B748-DE1E58FE52DA}" srcOrd="0" destOrd="0" presId="urn:microsoft.com/office/officeart/2018/2/layout/IconVerticalSolidList"/>
    <dgm:cxn modelId="{8CEB7D05-C462-4A88-BEBD-AA9ADBCCA2E0}" type="presParOf" srcId="{30B04B17-61D8-408C-B667-5A53CCC0E83C}" destId="{2419FDBB-5F6B-452B-938E-8EE4F5AEF768}" srcOrd="1" destOrd="0" presId="urn:microsoft.com/office/officeart/2018/2/layout/IconVerticalSolidList"/>
    <dgm:cxn modelId="{479226F2-84D0-41A6-81B3-264A612B7ABD}" type="presParOf" srcId="{30B04B17-61D8-408C-B667-5A53CCC0E83C}" destId="{8511BEC7-6D20-40E8-AAF1-E452E5B6CC86}" srcOrd="2" destOrd="0" presId="urn:microsoft.com/office/officeart/2018/2/layout/IconVerticalSolidList"/>
    <dgm:cxn modelId="{37C914FC-8E64-419D-A661-7A3E148BA562}" type="presParOf" srcId="{30B04B17-61D8-408C-B667-5A53CCC0E83C}" destId="{B15574D8-8F9E-4976-86AC-155D0D571EB1}" srcOrd="3" destOrd="0" presId="urn:microsoft.com/office/officeart/2018/2/layout/IconVerticalSolidList"/>
    <dgm:cxn modelId="{AE54129E-E11F-4A04-AFB0-2DD73362AC3D}" type="presParOf" srcId="{56609AB8-B05B-45EE-AC06-3072CC4153BC}" destId="{355EC073-4E54-4EE0-BF33-38BCE39EF62D}" srcOrd="1" destOrd="0" presId="urn:microsoft.com/office/officeart/2018/2/layout/IconVerticalSolidList"/>
    <dgm:cxn modelId="{DFB539E2-F172-491B-A539-991B229B1BE4}" type="presParOf" srcId="{56609AB8-B05B-45EE-AC06-3072CC4153BC}" destId="{00893E7C-05CD-4F8C-8291-749CA18B26CC}" srcOrd="2" destOrd="0" presId="urn:microsoft.com/office/officeart/2018/2/layout/IconVerticalSolidList"/>
    <dgm:cxn modelId="{CFCFBB1C-94CA-4F60-9A55-99447F67A63A}" type="presParOf" srcId="{00893E7C-05CD-4F8C-8291-749CA18B26CC}" destId="{581D521E-B0FD-428C-9F80-7171A77DE858}" srcOrd="0" destOrd="0" presId="urn:microsoft.com/office/officeart/2018/2/layout/IconVerticalSolidList"/>
    <dgm:cxn modelId="{A1ABF55C-868D-4B72-BEBE-26FB98C552B2}" type="presParOf" srcId="{00893E7C-05CD-4F8C-8291-749CA18B26CC}" destId="{28B04B3B-930D-4BB3-8255-BE056971BCD1}" srcOrd="1" destOrd="0" presId="urn:microsoft.com/office/officeart/2018/2/layout/IconVerticalSolidList"/>
    <dgm:cxn modelId="{5134DA7B-D137-4EA5-BB76-86A5F111DDF6}" type="presParOf" srcId="{00893E7C-05CD-4F8C-8291-749CA18B26CC}" destId="{EBEE8D8F-7400-4E17-87E9-3AC72985747A}" srcOrd="2" destOrd="0" presId="urn:microsoft.com/office/officeart/2018/2/layout/IconVerticalSolidList"/>
    <dgm:cxn modelId="{188377AE-214C-410A-8B24-017CB4534EE5}" type="presParOf" srcId="{00893E7C-05CD-4F8C-8291-749CA18B26CC}" destId="{504BB543-F463-4486-B992-0F7EF2B862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4E1FD5-7BF7-4F0F-9DD7-5B662AD0497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6B4B8E-7316-42FE-9C24-28A10A295FEB}">
      <dgm:prSet/>
      <dgm:spPr/>
      <dgm:t>
        <a:bodyPr/>
        <a:lstStyle/>
        <a:p>
          <a:r>
            <a:rPr lang="en-GB" b="1" dirty="0"/>
            <a:t>Leadership/early adopters- </a:t>
          </a:r>
          <a:r>
            <a:rPr lang="en-GB" dirty="0"/>
            <a:t>Managers and key staff lead by example and support others during change.</a:t>
          </a:r>
          <a:br>
            <a:rPr lang="en-GB" dirty="0"/>
          </a:br>
          <a:endParaRPr lang="en-US" dirty="0"/>
        </a:p>
      </dgm:t>
    </dgm:pt>
    <dgm:pt modelId="{32E7CDCE-66F0-4CF7-875E-373E8117A67E}" type="parTrans" cxnId="{A17E5055-7D65-4069-B7FC-B561F0B8FF38}">
      <dgm:prSet/>
      <dgm:spPr/>
      <dgm:t>
        <a:bodyPr/>
        <a:lstStyle/>
        <a:p>
          <a:endParaRPr lang="en-US"/>
        </a:p>
      </dgm:t>
    </dgm:pt>
    <dgm:pt modelId="{6A17AB69-5C45-4DE8-97AE-2F3D0BB720F5}" type="sibTrans" cxnId="{A17E5055-7D65-4069-B7FC-B561F0B8FF38}">
      <dgm:prSet/>
      <dgm:spPr/>
      <dgm:t>
        <a:bodyPr/>
        <a:lstStyle/>
        <a:p>
          <a:endParaRPr lang="en-US"/>
        </a:p>
      </dgm:t>
    </dgm:pt>
    <dgm:pt modelId="{FE2833AE-78DD-4627-8B98-00DA1280249C}">
      <dgm:prSet/>
      <dgm:spPr/>
      <dgm:t>
        <a:bodyPr/>
        <a:lstStyle/>
        <a:p>
          <a:r>
            <a:rPr lang="en-GB" b="1" dirty="0"/>
            <a:t>Strong processes- </a:t>
          </a:r>
          <a:r>
            <a:rPr lang="en-GB" dirty="0"/>
            <a:t>Planned steps (e.g., Kotter’s model) help guide teams through change smoothly.</a:t>
          </a:r>
          <a:br>
            <a:rPr lang="en-GB" dirty="0"/>
          </a:br>
          <a:endParaRPr lang="en-US" dirty="0"/>
        </a:p>
      </dgm:t>
    </dgm:pt>
    <dgm:pt modelId="{1B3B1C46-D2AF-4CC0-AF4C-922C35A4FF46}" type="parTrans" cxnId="{84A7441E-F348-47DE-A04E-CFFC91C968DD}">
      <dgm:prSet/>
      <dgm:spPr/>
      <dgm:t>
        <a:bodyPr/>
        <a:lstStyle/>
        <a:p>
          <a:endParaRPr lang="en-US"/>
        </a:p>
      </dgm:t>
    </dgm:pt>
    <dgm:pt modelId="{B85F79C4-9F05-4C07-AFDA-9B46461480BC}" type="sibTrans" cxnId="{84A7441E-F348-47DE-A04E-CFFC91C968DD}">
      <dgm:prSet/>
      <dgm:spPr/>
      <dgm:t>
        <a:bodyPr/>
        <a:lstStyle/>
        <a:p>
          <a:endParaRPr lang="en-US"/>
        </a:p>
      </dgm:t>
    </dgm:pt>
    <dgm:pt modelId="{2E729AC8-1555-43C7-AC94-4316B60467B0}">
      <dgm:prSet/>
      <dgm:spPr/>
      <dgm:t>
        <a:bodyPr/>
        <a:lstStyle/>
        <a:p>
          <a:r>
            <a:rPr lang="en-GB" b="1" dirty="0"/>
            <a:t>Incremental Change- </a:t>
          </a:r>
          <a:r>
            <a:rPr lang="en-GB" dirty="0"/>
            <a:t>Small, phased changes reduce stress and allow time to adjust.</a:t>
          </a:r>
          <a:endParaRPr lang="en-US" dirty="0"/>
        </a:p>
      </dgm:t>
    </dgm:pt>
    <dgm:pt modelId="{0B1DFD00-A607-4BE5-A69B-AF690FC830B1}" type="parTrans" cxnId="{1E939A5A-31F1-43A0-B6C0-3B65CBD8C0EC}">
      <dgm:prSet/>
      <dgm:spPr/>
      <dgm:t>
        <a:bodyPr/>
        <a:lstStyle/>
        <a:p>
          <a:endParaRPr lang="en-US"/>
        </a:p>
      </dgm:t>
    </dgm:pt>
    <dgm:pt modelId="{D94A8E3A-43E5-445A-9F92-A961BF90EEA0}" type="sibTrans" cxnId="{1E939A5A-31F1-43A0-B6C0-3B65CBD8C0EC}">
      <dgm:prSet/>
      <dgm:spPr/>
      <dgm:t>
        <a:bodyPr/>
        <a:lstStyle/>
        <a:p>
          <a:endParaRPr lang="en-US"/>
        </a:p>
      </dgm:t>
    </dgm:pt>
    <dgm:pt modelId="{DCEAD966-D01B-4EC0-AB65-16D57D4B16C0}" type="pres">
      <dgm:prSet presAssocID="{CA4E1FD5-7BF7-4F0F-9DD7-5B662AD0497D}" presName="root" presStyleCnt="0">
        <dgm:presLayoutVars>
          <dgm:dir/>
          <dgm:resizeHandles val="exact"/>
        </dgm:presLayoutVars>
      </dgm:prSet>
      <dgm:spPr/>
    </dgm:pt>
    <dgm:pt modelId="{08ADBDAA-957F-475C-A6A1-EDBAD0D8920C}" type="pres">
      <dgm:prSet presAssocID="{3C6B4B8E-7316-42FE-9C24-28A10A295FEB}" presName="compNode" presStyleCnt="0"/>
      <dgm:spPr/>
    </dgm:pt>
    <dgm:pt modelId="{34DC70C3-4103-4BC7-A8DF-0F0C5D554573}" type="pres">
      <dgm:prSet presAssocID="{3C6B4B8E-7316-42FE-9C24-28A10A295FEB}" presName="bgRect" presStyleLbl="bgShp" presStyleIdx="0" presStyleCnt="3"/>
      <dgm:spPr/>
    </dgm:pt>
    <dgm:pt modelId="{6EA4B6C7-2B4F-456E-98C4-D2601BD61D40}" type="pres">
      <dgm:prSet presAssocID="{3C6B4B8E-7316-42FE-9C24-28A10A295FE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721799AC-220E-4555-9CF5-2CACB7A483FC}" type="pres">
      <dgm:prSet presAssocID="{3C6B4B8E-7316-42FE-9C24-28A10A295FEB}" presName="spaceRect" presStyleCnt="0"/>
      <dgm:spPr/>
    </dgm:pt>
    <dgm:pt modelId="{35AAB710-0A4C-4F06-8E37-A15C2C90E612}" type="pres">
      <dgm:prSet presAssocID="{3C6B4B8E-7316-42FE-9C24-28A10A295FEB}" presName="parTx" presStyleLbl="revTx" presStyleIdx="0" presStyleCnt="3">
        <dgm:presLayoutVars>
          <dgm:chMax val="0"/>
          <dgm:chPref val="0"/>
        </dgm:presLayoutVars>
      </dgm:prSet>
      <dgm:spPr/>
    </dgm:pt>
    <dgm:pt modelId="{9EA1BE68-108A-410F-BB44-E55D041EE237}" type="pres">
      <dgm:prSet presAssocID="{6A17AB69-5C45-4DE8-97AE-2F3D0BB720F5}" presName="sibTrans" presStyleCnt="0"/>
      <dgm:spPr/>
    </dgm:pt>
    <dgm:pt modelId="{74B94063-6B91-4B07-A655-DA73A0B48105}" type="pres">
      <dgm:prSet presAssocID="{FE2833AE-78DD-4627-8B98-00DA1280249C}" presName="compNode" presStyleCnt="0"/>
      <dgm:spPr/>
    </dgm:pt>
    <dgm:pt modelId="{CAC4B7E0-E6D3-405F-8BD9-3AA2FFA497C7}" type="pres">
      <dgm:prSet presAssocID="{FE2833AE-78DD-4627-8B98-00DA1280249C}" presName="bgRect" presStyleLbl="bgShp" presStyleIdx="1" presStyleCnt="3"/>
      <dgm:spPr/>
    </dgm:pt>
    <dgm:pt modelId="{11740D33-55B7-4054-A59F-5B659BC94502}" type="pres">
      <dgm:prSet presAssocID="{FE2833AE-78DD-4627-8B98-00DA1280249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0DBDD1B1-93F8-447C-8153-8AD6D5AF43FB}" type="pres">
      <dgm:prSet presAssocID="{FE2833AE-78DD-4627-8B98-00DA1280249C}" presName="spaceRect" presStyleCnt="0"/>
      <dgm:spPr/>
    </dgm:pt>
    <dgm:pt modelId="{B7880608-CE5E-4A69-B83B-330D86D79A5C}" type="pres">
      <dgm:prSet presAssocID="{FE2833AE-78DD-4627-8B98-00DA1280249C}" presName="parTx" presStyleLbl="revTx" presStyleIdx="1" presStyleCnt="3">
        <dgm:presLayoutVars>
          <dgm:chMax val="0"/>
          <dgm:chPref val="0"/>
        </dgm:presLayoutVars>
      </dgm:prSet>
      <dgm:spPr/>
    </dgm:pt>
    <dgm:pt modelId="{708127D1-DDAD-4ACB-BE50-173D171C1460}" type="pres">
      <dgm:prSet presAssocID="{B85F79C4-9F05-4C07-AFDA-9B46461480BC}" presName="sibTrans" presStyleCnt="0"/>
      <dgm:spPr/>
    </dgm:pt>
    <dgm:pt modelId="{E7A48109-50F0-4BC8-9219-F2D25343847E}" type="pres">
      <dgm:prSet presAssocID="{2E729AC8-1555-43C7-AC94-4316B60467B0}" presName="compNode" presStyleCnt="0"/>
      <dgm:spPr/>
    </dgm:pt>
    <dgm:pt modelId="{3974D487-A181-49D5-86FB-7BA394A3A46D}" type="pres">
      <dgm:prSet presAssocID="{2E729AC8-1555-43C7-AC94-4316B60467B0}" presName="bgRect" presStyleLbl="bgShp" presStyleIdx="2" presStyleCnt="3"/>
      <dgm:spPr/>
    </dgm:pt>
    <dgm:pt modelId="{E2636217-C151-4C89-AC70-FCCD2036AC80}" type="pres">
      <dgm:prSet presAssocID="{2E729AC8-1555-43C7-AC94-4316B60467B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orkflow"/>
        </a:ext>
      </dgm:extLst>
    </dgm:pt>
    <dgm:pt modelId="{8BE68499-7BFA-48FB-B519-3DBF8E0A1792}" type="pres">
      <dgm:prSet presAssocID="{2E729AC8-1555-43C7-AC94-4316B60467B0}" presName="spaceRect" presStyleCnt="0"/>
      <dgm:spPr/>
    </dgm:pt>
    <dgm:pt modelId="{D6FE5F0B-3CC2-4BF0-B21D-26B391E93FB1}" type="pres">
      <dgm:prSet presAssocID="{2E729AC8-1555-43C7-AC94-4316B60467B0}" presName="parTx" presStyleLbl="revTx" presStyleIdx="2" presStyleCnt="3">
        <dgm:presLayoutVars>
          <dgm:chMax val="0"/>
          <dgm:chPref val="0"/>
        </dgm:presLayoutVars>
      </dgm:prSet>
      <dgm:spPr/>
    </dgm:pt>
  </dgm:ptLst>
  <dgm:cxnLst>
    <dgm:cxn modelId="{AC3DED15-5632-4743-9ABC-FADE71037345}" type="presOf" srcId="{CA4E1FD5-7BF7-4F0F-9DD7-5B662AD0497D}" destId="{DCEAD966-D01B-4EC0-AB65-16D57D4B16C0}" srcOrd="0" destOrd="0" presId="urn:microsoft.com/office/officeart/2018/2/layout/IconVerticalSolidList"/>
    <dgm:cxn modelId="{84A7441E-F348-47DE-A04E-CFFC91C968DD}" srcId="{CA4E1FD5-7BF7-4F0F-9DD7-5B662AD0497D}" destId="{FE2833AE-78DD-4627-8B98-00DA1280249C}" srcOrd="1" destOrd="0" parTransId="{1B3B1C46-D2AF-4CC0-AF4C-922C35A4FF46}" sibTransId="{B85F79C4-9F05-4C07-AFDA-9B46461480BC}"/>
    <dgm:cxn modelId="{F510C130-3493-4F85-BFC4-74688E29C22E}" type="presOf" srcId="{2E729AC8-1555-43C7-AC94-4316B60467B0}" destId="{D6FE5F0B-3CC2-4BF0-B21D-26B391E93FB1}" srcOrd="0" destOrd="0" presId="urn:microsoft.com/office/officeart/2018/2/layout/IconVerticalSolidList"/>
    <dgm:cxn modelId="{EE53CC34-6F4E-4F79-BEC9-E5DF2B880E94}" type="presOf" srcId="{FE2833AE-78DD-4627-8B98-00DA1280249C}" destId="{B7880608-CE5E-4A69-B83B-330D86D79A5C}" srcOrd="0" destOrd="0" presId="urn:microsoft.com/office/officeart/2018/2/layout/IconVerticalSolidList"/>
    <dgm:cxn modelId="{A17E5055-7D65-4069-B7FC-B561F0B8FF38}" srcId="{CA4E1FD5-7BF7-4F0F-9DD7-5B662AD0497D}" destId="{3C6B4B8E-7316-42FE-9C24-28A10A295FEB}" srcOrd="0" destOrd="0" parTransId="{32E7CDCE-66F0-4CF7-875E-373E8117A67E}" sibTransId="{6A17AB69-5C45-4DE8-97AE-2F3D0BB720F5}"/>
    <dgm:cxn modelId="{1E939A5A-31F1-43A0-B6C0-3B65CBD8C0EC}" srcId="{CA4E1FD5-7BF7-4F0F-9DD7-5B662AD0497D}" destId="{2E729AC8-1555-43C7-AC94-4316B60467B0}" srcOrd="2" destOrd="0" parTransId="{0B1DFD00-A607-4BE5-A69B-AF690FC830B1}" sibTransId="{D94A8E3A-43E5-445A-9F92-A961BF90EEA0}"/>
    <dgm:cxn modelId="{C4ADEAC4-1E89-4E22-B447-A5361B3CD2D5}" type="presOf" srcId="{3C6B4B8E-7316-42FE-9C24-28A10A295FEB}" destId="{35AAB710-0A4C-4F06-8E37-A15C2C90E612}" srcOrd="0" destOrd="0" presId="urn:microsoft.com/office/officeart/2018/2/layout/IconVerticalSolidList"/>
    <dgm:cxn modelId="{1E16568D-AA54-4765-AC84-550F961814D6}" type="presParOf" srcId="{DCEAD966-D01B-4EC0-AB65-16D57D4B16C0}" destId="{08ADBDAA-957F-475C-A6A1-EDBAD0D8920C}" srcOrd="0" destOrd="0" presId="urn:microsoft.com/office/officeart/2018/2/layout/IconVerticalSolidList"/>
    <dgm:cxn modelId="{4F7094F8-0704-428F-A766-05DF3B6A4107}" type="presParOf" srcId="{08ADBDAA-957F-475C-A6A1-EDBAD0D8920C}" destId="{34DC70C3-4103-4BC7-A8DF-0F0C5D554573}" srcOrd="0" destOrd="0" presId="urn:microsoft.com/office/officeart/2018/2/layout/IconVerticalSolidList"/>
    <dgm:cxn modelId="{00E1978B-FA8D-4C75-B110-C21F0F461D7C}" type="presParOf" srcId="{08ADBDAA-957F-475C-A6A1-EDBAD0D8920C}" destId="{6EA4B6C7-2B4F-456E-98C4-D2601BD61D40}" srcOrd="1" destOrd="0" presId="urn:microsoft.com/office/officeart/2018/2/layout/IconVerticalSolidList"/>
    <dgm:cxn modelId="{EDAE5604-8D80-45AE-A4A1-2FC6C17FA654}" type="presParOf" srcId="{08ADBDAA-957F-475C-A6A1-EDBAD0D8920C}" destId="{721799AC-220E-4555-9CF5-2CACB7A483FC}" srcOrd="2" destOrd="0" presId="urn:microsoft.com/office/officeart/2018/2/layout/IconVerticalSolidList"/>
    <dgm:cxn modelId="{D2785020-0427-497E-A5A2-B896786A7F2E}" type="presParOf" srcId="{08ADBDAA-957F-475C-A6A1-EDBAD0D8920C}" destId="{35AAB710-0A4C-4F06-8E37-A15C2C90E612}" srcOrd="3" destOrd="0" presId="urn:microsoft.com/office/officeart/2018/2/layout/IconVerticalSolidList"/>
    <dgm:cxn modelId="{483F259A-4E10-4C43-B991-6F21ED846701}" type="presParOf" srcId="{DCEAD966-D01B-4EC0-AB65-16D57D4B16C0}" destId="{9EA1BE68-108A-410F-BB44-E55D041EE237}" srcOrd="1" destOrd="0" presId="urn:microsoft.com/office/officeart/2018/2/layout/IconVerticalSolidList"/>
    <dgm:cxn modelId="{8B088E79-E70D-495D-9905-23963878767F}" type="presParOf" srcId="{DCEAD966-D01B-4EC0-AB65-16D57D4B16C0}" destId="{74B94063-6B91-4B07-A655-DA73A0B48105}" srcOrd="2" destOrd="0" presId="urn:microsoft.com/office/officeart/2018/2/layout/IconVerticalSolidList"/>
    <dgm:cxn modelId="{23396D74-6964-413E-80A1-0F81ABA43825}" type="presParOf" srcId="{74B94063-6B91-4B07-A655-DA73A0B48105}" destId="{CAC4B7E0-E6D3-405F-8BD9-3AA2FFA497C7}" srcOrd="0" destOrd="0" presId="urn:microsoft.com/office/officeart/2018/2/layout/IconVerticalSolidList"/>
    <dgm:cxn modelId="{3C870D99-58CF-4F0E-AAB8-54133A0DBE53}" type="presParOf" srcId="{74B94063-6B91-4B07-A655-DA73A0B48105}" destId="{11740D33-55B7-4054-A59F-5B659BC94502}" srcOrd="1" destOrd="0" presId="urn:microsoft.com/office/officeart/2018/2/layout/IconVerticalSolidList"/>
    <dgm:cxn modelId="{58584594-36F8-42D7-A151-98CF01B0D166}" type="presParOf" srcId="{74B94063-6B91-4B07-A655-DA73A0B48105}" destId="{0DBDD1B1-93F8-447C-8153-8AD6D5AF43FB}" srcOrd="2" destOrd="0" presId="urn:microsoft.com/office/officeart/2018/2/layout/IconVerticalSolidList"/>
    <dgm:cxn modelId="{147CC91B-EF1F-47EB-8773-43BD02D4F753}" type="presParOf" srcId="{74B94063-6B91-4B07-A655-DA73A0B48105}" destId="{B7880608-CE5E-4A69-B83B-330D86D79A5C}" srcOrd="3" destOrd="0" presId="urn:microsoft.com/office/officeart/2018/2/layout/IconVerticalSolidList"/>
    <dgm:cxn modelId="{F7A5FC7C-AE47-4BBA-9CE9-5D7BFED7D23B}" type="presParOf" srcId="{DCEAD966-D01B-4EC0-AB65-16D57D4B16C0}" destId="{708127D1-DDAD-4ACB-BE50-173D171C1460}" srcOrd="3" destOrd="0" presId="urn:microsoft.com/office/officeart/2018/2/layout/IconVerticalSolidList"/>
    <dgm:cxn modelId="{E6CBCA74-7E2E-4CD3-AA50-71A5FBA45731}" type="presParOf" srcId="{DCEAD966-D01B-4EC0-AB65-16D57D4B16C0}" destId="{E7A48109-50F0-4BC8-9219-F2D25343847E}" srcOrd="4" destOrd="0" presId="urn:microsoft.com/office/officeart/2018/2/layout/IconVerticalSolidList"/>
    <dgm:cxn modelId="{9CEDC9A8-F216-4FC9-B1EC-6F0AB9F2F647}" type="presParOf" srcId="{E7A48109-50F0-4BC8-9219-F2D25343847E}" destId="{3974D487-A181-49D5-86FB-7BA394A3A46D}" srcOrd="0" destOrd="0" presId="urn:microsoft.com/office/officeart/2018/2/layout/IconVerticalSolidList"/>
    <dgm:cxn modelId="{3D729024-BF5C-45DA-85DC-422797499019}" type="presParOf" srcId="{E7A48109-50F0-4BC8-9219-F2D25343847E}" destId="{E2636217-C151-4C89-AC70-FCCD2036AC80}" srcOrd="1" destOrd="0" presId="urn:microsoft.com/office/officeart/2018/2/layout/IconVerticalSolidList"/>
    <dgm:cxn modelId="{65F823D3-3A2B-4F58-ADBE-AA7261DA050D}" type="presParOf" srcId="{E7A48109-50F0-4BC8-9219-F2D25343847E}" destId="{8BE68499-7BFA-48FB-B519-3DBF8E0A1792}" srcOrd="2" destOrd="0" presId="urn:microsoft.com/office/officeart/2018/2/layout/IconVerticalSolidList"/>
    <dgm:cxn modelId="{FA92B9ED-F1B9-4D60-8CEF-F44042BA8820}" type="presParOf" srcId="{E7A48109-50F0-4BC8-9219-F2D25343847E}" destId="{D6FE5F0B-3CC2-4BF0-B21D-26B391E93F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20D5F5-D4B7-496F-8F5A-C67C089CC0F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052F09C-480C-4C55-B7D6-B15A365C7653}">
      <dgm:prSet/>
      <dgm:spPr/>
      <dgm:t>
        <a:bodyPr/>
        <a:lstStyle/>
        <a:p>
          <a:r>
            <a:rPr lang="en-GB" b="1" dirty="0"/>
            <a:t>Embraced by Staff- </a:t>
          </a:r>
          <a:r>
            <a:rPr lang="en-GB" dirty="0"/>
            <a:t>When people see the benefits and feel involved, change is more likely to be accepted.</a:t>
          </a:r>
          <a:br>
            <a:rPr lang="en-GB" dirty="0"/>
          </a:br>
          <a:endParaRPr lang="en-US" dirty="0"/>
        </a:p>
      </dgm:t>
    </dgm:pt>
    <dgm:pt modelId="{A1FE3AA9-9D77-47BD-9C31-4030FF15BE21}" type="parTrans" cxnId="{6F64D92D-C193-4BB1-9699-B381F267E96E}">
      <dgm:prSet/>
      <dgm:spPr/>
      <dgm:t>
        <a:bodyPr/>
        <a:lstStyle/>
        <a:p>
          <a:endParaRPr lang="en-US"/>
        </a:p>
      </dgm:t>
    </dgm:pt>
    <dgm:pt modelId="{8AC76E76-88EA-4A5D-8505-3E3EE98A50E8}" type="sibTrans" cxnId="{6F64D92D-C193-4BB1-9699-B381F267E96E}">
      <dgm:prSet/>
      <dgm:spPr/>
      <dgm:t>
        <a:bodyPr/>
        <a:lstStyle/>
        <a:p>
          <a:endParaRPr lang="en-US"/>
        </a:p>
      </dgm:t>
    </dgm:pt>
    <dgm:pt modelId="{E9CE5577-5BC8-4647-8ADA-5F3FB91F0FA6}">
      <dgm:prSet/>
      <dgm:spPr/>
      <dgm:t>
        <a:bodyPr/>
        <a:lstStyle/>
        <a:p>
          <a:r>
            <a:rPr lang="en-GB" b="1" dirty="0"/>
            <a:t>Clear Communication- </a:t>
          </a:r>
          <a:r>
            <a:rPr lang="en-GB" dirty="0"/>
            <a:t>Regular updates reduce confusion and build trust.</a:t>
          </a:r>
          <a:br>
            <a:rPr lang="en-GB" dirty="0"/>
          </a:br>
          <a:endParaRPr lang="en-US" dirty="0"/>
        </a:p>
      </dgm:t>
    </dgm:pt>
    <dgm:pt modelId="{4A77DD30-B94B-426E-8A8B-E2693DCB814E}" type="parTrans" cxnId="{1358CF07-E593-4C12-B80E-C5BE4E2EAFD8}">
      <dgm:prSet/>
      <dgm:spPr/>
      <dgm:t>
        <a:bodyPr/>
        <a:lstStyle/>
        <a:p>
          <a:endParaRPr lang="en-US"/>
        </a:p>
      </dgm:t>
    </dgm:pt>
    <dgm:pt modelId="{AE43E964-591C-4BB2-87BE-4780C935E2D6}" type="sibTrans" cxnId="{1358CF07-E593-4C12-B80E-C5BE4E2EAFD8}">
      <dgm:prSet/>
      <dgm:spPr/>
      <dgm:t>
        <a:bodyPr/>
        <a:lstStyle/>
        <a:p>
          <a:endParaRPr lang="en-US"/>
        </a:p>
      </dgm:t>
    </dgm:pt>
    <dgm:pt modelId="{6670DCE6-31BD-4DA4-B369-0430E88D25BB}">
      <dgm:prSet/>
      <dgm:spPr/>
      <dgm:t>
        <a:bodyPr/>
        <a:lstStyle/>
        <a:p>
          <a:r>
            <a:rPr lang="en-GB" b="1" dirty="0"/>
            <a:t>Human factors- </a:t>
          </a:r>
          <a:r>
            <a:rPr lang="en-GB" dirty="0"/>
            <a:t>Emotional responses are normal; support like training and reassurance is vital.</a:t>
          </a:r>
          <a:endParaRPr lang="en-US" dirty="0"/>
        </a:p>
      </dgm:t>
    </dgm:pt>
    <dgm:pt modelId="{B049CD24-44CD-42D6-96DE-5FAEF55D111C}" type="parTrans" cxnId="{12821771-51B2-412A-A162-5AD754B7132F}">
      <dgm:prSet/>
      <dgm:spPr/>
      <dgm:t>
        <a:bodyPr/>
        <a:lstStyle/>
        <a:p>
          <a:endParaRPr lang="en-US"/>
        </a:p>
      </dgm:t>
    </dgm:pt>
    <dgm:pt modelId="{33756C53-368C-436D-B9C1-7A7AD00D7E21}" type="sibTrans" cxnId="{12821771-51B2-412A-A162-5AD754B7132F}">
      <dgm:prSet/>
      <dgm:spPr/>
      <dgm:t>
        <a:bodyPr/>
        <a:lstStyle/>
        <a:p>
          <a:endParaRPr lang="en-US"/>
        </a:p>
      </dgm:t>
    </dgm:pt>
    <dgm:pt modelId="{1BE5F077-C9DB-4248-8811-984873701D6E}" type="pres">
      <dgm:prSet presAssocID="{A220D5F5-D4B7-496F-8F5A-C67C089CC0FC}" presName="root" presStyleCnt="0">
        <dgm:presLayoutVars>
          <dgm:dir/>
          <dgm:resizeHandles val="exact"/>
        </dgm:presLayoutVars>
      </dgm:prSet>
      <dgm:spPr/>
    </dgm:pt>
    <dgm:pt modelId="{FA6D3C5E-C3AC-4EBF-B1E6-D6F393A89A4F}" type="pres">
      <dgm:prSet presAssocID="{0052F09C-480C-4C55-B7D6-B15A365C7653}" presName="compNode" presStyleCnt="0"/>
      <dgm:spPr/>
    </dgm:pt>
    <dgm:pt modelId="{4D13ED55-9E50-42AF-927E-E6B71ED054D8}" type="pres">
      <dgm:prSet presAssocID="{0052F09C-480C-4C55-B7D6-B15A365C7653}" presName="bgRect" presStyleLbl="bgShp" presStyleIdx="0" presStyleCnt="3" custLinFactNeighborX="-1750" custLinFactNeighborY="-12046"/>
      <dgm:spPr/>
    </dgm:pt>
    <dgm:pt modelId="{2C209D6B-44E0-4824-9A7D-97C3372E0B11}" type="pres">
      <dgm:prSet presAssocID="{0052F09C-480C-4C55-B7D6-B15A365C765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rcles with Arrows"/>
        </a:ext>
      </dgm:extLst>
    </dgm:pt>
    <dgm:pt modelId="{609F8E95-B2FF-40EE-8D40-F6594ADF9AFC}" type="pres">
      <dgm:prSet presAssocID="{0052F09C-480C-4C55-B7D6-B15A365C7653}" presName="spaceRect" presStyleCnt="0"/>
      <dgm:spPr/>
    </dgm:pt>
    <dgm:pt modelId="{D986FB48-978E-4742-BDB4-1428A6C67B5D}" type="pres">
      <dgm:prSet presAssocID="{0052F09C-480C-4C55-B7D6-B15A365C7653}" presName="parTx" presStyleLbl="revTx" presStyleIdx="0" presStyleCnt="3">
        <dgm:presLayoutVars>
          <dgm:chMax val="0"/>
          <dgm:chPref val="0"/>
        </dgm:presLayoutVars>
      </dgm:prSet>
      <dgm:spPr/>
    </dgm:pt>
    <dgm:pt modelId="{F9A2D7FA-C0E5-4367-A39E-638FA7C380B6}" type="pres">
      <dgm:prSet presAssocID="{8AC76E76-88EA-4A5D-8505-3E3EE98A50E8}" presName="sibTrans" presStyleCnt="0"/>
      <dgm:spPr/>
    </dgm:pt>
    <dgm:pt modelId="{C37F8796-26BA-4544-ACDE-141E2B96ACFD}" type="pres">
      <dgm:prSet presAssocID="{E9CE5577-5BC8-4647-8ADA-5F3FB91F0FA6}" presName="compNode" presStyleCnt="0"/>
      <dgm:spPr/>
    </dgm:pt>
    <dgm:pt modelId="{3F53D80A-3781-4A3A-A7D7-CF82BDA5E02F}" type="pres">
      <dgm:prSet presAssocID="{E9CE5577-5BC8-4647-8ADA-5F3FB91F0FA6}" presName="bgRect" presStyleLbl="bgShp" presStyleIdx="1" presStyleCnt="3"/>
      <dgm:spPr/>
    </dgm:pt>
    <dgm:pt modelId="{57CD05AD-A0FC-404D-9C42-1D26940AF2E6}" type="pres">
      <dgm:prSet presAssocID="{E9CE5577-5BC8-4647-8ADA-5F3FB91F0FA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F791B74-32E4-481F-AEF7-C4CE85E200CF}" type="pres">
      <dgm:prSet presAssocID="{E9CE5577-5BC8-4647-8ADA-5F3FB91F0FA6}" presName="spaceRect" presStyleCnt="0"/>
      <dgm:spPr/>
    </dgm:pt>
    <dgm:pt modelId="{97937E2E-2111-4423-BC25-B20C5D73A1F1}" type="pres">
      <dgm:prSet presAssocID="{E9CE5577-5BC8-4647-8ADA-5F3FB91F0FA6}" presName="parTx" presStyleLbl="revTx" presStyleIdx="1" presStyleCnt="3">
        <dgm:presLayoutVars>
          <dgm:chMax val="0"/>
          <dgm:chPref val="0"/>
        </dgm:presLayoutVars>
      </dgm:prSet>
      <dgm:spPr/>
    </dgm:pt>
    <dgm:pt modelId="{C07F0A1B-A75D-4056-8A57-CDFD7740AAC7}" type="pres">
      <dgm:prSet presAssocID="{AE43E964-591C-4BB2-87BE-4780C935E2D6}" presName="sibTrans" presStyleCnt="0"/>
      <dgm:spPr/>
    </dgm:pt>
    <dgm:pt modelId="{538C005B-2354-463B-B6E9-FB0FB0B9454F}" type="pres">
      <dgm:prSet presAssocID="{6670DCE6-31BD-4DA4-B369-0430E88D25BB}" presName="compNode" presStyleCnt="0"/>
      <dgm:spPr/>
    </dgm:pt>
    <dgm:pt modelId="{7642A4B1-459C-418E-A482-E124F6378088}" type="pres">
      <dgm:prSet presAssocID="{6670DCE6-31BD-4DA4-B369-0430E88D25BB}" presName="bgRect" presStyleLbl="bgShp" presStyleIdx="2" presStyleCnt="3"/>
      <dgm:spPr/>
    </dgm:pt>
    <dgm:pt modelId="{914B122D-3198-431B-974A-A11F04611AFF}" type="pres">
      <dgm:prSet presAssocID="{6670DCE6-31BD-4DA4-B369-0430E88D25B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rt with Pulse"/>
        </a:ext>
      </dgm:extLst>
    </dgm:pt>
    <dgm:pt modelId="{9657FC6B-F08C-4CC8-A6DB-F5E6DA41C920}" type="pres">
      <dgm:prSet presAssocID="{6670DCE6-31BD-4DA4-B369-0430E88D25BB}" presName="spaceRect" presStyleCnt="0"/>
      <dgm:spPr/>
    </dgm:pt>
    <dgm:pt modelId="{DF409433-4D85-46D1-AD61-1CEAE6565D6C}" type="pres">
      <dgm:prSet presAssocID="{6670DCE6-31BD-4DA4-B369-0430E88D25BB}" presName="parTx" presStyleLbl="revTx" presStyleIdx="2" presStyleCnt="3">
        <dgm:presLayoutVars>
          <dgm:chMax val="0"/>
          <dgm:chPref val="0"/>
        </dgm:presLayoutVars>
      </dgm:prSet>
      <dgm:spPr/>
    </dgm:pt>
  </dgm:ptLst>
  <dgm:cxnLst>
    <dgm:cxn modelId="{1358CF07-E593-4C12-B80E-C5BE4E2EAFD8}" srcId="{A220D5F5-D4B7-496F-8F5A-C67C089CC0FC}" destId="{E9CE5577-5BC8-4647-8ADA-5F3FB91F0FA6}" srcOrd="1" destOrd="0" parTransId="{4A77DD30-B94B-426E-8A8B-E2693DCB814E}" sibTransId="{AE43E964-591C-4BB2-87BE-4780C935E2D6}"/>
    <dgm:cxn modelId="{20F0401B-D4B2-4DD0-ACF2-238B78421034}" type="presOf" srcId="{0052F09C-480C-4C55-B7D6-B15A365C7653}" destId="{D986FB48-978E-4742-BDB4-1428A6C67B5D}" srcOrd="0" destOrd="0" presId="urn:microsoft.com/office/officeart/2018/2/layout/IconVerticalSolidList"/>
    <dgm:cxn modelId="{6F64D92D-C193-4BB1-9699-B381F267E96E}" srcId="{A220D5F5-D4B7-496F-8F5A-C67C089CC0FC}" destId="{0052F09C-480C-4C55-B7D6-B15A365C7653}" srcOrd="0" destOrd="0" parTransId="{A1FE3AA9-9D77-47BD-9C31-4030FF15BE21}" sibTransId="{8AC76E76-88EA-4A5D-8505-3E3EE98A50E8}"/>
    <dgm:cxn modelId="{8C71904A-327B-423A-B289-EF5890AE2938}" type="presOf" srcId="{E9CE5577-5BC8-4647-8ADA-5F3FB91F0FA6}" destId="{97937E2E-2111-4423-BC25-B20C5D73A1F1}" srcOrd="0" destOrd="0" presId="urn:microsoft.com/office/officeart/2018/2/layout/IconVerticalSolidList"/>
    <dgm:cxn modelId="{12821771-51B2-412A-A162-5AD754B7132F}" srcId="{A220D5F5-D4B7-496F-8F5A-C67C089CC0FC}" destId="{6670DCE6-31BD-4DA4-B369-0430E88D25BB}" srcOrd="2" destOrd="0" parTransId="{B049CD24-44CD-42D6-96DE-5FAEF55D111C}" sibTransId="{33756C53-368C-436D-B9C1-7A7AD00D7E21}"/>
    <dgm:cxn modelId="{444C959B-6D32-48D4-B51D-95C92734B506}" type="presOf" srcId="{6670DCE6-31BD-4DA4-B369-0430E88D25BB}" destId="{DF409433-4D85-46D1-AD61-1CEAE6565D6C}" srcOrd="0" destOrd="0" presId="urn:microsoft.com/office/officeart/2018/2/layout/IconVerticalSolidList"/>
    <dgm:cxn modelId="{74E95AC2-49F8-4B02-AE39-970478F2F119}" type="presOf" srcId="{A220D5F5-D4B7-496F-8F5A-C67C089CC0FC}" destId="{1BE5F077-C9DB-4248-8811-984873701D6E}" srcOrd="0" destOrd="0" presId="urn:microsoft.com/office/officeart/2018/2/layout/IconVerticalSolidList"/>
    <dgm:cxn modelId="{EC1E9432-11B0-41D1-9450-7D055189B97A}" type="presParOf" srcId="{1BE5F077-C9DB-4248-8811-984873701D6E}" destId="{FA6D3C5E-C3AC-4EBF-B1E6-D6F393A89A4F}" srcOrd="0" destOrd="0" presId="urn:microsoft.com/office/officeart/2018/2/layout/IconVerticalSolidList"/>
    <dgm:cxn modelId="{7ADAA540-A65F-4FEF-8C1C-300F11CF84C3}" type="presParOf" srcId="{FA6D3C5E-C3AC-4EBF-B1E6-D6F393A89A4F}" destId="{4D13ED55-9E50-42AF-927E-E6B71ED054D8}" srcOrd="0" destOrd="0" presId="urn:microsoft.com/office/officeart/2018/2/layout/IconVerticalSolidList"/>
    <dgm:cxn modelId="{EAE698CE-AAA6-487E-8F03-8192EDD769DA}" type="presParOf" srcId="{FA6D3C5E-C3AC-4EBF-B1E6-D6F393A89A4F}" destId="{2C209D6B-44E0-4824-9A7D-97C3372E0B11}" srcOrd="1" destOrd="0" presId="urn:microsoft.com/office/officeart/2018/2/layout/IconVerticalSolidList"/>
    <dgm:cxn modelId="{2065CDD9-8F05-4713-967F-749134649A97}" type="presParOf" srcId="{FA6D3C5E-C3AC-4EBF-B1E6-D6F393A89A4F}" destId="{609F8E95-B2FF-40EE-8D40-F6594ADF9AFC}" srcOrd="2" destOrd="0" presId="urn:microsoft.com/office/officeart/2018/2/layout/IconVerticalSolidList"/>
    <dgm:cxn modelId="{BF0EAE73-9163-4C2D-81EC-A53F6DA49C29}" type="presParOf" srcId="{FA6D3C5E-C3AC-4EBF-B1E6-D6F393A89A4F}" destId="{D986FB48-978E-4742-BDB4-1428A6C67B5D}" srcOrd="3" destOrd="0" presId="urn:microsoft.com/office/officeart/2018/2/layout/IconVerticalSolidList"/>
    <dgm:cxn modelId="{4D905288-4447-4F7E-A49E-CBFCF62341D3}" type="presParOf" srcId="{1BE5F077-C9DB-4248-8811-984873701D6E}" destId="{F9A2D7FA-C0E5-4367-A39E-638FA7C380B6}" srcOrd="1" destOrd="0" presId="urn:microsoft.com/office/officeart/2018/2/layout/IconVerticalSolidList"/>
    <dgm:cxn modelId="{905209C0-7E20-4734-835C-DAAD366CCE84}" type="presParOf" srcId="{1BE5F077-C9DB-4248-8811-984873701D6E}" destId="{C37F8796-26BA-4544-ACDE-141E2B96ACFD}" srcOrd="2" destOrd="0" presId="urn:microsoft.com/office/officeart/2018/2/layout/IconVerticalSolidList"/>
    <dgm:cxn modelId="{9D3CDED2-9CC3-4DB8-BC0E-FDF6AC29D2C0}" type="presParOf" srcId="{C37F8796-26BA-4544-ACDE-141E2B96ACFD}" destId="{3F53D80A-3781-4A3A-A7D7-CF82BDA5E02F}" srcOrd="0" destOrd="0" presId="urn:microsoft.com/office/officeart/2018/2/layout/IconVerticalSolidList"/>
    <dgm:cxn modelId="{67150578-7986-4B48-846B-CB368F3ACCA1}" type="presParOf" srcId="{C37F8796-26BA-4544-ACDE-141E2B96ACFD}" destId="{57CD05AD-A0FC-404D-9C42-1D26940AF2E6}" srcOrd="1" destOrd="0" presId="urn:microsoft.com/office/officeart/2018/2/layout/IconVerticalSolidList"/>
    <dgm:cxn modelId="{9EBB146F-B5BA-45D2-8C18-A8857886B7EB}" type="presParOf" srcId="{C37F8796-26BA-4544-ACDE-141E2B96ACFD}" destId="{4F791B74-32E4-481F-AEF7-C4CE85E200CF}" srcOrd="2" destOrd="0" presId="urn:microsoft.com/office/officeart/2018/2/layout/IconVerticalSolidList"/>
    <dgm:cxn modelId="{8CB658BF-A0EE-4B74-B5D4-6C9E32027673}" type="presParOf" srcId="{C37F8796-26BA-4544-ACDE-141E2B96ACFD}" destId="{97937E2E-2111-4423-BC25-B20C5D73A1F1}" srcOrd="3" destOrd="0" presId="urn:microsoft.com/office/officeart/2018/2/layout/IconVerticalSolidList"/>
    <dgm:cxn modelId="{1445B168-ECBE-417A-9065-55DB500459AE}" type="presParOf" srcId="{1BE5F077-C9DB-4248-8811-984873701D6E}" destId="{C07F0A1B-A75D-4056-8A57-CDFD7740AAC7}" srcOrd="3" destOrd="0" presId="urn:microsoft.com/office/officeart/2018/2/layout/IconVerticalSolidList"/>
    <dgm:cxn modelId="{E00C4545-9910-4AED-B788-5FF37485BC52}" type="presParOf" srcId="{1BE5F077-C9DB-4248-8811-984873701D6E}" destId="{538C005B-2354-463B-B6E9-FB0FB0B9454F}" srcOrd="4" destOrd="0" presId="urn:microsoft.com/office/officeart/2018/2/layout/IconVerticalSolidList"/>
    <dgm:cxn modelId="{6C9D2927-8902-44CD-BC6C-14F30F6CA0BF}" type="presParOf" srcId="{538C005B-2354-463B-B6E9-FB0FB0B9454F}" destId="{7642A4B1-459C-418E-A482-E124F6378088}" srcOrd="0" destOrd="0" presId="urn:microsoft.com/office/officeart/2018/2/layout/IconVerticalSolidList"/>
    <dgm:cxn modelId="{40CF323F-5106-4785-821E-F11228F232F6}" type="presParOf" srcId="{538C005B-2354-463B-B6E9-FB0FB0B9454F}" destId="{914B122D-3198-431B-974A-A11F04611AFF}" srcOrd="1" destOrd="0" presId="urn:microsoft.com/office/officeart/2018/2/layout/IconVerticalSolidList"/>
    <dgm:cxn modelId="{0A492583-B69C-46BF-95DD-1D69CBE5A8E9}" type="presParOf" srcId="{538C005B-2354-463B-B6E9-FB0FB0B9454F}" destId="{9657FC6B-F08C-4CC8-A6DB-F5E6DA41C920}" srcOrd="2" destOrd="0" presId="urn:microsoft.com/office/officeart/2018/2/layout/IconVerticalSolidList"/>
    <dgm:cxn modelId="{DFC6320F-F2E5-49AE-B31D-C0FBA6A27196}" type="presParOf" srcId="{538C005B-2354-463B-B6E9-FB0FB0B9454F}" destId="{DF409433-4D85-46D1-AD61-1CEAE6565D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B13FFD-2941-444A-B0C4-FD3E7D08F7C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A50AB72-4478-41DE-A7B4-AB11ADE57626}">
      <dgm:prSet/>
      <dgm:spPr/>
      <dgm:t>
        <a:bodyPr/>
        <a:lstStyle/>
        <a:p>
          <a:pPr>
            <a:lnSpc>
              <a:spcPct val="100000"/>
            </a:lnSpc>
          </a:pPr>
          <a:r>
            <a:rPr lang="en-GB"/>
            <a:t>Change is part of everyday care</a:t>
          </a:r>
          <a:endParaRPr lang="en-US"/>
        </a:p>
      </dgm:t>
    </dgm:pt>
    <dgm:pt modelId="{C353F562-A025-4240-8E63-B6301C68FAC8}" type="parTrans" cxnId="{477D122C-0912-463B-B23D-983FB41E6260}">
      <dgm:prSet/>
      <dgm:spPr/>
      <dgm:t>
        <a:bodyPr/>
        <a:lstStyle/>
        <a:p>
          <a:endParaRPr lang="en-US"/>
        </a:p>
      </dgm:t>
    </dgm:pt>
    <dgm:pt modelId="{996E2C62-3083-42A1-A30A-9AED34E364D4}" type="sibTrans" cxnId="{477D122C-0912-463B-B23D-983FB41E6260}">
      <dgm:prSet/>
      <dgm:spPr/>
      <dgm:t>
        <a:bodyPr/>
        <a:lstStyle/>
        <a:p>
          <a:endParaRPr lang="en-US"/>
        </a:p>
      </dgm:t>
    </dgm:pt>
    <dgm:pt modelId="{665BFC68-CD7A-410E-9002-02DB4046277F}">
      <dgm:prSet/>
      <dgm:spPr/>
      <dgm:t>
        <a:bodyPr/>
        <a:lstStyle/>
        <a:p>
          <a:pPr>
            <a:lnSpc>
              <a:spcPct val="100000"/>
            </a:lnSpc>
          </a:pPr>
          <a:r>
            <a:rPr lang="en-GB"/>
            <a:t>You already use many skills to handle it</a:t>
          </a:r>
          <a:endParaRPr lang="en-US"/>
        </a:p>
      </dgm:t>
    </dgm:pt>
    <dgm:pt modelId="{521AF38C-ADD2-4BFC-B498-D14745A50870}" type="parTrans" cxnId="{E1B2CC2A-497D-4C9C-AFD1-41194668D841}">
      <dgm:prSet/>
      <dgm:spPr/>
      <dgm:t>
        <a:bodyPr/>
        <a:lstStyle/>
        <a:p>
          <a:endParaRPr lang="en-US"/>
        </a:p>
      </dgm:t>
    </dgm:pt>
    <dgm:pt modelId="{8F28C8A9-158C-4AEB-9F3D-A0D2FA8B8B6D}" type="sibTrans" cxnId="{E1B2CC2A-497D-4C9C-AFD1-41194668D841}">
      <dgm:prSet/>
      <dgm:spPr/>
      <dgm:t>
        <a:bodyPr/>
        <a:lstStyle/>
        <a:p>
          <a:endParaRPr lang="en-US"/>
        </a:p>
      </dgm:t>
    </dgm:pt>
    <dgm:pt modelId="{07446EFA-4EDD-41C0-A1DC-4148274B009B}">
      <dgm:prSet/>
      <dgm:spPr/>
      <dgm:t>
        <a:bodyPr/>
        <a:lstStyle/>
        <a:p>
          <a:pPr>
            <a:lnSpc>
              <a:spcPct val="100000"/>
            </a:lnSpc>
          </a:pPr>
          <a:r>
            <a:rPr lang="en-GB"/>
            <a:t>Good communication makes change easier</a:t>
          </a:r>
          <a:endParaRPr lang="en-US"/>
        </a:p>
      </dgm:t>
    </dgm:pt>
    <dgm:pt modelId="{5E41E08E-BCCB-4D4B-9324-BC3FFD3A3C5B}" type="parTrans" cxnId="{79E53730-C803-49BC-B0FF-B61CF2DCBD11}">
      <dgm:prSet/>
      <dgm:spPr/>
      <dgm:t>
        <a:bodyPr/>
        <a:lstStyle/>
        <a:p>
          <a:endParaRPr lang="en-US"/>
        </a:p>
      </dgm:t>
    </dgm:pt>
    <dgm:pt modelId="{AE240AAD-53CA-48FF-8B58-5E7ED38F1994}" type="sibTrans" cxnId="{79E53730-C803-49BC-B0FF-B61CF2DCBD11}">
      <dgm:prSet/>
      <dgm:spPr/>
      <dgm:t>
        <a:bodyPr/>
        <a:lstStyle/>
        <a:p>
          <a:endParaRPr lang="en-US"/>
        </a:p>
      </dgm:t>
    </dgm:pt>
    <dgm:pt modelId="{DF3E8CEE-88E3-49A7-9D50-8F80302BAA11}">
      <dgm:prSet/>
      <dgm:spPr/>
      <dgm:t>
        <a:bodyPr/>
        <a:lstStyle/>
        <a:p>
          <a:pPr>
            <a:lnSpc>
              <a:spcPct val="100000"/>
            </a:lnSpc>
          </a:pPr>
          <a:r>
            <a:rPr lang="en-GB"/>
            <a:t>Using models gives structure and support</a:t>
          </a:r>
          <a:endParaRPr lang="en-US"/>
        </a:p>
      </dgm:t>
    </dgm:pt>
    <dgm:pt modelId="{A49D9E08-2757-485A-8BE1-6143F87B85B7}" type="parTrans" cxnId="{6EF81B5D-162C-4E96-BCC8-038307824CB9}">
      <dgm:prSet/>
      <dgm:spPr/>
      <dgm:t>
        <a:bodyPr/>
        <a:lstStyle/>
        <a:p>
          <a:endParaRPr lang="en-US"/>
        </a:p>
      </dgm:t>
    </dgm:pt>
    <dgm:pt modelId="{2E16F2B5-9D32-444E-AD4E-3E580080B90E}" type="sibTrans" cxnId="{6EF81B5D-162C-4E96-BCC8-038307824CB9}">
      <dgm:prSet/>
      <dgm:spPr/>
      <dgm:t>
        <a:bodyPr/>
        <a:lstStyle/>
        <a:p>
          <a:endParaRPr lang="en-US"/>
        </a:p>
      </dgm:t>
    </dgm:pt>
    <dgm:pt modelId="{C887A4FA-FFF5-422F-BD66-2F92B487F4E1}" type="pres">
      <dgm:prSet presAssocID="{8FB13FFD-2941-444A-B0C4-FD3E7D08F7CC}" presName="root" presStyleCnt="0">
        <dgm:presLayoutVars>
          <dgm:dir/>
          <dgm:resizeHandles val="exact"/>
        </dgm:presLayoutVars>
      </dgm:prSet>
      <dgm:spPr/>
    </dgm:pt>
    <dgm:pt modelId="{E3E5BE2D-7B24-4D18-9F07-5D910BE0BD9A}" type="pres">
      <dgm:prSet presAssocID="{BA50AB72-4478-41DE-A7B4-AB11ADE57626}" presName="compNode" presStyleCnt="0"/>
      <dgm:spPr/>
    </dgm:pt>
    <dgm:pt modelId="{6FE98B90-6B53-44CB-BB40-1E8C18C409A2}" type="pres">
      <dgm:prSet presAssocID="{BA50AB72-4478-41DE-A7B4-AB11ADE57626}" presName="bgRect" presStyleLbl="bgShp" presStyleIdx="0" presStyleCnt="4"/>
      <dgm:spPr/>
    </dgm:pt>
    <dgm:pt modelId="{AB85072A-D016-4300-ACC1-4423BADC6E32}" type="pres">
      <dgm:prSet presAssocID="{BA50AB72-4478-41DE-A7B4-AB11ADE5762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Cane"/>
        </a:ext>
      </dgm:extLst>
    </dgm:pt>
    <dgm:pt modelId="{5A9A14A2-2FAD-446A-B025-3F1F040387FD}" type="pres">
      <dgm:prSet presAssocID="{BA50AB72-4478-41DE-A7B4-AB11ADE57626}" presName="spaceRect" presStyleCnt="0"/>
      <dgm:spPr/>
    </dgm:pt>
    <dgm:pt modelId="{90667D8A-73B9-4C56-9BDC-F1D57F2BF594}" type="pres">
      <dgm:prSet presAssocID="{BA50AB72-4478-41DE-A7B4-AB11ADE57626}" presName="parTx" presStyleLbl="revTx" presStyleIdx="0" presStyleCnt="4">
        <dgm:presLayoutVars>
          <dgm:chMax val="0"/>
          <dgm:chPref val="0"/>
        </dgm:presLayoutVars>
      </dgm:prSet>
      <dgm:spPr/>
    </dgm:pt>
    <dgm:pt modelId="{C96736ED-24E5-435D-8669-23A5C7014495}" type="pres">
      <dgm:prSet presAssocID="{996E2C62-3083-42A1-A30A-9AED34E364D4}" presName="sibTrans" presStyleCnt="0"/>
      <dgm:spPr/>
    </dgm:pt>
    <dgm:pt modelId="{E04B9355-AB8B-46B8-A2C7-F9BBFE6563F9}" type="pres">
      <dgm:prSet presAssocID="{665BFC68-CD7A-410E-9002-02DB4046277F}" presName="compNode" presStyleCnt="0"/>
      <dgm:spPr/>
    </dgm:pt>
    <dgm:pt modelId="{0EF970A7-C640-4B6E-8816-987025F2BD21}" type="pres">
      <dgm:prSet presAssocID="{665BFC68-CD7A-410E-9002-02DB4046277F}" presName="bgRect" presStyleLbl="bgShp" presStyleIdx="1" presStyleCnt="4"/>
      <dgm:spPr/>
    </dgm:pt>
    <dgm:pt modelId="{79D97595-5F6C-4D7E-9CE8-94652E645C33}" type="pres">
      <dgm:prSet presAssocID="{665BFC68-CD7A-410E-9002-02DB4046277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6CB02DD-16C8-483D-9B9C-9E0184209339}" type="pres">
      <dgm:prSet presAssocID="{665BFC68-CD7A-410E-9002-02DB4046277F}" presName="spaceRect" presStyleCnt="0"/>
      <dgm:spPr/>
    </dgm:pt>
    <dgm:pt modelId="{51D89BE2-D45C-41B5-BA3C-498EB3BC1B51}" type="pres">
      <dgm:prSet presAssocID="{665BFC68-CD7A-410E-9002-02DB4046277F}" presName="parTx" presStyleLbl="revTx" presStyleIdx="1" presStyleCnt="4">
        <dgm:presLayoutVars>
          <dgm:chMax val="0"/>
          <dgm:chPref val="0"/>
        </dgm:presLayoutVars>
      </dgm:prSet>
      <dgm:spPr/>
    </dgm:pt>
    <dgm:pt modelId="{BEC7848B-0C54-4728-9B7E-F580D225CAE1}" type="pres">
      <dgm:prSet presAssocID="{8F28C8A9-158C-4AEB-9F3D-A0D2FA8B8B6D}" presName="sibTrans" presStyleCnt="0"/>
      <dgm:spPr/>
    </dgm:pt>
    <dgm:pt modelId="{A453BB97-4A54-4468-A8BF-3D69AC11BC0E}" type="pres">
      <dgm:prSet presAssocID="{07446EFA-4EDD-41C0-A1DC-4148274B009B}" presName="compNode" presStyleCnt="0"/>
      <dgm:spPr/>
    </dgm:pt>
    <dgm:pt modelId="{D1D64209-4B11-412B-AC26-AA8050D6C60A}" type="pres">
      <dgm:prSet presAssocID="{07446EFA-4EDD-41C0-A1DC-4148274B009B}" presName="bgRect" presStyleLbl="bgShp" presStyleIdx="2" presStyleCnt="4"/>
      <dgm:spPr/>
    </dgm:pt>
    <dgm:pt modelId="{FE038DE6-6AD6-464C-AF28-5F87FEDC3F57}" type="pres">
      <dgm:prSet presAssocID="{07446EFA-4EDD-41C0-A1DC-4148274B00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0C408C31-9C3C-40FA-AC29-29A79C145CDC}" type="pres">
      <dgm:prSet presAssocID="{07446EFA-4EDD-41C0-A1DC-4148274B009B}" presName="spaceRect" presStyleCnt="0"/>
      <dgm:spPr/>
    </dgm:pt>
    <dgm:pt modelId="{3BC53ED1-3B21-4C94-95D9-BBBAC5493440}" type="pres">
      <dgm:prSet presAssocID="{07446EFA-4EDD-41C0-A1DC-4148274B009B}" presName="parTx" presStyleLbl="revTx" presStyleIdx="2" presStyleCnt="4">
        <dgm:presLayoutVars>
          <dgm:chMax val="0"/>
          <dgm:chPref val="0"/>
        </dgm:presLayoutVars>
      </dgm:prSet>
      <dgm:spPr/>
    </dgm:pt>
    <dgm:pt modelId="{81AF27CA-9E24-48B3-B70C-C45A495AA90D}" type="pres">
      <dgm:prSet presAssocID="{AE240AAD-53CA-48FF-8B58-5E7ED38F1994}" presName="sibTrans" presStyleCnt="0"/>
      <dgm:spPr/>
    </dgm:pt>
    <dgm:pt modelId="{838C0A9A-FF44-4CAA-9B7D-141119AE53EA}" type="pres">
      <dgm:prSet presAssocID="{DF3E8CEE-88E3-49A7-9D50-8F80302BAA11}" presName="compNode" presStyleCnt="0"/>
      <dgm:spPr/>
    </dgm:pt>
    <dgm:pt modelId="{80C8D2F7-76D9-4A78-A1FF-196483D673A2}" type="pres">
      <dgm:prSet presAssocID="{DF3E8CEE-88E3-49A7-9D50-8F80302BAA11}" presName="bgRect" presStyleLbl="bgShp" presStyleIdx="3" presStyleCnt="4"/>
      <dgm:spPr/>
    </dgm:pt>
    <dgm:pt modelId="{A8C9E4DF-CEDF-45A8-85C3-4DB4E6138D86}" type="pres">
      <dgm:prSet presAssocID="{DF3E8CEE-88E3-49A7-9D50-8F80302BAA1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A502D85-1DF4-4400-ACB8-FD7C5516837B}" type="pres">
      <dgm:prSet presAssocID="{DF3E8CEE-88E3-49A7-9D50-8F80302BAA11}" presName="spaceRect" presStyleCnt="0"/>
      <dgm:spPr/>
    </dgm:pt>
    <dgm:pt modelId="{1A77E8BD-E6CA-4261-A0B4-D64634E9F04C}" type="pres">
      <dgm:prSet presAssocID="{DF3E8CEE-88E3-49A7-9D50-8F80302BAA11}" presName="parTx" presStyleLbl="revTx" presStyleIdx="3" presStyleCnt="4">
        <dgm:presLayoutVars>
          <dgm:chMax val="0"/>
          <dgm:chPref val="0"/>
        </dgm:presLayoutVars>
      </dgm:prSet>
      <dgm:spPr/>
    </dgm:pt>
  </dgm:ptLst>
  <dgm:cxnLst>
    <dgm:cxn modelId="{C813EB1F-8554-46D4-A902-78DA319DCFC5}" type="presOf" srcId="{07446EFA-4EDD-41C0-A1DC-4148274B009B}" destId="{3BC53ED1-3B21-4C94-95D9-BBBAC5493440}" srcOrd="0" destOrd="0" presId="urn:microsoft.com/office/officeart/2018/2/layout/IconVerticalSolidList"/>
    <dgm:cxn modelId="{E1B2CC2A-497D-4C9C-AFD1-41194668D841}" srcId="{8FB13FFD-2941-444A-B0C4-FD3E7D08F7CC}" destId="{665BFC68-CD7A-410E-9002-02DB4046277F}" srcOrd="1" destOrd="0" parTransId="{521AF38C-ADD2-4BFC-B498-D14745A50870}" sibTransId="{8F28C8A9-158C-4AEB-9F3D-A0D2FA8B8B6D}"/>
    <dgm:cxn modelId="{477D122C-0912-463B-B23D-983FB41E6260}" srcId="{8FB13FFD-2941-444A-B0C4-FD3E7D08F7CC}" destId="{BA50AB72-4478-41DE-A7B4-AB11ADE57626}" srcOrd="0" destOrd="0" parTransId="{C353F562-A025-4240-8E63-B6301C68FAC8}" sibTransId="{996E2C62-3083-42A1-A30A-9AED34E364D4}"/>
    <dgm:cxn modelId="{79E53730-C803-49BC-B0FF-B61CF2DCBD11}" srcId="{8FB13FFD-2941-444A-B0C4-FD3E7D08F7CC}" destId="{07446EFA-4EDD-41C0-A1DC-4148274B009B}" srcOrd="2" destOrd="0" parTransId="{5E41E08E-BCCB-4D4B-9324-BC3FFD3A3C5B}" sibTransId="{AE240AAD-53CA-48FF-8B58-5E7ED38F1994}"/>
    <dgm:cxn modelId="{6EF81B5D-162C-4E96-BCC8-038307824CB9}" srcId="{8FB13FFD-2941-444A-B0C4-FD3E7D08F7CC}" destId="{DF3E8CEE-88E3-49A7-9D50-8F80302BAA11}" srcOrd="3" destOrd="0" parTransId="{A49D9E08-2757-485A-8BE1-6143F87B85B7}" sibTransId="{2E16F2B5-9D32-444E-AD4E-3E580080B90E}"/>
    <dgm:cxn modelId="{C3C6F144-16CB-47FD-897E-62DFDB5C94B5}" type="presOf" srcId="{BA50AB72-4478-41DE-A7B4-AB11ADE57626}" destId="{90667D8A-73B9-4C56-9BDC-F1D57F2BF594}" srcOrd="0" destOrd="0" presId="urn:microsoft.com/office/officeart/2018/2/layout/IconVerticalSolidList"/>
    <dgm:cxn modelId="{EAC5F971-9537-4D88-B42F-12FA1676DC7B}" type="presOf" srcId="{8FB13FFD-2941-444A-B0C4-FD3E7D08F7CC}" destId="{C887A4FA-FFF5-422F-BD66-2F92B487F4E1}" srcOrd="0" destOrd="0" presId="urn:microsoft.com/office/officeart/2018/2/layout/IconVerticalSolidList"/>
    <dgm:cxn modelId="{985A1991-7247-4AD4-BA73-4DC4585B8519}" type="presOf" srcId="{DF3E8CEE-88E3-49A7-9D50-8F80302BAA11}" destId="{1A77E8BD-E6CA-4261-A0B4-D64634E9F04C}" srcOrd="0" destOrd="0" presId="urn:microsoft.com/office/officeart/2018/2/layout/IconVerticalSolidList"/>
    <dgm:cxn modelId="{5E3FBDF8-4733-4E52-AA61-662CADDDE7E0}" type="presOf" srcId="{665BFC68-CD7A-410E-9002-02DB4046277F}" destId="{51D89BE2-D45C-41B5-BA3C-498EB3BC1B51}" srcOrd="0" destOrd="0" presId="urn:microsoft.com/office/officeart/2018/2/layout/IconVerticalSolidList"/>
    <dgm:cxn modelId="{4A39B24E-30C1-43E5-800B-7C8B2AE1B28C}" type="presParOf" srcId="{C887A4FA-FFF5-422F-BD66-2F92B487F4E1}" destId="{E3E5BE2D-7B24-4D18-9F07-5D910BE0BD9A}" srcOrd="0" destOrd="0" presId="urn:microsoft.com/office/officeart/2018/2/layout/IconVerticalSolidList"/>
    <dgm:cxn modelId="{5D76142A-22B5-4EDA-B2E1-6546770CD24F}" type="presParOf" srcId="{E3E5BE2D-7B24-4D18-9F07-5D910BE0BD9A}" destId="{6FE98B90-6B53-44CB-BB40-1E8C18C409A2}" srcOrd="0" destOrd="0" presId="urn:microsoft.com/office/officeart/2018/2/layout/IconVerticalSolidList"/>
    <dgm:cxn modelId="{AC48CD10-38E7-4F8F-A9C5-ADE118E09222}" type="presParOf" srcId="{E3E5BE2D-7B24-4D18-9F07-5D910BE0BD9A}" destId="{AB85072A-D016-4300-ACC1-4423BADC6E32}" srcOrd="1" destOrd="0" presId="urn:microsoft.com/office/officeart/2018/2/layout/IconVerticalSolidList"/>
    <dgm:cxn modelId="{DC53567B-366D-4036-9681-1EEDEA785061}" type="presParOf" srcId="{E3E5BE2D-7B24-4D18-9F07-5D910BE0BD9A}" destId="{5A9A14A2-2FAD-446A-B025-3F1F040387FD}" srcOrd="2" destOrd="0" presId="urn:microsoft.com/office/officeart/2018/2/layout/IconVerticalSolidList"/>
    <dgm:cxn modelId="{42C7D9E8-A742-43F2-A073-5C5F25782322}" type="presParOf" srcId="{E3E5BE2D-7B24-4D18-9F07-5D910BE0BD9A}" destId="{90667D8A-73B9-4C56-9BDC-F1D57F2BF594}" srcOrd="3" destOrd="0" presId="urn:microsoft.com/office/officeart/2018/2/layout/IconVerticalSolidList"/>
    <dgm:cxn modelId="{D45FE5EA-9B0A-41AB-8E9E-B93D985C2AAE}" type="presParOf" srcId="{C887A4FA-FFF5-422F-BD66-2F92B487F4E1}" destId="{C96736ED-24E5-435D-8669-23A5C7014495}" srcOrd="1" destOrd="0" presId="urn:microsoft.com/office/officeart/2018/2/layout/IconVerticalSolidList"/>
    <dgm:cxn modelId="{31622373-2DF9-4419-A3E1-5285545AA6CA}" type="presParOf" srcId="{C887A4FA-FFF5-422F-BD66-2F92B487F4E1}" destId="{E04B9355-AB8B-46B8-A2C7-F9BBFE6563F9}" srcOrd="2" destOrd="0" presId="urn:microsoft.com/office/officeart/2018/2/layout/IconVerticalSolidList"/>
    <dgm:cxn modelId="{D7B36196-19B7-4C02-AC5F-F0428E18A152}" type="presParOf" srcId="{E04B9355-AB8B-46B8-A2C7-F9BBFE6563F9}" destId="{0EF970A7-C640-4B6E-8816-987025F2BD21}" srcOrd="0" destOrd="0" presId="urn:microsoft.com/office/officeart/2018/2/layout/IconVerticalSolidList"/>
    <dgm:cxn modelId="{A4CBF8A7-CC36-4EAE-A675-4FF0B408507B}" type="presParOf" srcId="{E04B9355-AB8B-46B8-A2C7-F9BBFE6563F9}" destId="{79D97595-5F6C-4D7E-9CE8-94652E645C33}" srcOrd="1" destOrd="0" presId="urn:microsoft.com/office/officeart/2018/2/layout/IconVerticalSolidList"/>
    <dgm:cxn modelId="{0DA0181B-BB01-4D7B-A130-7C31545210F2}" type="presParOf" srcId="{E04B9355-AB8B-46B8-A2C7-F9BBFE6563F9}" destId="{A6CB02DD-16C8-483D-9B9C-9E0184209339}" srcOrd="2" destOrd="0" presId="urn:microsoft.com/office/officeart/2018/2/layout/IconVerticalSolidList"/>
    <dgm:cxn modelId="{D4133639-19EC-4BCA-9310-BA9186FB388C}" type="presParOf" srcId="{E04B9355-AB8B-46B8-A2C7-F9BBFE6563F9}" destId="{51D89BE2-D45C-41B5-BA3C-498EB3BC1B51}" srcOrd="3" destOrd="0" presId="urn:microsoft.com/office/officeart/2018/2/layout/IconVerticalSolidList"/>
    <dgm:cxn modelId="{22495C9C-D0AF-4D1F-BEA1-2FE557BE3353}" type="presParOf" srcId="{C887A4FA-FFF5-422F-BD66-2F92B487F4E1}" destId="{BEC7848B-0C54-4728-9B7E-F580D225CAE1}" srcOrd="3" destOrd="0" presId="urn:microsoft.com/office/officeart/2018/2/layout/IconVerticalSolidList"/>
    <dgm:cxn modelId="{2FF4E37A-8C8B-45AC-B73C-6392332709DC}" type="presParOf" srcId="{C887A4FA-FFF5-422F-BD66-2F92B487F4E1}" destId="{A453BB97-4A54-4468-A8BF-3D69AC11BC0E}" srcOrd="4" destOrd="0" presId="urn:microsoft.com/office/officeart/2018/2/layout/IconVerticalSolidList"/>
    <dgm:cxn modelId="{A81A76E8-1080-430B-8867-F517A3C9D69E}" type="presParOf" srcId="{A453BB97-4A54-4468-A8BF-3D69AC11BC0E}" destId="{D1D64209-4B11-412B-AC26-AA8050D6C60A}" srcOrd="0" destOrd="0" presId="urn:microsoft.com/office/officeart/2018/2/layout/IconVerticalSolidList"/>
    <dgm:cxn modelId="{99758529-222E-41D3-873B-E926AEFF4595}" type="presParOf" srcId="{A453BB97-4A54-4468-A8BF-3D69AC11BC0E}" destId="{FE038DE6-6AD6-464C-AF28-5F87FEDC3F57}" srcOrd="1" destOrd="0" presId="urn:microsoft.com/office/officeart/2018/2/layout/IconVerticalSolidList"/>
    <dgm:cxn modelId="{FA1C1F49-FDEF-4417-9EBD-F1D737347E0B}" type="presParOf" srcId="{A453BB97-4A54-4468-A8BF-3D69AC11BC0E}" destId="{0C408C31-9C3C-40FA-AC29-29A79C145CDC}" srcOrd="2" destOrd="0" presId="urn:microsoft.com/office/officeart/2018/2/layout/IconVerticalSolidList"/>
    <dgm:cxn modelId="{1D173A37-8CE1-4520-9A82-CB7E17CE5A57}" type="presParOf" srcId="{A453BB97-4A54-4468-A8BF-3D69AC11BC0E}" destId="{3BC53ED1-3B21-4C94-95D9-BBBAC5493440}" srcOrd="3" destOrd="0" presId="urn:microsoft.com/office/officeart/2018/2/layout/IconVerticalSolidList"/>
    <dgm:cxn modelId="{071C7F8B-1C2D-4A5C-8B2A-0B69EA4CA13F}" type="presParOf" srcId="{C887A4FA-FFF5-422F-BD66-2F92B487F4E1}" destId="{81AF27CA-9E24-48B3-B70C-C45A495AA90D}" srcOrd="5" destOrd="0" presId="urn:microsoft.com/office/officeart/2018/2/layout/IconVerticalSolidList"/>
    <dgm:cxn modelId="{1A3F42F7-BBAE-4BBA-80CC-CF2AE0C679C3}" type="presParOf" srcId="{C887A4FA-FFF5-422F-BD66-2F92B487F4E1}" destId="{838C0A9A-FF44-4CAA-9B7D-141119AE53EA}" srcOrd="6" destOrd="0" presId="urn:microsoft.com/office/officeart/2018/2/layout/IconVerticalSolidList"/>
    <dgm:cxn modelId="{5289FCC8-4C02-4501-AE4F-75F72F91F756}" type="presParOf" srcId="{838C0A9A-FF44-4CAA-9B7D-141119AE53EA}" destId="{80C8D2F7-76D9-4A78-A1FF-196483D673A2}" srcOrd="0" destOrd="0" presId="urn:microsoft.com/office/officeart/2018/2/layout/IconVerticalSolidList"/>
    <dgm:cxn modelId="{B3F97DC8-A74E-4A09-8428-42DA529E0F4F}" type="presParOf" srcId="{838C0A9A-FF44-4CAA-9B7D-141119AE53EA}" destId="{A8C9E4DF-CEDF-45A8-85C3-4DB4E6138D86}" srcOrd="1" destOrd="0" presId="urn:microsoft.com/office/officeart/2018/2/layout/IconVerticalSolidList"/>
    <dgm:cxn modelId="{1FECADAC-BC24-43A9-9A05-FA5884CEA5F8}" type="presParOf" srcId="{838C0A9A-FF44-4CAA-9B7D-141119AE53EA}" destId="{7A502D85-1DF4-4400-ACB8-FD7C5516837B}" srcOrd="2" destOrd="0" presId="urn:microsoft.com/office/officeart/2018/2/layout/IconVerticalSolidList"/>
    <dgm:cxn modelId="{139297AE-4E93-4D1B-9638-4433D3B05DA9}" type="presParOf" srcId="{838C0A9A-FF44-4CAA-9B7D-141119AE53EA}" destId="{1A77E8BD-E6CA-4261-A0B4-D64634E9F0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change is sustainable</a:t>
          </a:r>
          <a:endParaRPr lang="en-US" sz="19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change is necessary</a:t>
          </a:r>
          <a:endParaRPr lang="en-US" sz="19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Reduces resistance/reluctance</a:t>
          </a:r>
          <a:endParaRPr lang="en-US" sz="19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it is managed in a SMART way</a:t>
          </a:r>
          <a:endParaRPr lang="en-US" sz="19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benefits are realised</a:t>
          </a:r>
          <a:endParaRPr lang="en-US" sz="1900" kern="1200"/>
        </a:p>
      </dsp:txBody>
      <dsp:txXfrm>
        <a:off x="1094903" y="4744292"/>
        <a:ext cx="3493098" cy="947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72ED7-B921-4EC0-9920-FC17C7998E48}">
      <dsp:nvSpPr>
        <dsp:cNvPr id="0" name=""/>
        <dsp:cNvSpPr/>
      </dsp:nvSpPr>
      <dsp:spPr>
        <a:xfrm>
          <a:off x="0" y="53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6F44CF-7288-477C-8188-3B7E4F4DE8F8}">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D3139-4723-42A2-935B-155BCCE30EE4}">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Cost saving → e.g. staff restructuring</a:t>
          </a:r>
          <a:endParaRPr lang="en-US" sz="2500" kern="1200"/>
        </a:p>
      </dsp:txBody>
      <dsp:txXfrm>
        <a:off x="1435590" y="531"/>
        <a:ext cx="6451109" cy="1242935"/>
      </dsp:txXfrm>
    </dsp:sp>
    <dsp:sp modelId="{04059D14-C793-432C-9134-9F08F6B21AF8}">
      <dsp:nvSpPr>
        <dsp:cNvPr id="0" name=""/>
        <dsp:cNvSpPr/>
      </dsp:nvSpPr>
      <dsp:spPr>
        <a:xfrm>
          <a:off x="0" y="155420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D3AD5-34D3-4FB1-904C-6A1A519A750D}">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73A73F-4CE4-43A7-A98C-80F036EB9D87}">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Strategic objectives → e.g. more community-based care</a:t>
          </a:r>
          <a:endParaRPr lang="en-US" sz="2500" kern="1200"/>
        </a:p>
      </dsp:txBody>
      <dsp:txXfrm>
        <a:off x="1435590" y="1554201"/>
        <a:ext cx="6451109" cy="1242935"/>
      </dsp:txXfrm>
    </dsp:sp>
    <dsp:sp modelId="{5F8C9353-1828-468F-9317-7277ACC54205}">
      <dsp:nvSpPr>
        <dsp:cNvPr id="0" name=""/>
        <dsp:cNvSpPr/>
      </dsp:nvSpPr>
      <dsp:spPr>
        <a:xfrm>
          <a:off x="0" y="310787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49DA2-645E-4F49-8C45-0C45139D8597}">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4EAE07-99E4-4373-95A1-DF3E7879C6B1}">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Technological → new digital medication charts</a:t>
          </a:r>
          <a:endParaRPr lang="en-US" sz="2500" kern="1200"/>
        </a:p>
      </dsp:txBody>
      <dsp:txXfrm>
        <a:off x="1435590" y="3107870"/>
        <a:ext cx="64511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0A9AE-B0E4-46AD-94C6-9FE361789A49}">
      <dsp:nvSpPr>
        <dsp:cNvPr id="0" name=""/>
        <dsp:cNvSpPr/>
      </dsp:nvSpPr>
      <dsp:spPr>
        <a:xfrm>
          <a:off x="1163047" y="1230"/>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F01EE-4DCB-4FF8-BAF7-8863D9C031D2}">
      <dsp:nvSpPr>
        <dsp:cNvPr id="0" name=""/>
        <dsp:cNvSpPr/>
      </dsp:nvSpPr>
      <dsp:spPr>
        <a:xfrm>
          <a:off x="1377395" y="215578"/>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36A5D-5A19-46BD-A136-624FA09D5907}">
      <dsp:nvSpPr>
        <dsp:cNvPr id="0" name=""/>
        <dsp:cNvSpPr/>
      </dsp:nvSpPr>
      <dsp:spPr>
        <a:xfrm>
          <a:off x="841526" y="1320293"/>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dirty="0"/>
            <a:t>Cost saving</a:t>
          </a:r>
          <a:endParaRPr lang="en-US" sz="1400" b="1" kern="1200" dirty="0"/>
        </a:p>
      </dsp:txBody>
      <dsp:txXfrm>
        <a:off x="841526" y="1320293"/>
        <a:ext cx="1648828" cy="659531"/>
      </dsp:txXfrm>
    </dsp:sp>
    <dsp:sp modelId="{7F7517D9-06BE-4EA4-9CA9-1AA99923A6A3}">
      <dsp:nvSpPr>
        <dsp:cNvPr id="0" name=""/>
        <dsp:cNvSpPr/>
      </dsp:nvSpPr>
      <dsp:spPr>
        <a:xfrm>
          <a:off x="3100420" y="1230"/>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97D7D-36AE-47AB-A2D8-7F30FFA1A415}">
      <dsp:nvSpPr>
        <dsp:cNvPr id="0" name=""/>
        <dsp:cNvSpPr/>
      </dsp:nvSpPr>
      <dsp:spPr>
        <a:xfrm>
          <a:off x="3314768" y="215578"/>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2525E1-C487-4AA4-8835-E39E5ADA56F7}">
      <dsp:nvSpPr>
        <dsp:cNvPr id="0" name=""/>
        <dsp:cNvSpPr/>
      </dsp:nvSpPr>
      <dsp:spPr>
        <a:xfrm>
          <a:off x="2778899" y="1320293"/>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dirty="0"/>
            <a:t>Shift in strategic objectives</a:t>
          </a:r>
          <a:endParaRPr lang="en-US" sz="1400" b="1" kern="1200" dirty="0"/>
        </a:p>
      </dsp:txBody>
      <dsp:txXfrm>
        <a:off x="2778899" y="1320293"/>
        <a:ext cx="1648828" cy="659531"/>
      </dsp:txXfrm>
    </dsp:sp>
    <dsp:sp modelId="{93C4BDD1-2F53-432B-A31B-604BF4572A15}">
      <dsp:nvSpPr>
        <dsp:cNvPr id="0" name=""/>
        <dsp:cNvSpPr/>
      </dsp:nvSpPr>
      <dsp:spPr>
        <a:xfrm>
          <a:off x="5037793" y="1230"/>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3B574-97B6-4579-A368-81AD965C393A}">
      <dsp:nvSpPr>
        <dsp:cNvPr id="0" name=""/>
        <dsp:cNvSpPr/>
      </dsp:nvSpPr>
      <dsp:spPr>
        <a:xfrm>
          <a:off x="5252141" y="215578"/>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E21AAA-374D-48B3-8628-3693F254EBF7}">
      <dsp:nvSpPr>
        <dsp:cNvPr id="0" name=""/>
        <dsp:cNvSpPr/>
      </dsp:nvSpPr>
      <dsp:spPr>
        <a:xfrm>
          <a:off x="4716272" y="1320293"/>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t>Improvement for service/care to the patient or service user</a:t>
          </a:r>
          <a:endParaRPr lang="en-US" sz="1200" b="1" kern="1200" dirty="0"/>
        </a:p>
      </dsp:txBody>
      <dsp:txXfrm>
        <a:off x="4716272" y="1320293"/>
        <a:ext cx="1648828" cy="659531"/>
      </dsp:txXfrm>
    </dsp:sp>
    <dsp:sp modelId="{64C780C1-434B-4EA7-AF79-13D4F7342FA4}">
      <dsp:nvSpPr>
        <dsp:cNvPr id="0" name=""/>
        <dsp:cNvSpPr/>
      </dsp:nvSpPr>
      <dsp:spPr>
        <a:xfrm>
          <a:off x="6975166" y="1230"/>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DE231-DF62-4033-BD49-D25A91BB158C}">
      <dsp:nvSpPr>
        <dsp:cNvPr id="0" name=""/>
        <dsp:cNvSpPr/>
      </dsp:nvSpPr>
      <dsp:spPr>
        <a:xfrm>
          <a:off x="7189514" y="215578"/>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CFC9B8-4559-438C-89C2-8A785EB41A5D}">
      <dsp:nvSpPr>
        <dsp:cNvPr id="0" name=""/>
        <dsp:cNvSpPr/>
      </dsp:nvSpPr>
      <dsp:spPr>
        <a:xfrm>
          <a:off x="6653645" y="1320293"/>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dirty="0"/>
            <a:t>Health and Safety</a:t>
          </a:r>
          <a:endParaRPr lang="en-US" sz="1400" b="1" kern="1200" dirty="0"/>
        </a:p>
      </dsp:txBody>
      <dsp:txXfrm>
        <a:off x="6653645" y="1320293"/>
        <a:ext cx="1648828" cy="659531"/>
      </dsp:txXfrm>
    </dsp:sp>
    <dsp:sp modelId="{22130DDF-674A-42A2-BC24-4573ED42B812}">
      <dsp:nvSpPr>
        <dsp:cNvPr id="0" name=""/>
        <dsp:cNvSpPr/>
      </dsp:nvSpPr>
      <dsp:spPr>
        <a:xfrm>
          <a:off x="3100420" y="2392031"/>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6D993-8C36-4EC2-8708-A8454B39183D}">
      <dsp:nvSpPr>
        <dsp:cNvPr id="0" name=""/>
        <dsp:cNvSpPr/>
      </dsp:nvSpPr>
      <dsp:spPr>
        <a:xfrm>
          <a:off x="3314768" y="2606379"/>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A1453-6B08-4A51-BC86-1666B1A8C775}">
      <dsp:nvSpPr>
        <dsp:cNvPr id="0" name=""/>
        <dsp:cNvSpPr/>
      </dsp:nvSpPr>
      <dsp:spPr>
        <a:xfrm>
          <a:off x="2778899" y="3711094"/>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dirty="0"/>
            <a:t>Legislative changes/Initiatives</a:t>
          </a:r>
          <a:endParaRPr lang="en-US" sz="1400" b="1" kern="1200" dirty="0"/>
        </a:p>
      </dsp:txBody>
      <dsp:txXfrm>
        <a:off x="2778899" y="3711094"/>
        <a:ext cx="1648828" cy="659531"/>
      </dsp:txXfrm>
    </dsp:sp>
    <dsp:sp modelId="{DFDDD586-1CC1-4D68-BFF2-FD728AD34B08}">
      <dsp:nvSpPr>
        <dsp:cNvPr id="0" name=""/>
        <dsp:cNvSpPr/>
      </dsp:nvSpPr>
      <dsp:spPr>
        <a:xfrm>
          <a:off x="5037793" y="2392031"/>
          <a:ext cx="1005785" cy="10057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5F3CE-3A42-4969-AF8C-9E1F310875FE}">
      <dsp:nvSpPr>
        <dsp:cNvPr id="0" name=""/>
        <dsp:cNvSpPr/>
      </dsp:nvSpPr>
      <dsp:spPr>
        <a:xfrm>
          <a:off x="5252141" y="2606379"/>
          <a:ext cx="577089" cy="577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BC5BD-2DBF-40B7-AE97-BB2291252338}">
      <dsp:nvSpPr>
        <dsp:cNvPr id="0" name=""/>
        <dsp:cNvSpPr/>
      </dsp:nvSpPr>
      <dsp:spPr>
        <a:xfrm>
          <a:off x="4716272" y="3711094"/>
          <a:ext cx="1648828" cy="65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dirty="0"/>
            <a:t>Technological developments</a:t>
          </a:r>
          <a:endParaRPr lang="en-US" sz="1400" b="1" kern="1200" dirty="0"/>
        </a:p>
      </dsp:txBody>
      <dsp:txXfrm>
        <a:off x="4716272" y="3711094"/>
        <a:ext cx="1648828" cy="6595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09EF9-D912-4A18-87D8-C07BAF799F1B}">
      <dsp:nvSpPr>
        <dsp:cNvPr id="0" name=""/>
        <dsp:cNvSpPr/>
      </dsp:nvSpPr>
      <dsp:spPr>
        <a:xfrm>
          <a:off x="0" y="720"/>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D2BAA-E5D8-4EBC-9BE0-E9459C82D403}">
      <dsp:nvSpPr>
        <dsp:cNvPr id="0" name=""/>
        <dsp:cNvSpPr/>
      </dsp:nvSpPr>
      <dsp:spPr>
        <a:xfrm>
          <a:off x="182987" y="136826"/>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8D251E-FC9F-4929-BBCA-5BAE212F3D26}">
      <dsp:nvSpPr>
        <dsp:cNvPr id="0" name=""/>
        <dsp:cNvSpPr/>
      </dsp:nvSpPr>
      <dsp:spPr>
        <a:xfrm>
          <a:off x="698680" y="720"/>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US" sz="1600" b="1" kern="1200" dirty="0"/>
            <a:t>Create Urgency- </a:t>
          </a:r>
          <a:r>
            <a:rPr lang="en-GB" sz="1600" b="1" kern="1200" dirty="0">
              <a:solidFill>
                <a:srgbClr val="7030A0"/>
              </a:solidFill>
            </a:rPr>
            <a:t>Help staff understand why the change is needed now-                                                   </a:t>
          </a:r>
          <a:r>
            <a:rPr lang="en-GB" sz="1600" b="1" kern="1200" dirty="0">
              <a:solidFill>
                <a:srgbClr val="0070C0"/>
              </a:solidFill>
            </a:rPr>
            <a:t>E.g. ‘We’re failing inspections due to outdated records’.</a:t>
          </a:r>
          <a:endParaRPr lang="en-US" sz="1600" b="1" kern="1200" dirty="0">
            <a:solidFill>
              <a:srgbClr val="0070C0"/>
            </a:solidFill>
          </a:endParaRPr>
        </a:p>
      </dsp:txBody>
      <dsp:txXfrm>
        <a:off x="698680" y="720"/>
        <a:ext cx="8445319" cy="604917"/>
      </dsp:txXfrm>
    </dsp:sp>
    <dsp:sp modelId="{D2A2CF4D-5970-42EC-9398-351A56A5AAC8}">
      <dsp:nvSpPr>
        <dsp:cNvPr id="0" name=""/>
        <dsp:cNvSpPr/>
      </dsp:nvSpPr>
      <dsp:spPr>
        <a:xfrm>
          <a:off x="0" y="756867"/>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52E75-C045-422D-88ED-1EA11AB7A773}">
      <dsp:nvSpPr>
        <dsp:cNvPr id="0" name=""/>
        <dsp:cNvSpPr/>
      </dsp:nvSpPr>
      <dsp:spPr>
        <a:xfrm>
          <a:off x="182987" y="892974"/>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4C5B4A-AEBC-4852-8A9C-F46EF9A1D2FE}">
      <dsp:nvSpPr>
        <dsp:cNvPr id="0" name=""/>
        <dsp:cNvSpPr/>
      </dsp:nvSpPr>
      <dsp:spPr>
        <a:xfrm>
          <a:off x="698680" y="756867"/>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US" sz="1600" b="1" kern="1200" dirty="0"/>
            <a:t>Build a Guiding Team- </a:t>
          </a:r>
          <a:r>
            <a:rPr lang="en-GB" sz="1600" b="1" kern="1200" dirty="0">
              <a:solidFill>
                <a:srgbClr val="7030A0"/>
              </a:solidFill>
            </a:rPr>
            <a:t>Form a team of staff who support the change-                                                                          </a:t>
          </a:r>
          <a:r>
            <a:rPr lang="en-GB" sz="1600" b="1" kern="1200" dirty="0">
              <a:solidFill>
                <a:srgbClr val="0070C0"/>
              </a:solidFill>
            </a:rPr>
            <a:t>E.g. Nurses and support workers working with managers to guide others</a:t>
          </a:r>
          <a:endParaRPr lang="en-US" sz="1600" b="1" kern="1200" dirty="0">
            <a:solidFill>
              <a:srgbClr val="0070C0"/>
            </a:solidFill>
          </a:endParaRPr>
        </a:p>
      </dsp:txBody>
      <dsp:txXfrm>
        <a:off x="698680" y="756867"/>
        <a:ext cx="8445319" cy="604917"/>
      </dsp:txXfrm>
    </dsp:sp>
    <dsp:sp modelId="{B308886F-BE0A-426F-8833-B761C8755E90}">
      <dsp:nvSpPr>
        <dsp:cNvPr id="0" name=""/>
        <dsp:cNvSpPr/>
      </dsp:nvSpPr>
      <dsp:spPr>
        <a:xfrm>
          <a:off x="0" y="1513014"/>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DC9A0-54D9-448B-A9DB-A3C5BE6292F7}">
      <dsp:nvSpPr>
        <dsp:cNvPr id="0" name=""/>
        <dsp:cNvSpPr/>
      </dsp:nvSpPr>
      <dsp:spPr>
        <a:xfrm>
          <a:off x="182987" y="1649121"/>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37D658-991D-4A1B-A9FE-EAE2F9ADD98B}">
      <dsp:nvSpPr>
        <dsp:cNvPr id="0" name=""/>
        <dsp:cNvSpPr/>
      </dsp:nvSpPr>
      <dsp:spPr>
        <a:xfrm>
          <a:off x="698680" y="1513014"/>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Develop a Vision for Change- </a:t>
          </a:r>
          <a:r>
            <a:rPr lang="en-GB" sz="1600" b="1" kern="1200" dirty="0">
              <a:solidFill>
                <a:srgbClr val="7030A0"/>
              </a:solidFill>
            </a:rPr>
            <a:t>Explain clearly what’s changing and the goal-                                          </a:t>
          </a:r>
          <a:r>
            <a:rPr lang="en-GB" sz="1600" b="1" kern="1200" dirty="0">
              <a:solidFill>
                <a:srgbClr val="0070C0"/>
              </a:solidFill>
            </a:rPr>
            <a:t>E.g. ‘We aim to make care planning quicker, safer and easier’.</a:t>
          </a:r>
          <a:endParaRPr lang="en-US" sz="1600" b="1" kern="1200" dirty="0">
            <a:solidFill>
              <a:srgbClr val="0070C0"/>
            </a:solidFill>
          </a:endParaRPr>
        </a:p>
      </dsp:txBody>
      <dsp:txXfrm>
        <a:off x="698680" y="1513014"/>
        <a:ext cx="8445319" cy="604917"/>
      </dsp:txXfrm>
    </dsp:sp>
    <dsp:sp modelId="{B262B5D9-CE2E-464F-AAC0-657935D53F7C}">
      <dsp:nvSpPr>
        <dsp:cNvPr id="0" name=""/>
        <dsp:cNvSpPr/>
      </dsp:nvSpPr>
      <dsp:spPr>
        <a:xfrm>
          <a:off x="0" y="2269162"/>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6D37D-3AAD-44AE-8332-3F2D10D538AF}">
      <dsp:nvSpPr>
        <dsp:cNvPr id="0" name=""/>
        <dsp:cNvSpPr/>
      </dsp:nvSpPr>
      <dsp:spPr>
        <a:xfrm>
          <a:off x="182987" y="2405268"/>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75ECF3-D6A1-4B81-91D2-C1ECF144896C}">
      <dsp:nvSpPr>
        <dsp:cNvPr id="0" name=""/>
        <dsp:cNvSpPr/>
      </dsp:nvSpPr>
      <dsp:spPr>
        <a:xfrm>
          <a:off x="698680" y="2269162"/>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Communicate the Vision- </a:t>
          </a:r>
          <a:r>
            <a:rPr lang="en-GB" sz="1600" b="1" kern="1200" dirty="0">
              <a:solidFill>
                <a:srgbClr val="7030A0"/>
              </a:solidFill>
            </a:rPr>
            <a:t>Talk about the change in team meetings, handovers, emails-                              </a:t>
          </a:r>
          <a:r>
            <a:rPr lang="en-GB" sz="1600" b="1" kern="1200" dirty="0">
              <a:solidFill>
                <a:srgbClr val="0070C0"/>
              </a:solidFill>
            </a:rPr>
            <a:t>E.g. Weekly briefings with updates and time for questions</a:t>
          </a:r>
          <a:endParaRPr lang="en-US" sz="1600" b="1" kern="1200" dirty="0">
            <a:solidFill>
              <a:srgbClr val="0070C0"/>
            </a:solidFill>
          </a:endParaRPr>
        </a:p>
      </dsp:txBody>
      <dsp:txXfrm>
        <a:off x="698680" y="2269162"/>
        <a:ext cx="8445319" cy="604917"/>
      </dsp:txXfrm>
    </dsp:sp>
    <dsp:sp modelId="{22B598CD-326E-4BE1-A292-E769B321E169}">
      <dsp:nvSpPr>
        <dsp:cNvPr id="0" name=""/>
        <dsp:cNvSpPr/>
      </dsp:nvSpPr>
      <dsp:spPr>
        <a:xfrm>
          <a:off x="0" y="3025309"/>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2FFD0-A676-4AA1-9CEA-B87DCEA9FE26}">
      <dsp:nvSpPr>
        <dsp:cNvPr id="0" name=""/>
        <dsp:cNvSpPr/>
      </dsp:nvSpPr>
      <dsp:spPr>
        <a:xfrm>
          <a:off x="182987" y="3161416"/>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29BD5-FF47-405A-B864-07F37E2495CF}">
      <dsp:nvSpPr>
        <dsp:cNvPr id="0" name=""/>
        <dsp:cNvSpPr/>
      </dsp:nvSpPr>
      <dsp:spPr>
        <a:xfrm>
          <a:off x="698680" y="3025309"/>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Remove Obstacles- </a:t>
          </a:r>
          <a:r>
            <a:rPr lang="en-GB" sz="1600" b="1" kern="1200" dirty="0">
              <a:solidFill>
                <a:srgbClr val="7030A0"/>
              </a:solidFill>
            </a:rPr>
            <a:t>Identify and solve problems (e.g. lack of training or fear)  </a:t>
          </a:r>
          <a:br>
            <a:rPr lang="en-GB" sz="1600" b="1" kern="1200" dirty="0">
              <a:solidFill>
                <a:srgbClr val="0070C0"/>
              </a:solidFill>
            </a:rPr>
          </a:br>
          <a:r>
            <a:rPr lang="en-GB" sz="1600" b="1" kern="1200" dirty="0">
              <a:solidFill>
                <a:srgbClr val="0070C0"/>
              </a:solidFill>
            </a:rPr>
            <a:t>E.g. Provide training and offer 1:1 support for nervous staff</a:t>
          </a:r>
          <a:endParaRPr lang="en-US" sz="1600" b="1" kern="1200" dirty="0">
            <a:solidFill>
              <a:srgbClr val="0070C0"/>
            </a:solidFill>
          </a:endParaRPr>
        </a:p>
      </dsp:txBody>
      <dsp:txXfrm>
        <a:off x="698680" y="3025309"/>
        <a:ext cx="8445319" cy="604917"/>
      </dsp:txXfrm>
    </dsp:sp>
    <dsp:sp modelId="{F6635DB3-B1CB-4846-B6DF-5E24661C1A1F}">
      <dsp:nvSpPr>
        <dsp:cNvPr id="0" name=""/>
        <dsp:cNvSpPr/>
      </dsp:nvSpPr>
      <dsp:spPr>
        <a:xfrm>
          <a:off x="0" y="3781457"/>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8ECC35-6B75-4D22-9B25-9B5EFECAAE27}">
      <dsp:nvSpPr>
        <dsp:cNvPr id="0" name=""/>
        <dsp:cNvSpPr/>
      </dsp:nvSpPr>
      <dsp:spPr>
        <a:xfrm>
          <a:off x="182987" y="3917563"/>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59BAE9-EA3A-4462-AA9D-17251784A8D3}">
      <dsp:nvSpPr>
        <dsp:cNvPr id="0" name=""/>
        <dsp:cNvSpPr/>
      </dsp:nvSpPr>
      <dsp:spPr>
        <a:xfrm>
          <a:off x="698680" y="3781457"/>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Create Short-Term Wins- </a:t>
          </a:r>
          <a:r>
            <a:rPr lang="en-GB" sz="1600" b="1" kern="1200" dirty="0">
              <a:solidFill>
                <a:srgbClr val="7030A0"/>
              </a:solidFill>
            </a:rPr>
            <a:t>Celebrate small successes to build momentum-  </a:t>
          </a:r>
          <a:br>
            <a:rPr lang="en-GB" sz="1600" b="1" kern="1200" dirty="0"/>
          </a:br>
          <a:r>
            <a:rPr lang="en-GB" sz="1600" b="1" kern="1200" dirty="0">
              <a:solidFill>
                <a:srgbClr val="0070C0"/>
              </a:solidFill>
            </a:rPr>
            <a:t>E.g. “Care workers now complete plans 30% faster- great job!”</a:t>
          </a:r>
          <a:endParaRPr lang="en-US" sz="1600" b="1" kern="1200" dirty="0">
            <a:solidFill>
              <a:srgbClr val="0070C0"/>
            </a:solidFill>
          </a:endParaRPr>
        </a:p>
      </dsp:txBody>
      <dsp:txXfrm>
        <a:off x="698680" y="3781457"/>
        <a:ext cx="8445319" cy="604917"/>
      </dsp:txXfrm>
    </dsp:sp>
    <dsp:sp modelId="{8F405D04-08D8-49B3-A3BA-2490C7E31D9C}">
      <dsp:nvSpPr>
        <dsp:cNvPr id="0" name=""/>
        <dsp:cNvSpPr/>
      </dsp:nvSpPr>
      <dsp:spPr>
        <a:xfrm>
          <a:off x="0" y="4537604"/>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ABE10-459B-4F01-8F93-3A4B0FFAA776}">
      <dsp:nvSpPr>
        <dsp:cNvPr id="0" name=""/>
        <dsp:cNvSpPr/>
      </dsp:nvSpPr>
      <dsp:spPr>
        <a:xfrm>
          <a:off x="182987" y="4673711"/>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6F41E6-B9C7-4DFC-9E47-D540A3E0C3C3}">
      <dsp:nvSpPr>
        <dsp:cNvPr id="0" name=""/>
        <dsp:cNvSpPr/>
      </dsp:nvSpPr>
      <dsp:spPr>
        <a:xfrm>
          <a:off x="698680" y="4537604"/>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Build on the Change- </a:t>
          </a:r>
          <a:r>
            <a:rPr lang="en-GB" sz="1600" b="1" kern="1200" dirty="0">
              <a:solidFill>
                <a:srgbClr val="7030A0"/>
              </a:solidFill>
            </a:rPr>
            <a:t>Keep improving based on feedback- </a:t>
          </a:r>
          <a:br>
            <a:rPr lang="en-GB" sz="1600" b="1" kern="1200" dirty="0"/>
          </a:br>
          <a:r>
            <a:rPr lang="en-GB" sz="1600" b="1" kern="1200" dirty="0">
              <a:solidFill>
                <a:srgbClr val="0070C0"/>
              </a:solidFill>
            </a:rPr>
            <a:t>E.g.  Staff asked for simpler templates- we’re updating them now.</a:t>
          </a:r>
          <a:endParaRPr lang="en-US" sz="1600" b="1" kern="1200" dirty="0">
            <a:solidFill>
              <a:srgbClr val="0070C0"/>
            </a:solidFill>
          </a:endParaRPr>
        </a:p>
      </dsp:txBody>
      <dsp:txXfrm>
        <a:off x="698680" y="4537604"/>
        <a:ext cx="8445319" cy="604917"/>
      </dsp:txXfrm>
    </dsp:sp>
    <dsp:sp modelId="{FFB2B0B2-00DF-4631-A7F7-E8FF1C7B7A38}">
      <dsp:nvSpPr>
        <dsp:cNvPr id="0" name=""/>
        <dsp:cNvSpPr/>
      </dsp:nvSpPr>
      <dsp:spPr>
        <a:xfrm>
          <a:off x="0" y="5293751"/>
          <a:ext cx="9144000" cy="6049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61604-E843-41FA-862C-AFF2F22B0656}">
      <dsp:nvSpPr>
        <dsp:cNvPr id="0" name=""/>
        <dsp:cNvSpPr/>
      </dsp:nvSpPr>
      <dsp:spPr>
        <a:xfrm>
          <a:off x="182987" y="5429858"/>
          <a:ext cx="332704" cy="3327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8D7BE2-E421-4663-B8B2-16C3DBA57F65}">
      <dsp:nvSpPr>
        <dsp:cNvPr id="0" name=""/>
        <dsp:cNvSpPr/>
      </dsp:nvSpPr>
      <dsp:spPr>
        <a:xfrm>
          <a:off x="698680" y="5293751"/>
          <a:ext cx="8445319" cy="604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20" tIns="64020" rIns="64020" bIns="64020" numCol="1" spcCol="1270" anchor="ctr" anchorCtr="0">
          <a:noAutofit/>
        </a:bodyPr>
        <a:lstStyle/>
        <a:p>
          <a:pPr marL="0" lvl="0" indent="0" algn="l" defTabSz="711200">
            <a:lnSpc>
              <a:spcPct val="90000"/>
            </a:lnSpc>
            <a:spcBef>
              <a:spcPct val="0"/>
            </a:spcBef>
            <a:spcAft>
              <a:spcPct val="35000"/>
            </a:spcAft>
            <a:buNone/>
          </a:pPr>
          <a:r>
            <a:rPr lang="en-GB" sz="1600" b="1" kern="1200" dirty="0"/>
            <a:t>Anchor the Change in Culture- </a:t>
          </a:r>
          <a:r>
            <a:rPr lang="en-GB" sz="1600" b="1" kern="1200" dirty="0">
              <a:solidFill>
                <a:srgbClr val="7030A0"/>
              </a:solidFill>
            </a:rPr>
            <a:t>Make the change part of daily routines and values- </a:t>
          </a:r>
          <a:br>
            <a:rPr lang="en-GB" sz="1600" b="1" kern="1200" dirty="0"/>
          </a:br>
          <a:r>
            <a:rPr lang="en-GB" sz="1600" b="1" kern="1200" dirty="0">
              <a:solidFill>
                <a:srgbClr val="0070C0"/>
              </a:solidFill>
            </a:rPr>
            <a:t>E.g. New staff are trained using the digital system from day one.</a:t>
          </a:r>
          <a:endParaRPr lang="en-US" sz="1600" b="1" kern="1200" dirty="0">
            <a:solidFill>
              <a:srgbClr val="0070C0"/>
            </a:solidFill>
          </a:endParaRPr>
        </a:p>
      </dsp:txBody>
      <dsp:txXfrm>
        <a:off x="698680" y="5293751"/>
        <a:ext cx="8445319" cy="6049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3A9CB-F9A9-4B2C-9501-1F61E7A08032}">
      <dsp:nvSpPr>
        <dsp:cNvPr id="0" name=""/>
        <dsp:cNvSpPr/>
      </dsp:nvSpPr>
      <dsp:spPr>
        <a:xfrm>
          <a:off x="0" y="827989"/>
          <a:ext cx="2766649" cy="16599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Introducing digital medication records - </a:t>
          </a:r>
          <a:r>
            <a:rPr lang="en-GB" sz="1800" i="1" kern="1200"/>
            <a:t>Moving from handwritten drug charts to digital systems to improve safety and accuracy.</a:t>
          </a:r>
          <a:endParaRPr lang="en-US" sz="1800" kern="1200"/>
        </a:p>
      </dsp:txBody>
      <dsp:txXfrm>
        <a:off x="0" y="827989"/>
        <a:ext cx="2766649" cy="1659989"/>
      </dsp:txXfrm>
    </dsp:sp>
    <dsp:sp modelId="{34F5EE7D-2B77-4D64-B22E-AC46BC7AD9D5}">
      <dsp:nvSpPr>
        <dsp:cNvPr id="0" name=""/>
        <dsp:cNvSpPr/>
      </dsp:nvSpPr>
      <dsp:spPr>
        <a:xfrm>
          <a:off x="3043315" y="827989"/>
          <a:ext cx="2766649" cy="16599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Team Restructuring- </a:t>
          </a:r>
          <a:r>
            <a:rPr lang="en-GB" sz="1800" i="1" kern="1200"/>
            <a:t>Merging two support teams or introducing new team leaders to improve service delivery.</a:t>
          </a:r>
          <a:endParaRPr lang="en-US" sz="1800" kern="1200"/>
        </a:p>
      </dsp:txBody>
      <dsp:txXfrm>
        <a:off x="3043315" y="827989"/>
        <a:ext cx="2766649" cy="1659989"/>
      </dsp:txXfrm>
    </dsp:sp>
    <dsp:sp modelId="{E81E72DE-9C25-45AD-AAFA-4E8D2978EF79}">
      <dsp:nvSpPr>
        <dsp:cNvPr id="0" name=""/>
        <dsp:cNvSpPr/>
      </dsp:nvSpPr>
      <dsp:spPr>
        <a:xfrm>
          <a:off x="6086629" y="827989"/>
          <a:ext cx="2766649" cy="16599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New Technology or Software- </a:t>
          </a:r>
          <a:r>
            <a:rPr lang="en-GB" sz="1800" i="1" kern="1200"/>
            <a:t>Introducing electronic care plans or shift rota apps. This often requires staff training and adjustment.</a:t>
          </a:r>
          <a:endParaRPr lang="en-US" sz="1800" kern="1200"/>
        </a:p>
      </dsp:txBody>
      <dsp:txXfrm>
        <a:off x="6086629" y="827989"/>
        <a:ext cx="2766649" cy="1659989"/>
      </dsp:txXfrm>
    </dsp:sp>
    <dsp:sp modelId="{50898222-0EC1-442E-AFAF-65D7E9BBAA7E}">
      <dsp:nvSpPr>
        <dsp:cNvPr id="0" name=""/>
        <dsp:cNvSpPr/>
      </dsp:nvSpPr>
      <dsp:spPr>
        <a:xfrm>
          <a:off x="1521657" y="2764644"/>
          <a:ext cx="2766649" cy="16599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Shift Pattern Changes- </a:t>
          </a:r>
          <a:r>
            <a:rPr lang="en-GB" sz="1800" i="1" kern="1200"/>
            <a:t>Moving from fixed hours to flexible or weekend rota systems, impacting work-life balance.</a:t>
          </a:r>
          <a:endParaRPr lang="en-US" sz="1800" kern="1200"/>
        </a:p>
      </dsp:txBody>
      <dsp:txXfrm>
        <a:off x="1521657" y="2764644"/>
        <a:ext cx="2766649" cy="1659989"/>
      </dsp:txXfrm>
    </dsp:sp>
    <dsp:sp modelId="{937A259B-5391-4B6A-8CA4-7895775A2C81}">
      <dsp:nvSpPr>
        <dsp:cNvPr id="0" name=""/>
        <dsp:cNvSpPr/>
      </dsp:nvSpPr>
      <dsp:spPr>
        <a:xfrm>
          <a:off x="4564972" y="2764644"/>
          <a:ext cx="2766649" cy="16599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Service Redesign or Closure- </a:t>
          </a:r>
          <a:r>
            <a:rPr lang="en-GB" sz="1800" i="1" kern="1200"/>
            <a:t>Community clinics being relocated or mental health services being restructured due to funding or policy changes.</a:t>
          </a:r>
          <a:endParaRPr lang="en-US" sz="1800" kern="1200"/>
        </a:p>
      </dsp:txBody>
      <dsp:txXfrm>
        <a:off x="4564972" y="2764644"/>
        <a:ext cx="2766649" cy="16599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5DFB2-8CB6-4F96-A488-FB8B3A314220}">
      <dsp:nvSpPr>
        <dsp:cNvPr id="0" name=""/>
        <dsp:cNvSpPr/>
      </dsp:nvSpPr>
      <dsp:spPr>
        <a:xfrm>
          <a:off x="0" y="3399"/>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47037-3BDE-4920-9800-C99AC6FB6414}">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82316-ADA2-4099-BEB5-98C0C774A6D5}">
      <dsp:nvSpPr>
        <dsp:cNvPr id="0" name=""/>
        <dsp:cNvSpPr/>
      </dsp:nvSpPr>
      <dsp:spPr>
        <a:xfrm>
          <a:off x="836323" y="3399"/>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Data gathering and analysis</a:t>
          </a:r>
          <a:endParaRPr lang="en-US" sz="1900" kern="1200"/>
        </a:p>
      </dsp:txBody>
      <dsp:txXfrm>
        <a:off x="836323" y="3399"/>
        <a:ext cx="7050376" cy="724089"/>
      </dsp:txXfrm>
    </dsp:sp>
    <dsp:sp modelId="{601D0000-105D-4C07-AE2F-62861220472B}">
      <dsp:nvSpPr>
        <dsp:cNvPr id="0" name=""/>
        <dsp:cNvSpPr/>
      </dsp:nvSpPr>
      <dsp:spPr>
        <a:xfrm>
          <a:off x="0" y="908511"/>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88BEE-5BCF-4BBD-8DB2-7DF9536D98C1}">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41E7B8-79E0-4B19-ADF1-EA91181698EA}">
      <dsp:nvSpPr>
        <dsp:cNvPr id="0" name=""/>
        <dsp:cNvSpPr/>
      </dsp:nvSpPr>
      <dsp:spPr>
        <a:xfrm>
          <a:off x="836323" y="908511"/>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Identify potential changes required</a:t>
          </a:r>
          <a:endParaRPr lang="en-US" sz="1900" kern="1200"/>
        </a:p>
      </dsp:txBody>
      <dsp:txXfrm>
        <a:off x="836323" y="908511"/>
        <a:ext cx="7050376" cy="724089"/>
      </dsp:txXfrm>
    </dsp:sp>
    <dsp:sp modelId="{E25F2138-C74C-452E-9FA7-0BE172871A1B}">
      <dsp:nvSpPr>
        <dsp:cNvPr id="0" name=""/>
        <dsp:cNvSpPr/>
      </dsp:nvSpPr>
      <dsp:spPr>
        <a:xfrm>
          <a:off x="0" y="1813624"/>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757EB-589A-4703-98C5-9BE89953662A}">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2D8A7-6616-4F6B-86FA-2D1956371AD9}">
      <dsp:nvSpPr>
        <dsp:cNvPr id="0" name=""/>
        <dsp:cNvSpPr/>
      </dsp:nvSpPr>
      <dsp:spPr>
        <a:xfrm>
          <a:off x="836323" y="1813624"/>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Identify key stakeholder</a:t>
          </a:r>
          <a:endParaRPr lang="en-US" sz="1900" kern="1200"/>
        </a:p>
      </dsp:txBody>
      <dsp:txXfrm>
        <a:off x="836323" y="1813624"/>
        <a:ext cx="7050376" cy="724089"/>
      </dsp:txXfrm>
    </dsp:sp>
    <dsp:sp modelId="{49B0E964-2656-4682-8C61-410E66D10572}">
      <dsp:nvSpPr>
        <dsp:cNvPr id="0" name=""/>
        <dsp:cNvSpPr/>
      </dsp:nvSpPr>
      <dsp:spPr>
        <a:xfrm>
          <a:off x="0" y="2718736"/>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F942DD-850D-40DE-8E23-7618D1BAFB51}">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5A5C6-38CF-4D7F-BE48-6E583791BBEC}">
      <dsp:nvSpPr>
        <dsp:cNvPr id="0" name=""/>
        <dsp:cNvSpPr/>
      </dsp:nvSpPr>
      <dsp:spPr>
        <a:xfrm>
          <a:off x="836323" y="2718736"/>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Potential obstacles</a:t>
          </a:r>
          <a:endParaRPr lang="en-US" sz="1900" kern="1200"/>
        </a:p>
      </dsp:txBody>
      <dsp:txXfrm>
        <a:off x="836323" y="2718736"/>
        <a:ext cx="7050376" cy="724089"/>
      </dsp:txXfrm>
    </dsp:sp>
    <dsp:sp modelId="{4798846D-226A-4605-BB84-CF5F13BA2C91}">
      <dsp:nvSpPr>
        <dsp:cNvPr id="0" name=""/>
        <dsp:cNvSpPr/>
      </dsp:nvSpPr>
      <dsp:spPr>
        <a:xfrm>
          <a:off x="0" y="3623848"/>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FDFA1-4285-45E1-8F95-E78D95AA2782}">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9C615-1325-4B18-B403-451708CD745D}">
      <dsp:nvSpPr>
        <dsp:cNvPr id="0" name=""/>
        <dsp:cNvSpPr/>
      </dsp:nvSpPr>
      <dsp:spPr>
        <a:xfrm>
          <a:off x="836323" y="3623848"/>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Consider why might the change be resisted</a:t>
          </a:r>
          <a:endParaRPr lang="en-US" sz="1900" kern="1200"/>
        </a:p>
      </dsp:txBody>
      <dsp:txXfrm>
        <a:off x="836323" y="3623848"/>
        <a:ext cx="70503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D8662-46F8-40CB-B748-DE1E58FE52DA}">
      <dsp:nvSpPr>
        <dsp:cNvPr id="0" name=""/>
        <dsp:cNvSpPr/>
      </dsp:nvSpPr>
      <dsp:spPr>
        <a:xfrm>
          <a:off x="0" y="810905"/>
          <a:ext cx="7886700" cy="14970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9FDBB-5F6B-452B-938E-8EE4F5AEF768}">
      <dsp:nvSpPr>
        <dsp:cNvPr id="0" name=""/>
        <dsp:cNvSpPr/>
      </dsp:nvSpPr>
      <dsp:spPr>
        <a:xfrm>
          <a:off x="452859" y="1147743"/>
          <a:ext cx="823381" cy="823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5574D8-8F9E-4976-86AC-155D0D571EB1}">
      <dsp:nvSpPr>
        <dsp:cNvPr id="0" name=""/>
        <dsp:cNvSpPr/>
      </dsp:nvSpPr>
      <dsp:spPr>
        <a:xfrm>
          <a:off x="1729100" y="810905"/>
          <a:ext cx="6157599" cy="149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39" tIns="158439" rIns="158439" bIns="158439" numCol="1" spcCol="1270" anchor="ctr" anchorCtr="0">
          <a:noAutofit/>
        </a:bodyPr>
        <a:lstStyle/>
        <a:p>
          <a:pPr marL="0" lvl="0" indent="0" algn="l" defTabSz="1111250">
            <a:lnSpc>
              <a:spcPct val="90000"/>
            </a:lnSpc>
            <a:spcBef>
              <a:spcPct val="0"/>
            </a:spcBef>
            <a:spcAft>
              <a:spcPct val="35000"/>
            </a:spcAft>
            <a:buNone/>
          </a:pPr>
          <a:r>
            <a:rPr lang="en-GB" sz="2500" kern="1200" dirty="0">
              <a:hlinkClick xmlns:r="http://schemas.openxmlformats.org/officeDocument/2006/relationships" r:id="rId2"/>
            </a:rPr>
            <a:t>Navigate and Embrace Change | Simon Sinek – YouTube</a:t>
          </a:r>
          <a:endParaRPr lang="en-US" sz="2500" kern="1200" dirty="0"/>
        </a:p>
      </dsp:txBody>
      <dsp:txXfrm>
        <a:off x="1729100" y="810905"/>
        <a:ext cx="6157599" cy="1497056"/>
      </dsp:txXfrm>
    </dsp:sp>
    <dsp:sp modelId="{581D521E-B0FD-428C-9F80-7171A77DE858}">
      <dsp:nvSpPr>
        <dsp:cNvPr id="0" name=""/>
        <dsp:cNvSpPr/>
      </dsp:nvSpPr>
      <dsp:spPr>
        <a:xfrm>
          <a:off x="0" y="2682226"/>
          <a:ext cx="7886700" cy="14970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04B3B-930D-4BB3-8255-BE056971BCD1}">
      <dsp:nvSpPr>
        <dsp:cNvPr id="0" name=""/>
        <dsp:cNvSpPr/>
      </dsp:nvSpPr>
      <dsp:spPr>
        <a:xfrm>
          <a:off x="452859" y="3019064"/>
          <a:ext cx="823381" cy="823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4BB543-F463-4486-B992-0F7EF2B86238}">
      <dsp:nvSpPr>
        <dsp:cNvPr id="0" name=""/>
        <dsp:cNvSpPr/>
      </dsp:nvSpPr>
      <dsp:spPr>
        <a:xfrm>
          <a:off x="1729100" y="2682226"/>
          <a:ext cx="6157599" cy="149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39" tIns="158439" rIns="158439" bIns="158439" numCol="1" spcCol="1270" anchor="ctr" anchorCtr="0">
          <a:noAutofit/>
        </a:bodyPr>
        <a:lstStyle/>
        <a:p>
          <a:pPr marL="0" lvl="0" indent="0" algn="l" defTabSz="1111250">
            <a:lnSpc>
              <a:spcPct val="90000"/>
            </a:lnSpc>
            <a:spcBef>
              <a:spcPct val="0"/>
            </a:spcBef>
            <a:spcAft>
              <a:spcPct val="35000"/>
            </a:spcAft>
            <a:buNone/>
          </a:pPr>
          <a:r>
            <a:rPr lang="en-GB" sz="2500" kern="1200"/>
            <a:t>While watching this video, write down what makes people resist or accept change.</a:t>
          </a:r>
          <a:endParaRPr lang="en-US" sz="2500" kern="1200"/>
        </a:p>
      </dsp:txBody>
      <dsp:txXfrm>
        <a:off x="1729100" y="2682226"/>
        <a:ext cx="6157599" cy="14970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C70C3-4103-4BC7-A8DF-0F0C5D554573}">
      <dsp:nvSpPr>
        <dsp:cNvPr id="0" name=""/>
        <dsp:cNvSpPr/>
      </dsp:nvSpPr>
      <dsp:spPr>
        <a:xfrm>
          <a:off x="0" y="53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4B6C7-2B4F-456E-98C4-D2601BD61D40}">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AB710-0A4C-4F06-8E37-A15C2C90E612}">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b="1" kern="1200" dirty="0"/>
            <a:t>Leadership/early adopters- </a:t>
          </a:r>
          <a:r>
            <a:rPr lang="en-GB" sz="2300" kern="1200" dirty="0"/>
            <a:t>Managers and key staff lead by example and support others during change.</a:t>
          </a:r>
          <a:br>
            <a:rPr lang="en-GB" sz="2300" kern="1200" dirty="0"/>
          </a:br>
          <a:endParaRPr lang="en-US" sz="2300" kern="1200" dirty="0"/>
        </a:p>
      </dsp:txBody>
      <dsp:txXfrm>
        <a:off x="1435590" y="531"/>
        <a:ext cx="6451109" cy="1242935"/>
      </dsp:txXfrm>
    </dsp:sp>
    <dsp:sp modelId="{CAC4B7E0-E6D3-405F-8BD9-3AA2FFA497C7}">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740D33-55B7-4054-A59F-5B659BC94502}">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880608-CE5E-4A69-B83B-330D86D79A5C}">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b="1" kern="1200" dirty="0"/>
            <a:t>Strong processes- </a:t>
          </a:r>
          <a:r>
            <a:rPr lang="en-GB" sz="2300" kern="1200" dirty="0"/>
            <a:t>Planned steps (e.g., Kotter’s model) help guide teams through change smoothly.</a:t>
          </a:r>
          <a:br>
            <a:rPr lang="en-GB" sz="2300" kern="1200" dirty="0"/>
          </a:br>
          <a:endParaRPr lang="en-US" sz="2300" kern="1200" dirty="0"/>
        </a:p>
      </dsp:txBody>
      <dsp:txXfrm>
        <a:off x="1435590" y="1554201"/>
        <a:ext cx="6451109" cy="1242935"/>
      </dsp:txXfrm>
    </dsp:sp>
    <dsp:sp modelId="{3974D487-A181-49D5-86FB-7BA394A3A46D}">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36217-C151-4C89-AC70-FCCD2036AC80}">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E5F0B-3CC2-4BF0-B21D-26B391E93FB1}">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b="1" kern="1200" dirty="0"/>
            <a:t>Incremental Change- </a:t>
          </a:r>
          <a:r>
            <a:rPr lang="en-GB" sz="2300" kern="1200" dirty="0"/>
            <a:t>Small, phased changes reduce stress and allow time to adjust.</a:t>
          </a:r>
          <a:endParaRPr lang="en-US" sz="2300" kern="1200" dirty="0"/>
        </a:p>
      </dsp:txBody>
      <dsp:txXfrm>
        <a:off x="1435590" y="3107870"/>
        <a:ext cx="6451109" cy="12429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3ED55-9E50-42AF-927E-E6B71ED054D8}">
      <dsp:nvSpPr>
        <dsp:cNvPr id="0" name=""/>
        <dsp:cNvSpPr/>
      </dsp:nvSpPr>
      <dsp:spPr>
        <a:xfrm>
          <a:off x="0" y="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09D6B-44E0-4824-9A7D-97C3372E0B11}">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6FB48-978E-4742-BDB4-1428A6C67B5D}">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dirty="0"/>
            <a:t>Embraced by Staff- </a:t>
          </a:r>
          <a:r>
            <a:rPr lang="en-GB" sz="2100" kern="1200" dirty="0"/>
            <a:t>When people see the benefits and feel involved, change is more likely to be accepted.</a:t>
          </a:r>
          <a:br>
            <a:rPr lang="en-GB" sz="2100" kern="1200" dirty="0"/>
          </a:br>
          <a:endParaRPr lang="en-US" sz="2100" kern="1200" dirty="0"/>
        </a:p>
      </dsp:txBody>
      <dsp:txXfrm>
        <a:off x="1435590" y="531"/>
        <a:ext cx="6451109" cy="1242935"/>
      </dsp:txXfrm>
    </dsp:sp>
    <dsp:sp modelId="{3F53D80A-3781-4A3A-A7D7-CF82BDA5E02F}">
      <dsp:nvSpPr>
        <dsp:cNvPr id="0" name=""/>
        <dsp:cNvSpPr/>
      </dsp:nvSpPr>
      <dsp:spPr>
        <a:xfrm>
          <a:off x="0" y="155420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D05AD-A0FC-404D-9C42-1D26940AF2E6}">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37E2E-2111-4423-BC25-B20C5D73A1F1}">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dirty="0"/>
            <a:t>Clear Communication- </a:t>
          </a:r>
          <a:r>
            <a:rPr lang="en-GB" sz="2100" kern="1200" dirty="0"/>
            <a:t>Regular updates reduce confusion and build trust.</a:t>
          </a:r>
          <a:br>
            <a:rPr lang="en-GB" sz="2100" kern="1200" dirty="0"/>
          </a:br>
          <a:endParaRPr lang="en-US" sz="2100" kern="1200" dirty="0"/>
        </a:p>
      </dsp:txBody>
      <dsp:txXfrm>
        <a:off x="1435590" y="1554201"/>
        <a:ext cx="6451109" cy="1242935"/>
      </dsp:txXfrm>
    </dsp:sp>
    <dsp:sp modelId="{7642A4B1-459C-418E-A482-E124F6378088}">
      <dsp:nvSpPr>
        <dsp:cNvPr id="0" name=""/>
        <dsp:cNvSpPr/>
      </dsp:nvSpPr>
      <dsp:spPr>
        <a:xfrm>
          <a:off x="0" y="310787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4B122D-3198-431B-974A-A11F04611AFF}">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09433-4D85-46D1-AD61-1CEAE6565D6C}">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dirty="0"/>
            <a:t>Human factors- </a:t>
          </a:r>
          <a:r>
            <a:rPr lang="en-GB" sz="2100" kern="1200" dirty="0"/>
            <a:t>Emotional responses are normal; support like training and reassurance is vital.</a:t>
          </a:r>
          <a:endParaRPr lang="en-US" sz="2100" kern="1200" dirty="0"/>
        </a:p>
      </dsp:txBody>
      <dsp:txXfrm>
        <a:off x="1435590" y="3107870"/>
        <a:ext cx="6451109" cy="12429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98B90-6B53-44CB-BB40-1E8C18C409A2}">
      <dsp:nvSpPr>
        <dsp:cNvPr id="0" name=""/>
        <dsp:cNvSpPr/>
      </dsp:nvSpPr>
      <dsp:spPr>
        <a:xfrm>
          <a:off x="0" y="1805"/>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5072A-D016-4300-ACC1-4423BADC6E32}">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667D8A-73B9-4C56-9BDC-F1D57F2BF594}">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Change is part of everyday care</a:t>
          </a:r>
          <a:endParaRPr lang="en-US" sz="2200" kern="1200"/>
        </a:p>
      </dsp:txBody>
      <dsp:txXfrm>
        <a:off x="1057183" y="1805"/>
        <a:ext cx="6829516" cy="915310"/>
      </dsp:txXfrm>
    </dsp:sp>
    <dsp:sp modelId="{0EF970A7-C640-4B6E-8816-987025F2BD21}">
      <dsp:nvSpPr>
        <dsp:cNvPr id="0" name=""/>
        <dsp:cNvSpPr/>
      </dsp:nvSpPr>
      <dsp:spPr>
        <a:xfrm>
          <a:off x="0" y="1145944"/>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97595-5F6C-4D7E-9CE8-94652E645C33}">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D89BE2-D45C-41B5-BA3C-498EB3BC1B51}">
      <dsp:nvSpPr>
        <dsp:cNvPr id="0" name=""/>
        <dsp:cNvSpPr/>
      </dsp:nvSpPr>
      <dsp:spPr>
        <a:xfrm>
          <a:off x="1057183" y="1145944"/>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You already use many skills to handle it</a:t>
          </a:r>
          <a:endParaRPr lang="en-US" sz="2200" kern="1200"/>
        </a:p>
      </dsp:txBody>
      <dsp:txXfrm>
        <a:off x="1057183" y="1145944"/>
        <a:ext cx="6829516" cy="915310"/>
      </dsp:txXfrm>
    </dsp:sp>
    <dsp:sp modelId="{D1D64209-4B11-412B-AC26-AA8050D6C60A}">
      <dsp:nvSpPr>
        <dsp:cNvPr id="0" name=""/>
        <dsp:cNvSpPr/>
      </dsp:nvSpPr>
      <dsp:spPr>
        <a:xfrm>
          <a:off x="0" y="2290082"/>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38DE6-6AD6-464C-AF28-5F87FEDC3F57}">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C53ED1-3B21-4C94-95D9-BBBAC5493440}">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Good communication makes change easier</a:t>
          </a:r>
          <a:endParaRPr lang="en-US" sz="2200" kern="1200"/>
        </a:p>
      </dsp:txBody>
      <dsp:txXfrm>
        <a:off x="1057183" y="2290082"/>
        <a:ext cx="6829516" cy="915310"/>
      </dsp:txXfrm>
    </dsp:sp>
    <dsp:sp modelId="{80C8D2F7-76D9-4A78-A1FF-196483D673A2}">
      <dsp:nvSpPr>
        <dsp:cNvPr id="0" name=""/>
        <dsp:cNvSpPr/>
      </dsp:nvSpPr>
      <dsp:spPr>
        <a:xfrm>
          <a:off x="0" y="3434221"/>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9E4DF-CEDF-45A8-85C3-4DB4E6138D86}">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77E8BD-E6CA-4261-A0B4-D64634E9F04C}">
      <dsp:nvSpPr>
        <dsp:cNvPr id="0" name=""/>
        <dsp:cNvSpPr/>
      </dsp:nvSpPr>
      <dsp:spPr>
        <a:xfrm>
          <a:off x="1057183" y="3434221"/>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Using models gives structure and support</a:t>
          </a:r>
          <a:endParaRPr lang="en-US" sz="2200" kern="1200"/>
        </a:p>
      </dsp:txBody>
      <dsp:txXfrm>
        <a:off x="1057183" y="3434221"/>
        <a:ext cx="68295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5/14/2026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Introduce the topic: today we are exploring </a:t>
            </a:r>
            <a:r>
              <a:rPr lang="en-GB" b="1" dirty="0"/>
              <a:t>change management in health and social care</a:t>
            </a:r>
            <a:r>
              <a:rPr lang="en-GB" dirty="0"/>
              <a:t>.</a:t>
            </a:r>
            <a:br>
              <a:rPr lang="en-GB" dirty="0"/>
            </a:br>
            <a:r>
              <a:rPr lang="en-GB" dirty="0"/>
              <a:t>• Emphasise that change is constant in H&amp;SC - new policies, technologies, workforce pressures, and service redesign.</a:t>
            </a:r>
            <a:br>
              <a:rPr lang="en-GB" dirty="0"/>
            </a:br>
            <a:r>
              <a:rPr lang="en-GB" dirty="0"/>
              <a:t>• Explain that change management is about </a:t>
            </a:r>
            <a:r>
              <a:rPr lang="en-GB" b="1" dirty="0"/>
              <a:t>planning, guiding, and supporting people through change</a:t>
            </a:r>
            <a:r>
              <a:rPr lang="en-GB" dirty="0"/>
              <a:t>, not just implementing new systems.</a:t>
            </a:r>
            <a:br>
              <a:rPr lang="en-GB" dirty="0"/>
            </a:br>
            <a:r>
              <a:rPr lang="en-GB" dirty="0"/>
              <a:t>• Briefly ask students:</a:t>
            </a:r>
            <a:br>
              <a:rPr lang="en-GB" dirty="0"/>
            </a:br>
            <a:r>
              <a:rPr lang="en-GB" dirty="0"/>
              <a:t>“Can you think of a recent change in healthcare services?”</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70462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a:t>
            </a:r>
            <a:r>
              <a:rPr kumimoji="0" lang="en-US" sz="1200" b="0" i="0" u="none" strike="noStrike" kern="1200" cap="none" spc="0" normalizeH="0" baseline="0" noProof="0" dirty="0">
                <a:ln>
                  <a:noFill/>
                </a:ln>
                <a:solidFill>
                  <a:srgbClr val="5C6369"/>
                </a:solidFill>
                <a:effectLst/>
                <a:uLnTx/>
                <a:uFillTx/>
                <a:latin typeface="Open Sans" panose="020B0606030504020204" pitchFamily="34" charset="0"/>
                <a:ea typeface="+mn-ea"/>
                <a:cs typeface="+mn-cs"/>
              </a:rPr>
              <a:t>Creating a new organization, designing new work processes, and implementing new technologies may never see their full potential if you don't bring your people along. That's because financial success depends on how thoroughly individuals in the organization embrace the change.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5C6369"/>
                </a:solidFill>
                <a:effectLst/>
                <a:uLnTx/>
                <a:uFillTx/>
                <a:latin typeface="Open Sans" panose="020B0606030504020204" pitchFamily="34" charset="0"/>
                <a:ea typeface="+mn-ea"/>
                <a:cs typeface="+mn-cs"/>
              </a:rPr>
              <a:t>This is as important in H+SC </a:t>
            </a:r>
            <a:r>
              <a:rPr kumimoji="0" lang="en-US" sz="1200" b="1" i="0" u="none" strike="noStrike" kern="1200" cap="none" spc="0" normalizeH="0" baseline="0" noProof="0" dirty="0" err="1">
                <a:ln>
                  <a:noFill/>
                </a:ln>
                <a:solidFill>
                  <a:srgbClr val="5C6369"/>
                </a:solidFill>
                <a:effectLst/>
                <a:uLnTx/>
                <a:uFillTx/>
                <a:latin typeface="Open Sans" panose="020B0606030504020204" pitchFamily="34" charset="0"/>
                <a:ea typeface="+mn-ea"/>
                <a:cs typeface="+mn-cs"/>
              </a:rPr>
              <a:t>organisations</a:t>
            </a:r>
            <a:r>
              <a:rPr kumimoji="0" lang="en-US" sz="1200" b="1" i="0" u="none" strike="noStrike" kern="1200" cap="none" spc="0" normalizeH="0" baseline="0" noProof="0" dirty="0">
                <a:ln>
                  <a:noFill/>
                </a:ln>
                <a:solidFill>
                  <a:srgbClr val="5C6369"/>
                </a:solidFill>
                <a:effectLst/>
                <a:uLnTx/>
                <a:uFillTx/>
                <a:latin typeface="Open Sans" panose="020B0606030504020204" pitchFamily="34" charset="0"/>
                <a:ea typeface="+mn-ea"/>
                <a:cs typeface="+mn-cs"/>
              </a:rPr>
              <a:t> as any other business!</a:t>
            </a:r>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hlinkClick r:id="rId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Change Management vs. Change Leadership -- What's the Difference? (forbes.com)</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What is Change Management and How Does it Work? (prosci.com)</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b="0" i="0" dirty="0">
              <a:solidFill>
                <a:srgbClr val="5C6369"/>
              </a:solidFill>
              <a:effectLst/>
              <a:latin typeface="Open Sans" panose="020B0606030504020204" pitchFamily="34" charset="0"/>
            </a:endParaRPr>
          </a:p>
          <a:p>
            <a:endParaRPr lang="en-US" dirty="0"/>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explains the main reasons why change management matters.</a:t>
            </a:r>
            <a:br>
              <a:rPr lang="en-GB" dirty="0"/>
            </a:br>
            <a:r>
              <a:rPr lang="en-GB" dirty="0"/>
              <a:t>It helps ensure change is planned, necessary, and sustainable rather than reactive or rushed.</a:t>
            </a:r>
            <a:br>
              <a:rPr lang="en-GB" dirty="0"/>
            </a:br>
            <a:r>
              <a:rPr lang="en-GB" dirty="0"/>
              <a:t>It reduces resistance by preparing people and supporting them through the process.</a:t>
            </a:r>
            <a:br>
              <a:rPr lang="en-GB" dirty="0"/>
            </a:br>
            <a:r>
              <a:rPr lang="en-GB" dirty="0"/>
              <a:t>It also ensures benefits are achieved and changes are managed in a structured and organised way.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578458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links change management to real examples in health and social care.</a:t>
            </a:r>
            <a:br>
              <a:rPr lang="en-GB" dirty="0"/>
            </a:br>
            <a:r>
              <a:rPr lang="en-GB" dirty="0"/>
              <a:t>Organisations often need change to reduce costs, meet strategic goals, or adopt new technology.</a:t>
            </a:r>
            <a:br>
              <a:rPr lang="en-GB" dirty="0"/>
            </a:br>
            <a:r>
              <a:rPr lang="en-GB" dirty="0"/>
              <a:t>Examples include restructuring teams, shifting to community based care, and introducing digital systems.</a:t>
            </a:r>
            <a:br>
              <a:rPr lang="en-GB" dirty="0"/>
            </a:br>
            <a:r>
              <a:rPr lang="en-GB" dirty="0"/>
              <a:t>Emphasise that without good change management, these transitions can create stress, confusion, and service disruption.</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913757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change in health and social care is rarely random. It is usually driven by specific pressures or priorities.</a:t>
            </a:r>
            <a:br>
              <a:rPr lang="en-GB" dirty="0"/>
            </a:br>
            <a:r>
              <a:rPr lang="en-GB" dirty="0"/>
              <a:t>Cost pressures often require organisations to improve efficiency and reduce unnecessary spending.</a:t>
            </a:r>
            <a:br>
              <a:rPr lang="en-GB" dirty="0"/>
            </a:br>
            <a:r>
              <a:rPr lang="en-GB" dirty="0"/>
              <a:t>Strategic shifts may reflect national policy changes or a move towards more community based care.</a:t>
            </a:r>
            <a:br>
              <a:rPr lang="en-GB" dirty="0"/>
            </a:br>
            <a:r>
              <a:rPr lang="en-GB" dirty="0"/>
              <a:t>Improvements in service quality and patient safety are also strong motivators for change.</a:t>
            </a:r>
            <a:br>
              <a:rPr lang="en-GB" dirty="0"/>
            </a:br>
            <a:r>
              <a:rPr lang="en-GB" dirty="0"/>
              <a:t>Legislation and technological developments frequently require organisations to adapt their systems and practices.</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744593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Introduce Lewin’s model as one of the earliest and most widely used change management frameworks and explain that it breaks change into three simple stages which help organisations understand how change happens over time.</a:t>
            </a:r>
          </a:p>
          <a:p>
            <a:pPr>
              <a:buNone/>
            </a:pPr>
            <a:r>
              <a:rPr lang="en-GB" dirty="0"/>
              <a:t>Start with </a:t>
            </a:r>
            <a:r>
              <a:rPr lang="en-GB" b="1" dirty="0"/>
              <a:t>Unfreeze</a:t>
            </a:r>
            <a:r>
              <a:rPr lang="en-GB" dirty="0"/>
              <a:t>. This involves preparing people for change by creating awareness of why it is needed. Leaders should address concerns, communicate clearly, and build support so people are ready to move away from old ways of working.</a:t>
            </a:r>
          </a:p>
          <a:p>
            <a:pPr>
              <a:buNone/>
            </a:pPr>
            <a:r>
              <a:rPr lang="en-GB" dirty="0"/>
              <a:t>Move to </a:t>
            </a:r>
            <a:r>
              <a:rPr lang="en-GB" b="1" dirty="0"/>
              <a:t>Change</a:t>
            </a:r>
            <a:r>
              <a:rPr lang="en-GB" dirty="0"/>
              <a:t>. This is the stage where new processes, behaviours, or systems are introduced. Emphasise the importance of communication, involvement, and supporting staff as they adapt.</a:t>
            </a:r>
          </a:p>
          <a:p>
            <a:pPr>
              <a:buNone/>
            </a:pPr>
            <a:r>
              <a:rPr lang="en-GB" dirty="0"/>
              <a:t>Finish with </a:t>
            </a:r>
            <a:r>
              <a:rPr lang="en-GB" b="1" dirty="0"/>
              <a:t>Refreeze</a:t>
            </a:r>
            <a:r>
              <a:rPr lang="en-GB" dirty="0"/>
              <a:t>. This focuses on making the change permanent. Organisations reinforce new practices through training, policies, and recognising successes so that people do not return to old habits.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Kotter expands on Lewin’s work by outlining eight structured steps for leading successful change.</a:t>
            </a:r>
          </a:p>
          <a:p>
            <a:pPr>
              <a:buNone/>
            </a:pPr>
            <a:r>
              <a:rPr lang="en-GB" b="1" dirty="0"/>
              <a:t>The first four steps </a:t>
            </a:r>
            <a:r>
              <a:rPr lang="en-GB" dirty="0"/>
              <a:t>focus on preparing the organisation for change. Leaders create urgency, build a strong guiding team, develop a clear vision, and communicate that vision consistently to gain support.</a:t>
            </a:r>
          </a:p>
          <a:p>
            <a:pPr>
              <a:buNone/>
            </a:pPr>
            <a:r>
              <a:rPr lang="en-GB" b="1" dirty="0"/>
              <a:t>Steps five to seven </a:t>
            </a:r>
            <a:r>
              <a:rPr lang="en-GB" dirty="0"/>
              <a:t>focus on implementing and strengthening the change. This includes removing barriers, empowering staff, creating short term wins to build momentum, and continuing to drive improvements.</a:t>
            </a:r>
          </a:p>
          <a:p>
            <a:pPr>
              <a:buNone/>
            </a:pPr>
            <a:r>
              <a:rPr lang="en-GB" b="1" dirty="0"/>
              <a:t>The final step </a:t>
            </a:r>
            <a:r>
              <a:rPr lang="en-GB" dirty="0"/>
              <a:t>embeds the change into the organisational culture. New approaches must become part of everyday practice so that people do not revert to old ways of working.</a:t>
            </a:r>
          </a:p>
          <a:p>
            <a:pPr>
              <a:buNone/>
            </a:pPr>
            <a:r>
              <a:rPr lang="en-GB" dirty="0"/>
              <a:t>Emphasise that Kotter’s model highlights leadership, communication, and culture as central to successful change in health and social care settings.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5F8F7-F987-567D-CB9C-23E84857E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2C20B-DFA1-4A61-7521-FCE0266121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2E6144-0CED-854C-42AD-5204ED514078}"/>
              </a:ext>
            </a:extLst>
          </p:cNvPr>
          <p:cNvSpPr>
            <a:spLocks noGrp="1"/>
          </p:cNvSpPr>
          <p:nvPr>
            <p:ph type="body" idx="1"/>
          </p:nvPr>
        </p:nvSpPr>
        <p:spPr/>
        <p:txBody>
          <a:bodyPr/>
          <a:lstStyle/>
          <a:p>
            <a:pPr>
              <a:buNone/>
            </a:pPr>
            <a:r>
              <a:rPr lang="en-GB" dirty="0"/>
              <a:t>Explain that this slide shows how Kotter’s model looks in real health and social care practice.</a:t>
            </a:r>
          </a:p>
          <a:p>
            <a:pPr>
              <a:buNone/>
            </a:pPr>
            <a:r>
              <a:rPr lang="en-GB" dirty="0"/>
              <a:t>Emphasise that change is not just a theory. It involves everyday actions such as explaining why change is needed, involving staff, communicating clearly, and supporting people through uncertainty.</a:t>
            </a:r>
          </a:p>
          <a:p>
            <a:pPr>
              <a:buNone/>
            </a:pPr>
            <a:r>
              <a:rPr lang="en-GB" dirty="0"/>
              <a:t>Highlight that staff resistance often comes from fear, lack of training, or poor communication. Good change management focuses on removing these barriers.</a:t>
            </a:r>
          </a:p>
          <a:p>
            <a:pPr>
              <a:buNone/>
            </a:pPr>
            <a:r>
              <a:rPr lang="en-GB" dirty="0"/>
              <a:t>Point out the importance of celebrating small successes because this builds confidence and motivation among teams.</a:t>
            </a:r>
          </a:p>
          <a:p>
            <a:pPr>
              <a:buNone/>
            </a:pPr>
            <a:r>
              <a:rPr lang="en-GB" dirty="0"/>
              <a:t>Finish by stressing that long term success depends on embedding the change into routine practice, policies, and staff training so it becomes the new normal.</a:t>
            </a:r>
          </a:p>
          <a:p>
            <a:endParaRPr lang="en-GB" dirty="0"/>
          </a:p>
        </p:txBody>
      </p:sp>
      <p:sp>
        <p:nvSpPr>
          <p:cNvPr id="4" name="Slide Number Placeholder 3">
            <a:extLst>
              <a:ext uri="{FF2B5EF4-FFF2-40B4-BE49-F238E27FC236}">
                <a16:creationId xmlns:a16="http://schemas.microsoft.com/office/drawing/2014/main" id="{E10CECBC-453F-5666-ABCA-BB6F15D6FE16}"/>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745970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Health and social care organisations experience change regularly. These examples reflect common real world scenarios rather than theoretical ideas.</a:t>
            </a:r>
          </a:p>
          <a:p>
            <a:pPr marL="171450" indent="-171450">
              <a:buFont typeface="Arial" panose="020B0604020202020204" pitchFamily="34" charset="0"/>
              <a:buChar char="•"/>
            </a:pPr>
            <a:r>
              <a:rPr lang="en-GB" dirty="0"/>
              <a:t>Digital medication records improve safety and reduce errors, but they require training and adjustment from staff.</a:t>
            </a:r>
          </a:p>
          <a:p>
            <a:pPr marL="171450" indent="-171450">
              <a:buFont typeface="Arial" panose="020B0604020202020204" pitchFamily="34" charset="0"/>
              <a:buChar char="•"/>
            </a:pPr>
            <a:r>
              <a:rPr lang="en-GB" dirty="0"/>
              <a:t>Team restructuring can improve efficiency and service delivery, but may create uncertainty or resistance if not managed carefully.</a:t>
            </a:r>
          </a:p>
          <a:p>
            <a:pPr marL="171450" indent="-171450">
              <a:buFont typeface="Arial" panose="020B0604020202020204" pitchFamily="34" charset="0"/>
              <a:buChar char="•"/>
            </a:pPr>
            <a:r>
              <a:rPr lang="en-GB" dirty="0"/>
              <a:t>New technology often promises efficiency and better coordination, yet it changes daily routines and requires confidence building.</a:t>
            </a:r>
          </a:p>
          <a:p>
            <a:pPr marL="171450" indent="-171450">
              <a:buFont typeface="Arial" panose="020B0604020202020204" pitchFamily="34" charset="0"/>
              <a:buChar char="•"/>
            </a:pPr>
            <a:r>
              <a:rPr lang="en-GB" dirty="0"/>
              <a:t>Shift pattern changes directly affect staff wellbeing and morale, so communication and consultation are essential.</a:t>
            </a:r>
          </a:p>
          <a:p>
            <a:pPr marL="171450" indent="-171450">
              <a:buFont typeface="Arial" panose="020B0604020202020204" pitchFamily="34" charset="0"/>
              <a:buChar char="•"/>
            </a:pPr>
            <a:r>
              <a:rPr lang="en-GB" dirty="0"/>
              <a:t>Service redesign or closure can be highly sensitive because it impacts service users, communities, and workforce stability.</a:t>
            </a:r>
          </a:p>
          <a:p>
            <a:pPr>
              <a:buNone/>
            </a:pPr>
            <a:r>
              <a:rPr lang="en-GB" dirty="0"/>
              <a:t>Encourage students to think about which of these changes would create the most resistance and why.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246756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activity to connect theory to personal experience.</a:t>
            </a:r>
          </a:p>
          <a:p>
            <a:r>
              <a:rPr lang="en-GB" dirty="0"/>
              <a:t>Ask students to reflect on real changes they have experienced, either in employment or education. Encourage them to think beyond large scale reforms and consider everyday changes such as rota adjustments, new systems, or assessment changes.</a:t>
            </a:r>
          </a:p>
          <a:p>
            <a:r>
              <a:rPr lang="en-GB" dirty="0"/>
              <a:t>Prompt discussion around emotional responses. Change often triggers anxiety, uncertainty, or frustration, even when it is positive.</a:t>
            </a:r>
          </a:p>
          <a:p>
            <a:r>
              <a:rPr lang="en-GB" dirty="0"/>
              <a:t>Encourage them to identify what influenced whether the experience felt positive or negative. Was communication clear? Were they consulted? Was training provided?</a:t>
            </a:r>
          </a:p>
          <a:p>
            <a:r>
              <a:rPr lang="en-GB" dirty="0"/>
              <a:t>Finish by linking discussion back to health and social care. Emphasise that services are complex, high pressure environments where change affects staff, service users, safety, and organisational culture.</a:t>
            </a:r>
          </a:p>
          <a:p>
            <a:r>
              <a:rPr lang="en-GB" dirty="0"/>
              <a:t>After discussion, draw connections back to Lewin and Kotter to reinforce learning.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142095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pPr>
              <a:buNone/>
            </a:pPr>
            <a:r>
              <a:rPr lang="en-GB" dirty="0"/>
              <a:t>Emphasise that most change efforts fail because of human factors rather than technical issues. Even when systems or plans are strong, people’s attitudes, behaviours, and support determine success.</a:t>
            </a:r>
          </a:p>
          <a:p>
            <a:pPr>
              <a:buNone/>
            </a:pPr>
            <a:endParaRPr lang="en-GB" dirty="0"/>
          </a:p>
          <a:p>
            <a:pPr>
              <a:buNone/>
            </a:pPr>
            <a:r>
              <a:rPr lang="en-GB" dirty="0"/>
              <a:t>Highlight that employee resistance is the biggest barrier. Staff may fear increased workload, loss of confidence, lack of skills, or uncertainty about the future.</a:t>
            </a:r>
          </a:p>
          <a:p>
            <a:pPr>
              <a:buNone/>
            </a:pPr>
            <a:endParaRPr lang="en-GB" dirty="0"/>
          </a:p>
          <a:p>
            <a:pPr>
              <a:buNone/>
            </a:pPr>
            <a:r>
              <a:rPr lang="en-GB" dirty="0"/>
              <a:t>Explain that leadership behaviour is also critical. When managers do not model support or communicate clearly, staff are less likely to engage with the change.</a:t>
            </a:r>
          </a:p>
          <a:p>
            <a:pPr>
              <a:buNone/>
            </a:pPr>
            <a:endParaRPr lang="en-GB" dirty="0"/>
          </a:p>
          <a:p>
            <a:pPr>
              <a:buNone/>
            </a:pPr>
            <a:r>
              <a:rPr lang="en-GB" dirty="0"/>
              <a:t>Note that practical barriers such as limited resources, time pressures, and funding constraints also contribute to failure.</a:t>
            </a:r>
          </a:p>
          <a:p>
            <a:pPr>
              <a:buNone/>
            </a:pPr>
            <a:endParaRPr lang="en-GB" dirty="0"/>
          </a:p>
          <a:p>
            <a:pPr>
              <a:buNone/>
            </a:pPr>
            <a:r>
              <a:rPr lang="en-GB" dirty="0"/>
              <a:t>You may wish to connect this to real health and social care examples such as resistance to digital record systems or new working practices.</a:t>
            </a:r>
          </a:p>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14</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organisational barriers often relate to structure, power, and past experiences. Existing hierarchies can make people reluctant to accept new ways of working. Resistance may also come from teams who feel threatened or excluded from decision making.</a:t>
            </a:r>
          </a:p>
          <a:p>
            <a:r>
              <a:rPr lang="en-GB" dirty="0"/>
              <a:t>Previous failed changes can create scepticism and low trust in leadership. Political priorities, limited funding, and competing strategic goals can also slow or prevent change. Encourage students to think about real workplace examples they have seen.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455970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Individual barriers are often emotional rather than practical. People may fear losing skills, status, income, or confidence. Others may simply prefer familiar routines and feel uncomfortable with uncertainty.</a:t>
            </a:r>
          </a:p>
          <a:p>
            <a:endParaRPr lang="en-GB" dirty="0"/>
          </a:p>
          <a:p>
            <a:r>
              <a:rPr lang="en-GB" dirty="0"/>
              <a:t>Changes can also affect relationships, team identity, and personal ambitions. Emphasise that understanding these human factors is essential for successful change management.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239378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Encourage groups to think from a manager’s perspective. They should consider both organisational barriers such as funding or structure and individual barriers such as fear or lack of confidence.</a:t>
            </a:r>
            <a:br>
              <a:rPr lang="en-GB" dirty="0"/>
            </a:br>
            <a:endParaRPr lang="en-GB" dirty="0"/>
          </a:p>
          <a:p>
            <a:pPr>
              <a:buNone/>
            </a:pPr>
            <a:r>
              <a:rPr lang="en-GB" dirty="0"/>
              <a:t>Guide discussion towards practical actions such as clear communication, involving staff early, providing training, and offering ongoing support. Remind students that successful change depends on understanding people’s concerns as well as planning the technical aspects.</a:t>
            </a:r>
            <a:br>
              <a:rPr lang="en-GB" dirty="0"/>
            </a:br>
            <a:endParaRPr lang="en-GB" dirty="0"/>
          </a:p>
          <a:p>
            <a:pPr>
              <a:buNone/>
            </a:pPr>
            <a:r>
              <a:rPr lang="en-GB" dirty="0"/>
              <a:t>Allow time for groups to share examples from their own workplaces or placements. This helps connect theory to real practice.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12079149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pPr>
              <a:buNone/>
            </a:pPr>
            <a:r>
              <a:rPr lang="en-GB" dirty="0"/>
              <a:t>Explain that behaviour change in health and social care is not just about telling staff what to do differently. People need the right conditions to feel confident and motivated to change their practice.</a:t>
            </a:r>
            <a:br>
              <a:rPr lang="en-GB" dirty="0"/>
            </a:br>
            <a:endParaRPr lang="en-GB" dirty="0"/>
          </a:p>
          <a:p>
            <a:pPr>
              <a:buNone/>
            </a:pPr>
            <a:r>
              <a:rPr lang="en-GB" dirty="0"/>
              <a:t>Role modelling is important because staff often look to senior nurses, managers, or experienced colleagues to understand what is expected in practice.</a:t>
            </a:r>
            <a:br>
              <a:rPr lang="en-GB" dirty="0"/>
            </a:br>
            <a:endParaRPr lang="en-GB" dirty="0"/>
          </a:p>
          <a:p>
            <a:pPr>
              <a:buNone/>
            </a:pPr>
            <a:r>
              <a:rPr lang="en-GB" dirty="0"/>
              <a:t>Understanding and conviction means staff need to know why the change matters for patient safety, quality of care, or service improvement.</a:t>
            </a:r>
            <a:br>
              <a:rPr lang="en-GB" dirty="0"/>
            </a:br>
            <a:endParaRPr lang="en-GB" dirty="0"/>
          </a:p>
          <a:p>
            <a:pPr>
              <a:buNone/>
            </a:pPr>
            <a:r>
              <a:rPr lang="en-GB" dirty="0"/>
              <a:t>Skills and training are essential. For example, introducing a digital care system will fail if staff do not feel confident using it.</a:t>
            </a:r>
            <a:br>
              <a:rPr lang="en-GB" dirty="0"/>
            </a:br>
            <a:endParaRPr lang="en-GB" dirty="0"/>
          </a:p>
          <a:p>
            <a:pPr>
              <a:buNone/>
            </a:pPr>
            <a:r>
              <a:rPr lang="en-GB" dirty="0"/>
              <a:t>Formal reinforcement includes policies, procedures, supervision, and organisational systems that support the new way of working.</a:t>
            </a:r>
            <a:br>
              <a:rPr lang="en-GB" dirty="0"/>
            </a:br>
            <a:endParaRPr lang="en-GB" dirty="0"/>
          </a:p>
          <a:p>
            <a:pPr>
              <a:buNone/>
            </a:pPr>
            <a:r>
              <a:rPr lang="en-GB" dirty="0"/>
              <a:t>Encourage students to think of real examples such as introducing electronic records, new safeguarding procedures, or updated infection control practices.</a:t>
            </a:r>
          </a:p>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18</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Lewin’s Force Field Analysis helps us understand why change can feel stuck.</a:t>
            </a:r>
          </a:p>
          <a:p>
            <a:pPr>
              <a:buNone/>
            </a:pPr>
            <a:r>
              <a:rPr lang="en-GB" dirty="0"/>
              <a:t>Every change has driving forces pushing it forward and restraining forces holding it back. In health and social care, driving forces might include patient safety concerns, inspection requirements, funding incentives, or policy changes.</a:t>
            </a:r>
          </a:p>
          <a:p>
            <a:pPr>
              <a:buNone/>
            </a:pPr>
            <a:r>
              <a:rPr lang="en-GB" dirty="0"/>
              <a:t>Restraining forces often include staff resistance, fear of new systems, workload pressures, lack of training, or limited resources.</a:t>
            </a:r>
          </a:p>
          <a:p>
            <a:pPr>
              <a:buNone/>
            </a:pPr>
            <a:r>
              <a:rPr lang="en-GB" dirty="0"/>
              <a:t>Change happens when driving forces outweigh restraining forces. However, simply increasing pressure is not always effective. Reducing resistance can often be more successful.</a:t>
            </a:r>
          </a:p>
          <a:p>
            <a:pPr>
              <a:buNone/>
            </a:pPr>
            <a:r>
              <a:rPr lang="en-GB" dirty="0"/>
              <a:t>Encourage students to think of a real example such as introducing electronic care records. What were the driving forces and what were the restraining forces?</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19</a:t>
            </a:fld>
            <a:endParaRPr lang="en-GB"/>
          </a:p>
        </p:txBody>
      </p:sp>
    </p:spTree>
    <p:extLst>
      <p:ext uri="{BB962C8B-B14F-4D97-AF65-F5344CB8AC3E}">
        <p14:creationId xmlns:p14="http://schemas.microsoft.com/office/powerpoint/2010/main" val="3604062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example shows how Force Field Analysis can be applied in a real health and social care situation.</a:t>
            </a:r>
          </a:p>
          <a:p>
            <a:pPr>
              <a:buNone/>
            </a:pPr>
            <a:r>
              <a:rPr lang="en-GB" dirty="0"/>
              <a:t>Introducing a digital care planning system has clear driving forces. It improves accuracy, reduces paperwork over time, and is often required by regulators such as the CQC.</a:t>
            </a:r>
          </a:p>
          <a:p>
            <a:pPr>
              <a:buNone/>
            </a:pPr>
            <a:r>
              <a:rPr lang="en-GB" dirty="0"/>
              <a:t>However, there are also strong resisting forces. Staff may feel anxious about using technology, worry about making mistakes, or feel they have not received enough training.</a:t>
            </a:r>
          </a:p>
          <a:p>
            <a:pPr>
              <a:buNone/>
            </a:pPr>
            <a:r>
              <a:rPr lang="en-GB" dirty="0"/>
              <a:t>Successful change depends on strengthening the driving forces while also reducing the restraining forces. In this case, providing training, reassurance, and ongoing support would be key.</a:t>
            </a:r>
          </a:p>
          <a:p>
            <a:pPr>
              <a:buNone/>
            </a:pPr>
            <a:r>
              <a:rPr lang="en-GB" dirty="0"/>
              <a:t>You could ask students which force they think is strongest in practice and why.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007514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example focuses on a workforce change rather than a technology change.</a:t>
            </a:r>
          </a:p>
          <a:p>
            <a:pPr>
              <a:buNone/>
            </a:pPr>
            <a:r>
              <a:rPr lang="en-GB" dirty="0"/>
              <a:t>Moving from 12 hour to 8 hour shifts can improve staff wellbeing by reducing fatigue and supporting a better work life balance. It can also improve continuity of care because staff may be less tired and more alert.</a:t>
            </a:r>
          </a:p>
          <a:p>
            <a:pPr>
              <a:buNone/>
            </a:pPr>
            <a:r>
              <a:rPr lang="en-GB" dirty="0"/>
              <a:t>However, resistance often comes from habit and personal circumstances. Many staff prefer longer shifts because they mean fewer working days. Changes can also disrupt childcare, routines, and personal commitments.</a:t>
            </a:r>
          </a:p>
          <a:p>
            <a:pPr>
              <a:buNone/>
            </a:pPr>
            <a:r>
              <a:rPr lang="en-GB" dirty="0"/>
              <a:t>Managers need to recognise that resistance is not always about refusing change. It is often about fear of losing control or stability.</a:t>
            </a:r>
          </a:p>
          <a:p>
            <a:pPr>
              <a:buNone/>
            </a:pPr>
            <a:r>
              <a:rPr lang="en-GB" dirty="0"/>
              <a:t>You could ask students whether they think this type of change would be easier or harder to implement than a digital system, and why.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5707222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Merging two care teams is often presented as an efficiency decision. It can improve staff coverage, reduce duplication, and allow sharing of best practice across services.</a:t>
            </a:r>
          </a:p>
          <a:p>
            <a:pPr>
              <a:buNone/>
            </a:pPr>
            <a:r>
              <a:rPr lang="en-GB" dirty="0"/>
              <a:t>However, resistance in this situation is usually emotional and cultural. Staff may fear losing their role identity or feel uncertain about new reporting lines and expectations.</a:t>
            </a:r>
          </a:p>
          <a:p>
            <a:pPr>
              <a:buNone/>
            </a:pPr>
            <a:r>
              <a:rPr lang="en-GB" dirty="0"/>
              <a:t>Different team cultures can also create tension. One team may have a more formal approach while another works more informally. Bringing these together requires careful leadership.</a:t>
            </a:r>
          </a:p>
          <a:p>
            <a:pPr>
              <a:buNone/>
            </a:pPr>
            <a:r>
              <a:rPr lang="en-GB" dirty="0"/>
              <a:t>Anxiety about new dynamics, relationships, and potential conflict is common. Managers need to prioritise communication, clarity of roles, and team building to support a smoother transition.</a:t>
            </a:r>
          </a:p>
          <a:p>
            <a:pPr>
              <a:buNone/>
            </a:pPr>
            <a:r>
              <a:rPr lang="en-GB" dirty="0"/>
              <a:t>You could ask students which restraining force they think would be strongest in this example.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5663851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preparation starts with clearly explaining why change is needed, often linked to safety, quality or inspection outcomes.</a:t>
            </a:r>
          </a:p>
          <a:p>
            <a:r>
              <a:rPr lang="en-GB" dirty="0"/>
              <a:t>Use data to evidence the need, not just opinion.</a:t>
            </a:r>
          </a:p>
          <a:p>
            <a:r>
              <a:rPr lang="en-GB" dirty="0"/>
              <a:t>Identify key stakeholders early, including staff and service users.</a:t>
            </a:r>
          </a:p>
          <a:p>
            <a:r>
              <a:rPr lang="en-GB" dirty="0"/>
              <a:t>Anticipate obstacles such as workload, skills gaps or fear.</a:t>
            </a:r>
          </a:p>
          <a:p>
            <a:r>
              <a:rPr lang="en-GB" dirty="0"/>
              <a:t>The placement example below shows how early communication helps staff feel informed rather than surprised.</a:t>
            </a:r>
          </a:p>
          <a:p>
            <a:endParaRPr lang="en-GB" dirty="0"/>
          </a:p>
          <a:p>
            <a:r>
              <a:rPr lang="en-GB" b="1" dirty="0"/>
              <a:t>Example:</a:t>
            </a:r>
          </a:p>
          <a:p>
            <a:r>
              <a:rPr lang="en-GB" b="1" dirty="0"/>
              <a:t>"</a:t>
            </a:r>
            <a:r>
              <a:rPr lang="en-GB" dirty="0"/>
              <a:t>On placement, I saw a team leader prepare staff for switching to a new daily notes system. They explained the issues with the old method and held a short meeting to answer questions. This helped staff feel informed instead of surprised."</a:t>
            </a: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37733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people accept change more easily when they understand the purpose.</a:t>
            </a:r>
            <a:br>
              <a:rPr lang="en-GB" dirty="0"/>
            </a:br>
            <a:r>
              <a:rPr lang="en-GB" dirty="0"/>
              <a:t>A clear vision answers key questions such as what is changing, why it matters, and how it will affect staff and service users.</a:t>
            </a:r>
            <a:br>
              <a:rPr lang="en-GB" dirty="0"/>
            </a:br>
            <a:r>
              <a:rPr lang="en-GB" dirty="0"/>
              <a:t>Stress the importance of honest communication to reduce rumours and anxiety.</a:t>
            </a:r>
            <a:br>
              <a:rPr lang="en-GB" dirty="0"/>
            </a:br>
            <a:r>
              <a:rPr lang="en-GB" dirty="0"/>
              <a:t>In health and social care, linking change to improved care quality and patient outcomes helps staff see value and stay motivated.</a:t>
            </a:r>
          </a:p>
          <a:p>
            <a:r>
              <a:rPr lang="en-GB" dirty="0"/>
              <a:t>Student </a:t>
            </a:r>
            <a:r>
              <a:rPr lang="en-GB" dirty="0" err="1"/>
              <a:t>Example:"At</a:t>
            </a:r>
            <a:r>
              <a:rPr lang="en-GB" dirty="0"/>
              <a:t> a residential home, the manager introduced a wellbeing initiative to reduce loneliness. She explained the aim was to help residents feel more engaged, and encouraged staff to suggest group activities. Everyone understood the purpose and felt involved."</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871767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change requires a clear and structured plan. Staff need to know what is happening, when it is happening, and who is responsible.</a:t>
            </a:r>
          </a:p>
          <a:p>
            <a:r>
              <a:rPr lang="en-GB" dirty="0"/>
              <a:t>Planning should include clear steps, a realistic timescale, defined roles, and risk assessment. Involving staff early increases ownership and reduces resistance.</a:t>
            </a:r>
          </a:p>
          <a:p>
            <a:r>
              <a:rPr lang="en-GB" dirty="0"/>
              <a:t>Communication must be ongoing, not a one off announcement. People should know where to get support and who to approach with questions.</a:t>
            </a:r>
          </a:p>
          <a:p>
            <a:r>
              <a:rPr lang="en-GB" dirty="0"/>
              <a:t>In health and social care settings, clear planning is especially important because poorly managed change can affect service users, safety, and continuity of care.</a:t>
            </a:r>
          </a:p>
          <a:p>
            <a:br>
              <a:rPr lang="en-GB" dirty="0"/>
            </a:br>
            <a:r>
              <a:rPr lang="en-GB" dirty="0"/>
              <a:t>Student Example- "During a mental health service placement, they rolled out a new referral process. Staff were told in advance, given a step-by-step guide, and supported by champions who had tested the process. It was clear who to go to for help, and the plan was easy to follow."</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36709638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Successful change depends on people skills as much as technical skills.</a:t>
            </a:r>
          </a:p>
          <a:p>
            <a:r>
              <a:rPr lang="en-GB" dirty="0"/>
              <a:t>Emotional intelligence and active listening help managers understand staff concerns and respond appropriately.</a:t>
            </a:r>
          </a:p>
          <a:p>
            <a:r>
              <a:rPr lang="en-GB" dirty="0"/>
              <a:t>Clear communication reduces uncertainty and builds trust.</a:t>
            </a:r>
          </a:p>
          <a:p>
            <a:r>
              <a:rPr lang="en-GB" dirty="0"/>
              <a:t>Planning, analysis and risk management protect service quality and safety.</a:t>
            </a:r>
          </a:p>
          <a:p>
            <a:r>
              <a:rPr lang="en-GB" dirty="0"/>
              <a:t>Strong leadership provides direction and reassurance during uncertainty.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2224906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that people respond to change differently. Some adapt quickly, some wait to see what happens, and others resist.</a:t>
            </a:r>
            <a:br>
              <a:rPr lang="en-GB" dirty="0"/>
            </a:br>
            <a:r>
              <a:rPr lang="en-GB" dirty="0"/>
              <a:t>Emphasise that resistance is not always negative. It can reflect fear, uncertainty, or previous bad experiences.</a:t>
            </a:r>
            <a:br>
              <a:rPr lang="en-GB" dirty="0"/>
            </a:br>
            <a:r>
              <a:rPr lang="en-GB" dirty="0"/>
              <a:t>Managers should recognise these differences and tailor their support accordingly.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4482370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that people respond to change differently. Some adapt quickly, some wait to see what happens, and others resist.</a:t>
            </a:r>
            <a:br>
              <a:rPr lang="en-GB" dirty="0"/>
            </a:br>
            <a:r>
              <a:rPr lang="en-GB" dirty="0"/>
              <a:t>Emphasise that resistance is not always negative. It can reflect fear, uncertainty, or previous bad experiences.</a:t>
            </a:r>
            <a:br>
              <a:rPr lang="en-GB" dirty="0"/>
            </a:br>
            <a:r>
              <a:rPr lang="en-GB" dirty="0"/>
              <a:t>Managers should recognise these differences and tailor their support accordingly.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0579850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importance of patience and consistency.</a:t>
            </a:r>
            <a:br>
              <a:rPr lang="en-GB" dirty="0"/>
            </a:br>
            <a:r>
              <a:rPr lang="en-GB" dirty="0"/>
              <a:t>Provide training, clear communication, and opportunities to ask questions.</a:t>
            </a:r>
            <a:br>
              <a:rPr lang="en-GB" dirty="0"/>
            </a:br>
            <a:r>
              <a:rPr lang="en-GB" dirty="0"/>
              <a:t>In health and social care settings, unmanaged resistance can affect morale and service quality, so supportive leadership is essential.</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826126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Summarise that change is a normal and ongoing part of health and social care practice.</a:t>
            </a:r>
            <a:br>
              <a:rPr lang="en-GB" dirty="0"/>
            </a:br>
            <a:r>
              <a:rPr lang="en-GB" dirty="0"/>
              <a:t>Remind students that they already use many relevant skills, such as communication, teamwork, and adaptability.</a:t>
            </a:r>
            <a:br>
              <a:rPr lang="en-GB" dirty="0"/>
            </a:br>
            <a:r>
              <a:rPr lang="en-GB" dirty="0"/>
              <a:t>Reinforce that clear communication reduces fear and helps staff feel supported.</a:t>
            </a:r>
            <a:br>
              <a:rPr lang="en-GB" dirty="0"/>
            </a:br>
            <a:r>
              <a:rPr lang="en-GB" dirty="0"/>
              <a:t>Highlight that using change models provides structure, guidance, and confidence when managing change.</a:t>
            </a:r>
            <a:br>
              <a:rPr lang="en-GB" dirty="0"/>
            </a:br>
            <a:r>
              <a:rPr lang="en-GB" dirty="0"/>
              <a:t>End by encouraging students to reflect on how they can apply these ideas in placements and future roles.</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0977388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rest of this session will now be spent on this task and finishing off the rest of </a:t>
            </a:r>
            <a:r>
              <a:rPr lang="en-GB"/>
              <a:t>the Portfolio</a:t>
            </a:r>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4007658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5/14/2026</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5/14/2026</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62.xml"/><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1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Week 8 - Managing Change in Health and Social Care Organisations</a:t>
            </a: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endParaRPr lang="en-GB" sz="4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latin typeface="+mn-lt"/>
              </a:rPr>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what change management is</a:t>
            </a:r>
          </a:p>
          <a:p>
            <a:r>
              <a:rPr lang="en-GB" dirty="0"/>
              <a:t>Learn two key change models</a:t>
            </a:r>
          </a:p>
          <a:p>
            <a:r>
              <a:rPr lang="en-GB" dirty="0"/>
              <a:t>Explore real reasons for change in H+SC</a:t>
            </a:r>
          </a:p>
          <a:p>
            <a:r>
              <a:rPr lang="en-GB" dirty="0"/>
              <a:t>Identify barriers to change</a:t>
            </a:r>
          </a:p>
          <a:p>
            <a:r>
              <a:rPr lang="en-GB" dirty="0"/>
              <a:t>Apply knowledge to manage change in real-life care settings</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3"/>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841506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3180095" y="327850"/>
            <a:ext cx="4939868" cy="1286160"/>
          </a:xfrm>
        </p:spPr>
        <p:txBody>
          <a:bodyPr anchor="b">
            <a:normAutofit/>
          </a:bodyPr>
          <a:lstStyle/>
          <a:p>
            <a:r>
              <a:rPr lang="en-US" sz="4100" b="1" dirty="0">
                <a:latin typeface="+mn-lt"/>
              </a:rPr>
              <a:t>Change Management Definitions </a:t>
            </a:r>
            <a:endParaRPr lang="en-GB" sz="4100" b="1" dirty="0">
              <a:latin typeface="+mn-lt"/>
            </a:endParaRPr>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2858703" y="2326872"/>
            <a:ext cx="6208295" cy="4415031"/>
          </a:xfrm>
        </p:spPr>
        <p:txBody>
          <a:bodyPr>
            <a:normAutofit/>
          </a:bodyPr>
          <a:lstStyle/>
          <a:p>
            <a:pPr marL="0" indent="0">
              <a:buNone/>
            </a:pPr>
            <a:r>
              <a:rPr lang="en-US" sz="2000" i="0" dirty="0">
                <a:effectLst/>
              </a:rPr>
              <a:t>“Change management, which is the term most everyone uses, refers to a set of basic tools or structures intended to keep any change effort under control. The goal is often to minimize the distractions and impacts of the change.” </a:t>
            </a:r>
            <a:r>
              <a:rPr lang="en-US" sz="1600" i="0" dirty="0">
                <a:effectLst/>
              </a:rPr>
              <a:t>(Kotter, 2011)</a:t>
            </a:r>
          </a:p>
          <a:p>
            <a:pPr marL="0" indent="0">
              <a:buNone/>
            </a:pPr>
            <a:endParaRPr lang="en-GB" sz="2000" dirty="0"/>
          </a:p>
          <a:p>
            <a:pPr marL="0" indent="0">
              <a:buNone/>
            </a:pPr>
            <a:r>
              <a:rPr lang="en-US" sz="2000" dirty="0"/>
              <a:t>The change management process is the sequence of steps or activities that a change management team or project leader would follow to apply change management to a project or change. </a:t>
            </a:r>
            <a:r>
              <a:rPr lang="en-US" sz="1600" dirty="0"/>
              <a:t>(</a:t>
            </a:r>
            <a:r>
              <a:rPr lang="en-US" sz="1600" dirty="0" err="1"/>
              <a:t>Prosci</a:t>
            </a:r>
            <a:r>
              <a:rPr lang="en-US" sz="1600" dirty="0"/>
              <a:t>, 2022)</a:t>
            </a:r>
          </a:p>
          <a:p>
            <a:pPr marL="0" indent="0">
              <a:buNone/>
            </a:pPr>
            <a:endParaRPr lang="en-US" sz="1700" b="1" dirty="0"/>
          </a:p>
          <a:p>
            <a:pPr marL="0" indent="0">
              <a:buNone/>
            </a:pPr>
            <a:endParaRPr lang="en-US" sz="1700" b="1" dirty="0"/>
          </a:p>
          <a:p>
            <a:pPr marL="0" indent="0">
              <a:buNone/>
            </a:pPr>
            <a:endParaRPr lang="en-GB" sz="1700" b="1" dirty="0"/>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13217" r="52944" b="-1"/>
          <a:stretch/>
        </p:blipFill>
        <p:spPr>
          <a:xfrm>
            <a:off x="20" y="10"/>
            <a:ext cx="271430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EF8A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357096" y="1025177"/>
            <a:ext cx="3275176" cy="4064925"/>
          </a:xfrm>
        </p:spPr>
        <p:txBody>
          <a:bodyPr anchor="ctr">
            <a:normAutofit/>
          </a:bodyPr>
          <a:lstStyle/>
          <a:p>
            <a:r>
              <a:rPr lang="en-GB" sz="4100" b="1" dirty="0">
                <a:latin typeface="+mn-lt"/>
              </a:rPr>
              <a:t>Why is Change Management Important?</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4180113899"/>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0588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7C11-208B-6674-81F1-EAC258D80E9A}"/>
              </a:ext>
            </a:extLst>
          </p:cNvPr>
          <p:cNvSpPr>
            <a:spLocks noGrp="1"/>
          </p:cNvSpPr>
          <p:nvPr>
            <p:ph type="title"/>
          </p:nvPr>
        </p:nvSpPr>
        <p:spPr>
          <a:xfrm>
            <a:off x="1017757" y="170572"/>
            <a:ext cx="7886700" cy="1325563"/>
          </a:xfrm>
        </p:spPr>
        <p:txBody>
          <a:bodyPr>
            <a:normAutofit/>
          </a:bodyPr>
          <a:lstStyle/>
          <a:p>
            <a:r>
              <a:rPr lang="en-GB" b="1" dirty="0">
                <a:latin typeface="+mn-lt"/>
              </a:rPr>
              <a:t>Why is Change Management Important- H+SC Examples</a:t>
            </a:r>
          </a:p>
        </p:txBody>
      </p:sp>
      <p:graphicFrame>
        <p:nvGraphicFramePr>
          <p:cNvPr id="5" name="Content Placeholder 2">
            <a:extLst>
              <a:ext uri="{FF2B5EF4-FFF2-40B4-BE49-F238E27FC236}">
                <a16:creationId xmlns:a16="http://schemas.microsoft.com/office/drawing/2014/main" id="{32296182-F78D-561C-0EEC-AA3A1253911E}"/>
              </a:ext>
            </a:extLst>
          </p:cNvPr>
          <p:cNvGraphicFramePr>
            <a:graphicFrameLocks noGrp="1"/>
          </p:cNvGraphicFramePr>
          <p:nvPr>
            <p:ph idx="1"/>
            <p:extLst>
              <p:ext uri="{D42A27DB-BD31-4B8C-83A1-F6EECF244321}">
                <p14:modId xmlns:p14="http://schemas.microsoft.com/office/powerpoint/2010/main" val="3025261985"/>
              </p:ext>
            </p:extLst>
          </p:nvPr>
        </p:nvGraphicFramePr>
        <p:xfrm>
          <a:off x="628650" y="1592162"/>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2896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a:xfrm>
            <a:off x="539198" y="172620"/>
            <a:ext cx="7886700" cy="1097915"/>
          </a:xfrm>
        </p:spPr>
        <p:txBody>
          <a:bodyPr>
            <a:normAutofit fontScale="90000"/>
          </a:bodyPr>
          <a:lstStyle/>
          <a:p>
            <a:pPr algn="ctr"/>
            <a:r>
              <a:rPr lang="en-GB" b="1" dirty="0">
                <a:latin typeface="+mn-lt"/>
              </a:rPr>
              <a:t>Key Drivers for Change in the Health and Care Service</a:t>
            </a:r>
          </a:p>
        </p:txBody>
      </p:sp>
      <p:graphicFrame>
        <p:nvGraphicFramePr>
          <p:cNvPr id="5" name="Content Placeholder 2">
            <a:extLst>
              <a:ext uri="{FF2B5EF4-FFF2-40B4-BE49-F238E27FC236}">
                <a16:creationId xmlns:a16="http://schemas.microsoft.com/office/drawing/2014/main" id="{A0D9CEDE-EB6B-F710-0693-189BE1F7B570}"/>
              </a:ext>
            </a:extLst>
          </p:cNvPr>
          <p:cNvGraphicFramePr>
            <a:graphicFrameLocks noGrp="1"/>
          </p:cNvGraphicFramePr>
          <p:nvPr>
            <p:ph idx="1"/>
            <p:extLst>
              <p:ext uri="{D42A27DB-BD31-4B8C-83A1-F6EECF244321}">
                <p14:modId xmlns:p14="http://schemas.microsoft.com/office/powerpoint/2010/main" val="216534661"/>
              </p:ext>
            </p:extLst>
          </p:nvPr>
        </p:nvGraphicFramePr>
        <p:xfrm>
          <a:off x="-89452" y="1482292"/>
          <a:ext cx="9144000" cy="4371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5453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40699" y="687480"/>
            <a:ext cx="5605629" cy="994172"/>
          </a:xfrm>
        </p:spPr>
        <p:txBody>
          <a:bodyPr>
            <a:normAutofit/>
          </a:bodyPr>
          <a:lstStyle/>
          <a:p>
            <a:r>
              <a:rPr lang="en-GB" b="1" dirty="0">
                <a:latin typeface="+mn-lt"/>
              </a:rPr>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241702" y="1184566"/>
            <a:ext cx="5605629" cy="3788227"/>
          </a:xfrm>
        </p:spPr>
        <p:txBody>
          <a:bodyPr lIns="91440" tIns="45720" rIns="91440" bIns="45720" anchor="ctr">
            <a:normAutofit/>
          </a:bodyPr>
          <a:lstStyle/>
          <a:p>
            <a:pPr marL="0" indent="0">
              <a:buNone/>
            </a:pPr>
            <a:r>
              <a:rPr lang="en-GB" dirty="0"/>
              <a:t>Today we will focus on:</a:t>
            </a:r>
          </a:p>
          <a:p>
            <a:pPr marL="0" indent="0">
              <a:buNone/>
            </a:pPr>
            <a:endParaRPr lang="en-GB" dirty="0"/>
          </a:p>
          <a:p>
            <a:r>
              <a:rPr lang="en-GB" dirty="0"/>
              <a:t>Lewin’s Change Model (1951)</a:t>
            </a:r>
          </a:p>
          <a:p>
            <a:endParaRPr lang="en-GB" dirty="0">
              <a:ea typeface="Calibri"/>
              <a:cs typeface="Calibri"/>
            </a:endParaRPr>
          </a:p>
          <a:p>
            <a:r>
              <a:rPr lang="en-GB" dirty="0"/>
              <a:t>Kotter’s eight step change model (1995)</a:t>
            </a:r>
            <a:endParaRPr lang="en-GB" dirty="0">
              <a:ea typeface="Calibri"/>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dirty="0">
                <a:solidFill>
                  <a:srgbClr val="FFFFFF"/>
                </a:solidFill>
                <a:latin typeface="+mn-lt"/>
              </a:rPr>
              <a:t>Kotter’s Eight Step Change Model (1995)</a:t>
            </a:r>
            <a:endParaRPr lang="en-GB" sz="4000" b="1" dirty="0">
              <a:solidFill>
                <a:srgbClr val="FFFFFF"/>
              </a:solidFill>
              <a:latin typeface="+mn-lt"/>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390525" y="2127250"/>
            <a:ext cx="8124825" cy="3738562"/>
          </a:xfrm>
        </p:spPr>
        <p:txBody>
          <a:bodyPr>
            <a:normAutofit/>
          </a:bodyPr>
          <a:lstStyle/>
          <a:p>
            <a:pPr marL="457200" indent="-457200">
              <a:buFont typeface="+mj-lt"/>
              <a:buAutoNum type="arabicPeriod"/>
            </a:pPr>
            <a:r>
              <a:rPr lang="en-US" sz="2100" dirty="0">
                <a:solidFill>
                  <a:srgbClr val="0070C0"/>
                </a:solidFill>
              </a:rPr>
              <a:t>Establishing a sense of urgency</a:t>
            </a:r>
          </a:p>
          <a:p>
            <a:pPr marL="457200" indent="-457200">
              <a:buFont typeface="+mj-lt"/>
              <a:buAutoNum type="arabicPeriod"/>
            </a:pPr>
            <a:r>
              <a:rPr lang="en-US" sz="2100" dirty="0">
                <a:solidFill>
                  <a:srgbClr val="0070C0"/>
                </a:solidFill>
              </a:rPr>
              <a:t>Forming a powerful guiding coalition</a:t>
            </a:r>
          </a:p>
          <a:p>
            <a:pPr marL="457200" indent="-457200">
              <a:buFont typeface="+mj-lt"/>
              <a:buAutoNum type="arabicPeriod"/>
            </a:pPr>
            <a:r>
              <a:rPr lang="en-US" sz="2100" dirty="0">
                <a:solidFill>
                  <a:srgbClr val="0070C0"/>
                </a:solidFill>
              </a:rPr>
              <a:t>Creating a vision</a:t>
            </a:r>
          </a:p>
          <a:p>
            <a:pPr marL="457200" indent="-457200">
              <a:buFont typeface="+mj-lt"/>
              <a:buAutoNum type="arabicPeriod"/>
            </a:pPr>
            <a:r>
              <a:rPr lang="en-US" sz="2100" dirty="0">
                <a:solidFill>
                  <a:srgbClr val="0070C0"/>
                </a:solidFill>
              </a:rPr>
              <a:t>Communicating the vision  </a:t>
            </a:r>
          </a:p>
          <a:p>
            <a:pPr marL="457200" indent="-457200">
              <a:buFont typeface="+mj-lt"/>
              <a:buAutoNum type="arabicPeriod"/>
            </a:pPr>
            <a:r>
              <a:rPr lang="en-US" sz="2100" dirty="0">
                <a:solidFill>
                  <a:srgbClr val="7030A0"/>
                </a:solidFill>
              </a:rPr>
              <a:t>Empowering others to act on the vision</a:t>
            </a:r>
          </a:p>
          <a:p>
            <a:pPr marL="457200" indent="-457200">
              <a:buFont typeface="+mj-lt"/>
              <a:buAutoNum type="arabicPeriod"/>
            </a:pPr>
            <a:r>
              <a:rPr lang="en-US" sz="2100" dirty="0">
                <a:solidFill>
                  <a:srgbClr val="7030A0"/>
                </a:solidFill>
              </a:rPr>
              <a:t>Planning for and creating short-term wins</a:t>
            </a:r>
          </a:p>
          <a:p>
            <a:pPr marL="457200" indent="-457200">
              <a:buFont typeface="+mj-lt"/>
              <a:buAutoNum type="arabicPeriod"/>
            </a:pPr>
            <a:r>
              <a:rPr lang="en-US" sz="2100" dirty="0">
                <a:solidFill>
                  <a:srgbClr val="7030A0"/>
                </a:solidFill>
              </a:rPr>
              <a:t>Consolidating improvements and producing still more change </a:t>
            </a:r>
          </a:p>
          <a:p>
            <a:pPr marL="457200" indent="-457200">
              <a:buFont typeface="+mj-lt"/>
              <a:buAutoNum type="arabicPeriod"/>
            </a:pPr>
            <a:r>
              <a:rPr lang="en-US" sz="2100" dirty="0" err="1">
                <a:solidFill>
                  <a:srgbClr val="C00000"/>
                </a:solidFill>
              </a:rPr>
              <a:t>Institutionalising</a:t>
            </a:r>
            <a:r>
              <a:rPr lang="en-US" sz="2100" dirty="0">
                <a:solidFill>
                  <a:srgbClr val="C00000"/>
                </a:solidFill>
              </a:rPr>
              <a:t> new approaches   </a:t>
            </a:r>
            <a:endParaRPr lang="en-GB" sz="2100" dirty="0">
              <a:solidFill>
                <a:srgbClr val="C00000"/>
              </a:solidFill>
            </a:endParaRPr>
          </a:p>
        </p:txBody>
      </p:sp>
    </p:spTree>
    <p:extLst>
      <p:ext uri="{BB962C8B-B14F-4D97-AF65-F5344CB8AC3E}">
        <p14:creationId xmlns:p14="http://schemas.microsoft.com/office/powerpoint/2010/main" val="459518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12F2A-D656-CFE9-8097-3D2877D286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C9E5BC-505E-C18A-85D3-960C04EE3A25}"/>
              </a:ext>
            </a:extLst>
          </p:cNvPr>
          <p:cNvSpPr>
            <a:spLocks noGrp="1"/>
          </p:cNvSpPr>
          <p:nvPr>
            <p:ph type="title"/>
          </p:nvPr>
        </p:nvSpPr>
        <p:spPr>
          <a:xfrm>
            <a:off x="878906" y="153370"/>
            <a:ext cx="7886700" cy="646552"/>
          </a:xfrm>
        </p:spPr>
        <p:txBody>
          <a:bodyPr>
            <a:normAutofit fontScale="90000"/>
          </a:bodyPr>
          <a:lstStyle/>
          <a:p>
            <a:r>
              <a:rPr lang="en-US" b="1" dirty="0">
                <a:latin typeface="+mn-lt"/>
              </a:rPr>
              <a:t>Kotter’s Model in H+SC Explained…</a:t>
            </a:r>
            <a:endParaRPr lang="en-GB" b="1" dirty="0">
              <a:latin typeface="+mn-lt"/>
            </a:endParaRPr>
          </a:p>
        </p:txBody>
      </p:sp>
      <p:graphicFrame>
        <p:nvGraphicFramePr>
          <p:cNvPr id="15" name="Content Placeholder 2">
            <a:extLst>
              <a:ext uri="{FF2B5EF4-FFF2-40B4-BE49-F238E27FC236}">
                <a16:creationId xmlns:a16="http://schemas.microsoft.com/office/drawing/2014/main" id="{D5B96758-F961-3739-368C-806EFBB7715C}"/>
              </a:ext>
            </a:extLst>
          </p:cNvPr>
          <p:cNvGraphicFramePr>
            <a:graphicFrameLocks noGrp="1"/>
          </p:cNvGraphicFramePr>
          <p:nvPr>
            <p:ph idx="1"/>
            <p:extLst>
              <p:ext uri="{D42A27DB-BD31-4B8C-83A1-F6EECF244321}">
                <p14:modId xmlns:p14="http://schemas.microsoft.com/office/powerpoint/2010/main" val="4187630630"/>
              </p:ext>
            </p:extLst>
          </p:nvPr>
        </p:nvGraphicFramePr>
        <p:xfrm>
          <a:off x="0" y="914400"/>
          <a:ext cx="9144000" cy="5899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6406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DFED-40AB-041B-680B-EE8193B2BA6E}"/>
              </a:ext>
            </a:extLst>
          </p:cNvPr>
          <p:cNvSpPr>
            <a:spLocks noGrp="1"/>
          </p:cNvSpPr>
          <p:nvPr>
            <p:ph type="title"/>
          </p:nvPr>
        </p:nvSpPr>
        <p:spPr>
          <a:xfrm>
            <a:off x="628650" y="365125"/>
            <a:ext cx="7886700" cy="1325563"/>
          </a:xfrm>
        </p:spPr>
        <p:txBody>
          <a:bodyPr>
            <a:normAutofit/>
          </a:bodyPr>
          <a:lstStyle/>
          <a:p>
            <a:r>
              <a:rPr lang="en-GB" sz="4800" b="1" dirty="0">
                <a:latin typeface="+mn-lt"/>
              </a:rPr>
              <a:t>Real Change Examples in H+SC</a:t>
            </a:r>
          </a:p>
        </p:txBody>
      </p:sp>
      <p:graphicFrame>
        <p:nvGraphicFramePr>
          <p:cNvPr id="5" name="Content Placeholder 2">
            <a:extLst>
              <a:ext uri="{FF2B5EF4-FFF2-40B4-BE49-F238E27FC236}">
                <a16:creationId xmlns:a16="http://schemas.microsoft.com/office/drawing/2014/main" id="{6AB880AC-01E2-0F79-A722-3DD3F56F9159}"/>
              </a:ext>
            </a:extLst>
          </p:cNvPr>
          <p:cNvGraphicFramePr>
            <a:graphicFrameLocks noGrp="1"/>
          </p:cNvGraphicFramePr>
          <p:nvPr>
            <p:ph idx="1"/>
            <p:extLst>
              <p:ext uri="{D42A27DB-BD31-4B8C-83A1-F6EECF244321}">
                <p14:modId xmlns:p14="http://schemas.microsoft.com/office/powerpoint/2010/main" val="4208425879"/>
              </p:ext>
            </p:extLst>
          </p:nvPr>
        </p:nvGraphicFramePr>
        <p:xfrm>
          <a:off x="145360" y="924339"/>
          <a:ext cx="8853280" cy="5252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300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latin typeface="+mn-lt"/>
              </a:rPr>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699" y="1253331"/>
            <a:ext cx="8232775" cy="4351338"/>
          </a:xfrm>
        </p:spPr>
        <p:txBody>
          <a:bodyPr/>
          <a:lstStyle/>
          <a:p>
            <a:pPr marL="0" indent="0">
              <a:buNone/>
            </a:pPr>
            <a:r>
              <a:rPr lang="en-GB" sz="3600" dirty="0"/>
              <a:t>In your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0" y="0"/>
            <a:ext cx="9144000" cy="6505575"/>
          </a:xfrm>
          <a:prstGeom prst="rect">
            <a:avLst/>
          </a:prstGeom>
          <a:ln>
            <a:solidFill>
              <a:srgbClr val="0070C0"/>
            </a:solidFill>
          </a:ln>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a:xfrm>
            <a:off x="452437" y="493712"/>
            <a:ext cx="8239125" cy="1325563"/>
          </a:xfrm>
        </p:spPr>
        <p:txBody>
          <a:bodyPr/>
          <a:lstStyle/>
          <a:p>
            <a:r>
              <a:rPr lang="en-GB" b="1" dirty="0">
                <a:latin typeface="+mn-lt"/>
              </a:rPr>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noGrp="1"/>
          </p:cNvSpPr>
          <p:nvPr>
            <p:ph idx="1"/>
          </p:nvPr>
        </p:nvSpPr>
        <p:spPr>
          <a:xfrm>
            <a:off x="314324" y="1588269"/>
            <a:ext cx="8515350" cy="4379391"/>
          </a:xfrm>
        </p:spPr>
        <p:txBody>
          <a:bodyPr/>
          <a:lstStyle/>
          <a:p>
            <a:r>
              <a:rPr lang="en-GB" dirty="0"/>
              <a:t>Existing power structures</a:t>
            </a:r>
          </a:p>
          <a:p>
            <a:r>
              <a:rPr lang="en-GB" dirty="0"/>
              <a:t>Resistance from groups/teams/departments</a:t>
            </a:r>
          </a:p>
          <a:p>
            <a:r>
              <a:rPr lang="en-GB" dirty="0"/>
              <a:t>Failure of previous change initiatives</a:t>
            </a:r>
          </a:p>
          <a:p>
            <a:r>
              <a:rPr lang="en-GB" dirty="0"/>
              <a:t>Political landscape</a:t>
            </a:r>
          </a:p>
          <a:p>
            <a:r>
              <a:rPr lang="en-GB" dirty="0"/>
              <a:t>Strategic</a:t>
            </a:r>
          </a:p>
          <a:p>
            <a:r>
              <a:rPr lang="en-GB" dirty="0"/>
              <a:t>Financial/funding</a:t>
            </a:r>
          </a:p>
          <a:p>
            <a:pPr marL="0" indent="0">
              <a:buNone/>
            </a:pPr>
            <a:r>
              <a:rPr lang="en-GB" b="1" i="1" dirty="0">
                <a:solidFill>
                  <a:srgbClr val="7030A0"/>
                </a:solidFill>
              </a:rPr>
              <a:t>What barriers have YOU seen?  e.g. unclear leadership, fear, lack of training?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2514600" y="2622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943" b="1470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a:xfrm>
            <a:off x="495300" y="526255"/>
            <a:ext cx="7886700" cy="1325563"/>
          </a:xfrm>
        </p:spPr>
        <p:txBody>
          <a:bodyPr/>
          <a:lstStyle/>
          <a:p>
            <a:r>
              <a:rPr lang="en-GB" b="1" dirty="0">
                <a:latin typeface="+mn-lt"/>
              </a:rPr>
              <a:t>How do we Overcome barriers?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342097" y="199832"/>
            <a:ext cx="8801903" cy="440721"/>
          </a:xfrm>
          <a:prstGeom prst="rect">
            <a:avLst/>
          </a:prstGeom>
        </p:spPr>
        <p:txBody>
          <a:bodyPr>
            <a:noAutofit/>
          </a:bodyPr>
          <a:lstStyle>
            <a:lvl1pPr eaLnBrk="1" hangingPunct="1">
              <a:defRPr>
                <a:latin typeface="+mj-lt"/>
                <a:ea typeface="+mj-ea"/>
                <a:cs typeface="+mj-cs"/>
              </a:defRPr>
            </a:lvl1pPr>
          </a:lstStyle>
          <a:p>
            <a:pPr algn="ctr"/>
            <a:r>
              <a:rPr lang="en-GB" sz="2800" b="1" kern="0" dirty="0">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997617" y="6268633"/>
            <a:ext cx="3067796" cy="253916"/>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1231271" y="1236340"/>
            <a:ext cx="6681458" cy="5099107"/>
            <a:chOff x="4319675" y="4355641"/>
            <a:chExt cx="6480000" cy="3600000"/>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57945" y="6747870"/>
              <a:ext cx="3047767" cy="835726"/>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latin typeface="+mn-lt"/>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dirty="0"/>
          </a:p>
          <a:p>
            <a:endParaRPr lang="en-US" sz="1400" dirty="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232095" y="190500"/>
            <a:ext cx="5769029" cy="4733926"/>
          </a:xfrm>
          <a:prstGeom prst="rect">
            <a:avLst/>
          </a:prstGeom>
          <a:ln>
            <a:solidFill>
              <a:srgbClr val="0070C0"/>
            </a:solidFill>
          </a:ln>
        </p:spPr>
      </p:pic>
      <p:sp>
        <p:nvSpPr>
          <p:cNvPr id="3" name="TextBox 2">
            <a:extLst>
              <a:ext uri="{FF2B5EF4-FFF2-40B4-BE49-F238E27FC236}">
                <a16:creationId xmlns:a16="http://schemas.microsoft.com/office/drawing/2014/main" id="{894026C1-4E8E-4A8A-AB6C-7A1E4708E45E}"/>
              </a:ext>
            </a:extLst>
          </p:cNvPr>
          <p:cNvSpPr txBox="1"/>
          <p:nvPr/>
        </p:nvSpPr>
        <p:spPr>
          <a:xfrm>
            <a:off x="3232095" y="5290779"/>
            <a:ext cx="5769029" cy="652821"/>
          </a:xfrm>
          <a:prstGeom prst="rect">
            <a:avLst/>
          </a:prstGeom>
          <a:solidFill>
            <a:srgbClr val="000000">
              <a:alpha val="50000"/>
            </a:srgbClr>
          </a:solidFill>
          <a:ln>
            <a:noFill/>
          </a:ln>
        </p:spPr>
        <p:txBody>
          <a:bodyPr wrap="square" rtlCol="0">
            <a:noAutofit/>
          </a:bodyPr>
          <a:lstStyle/>
          <a:p>
            <a:pPr algn="ctr">
              <a:spcAft>
                <a:spcPts val="600"/>
              </a:spcAft>
            </a:pPr>
            <a:r>
              <a:rPr lang="en-GB" sz="1400" dirty="0">
                <a:solidFill>
                  <a:srgbClr val="FFFFFF"/>
                </a:solidFill>
              </a:rPr>
              <a:t>What Kurt Lewin proposes is that whenever </a:t>
            </a:r>
            <a:r>
              <a:rPr lang="en-GB" sz="1400" b="1" dirty="0">
                <a:solidFill>
                  <a:srgbClr val="FFFFFF"/>
                </a:solidFill>
              </a:rPr>
              <a:t>driving forces</a:t>
            </a:r>
            <a:r>
              <a:rPr lang="en-GB" sz="1400" dirty="0">
                <a:solidFill>
                  <a:srgbClr val="FFFFFF"/>
                </a:solidFill>
              </a:rPr>
              <a:t> are stronger than </a:t>
            </a:r>
            <a:r>
              <a:rPr lang="en-GB" sz="1400" b="1" dirty="0">
                <a:solidFill>
                  <a:srgbClr val="FFFFFF"/>
                </a:solidFill>
              </a:rPr>
              <a:t>restraining forces</a:t>
            </a:r>
            <a:r>
              <a:rPr lang="en-GB" sz="1400" dirty="0">
                <a:solidFill>
                  <a:srgbClr val="FFFFFF"/>
                </a:solidFill>
              </a:rPr>
              <a:t>, the status quo or equilibrium will change.</a:t>
            </a:r>
            <a:endParaRPr lang="en-US" sz="1400" dirty="0">
              <a:solidFill>
                <a:srgbClr val="FFFFFF"/>
              </a:solidFill>
            </a:endParaRPr>
          </a:p>
          <a:p>
            <a:pPr algn="ctr">
              <a:spcAft>
                <a:spcPts val="600"/>
              </a:spcAft>
            </a:pPr>
            <a:endParaRPr lang="en-GB" sz="950" dirty="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6E934-8E16-89A2-CB81-35254E4A089F}"/>
              </a:ext>
            </a:extLst>
          </p:cNvPr>
          <p:cNvSpPr>
            <a:spLocks noGrp="1"/>
          </p:cNvSpPr>
          <p:nvPr>
            <p:ph type="title"/>
          </p:nvPr>
        </p:nvSpPr>
        <p:spPr>
          <a:xfrm>
            <a:off x="346509" y="365125"/>
            <a:ext cx="8402855" cy="992037"/>
          </a:xfrm>
        </p:spPr>
        <p:txBody>
          <a:bodyPr/>
          <a:lstStyle/>
          <a:p>
            <a:r>
              <a:rPr lang="en-GB" b="1" dirty="0">
                <a:latin typeface="+mn-lt"/>
              </a:rPr>
              <a:t>Example 1: Introducing a New Digital Care Planning System</a:t>
            </a:r>
          </a:p>
        </p:txBody>
      </p:sp>
      <p:sp>
        <p:nvSpPr>
          <p:cNvPr id="3" name="Text Placeholder 2">
            <a:extLst>
              <a:ext uri="{FF2B5EF4-FFF2-40B4-BE49-F238E27FC236}">
                <a16:creationId xmlns:a16="http://schemas.microsoft.com/office/drawing/2014/main" id="{9699CA03-6CD6-4365-82F3-C27820DDF270}"/>
              </a:ext>
            </a:extLst>
          </p:cNvPr>
          <p:cNvSpPr>
            <a:spLocks noGrp="1"/>
          </p:cNvSpPr>
          <p:nvPr>
            <p:ph type="body" idx="1"/>
          </p:nvPr>
        </p:nvSpPr>
        <p:spPr>
          <a:xfrm>
            <a:off x="569112" y="1965612"/>
            <a:ext cx="3868737" cy="474144"/>
          </a:xfrm>
        </p:spPr>
        <p:txBody>
          <a:bodyPr/>
          <a:lstStyle/>
          <a:p>
            <a:r>
              <a:rPr lang="en-GB" sz="3200" dirty="0">
                <a:solidFill>
                  <a:srgbClr val="0070C0"/>
                </a:solidFill>
              </a:rPr>
              <a:t>Driving Forces</a:t>
            </a:r>
          </a:p>
        </p:txBody>
      </p:sp>
      <p:sp>
        <p:nvSpPr>
          <p:cNvPr id="4" name="Content Placeholder 3">
            <a:extLst>
              <a:ext uri="{FF2B5EF4-FFF2-40B4-BE49-F238E27FC236}">
                <a16:creationId xmlns:a16="http://schemas.microsoft.com/office/drawing/2014/main" id="{106D3536-6E73-4A74-0140-DBCFDAB33BD8}"/>
              </a:ext>
            </a:extLst>
          </p:cNvPr>
          <p:cNvSpPr>
            <a:spLocks noGrp="1"/>
          </p:cNvSpPr>
          <p:nvPr>
            <p:ph sz="half" idx="2"/>
          </p:nvPr>
        </p:nvSpPr>
        <p:spPr>
          <a:xfrm>
            <a:off x="437733" y="2497956"/>
            <a:ext cx="3868737" cy="3684588"/>
          </a:xfrm>
        </p:spPr>
        <p:txBody>
          <a:bodyPr/>
          <a:lstStyle/>
          <a:p>
            <a:r>
              <a:rPr lang="en-GB" dirty="0"/>
              <a:t>Improves record accuracy</a:t>
            </a:r>
          </a:p>
          <a:p>
            <a:r>
              <a:rPr lang="en-GB" dirty="0"/>
              <a:t>Saves time long-term </a:t>
            </a:r>
          </a:p>
          <a:p>
            <a:r>
              <a:rPr lang="en-GB" dirty="0"/>
              <a:t>Recommended by regulators</a:t>
            </a:r>
          </a:p>
        </p:txBody>
      </p:sp>
      <p:sp>
        <p:nvSpPr>
          <p:cNvPr id="5" name="Text Placeholder 4">
            <a:extLst>
              <a:ext uri="{FF2B5EF4-FFF2-40B4-BE49-F238E27FC236}">
                <a16:creationId xmlns:a16="http://schemas.microsoft.com/office/drawing/2014/main" id="{FC034B86-D4BD-47C1-7CC2-435162A8DB86}"/>
              </a:ext>
            </a:extLst>
          </p:cNvPr>
          <p:cNvSpPr>
            <a:spLocks noGrp="1"/>
          </p:cNvSpPr>
          <p:nvPr>
            <p:ph type="body" sz="quarter" idx="3"/>
          </p:nvPr>
        </p:nvSpPr>
        <p:spPr>
          <a:xfrm>
            <a:off x="4773727" y="1965611"/>
            <a:ext cx="3887788" cy="474145"/>
          </a:xfrm>
        </p:spPr>
        <p:txBody>
          <a:bodyPr/>
          <a:lstStyle/>
          <a:p>
            <a:r>
              <a:rPr lang="en-GB" sz="3200" dirty="0">
                <a:solidFill>
                  <a:srgbClr val="C00000"/>
                </a:solidFill>
              </a:rPr>
              <a:t>Resisting Forces</a:t>
            </a:r>
          </a:p>
        </p:txBody>
      </p:sp>
      <p:sp>
        <p:nvSpPr>
          <p:cNvPr id="6" name="Content Placeholder 5">
            <a:extLst>
              <a:ext uri="{FF2B5EF4-FFF2-40B4-BE49-F238E27FC236}">
                <a16:creationId xmlns:a16="http://schemas.microsoft.com/office/drawing/2014/main" id="{0E7A8881-491F-072C-B574-79B18646B794}"/>
              </a:ext>
            </a:extLst>
          </p:cNvPr>
          <p:cNvSpPr>
            <a:spLocks noGrp="1"/>
          </p:cNvSpPr>
          <p:nvPr>
            <p:ph sz="quarter" idx="4"/>
          </p:nvPr>
        </p:nvSpPr>
        <p:spPr/>
        <p:txBody>
          <a:bodyPr/>
          <a:lstStyle/>
          <a:p>
            <a:r>
              <a:rPr lang="en-GB" dirty="0"/>
              <a:t> Staff lack confidence with computers</a:t>
            </a:r>
          </a:p>
          <a:p>
            <a:r>
              <a:rPr lang="en-GB" dirty="0"/>
              <a:t>Fear of job changes or mistakes</a:t>
            </a:r>
          </a:p>
          <a:p>
            <a:r>
              <a:rPr lang="en-GB" dirty="0"/>
              <a:t>Not enough training</a:t>
            </a:r>
          </a:p>
        </p:txBody>
      </p:sp>
    </p:spTree>
    <p:extLst>
      <p:ext uri="{BB962C8B-B14F-4D97-AF65-F5344CB8AC3E}">
        <p14:creationId xmlns:p14="http://schemas.microsoft.com/office/powerpoint/2010/main" val="3018526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6F672-5934-1FFD-6DE1-F64535CFC7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6D3DD6-39FC-69CF-1D3C-2E7560E4C221}"/>
              </a:ext>
            </a:extLst>
          </p:cNvPr>
          <p:cNvSpPr>
            <a:spLocks noGrp="1"/>
          </p:cNvSpPr>
          <p:nvPr>
            <p:ph type="title"/>
          </p:nvPr>
        </p:nvSpPr>
        <p:spPr>
          <a:xfrm>
            <a:off x="346509" y="365125"/>
            <a:ext cx="8402855" cy="992037"/>
          </a:xfrm>
        </p:spPr>
        <p:txBody>
          <a:bodyPr/>
          <a:lstStyle/>
          <a:p>
            <a:r>
              <a:rPr lang="en-GB" b="1" dirty="0">
                <a:latin typeface="+mn-lt"/>
              </a:rPr>
              <a:t>Example 2: Changing from 12-hour to 8-hour Shifts</a:t>
            </a:r>
          </a:p>
        </p:txBody>
      </p:sp>
      <p:sp>
        <p:nvSpPr>
          <p:cNvPr id="3" name="Text Placeholder 2">
            <a:extLst>
              <a:ext uri="{FF2B5EF4-FFF2-40B4-BE49-F238E27FC236}">
                <a16:creationId xmlns:a16="http://schemas.microsoft.com/office/drawing/2014/main" id="{71820A13-8A0B-D357-5C4B-1BEB21F2782A}"/>
              </a:ext>
            </a:extLst>
          </p:cNvPr>
          <p:cNvSpPr>
            <a:spLocks noGrp="1"/>
          </p:cNvSpPr>
          <p:nvPr>
            <p:ph type="body" idx="1"/>
          </p:nvPr>
        </p:nvSpPr>
        <p:spPr>
          <a:xfrm>
            <a:off x="569112" y="1965612"/>
            <a:ext cx="3868737" cy="474144"/>
          </a:xfrm>
        </p:spPr>
        <p:txBody>
          <a:bodyPr/>
          <a:lstStyle/>
          <a:p>
            <a:r>
              <a:rPr lang="en-GB" sz="3200" dirty="0">
                <a:solidFill>
                  <a:srgbClr val="0070C0"/>
                </a:solidFill>
              </a:rPr>
              <a:t>Driving Forces</a:t>
            </a:r>
          </a:p>
        </p:txBody>
      </p:sp>
      <p:sp>
        <p:nvSpPr>
          <p:cNvPr id="4" name="Content Placeholder 3">
            <a:extLst>
              <a:ext uri="{FF2B5EF4-FFF2-40B4-BE49-F238E27FC236}">
                <a16:creationId xmlns:a16="http://schemas.microsoft.com/office/drawing/2014/main" id="{3243C061-9C78-722F-8B71-F3DB8E466DA5}"/>
              </a:ext>
            </a:extLst>
          </p:cNvPr>
          <p:cNvSpPr>
            <a:spLocks noGrp="1"/>
          </p:cNvSpPr>
          <p:nvPr>
            <p:ph sz="half" idx="2"/>
          </p:nvPr>
        </p:nvSpPr>
        <p:spPr>
          <a:xfrm>
            <a:off x="346509" y="2505075"/>
            <a:ext cx="3868737" cy="3684588"/>
          </a:xfrm>
        </p:spPr>
        <p:txBody>
          <a:bodyPr/>
          <a:lstStyle/>
          <a:p>
            <a:r>
              <a:rPr lang="en-GB" dirty="0"/>
              <a:t>Reduces staff fatigue</a:t>
            </a:r>
          </a:p>
          <a:p>
            <a:r>
              <a:rPr lang="en-GB" dirty="0"/>
              <a:t>Increases work-life balance</a:t>
            </a:r>
          </a:p>
          <a:p>
            <a:r>
              <a:rPr lang="en-GB" dirty="0"/>
              <a:t>Supports better continuity of care</a:t>
            </a:r>
          </a:p>
        </p:txBody>
      </p:sp>
      <p:sp>
        <p:nvSpPr>
          <p:cNvPr id="5" name="Text Placeholder 4">
            <a:extLst>
              <a:ext uri="{FF2B5EF4-FFF2-40B4-BE49-F238E27FC236}">
                <a16:creationId xmlns:a16="http://schemas.microsoft.com/office/drawing/2014/main" id="{88CB2F90-56E8-C556-9A52-F7AB17A31A19}"/>
              </a:ext>
            </a:extLst>
          </p:cNvPr>
          <p:cNvSpPr>
            <a:spLocks noGrp="1"/>
          </p:cNvSpPr>
          <p:nvPr>
            <p:ph type="body" sz="quarter" idx="3"/>
          </p:nvPr>
        </p:nvSpPr>
        <p:spPr>
          <a:xfrm>
            <a:off x="4773727" y="1965611"/>
            <a:ext cx="3887788" cy="474145"/>
          </a:xfrm>
        </p:spPr>
        <p:txBody>
          <a:bodyPr/>
          <a:lstStyle/>
          <a:p>
            <a:r>
              <a:rPr lang="en-GB" sz="3200" dirty="0">
                <a:solidFill>
                  <a:srgbClr val="C00000"/>
                </a:solidFill>
              </a:rPr>
              <a:t>Resisting Forces</a:t>
            </a:r>
          </a:p>
        </p:txBody>
      </p:sp>
      <p:sp>
        <p:nvSpPr>
          <p:cNvPr id="6" name="Content Placeholder 5">
            <a:extLst>
              <a:ext uri="{FF2B5EF4-FFF2-40B4-BE49-F238E27FC236}">
                <a16:creationId xmlns:a16="http://schemas.microsoft.com/office/drawing/2014/main" id="{0B5E1EC6-F520-ED7D-78CD-722FF58E2B62}"/>
              </a:ext>
            </a:extLst>
          </p:cNvPr>
          <p:cNvSpPr>
            <a:spLocks noGrp="1"/>
          </p:cNvSpPr>
          <p:nvPr>
            <p:ph sz="quarter" idx="4"/>
          </p:nvPr>
        </p:nvSpPr>
        <p:spPr>
          <a:xfrm>
            <a:off x="4629149" y="2505075"/>
            <a:ext cx="4601477" cy="3684588"/>
          </a:xfrm>
        </p:spPr>
        <p:txBody>
          <a:bodyPr/>
          <a:lstStyle/>
          <a:p>
            <a:r>
              <a:rPr lang="en-GB" dirty="0"/>
              <a:t>Staff used to longer shifts/fewer days</a:t>
            </a:r>
          </a:p>
          <a:p>
            <a:r>
              <a:rPr lang="en-GB" dirty="0"/>
              <a:t>Family/personal routines disrupted</a:t>
            </a:r>
          </a:p>
          <a:p>
            <a:r>
              <a:rPr lang="en-GB" dirty="0"/>
              <a:t>Perception of more work days per week</a:t>
            </a:r>
          </a:p>
        </p:txBody>
      </p:sp>
    </p:spTree>
    <p:extLst>
      <p:ext uri="{BB962C8B-B14F-4D97-AF65-F5344CB8AC3E}">
        <p14:creationId xmlns:p14="http://schemas.microsoft.com/office/powerpoint/2010/main" val="2683609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975EC-2544-24F5-A26E-CF2D256E8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785FF7-1A72-179B-E40F-EAC799260D8B}"/>
              </a:ext>
            </a:extLst>
          </p:cNvPr>
          <p:cNvSpPr>
            <a:spLocks noGrp="1"/>
          </p:cNvSpPr>
          <p:nvPr>
            <p:ph type="title"/>
          </p:nvPr>
        </p:nvSpPr>
        <p:spPr>
          <a:xfrm>
            <a:off x="346509" y="365125"/>
            <a:ext cx="8402855" cy="992037"/>
          </a:xfrm>
        </p:spPr>
        <p:txBody>
          <a:bodyPr/>
          <a:lstStyle/>
          <a:p>
            <a:r>
              <a:rPr lang="en-GB" b="1" dirty="0">
                <a:latin typeface="+mn-lt"/>
              </a:rPr>
              <a:t>Example 3: Merging Two Care Teams</a:t>
            </a:r>
          </a:p>
        </p:txBody>
      </p:sp>
      <p:sp>
        <p:nvSpPr>
          <p:cNvPr id="3" name="Text Placeholder 2">
            <a:extLst>
              <a:ext uri="{FF2B5EF4-FFF2-40B4-BE49-F238E27FC236}">
                <a16:creationId xmlns:a16="http://schemas.microsoft.com/office/drawing/2014/main" id="{D6764C0A-7C7B-4AC8-24D7-E4075F52C36D}"/>
              </a:ext>
            </a:extLst>
          </p:cNvPr>
          <p:cNvSpPr>
            <a:spLocks noGrp="1"/>
          </p:cNvSpPr>
          <p:nvPr>
            <p:ph type="body" idx="1"/>
          </p:nvPr>
        </p:nvSpPr>
        <p:spPr>
          <a:xfrm>
            <a:off x="569112" y="1965612"/>
            <a:ext cx="3868737" cy="474144"/>
          </a:xfrm>
        </p:spPr>
        <p:txBody>
          <a:bodyPr/>
          <a:lstStyle/>
          <a:p>
            <a:r>
              <a:rPr lang="en-GB" sz="3200" dirty="0">
                <a:solidFill>
                  <a:srgbClr val="0070C0"/>
                </a:solidFill>
              </a:rPr>
              <a:t>Driving Forces</a:t>
            </a:r>
          </a:p>
        </p:txBody>
      </p:sp>
      <p:sp>
        <p:nvSpPr>
          <p:cNvPr id="4" name="Content Placeholder 3">
            <a:extLst>
              <a:ext uri="{FF2B5EF4-FFF2-40B4-BE49-F238E27FC236}">
                <a16:creationId xmlns:a16="http://schemas.microsoft.com/office/drawing/2014/main" id="{81F0A570-E5FA-3D3E-0DFF-662236838943}"/>
              </a:ext>
            </a:extLst>
          </p:cNvPr>
          <p:cNvSpPr>
            <a:spLocks noGrp="1"/>
          </p:cNvSpPr>
          <p:nvPr>
            <p:ph sz="half" idx="2"/>
          </p:nvPr>
        </p:nvSpPr>
        <p:spPr>
          <a:xfrm>
            <a:off x="346509" y="2505075"/>
            <a:ext cx="3868737" cy="3684588"/>
          </a:xfrm>
        </p:spPr>
        <p:txBody>
          <a:bodyPr/>
          <a:lstStyle/>
          <a:p>
            <a:r>
              <a:rPr lang="en-GB" dirty="0"/>
              <a:t>More efficient staff coverage</a:t>
            </a:r>
          </a:p>
          <a:p>
            <a:r>
              <a:rPr lang="en-GB" dirty="0"/>
              <a:t>Shared best practices</a:t>
            </a:r>
          </a:p>
          <a:p>
            <a:r>
              <a:rPr lang="en-GB" dirty="0"/>
              <a:t>Reduced costs</a:t>
            </a:r>
          </a:p>
        </p:txBody>
      </p:sp>
      <p:sp>
        <p:nvSpPr>
          <p:cNvPr id="5" name="Text Placeholder 4">
            <a:extLst>
              <a:ext uri="{FF2B5EF4-FFF2-40B4-BE49-F238E27FC236}">
                <a16:creationId xmlns:a16="http://schemas.microsoft.com/office/drawing/2014/main" id="{CF1DAE42-672A-E379-52A6-144A9C88DDC7}"/>
              </a:ext>
            </a:extLst>
          </p:cNvPr>
          <p:cNvSpPr>
            <a:spLocks noGrp="1"/>
          </p:cNvSpPr>
          <p:nvPr>
            <p:ph type="body" sz="quarter" idx="3"/>
          </p:nvPr>
        </p:nvSpPr>
        <p:spPr>
          <a:xfrm>
            <a:off x="4773727" y="1965611"/>
            <a:ext cx="3887788" cy="474145"/>
          </a:xfrm>
        </p:spPr>
        <p:txBody>
          <a:bodyPr/>
          <a:lstStyle/>
          <a:p>
            <a:r>
              <a:rPr lang="en-GB" sz="3200" dirty="0">
                <a:solidFill>
                  <a:srgbClr val="C00000"/>
                </a:solidFill>
              </a:rPr>
              <a:t>Resisting Forces</a:t>
            </a:r>
          </a:p>
        </p:txBody>
      </p:sp>
      <p:sp>
        <p:nvSpPr>
          <p:cNvPr id="6" name="Content Placeholder 5">
            <a:extLst>
              <a:ext uri="{FF2B5EF4-FFF2-40B4-BE49-F238E27FC236}">
                <a16:creationId xmlns:a16="http://schemas.microsoft.com/office/drawing/2014/main" id="{F6EE82BE-CBF3-3AD9-F14B-D8E87E1B3177}"/>
              </a:ext>
            </a:extLst>
          </p:cNvPr>
          <p:cNvSpPr>
            <a:spLocks noGrp="1"/>
          </p:cNvSpPr>
          <p:nvPr>
            <p:ph sz="quarter" idx="4"/>
          </p:nvPr>
        </p:nvSpPr>
        <p:spPr>
          <a:xfrm>
            <a:off x="4629149" y="2505075"/>
            <a:ext cx="4601477" cy="3684588"/>
          </a:xfrm>
        </p:spPr>
        <p:txBody>
          <a:bodyPr/>
          <a:lstStyle/>
          <a:p>
            <a:r>
              <a:rPr lang="en-GB" dirty="0"/>
              <a:t>Fear of losing role/identity</a:t>
            </a:r>
          </a:p>
          <a:p>
            <a:r>
              <a:rPr lang="en-GB" dirty="0"/>
              <a:t>Different working cultures</a:t>
            </a:r>
          </a:p>
          <a:p>
            <a:r>
              <a:rPr lang="en-GB" dirty="0"/>
              <a:t>Anxiety about new team dynamics</a:t>
            </a:r>
          </a:p>
        </p:txBody>
      </p:sp>
    </p:spTree>
    <p:extLst>
      <p:ext uri="{BB962C8B-B14F-4D97-AF65-F5344CB8AC3E}">
        <p14:creationId xmlns:p14="http://schemas.microsoft.com/office/powerpoint/2010/main" val="671339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a:xfrm>
            <a:off x="311285" y="151117"/>
            <a:ext cx="8365787" cy="1325563"/>
          </a:xfrm>
        </p:spPr>
        <p:txBody>
          <a:bodyPr>
            <a:normAutofit fontScale="90000"/>
          </a:bodyPr>
          <a:lstStyle/>
          <a:p>
            <a:r>
              <a:rPr lang="en-GB" b="1" dirty="0">
                <a:latin typeface="+mn-lt"/>
              </a:rPr>
              <a:t>Preparing for Change-</a:t>
            </a:r>
            <a:br>
              <a:rPr lang="en-GB" sz="3100" b="1" dirty="0">
                <a:latin typeface="+mn-lt"/>
              </a:rPr>
            </a:br>
            <a:r>
              <a:rPr lang="en-GB" sz="2700" b="1" dirty="0">
                <a:latin typeface="+mn-lt"/>
              </a:rPr>
              <a:t>Recognising the need for change, creating awareness, initial discussions</a:t>
            </a:r>
            <a:br>
              <a:rPr lang="en-GB" sz="2100" b="1" dirty="0"/>
            </a:br>
            <a:br>
              <a:rPr lang="en-GB" sz="2100" b="1" dirty="0"/>
            </a:br>
            <a:endParaRPr lang="en-GB" sz="2100" b="1" dirty="0"/>
          </a:p>
        </p:txBody>
      </p:sp>
      <p:graphicFrame>
        <p:nvGraphicFramePr>
          <p:cNvPr id="5" name="Content Placeholder 2">
            <a:extLst>
              <a:ext uri="{FF2B5EF4-FFF2-40B4-BE49-F238E27FC236}">
                <a16:creationId xmlns:a16="http://schemas.microsoft.com/office/drawing/2014/main" id="{78187BAC-8FDB-6F4B-0740-58DBAAD2A956}"/>
              </a:ext>
            </a:extLst>
          </p:cNvPr>
          <p:cNvGraphicFramePr>
            <a:graphicFrameLocks noGrp="1"/>
          </p:cNvGraphicFramePr>
          <p:nvPr>
            <p:ph idx="1"/>
            <p:extLst>
              <p:ext uri="{D42A27DB-BD31-4B8C-83A1-F6EECF244321}">
                <p14:modId xmlns:p14="http://schemas.microsoft.com/office/powerpoint/2010/main" val="3253615378"/>
              </p:ext>
            </p:extLst>
          </p:nvPr>
        </p:nvGraphicFramePr>
        <p:xfrm>
          <a:off x="628650" y="1562978"/>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9005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a:xfrm>
            <a:off x="628650" y="381017"/>
            <a:ext cx="7886700" cy="1325563"/>
          </a:xfrm>
        </p:spPr>
        <p:txBody>
          <a:bodyPr/>
          <a:lstStyle/>
          <a:p>
            <a:r>
              <a:rPr lang="en-GB" b="1" dirty="0">
                <a:latin typeface="+mn-lt"/>
              </a:rPr>
              <a:t>Building a Vision for Change </a:t>
            </a:r>
            <a:r>
              <a:rPr lang="en-GB" sz="2800" b="1" dirty="0">
                <a:solidFill>
                  <a:srgbClr val="7030A0"/>
                </a:solidFill>
                <a:latin typeface="+mn-lt"/>
              </a:rPr>
              <a:t>Communicating a clear purpose and shared goals</a:t>
            </a:r>
            <a:endParaRPr lang="en-GB" b="1" dirty="0">
              <a:solidFill>
                <a:srgbClr val="7030A0"/>
              </a:solidFill>
              <a:latin typeface="+mn-lt"/>
            </a:endParaRPr>
          </a:p>
        </p:txBody>
      </p:sp>
      <p:sp>
        <p:nvSpPr>
          <p:cNvPr id="3" name="Content Placeholder 2">
            <a:extLst>
              <a:ext uri="{FF2B5EF4-FFF2-40B4-BE49-F238E27FC236}">
                <a16:creationId xmlns:a16="http://schemas.microsoft.com/office/drawing/2014/main" id="{3501BD2F-7D34-0CFF-D547-20743BBF7D08}"/>
              </a:ext>
            </a:extLst>
          </p:cNvPr>
          <p:cNvSpPr>
            <a:spLocks noGrp="1"/>
          </p:cNvSpPr>
          <p:nvPr>
            <p:ph idx="1"/>
          </p:nvPr>
        </p:nvSpPr>
        <p:spPr>
          <a:xfrm>
            <a:off x="404150" y="1866550"/>
            <a:ext cx="7886700" cy="4351338"/>
          </a:xfrm>
        </p:spPr>
        <p:txBody>
          <a:bodyPr/>
          <a:lstStyle/>
          <a:p>
            <a:r>
              <a:rPr lang="en-GB" dirty="0"/>
              <a:t>Develop a clear vision</a:t>
            </a:r>
          </a:p>
          <a:p>
            <a:r>
              <a:rPr lang="en-GB" dirty="0"/>
              <a:t>Dispel myths</a:t>
            </a:r>
          </a:p>
          <a:p>
            <a:pPr lvl="1"/>
            <a:r>
              <a:rPr lang="en-GB" sz="2800" dirty="0"/>
              <a:t>What is involved</a:t>
            </a:r>
          </a:p>
          <a:p>
            <a:pPr lvl="1"/>
            <a:r>
              <a:rPr lang="en-GB" sz="2800" dirty="0"/>
              <a:t>What is the change</a:t>
            </a:r>
          </a:p>
          <a:p>
            <a:pPr lvl="1"/>
            <a:r>
              <a:rPr lang="en-GB" sz="2800" dirty="0"/>
              <a:t>Why are we doing it</a:t>
            </a:r>
          </a:p>
          <a:p>
            <a:pPr lvl="1"/>
            <a:r>
              <a:rPr lang="en-GB" sz="2800" dirty="0"/>
              <a:t>What are the effects</a:t>
            </a:r>
          </a:p>
          <a:p>
            <a:pPr lvl="1"/>
            <a:r>
              <a:rPr lang="en-GB" sz="2800" dirty="0"/>
              <a:t>How will we manage the change</a:t>
            </a:r>
          </a:p>
        </p:txBody>
      </p:sp>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a:xfrm>
            <a:off x="481263" y="365125"/>
            <a:ext cx="8566483" cy="1325563"/>
          </a:xfrm>
        </p:spPr>
        <p:txBody>
          <a:bodyPr/>
          <a:lstStyle/>
          <a:p>
            <a:r>
              <a:rPr lang="en-GB" b="1" dirty="0">
                <a:latin typeface="+mn-lt"/>
              </a:rPr>
              <a:t>Planning and Implementation </a:t>
            </a:r>
            <a:br>
              <a:rPr lang="en-GB" b="1" dirty="0">
                <a:latin typeface="+mn-lt"/>
              </a:rPr>
            </a:br>
            <a:r>
              <a:rPr lang="en-GB" sz="2800" b="1" dirty="0">
                <a:solidFill>
                  <a:srgbClr val="7030A0"/>
                </a:solidFill>
                <a:latin typeface="+mn-lt"/>
              </a:rPr>
              <a:t>Creating a change plan with actions, timelines, and roles</a:t>
            </a:r>
            <a:endParaRPr lang="en-GB" b="1" dirty="0">
              <a:solidFill>
                <a:srgbClr val="7030A0"/>
              </a:solidFill>
              <a:latin typeface="+mn-lt"/>
            </a:endParaRPr>
          </a:p>
        </p:txBody>
      </p:sp>
      <p:sp>
        <p:nvSpPr>
          <p:cNvPr id="3" name="Content Placeholder 2">
            <a:extLst>
              <a:ext uri="{FF2B5EF4-FFF2-40B4-BE49-F238E27FC236}">
                <a16:creationId xmlns:a16="http://schemas.microsoft.com/office/drawing/2014/main" id="{25DB4794-72EE-6CB2-28BC-22A6B8EF001C}"/>
              </a:ext>
            </a:extLst>
          </p:cNvPr>
          <p:cNvSpPr>
            <a:spLocks noGrp="1"/>
          </p:cNvSpPr>
          <p:nvPr>
            <p:ph idx="1"/>
          </p:nvPr>
        </p:nvSpPr>
        <p:spPr>
          <a:xfrm>
            <a:off x="628650" y="1760528"/>
            <a:ext cx="7886700" cy="3661569"/>
          </a:xfrm>
        </p:spPr>
        <p:txBody>
          <a:bodyPr/>
          <a:lstStyle/>
          <a:p>
            <a:r>
              <a:rPr lang="en-GB" dirty="0"/>
              <a:t>Devise strategies to undertake the change</a:t>
            </a:r>
          </a:p>
          <a:p>
            <a:r>
              <a:rPr lang="en-GB" dirty="0"/>
              <a:t>Identify steps involved to introduce the change</a:t>
            </a:r>
          </a:p>
          <a:p>
            <a:r>
              <a:rPr lang="en-GB" dirty="0"/>
              <a:t>Involve people</a:t>
            </a:r>
          </a:p>
          <a:p>
            <a:r>
              <a:rPr lang="en-GB" dirty="0"/>
              <a:t>Timescale</a:t>
            </a:r>
          </a:p>
          <a:p>
            <a:r>
              <a:rPr lang="en-GB" dirty="0"/>
              <a:t>Anticipate problems</a:t>
            </a:r>
          </a:p>
          <a:p>
            <a:r>
              <a:rPr lang="en-GB" dirty="0"/>
              <a:t>Assess risk</a:t>
            </a:r>
          </a:p>
          <a:p>
            <a:r>
              <a:rPr lang="en-GB" dirty="0"/>
              <a:t>Communicate the change!</a:t>
            </a:r>
          </a:p>
          <a:p>
            <a:endParaRPr lang="en-GB" dirty="0"/>
          </a:p>
          <a:p>
            <a:endParaRPr lang="en-GB" dirty="0"/>
          </a:p>
        </p:txBody>
      </p:sp>
    </p:spTree>
    <p:extLst>
      <p:ext uri="{BB962C8B-B14F-4D97-AF65-F5344CB8AC3E}">
        <p14:creationId xmlns:p14="http://schemas.microsoft.com/office/powerpoint/2010/main" val="1114971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a:xfrm>
            <a:off x="446839" y="295075"/>
            <a:ext cx="8697161" cy="1325563"/>
          </a:xfrm>
        </p:spPr>
        <p:txBody>
          <a:bodyPr/>
          <a:lstStyle/>
          <a:p>
            <a:r>
              <a:rPr lang="en-GB" b="1" dirty="0">
                <a:latin typeface="+mn-lt"/>
              </a:rPr>
              <a:t>Skills to Support Change </a:t>
            </a:r>
            <a:br>
              <a:rPr lang="en-GB" b="1" dirty="0">
                <a:latin typeface="+mn-lt"/>
              </a:rPr>
            </a:br>
            <a:r>
              <a:rPr lang="en-GB" sz="2800" b="1" dirty="0">
                <a:solidFill>
                  <a:srgbClr val="7030A0"/>
                </a:solidFill>
                <a:latin typeface="+mn-lt"/>
              </a:rPr>
              <a:t>Highlighting key skills (e.g., empathy, communication, leadership)</a:t>
            </a:r>
            <a:endParaRPr lang="en-GB" b="1" dirty="0">
              <a:solidFill>
                <a:srgbClr val="7030A0"/>
              </a:solidFill>
              <a:latin typeface="+mn-lt"/>
            </a:endParaRP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931637"/>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a:xfrm>
            <a:off x="1257300" y="383330"/>
            <a:ext cx="7886700" cy="1325563"/>
          </a:xfrm>
        </p:spPr>
        <p:txBody>
          <a:bodyPr>
            <a:normAutofit/>
          </a:bodyPr>
          <a:lstStyle/>
          <a:p>
            <a:r>
              <a:rPr lang="en-GB" sz="6000" b="1" dirty="0">
                <a:latin typeface="+mn-lt"/>
              </a:rPr>
              <a:t>Culture of Change</a:t>
            </a:r>
          </a:p>
        </p:txBody>
      </p:sp>
      <p:graphicFrame>
        <p:nvGraphicFramePr>
          <p:cNvPr id="5" name="Content Placeholder 2">
            <a:extLst>
              <a:ext uri="{FF2B5EF4-FFF2-40B4-BE49-F238E27FC236}">
                <a16:creationId xmlns:a16="http://schemas.microsoft.com/office/drawing/2014/main" id="{7D2B6117-F2ED-8C15-C4C0-AE37CA1DD1F5}"/>
              </a:ext>
            </a:extLst>
          </p:cNvPr>
          <p:cNvGraphicFramePr>
            <a:graphicFrameLocks noGrp="1"/>
          </p:cNvGraphicFramePr>
          <p:nvPr>
            <p:ph idx="1"/>
            <p:extLst>
              <p:ext uri="{D42A27DB-BD31-4B8C-83A1-F6EECF244321}">
                <p14:modId xmlns:p14="http://schemas.microsoft.com/office/powerpoint/2010/main" val="3142831722"/>
              </p:ext>
            </p:extLst>
          </p:nvPr>
        </p:nvGraphicFramePr>
        <p:xfrm>
          <a:off x="628650" y="1186774"/>
          <a:ext cx="7886700" cy="4990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72017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a:xfrm>
            <a:off x="1815424" y="258121"/>
            <a:ext cx="5266312" cy="1325563"/>
          </a:xfrm>
        </p:spPr>
        <p:txBody>
          <a:bodyPr>
            <a:normAutofit/>
          </a:bodyPr>
          <a:lstStyle/>
          <a:p>
            <a:r>
              <a:rPr lang="en-GB" sz="4800" b="1" dirty="0">
                <a:latin typeface="+mn-lt"/>
              </a:rPr>
              <a:t>Culture of Change</a:t>
            </a:r>
          </a:p>
        </p:txBody>
      </p:sp>
      <p:graphicFrame>
        <p:nvGraphicFramePr>
          <p:cNvPr id="5" name="Content Placeholder 2">
            <a:extLst>
              <a:ext uri="{FF2B5EF4-FFF2-40B4-BE49-F238E27FC236}">
                <a16:creationId xmlns:a16="http://schemas.microsoft.com/office/drawing/2014/main" id="{9EFB7EBA-067F-0CE1-4765-A17B76831978}"/>
              </a:ext>
            </a:extLst>
          </p:cNvPr>
          <p:cNvGraphicFramePr>
            <a:graphicFrameLocks noGrp="1"/>
          </p:cNvGraphicFramePr>
          <p:nvPr>
            <p:ph idx="1"/>
            <p:extLst>
              <p:ext uri="{D42A27DB-BD31-4B8C-83A1-F6EECF244321}">
                <p14:modId xmlns:p14="http://schemas.microsoft.com/office/powerpoint/2010/main" val="1202749808"/>
              </p:ext>
            </p:extLst>
          </p:nvPr>
        </p:nvGraphicFramePr>
        <p:xfrm>
          <a:off x="628650" y="125333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6435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2C5C4-4977-A160-A7DF-E58B1C9D7D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84575-309D-2EDF-A85E-7D86E7E492CC}"/>
              </a:ext>
            </a:extLst>
          </p:cNvPr>
          <p:cNvSpPr>
            <a:spLocks noGrp="1"/>
          </p:cNvSpPr>
          <p:nvPr>
            <p:ph type="title"/>
          </p:nvPr>
        </p:nvSpPr>
        <p:spPr>
          <a:xfrm>
            <a:off x="1893246" y="350871"/>
            <a:ext cx="5081486" cy="1325563"/>
          </a:xfrm>
        </p:spPr>
        <p:txBody>
          <a:bodyPr>
            <a:normAutofit fontScale="90000"/>
          </a:bodyPr>
          <a:lstStyle/>
          <a:p>
            <a:r>
              <a:rPr lang="en-GB" sz="5400" b="1" dirty="0">
                <a:latin typeface="+mn-lt"/>
              </a:rPr>
              <a:t>Culture of Change</a:t>
            </a:r>
          </a:p>
        </p:txBody>
      </p:sp>
      <p:graphicFrame>
        <p:nvGraphicFramePr>
          <p:cNvPr id="5" name="Content Placeholder 2">
            <a:extLst>
              <a:ext uri="{FF2B5EF4-FFF2-40B4-BE49-F238E27FC236}">
                <a16:creationId xmlns:a16="http://schemas.microsoft.com/office/drawing/2014/main" id="{32BF638F-FBAF-631E-D8AD-67B061E0CF1F}"/>
              </a:ext>
            </a:extLst>
          </p:cNvPr>
          <p:cNvGraphicFramePr>
            <a:graphicFrameLocks noGrp="1"/>
          </p:cNvGraphicFramePr>
          <p:nvPr>
            <p:ph idx="1"/>
            <p:extLst>
              <p:ext uri="{D42A27DB-BD31-4B8C-83A1-F6EECF244321}">
                <p14:modId xmlns:p14="http://schemas.microsoft.com/office/powerpoint/2010/main" val="1607603788"/>
              </p:ext>
            </p:extLst>
          </p:nvPr>
        </p:nvGraphicFramePr>
        <p:xfrm>
          <a:off x="628650" y="1353987"/>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134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3B08-1765-472C-76FD-8F34DD6D6D52}"/>
              </a:ext>
            </a:extLst>
          </p:cNvPr>
          <p:cNvSpPr>
            <a:spLocks noGrp="1"/>
          </p:cNvSpPr>
          <p:nvPr>
            <p:ph type="title"/>
          </p:nvPr>
        </p:nvSpPr>
        <p:spPr>
          <a:xfrm>
            <a:off x="628650" y="365125"/>
            <a:ext cx="7886700" cy="1325563"/>
          </a:xfrm>
        </p:spPr>
        <p:txBody>
          <a:bodyPr>
            <a:normAutofit/>
          </a:bodyPr>
          <a:lstStyle/>
          <a:p>
            <a:r>
              <a:rPr lang="en-GB" sz="4800" b="1" dirty="0">
                <a:latin typeface="+mn-lt"/>
              </a:rPr>
              <a:t>Summary – Key Takeaways</a:t>
            </a:r>
          </a:p>
        </p:txBody>
      </p:sp>
      <p:graphicFrame>
        <p:nvGraphicFramePr>
          <p:cNvPr id="5" name="Content Placeholder 2">
            <a:extLst>
              <a:ext uri="{FF2B5EF4-FFF2-40B4-BE49-F238E27FC236}">
                <a16:creationId xmlns:a16="http://schemas.microsoft.com/office/drawing/2014/main" id="{BD3A8F61-494E-82F3-F07C-FA7ED0FEFD6D}"/>
              </a:ext>
            </a:extLst>
          </p:cNvPr>
          <p:cNvGraphicFramePr>
            <a:graphicFrameLocks noGrp="1"/>
          </p:cNvGraphicFramePr>
          <p:nvPr>
            <p:ph idx="1"/>
            <p:extLst>
              <p:ext uri="{D42A27DB-BD31-4B8C-83A1-F6EECF244321}">
                <p14:modId xmlns:p14="http://schemas.microsoft.com/office/powerpoint/2010/main" val="2722279971"/>
              </p:ext>
            </p:extLst>
          </p:nvPr>
        </p:nvGraphicFramePr>
        <p:xfrm>
          <a:off x="502191" y="1348970"/>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80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4C4C-82BC-39B8-6936-2EC1A5F32369}"/>
              </a:ext>
            </a:extLst>
          </p:cNvPr>
          <p:cNvSpPr>
            <a:spLocks noGrp="1"/>
          </p:cNvSpPr>
          <p:nvPr>
            <p:ph type="title"/>
          </p:nvPr>
        </p:nvSpPr>
        <p:spPr>
          <a:xfrm>
            <a:off x="783271" y="141446"/>
            <a:ext cx="7886700" cy="1325563"/>
          </a:xfrm>
        </p:spPr>
        <p:txBody>
          <a:bodyPr/>
          <a:lstStyle/>
          <a:p>
            <a:r>
              <a:rPr lang="en-GB" sz="5400" b="1" dirty="0">
                <a:latin typeface="+mn-lt"/>
              </a:rPr>
              <a:t>Task 7</a:t>
            </a:r>
          </a:p>
        </p:txBody>
      </p:sp>
      <p:sp>
        <p:nvSpPr>
          <p:cNvPr id="3" name="Content Placeholder 2">
            <a:extLst>
              <a:ext uri="{FF2B5EF4-FFF2-40B4-BE49-F238E27FC236}">
                <a16:creationId xmlns:a16="http://schemas.microsoft.com/office/drawing/2014/main" id="{01FA4D41-9EA0-DE57-2795-047EDB98DF3C}"/>
              </a:ext>
            </a:extLst>
          </p:cNvPr>
          <p:cNvSpPr>
            <a:spLocks noGrp="1"/>
          </p:cNvSpPr>
          <p:nvPr>
            <p:ph idx="1"/>
          </p:nvPr>
        </p:nvSpPr>
        <p:spPr>
          <a:xfrm>
            <a:off x="248283" y="1039018"/>
            <a:ext cx="8733156" cy="4351338"/>
          </a:xfrm>
        </p:spPr>
        <p:txBody>
          <a:bodyPr/>
          <a:lstStyle/>
          <a:p>
            <a:pPr marL="0" indent="0">
              <a:buNone/>
            </a:pPr>
            <a:r>
              <a:rPr lang="en-GB" b="1" dirty="0">
                <a:solidFill>
                  <a:srgbClr val="7030A0"/>
                </a:solidFill>
              </a:rPr>
              <a:t>Each of the seven tasks will be combined and submitted to form Assessment 1 </a:t>
            </a:r>
          </a:p>
          <a:p>
            <a:r>
              <a:rPr lang="en-GB" sz="2400" dirty="0"/>
              <a:t>You are a manager of a care home and want to make changes</a:t>
            </a:r>
          </a:p>
          <a:p>
            <a:r>
              <a:rPr lang="en-GB" sz="2400" dirty="0"/>
              <a:t>Compile a plan for how you can implement one change in particular</a:t>
            </a:r>
          </a:p>
          <a:p>
            <a:r>
              <a:rPr lang="en-GB" sz="2400" dirty="0"/>
              <a:t>Identify the skills that you need to do this</a:t>
            </a:r>
          </a:p>
          <a:p>
            <a:r>
              <a:rPr lang="en-GB" sz="2400" dirty="0"/>
              <a:t>Look at potential barriers to the successful implementation of your changes and suggest ways that the barriers could be overcome.</a:t>
            </a:r>
          </a:p>
          <a:p>
            <a:r>
              <a:rPr lang="en-GB" sz="2400" dirty="0"/>
              <a:t>You can refer to the change models discussed during this lecture.</a:t>
            </a:r>
          </a:p>
          <a:p>
            <a:r>
              <a:rPr lang="en-GB" sz="2400" dirty="0"/>
              <a:t>250 words (+ or – 10%)</a:t>
            </a:r>
          </a:p>
          <a:p>
            <a:r>
              <a:rPr lang="en-GB" sz="2400" kern="100" dirty="0">
                <a:effectLst/>
                <a:ea typeface="DengXian" panose="02010600030101010101" pitchFamily="2" charset="-122"/>
                <a:cs typeface="Arial" panose="020B0604020202020204" pitchFamily="34" charset="0"/>
              </a:rPr>
              <a:t>Include a </a:t>
            </a:r>
            <a:r>
              <a:rPr lang="en-GB" sz="2400" b="1" kern="100" dirty="0">
                <a:effectLst/>
                <a:ea typeface="DengXian" panose="02010600030101010101" pitchFamily="2" charset="-122"/>
                <a:cs typeface="Arial" panose="020B0604020202020204" pitchFamily="34" charset="0"/>
              </a:rPr>
              <a:t>Minimum of 2 </a:t>
            </a:r>
            <a:r>
              <a:rPr lang="en-GB" sz="2400" kern="100" dirty="0">
                <a:effectLst/>
                <a:ea typeface="DengXian" panose="02010600030101010101" pitchFamily="2" charset="-122"/>
                <a:cs typeface="Arial" panose="020B0604020202020204" pitchFamily="34" charset="0"/>
              </a:rPr>
              <a:t>referenced sources.</a:t>
            </a:r>
          </a:p>
          <a:p>
            <a:endParaRPr lang="en-GB" sz="2400" dirty="0"/>
          </a:p>
          <a:p>
            <a:endParaRPr lang="en-GB" sz="2400" dirty="0"/>
          </a:p>
        </p:txBody>
      </p:sp>
    </p:spTree>
    <p:extLst>
      <p:ext uri="{BB962C8B-B14F-4D97-AF65-F5344CB8AC3E}">
        <p14:creationId xmlns:p14="http://schemas.microsoft.com/office/powerpoint/2010/main" val="315742314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4321</Words>
  <Application>Microsoft Office PowerPoint</Application>
  <PresentationFormat>On-screen Show (4:3)</PresentationFormat>
  <Paragraphs>317</Paragraphs>
  <Slides>32</Slides>
  <Notes>28</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32</vt:i4>
      </vt:variant>
    </vt:vector>
  </HeadingPairs>
  <TitlesOfParts>
    <vt:vector size="52" baseType="lpstr">
      <vt:lpstr>DengXian</vt:lpstr>
      <vt:lpstr>Arial</vt:lpstr>
      <vt:lpstr>Calibri</vt:lpstr>
      <vt:lpstr>Open Sans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Week 8 - Managing Change in Health and Social Care Organisations       </vt:lpstr>
      <vt:lpstr>Learning Objectives</vt:lpstr>
      <vt:lpstr>PowerPoint Presentation</vt:lpstr>
      <vt:lpstr>Change Management Definitions </vt:lpstr>
      <vt:lpstr>Why is Change Management Important?</vt:lpstr>
      <vt:lpstr>Why is Change Management Important- H+SC Examples</vt:lpstr>
      <vt:lpstr>Key Drivers for Change in the Health and Care Service</vt:lpstr>
      <vt:lpstr>Change Models</vt:lpstr>
      <vt:lpstr>PowerPoint Presentation</vt:lpstr>
      <vt:lpstr>Kotter’s Eight Step Change Model (1995)</vt:lpstr>
      <vt:lpstr>Kotter’s Model in H+SC Explained…</vt:lpstr>
      <vt:lpstr>Real Change Examples in H+SC</vt:lpstr>
      <vt:lpstr>Group work</vt:lpstr>
      <vt:lpstr>PowerPoint Presentation</vt:lpstr>
      <vt:lpstr>Organisational Barriers to Change</vt:lpstr>
      <vt:lpstr>PowerPoint Presentation</vt:lpstr>
      <vt:lpstr>How do we Overcome barriers?</vt:lpstr>
      <vt:lpstr>PowerPoint Presentation</vt:lpstr>
      <vt:lpstr>Kurt Lewin’s Force Field Analysis</vt:lpstr>
      <vt:lpstr>Example 1: Introducing a New Digital Care Planning System</vt:lpstr>
      <vt:lpstr>Example 2: Changing from 12-hour to 8-hour Shifts</vt:lpstr>
      <vt:lpstr>Example 3: Merging Two Care Teams</vt:lpstr>
      <vt:lpstr>Preparing for Change- Recognising the need for change, creating awareness, initial discussions  </vt:lpstr>
      <vt:lpstr>Building a Vision for Change Communicating a clear purpose and shared goals</vt:lpstr>
      <vt:lpstr>Planning and Implementation  Creating a change plan with actions, timelines, and roles</vt:lpstr>
      <vt:lpstr>Skills to Support Change  Highlighting key skills (e.g., empathy, communication, leadership)</vt:lpstr>
      <vt:lpstr>Culture of Change</vt:lpstr>
      <vt:lpstr>Culture of Change</vt:lpstr>
      <vt:lpstr>Culture of Change</vt:lpstr>
      <vt:lpstr>Summary – Key Takeaways</vt:lpstr>
      <vt:lpstr>PowerPoint Presentation</vt:lpstr>
      <vt:lpstr>Task 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52</cp:revision>
  <dcterms:created xsi:type="dcterms:W3CDTF">2021-03-10T12:10:47Z</dcterms:created>
  <dcterms:modified xsi:type="dcterms:W3CDTF">2026-05-14T08:22:24Z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