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58" r:id="rId5"/>
    <p:sldId id="260" r:id="rId6"/>
    <p:sldId id="261" r:id="rId7"/>
    <p:sldId id="262" r:id="rId8"/>
    <p:sldId id="263" r:id="rId9"/>
    <p:sldId id="264"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B22828BE-0723-5A03-686D-B5CD9868255A}"/>
              </a:ext>
            </a:extLst>
          </p:cNvPr>
          <p:cNvSpPr/>
          <p:nvPr/>
        </p:nvSpPr>
        <p:spPr>
          <a:xfrm>
            <a:off x="1007531" y="0"/>
            <a:ext cx="7934349" cy="6858000"/>
          </a:xfrm>
          <a:prstGeom prst="rect">
            <a:avLst/>
          </a:prstGeom>
          <a:solidFill>
            <a:srgbClr val="1F2D29">
              <a:alpha val="92000"/>
            </a:srgbClr>
          </a:solidFill>
          <a:ln cap="flat">
            <a:noFill/>
            <a:prstDash val="solid"/>
          </a:ln>
        </p:spPr>
        <p:txBody>
          <a:bodyPr lIns="0" tIns="0" rIns="0" bIns="0"/>
          <a:lstStyle/>
          <a:p>
            <a:endParaRPr lang="en-GB"/>
          </a:p>
        </p:txBody>
      </p:sp>
      <p:sp>
        <p:nvSpPr>
          <p:cNvPr id="3" name="Rectangle 7">
            <a:extLst>
              <a:ext uri="{FF2B5EF4-FFF2-40B4-BE49-F238E27FC236}">
                <a16:creationId xmlns:a16="http://schemas.microsoft.com/office/drawing/2014/main" id="{5DEC5E29-558E-FB4F-595F-F6FE5BD03F95}"/>
              </a:ext>
            </a:extLst>
          </p:cNvPr>
          <p:cNvSpPr/>
          <p:nvPr/>
        </p:nvSpPr>
        <p:spPr>
          <a:xfrm>
            <a:off x="8941881" y="0"/>
            <a:ext cx="27432" cy="6858000"/>
          </a:xfrm>
          <a:prstGeom prst="rect">
            <a:avLst/>
          </a:prstGeom>
          <a:solidFill>
            <a:srgbClr val="8EC0C1"/>
          </a:solidFill>
          <a:ln cap="flat">
            <a:noFill/>
            <a:prstDash val="solid"/>
          </a:ln>
        </p:spPr>
        <p:txBody>
          <a:bodyPr lIns="0" tIns="0" rIns="0" bIns="0"/>
          <a:lstStyle/>
          <a:p>
            <a:endParaRPr lang="en-GB"/>
          </a:p>
        </p:txBody>
      </p:sp>
      <p:sp>
        <p:nvSpPr>
          <p:cNvPr id="4" name="Title 1">
            <a:extLst>
              <a:ext uri="{FF2B5EF4-FFF2-40B4-BE49-F238E27FC236}">
                <a16:creationId xmlns:a16="http://schemas.microsoft.com/office/drawing/2014/main" id="{75B8E7DB-0DC2-8A51-A63B-DD20701FFA05}"/>
              </a:ext>
            </a:extLst>
          </p:cNvPr>
          <p:cNvSpPr txBox="1">
            <a:spLocks noGrp="1"/>
          </p:cNvSpPr>
          <p:nvPr>
            <p:ph type="ctrTitle"/>
          </p:nvPr>
        </p:nvSpPr>
        <p:spPr>
          <a:xfrm>
            <a:off x="2611809" y="3429000"/>
            <a:ext cx="5518065" cy="2268562"/>
          </a:xfrm>
        </p:spPr>
        <p:txBody>
          <a:bodyPr/>
          <a:lstStyle>
            <a:lvl1pPr>
              <a:defRPr sz="6000"/>
            </a:lvl1pPr>
          </a:lstStyle>
          <a:p>
            <a:pPr lvl="0"/>
            <a:r>
              <a:rPr lang="en-US"/>
              <a:t>Click to edit Master title style</a:t>
            </a:r>
          </a:p>
        </p:txBody>
      </p:sp>
      <p:sp>
        <p:nvSpPr>
          <p:cNvPr id="5" name="Subtitle 2">
            <a:extLst>
              <a:ext uri="{FF2B5EF4-FFF2-40B4-BE49-F238E27FC236}">
                <a16:creationId xmlns:a16="http://schemas.microsoft.com/office/drawing/2014/main" id="{3A70D778-053F-02B8-ED09-243D4253A1F3}"/>
              </a:ext>
            </a:extLst>
          </p:cNvPr>
          <p:cNvSpPr txBox="1">
            <a:spLocks noGrp="1"/>
          </p:cNvSpPr>
          <p:nvPr>
            <p:ph type="subTitle" idx="1"/>
          </p:nvPr>
        </p:nvSpPr>
        <p:spPr>
          <a:xfrm>
            <a:off x="2772277" y="2268781"/>
            <a:ext cx="5357597" cy="1160209"/>
          </a:xfrm>
        </p:spPr>
        <p:txBody>
          <a:bodyPr tIns="0" anchor="b"/>
          <a:lstStyle>
            <a:lvl1pPr marL="0" indent="0" algn="r">
              <a:buNone/>
              <a:defRPr sz="1800"/>
            </a:lvl1pPr>
          </a:lstStyle>
          <a:p>
            <a:pPr lvl="0"/>
            <a:r>
              <a:rPr lang="en-US"/>
              <a:t>Click to edit master subtitle style</a:t>
            </a:r>
          </a:p>
        </p:txBody>
      </p:sp>
      <p:sp>
        <p:nvSpPr>
          <p:cNvPr id="6" name="Date Placeholder 3">
            <a:extLst>
              <a:ext uri="{FF2B5EF4-FFF2-40B4-BE49-F238E27FC236}">
                <a16:creationId xmlns:a16="http://schemas.microsoft.com/office/drawing/2014/main" id="{FB88B3FB-7A82-D913-5F33-E4BC1BD9E9BC}"/>
              </a:ext>
            </a:extLst>
          </p:cNvPr>
          <p:cNvSpPr txBox="1">
            <a:spLocks noGrp="1"/>
          </p:cNvSpPr>
          <p:nvPr>
            <p:ph type="dt" sz="half" idx="7"/>
          </p:nvPr>
        </p:nvSpPr>
        <p:spPr/>
        <p:txBody>
          <a:bodyPr/>
          <a:lstStyle>
            <a:lvl1pPr>
              <a:defRPr/>
            </a:lvl1pPr>
          </a:lstStyle>
          <a:p>
            <a:pPr lvl="0"/>
            <a:fld id="{6D6DC09D-1DB7-4019-835C-CF35F1BA0691}" type="datetime1">
              <a:rPr lang="en-US"/>
              <a:pPr lvl="0"/>
              <a:t>12/2/2022</a:t>
            </a:fld>
            <a:endParaRPr lang="en-US"/>
          </a:p>
        </p:txBody>
      </p:sp>
      <p:sp>
        <p:nvSpPr>
          <p:cNvPr id="7" name="Footer Placeholder 4">
            <a:extLst>
              <a:ext uri="{FF2B5EF4-FFF2-40B4-BE49-F238E27FC236}">
                <a16:creationId xmlns:a16="http://schemas.microsoft.com/office/drawing/2014/main" id="{68FF3344-7BAF-029F-98BC-AD509F95068A}"/>
              </a:ext>
            </a:extLst>
          </p:cNvPr>
          <p:cNvSpPr txBox="1">
            <a:spLocks noGrp="1"/>
          </p:cNvSpPr>
          <p:nvPr>
            <p:ph type="ftr" sz="quarter" idx="9"/>
          </p:nvPr>
        </p:nvSpPr>
        <p:spPr/>
        <p:txBody>
          <a:bodyPr/>
          <a:lstStyle>
            <a:lvl1pPr>
              <a:defRPr/>
            </a:lvl1pPr>
          </a:lstStyle>
          <a:p>
            <a:pPr lvl="0"/>
            <a:r>
              <a:rPr lang="en-US"/>
              <a:t>             </a:t>
            </a:r>
          </a:p>
        </p:txBody>
      </p:sp>
      <p:sp>
        <p:nvSpPr>
          <p:cNvPr id="8" name="Slide Number Placeholder 5">
            <a:extLst>
              <a:ext uri="{FF2B5EF4-FFF2-40B4-BE49-F238E27FC236}">
                <a16:creationId xmlns:a16="http://schemas.microsoft.com/office/drawing/2014/main" id="{2DFFF962-9334-32E4-EC84-0B939E0CB52A}"/>
              </a:ext>
            </a:extLst>
          </p:cNvPr>
          <p:cNvSpPr txBox="1">
            <a:spLocks noGrp="1"/>
          </p:cNvSpPr>
          <p:nvPr>
            <p:ph type="sldNum" sz="quarter" idx="8"/>
          </p:nvPr>
        </p:nvSpPr>
        <p:spPr/>
        <p:txBody>
          <a:bodyPr/>
          <a:lstStyle>
            <a:lvl1pPr>
              <a:defRPr/>
            </a:lvl1pPr>
          </a:lstStyle>
          <a:p>
            <a:pPr lvl="0"/>
            <a:fld id="{6493A82C-B09A-42CB-9A06-3FDC433BB3D3}" type="slidenum">
              <a:t>‹#›</a:t>
            </a:fld>
            <a:endParaRPr lang="en-US"/>
          </a:p>
        </p:txBody>
      </p:sp>
      <p:sp>
        <p:nvSpPr>
          <p:cNvPr id="9" name="TextBox 12">
            <a:extLst>
              <a:ext uri="{FF2B5EF4-FFF2-40B4-BE49-F238E27FC236}">
                <a16:creationId xmlns:a16="http://schemas.microsoft.com/office/drawing/2014/main" id="{38E6349B-A31A-8F65-CCB5-465C7F9478C0}"/>
              </a:ext>
            </a:extLst>
          </p:cNvPr>
          <p:cNvSpPr txBox="1"/>
          <p:nvPr/>
        </p:nvSpPr>
        <p:spPr>
          <a:xfrm>
            <a:off x="2191286" y="3262853"/>
            <a:ext cx="415640" cy="461662"/>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8EC0C1"/>
                </a:solidFill>
                <a:uFillTx/>
                <a:latin typeface="Wingdings 3" pitchFamily="18"/>
              </a:rPr>
              <a:t>z</a:t>
            </a:r>
            <a:endParaRPr lang="en-US" sz="2400" b="0" i="0" u="none" strike="noStrike" kern="1200" cap="none" spc="0" baseline="0">
              <a:solidFill>
                <a:srgbClr val="8EC0C1"/>
              </a:solidFill>
              <a:uFillTx/>
              <a:latin typeface="MS Shell Dlg 2" pitchFamily="34"/>
            </a:endParaRPr>
          </a:p>
        </p:txBody>
      </p:sp>
    </p:spTree>
    <p:extLst>
      <p:ext uri="{BB962C8B-B14F-4D97-AF65-F5344CB8AC3E}">
        <p14:creationId xmlns:p14="http://schemas.microsoft.com/office/powerpoint/2010/main" val="390336669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Rectangle 28">
            <a:extLst>
              <a:ext uri="{FF2B5EF4-FFF2-40B4-BE49-F238E27FC236}">
                <a16:creationId xmlns:a16="http://schemas.microsoft.com/office/drawing/2014/main" id="{0849F26C-D8C3-2171-C5E3-CA94EAB3EC3E}"/>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GB"/>
          </a:p>
        </p:txBody>
      </p:sp>
      <p:sp>
        <p:nvSpPr>
          <p:cNvPr id="3" name="Rectangle 8">
            <a:extLst>
              <a:ext uri="{FF2B5EF4-FFF2-40B4-BE49-F238E27FC236}">
                <a16:creationId xmlns:a16="http://schemas.microsoft.com/office/drawing/2014/main" id="{56304284-98CC-1264-A04E-A6564DE24C83}"/>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GB"/>
          </a:p>
        </p:txBody>
      </p:sp>
      <p:sp>
        <p:nvSpPr>
          <p:cNvPr id="4" name="Title 1">
            <a:extLst>
              <a:ext uri="{FF2B5EF4-FFF2-40B4-BE49-F238E27FC236}">
                <a16:creationId xmlns:a16="http://schemas.microsoft.com/office/drawing/2014/main" id="{EA17ABD5-BF7A-D22E-1EC5-52CBE7C1829D}"/>
              </a:ext>
            </a:extLst>
          </p:cNvPr>
          <p:cNvSpPr txBox="1">
            <a:spLocks noGrp="1"/>
          </p:cNvSpPr>
          <p:nvPr>
            <p:ph type="title"/>
          </p:nvPr>
        </p:nvSpPr>
        <p:spPr/>
        <p:txBody>
          <a:bodyPr/>
          <a:lstStyle>
            <a:lvl1pPr>
              <a:defRPr/>
            </a:lvl1pPr>
          </a:lstStyle>
          <a:p>
            <a:pPr lvl="0"/>
            <a:r>
              <a:rPr lang="en-US"/>
              <a:t>Click to edit Master title style</a:t>
            </a:r>
          </a:p>
        </p:txBody>
      </p:sp>
      <p:sp>
        <p:nvSpPr>
          <p:cNvPr id="5" name="Content Placeholder 2">
            <a:extLst>
              <a:ext uri="{FF2B5EF4-FFF2-40B4-BE49-F238E27FC236}">
                <a16:creationId xmlns:a16="http://schemas.microsoft.com/office/drawing/2014/main" id="{E474D6EB-4711-FF31-95CD-EA1AC107FB11}"/>
              </a:ext>
            </a:extLst>
          </p:cNvPr>
          <p:cNvSpPr txBox="1">
            <a:spLocks noGrp="1"/>
          </p:cNvSpPr>
          <p:nvPr>
            <p:ph idx="1"/>
          </p:nvPr>
        </p:nvSpPr>
        <p:spPr/>
        <p:txBody>
          <a:bodyPr anchor="ct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ACE3DA4C-FF98-76C5-4387-73946DB3CD04}"/>
              </a:ext>
            </a:extLst>
          </p:cNvPr>
          <p:cNvSpPr txBox="1">
            <a:spLocks noGrp="1"/>
          </p:cNvSpPr>
          <p:nvPr>
            <p:ph type="dt" sz="half" idx="7"/>
          </p:nvPr>
        </p:nvSpPr>
        <p:spPr/>
        <p:txBody>
          <a:bodyPr/>
          <a:lstStyle>
            <a:lvl1pPr>
              <a:defRPr/>
            </a:lvl1pPr>
          </a:lstStyle>
          <a:p>
            <a:pPr lvl="0"/>
            <a:fld id="{EA906B99-A19A-4728-AF85-5AED81E0BE12}" type="datetime1">
              <a:rPr lang="en-US"/>
              <a:pPr lvl="0"/>
              <a:t>12/2/2022</a:t>
            </a:fld>
            <a:endParaRPr lang="en-US"/>
          </a:p>
        </p:txBody>
      </p:sp>
      <p:sp>
        <p:nvSpPr>
          <p:cNvPr id="7" name="Footer Placeholder 4">
            <a:extLst>
              <a:ext uri="{FF2B5EF4-FFF2-40B4-BE49-F238E27FC236}">
                <a16:creationId xmlns:a16="http://schemas.microsoft.com/office/drawing/2014/main" id="{99D220B7-3702-47BE-1461-AAB5B4995A63}"/>
              </a:ext>
            </a:extLst>
          </p:cNvPr>
          <p:cNvSpPr txBox="1">
            <a:spLocks noGrp="1"/>
          </p:cNvSpPr>
          <p:nvPr>
            <p:ph type="ftr" sz="quarter" idx="9"/>
          </p:nvPr>
        </p:nvSpPr>
        <p:spPr/>
        <p:txBody>
          <a:bodyPr/>
          <a:lstStyle>
            <a:lvl1pPr>
              <a:defRPr/>
            </a:lvl1pPr>
          </a:lstStyle>
          <a:p>
            <a:pPr lvl="0"/>
            <a:r>
              <a:rPr lang="en-US"/>
              <a:t>             </a:t>
            </a:r>
          </a:p>
        </p:txBody>
      </p:sp>
      <p:sp>
        <p:nvSpPr>
          <p:cNvPr id="8" name="Slide Number Placeholder 5">
            <a:extLst>
              <a:ext uri="{FF2B5EF4-FFF2-40B4-BE49-F238E27FC236}">
                <a16:creationId xmlns:a16="http://schemas.microsoft.com/office/drawing/2014/main" id="{705505FA-5A0E-63E6-7471-F55796D308DB}"/>
              </a:ext>
            </a:extLst>
          </p:cNvPr>
          <p:cNvSpPr txBox="1">
            <a:spLocks noGrp="1"/>
          </p:cNvSpPr>
          <p:nvPr>
            <p:ph type="sldNum" sz="quarter" idx="8"/>
          </p:nvPr>
        </p:nvSpPr>
        <p:spPr/>
        <p:txBody>
          <a:bodyPr/>
          <a:lstStyle>
            <a:lvl1pPr>
              <a:defRPr/>
            </a:lvl1pPr>
          </a:lstStyle>
          <a:p>
            <a:pPr lvl="0"/>
            <a:fld id="{4C840D01-D674-4E8A-9141-58457CA19611}" type="slidenum">
              <a:t>‹#›</a:t>
            </a:fld>
            <a:endParaRPr lang="en-US"/>
          </a:p>
        </p:txBody>
      </p:sp>
      <p:sp>
        <p:nvSpPr>
          <p:cNvPr id="9" name="TextBox 6">
            <a:extLst>
              <a:ext uri="{FF2B5EF4-FFF2-40B4-BE49-F238E27FC236}">
                <a16:creationId xmlns:a16="http://schemas.microsoft.com/office/drawing/2014/main" id="{1AE0DC09-3109-59C2-1ADC-3A6AF2CCDCFD}"/>
              </a:ext>
            </a:extLst>
          </p:cNvPr>
          <p:cNvSpPr txBox="1"/>
          <p:nvPr/>
        </p:nvSpPr>
        <p:spPr>
          <a:xfrm>
            <a:off x="2194944" y="641223"/>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Tree>
    <p:extLst>
      <p:ext uri="{BB962C8B-B14F-4D97-AF65-F5344CB8AC3E}">
        <p14:creationId xmlns:p14="http://schemas.microsoft.com/office/powerpoint/2010/main" val="1232421292"/>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Rectangle 23">
            <a:extLst>
              <a:ext uri="{FF2B5EF4-FFF2-40B4-BE49-F238E27FC236}">
                <a16:creationId xmlns:a16="http://schemas.microsoft.com/office/drawing/2014/main" id="{9181FD81-A16E-7E2F-F5C9-61A1DDDECC04}"/>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GB"/>
          </a:p>
        </p:txBody>
      </p:sp>
      <p:sp>
        <p:nvSpPr>
          <p:cNvPr id="3" name="Rectangle 24">
            <a:extLst>
              <a:ext uri="{FF2B5EF4-FFF2-40B4-BE49-F238E27FC236}">
                <a16:creationId xmlns:a16="http://schemas.microsoft.com/office/drawing/2014/main" id="{B247367A-17FF-2C05-A9B1-E5A0ED637687}"/>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GB"/>
          </a:p>
        </p:txBody>
      </p:sp>
      <p:sp>
        <p:nvSpPr>
          <p:cNvPr id="4" name="TextBox 10">
            <a:extLst>
              <a:ext uri="{FF2B5EF4-FFF2-40B4-BE49-F238E27FC236}">
                <a16:creationId xmlns:a16="http://schemas.microsoft.com/office/drawing/2014/main" id="{0B4FF6EE-B1A8-0894-794E-9D0E8B0378ED}"/>
              </a:ext>
            </a:extLst>
          </p:cNvPr>
          <p:cNvSpPr txBox="1"/>
          <p:nvPr/>
        </p:nvSpPr>
        <p:spPr>
          <a:xfrm>
            <a:off x="2191844" y="2962582"/>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
        <p:nvSpPr>
          <p:cNvPr id="5" name="Title 1">
            <a:extLst>
              <a:ext uri="{FF2B5EF4-FFF2-40B4-BE49-F238E27FC236}">
                <a16:creationId xmlns:a16="http://schemas.microsoft.com/office/drawing/2014/main" id="{E8DAA707-AA2D-2F44-838E-0F91CB0FF38B}"/>
              </a:ext>
            </a:extLst>
          </p:cNvPr>
          <p:cNvSpPr txBox="1">
            <a:spLocks noGrp="1"/>
          </p:cNvSpPr>
          <p:nvPr>
            <p:ph type="title"/>
          </p:nvPr>
        </p:nvSpPr>
        <p:spPr>
          <a:xfrm>
            <a:off x="2609871" y="3147255"/>
            <a:ext cx="7956560" cy="1424744"/>
          </a:xfrm>
        </p:spPr>
        <p:txBody>
          <a:bodyPr/>
          <a:lstStyle>
            <a:lvl1pPr>
              <a:defRPr sz="3200"/>
            </a:lvl1pPr>
          </a:lstStyle>
          <a:p>
            <a:pPr lvl="0"/>
            <a:r>
              <a:rPr lang="en-US"/>
              <a:t>Click to edit Master title style</a:t>
            </a:r>
          </a:p>
        </p:txBody>
      </p:sp>
      <p:sp>
        <p:nvSpPr>
          <p:cNvPr id="6" name="Text Placeholder 2">
            <a:extLst>
              <a:ext uri="{FF2B5EF4-FFF2-40B4-BE49-F238E27FC236}">
                <a16:creationId xmlns:a16="http://schemas.microsoft.com/office/drawing/2014/main" id="{0E0225EC-7047-7997-208E-A87BAAF01342}"/>
              </a:ext>
            </a:extLst>
          </p:cNvPr>
          <p:cNvSpPr txBox="1">
            <a:spLocks noGrp="1"/>
          </p:cNvSpPr>
          <p:nvPr>
            <p:ph type="body" idx="1"/>
          </p:nvPr>
        </p:nvSpPr>
        <p:spPr>
          <a:xfrm>
            <a:off x="2773969" y="2268781"/>
            <a:ext cx="7791931" cy="878464"/>
          </a:xfrm>
        </p:spPr>
        <p:txBody>
          <a:bodyPr tIns="0" anchor="b"/>
          <a:lstStyle>
            <a:lvl1pPr marL="0" indent="0" algn="r">
              <a:buNone/>
              <a:defRPr sz="1800"/>
            </a:lvl1pPr>
          </a:lstStyle>
          <a:p>
            <a:pPr lvl="0"/>
            <a:r>
              <a:rPr lang="en-US"/>
              <a:t>Edit Master text styles</a:t>
            </a:r>
          </a:p>
        </p:txBody>
      </p:sp>
      <p:sp>
        <p:nvSpPr>
          <p:cNvPr id="7" name="Date Placeholder 3">
            <a:extLst>
              <a:ext uri="{FF2B5EF4-FFF2-40B4-BE49-F238E27FC236}">
                <a16:creationId xmlns:a16="http://schemas.microsoft.com/office/drawing/2014/main" id="{0F9F62C0-55E2-EDCD-8D46-D2D99A4EA78D}"/>
              </a:ext>
            </a:extLst>
          </p:cNvPr>
          <p:cNvSpPr txBox="1">
            <a:spLocks noGrp="1"/>
          </p:cNvSpPr>
          <p:nvPr>
            <p:ph type="dt" sz="half" idx="7"/>
          </p:nvPr>
        </p:nvSpPr>
        <p:spPr/>
        <p:txBody>
          <a:bodyPr/>
          <a:lstStyle>
            <a:lvl1pPr>
              <a:defRPr/>
            </a:lvl1pPr>
          </a:lstStyle>
          <a:p>
            <a:pPr lvl="0"/>
            <a:fld id="{4EDA37DC-F40B-446B-BE80-AE88E168A3A0}" type="datetime1">
              <a:rPr lang="en-US"/>
              <a:pPr lvl="0"/>
              <a:t>12/2/2022</a:t>
            </a:fld>
            <a:endParaRPr lang="en-US"/>
          </a:p>
        </p:txBody>
      </p:sp>
      <p:sp>
        <p:nvSpPr>
          <p:cNvPr id="8" name="Footer Placeholder 4">
            <a:extLst>
              <a:ext uri="{FF2B5EF4-FFF2-40B4-BE49-F238E27FC236}">
                <a16:creationId xmlns:a16="http://schemas.microsoft.com/office/drawing/2014/main" id="{172B168A-E1F9-D370-C2A1-A39F17E9C6C6}"/>
              </a:ext>
            </a:extLst>
          </p:cNvPr>
          <p:cNvSpPr txBox="1">
            <a:spLocks noGrp="1"/>
          </p:cNvSpPr>
          <p:nvPr>
            <p:ph type="ftr" sz="quarter" idx="9"/>
          </p:nvPr>
        </p:nvSpPr>
        <p:spPr/>
        <p:txBody>
          <a:bodyPr/>
          <a:lstStyle>
            <a:lvl1pPr>
              <a:defRPr/>
            </a:lvl1pPr>
          </a:lstStyle>
          <a:p>
            <a:pPr lvl="0"/>
            <a:r>
              <a:rPr lang="en-US"/>
              <a:t>             </a:t>
            </a:r>
          </a:p>
        </p:txBody>
      </p:sp>
      <p:sp>
        <p:nvSpPr>
          <p:cNvPr id="9" name="Slide Number Placeholder 5">
            <a:extLst>
              <a:ext uri="{FF2B5EF4-FFF2-40B4-BE49-F238E27FC236}">
                <a16:creationId xmlns:a16="http://schemas.microsoft.com/office/drawing/2014/main" id="{D08AB62F-503B-C090-AD38-B94F6FE664D4}"/>
              </a:ext>
            </a:extLst>
          </p:cNvPr>
          <p:cNvSpPr txBox="1">
            <a:spLocks noGrp="1"/>
          </p:cNvSpPr>
          <p:nvPr>
            <p:ph type="sldNum" sz="quarter" idx="8"/>
          </p:nvPr>
        </p:nvSpPr>
        <p:spPr/>
        <p:txBody>
          <a:bodyPr/>
          <a:lstStyle>
            <a:lvl1pPr>
              <a:defRPr/>
            </a:lvl1pPr>
          </a:lstStyle>
          <a:p>
            <a:pPr lvl="0"/>
            <a:fld id="{87B3D33A-4540-4E85-8EDA-68757ACE6B72}" type="slidenum">
              <a:t>‹#›</a:t>
            </a:fld>
            <a:endParaRPr lang="en-US"/>
          </a:p>
        </p:txBody>
      </p:sp>
    </p:spTree>
    <p:extLst>
      <p:ext uri="{BB962C8B-B14F-4D97-AF65-F5344CB8AC3E}">
        <p14:creationId xmlns:p14="http://schemas.microsoft.com/office/powerpoint/2010/main" val="41300309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Rectangle 25">
            <a:extLst>
              <a:ext uri="{FF2B5EF4-FFF2-40B4-BE49-F238E27FC236}">
                <a16:creationId xmlns:a16="http://schemas.microsoft.com/office/drawing/2014/main" id="{B0ACBDD6-BD02-59EC-A699-736412FB5CE8}"/>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GB"/>
          </a:p>
        </p:txBody>
      </p:sp>
      <p:sp>
        <p:nvSpPr>
          <p:cNvPr id="3" name="Rectangle 26">
            <a:extLst>
              <a:ext uri="{FF2B5EF4-FFF2-40B4-BE49-F238E27FC236}">
                <a16:creationId xmlns:a16="http://schemas.microsoft.com/office/drawing/2014/main" id="{F0506A82-EA38-3935-E448-2896F9CA92AF}"/>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GB"/>
          </a:p>
        </p:txBody>
      </p:sp>
      <p:sp>
        <p:nvSpPr>
          <p:cNvPr id="4" name="Title 1">
            <a:extLst>
              <a:ext uri="{FF2B5EF4-FFF2-40B4-BE49-F238E27FC236}">
                <a16:creationId xmlns:a16="http://schemas.microsoft.com/office/drawing/2014/main" id="{7B00B34B-24F6-0552-4639-228A80E39D62}"/>
              </a:ext>
            </a:extLst>
          </p:cNvPr>
          <p:cNvSpPr txBox="1">
            <a:spLocks noGrp="1"/>
          </p:cNvSpPr>
          <p:nvPr>
            <p:ph type="title"/>
          </p:nvPr>
        </p:nvSpPr>
        <p:spPr>
          <a:xfrm>
            <a:off x="2609871" y="805815"/>
            <a:ext cx="7950982" cy="1081707"/>
          </a:xfrm>
        </p:spPr>
        <p:txBody>
          <a:bodyPr/>
          <a:lstStyle>
            <a:lvl1pPr>
              <a:defRPr/>
            </a:lvl1pPr>
          </a:lstStyle>
          <a:p>
            <a:pPr lvl="0"/>
            <a:r>
              <a:rPr lang="en-US"/>
              <a:t>Click to edit Master title style</a:t>
            </a:r>
          </a:p>
        </p:txBody>
      </p:sp>
      <p:sp>
        <p:nvSpPr>
          <p:cNvPr id="5" name="Content Placeholder 2">
            <a:extLst>
              <a:ext uri="{FF2B5EF4-FFF2-40B4-BE49-F238E27FC236}">
                <a16:creationId xmlns:a16="http://schemas.microsoft.com/office/drawing/2014/main" id="{8FE55F09-51BA-FE56-5F09-D8C228B9E3F4}"/>
              </a:ext>
            </a:extLst>
          </p:cNvPr>
          <p:cNvSpPr txBox="1">
            <a:spLocks noGrp="1"/>
          </p:cNvSpPr>
          <p:nvPr>
            <p:ph idx="1"/>
          </p:nvPr>
        </p:nvSpPr>
        <p:spPr>
          <a:xfrm>
            <a:off x="2605372" y="2052114"/>
            <a:ext cx="3891960" cy="3997829"/>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3">
            <a:extLst>
              <a:ext uri="{FF2B5EF4-FFF2-40B4-BE49-F238E27FC236}">
                <a16:creationId xmlns:a16="http://schemas.microsoft.com/office/drawing/2014/main" id="{0DCF3D18-D3FB-B5D0-D752-3A765A536B57}"/>
              </a:ext>
            </a:extLst>
          </p:cNvPr>
          <p:cNvSpPr txBox="1">
            <a:spLocks noGrp="1"/>
          </p:cNvSpPr>
          <p:nvPr>
            <p:ph idx="2"/>
          </p:nvPr>
        </p:nvSpPr>
        <p:spPr>
          <a:xfrm>
            <a:off x="6666634" y="2052114"/>
            <a:ext cx="3894219" cy="3997829"/>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4">
            <a:extLst>
              <a:ext uri="{FF2B5EF4-FFF2-40B4-BE49-F238E27FC236}">
                <a16:creationId xmlns:a16="http://schemas.microsoft.com/office/drawing/2014/main" id="{72427812-C77E-13E5-7B52-C18AB47EC3D8}"/>
              </a:ext>
            </a:extLst>
          </p:cNvPr>
          <p:cNvSpPr txBox="1">
            <a:spLocks noGrp="1"/>
          </p:cNvSpPr>
          <p:nvPr>
            <p:ph type="dt" sz="half" idx="7"/>
          </p:nvPr>
        </p:nvSpPr>
        <p:spPr/>
        <p:txBody>
          <a:bodyPr/>
          <a:lstStyle>
            <a:lvl1pPr>
              <a:defRPr/>
            </a:lvl1pPr>
          </a:lstStyle>
          <a:p>
            <a:pPr lvl="0"/>
            <a:fld id="{C1EDE341-8D3B-4475-90BE-84F5E3149DC5}" type="datetime1">
              <a:rPr lang="en-US"/>
              <a:pPr lvl="0"/>
              <a:t>12/2/2022</a:t>
            </a:fld>
            <a:endParaRPr lang="en-US"/>
          </a:p>
        </p:txBody>
      </p:sp>
      <p:sp>
        <p:nvSpPr>
          <p:cNvPr id="8" name="Footer Placeholder 5">
            <a:extLst>
              <a:ext uri="{FF2B5EF4-FFF2-40B4-BE49-F238E27FC236}">
                <a16:creationId xmlns:a16="http://schemas.microsoft.com/office/drawing/2014/main" id="{5600AAA1-5748-D2F7-26E5-82295367089E}"/>
              </a:ext>
            </a:extLst>
          </p:cNvPr>
          <p:cNvSpPr txBox="1">
            <a:spLocks noGrp="1"/>
          </p:cNvSpPr>
          <p:nvPr>
            <p:ph type="ftr" sz="quarter" idx="9"/>
          </p:nvPr>
        </p:nvSpPr>
        <p:spPr/>
        <p:txBody>
          <a:bodyPr/>
          <a:lstStyle>
            <a:lvl1pPr>
              <a:defRPr/>
            </a:lvl1pPr>
          </a:lstStyle>
          <a:p>
            <a:pPr lvl="0"/>
            <a:r>
              <a:rPr lang="en-US"/>
              <a:t>             </a:t>
            </a:r>
          </a:p>
        </p:txBody>
      </p:sp>
      <p:sp>
        <p:nvSpPr>
          <p:cNvPr id="9" name="Slide Number Placeholder 6">
            <a:extLst>
              <a:ext uri="{FF2B5EF4-FFF2-40B4-BE49-F238E27FC236}">
                <a16:creationId xmlns:a16="http://schemas.microsoft.com/office/drawing/2014/main" id="{B7555FFE-13A1-A835-8B10-2B588C143B09}"/>
              </a:ext>
            </a:extLst>
          </p:cNvPr>
          <p:cNvSpPr txBox="1">
            <a:spLocks noGrp="1"/>
          </p:cNvSpPr>
          <p:nvPr>
            <p:ph type="sldNum" sz="quarter" idx="8"/>
          </p:nvPr>
        </p:nvSpPr>
        <p:spPr/>
        <p:txBody>
          <a:bodyPr/>
          <a:lstStyle>
            <a:lvl1pPr>
              <a:defRPr/>
            </a:lvl1pPr>
          </a:lstStyle>
          <a:p>
            <a:pPr lvl="0"/>
            <a:fld id="{19C8CD81-63D0-49D4-BAD2-066FCA9578AE}" type="slidenum">
              <a:t>‹#›</a:t>
            </a:fld>
            <a:endParaRPr lang="en-US"/>
          </a:p>
        </p:txBody>
      </p:sp>
      <p:sp>
        <p:nvSpPr>
          <p:cNvPr id="10" name="TextBox 9">
            <a:extLst>
              <a:ext uri="{FF2B5EF4-FFF2-40B4-BE49-F238E27FC236}">
                <a16:creationId xmlns:a16="http://schemas.microsoft.com/office/drawing/2014/main" id="{50711FC1-1314-46AA-1643-852A3B87C549}"/>
              </a:ext>
            </a:extLst>
          </p:cNvPr>
          <p:cNvSpPr txBox="1"/>
          <p:nvPr/>
        </p:nvSpPr>
        <p:spPr>
          <a:xfrm>
            <a:off x="2196169" y="641223"/>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Tree>
    <p:extLst>
      <p:ext uri="{BB962C8B-B14F-4D97-AF65-F5344CB8AC3E}">
        <p14:creationId xmlns:p14="http://schemas.microsoft.com/office/powerpoint/2010/main" val="27192779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Rectangle 19">
            <a:extLst>
              <a:ext uri="{FF2B5EF4-FFF2-40B4-BE49-F238E27FC236}">
                <a16:creationId xmlns:a16="http://schemas.microsoft.com/office/drawing/2014/main" id="{0BDA35A7-0A6F-84DD-909E-279512FED0D4}"/>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GB"/>
          </a:p>
        </p:txBody>
      </p:sp>
      <p:sp>
        <p:nvSpPr>
          <p:cNvPr id="3" name="Rectangle 20">
            <a:extLst>
              <a:ext uri="{FF2B5EF4-FFF2-40B4-BE49-F238E27FC236}">
                <a16:creationId xmlns:a16="http://schemas.microsoft.com/office/drawing/2014/main" id="{14572E59-C8A8-C5EB-2361-E29B88C75FB1}"/>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GB"/>
          </a:p>
        </p:txBody>
      </p:sp>
      <p:sp>
        <p:nvSpPr>
          <p:cNvPr id="4" name="TextBox 11">
            <a:extLst>
              <a:ext uri="{FF2B5EF4-FFF2-40B4-BE49-F238E27FC236}">
                <a16:creationId xmlns:a16="http://schemas.microsoft.com/office/drawing/2014/main" id="{3E622B9B-8E54-9D64-94B3-D6D6245393CB}"/>
              </a:ext>
            </a:extLst>
          </p:cNvPr>
          <p:cNvSpPr txBox="1"/>
          <p:nvPr/>
        </p:nvSpPr>
        <p:spPr>
          <a:xfrm>
            <a:off x="2193645" y="636422"/>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
        <p:nvSpPr>
          <p:cNvPr id="5" name="Title 1">
            <a:extLst>
              <a:ext uri="{FF2B5EF4-FFF2-40B4-BE49-F238E27FC236}">
                <a16:creationId xmlns:a16="http://schemas.microsoft.com/office/drawing/2014/main" id="{129E3B27-14D3-F7A4-1881-9168B6EDC8F1}"/>
              </a:ext>
            </a:extLst>
          </p:cNvPr>
          <p:cNvSpPr txBox="1">
            <a:spLocks noGrp="1"/>
          </p:cNvSpPr>
          <p:nvPr>
            <p:ph type="title"/>
          </p:nvPr>
        </p:nvSpPr>
        <p:spPr>
          <a:xfrm>
            <a:off x="2609871" y="805815"/>
            <a:ext cx="7956560" cy="1078351"/>
          </a:xfrm>
        </p:spPr>
        <p:txBody>
          <a:bodyPr/>
          <a:lstStyle>
            <a:lvl1pPr>
              <a:defRPr/>
            </a:lvl1pPr>
          </a:lstStyle>
          <a:p>
            <a:pPr lvl="0"/>
            <a:r>
              <a:rPr lang="en-US"/>
              <a:t>Click to edit Master title style</a:t>
            </a:r>
          </a:p>
        </p:txBody>
      </p:sp>
      <p:sp>
        <p:nvSpPr>
          <p:cNvPr id="6" name="Text Placeholder 2">
            <a:extLst>
              <a:ext uri="{FF2B5EF4-FFF2-40B4-BE49-F238E27FC236}">
                <a16:creationId xmlns:a16="http://schemas.microsoft.com/office/drawing/2014/main" id="{BC099BB1-43C7-1D3D-CE09-16B4F6918F69}"/>
              </a:ext>
            </a:extLst>
          </p:cNvPr>
          <p:cNvSpPr txBox="1">
            <a:spLocks noGrp="1"/>
          </p:cNvSpPr>
          <p:nvPr>
            <p:ph type="body" idx="1"/>
          </p:nvPr>
        </p:nvSpPr>
        <p:spPr>
          <a:xfrm>
            <a:off x="2609286" y="2052114"/>
            <a:ext cx="3896468" cy="713817"/>
          </a:xfrm>
        </p:spPr>
        <p:txBody>
          <a:bodyPr anchor="b">
            <a:noAutofit/>
          </a:bodyPr>
          <a:lstStyle>
            <a:lvl1pPr marL="0" indent="0">
              <a:lnSpc>
                <a:spcPct val="100000"/>
              </a:lnSpc>
              <a:buNone/>
              <a:defRPr sz="2200">
                <a:solidFill>
                  <a:srgbClr val="8EC0C1"/>
                </a:solidFill>
              </a:defRPr>
            </a:lvl1pPr>
          </a:lstStyle>
          <a:p>
            <a:pPr lvl="0"/>
            <a:r>
              <a:rPr lang="en-US"/>
              <a:t>Click to edit master text styles</a:t>
            </a:r>
          </a:p>
        </p:txBody>
      </p:sp>
      <p:sp>
        <p:nvSpPr>
          <p:cNvPr id="7" name="Content Placeholder 3">
            <a:extLst>
              <a:ext uri="{FF2B5EF4-FFF2-40B4-BE49-F238E27FC236}">
                <a16:creationId xmlns:a16="http://schemas.microsoft.com/office/drawing/2014/main" id="{683BC981-15C8-D462-4266-70CD34A04A76}"/>
              </a:ext>
            </a:extLst>
          </p:cNvPr>
          <p:cNvSpPr txBox="1">
            <a:spLocks noGrp="1"/>
          </p:cNvSpPr>
          <p:nvPr>
            <p:ph idx="2"/>
          </p:nvPr>
        </p:nvSpPr>
        <p:spPr>
          <a:xfrm>
            <a:off x="2609286" y="2851327"/>
            <a:ext cx="3893624" cy="3071433"/>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4">
            <a:extLst>
              <a:ext uri="{FF2B5EF4-FFF2-40B4-BE49-F238E27FC236}">
                <a16:creationId xmlns:a16="http://schemas.microsoft.com/office/drawing/2014/main" id="{F3D54704-54D9-C9E4-6DB7-4DBA42482BCA}"/>
              </a:ext>
            </a:extLst>
          </p:cNvPr>
          <p:cNvSpPr txBox="1">
            <a:spLocks noGrp="1"/>
          </p:cNvSpPr>
          <p:nvPr>
            <p:ph type="body" idx="3"/>
          </p:nvPr>
        </p:nvSpPr>
        <p:spPr>
          <a:xfrm>
            <a:off x="6666634" y="2052114"/>
            <a:ext cx="3899797" cy="713817"/>
          </a:xfrm>
        </p:spPr>
        <p:txBody>
          <a:bodyPr anchor="b">
            <a:noAutofit/>
          </a:bodyPr>
          <a:lstStyle>
            <a:lvl1pPr marL="0" indent="0">
              <a:lnSpc>
                <a:spcPct val="100000"/>
              </a:lnSpc>
              <a:buNone/>
              <a:defRPr sz="2200">
                <a:solidFill>
                  <a:srgbClr val="8EC0C1"/>
                </a:solidFill>
              </a:defRPr>
            </a:lvl1pPr>
          </a:lstStyle>
          <a:p>
            <a:pPr lvl="0"/>
            <a:r>
              <a:rPr lang="en-US"/>
              <a:t>Click to edit master text styles</a:t>
            </a:r>
          </a:p>
        </p:txBody>
      </p:sp>
      <p:sp>
        <p:nvSpPr>
          <p:cNvPr id="9" name="Content Placeholder 5">
            <a:extLst>
              <a:ext uri="{FF2B5EF4-FFF2-40B4-BE49-F238E27FC236}">
                <a16:creationId xmlns:a16="http://schemas.microsoft.com/office/drawing/2014/main" id="{4BD86D96-C1F6-ADCB-B3C7-9FDF24CD02EE}"/>
              </a:ext>
            </a:extLst>
          </p:cNvPr>
          <p:cNvSpPr txBox="1">
            <a:spLocks noGrp="1"/>
          </p:cNvSpPr>
          <p:nvPr>
            <p:ph idx="4"/>
          </p:nvPr>
        </p:nvSpPr>
        <p:spPr>
          <a:xfrm>
            <a:off x="6666634" y="2851327"/>
            <a:ext cx="3899797" cy="3071433"/>
          </a:xfrm>
        </p:spPr>
        <p:txBody>
          <a:bodyP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6">
            <a:extLst>
              <a:ext uri="{FF2B5EF4-FFF2-40B4-BE49-F238E27FC236}">
                <a16:creationId xmlns:a16="http://schemas.microsoft.com/office/drawing/2014/main" id="{0CEF4E25-DD78-E473-E860-C62CDEB7B28A}"/>
              </a:ext>
            </a:extLst>
          </p:cNvPr>
          <p:cNvSpPr txBox="1">
            <a:spLocks noGrp="1"/>
          </p:cNvSpPr>
          <p:nvPr>
            <p:ph type="dt" sz="half" idx="7"/>
          </p:nvPr>
        </p:nvSpPr>
        <p:spPr/>
        <p:txBody>
          <a:bodyPr/>
          <a:lstStyle>
            <a:lvl1pPr>
              <a:defRPr/>
            </a:lvl1pPr>
          </a:lstStyle>
          <a:p>
            <a:pPr lvl="0"/>
            <a:fld id="{A4176627-D9AE-4FC7-8567-63F18FB36BC5}" type="datetime1">
              <a:rPr lang="en-US"/>
              <a:pPr lvl="0"/>
              <a:t>12/2/2022</a:t>
            </a:fld>
            <a:endParaRPr lang="en-US"/>
          </a:p>
        </p:txBody>
      </p:sp>
      <p:sp>
        <p:nvSpPr>
          <p:cNvPr id="11" name="Footer Placeholder 7">
            <a:extLst>
              <a:ext uri="{FF2B5EF4-FFF2-40B4-BE49-F238E27FC236}">
                <a16:creationId xmlns:a16="http://schemas.microsoft.com/office/drawing/2014/main" id="{6398B416-0FDA-BE51-8F11-ED0A72F253B0}"/>
              </a:ext>
            </a:extLst>
          </p:cNvPr>
          <p:cNvSpPr txBox="1">
            <a:spLocks noGrp="1"/>
          </p:cNvSpPr>
          <p:nvPr>
            <p:ph type="ftr" sz="quarter" idx="9"/>
          </p:nvPr>
        </p:nvSpPr>
        <p:spPr/>
        <p:txBody>
          <a:bodyPr/>
          <a:lstStyle>
            <a:lvl1pPr>
              <a:defRPr/>
            </a:lvl1pPr>
          </a:lstStyle>
          <a:p>
            <a:pPr lvl="0"/>
            <a:r>
              <a:rPr lang="en-US"/>
              <a:t>             </a:t>
            </a:r>
          </a:p>
        </p:txBody>
      </p:sp>
      <p:sp>
        <p:nvSpPr>
          <p:cNvPr id="12" name="Slide Number Placeholder 8">
            <a:extLst>
              <a:ext uri="{FF2B5EF4-FFF2-40B4-BE49-F238E27FC236}">
                <a16:creationId xmlns:a16="http://schemas.microsoft.com/office/drawing/2014/main" id="{65D72ADE-9FEE-52DA-D206-072BB1445CC8}"/>
              </a:ext>
            </a:extLst>
          </p:cNvPr>
          <p:cNvSpPr txBox="1">
            <a:spLocks noGrp="1"/>
          </p:cNvSpPr>
          <p:nvPr>
            <p:ph type="sldNum" sz="quarter" idx="8"/>
          </p:nvPr>
        </p:nvSpPr>
        <p:spPr/>
        <p:txBody>
          <a:bodyPr/>
          <a:lstStyle>
            <a:lvl1pPr>
              <a:defRPr/>
            </a:lvl1pPr>
          </a:lstStyle>
          <a:p>
            <a:pPr lvl="0"/>
            <a:fld id="{2FF3943E-BC3A-4806-8C33-E384D5BB0AB3}" type="slidenum">
              <a:t>‹#›</a:t>
            </a:fld>
            <a:endParaRPr lang="en-US"/>
          </a:p>
        </p:txBody>
      </p:sp>
    </p:spTree>
    <p:extLst>
      <p:ext uri="{BB962C8B-B14F-4D97-AF65-F5344CB8AC3E}">
        <p14:creationId xmlns:p14="http://schemas.microsoft.com/office/powerpoint/2010/main" val="31256084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Rectangle 12">
            <a:extLst>
              <a:ext uri="{FF2B5EF4-FFF2-40B4-BE49-F238E27FC236}">
                <a16:creationId xmlns:a16="http://schemas.microsoft.com/office/drawing/2014/main" id="{96F108F8-3FDF-3A12-9610-2C5042DC0DF3}"/>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GB"/>
          </a:p>
        </p:txBody>
      </p:sp>
      <p:sp>
        <p:nvSpPr>
          <p:cNvPr id="3" name="Rectangle 13">
            <a:extLst>
              <a:ext uri="{FF2B5EF4-FFF2-40B4-BE49-F238E27FC236}">
                <a16:creationId xmlns:a16="http://schemas.microsoft.com/office/drawing/2014/main" id="{18EBFAA7-534E-1657-9033-23CB18E40095}"/>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GB"/>
          </a:p>
        </p:txBody>
      </p:sp>
      <p:sp>
        <p:nvSpPr>
          <p:cNvPr id="4" name="Title 1">
            <a:extLst>
              <a:ext uri="{FF2B5EF4-FFF2-40B4-BE49-F238E27FC236}">
                <a16:creationId xmlns:a16="http://schemas.microsoft.com/office/drawing/2014/main" id="{C43DD836-83E2-3B08-5806-558C64C16198}"/>
              </a:ext>
            </a:extLst>
          </p:cNvPr>
          <p:cNvSpPr txBox="1">
            <a:spLocks noGrp="1"/>
          </p:cNvSpPr>
          <p:nvPr>
            <p:ph type="title"/>
          </p:nvPr>
        </p:nvSpPr>
        <p:spPr/>
        <p:txBody>
          <a:bodyPr/>
          <a:lstStyle>
            <a:lvl1pPr>
              <a:defRPr/>
            </a:lvl1pPr>
          </a:lstStyle>
          <a:p>
            <a:pPr lvl="0"/>
            <a:r>
              <a:rPr lang="en-US"/>
              <a:t>Click to edit Master title style</a:t>
            </a:r>
          </a:p>
        </p:txBody>
      </p:sp>
      <p:sp>
        <p:nvSpPr>
          <p:cNvPr id="5" name="Date Placeholder 2">
            <a:extLst>
              <a:ext uri="{FF2B5EF4-FFF2-40B4-BE49-F238E27FC236}">
                <a16:creationId xmlns:a16="http://schemas.microsoft.com/office/drawing/2014/main" id="{031F4C36-A149-9DD8-89EB-023C7630407D}"/>
              </a:ext>
            </a:extLst>
          </p:cNvPr>
          <p:cNvSpPr txBox="1">
            <a:spLocks noGrp="1"/>
          </p:cNvSpPr>
          <p:nvPr>
            <p:ph type="dt" sz="half" idx="7"/>
          </p:nvPr>
        </p:nvSpPr>
        <p:spPr/>
        <p:txBody>
          <a:bodyPr/>
          <a:lstStyle>
            <a:lvl1pPr>
              <a:defRPr/>
            </a:lvl1pPr>
          </a:lstStyle>
          <a:p>
            <a:pPr lvl="0"/>
            <a:fld id="{C50A4DAE-E6A4-4D34-AD1B-F0C0AD044079}" type="datetime1">
              <a:rPr lang="en-US"/>
              <a:pPr lvl="0"/>
              <a:t>12/2/2022</a:t>
            </a:fld>
            <a:endParaRPr lang="en-US"/>
          </a:p>
        </p:txBody>
      </p:sp>
      <p:sp>
        <p:nvSpPr>
          <p:cNvPr id="6" name="Footer Placeholder 3">
            <a:extLst>
              <a:ext uri="{FF2B5EF4-FFF2-40B4-BE49-F238E27FC236}">
                <a16:creationId xmlns:a16="http://schemas.microsoft.com/office/drawing/2014/main" id="{3BDC8464-B156-837E-BB76-A7D6507DB095}"/>
              </a:ext>
            </a:extLst>
          </p:cNvPr>
          <p:cNvSpPr txBox="1">
            <a:spLocks noGrp="1"/>
          </p:cNvSpPr>
          <p:nvPr>
            <p:ph type="ftr" sz="quarter" idx="9"/>
          </p:nvPr>
        </p:nvSpPr>
        <p:spPr/>
        <p:txBody>
          <a:bodyPr/>
          <a:lstStyle>
            <a:lvl1pPr>
              <a:defRPr/>
            </a:lvl1pPr>
          </a:lstStyle>
          <a:p>
            <a:pPr lvl="0"/>
            <a:r>
              <a:rPr lang="en-US"/>
              <a:t>             </a:t>
            </a:r>
          </a:p>
        </p:txBody>
      </p:sp>
      <p:sp>
        <p:nvSpPr>
          <p:cNvPr id="7" name="Slide Number Placeholder 4">
            <a:extLst>
              <a:ext uri="{FF2B5EF4-FFF2-40B4-BE49-F238E27FC236}">
                <a16:creationId xmlns:a16="http://schemas.microsoft.com/office/drawing/2014/main" id="{47C0F607-968E-E60D-CDE4-80AE60B06EAD}"/>
              </a:ext>
            </a:extLst>
          </p:cNvPr>
          <p:cNvSpPr txBox="1">
            <a:spLocks noGrp="1"/>
          </p:cNvSpPr>
          <p:nvPr>
            <p:ph type="sldNum" sz="quarter" idx="8"/>
          </p:nvPr>
        </p:nvSpPr>
        <p:spPr/>
        <p:txBody>
          <a:bodyPr/>
          <a:lstStyle>
            <a:lvl1pPr>
              <a:defRPr/>
            </a:lvl1pPr>
          </a:lstStyle>
          <a:p>
            <a:pPr lvl="0"/>
            <a:fld id="{A7CF8941-9ED2-45F0-A6AF-D6DB57353BBD}" type="slidenum">
              <a:t>‹#›</a:t>
            </a:fld>
            <a:endParaRPr lang="en-US"/>
          </a:p>
        </p:txBody>
      </p:sp>
      <p:sp>
        <p:nvSpPr>
          <p:cNvPr id="8" name="TextBox 7">
            <a:extLst>
              <a:ext uri="{FF2B5EF4-FFF2-40B4-BE49-F238E27FC236}">
                <a16:creationId xmlns:a16="http://schemas.microsoft.com/office/drawing/2014/main" id="{ACA85874-42E5-C5CA-B259-7A73926AF8EB}"/>
              </a:ext>
            </a:extLst>
          </p:cNvPr>
          <p:cNvSpPr txBox="1"/>
          <p:nvPr/>
        </p:nvSpPr>
        <p:spPr>
          <a:xfrm>
            <a:off x="2196169" y="641223"/>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Tree>
    <p:extLst>
      <p:ext uri="{BB962C8B-B14F-4D97-AF65-F5344CB8AC3E}">
        <p14:creationId xmlns:p14="http://schemas.microsoft.com/office/powerpoint/2010/main" val="3113736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1">
            <a:extLst>
              <a:ext uri="{FF2B5EF4-FFF2-40B4-BE49-F238E27FC236}">
                <a16:creationId xmlns:a16="http://schemas.microsoft.com/office/drawing/2014/main" id="{E59A8318-3483-D0B0-A361-D968634B4DE0}"/>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GB"/>
          </a:p>
        </p:txBody>
      </p:sp>
      <p:sp>
        <p:nvSpPr>
          <p:cNvPr id="3" name="Rectangle 12">
            <a:extLst>
              <a:ext uri="{FF2B5EF4-FFF2-40B4-BE49-F238E27FC236}">
                <a16:creationId xmlns:a16="http://schemas.microsoft.com/office/drawing/2014/main" id="{466C2100-976F-93AF-2086-67C7770CCEFA}"/>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GB"/>
          </a:p>
        </p:txBody>
      </p:sp>
      <p:sp>
        <p:nvSpPr>
          <p:cNvPr id="4" name="Date Placeholder 1">
            <a:extLst>
              <a:ext uri="{FF2B5EF4-FFF2-40B4-BE49-F238E27FC236}">
                <a16:creationId xmlns:a16="http://schemas.microsoft.com/office/drawing/2014/main" id="{241CFE45-282C-9473-8F9C-61D17AD91C7E}"/>
              </a:ext>
            </a:extLst>
          </p:cNvPr>
          <p:cNvSpPr txBox="1">
            <a:spLocks noGrp="1"/>
          </p:cNvSpPr>
          <p:nvPr>
            <p:ph type="dt" sz="half" idx="7"/>
          </p:nvPr>
        </p:nvSpPr>
        <p:spPr/>
        <p:txBody>
          <a:bodyPr/>
          <a:lstStyle>
            <a:lvl1pPr>
              <a:defRPr/>
            </a:lvl1pPr>
          </a:lstStyle>
          <a:p>
            <a:pPr lvl="0"/>
            <a:fld id="{FB3D4F10-00AF-48AA-B836-99EE6027A373}" type="datetime1">
              <a:rPr lang="en-US"/>
              <a:pPr lvl="0"/>
              <a:t>12/2/2022</a:t>
            </a:fld>
            <a:endParaRPr lang="en-US"/>
          </a:p>
        </p:txBody>
      </p:sp>
      <p:sp>
        <p:nvSpPr>
          <p:cNvPr id="5" name="Footer Placeholder 2">
            <a:extLst>
              <a:ext uri="{FF2B5EF4-FFF2-40B4-BE49-F238E27FC236}">
                <a16:creationId xmlns:a16="http://schemas.microsoft.com/office/drawing/2014/main" id="{EE85698D-88F2-3052-4A89-B838EBD126F0}"/>
              </a:ext>
            </a:extLst>
          </p:cNvPr>
          <p:cNvSpPr txBox="1">
            <a:spLocks noGrp="1"/>
          </p:cNvSpPr>
          <p:nvPr>
            <p:ph type="ftr" sz="quarter" idx="9"/>
          </p:nvPr>
        </p:nvSpPr>
        <p:spPr/>
        <p:txBody>
          <a:bodyPr/>
          <a:lstStyle>
            <a:lvl1pPr>
              <a:defRPr/>
            </a:lvl1pPr>
          </a:lstStyle>
          <a:p>
            <a:pPr lvl="0"/>
            <a:r>
              <a:rPr lang="en-US"/>
              <a:t>             </a:t>
            </a:r>
          </a:p>
        </p:txBody>
      </p:sp>
      <p:sp>
        <p:nvSpPr>
          <p:cNvPr id="6" name="Slide Number Placeholder 3">
            <a:extLst>
              <a:ext uri="{FF2B5EF4-FFF2-40B4-BE49-F238E27FC236}">
                <a16:creationId xmlns:a16="http://schemas.microsoft.com/office/drawing/2014/main" id="{48BB9EE5-3BF3-B3B1-7F72-A89CAAF3BF58}"/>
              </a:ext>
            </a:extLst>
          </p:cNvPr>
          <p:cNvSpPr txBox="1">
            <a:spLocks noGrp="1"/>
          </p:cNvSpPr>
          <p:nvPr>
            <p:ph type="sldNum" sz="quarter" idx="8"/>
          </p:nvPr>
        </p:nvSpPr>
        <p:spPr/>
        <p:txBody>
          <a:bodyPr/>
          <a:lstStyle>
            <a:lvl1pPr>
              <a:defRPr/>
            </a:lvl1pPr>
          </a:lstStyle>
          <a:p>
            <a:pPr lvl="0"/>
            <a:fld id="{BF4D1D49-9CD7-4890-A879-FE351972FB94}" type="slidenum">
              <a:t>‹#›</a:t>
            </a:fld>
            <a:endParaRPr lang="en-US"/>
          </a:p>
        </p:txBody>
      </p:sp>
    </p:spTree>
    <p:extLst>
      <p:ext uri="{BB962C8B-B14F-4D97-AF65-F5344CB8AC3E}">
        <p14:creationId xmlns:p14="http://schemas.microsoft.com/office/powerpoint/2010/main" val="5423031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24">
            <a:extLst>
              <a:ext uri="{FF2B5EF4-FFF2-40B4-BE49-F238E27FC236}">
                <a16:creationId xmlns:a16="http://schemas.microsoft.com/office/drawing/2014/main" id="{54C4862B-E566-BEDC-DCDB-7C8FA2BF3E64}"/>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GB"/>
          </a:p>
        </p:txBody>
      </p:sp>
      <p:sp>
        <p:nvSpPr>
          <p:cNvPr id="3" name="Rectangle 25">
            <a:extLst>
              <a:ext uri="{FF2B5EF4-FFF2-40B4-BE49-F238E27FC236}">
                <a16:creationId xmlns:a16="http://schemas.microsoft.com/office/drawing/2014/main" id="{7B23B005-EF77-76E5-0ED9-2797E0365C04}"/>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GB"/>
          </a:p>
        </p:txBody>
      </p:sp>
      <p:sp>
        <p:nvSpPr>
          <p:cNvPr id="4" name="TextBox 9">
            <a:extLst>
              <a:ext uri="{FF2B5EF4-FFF2-40B4-BE49-F238E27FC236}">
                <a16:creationId xmlns:a16="http://schemas.microsoft.com/office/drawing/2014/main" id="{26CD002E-891C-D6ED-3CFF-0A16E879456A}"/>
              </a:ext>
            </a:extLst>
          </p:cNvPr>
          <p:cNvSpPr txBox="1"/>
          <p:nvPr/>
        </p:nvSpPr>
        <p:spPr>
          <a:xfrm>
            <a:off x="1554150" y="1127546"/>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
        <p:nvSpPr>
          <p:cNvPr id="5" name="Title 1">
            <a:extLst>
              <a:ext uri="{FF2B5EF4-FFF2-40B4-BE49-F238E27FC236}">
                <a16:creationId xmlns:a16="http://schemas.microsoft.com/office/drawing/2014/main" id="{29C7ECE3-6B98-E73E-C642-BB3FC77E3885}"/>
              </a:ext>
            </a:extLst>
          </p:cNvPr>
          <p:cNvSpPr txBox="1">
            <a:spLocks noGrp="1"/>
          </p:cNvSpPr>
          <p:nvPr>
            <p:ph type="title"/>
          </p:nvPr>
        </p:nvSpPr>
        <p:spPr>
          <a:xfrm>
            <a:off x="1970321" y="1282455"/>
            <a:ext cx="2664360" cy="1903241"/>
          </a:xfrm>
        </p:spPr>
        <p:txBody>
          <a:bodyPr anchor="b"/>
          <a:lstStyle>
            <a:lvl1pPr algn="l">
              <a:defRPr sz="2400"/>
            </a:lvl1pPr>
          </a:lstStyle>
          <a:p>
            <a:pPr lvl="0"/>
            <a:r>
              <a:rPr lang="en-US"/>
              <a:t>Click to edit Master title style</a:t>
            </a:r>
          </a:p>
        </p:txBody>
      </p:sp>
      <p:sp>
        <p:nvSpPr>
          <p:cNvPr id="6" name="Content Placeholder 2">
            <a:extLst>
              <a:ext uri="{FF2B5EF4-FFF2-40B4-BE49-F238E27FC236}">
                <a16:creationId xmlns:a16="http://schemas.microsoft.com/office/drawing/2014/main" id="{79F23C72-5F7C-1440-21A6-7168F28D2625}"/>
              </a:ext>
            </a:extLst>
          </p:cNvPr>
          <p:cNvSpPr txBox="1">
            <a:spLocks noGrp="1"/>
          </p:cNvSpPr>
          <p:nvPr>
            <p:ph idx="1"/>
          </p:nvPr>
        </p:nvSpPr>
        <p:spPr>
          <a:xfrm>
            <a:off x="5120155" y="805815"/>
            <a:ext cx="5446276" cy="5244129"/>
          </a:xfrm>
        </p:spPr>
        <p:txBody>
          <a:bodyPr anchor="ctr"/>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Text Placeholder 3">
            <a:extLst>
              <a:ext uri="{FF2B5EF4-FFF2-40B4-BE49-F238E27FC236}">
                <a16:creationId xmlns:a16="http://schemas.microsoft.com/office/drawing/2014/main" id="{01841567-3776-4392-70C4-2CE0E077CD9F}"/>
              </a:ext>
            </a:extLst>
          </p:cNvPr>
          <p:cNvSpPr txBox="1">
            <a:spLocks noGrp="1"/>
          </p:cNvSpPr>
          <p:nvPr>
            <p:ph type="body" idx="2"/>
          </p:nvPr>
        </p:nvSpPr>
        <p:spPr>
          <a:xfrm>
            <a:off x="1970321" y="3186153"/>
            <a:ext cx="2664360" cy="2386401"/>
          </a:xfrm>
        </p:spPr>
        <p:txBody>
          <a:bodyPr/>
          <a:lstStyle>
            <a:lvl1pPr marL="0" indent="0">
              <a:buNone/>
              <a:defRPr sz="1600"/>
            </a:lvl1pPr>
          </a:lstStyle>
          <a:p>
            <a:pPr lvl="0"/>
            <a:r>
              <a:rPr lang="en-US"/>
              <a:t>Edit Master text styles</a:t>
            </a:r>
          </a:p>
        </p:txBody>
      </p:sp>
      <p:sp>
        <p:nvSpPr>
          <p:cNvPr id="8" name="Date Placeholder 4">
            <a:extLst>
              <a:ext uri="{FF2B5EF4-FFF2-40B4-BE49-F238E27FC236}">
                <a16:creationId xmlns:a16="http://schemas.microsoft.com/office/drawing/2014/main" id="{E9C9E2CC-2B2F-126C-1D1B-A65B584B3CF5}"/>
              </a:ext>
            </a:extLst>
          </p:cNvPr>
          <p:cNvSpPr txBox="1">
            <a:spLocks noGrp="1"/>
          </p:cNvSpPr>
          <p:nvPr>
            <p:ph type="dt" sz="half" idx="7"/>
          </p:nvPr>
        </p:nvSpPr>
        <p:spPr/>
        <p:txBody>
          <a:bodyPr/>
          <a:lstStyle>
            <a:lvl1pPr>
              <a:defRPr/>
            </a:lvl1pPr>
          </a:lstStyle>
          <a:p>
            <a:pPr lvl="0"/>
            <a:fld id="{98521B4B-7F89-4765-84CD-BC7F56AB3B6F}" type="datetime1">
              <a:rPr lang="en-US"/>
              <a:pPr lvl="0"/>
              <a:t>12/2/2022</a:t>
            </a:fld>
            <a:endParaRPr lang="en-US"/>
          </a:p>
        </p:txBody>
      </p:sp>
      <p:sp>
        <p:nvSpPr>
          <p:cNvPr id="9" name="Footer Placeholder 5">
            <a:extLst>
              <a:ext uri="{FF2B5EF4-FFF2-40B4-BE49-F238E27FC236}">
                <a16:creationId xmlns:a16="http://schemas.microsoft.com/office/drawing/2014/main" id="{A28BB708-B56C-4494-37EE-F63D1CB87916}"/>
              </a:ext>
            </a:extLst>
          </p:cNvPr>
          <p:cNvSpPr txBox="1">
            <a:spLocks noGrp="1"/>
          </p:cNvSpPr>
          <p:nvPr>
            <p:ph type="ftr" sz="quarter" idx="9"/>
          </p:nvPr>
        </p:nvSpPr>
        <p:spPr/>
        <p:txBody>
          <a:bodyPr/>
          <a:lstStyle>
            <a:lvl1pPr>
              <a:defRPr/>
            </a:lvl1pPr>
          </a:lstStyle>
          <a:p>
            <a:pPr lvl="0"/>
            <a:r>
              <a:rPr lang="en-US"/>
              <a:t>             </a:t>
            </a:r>
          </a:p>
        </p:txBody>
      </p:sp>
      <p:sp>
        <p:nvSpPr>
          <p:cNvPr id="10" name="Slide Number Placeholder 6">
            <a:extLst>
              <a:ext uri="{FF2B5EF4-FFF2-40B4-BE49-F238E27FC236}">
                <a16:creationId xmlns:a16="http://schemas.microsoft.com/office/drawing/2014/main" id="{85E19B1C-8D83-9D99-6A7E-8F12820E5457}"/>
              </a:ext>
            </a:extLst>
          </p:cNvPr>
          <p:cNvSpPr txBox="1">
            <a:spLocks noGrp="1"/>
          </p:cNvSpPr>
          <p:nvPr>
            <p:ph type="sldNum" sz="quarter" idx="8"/>
          </p:nvPr>
        </p:nvSpPr>
        <p:spPr/>
        <p:txBody>
          <a:bodyPr/>
          <a:lstStyle>
            <a:lvl1pPr>
              <a:defRPr/>
            </a:lvl1pPr>
          </a:lstStyle>
          <a:p>
            <a:pPr lvl="0"/>
            <a:fld id="{BE083816-E370-49E6-AC6D-3A93349B4CD6}" type="slidenum">
              <a:t>‹#›</a:t>
            </a:fld>
            <a:endParaRPr lang="en-US"/>
          </a:p>
        </p:txBody>
      </p:sp>
    </p:spTree>
    <p:extLst>
      <p:ext uri="{BB962C8B-B14F-4D97-AF65-F5344CB8AC3E}">
        <p14:creationId xmlns:p14="http://schemas.microsoft.com/office/powerpoint/2010/main" val="911865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Rectangle 18">
            <a:extLst>
              <a:ext uri="{FF2B5EF4-FFF2-40B4-BE49-F238E27FC236}">
                <a16:creationId xmlns:a16="http://schemas.microsoft.com/office/drawing/2014/main" id="{CA306DFF-41E7-BCDE-4EC2-FF09E80C87E0}"/>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GB"/>
          </a:p>
        </p:txBody>
      </p:sp>
      <p:sp>
        <p:nvSpPr>
          <p:cNvPr id="3" name="Rectangle 19">
            <a:extLst>
              <a:ext uri="{FF2B5EF4-FFF2-40B4-BE49-F238E27FC236}">
                <a16:creationId xmlns:a16="http://schemas.microsoft.com/office/drawing/2014/main" id="{792132FC-2461-0937-3B02-294E4C348FA3}"/>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GB"/>
          </a:p>
        </p:txBody>
      </p:sp>
      <p:sp>
        <p:nvSpPr>
          <p:cNvPr id="4" name="Picture Placeholder 2">
            <a:extLst>
              <a:ext uri="{FF2B5EF4-FFF2-40B4-BE49-F238E27FC236}">
                <a16:creationId xmlns:a16="http://schemas.microsoft.com/office/drawing/2014/main" id="{A08899B5-DC6B-956D-C5FA-638FDC75F269}"/>
              </a:ext>
            </a:extLst>
          </p:cNvPr>
          <p:cNvSpPr txBox="1">
            <a:spLocks noGrp="1"/>
          </p:cNvSpPr>
          <p:nvPr>
            <p:ph type="pic" idx="1"/>
          </p:nvPr>
        </p:nvSpPr>
        <p:spPr>
          <a:xfrm>
            <a:off x="6747064" y="3227"/>
            <a:ext cx="4629735" cy="6858000"/>
          </a:xfrm>
          <a:solidFill>
            <a:srgbClr val="FFFFFF">
              <a:alpha val="10000"/>
            </a:srgbClr>
          </a:solidFill>
        </p:spPr>
        <p:txBody>
          <a:bodyPr anchorCtr="1"/>
          <a:lstStyle>
            <a:lvl1pPr marL="0" indent="0" algn="ctr">
              <a:buNone/>
              <a:defRPr sz="2800"/>
            </a:lvl1pPr>
          </a:lstStyle>
          <a:p>
            <a:pPr lvl="0"/>
            <a:endParaRPr lang="en-US"/>
          </a:p>
        </p:txBody>
      </p:sp>
      <p:sp>
        <p:nvSpPr>
          <p:cNvPr id="5" name="TextBox 9">
            <a:extLst>
              <a:ext uri="{FF2B5EF4-FFF2-40B4-BE49-F238E27FC236}">
                <a16:creationId xmlns:a16="http://schemas.microsoft.com/office/drawing/2014/main" id="{8E2DF1C4-E68D-9290-50E0-05D1C8FE8E71}"/>
              </a:ext>
            </a:extLst>
          </p:cNvPr>
          <p:cNvSpPr txBox="1"/>
          <p:nvPr/>
        </p:nvSpPr>
        <p:spPr>
          <a:xfrm>
            <a:off x="1554690" y="1127546"/>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
        <p:nvSpPr>
          <p:cNvPr id="6" name="Title 1">
            <a:extLst>
              <a:ext uri="{FF2B5EF4-FFF2-40B4-BE49-F238E27FC236}">
                <a16:creationId xmlns:a16="http://schemas.microsoft.com/office/drawing/2014/main" id="{5737CF67-8E27-0628-9A62-03A80ECAE840}"/>
              </a:ext>
            </a:extLst>
          </p:cNvPr>
          <p:cNvSpPr txBox="1">
            <a:spLocks noGrp="1"/>
          </p:cNvSpPr>
          <p:nvPr>
            <p:ph type="title"/>
          </p:nvPr>
        </p:nvSpPr>
        <p:spPr>
          <a:xfrm>
            <a:off x="1971245" y="1282455"/>
            <a:ext cx="3970983" cy="1900470"/>
          </a:xfrm>
        </p:spPr>
        <p:txBody>
          <a:bodyPr anchor="b"/>
          <a:lstStyle>
            <a:lvl1pPr algn="l">
              <a:defRPr sz="3200"/>
            </a:lvl1pPr>
          </a:lstStyle>
          <a:p>
            <a:pPr lvl="0"/>
            <a:r>
              <a:rPr lang="en-US"/>
              <a:t>Click to edit Master title style</a:t>
            </a:r>
          </a:p>
        </p:txBody>
      </p:sp>
      <p:sp>
        <p:nvSpPr>
          <p:cNvPr id="7" name="Text Placeholder 3">
            <a:extLst>
              <a:ext uri="{FF2B5EF4-FFF2-40B4-BE49-F238E27FC236}">
                <a16:creationId xmlns:a16="http://schemas.microsoft.com/office/drawing/2014/main" id="{668E0502-6E85-7998-7AEE-6845AD18D40C}"/>
              </a:ext>
            </a:extLst>
          </p:cNvPr>
          <p:cNvSpPr txBox="1">
            <a:spLocks noGrp="1"/>
          </p:cNvSpPr>
          <p:nvPr>
            <p:ph type="body" idx="2"/>
          </p:nvPr>
        </p:nvSpPr>
        <p:spPr>
          <a:xfrm>
            <a:off x="1970321" y="3182925"/>
            <a:ext cx="3971870" cy="2386391"/>
          </a:xfrm>
        </p:spPr>
        <p:txBody>
          <a:bodyPr/>
          <a:lstStyle>
            <a:lvl1pPr marL="0" indent="0">
              <a:buNone/>
              <a:defRPr/>
            </a:lvl1pPr>
          </a:lstStyle>
          <a:p>
            <a:pPr lvl="0"/>
            <a:r>
              <a:rPr lang="en-US"/>
              <a:t>Edit Master text styles</a:t>
            </a:r>
          </a:p>
        </p:txBody>
      </p:sp>
      <p:sp>
        <p:nvSpPr>
          <p:cNvPr id="8" name="Date Placeholder 4">
            <a:extLst>
              <a:ext uri="{FF2B5EF4-FFF2-40B4-BE49-F238E27FC236}">
                <a16:creationId xmlns:a16="http://schemas.microsoft.com/office/drawing/2014/main" id="{D3DFC8B1-F46A-29C5-B7AF-149ACF7FC658}"/>
              </a:ext>
            </a:extLst>
          </p:cNvPr>
          <p:cNvSpPr txBox="1">
            <a:spLocks noGrp="1"/>
          </p:cNvSpPr>
          <p:nvPr>
            <p:ph type="dt" sz="half" idx="7"/>
          </p:nvPr>
        </p:nvSpPr>
        <p:spPr/>
        <p:txBody>
          <a:bodyPr/>
          <a:lstStyle>
            <a:lvl1pPr>
              <a:defRPr/>
            </a:lvl1pPr>
          </a:lstStyle>
          <a:p>
            <a:pPr lvl="0"/>
            <a:fld id="{189100D5-237C-4FCB-B3D8-82F0C0DA7AF3}" type="datetime1">
              <a:rPr lang="en-US"/>
              <a:pPr lvl="0"/>
              <a:t>12/2/2022</a:t>
            </a:fld>
            <a:endParaRPr lang="en-US"/>
          </a:p>
        </p:txBody>
      </p:sp>
      <p:sp>
        <p:nvSpPr>
          <p:cNvPr id="9" name="Footer Placeholder 5">
            <a:extLst>
              <a:ext uri="{FF2B5EF4-FFF2-40B4-BE49-F238E27FC236}">
                <a16:creationId xmlns:a16="http://schemas.microsoft.com/office/drawing/2014/main" id="{EE9D57EF-4A36-67E0-F539-55C4E4AE89C0}"/>
              </a:ext>
            </a:extLst>
          </p:cNvPr>
          <p:cNvSpPr txBox="1">
            <a:spLocks noGrp="1"/>
          </p:cNvSpPr>
          <p:nvPr>
            <p:ph type="ftr" sz="quarter" idx="9"/>
          </p:nvPr>
        </p:nvSpPr>
        <p:spPr/>
        <p:txBody>
          <a:bodyPr/>
          <a:lstStyle>
            <a:lvl1pPr>
              <a:defRPr/>
            </a:lvl1pPr>
          </a:lstStyle>
          <a:p>
            <a:pPr lvl="0"/>
            <a:r>
              <a:rPr lang="en-US"/>
              <a:t>             </a:t>
            </a:r>
          </a:p>
        </p:txBody>
      </p:sp>
      <p:sp>
        <p:nvSpPr>
          <p:cNvPr id="10" name="Slide Number Placeholder 6">
            <a:extLst>
              <a:ext uri="{FF2B5EF4-FFF2-40B4-BE49-F238E27FC236}">
                <a16:creationId xmlns:a16="http://schemas.microsoft.com/office/drawing/2014/main" id="{D8003D4A-B815-6452-105F-BC955681D40D}"/>
              </a:ext>
            </a:extLst>
          </p:cNvPr>
          <p:cNvSpPr txBox="1">
            <a:spLocks noGrp="1"/>
          </p:cNvSpPr>
          <p:nvPr>
            <p:ph type="sldNum" sz="quarter" idx="8"/>
          </p:nvPr>
        </p:nvSpPr>
        <p:spPr/>
        <p:txBody>
          <a:bodyPr/>
          <a:lstStyle>
            <a:lvl1pPr>
              <a:defRPr/>
            </a:lvl1pPr>
          </a:lstStyle>
          <a:p>
            <a:pPr lvl="0"/>
            <a:fld id="{E741F537-5BA8-4874-A038-A1FC89111FAF}" type="slidenum">
              <a:t>‹#›</a:t>
            </a:fld>
            <a:endParaRPr lang="en-US"/>
          </a:p>
        </p:txBody>
      </p:sp>
    </p:spTree>
    <p:extLst>
      <p:ext uri="{BB962C8B-B14F-4D97-AF65-F5344CB8AC3E}">
        <p14:creationId xmlns:p14="http://schemas.microsoft.com/office/powerpoint/2010/main" val="1193219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Rectangle 13">
            <a:extLst>
              <a:ext uri="{FF2B5EF4-FFF2-40B4-BE49-F238E27FC236}">
                <a16:creationId xmlns:a16="http://schemas.microsoft.com/office/drawing/2014/main" id="{321933F5-3834-E71E-32B0-42AF97F256AF}"/>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GB"/>
          </a:p>
        </p:txBody>
      </p:sp>
      <p:sp>
        <p:nvSpPr>
          <p:cNvPr id="3" name="Rectangle 14">
            <a:extLst>
              <a:ext uri="{FF2B5EF4-FFF2-40B4-BE49-F238E27FC236}">
                <a16:creationId xmlns:a16="http://schemas.microsoft.com/office/drawing/2014/main" id="{DD61FD68-9096-87C8-0559-AC4FE483F3BE}"/>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GB"/>
          </a:p>
        </p:txBody>
      </p:sp>
      <p:sp>
        <p:nvSpPr>
          <p:cNvPr id="4" name="TextBox 8">
            <a:extLst>
              <a:ext uri="{FF2B5EF4-FFF2-40B4-BE49-F238E27FC236}">
                <a16:creationId xmlns:a16="http://schemas.microsoft.com/office/drawing/2014/main" id="{D8F06231-1731-23AA-FFEB-3B0CA8EDCA7B}"/>
              </a:ext>
            </a:extLst>
          </p:cNvPr>
          <p:cNvSpPr txBox="1"/>
          <p:nvPr/>
        </p:nvSpPr>
        <p:spPr>
          <a:xfrm>
            <a:off x="2194239" y="641223"/>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
        <p:nvSpPr>
          <p:cNvPr id="5" name="Title 1">
            <a:extLst>
              <a:ext uri="{FF2B5EF4-FFF2-40B4-BE49-F238E27FC236}">
                <a16:creationId xmlns:a16="http://schemas.microsoft.com/office/drawing/2014/main" id="{18758F1B-2655-63B6-546C-420A05CF38A4}"/>
              </a:ext>
            </a:extLst>
          </p:cNvPr>
          <p:cNvSpPr txBox="1">
            <a:spLocks noGrp="1"/>
          </p:cNvSpPr>
          <p:nvPr>
            <p:ph type="title"/>
          </p:nvPr>
        </p:nvSpPr>
        <p:spPr>
          <a:xfrm>
            <a:off x="2611809" y="808055"/>
            <a:ext cx="7954091" cy="1077227"/>
          </a:xfrm>
        </p:spPr>
        <p:txBody>
          <a:bodyPr/>
          <a:lstStyle>
            <a:lvl1pPr>
              <a:defRPr/>
            </a:lvl1pPr>
          </a:lstStyle>
          <a:p>
            <a:pPr lvl="0"/>
            <a:r>
              <a:rPr lang="en-US"/>
              <a:t>Click to edit Master title style</a:t>
            </a:r>
          </a:p>
        </p:txBody>
      </p:sp>
      <p:sp>
        <p:nvSpPr>
          <p:cNvPr id="6" name="Vertical Text Placeholder 2">
            <a:extLst>
              <a:ext uri="{FF2B5EF4-FFF2-40B4-BE49-F238E27FC236}">
                <a16:creationId xmlns:a16="http://schemas.microsoft.com/office/drawing/2014/main" id="{C96DE928-BABB-7108-972A-83BC493177D8}"/>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D3460F74-B905-D990-74FB-E3ACC64A5482}"/>
              </a:ext>
            </a:extLst>
          </p:cNvPr>
          <p:cNvSpPr txBox="1">
            <a:spLocks noGrp="1"/>
          </p:cNvSpPr>
          <p:nvPr>
            <p:ph type="dt" sz="half" idx="7"/>
          </p:nvPr>
        </p:nvSpPr>
        <p:spPr/>
        <p:txBody>
          <a:bodyPr/>
          <a:lstStyle>
            <a:lvl1pPr>
              <a:defRPr/>
            </a:lvl1pPr>
          </a:lstStyle>
          <a:p>
            <a:pPr lvl="0"/>
            <a:fld id="{BA4E4794-77A9-4F7B-A95D-AF90A6A7F3D4}" type="datetime1">
              <a:rPr lang="en-US"/>
              <a:pPr lvl="0"/>
              <a:t>12/2/2022</a:t>
            </a:fld>
            <a:endParaRPr lang="en-US"/>
          </a:p>
        </p:txBody>
      </p:sp>
      <p:sp>
        <p:nvSpPr>
          <p:cNvPr id="8" name="Footer Placeholder 4">
            <a:extLst>
              <a:ext uri="{FF2B5EF4-FFF2-40B4-BE49-F238E27FC236}">
                <a16:creationId xmlns:a16="http://schemas.microsoft.com/office/drawing/2014/main" id="{816B66FE-52E2-71BA-7614-15AF4EFFE9C2}"/>
              </a:ext>
            </a:extLst>
          </p:cNvPr>
          <p:cNvSpPr txBox="1">
            <a:spLocks noGrp="1"/>
          </p:cNvSpPr>
          <p:nvPr>
            <p:ph type="ftr" sz="quarter" idx="9"/>
          </p:nvPr>
        </p:nvSpPr>
        <p:spPr/>
        <p:txBody>
          <a:bodyPr/>
          <a:lstStyle>
            <a:lvl1pPr>
              <a:defRPr/>
            </a:lvl1pPr>
          </a:lstStyle>
          <a:p>
            <a:pPr lvl="0"/>
            <a:r>
              <a:rPr lang="en-US"/>
              <a:t>             </a:t>
            </a:r>
          </a:p>
        </p:txBody>
      </p:sp>
      <p:sp>
        <p:nvSpPr>
          <p:cNvPr id="9" name="Slide Number Placeholder 5">
            <a:extLst>
              <a:ext uri="{FF2B5EF4-FFF2-40B4-BE49-F238E27FC236}">
                <a16:creationId xmlns:a16="http://schemas.microsoft.com/office/drawing/2014/main" id="{23B5319E-C35C-BB91-254F-6E3A7511D668}"/>
              </a:ext>
            </a:extLst>
          </p:cNvPr>
          <p:cNvSpPr txBox="1">
            <a:spLocks noGrp="1"/>
          </p:cNvSpPr>
          <p:nvPr>
            <p:ph type="sldNum" sz="quarter" idx="8"/>
          </p:nvPr>
        </p:nvSpPr>
        <p:spPr/>
        <p:txBody>
          <a:bodyPr/>
          <a:lstStyle>
            <a:lvl1pPr>
              <a:defRPr/>
            </a:lvl1pPr>
          </a:lstStyle>
          <a:p>
            <a:pPr lvl="0"/>
            <a:fld id="{2BA7BC66-4FEC-4BA2-BB6B-23D0B16785D0}" type="slidenum">
              <a:t>‹#›</a:t>
            </a:fld>
            <a:endParaRPr lang="en-US"/>
          </a:p>
        </p:txBody>
      </p:sp>
    </p:spTree>
    <p:extLst>
      <p:ext uri="{BB962C8B-B14F-4D97-AF65-F5344CB8AC3E}">
        <p14:creationId xmlns:p14="http://schemas.microsoft.com/office/powerpoint/2010/main" val="607607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Rectangle 14">
            <a:extLst>
              <a:ext uri="{FF2B5EF4-FFF2-40B4-BE49-F238E27FC236}">
                <a16:creationId xmlns:a16="http://schemas.microsoft.com/office/drawing/2014/main" id="{1C1E6F83-8836-FFBE-4BCD-270AC4E8E99E}"/>
              </a:ext>
            </a:extLst>
          </p:cNvPr>
          <p:cNvSpPr/>
          <p:nvPr/>
        </p:nvSpPr>
        <p:spPr>
          <a:xfrm>
            <a:off x="1004477" y="0"/>
            <a:ext cx="10372313" cy="6858000"/>
          </a:xfrm>
          <a:prstGeom prst="rect">
            <a:avLst/>
          </a:prstGeom>
          <a:solidFill>
            <a:srgbClr val="1F2D29">
              <a:alpha val="92000"/>
            </a:srgbClr>
          </a:solidFill>
          <a:ln cap="flat">
            <a:noFill/>
            <a:prstDash val="solid"/>
          </a:ln>
        </p:spPr>
        <p:txBody>
          <a:bodyPr lIns="0" tIns="0" rIns="0" bIns="0"/>
          <a:lstStyle/>
          <a:p>
            <a:endParaRPr lang="en-GB"/>
          </a:p>
        </p:txBody>
      </p:sp>
      <p:sp>
        <p:nvSpPr>
          <p:cNvPr id="3" name="Rectangle 15">
            <a:extLst>
              <a:ext uri="{FF2B5EF4-FFF2-40B4-BE49-F238E27FC236}">
                <a16:creationId xmlns:a16="http://schemas.microsoft.com/office/drawing/2014/main" id="{82AB7409-0838-9EE9-F30A-44C8B3D91383}"/>
              </a:ext>
            </a:extLst>
          </p:cNvPr>
          <p:cNvSpPr/>
          <p:nvPr/>
        </p:nvSpPr>
        <p:spPr>
          <a:xfrm>
            <a:off x="11377330" y="0"/>
            <a:ext cx="27432" cy="6858000"/>
          </a:xfrm>
          <a:prstGeom prst="rect">
            <a:avLst/>
          </a:prstGeom>
          <a:solidFill>
            <a:srgbClr val="8EC0C1"/>
          </a:solidFill>
          <a:ln cap="flat">
            <a:noFill/>
            <a:prstDash val="solid"/>
          </a:ln>
        </p:spPr>
        <p:txBody>
          <a:bodyPr lIns="0" tIns="0" rIns="0" bIns="0"/>
          <a:lstStyle/>
          <a:p>
            <a:endParaRPr lang="en-GB"/>
          </a:p>
        </p:txBody>
      </p:sp>
      <p:sp>
        <p:nvSpPr>
          <p:cNvPr id="4" name="TextBox 8">
            <a:extLst>
              <a:ext uri="{FF2B5EF4-FFF2-40B4-BE49-F238E27FC236}">
                <a16:creationId xmlns:a16="http://schemas.microsoft.com/office/drawing/2014/main" id="{6498F5D2-750D-FB6C-3A0B-2044285F9F3C}"/>
              </a:ext>
            </a:extLst>
          </p:cNvPr>
          <p:cNvSpPr txBox="1"/>
          <p:nvPr/>
        </p:nvSpPr>
        <p:spPr>
          <a:xfrm rot="5400013">
            <a:off x="10337137" y="416062"/>
            <a:ext cx="415640" cy="369335"/>
          </a:xfrm>
          <a:prstGeom prst="rect">
            <a:avLst/>
          </a:prstGeom>
          <a:noFill/>
          <a:ln cap="flat">
            <a:noFill/>
          </a:ln>
        </p:spPr>
        <p:txBody>
          <a:bodyPr vert="horz" wrap="square" lIns="91440" tIns="45720" rIns="91440" bIns="45720" anchor="t" anchorCtr="0" compatLnSpc="1">
            <a:sp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8EC0C1"/>
                </a:solidFill>
                <a:uFillTx/>
                <a:latin typeface="Wingdings 3" pitchFamily="18"/>
              </a:rPr>
              <a:t>z</a:t>
            </a:r>
            <a:endParaRPr lang="en-US" sz="1000" b="0" i="0" u="none" strike="noStrike" kern="1200" cap="none" spc="0" baseline="0">
              <a:solidFill>
                <a:srgbClr val="8EC0C1"/>
              </a:solidFill>
              <a:uFillTx/>
              <a:latin typeface="MS Shell Dlg 2" pitchFamily="34"/>
            </a:endParaRPr>
          </a:p>
        </p:txBody>
      </p:sp>
      <p:sp>
        <p:nvSpPr>
          <p:cNvPr id="5" name="Vertical Title 1">
            <a:extLst>
              <a:ext uri="{FF2B5EF4-FFF2-40B4-BE49-F238E27FC236}">
                <a16:creationId xmlns:a16="http://schemas.microsoft.com/office/drawing/2014/main" id="{E3684266-36C8-7606-ED41-09DD46ADD0A2}"/>
              </a:ext>
            </a:extLst>
          </p:cNvPr>
          <p:cNvSpPr txBox="1">
            <a:spLocks noGrp="1"/>
          </p:cNvSpPr>
          <p:nvPr>
            <p:ph type="title" orient="vert"/>
          </p:nvPr>
        </p:nvSpPr>
        <p:spPr>
          <a:xfrm>
            <a:off x="9239381" y="805815"/>
            <a:ext cx="1326520" cy="5244129"/>
          </a:xfrm>
        </p:spPr>
        <p:txBody>
          <a:bodyPr vert="eaVert"/>
          <a:lstStyle>
            <a:lvl1pPr algn="l">
              <a:defRPr/>
            </a:lvl1pPr>
          </a:lstStyle>
          <a:p>
            <a:pPr lvl="0"/>
            <a:r>
              <a:rPr lang="en-US"/>
              <a:t>Click to edit Master title style</a:t>
            </a:r>
          </a:p>
        </p:txBody>
      </p:sp>
      <p:sp>
        <p:nvSpPr>
          <p:cNvPr id="6" name="Vertical Text Placeholder 2">
            <a:extLst>
              <a:ext uri="{FF2B5EF4-FFF2-40B4-BE49-F238E27FC236}">
                <a16:creationId xmlns:a16="http://schemas.microsoft.com/office/drawing/2014/main" id="{B8A9A306-F47D-CEFC-5D56-C5AFC5F4CBE7}"/>
              </a:ext>
            </a:extLst>
          </p:cNvPr>
          <p:cNvSpPr txBox="1">
            <a:spLocks noGrp="1"/>
          </p:cNvSpPr>
          <p:nvPr>
            <p:ph type="body" orient="vert" idx="1"/>
          </p:nvPr>
        </p:nvSpPr>
        <p:spPr>
          <a:xfrm>
            <a:off x="2608746" y="970407"/>
            <a:ext cx="6466901" cy="5079537"/>
          </a:xfrm>
        </p:spPr>
        <p:txBody>
          <a:bodyPr vert="eaVert"/>
          <a:lstStyle>
            <a:lvl1pPr>
              <a:defRPr/>
            </a:lvl1pPr>
            <a:lvl2pPr>
              <a:defRPr/>
            </a:lvl2pPr>
            <a:lvl3pPr>
              <a:defRPr/>
            </a:lvl3pPr>
            <a:lvl4pPr>
              <a:defRPr/>
            </a:lvl4pPr>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77ECA3AF-2784-54D9-EA52-AEC6BDB21C74}"/>
              </a:ext>
            </a:extLst>
          </p:cNvPr>
          <p:cNvSpPr txBox="1">
            <a:spLocks noGrp="1"/>
          </p:cNvSpPr>
          <p:nvPr>
            <p:ph type="dt" sz="half" idx="7"/>
          </p:nvPr>
        </p:nvSpPr>
        <p:spPr/>
        <p:txBody>
          <a:bodyPr/>
          <a:lstStyle>
            <a:lvl1pPr>
              <a:defRPr/>
            </a:lvl1pPr>
          </a:lstStyle>
          <a:p>
            <a:pPr lvl="0"/>
            <a:fld id="{0E1EE0E0-3BBF-4FB1-AD65-164A682025FE}" type="datetime1">
              <a:rPr lang="en-US"/>
              <a:pPr lvl="0"/>
              <a:t>12/2/2022</a:t>
            </a:fld>
            <a:endParaRPr lang="en-US"/>
          </a:p>
        </p:txBody>
      </p:sp>
      <p:sp>
        <p:nvSpPr>
          <p:cNvPr id="8" name="Footer Placeholder 4">
            <a:extLst>
              <a:ext uri="{FF2B5EF4-FFF2-40B4-BE49-F238E27FC236}">
                <a16:creationId xmlns:a16="http://schemas.microsoft.com/office/drawing/2014/main" id="{A6864D26-F7E2-BBB0-F1E9-EEE5FBB79007}"/>
              </a:ext>
            </a:extLst>
          </p:cNvPr>
          <p:cNvSpPr txBox="1">
            <a:spLocks noGrp="1"/>
          </p:cNvSpPr>
          <p:nvPr>
            <p:ph type="ftr" sz="quarter" idx="9"/>
          </p:nvPr>
        </p:nvSpPr>
        <p:spPr/>
        <p:txBody>
          <a:bodyPr/>
          <a:lstStyle>
            <a:lvl1pPr>
              <a:defRPr/>
            </a:lvl1pPr>
          </a:lstStyle>
          <a:p>
            <a:pPr lvl="0"/>
            <a:r>
              <a:rPr lang="en-US"/>
              <a:t>             </a:t>
            </a:r>
          </a:p>
        </p:txBody>
      </p:sp>
      <p:sp>
        <p:nvSpPr>
          <p:cNvPr id="9" name="Slide Number Placeholder 5">
            <a:extLst>
              <a:ext uri="{FF2B5EF4-FFF2-40B4-BE49-F238E27FC236}">
                <a16:creationId xmlns:a16="http://schemas.microsoft.com/office/drawing/2014/main" id="{CED6091D-5B6A-CB86-0E0A-AC52B9B800F9}"/>
              </a:ext>
            </a:extLst>
          </p:cNvPr>
          <p:cNvSpPr txBox="1">
            <a:spLocks noGrp="1"/>
          </p:cNvSpPr>
          <p:nvPr>
            <p:ph type="sldNum" sz="quarter" idx="8"/>
          </p:nvPr>
        </p:nvSpPr>
        <p:spPr/>
        <p:txBody>
          <a:bodyPr/>
          <a:lstStyle>
            <a:lvl1pPr>
              <a:defRPr/>
            </a:lvl1pPr>
          </a:lstStyle>
          <a:p>
            <a:pPr lvl="0"/>
            <a:fld id="{37C5A5C2-B66A-4858-8689-6E4612F5C8D3}" type="slidenum">
              <a:t>‹#›</a:t>
            </a:fld>
            <a:endParaRPr lang="en-US"/>
          </a:p>
        </p:txBody>
      </p:sp>
    </p:spTree>
    <p:extLst>
      <p:ext uri="{BB962C8B-B14F-4D97-AF65-F5344CB8AC3E}">
        <p14:creationId xmlns:p14="http://schemas.microsoft.com/office/powerpoint/2010/main" val="29482868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stretch>
            <a:fillRect/>
          </a:stretch>
        </a:blipFill>
        <a:effectLst/>
      </p:bgPr>
    </p:bg>
    <p:spTree>
      <p:nvGrpSpPr>
        <p:cNvPr id="1" name=""/>
        <p:cNvGrpSpPr/>
        <p:nvPr/>
      </p:nvGrpSpPr>
      <p:grpSpPr>
        <a:xfrm>
          <a:off x="0" y="0"/>
          <a:ext cx="0" cy="0"/>
          <a:chOff x="0" y="0"/>
          <a:chExt cx="0" cy="0"/>
        </a:xfrm>
      </p:grpSpPr>
      <p:pic>
        <p:nvPicPr>
          <p:cNvPr id="2" name="Picture 17">
            <a:extLst>
              <a:ext uri="{FF2B5EF4-FFF2-40B4-BE49-F238E27FC236}">
                <a16:creationId xmlns:a16="http://schemas.microsoft.com/office/drawing/2014/main" id="{770FE346-599C-12FA-BAB7-17214049210D}"/>
              </a:ext>
            </a:extLst>
          </p:cNvPr>
          <p:cNvPicPr>
            <a:picLocks noChangeAspect="1"/>
          </p:cNvPicPr>
          <p:nvPr/>
        </p:nvPicPr>
        <p:blipFill>
          <a:blip r:embed="rId14"/>
          <a:stretch>
            <a:fillRect/>
          </a:stretch>
        </p:blipFill>
        <p:spPr>
          <a:xfrm>
            <a:off x="2831796" y="2105204"/>
            <a:ext cx="9360200" cy="4752795"/>
          </a:xfrm>
          <a:prstGeom prst="rect">
            <a:avLst/>
          </a:prstGeom>
          <a:noFill/>
          <a:ln cap="flat">
            <a:noFill/>
          </a:ln>
        </p:spPr>
      </p:pic>
      <p:pic>
        <p:nvPicPr>
          <p:cNvPr id="3" name="Picture 14">
            <a:extLst>
              <a:ext uri="{FF2B5EF4-FFF2-40B4-BE49-F238E27FC236}">
                <a16:creationId xmlns:a16="http://schemas.microsoft.com/office/drawing/2014/main" id="{1A9B9476-66C7-6ADA-90CD-F945E3C6D4C4}"/>
              </a:ext>
            </a:extLst>
          </p:cNvPr>
          <p:cNvPicPr>
            <a:picLocks noChangeAspect="1"/>
          </p:cNvPicPr>
          <p:nvPr/>
        </p:nvPicPr>
        <p:blipFill>
          <a:blip r:embed="rId15"/>
          <a:stretch>
            <a:fillRect/>
          </a:stretch>
        </p:blipFill>
        <p:spPr>
          <a:xfrm>
            <a:off x="0" y="0"/>
            <a:ext cx="12189866" cy="6858000"/>
          </a:xfrm>
          <a:prstGeom prst="rect">
            <a:avLst/>
          </a:prstGeom>
          <a:noFill/>
          <a:ln cap="flat">
            <a:noFill/>
          </a:ln>
        </p:spPr>
      </p:pic>
      <p:sp>
        <p:nvSpPr>
          <p:cNvPr id="4" name="Rectangle 7">
            <a:extLst>
              <a:ext uri="{FF2B5EF4-FFF2-40B4-BE49-F238E27FC236}">
                <a16:creationId xmlns:a16="http://schemas.microsoft.com/office/drawing/2014/main" id="{FFA85723-70AD-854C-1EBD-88346508D8E4}"/>
              </a:ext>
            </a:extLst>
          </p:cNvPr>
          <p:cNvSpPr/>
          <p:nvPr/>
        </p:nvSpPr>
        <p:spPr>
          <a:xfrm>
            <a:off x="0" y="0"/>
            <a:ext cx="964170" cy="6858000"/>
          </a:xfrm>
          <a:prstGeom prst="rect">
            <a:avLst/>
          </a:prstGeom>
          <a:solidFill>
            <a:srgbClr val="1F2D29"/>
          </a:solidFill>
          <a:ln cap="flat">
            <a:noFill/>
            <a:prstDash val="solid"/>
          </a:ln>
        </p:spPr>
        <p:txBody>
          <a:bodyPr lIns="0" tIns="0" rIns="0" bIns="0"/>
          <a:lstStyle/>
          <a:p>
            <a:endParaRPr lang="en-GB"/>
          </a:p>
        </p:txBody>
      </p:sp>
      <p:sp>
        <p:nvSpPr>
          <p:cNvPr id="5" name="Title Placeholder 1">
            <a:extLst>
              <a:ext uri="{FF2B5EF4-FFF2-40B4-BE49-F238E27FC236}">
                <a16:creationId xmlns:a16="http://schemas.microsoft.com/office/drawing/2014/main" id="{83800128-2FAD-93E9-4960-8B5FD7F9D8A1}"/>
              </a:ext>
            </a:extLst>
          </p:cNvPr>
          <p:cNvSpPr txBox="1">
            <a:spLocks noGrp="1"/>
          </p:cNvSpPr>
          <p:nvPr>
            <p:ph type="title"/>
          </p:nvPr>
        </p:nvSpPr>
        <p:spPr>
          <a:xfrm>
            <a:off x="2611809" y="808055"/>
            <a:ext cx="7958334" cy="1077227"/>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6" name="Text Placeholder 2">
            <a:extLst>
              <a:ext uri="{FF2B5EF4-FFF2-40B4-BE49-F238E27FC236}">
                <a16:creationId xmlns:a16="http://schemas.microsoft.com/office/drawing/2014/main" id="{B9BAEFC6-AFA2-255D-0912-C3F01915C933}"/>
              </a:ext>
            </a:extLst>
          </p:cNvPr>
          <p:cNvSpPr txBox="1">
            <a:spLocks noGrp="1"/>
          </p:cNvSpPr>
          <p:nvPr>
            <p:ph type="body" idx="1"/>
          </p:nvPr>
        </p:nvSpPr>
        <p:spPr>
          <a:xfrm>
            <a:off x="2773594" y="2052114"/>
            <a:ext cx="7796540" cy="3997829"/>
          </a:xfrm>
          <a:prstGeom prst="rect">
            <a:avLst/>
          </a:prstGeom>
          <a:noFill/>
          <a:ln>
            <a:noFill/>
          </a:ln>
        </p:spPr>
        <p:txBody>
          <a:bodyPr vert="horz" wrap="square" lIns="91440" tIns="45720" rIns="91440" bIns="45720" anchor="t" anchorCtr="0" compatLnSpc="1">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Sixth level</a:t>
            </a:r>
          </a:p>
          <a:p>
            <a:pPr lvl="6"/>
            <a:r>
              <a:rPr lang="en-US"/>
              <a:t>Seventh level</a:t>
            </a:r>
          </a:p>
          <a:p>
            <a:pPr lvl="7"/>
            <a:r>
              <a:rPr lang="en-US"/>
              <a:t>Eigth level</a:t>
            </a:r>
          </a:p>
          <a:p>
            <a:pPr lvl="8"/>
            <a:r>
              <a:rPr lang="en-US"/>
              <a:t>Ninth level</a:t>
            </a:r>
          </a:p>
        </p:txBody>
      </p:sp>
      <p:sp>
        <p:nvSpPr>
          <p:cNvPr id="7" name="Date Placeholder 3">
            <a:extLst>
              <a:ext uri="{FF2B5EF4-FFF2-40B4-BE49-F238E27FC236}">
                <a16:creationId xmlns:a16="http://schemas.microsoft.com/office/drawing/2014/main" id="{AF998CC1-CDB0-1EA1-AF7A-3681D3003828}"/>
              </a:ext>
            </a:extLst>
          </p:cNvPr>
          <p:cNvSpPr txBox="1">
            <a:spLocks noGrp="1"/>
          </p:cNvSpPr>
          <p:nvPr>
            <p:ph type="dt" sz="half" idx="2"/>
          </p:nvPr>
        </p:nvSpPr>
        <p:spPr>
          <a:xfrm rot="5400013">
            <a:off x="-810067" y="5270601"/>
            <a:ext cx="2662732" cy="182880"/>
          </a:xfrm>
          <a:prstGeom prst="rect">
            <a:avLst/>
          </a:prstGeom>
          <a:noFill/>
          <a:ln>
            <a:noFill/>
          </a:ln>
        </p:spPr>
        <p:txBody>
          <a:bodyPr vert="horz" wrap="square" lIns="91440" tIns="18288"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none" spc="0" baseline="0">
                <a:solidFill>
                  <a:srgbClr val="FFFFFF"/>
                </a:solidFill>
                <a:uFillTx/>
                <a:latin typeface="Arial"/>
              </a:defRPr>
            </a:lvl1pPr>
          </a:lstStyle>
          <a:p>
            <a:pPr lvl="0"/>
            <a:fld id="{08CEA620-412E-4E40-9422-F4606A542CA8}" type="datetime1">
              <a:rPr lang="en-US"/>
              <a:pPr lvl="0"/>
              <a:t>12/2/2022</a:t>
            </a:fld>
            <a:endParaRPr lang="en-US"/>
          </a:p>
        </p:txBody>
      </p:sp>
      <p:sp>
        <p:nvSpPr>
          <p:cNvPr id="8" name="Footer Placeholder 4">
            <a:extLst>
              <a:ext uri="{FF2B5EF4-FFF2-40B4-BE49-F238E27FC236}">
                <a16:creationId xmlns:a16="http://schemas.microsoft.com/office/drawing/2014/main" id="{1AAD19A9-4C42-5492-5E8F-3886F69288C8}"/>
              </a:ext>
            </a:extLst>
          </p:cNvPr>
          <p:cNvSpPr txBox="1">
            <a:spLocks noGrp="1"/>
          </p:cNvSpPr>
          <p:nvPr>
            <p:ph type="ftr" sz="quarter" idx="3"/>
          </p:nvPr>
        </p:nvSpPr>
        <p:spPr>
          <a:xfrm rot="5400013">
            <a:off x="-2237140" y="3661143"/>
            <a:ext cx="5885352" cy="179176"/>
          </a:xfrm>
          <a:prstGeom prst="rect">
            <a:avLst/>
          </a:prstGeom>
          <a:noFill/>
          <a:ln>
            <a:noFill/>
          </a:ln>
        </p:spPr>
        <p:txBody>
          <a:bodyPr vert="horz" wrap="square" lIns="91440" tIns="45720" rIns="91440" bIns="18288" anchor="b" anchorCtr="0" compatLnSpc="1">
            <a:noAutofit/>
          </a:bodyPr>
          <a:lstStyle>
            <a:lvl1pPr marL="0" marR="0" lvl="0" indent="0" algn="r" defTabSz="914400" rtl="0" fontAlgn="auto" hangingPunct="1">
              <a:lnSpc>
                <a:spcPct val="100000"/>
              </a:lnSpc>
              <a:spcBef>
                <a:spcPts val="0"/>
              </a:spcBef>
              <a:spcAft>
                <a:spcPts val="0"/>
              </a:spcAft>
              <a:buNone/>
              <a:tabLst/>
              <a:defRPr lang="en-US" sz="800" b="0" i="0" u="none" strike="noStrike" kern="1200" cap="none" spc="0" baseline="0">
                <a:solidFill>
                  <a:srgbClr val="FFFFFF"/>
                </a:solidFill>
                <a:uFillTx/>
                <a:latin typeface="Arial"/>
              </a:defRPr>
            </a:lvl1pPr>
          </a:lstStyle>
          <a:p>
            <a:pPr lvl="0"/>
            <a:r>
              <a:rPr lang="en-US"/>
              <a:t>             </a:t>
            </a:r>
          </a:p>
        </p:txBody>
      </p:sp>
      <p:sp>
        <p:nvSpPr>
          <p:cNvPr id="9" name="Slide Number Placeholder 5">
            <a:extLst>
              <a:ext uri="{FF2B5EF4-FFF2-40B4-BE49-F238E27FC236}">
                <a16:creationId xmlns:a16="http://schemas.microsoft.com/office/drawing/2014/main" id="{FAA7A7D7-4070-8282-02A3-F993FEE4E725}"/>
              </a:ext>
            </a:extLst>
          </p:cNvPr>
          <p:cNvSpPr txBox="1">
            <a:spLocks noGrp="1"/>
          </p:cNvSpPr>
          <p:nvPr>
            <p:ph type="sldNum" sz="quarter" idx="4"/>
          </p:nvPr>
        </p:nvSpPr>
        <p:spPr>
          <a:xfrm>
            <a:off x="158410" y="164592"/>
            <a:ext cx="636724" cy="322847"/>
          </a:xfrm>
          <a:prstGeom prst="rect">
            <a:avLst/>
          </a:prstGeom>
          <a:noFill/>
          <a:ln>
            <a:noFill/>
          </a:ln>
        </p:spPr>
        <p:txBody>
          <a:bodyPr vert="horz" wrap="square" lIns="91440" tIns="45720" rIns="4572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800" b="0" i="0" u="none" strike="noStrike" kern="1200" cap="none" spc="0" baseline="0">
                <a:solidFill>
                  <a:srgbClr val="FFFFFF"/>
                </a:solidFill>
                <a:uFillTx/>
                <a:latin typeface="Arial"/>
              </a:defRPr>
            </a:lvl1pPr>
          </a:lstStyle>
          <a:p>
            <a:pPr lvl="0"/>
            <a:fld id="{9EC3FB84-AE02-43A8-BAFD-0F3093EF9D17}" type="slidenum">
              <a:t>‹#›</a:t>
            </a:fld>
            <a:endParaRPr lang="en-US"/>
          </a:p>
        </p:txBody>
      </p:sp>
      <p:sp>
        <p:nvSpPr>
          <p:cNvPr id="10" name="Rectangle 56">
            <a:extLst>
              <a:ext uri="{FF2B5EF4-FFF2-40B4-BE49-F238E27FC236}">
                <a16:creationId xmlns:a16="http://schemas.microsoft.com/office/drawing/2014/main" id="{0A13C3C6-6FBB-E39D-9F2C-DB0C9020CA1D}"/>
              </a:ext>
            </a:extLst>
          </p:cNvPr>
          <p:cNvSpPr/>
          <p:nvPr/>
        </p:nvSpPr>
        <p:spPr>
          <a:xfrm>
            <a:off x="962040" y="0"/>
            <a:ext cx="45720" cy="6858000"/>
          </a:xfrm>
          <a:prstGeom prst="rect">
            <a:avLst/>
          </a:prstGeom>
          <a:solidFill>
            <a:srgbClr val="8EC0C1"/>
          </a:solidFill>
          <a:ln cap="flat">
            <a:noFill/>
            <a:prstDash val="solid"/>
          </a:ln>
        </p:spPr>
        <p:txBody>
          <a:bodyPr lIns="0" tIns="0" rIns="0" bIns="0"/>
          <a:lstStyle/>
          <a:p>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r" defTabSz="914400" rtl="0" fontAlgn="auto" hangingPunct="1">
        <a:lnSpc>
          <a:spcPct val="90000"/>
        </a:lnSpc>
        <a:spcBef>
          <a:spcPts val="0"/>
        </a:spcBef>
        <a:spcAft>
          <a:spcPts val="0"/>
        </a:spcAft>
        <a:buNone/>
        <a:tabLst/>
        <a:defRPr lang="en-US" sz="3400" b="0" i="0" u="none" strike="noStrike" kern="1200" cap="none" spc="0" baseline="0">
          <a:solidFill>
            <a:srgbClr val="FFFFFF"/>
          </a:solidFill>
          <a:uFillTx/>
          <a:latin typeface="Arial"/>
        </a:defRPr>
      </a:lvl1pPr>
    </p:titleStyle>
    <p:bodyStyle>
      <a:lvl1pPr marL="344491" marR="0" lvl="0" indent="-344491" algn="l" defTabSz="914400" rtl="0" fontAlgn="auto" hangingPunct="1">
        <a:lnSpc>
          <a:spcPct val="120000"/>
        </a:lnSpc>
        <a:spcBef>
          <a:spcPts val="1000"/>
        </a:spcBef>
        <a:spcAft>
          <a:spcPts val="600"/>
        </a:spcAft>
        <a:buClr>
          <a:srgbClr val="8EC0C1"/>
        </a:buClr>
        <a:buSzPct val="90000"/>
        <a:buFont typeface="Wingdings" pitchFamily="2"/>
        <a:buChar char="§"/>
        <a:tabLst/>
        <a:defRPr lang="en-US" sz="2000" b="0" i="0" u="none" strike="noStrike" kern="1200" cap="none" spc="0" baseline="0">
          <a:solidFill>
            <a:srgbClr val="FFFFFF"/>
          </a:solidFill>
          <a:uFillTx/>
          <a:latin typeface="Arial"/>
        </a:defRPr>
      </a:lvl1pPr>
      <a:lvl2pPr marL="795335" marR="0" lvl="1" indent="-338135" algn="l" defTabSz="914400" rtl="0" fontAlgn="auto" hangingPunct="1">
        <a:lnSpc>
          <a:spcPct val="120000"/>
        </a:lnSpc>
        <a:spcBef>
          <a:spcPts val="500"/>
        </a:spcBef>
        <a:spcAft>
          <a:spcPts val="600"/>
        </a:spcAft>
        <a:buClr>
          <a:srgbClr val="8EC0C1"/>
        </a:buClr>
        <a:buSzPct val="90000"/>
        <a:buFont typeface="Wingdings" pitchFamily="2"/>
        <a:buChar char="§"/>
        <a:tabLst/>
        <a:defRPr lang="en-US" sz="1800" b="0" i="0" u="none" strike="noStrike" kern="1200" cap="none" spc="0" baseline="0">
          <a:solidFill>
            <a:srgbClr val="FFFFFF"/>
          </a:solidFill>
          <a:uFillTx/>
          <a:latin typeface="Arial"/>
        </a:defRPr>
      </a:lvl2pPr>
      <a:lvl3pPr marL="1258891" marR="0" lvl="2" indent="-344491" algn="l" defTabSz="914400" rtl="0" fontAlgn="auto" hangingPunct="1">
        <a:lnSpc>
          <a:spcPct val="120000"/>
        </a:lnSpc>
        <a:spcBef>
          <a:spcPts val="500"/>
        </a:spcBef>
        <a:spcAft>
          <a:spcPts val="600"/>
        </a:spcAft>
        <a:buClr>
          <a:srgbClr val="8EC0C1"/>
        </a:buClr>
        <a:buSzPct val="90000"/>
        <a:buFont typeface="Wingdings" pitchFamily="2"/>
        <a:buChar char="§"/>
        <a:tabLst/>
        <a:defRPr lang="en-US" sz="1600" b="0" i="0" u="none" strike="noStrike" kern="1200" cap="none" spc="0" baseline="0">
          <a:solidFill>
            <a:srgbClr val="FFFFFF"/>
          </a:solidFill>
          <a:uFillTx/>
          <a:latin typeface="Arial"/>
        </a:defRPr>
      </a:lvl3pPr>
      <a:lvl4pPr marL="1709735" marR="0" lvl="3" indent="-338135" algn="l" defTabSz="914400" rtl="0" fontAlgn="auto" hangingPunct="1">
        <a:lnSpc>
          <a:spcPct val="120000"/>
        </a:lnSpc>
        <a:spcBef>
          <a:spcPts val="500"/>
        </a:spcBef>
        <a:spcAft>
          <a:spcPts val="600"/>
        </a:spcAft>
        <a:buClr>
          <a:srgbClr val="8EC0C1"/>
        </a:buClr>
        <a:buSzPct val="90000"/>
        <a:buFont typeface="Wingdings" pitchFamily="2"/>
        <a:buChar char="§"/>
        <a:tabLst/>
        <a:defRPr lang="en-US" sz="1400" b="0" i="0" u="none" strike="noStrike" kern="1200" cap="none" spc="0" baseline="0">
          <a:solidFill>
            <a:srgbClr val="FFFFFF"/>
          </a:solidFill>
          <a:uFillTx/>
          <a:latin typeface="Arial"/>
        </a:defRPr>
      </a:lvl4pPr>
      <a:lvl5pPr marL="2173291" marR="0" lvl="4" indent="-344491" algn="l" defTabSz="914400" rtl="0" fontAlgn="auto" hangingPunct="1">
        <a:lnSpc>
          <a:spcPct val="120000"/>
        </a:lnSpc>
        <a:spcBef>
          <a:spcPts val="500"/>
        </a:spcBef>
        <a:spcAft>
          <a:spcPts val="600"/>
        </a:spcAft>
        <a:buClr>
          <a:srgbClr val="8EC0C1"/>
        </a:buClr>
        <a:buSzPct val="90000"/>
        <a:buFont typeface="Wingdings" pitchFamily="2"/>
        <a:buChar char="§"/>
        <a:tabLst/>
        <a:defRPr lang="en-US" sz="1200" b="0" i="0" u="none" strike="noStrike" kern="1200" cap="none" spc="0" baseline="0">
          <a:solidFill>
            <a:srgbClr val="FFFFFF"/>
          </a:solidFill>
          <a:uFillTx/>
          <a:latin typeface="Arial"/>
        </a:defRPr>
      </a:lvl5pPr>
      <a:lvl6pPr marL="2642615" marR="0" lvl="5" indent="-338328" algn="l" defTabSz="914400" rtl="0" fontAlgn="auto" hangingPunct="1">
        <a:lnSpc>
          <a:spcPct val="120000"/>
        </a:lnSpc>
        <a:spcBef>
          <a:spcPts val="500"/>
        </a:spcBef>
        <a:spcAft>
          <a:spcPts val="600"/>
        </a:spcAft>
        <a:buClr>
          <a:srgbClr val="8EC0C1"/>
        </a:buClr>
        <a:buSzPct val="90000"/>
        <a:buFont typeface="Wingdings" pitchFamily="2"/>
        <a:buChar char="§"/>
        <a:tabLst/>
        <a:defRPr lang="en-US" sz="1200" b="0" i="0" u="none" strike="noStrike" kern="1200" cap="none" spc="0" baseline="0">
          <a:solidFill>
            <a:srgbClr val="FFFFFF"/>
          </a:solidFill>
          <a:uFillTx/>
          <a:latin typeface="Arial"/>
        </a:defRPr>
      </a:lvl6pPr>
      <a:lvl7pPr marL="3108960" marR="0" lvl="6" indent="-338328" algn="l" defTabSz="914400" rtl="0" fontAlgn="auto" hangingPunct="1">
        <a:lnSpc>
          <a:spcPct val="120000"/>
        </a:lnSpc>
        <a:spcBef>
          <a:spcPts val="500"/>
        </a:spcBef>
        <a:spcAft>
          <a:spcPts val="600"/>
        </a:spcAft>
        <a:buClr>
          <a:srgbClr val="8EC0C1"/>
        </a:buClr>
        <a:buSzPct val="90000"/>
        <a:buFont typeface="Wingdings" pitchFamily="2"/>
        <a:buChar char="§"/>
        <a:tabLst/>
        <a:defRPr lang="en-US" sz="1200" b="0" i="0" u="none" strike="noStrike" kern="1200" cap="none" spc="0" baseline="0">
          <a:solidFill>
            <a:srgbClr val="FFFFFF"/>
          </a:solidFill>
          <a:uFillTx/>
          <a:latin typeface="Arial"/>
        </a:defRPr>
      </a:lvl7pPr>
      <a:lvl8pPr marL="3575303" marR="0" lvl="7" indent="-338328" algn="l" defTabSz="914400" rtl="0" fontAlgn="auto" hangingPunct="1">
        <a:lnSpc>
          <a:spcPct val="120000"/>
        </a:lnSpc>
        <a:spcBef>
          <a:spcPts val="500"/>
        </a:spcBef>
        <a:spcAft>
          <a:spcPts val="600"/>
        </a:spcAft>
        <a:buClr>
          <a:srgbClr val="8EC0C1"/>
        </a:buClr>
        <a:buSzPct val="90000"/>
        <a:buFont typeface="Wingdings" pitchFamily="2"/>
        <a:buChar char="§"/>
        <a:tabLst/>
        <a:defRPr lang="en-US" sz="1200" b="0" i="0" u="none" strike="noStrike" kern="1200" cap="none" spc="0" baseline="0">
          <a:solidFill>
            <a:srgbClr val="FFFFFF"/>
          </a:solidFill>
          <a:uFillTx/>
          <a:latin typeface="Arial"/>
        </a:defRPr>
      </a:lvl8pPr>
      <a:lvl9pPr marL="4041648" marR="0" lvl="8" indent="-338328" algn="l" defTabSz="914400" rtl="0" fontAlgn="auto" hangingPunct="1">
        <a:lnSpc>
          <a:spcPct val="120000"/>
        </a:lnSpc>
        <a:spcBef>
          <a:spcPts val="500"/>
        </a:spcBef>
        <a:spcAft>
          <a:spcPts val="600"/>
        </a:spcAft>
        <a:buClr>
          <a:srgbClr val="8EC0C1"/>
        </a:buClr>
        <a:buSzPct val="90000"/>
        <a:buFont typeface="Wingdings" pitchFamily="2"/>
        <a:buChar char="§"/>
        <a:tabLst/>
        <a:defRPr lang="en-US" sz="1200" b="0" i="0" u="none" strike="noStrike" kern="1200" cap="none" spc="0" baseline="0">
          <a:solidFill>
            <a:srgbClr val="FFFFFF"/>
          </a:solidFill>
          <a:uFillTx/>
          <a:latin typeface="Arial"/>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ihasco.co.uk/blog/entry/3234/what-are-the-benefits-of-effective-communication-skills" TargetMode="External"/><Relationship Id="rId2" Type="http://schemas.openxmlformats.org/officeDocument/2006/relationships/hyperlink" Target="https://ecampusontario.pressbooks.pub/profcommsontario/chapter/communication-channel/" TargetMode="External"/><Relationship Id="rId1" Type="http://schemas.openxmlformats.org/officeDocument/2006/relationships/slideLayout" Target="../slideLayouts/slideLayout2.xml"/><Relationship Id="rId5" Type="http://schemas.openxmlformats.org/officeDocument/2006/relationships/hyperlink" Target="https://www.communicationtheory.org/shannon-and-weaver-model-of-communication/" TargetMode="External"/><Relationship Id="rId4" Type="http://schemas.openxmlformats.org/officeDocument/2006/relationships/hyperlink" Target="https://www.toppr.com/guides/business-correspondence-and-reporting/communication/barriers-in-communication/"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97E0A-2709-BE1F-F554-CB83B363D8BD}"/>
              </a:ext>
            </a:extLst>
          </p:cNvPr>
          <p:cNvSpPr txBox="1">
            <a:spLocks noGrp="1"/>
          </p:cNvSpPr>
          <p:nvPr>
            <p:ph type="ctrTitle"/>
          </p:nvPr>
        </p:nvSpPr>
        <p:spPr>
          <a:xfrm>
            <a:off x="1970314" y="2547258"/>
            <a:ext cx="5812972" cy="3603171"/>
          </a:xfrm>
        </p:spPr>
        <p:txBody>
          <a:bodyPr/>
          <a:lstStyle/>
          <a:p>
            <a:pPr lvl="0"/>
            <a:r>
              <a:rPr lang="en-GB" sz="2800" dirty="0">
                <a:latin typeface="Aldhabi" panose="01000000000000000000" pitchFamily="2" charset="-78"/>
                <a:cs typeface="Aldhabi" panose="01000000000000000000" pitchFamily="2" charset="-78"/>
              </a:rPr>
              <a:t>Prepared by:              </a:t>
            </a:r>
            <a:br>
              <a:rPr lang="en-GB" sz="2800" dirty="0">
                <a:latin typeface="Aldhabi" panose="01000000000000000000" pitchFamily="2" charset="-78"/>
                <a:cs typeface="Aldhabi" panose="01000000000000000000" pitchFamily="2" charset="-78"/>
              </a:rPr>
            </a:br>
            <a:r>
              <a:rPr lang="en-GB" sz="4400" dirty="0">
                <a:latin typeface="Aldhabi" panose="01000000000000000000" pitchFamily="2" charset="-78"/>
                <a:cs typeface="Aldhabi" panose="01000000000000000000" pitchFamily="2" charset="-78"/>
              </a:rPr>
              <a:t> Monika Aujla</a:t>
            </a:r>
          </a:p>
        </p:txBody>
      </p:sp>
      <p:sp>
        <p:nvSpPr>
          <p:cNvPr id="3" name="Rectangle 2">
            <a:extLst>
              <a:ext uri="{FF2B5EF4-FFF2-40B4-BE49-F238E27FC236}">
                <a16:creationId xmlns:a16="http://schemas.microsoft.com/office/drawing/2014/main" id="{B35549BB-291F-17C6-1C32-62590B1EDC9B}"/>
              </a:ext>
            </a:extLst>
          </p:cNvPr>
          <p:cNvSpPr/>
          <p:nvPr/>
        </p:nvSpPr>
        <p:spPr>
          <a:xfrm>
            <a:off x="391885" y="250371"/>
            <a:ext cx="9198429" cy="1754326"/>
          </a:xfrm>
          <a:prstGeom prst="rect">
            <a:avLst/>
          </a:prstGeom>
          <a:noFill/>
        </p:spPr>
        <p:txBody>
          <a:bodyPr wrap="square" lIns="91440" tIns="45720" rIns="91440" bIns="45720">
            <a:spAutoFit/>
          </a:bodyPr>
          <a:lstStyle/>
          <a:p>
            <a:pPr algn="ctr"/>
            <a:r>
              <a:rPr lang="en-GB" sz="5400" b="1" i="1" cap="none" spc="0" dirty="0">
                <a:ln w="0"/>
                <a:solidFill>
                  <a:srgbClr val="FF0000"/>
                </a:soli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rPr>
              <a:t>University </a:t>
            </a:r>
            <a:r>
              <a:rPr lang="en-GB" sz="5400" b="1" i="1" cap="none" spc="0" dirty="0">
                <a:ln w="0"/>
                <a:solidFill>
                  <a:srgbClr val="92D050"/>
                </a:soli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rPr>
              <a:t>of</a:t>
            </a:r>
            <a:r>
              <a:rPr lang="en-GB" sz="5400" b="1" i="1" cap="none" spc="0" dirty="0">
                <a:ln w="0"/>
                <a:solidFill>
                  <a:srgbClr val="FF0000"/>
                </a:soli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rPr>
              <a:t> </a:t>
            </a:r>
            <a:r>
              <a:rPr lang="en-GB" sz="5400" b="1" i="1" cap="none" spc="0" dirty="0">
                <a:ln w="0"/>
                <a:solidFill>
                  <a:schemeClr val="accent2">
                    <a:lumMod val="75000"/>
                  </a:schemeClr>
                </a:soli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rPr>
              <a:t>Wales</a:t>
            </a:r>
            <a:r>
              <a:rPr lang="en-GB" sz="5400" b="1" i="1" cap="none" spc="0" dirty="0">
                <a:ln w="0"/>
                <a:solidFill>
                  <a:srgbClr val="FF0000"/>
                </a:soli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rPr>
              <a:t> </a:t>
            </a:r>
            <a:r>
              <a:rPr lang="en-GB" sz="5400" b="1" i="1" cap="none" spc="0" dirty="0">
                <a:ln w="0"/>
                <a:solidFill>
                  <a:srgbClr val="FFFF00"/>
                </a:soli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rPr>
              <a:t>Trinity </a:t>
            </a:r>
            <a:r>
              <a:rPr lang="en-GB" sz="5400" b="1" i="1" cap="none" spc="0" dirty="0">
                <a:ln w="0"/>
                <a:solidFill>
                  <a:srgbClr val="00B050"/>
                </a:soli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rPr>
              <a:t>Saint</a:t>
            </a:r>
            <a:r>
              <a:rPr lang="en-GB" sz="5400" b="1" i="1" cap="none" spc="0" dirty="0">
                <a:ln w="0"/>
                <a:solidFill>
                  <a:srgbClr val="FF0000"/>
                </a:soli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rPr>
              <a:t> David</a:t>
            </a:r>
            <a:r>
              <a:rPr lang="en-GB" sz="5400" b="0" cap="none" spc="0" dirty="0">
                <a:ln w="0"/>
                <a:solidFill>
                  <a:srgbClr val="FF0000"/>
                </a:solidFill>
                <a:effectLst>
                  <a:reflection blurRad="6350" stA="53000" endA="300" endPos="35500" dir="5400000" sy="-90000" algn="bl" rotWithShape="0"/>
                </a:effectLst>
                <a:latin typeface="Algerian" panose="04020705040A02060702" pitchFamily="82" charset="0"/>
              </a:rPr>
              <a:t>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C057C-2979-1E0F-B9F8-C52223AAA3D0}"/>
              </a:ext>
            </a:extLst>
          </p:cNvPr>
          <p:cNvSpPr txBox="1">
            <a:spLocks noGrp="1"/>
          </p:cNvSpPr>
          <p:nvPr>
            <p:ph type="ctrTitle"/>
          </p:nvPr>
        </p:nvSpPr>
        <p:spPr>
          <a:xfrm>
            <a:off x="1619767" y="2135032"/>
            <a:ext cx="6805775" cy="3754139"/>
          </a:xfrm>
        </p:spPr>
        <p:txBody>
          <a:bodyPr>
            <a:noAutofit/>
          </a:bodyPr>
          <a:lstStyle/>
          <a:p>
            <a:pPr lvl="0" algn="l"/>
            <a:r>
              <a:rPr lang="en-GB" sz="4000" dirty="0">
                <a:latin typeface="Aldhabi" panose="01000000000000000000" pitchFamily="2" charset="-78"/>
                <a:cs typeface="Aldhabi" panose="01000000000000000000" pitchFamily="2" charset="-78"/>
              </a:rPr>
              <a:t>In this group project we are going to talk about different types of barriers that can prevent effective communication, communications benefits, we are going to use theories relating to models of communications and what are the channels of communications at UWTSD </a:t>
            </a:r>
          </a:p>
        </p:txBody>
      </p:sp>
      <p:sp>
        <p:nvSpPr>
          <p:cNvPr id="3" name="Subtitle 2">
            <a:extLst>
              <a:ext uri="{FF2B5EF4-FFF2-40B4-BE49-F238E27FC236}">
                <a16:creationId xmlns:a16="http://schemas.microsoft.com/office/drawing/2014/main" id="{946D0BD3-B79A-462E-5164-288D29065904}"/>
              </a:ext>
            </a:extLst>
          </p:cNvPr>
          <p:cNvSpPr txBox="1">
            <a:spLocks noGrp="1"/>
          </p:cNvSpPr>
          <p:nvPr>
            <p:ph type="subTitle" idx="1"/>
          </p:nvPr>
        </p:nvSpPr>
        <p:spPr>
          <a:xfrm>
            <a:off x="819627" y="413282"/>
            <a:ext cx="5357597" cy="1160209"/>
          </a:xfrm>
        </p:spPr>
        <p:txBody>
          <a:bodyPr/>
          <a:lstStyle/>
          <a:p>
            <a:pPr lvl="0"/>
            <a:r>
              <a:rPr lang="en-GB" sz="4800" b="1" i="1" dirty="0">
                <a:solidFill>
                  <a:srgbClr val="00B050"/>
                </a:solidFill>
                <a:effectLst>
                  <a:outerShdw blurRad="38100" dist="38100" dir="2700000" algn="tl">
                    <a:srgbClr val="000000">
                      <a:alpha val="43137"/>
                    </a:srgbClr>
                  </a:outerShdw>
                </a:effectLst>
                <a:latin typeface="Algerian" panose="04020705040A02060702" pitchFamily="82" charset="0"/>
                <a:cs typeface="Arial"/>
              </a:rPr>
              <a:t>Introduction</a:t>
            </a:r>
            <a:r>
              <a:rPr lang="en-GB" sz="4000" dirty="0">
                <a:cs typeface="Arial"/>
              </a:rPr>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F21A9-48E4-6E4B-17FC-64CAB8E81075}"/>
              </a:ext>
            </a:extLst>
          </p:cNvPr>
          <p:cNvSpPr txBox="1">
            <a:spLocks noGrp="1"/>
          </p:cNvSpPr>
          <p:nvPr>
            <p:ph type="title"/>
          </p:nvPr>
        </p:nvSpPr>
        <p:spPr>
          <a:xfrm>
            <a:off x="-185820" y="666541"/>
            <a:ext cx="7958334" cy="1077227"/>
          </a:xfrm>
        </p:spPr>
        <p:txBody>
          <a:bodyPr>
            <a:normAutofit/>
          </a:bodyPr>
          <a:lstStyle/>
          <a:p>
            <a:pPr lvl="0"/>
            <a:r>
              <a:rPr lang="en-GB" sz="4000" b="1" i="1" dirty="0">
                <a:solidFill>
                  <a:srgbClr val="00B050"/>
                </a:solidFill>
                <a:effectLst>
                  <a:outerShdw blurRad="38100" dist="38100" dir="2700000" algn="tl">
                    <a:srgbClr val="000000">
                      <a:alpha val="43137"/>
                    </a:srgbClr>
                  </a:outerShdw>
                </a:effectLst>
                <a:latin typeface="Algerian" panose="04020705040A02060702" pitchFamily="82" charset="0"/>
                <a:cs typeface="Arial"/>
              </a:rPr>
              <a:t>Pictures </a:t>
            </a:r>
            <a:r>
              <a:rPr lang="en-GB" sz="4000" b="1" i="1" dirty="0">
                <a:solidFill>
                  <a:srgbClr val="FF0000"/>
                </a:solidFill>
                <a:effectLst>
                  <a:outerShdw blurRad="38100" dist="38100" dir="2700000" algn="tl">
                    <a:srgbClr val="000000">
                      <a:alpha val="43137"/>
                    </a:srgbClr>
                  </a:outerShdw>
                </a:effectLst>
                <a:latin typeface="Algerian" panose="04020705040A02060702" pitchFamily="82" charset="0"/>
                <a:cs typeface="Arial"/>
              </a:rPr>
              <a:t>of</a:t>
            </a:r>
            <a:r>
              <a:rPr lang="en-GB" sz="4000" b="1" i="1" dirty="0">
                <a:solidFill>
                  <a:srgbClr val="00B050"/>
                </a:solidFill>
                <a:effectLst>
                  <a:outerShdw blurRad="38100" dist="38100" dir="2700000" algn="tl">
                    <a:srgbClr val="000000">
                      <a:alpha val="43137"/>
                    </a:srgbClr>
                  </a:outerShdw>
                </a:effectLst>
                <a:latin typeface="Algerian" panose="04020705040A02060702" pitchFamily="82" charset="0"/>
                <a:cs typeface="Arial"/>
              </a:rPr>
              <a:t> </a:t>
            </a:r>
            <a:r>
              <a:rPr lang="en-GB" sz="4000" b="1" i="1" dirty="0">
                <a:solidFill>
                  <a:schemeClr val="accent5">
                    <a:lumMod val="75000"/>
                  </a:schemeClr>
                </a:solidFill>
                <a:effectLst>
                  <a:outerShdw blurRad="38100" dist="38100" dir="2700000" algn="tl">
                    <a:srgbClr val="000000">
                      <a:alpha val="43137"/>
                    </a:srgbClr>
                  </a:outerShdw>
                </a:effectLst>
                <a:latin typeface="Algerian" panose="04020705040A02060702" pitchFamily="82" charset="0"/>
                <a:cs typeface="Arial"/>
              </a:rPr>
              <a:t>UWTSD</a:t>
            </a:r>
            <a:r>
              <a:rPr lang="en-GB" sz="4000" b="1" i="1" dirty="0">
                <a:solidFill>
                  <a:srgbClr val="00B050"/>
                </a:solidFill>
                <a:effectLst>
                  <a:outerShdw blurRad="38100" dist="38100" dir="2700000" algn="tl">
                    <a:srgbClr val="000000">
                      <a:alpha val="43137"/>
                    </a:srgbClr>
                  </a:outerShdw>
                </a:effectLst>
                <a:latin typeface="Algerian" panose="04020705040A02060702" pitchFamily="82" charset="0"/>
                <a:cs typeface="Arial"/>
              </a:rPr>
              <a:t> </a:t>
            </a:r>
          </a:p>
        </p:txBody>
      </p:sp>
      <p:pic>
        <p:nvPicPr>
          <p:cNvPr id="3" name="Picture 4" descr="A picture containing logo&#10;&#10;Description automatically generated">
            <a:extLst>
              <a:ext uri="{FF2B5EF4-FFF2-40B4-BE49-F238E27FC236}">
                <a16:creationId xmlns:a16="http://schemas.microsoft.com/office/drawing/2014/main" id="{FB1FE6BB-9D4D-573C-0955-FA1FFFE17AA3}"/>
              </a:ext>
            </a:extLst>
          </p:cNvPr>
          <p:cNvPicPr>
            <a:picLocks noGrp="1" noChangeAspect="1"/>
          </p:cNvPicPr>
          <p:nvPr>
            <p:ph idx="1"/>
          </p:nvPr>
        </p:nvPicPr>
        <p:blipFill>
          <a:blip r:embed="rId2"/>
          <a:stretch>
            <a:fillRect/>
          </a:stretch>
        </p:blipFill>
        <p:spPr>
          <a:xfrm>
            <a:off x="7389394" y="2115564"/>
            <a:ext cx="3108201" cy="2059375"/>
          </a:xfrm>
        </p:spPr>
      </p:pic>
      <p:pic>
        <p:nvPicPr>
          <p:cNvPr id="4" name="Picture 5" descr="Graphical user interface, website&#10;&#10;Description automatically generated">
            <a:extLst>
              <a:ext uri="{FF2B5EF4-FFF2-40B4-BE49-F238E27FC236}">
                <a16:creationId xmlns:a16="http://schemas.microsoft.com/office/drawing/2014/main" id="{CE802995-AF05-3385-BBBF-4F72C2CFF500}"/>
              </a:ext>
            </a:extLst>
          </p:cNvPr>
          <p:cNvPicPr>
            <a:picLocks noChangeAspect="1"/>
          </p:cNvPicPr>
          <p:nvPr/>
        </p:nvPicPr>
        <p:blipFill>
          <a:blip r:embed="rId3"/>
          <a:stretch>
            <a:fillRect/>
          </a:stretch>
        </p:blipFill>
        <p:spPr>
          <a:xfrm>
            <a:off x="1503867" y="2259829"/>
            <a:ext cx="5086706" cy="4077995"/>
          </a:xfrm>
          <a:prstGeom prst="rect">
            <a:avLst/>
          </a:prstGeom>
          <a:noFill/>
          <a:ln cap="flat">
            <a:noFill/>
          </a:ln>
        </p:spPr>
      </p:pic>
      <p:pic>
        <p:nvPicPr>
          <p:cNvPr id="5" name="Picture 6" descr="A picture containing building, outdoor&#10;&#10;Description automatically generated">
            <a:extLst>
              <a:ext uri="{FF2B5EF4-FFF2-40B4-BE49-F238E27FC236}">
                <a16:creationId xmlns:a16="http://schemas.microsoft.com/office/drawing/2014/main" id="{B1D6AC8C-213D-293B-2CFC-8150B09B77AD}"/>
              </a:ext>
            </a:extLst>
          </p:cNvPr>
          <p:cNvPicPr>
            <a:picLocks noChangeAspect="1"/>
          </p:cNvPicPr>
          <p:nvPr/>
        </p:nvPicPr>
        <p:blipFill>
          <a:blip r:embed="rId4"/>
          <a:stretch>
            <a:fillRect/>
          </a:stretch>
        </p:blipFill>
        <p:spPr>
          <a:xfrm>
            <a:off x="7470474" y="4715460"/>
            <a:ext cx="2743200" cy="1826550"/>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6EF89BB-61DA-6750-E0B6-EFD7CC3403A8}"/>
              </a:ext>
            </a:extLst>
          </p:cNvPr>
          <p:cNvSpPr txBox="1">
            <a:spLocks noGrp="1"/>
          </p:cNvSpPr>
          <p:nvPr>
            <p:ph idx="1"/>
          </p:nvPr>
        </p:nvSpPr>
        <p:spPr>
          <a:xfrm>
            <a:off x="1206468" y="1807704"/>
            <a:ext cx="5611179" cy="3997829"/>
          </a:xfrm>
        </p:spPr>
        <p:txBody>
          <a:bodyPr/>
          <a:lstStyle/>
          <a:p>
            <a:pPr marL="344171" lvl="0" indent="-344171"/>
            <a:r>
              <a:rPr lang="en-GB" dirty="0">
                <a:cs typeface="Arial"/>
              </a:rPr>
              <a:t>Increased access to job opportunity</a:t>
            </a:r>
            <a:endParaRPr lang="en-US" dirty="0"/>
          </a:p>
          <a:p>
            <a:pPr marL="344171" lvl="0" indent="-344171"/>
            <a:r>
              <a:rPr lang="en-GB" dirty="0">
                <a:cs typeface="Arial"/>
              </a:rPr>
              <a:t>Preparations for a specialized career</a:t>
            </a:r>
          </a:p>
          <a:p>
            <a:pPr marL="344171" lvl="0" indent="-344171"/>
            <a:r>
              <a:rPr lang="en-GB" dirty="0">
                <a:cs typeface="Arial"/>
              </a:rPr>
              <a:t>Increased marketability </a:t>
            </a:r>
          </a:p>
          <a:p>
            <a:pPr marL="344171" lvl="0" indent="-344171"/>
            <a:r>
              <a:rPr lang="en-GB" dirty="0">
                <a:cs typeface="Arial"/>
              </a:rPr>
              <a:t>Personal growth and improved self-esteem </a:t>
            </a:r>
          </a:p>
          <a:p>
            <a:pPr marL="344171" lvl="0" indent="-344171"/>
            <a:r>
              <a:rPr lang="en-GB" dirty="0">
                <a:cs typeface="Arial"/>
              </a:rPr>
              <a:t>Networking opportunities</a:t>
            </a:r>
          </a:p>
        </p:txBody>
      </p:sp>
      <p:grpSp>
        <p:nvGrpSpPr>
          <p:cNvPr id="4" name="Diagram 4">
            <a:extLst>
              <a:ext uri="{FF2B5EF4-FFF2-40B4-BE49-F238E27FC236}">
                <a16:creationId xmlns:a16="http://schemas.microsoft.com/office/drawing/2014/main" id="{D392702D-B21F-3F85-7DBD-8C7CCB9EF9CC}"/>
              </a:ext>
            </a:extLst>
          </p:cNvPr>
          <p:cNvGrpSpPr/>
          <p:nvPr/>
        </p:nvGrpSpPr>
        <p:grpSpPr>
          <a:xfrm>
            <a:off x="6556059" y="1977818"/>
            <a:ext cx="4206240" cy="3657600"/>
            <a:chOff x="6278883" y="2534725"/>
            <a:chExt cx="4206240" cy="3657600"/>
          </a:xfrm>
        </p:grpSpPr>
        <p:sp>
          <p:nvSpPr>
            <p:cNvPr id="5" name="Freeform: Shape 4">
              <a:extLst>
                <a:ext uri="{FF2B5EF4-FFF2-40B4-BE49-F238E27FC236}">
                  <a16:creationId xmlns:a16="http://schemas.microsoft.com/office/drawing/2014/main" id="{97D1D48C-2C29-65D6-874F-33BA39B2D1C4}"/>
                </a:ext>
              </a:extLst>
            </p:cNvPr>
            <p:cNvSpPr/>
            <p:nvPr/>
          </p:nvSpPr>
          <p:spPr>
            <a:xfrm>
              <a:off x="6278883" y="2534725"/>
              <a:ext cx="3657600" cy="3657600"/>
            </a:xfrm>
            <a:custGeom>
              <a:avLst>
                <a:gd name="f8" fmla="val 50000"/>
              </a:avLst>
              <a:gdLst>
                <a:gd name="f1" fmla="val 10800000"/>
                <a:gd name="f2" fmla="val 5400000"/>
                <a:gd name="f3" fmla="val 180"/>
                <a:gd name="f4" fmla="val w"/>
                <a:gd name="f5" fmla="val h"/>
                <a:gd name="f6" fmla="val ss"/>
                <a:gd name="f7" fmla="val 0"/>
                <a:gd name="f8" fmla="val 50000"/>
                <a:gd name="f9" fmla="+- 0 0 -360"/>
                <a:gd name="f10" fmla="+- 0 0 -270"/>
                <a:gd name="f11" fmla="+- 0 0 -180"/>
                <a:gd name="f12" fmla="+- 0 0 -90"/>
                <a:gd name="f13" fmla="abs f4"/>
                <a:gd name="f14" fmla="abs f5"/>
                <a:gd name="f15" fmla="abs f6"/>
                <a:gd name="f16" fmla="val f7"/>
                <a:gd name="f17" fmla="val f8"/>
                <a:gd name="f18" fmla="*/ f9 f1 1"/>
                <a:gd name="f19" fmla="*/ f10 f1 1"/>
                <a:gd name="f20" fmla="*/ f11 f1 1"/>
                <a:gd name="f21" fmla="*/ f12 f1 1"/>
                <a:gd name="f22" fmla="?: f13 f4 1"/>
                <a:gd name="f23" fmla="?: f14 f5 1"/>
                <a:gd name="f24" fmla="?: f15 f6 1"/>
                <a:gd name="f25" fmla="*/ f18 1 f3"/>
                <a:gd name="f26" fmla="*/ f19 1 f3"/>
                <a:gd name="f27" fmla="*/ f20 1 f3"/>
                <a:gd name="f28" fmla="*/ f21 1 f3"/>
                <a:gd name="f29" fmla="*/ f22 1 21600"/>
                <a:gd name="f30" fmla="*/ f23 1 21600"/>
                <a:gd name="f31" fmla="*/ 21600 f22 1"/>
                <a:gd name="f32" fmla="*/ 21600 f23 1"/>
                <a:gd name="f33" fmla="+- f25 0 f2"/>
                <a:gd name="f34" fmla="+- f26 0 f2"/>
                <a:gd name="f35" fmla="+- f27 0 f2"/>
                <a:gd name="f36" fmla="+- f28 0 f2"/>
                <a:gd name="f37" fmla="min f30 f29"/>
                <a:gd name="f38" fmla="*/ f31 1 f24"/>
                <a:gd name="f39" fmla="*/ f32 1 f24"/>
                <a:gd name="f40" fmla="val f38"/>
                <a:gd name="f41" fmla="val f39"/>
                <a:gd name="f42" fmla="*/ f16 f37 1"/>
                <a:gd name="f43" fmla="+- f41 0 f16"/>
                <a:gd name="f44" fmla="+- f40 0 f16"/>
                <a:gd name="f45" fmla="*/ f41 f37 1"/>
                <a:gd name="f46" fmla="*/ f40 f37 1"/>
                <a:gd name="f47" fmla="*/ f43 1 2"/>
                <a:gd name="f48" fmla="*/ f44 1 2"/>
                <a:gd name="f49" fmla="*/ f44 f17 1"/>
                <a:gd name="f50" fmla="+- f16 f47 0"/>
                <a:gd name="f51" fmla="*/ f49 1 200000"/>
                <a:gd name="f52" fmla="*/ f49 1 100000"/>
                <a:gd name="f53" fmla="+- f51 f48 0"/>
                <a:gd name="f54" fmla="*/ f51 f37 1"/>
                <a:gd name="f55" fmla="*/ f50 f37 1"/>
                <a:gd name="f56" fmla="*/ f52 f37 1"/>
                <a:gd name="f57" fmla="*/ f53 f37 1"/>
              </a:gdLst>
              <a:ahLst/>
              <a:cxnLst>
                <a:cxn ang="3cd4">
                  <a:pos x="hc" y="t"/>
                </a:cxn>
                <a:cxn ang="0">
                  <a:pos x="r" y="vc"/>
                </a:cxn>
                <a:cxn ang="cd4">
                  <a:pos x="hc" y="b"/>
                </a:cxn>
                <a:cxn ang="cd2">
                  <a:pos x="l" y="vc"/>
                </a:cxn>
                <a:cxn ang="f33">
                  <a:pos x="f56" y="f42"/>
                </a:cxn>
                <a:cxn ang="f34">
                  <a:pos x="f54" y="f55"/>
                </a:cxn>
                <a:cxn ang="f35">
                  <a:pos x="f42" y="f45"/>
                </a:cxn>
                <a:cxn ang="f35">
                  <a:pos x="f56" y="f45"/>
                </a:cxn>
                <a:cxn ang="f35">
                  <a:pos x="f46" y="f45"/>
                </a:cxn>
                <a:cxn ang="f36">
                  <a:pos x="f57" y="f55"/>
                </a:cxn>
              </a:cxnLst>
              <a:rect l="f54" t="f55" r="f57" b="f45"/>
              <a:pathLst>
                <a:path>
                  <a:moveTo>
                    <a:pt x="f42" y="f45"/>
                  </a:moveTo>
                  <a:lnTo>
                    <a:pt x="f56" y="f42"/>
                  </a:lnTo>
                  <a:lnTo>
                    <a:pt x="f46" y="f45"/>
                  </a:lnTo>
                  <a:close/>
                </a:path>
              </a:pathLst>
            </a:custGeom>
            <a:solidFill>
              <a:srgbClr val="A1D68B"/>
            </a:solidFill>
            <a:ln w="15873" cap="flat">
              <a:solidFill>
                <a:srgbClr val="FFFFFF"/>
              </a:solidFill>
              <a:prstDash val="solid"/>
            </a:ln>
          </p:spPr>
          <p:txBody>
            <a:bodyPr lIns="0" tIns="0" rIns="0" bIns="0"/>
            <a:lstStyle/>
            <a:p>
              <a:endParaRPr lang="en-GB"/>
            </a:p>
          </p:txBody>
        </p:sp>
        <p:sp>
          <p:nvSpPr>
            <p:cNvPr id="6" name="Freeform: Shape 5">
              <a:extLst>
                <a:ext uri="{FF2B5EF4-FFF2-40B4-BE49-F238E27FC236}">
                  <a16:creationId xmlns:a16="http://schemas.microsoft.com/office/drawing/2014/main" id="{3FD67DA5-19BF-2292-24CC-3E51DAF3829B}"/>
                </a:ext>
              </a:extLst>
            </p:cNvPr>
            <p:cNvSpPr/>
            <p:nvPr/>
          </p:nvSpPr>
          <p:spPr>
            <a:xfrm>
              <a:off x="8107683" y="2900842"/>
              <a:ext cx="2377440" cy="650083"/>
            </a:xfrm>
            <a:custGeom>
              <a:avLst/>
              <a:gdLst>
                <a:gd name="f0" fmla="val 10800000"/>
                <a:gd name="f1" fmla="val 5400000"/>
                <a:gd name="f2" fmla="val 180"/>
                <a:gd name="f3" fmla="val w"/>
                <a:gd name="f4" fmla="val h"/>
                <a:gd name="f5" fmla="val 0"/>
                <a:gd name="f6" fmla="val 2377439"/>
                <a:gd name="f7" fmla="val 650081"/>
                <a:gd name="f8" fmla="val 108349"/>
                <a:gd name="f9" fmla="val 48509"/>
                <a:gd name="f10" fmla="val 2269090"/>
                <a:gd name="f11" fmla="val 2328930"/>
                <a:gd name="f12" fmla="val 541732"/>
                <a:gd name="f13" fmla="val 601572"/>
                <a:gd name="f14" fmla="+- 0 0 -90"/>
                <a:gd name="f15" fmla="*/ f3 1 2377439"/>
                <a:gd name="f16" fmla="*/ f4 1 650081"/>
                <a:gd name="f17" fmla="val f5"/>
                <a:gd name="f18" fmla="val f6"/>
                <a:gd name="f19" fmla="val f7"/>
                <a:gd name="f20" fmla="*/ f14 f0 1"/>
                <a:gd name="f21" fmla="+- f19 0 f17"/>
                <a:gd name="f22" fmla="+- f18 0 f17"/>
                <a:gd name="f23" fmla="*/ f20 1 f2"/>
                <a:gd name="f24" fmla="*/ f22 1 2377439"/>
                <a:gd name="f25" fmla="*/ f21 1 650081"/>
                <a:gd name="f26" fmla="*/ 0 f22 1"/>
                <a:gd name="f27" fmla="*/ 108349 f21 1"/>
                <a:gd name="f28" fmla="*/ 108349 f22 1"/>
                <a:gd name="f29" fmla="*/ 0 f21 1"/>
                <a:gd name="f30" fmla="*/ 2269090 f22 1"/>
                <a:gd name="f31" fmla="*/ 2377439 f22 1"/>
                <a:gd name="f32" fmla="*/ 541732 f21 1"/>
                <a:gd name="f33" fmla="*/ 650081 f21 1"/>
                <a:gd name="f34" fmla="+- f23 0 f1"/>
                <a:gd name="f35" fmla="*/ f26 1 2377439"/>
                <a:gd name="f36" fmla="*/ f27 1 650081"/>
                <a:gd name="f37" fmla="*/ f28 1 2377439"/>
                <a:gd name="f38" fmla="*/ f29 1 650081"/>
                <a:gd name="f39" fmla="*/ f30 1 2377439"/>
                <a:gd name="f40" fmla="*/ f31 1 2377439"/>
                <a:gd name="f41" fmla="*/ f32 1 650081"/>
                <a:gd name="f42" fmla="*/ f33 1 650081"/>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377439" h="65008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5873" cap="flat">
              <a:solidFill>
                <a:srgbClr val="A1D68B"/>
              </a:solidFill>
              <a:prstDash val="solid"/>
            </a:ln>
          </p:spPr>
          <p:txBody>
            <a:bodyPr vert="horz" wrap="square" lIns="107935" tIns="107935" rIns="107935" bIns="107935"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a:rPr>
                <a:t>Trust </a:t>
              </a:r>
            </a:p>
          </p:txBody>
        </p:sp>
        <p:sp>
          <p:nvSpPr>
            <p:cNvPr id="7" name="Freeform: Shape 6">
              <a:extLst>
                <a:ext uri="{FF2B5EF4-FFF2-40B4-BE49-F238E27FC236}">
                  <a16:creationId xmlns:a16="http://schemas.microsoft.com/office/drawing/2014/main" id="{9A599FDC-F99B-40B2-B511-5E2D79DC2206}"/>
                </a:ext>
              </a:extLst>
            </p:cNvPr>
            <p:cNvSpPr/>
            <p:nvPr/>
          </p:nvSpPr>
          <p:spPr>
            <a:xfrm>
              <a:off x="8107683" y="3632188"/>
              <a:ext cx="2377440" cy="650083"/>
            </a:xfrm>
            <a:custGeom>
              <a:avLst/>
              <a:gdLst>
                <a:gd name="f0" fmla="val 10800000"/>
                <a:gd name="f1" fmla="val 5400000"/>
                <a:gd name="f2" fmla="val 180"/>
                <a:gd name="f3" fmla="val w"/>
                <a:gd name="f4" fmla="val h"/>
                <a:gd name="f5" fmla="val 0"/>
                <a:gd name="f6" fmla="val 2377439"/>
                <a:gd name="f7" fmla="val 650081"/>
                <a:gd name="f8" fmla="val 108349"/>
                <a:gd name="f9" fmla="val 48509"/>
                <a:gd name="f10" fmla="val 2269090"/>
                <a:gd name="f11" fmla="val 2328930"/>
                <a:gd name="f12" fmla="val 541732"/>
                <a:gd name="f13" fmla="val 601572"/>
                <a:gd name="f14" fmla="+- 0 0 -90"/>
                <a:gd name="f15" fmla="*/ f3 1 2377439"/>
                <a:gd name="f16" fmla="*/ f4 1 650081"/>
                <a:gd name="f17" fmla="val f5"/>
                <a:gd name="f18" fmla="val f6"/>
                <a:gd name="f19" fmla="val f7"/>
                <a:gd name="f20" fmla="*/ f14 f0 1"/>
                <a:gd name="f21" fmla="+- f19 0 f17"/>
                <a:gd name="f22" fmla="+- f18 0 f17"/>
                <a:gd name="f23" fmla="*/ f20 1 f2"/>
                <a:gd name="f24" fmla="*/ f22 1 2377439"/>
                <a:gd name="f25" fmla="*/ f21 1 650081"/>
                <a:gd name="f26" fmla="*/ 0 f22 1"/>
                <a:gd name="f27" fmla="*/ 108349 f21 1"/>
                <a:gd name="f28" fmla="*/ 108349 f22 1"/>
                <a:gd name="f29" fmla="*/ 0 f21 1"/>
                <a:gd name="f30" fmla="*/ 2269090 f22 1"/>
                <a:gd name="f31" fmla="*/ 2377439 f22 1"/>
                <a:gd name="f32" fmla="*/ 541732 f21 1"/>
                <a:gd name="f33" fmla="*/ 650081 f21 1"/>
                <a:gd name="f34" fmla="+- f23 0 f1"/>
                <a:gd name="f35" fmla="*/ f26 1 2377439"/>
                <a:gd name="f36" fmla="*/ f27 1 650081"/>
                <a:gd name="f37" fmla="*/ f28 1 2377439"/>
                <a:gd name="f38" fmla="*/ f29 1 650081"/>
                <a:gd name="f39" fmla="*/ f30 1 2377439"/>
                <a:gd name="f40" fmla="*/ f31 1 2377439"/>
                <a:gd name="f41" fmla="*/ f32 1 650081"/>
                <a:gd name="f42" fmla="*/ f33 1 650081"/>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377439" h="65008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5873" cap="flat">
              <a:solidFill>
                <a:srgbClr val="A1D68B"/>
              </a:solidFill>
              <a:prstDash val="solid"/>
            </a:ln>
          </p:spPr>
          <p:txBody>
            <a:bodyPr vert="horz" wrap="square" lIns="107935" tIns="107935" rIns="107935" bIns="107935"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a:rPr>
                <a:t>Team building </a:t>
              </a:r>
            </a:p>
          </p:txBody>
        </p:sp>
        <p:sp>
          <p:nvSpPr>
            <p:cNvPr id="8" name="Freeform: Shape 7">
              <a:extLst>
                <a:ext uri="{FF2B5EF4-FFF2-40B4-BE49-F238E27FC236}">
                  <a16:creationId xmlns:a16="http://schemas.microsoft.com/office/drawing/2014/main" id="{609E9A1B-6276-563D-F05C-B207B2AE84C2}"/>
                </a:ext>
              </a:extLst>
            </p:cNvPr>
            <p:cNvSpPr/>
            <p:nvPr/>
          </p:nvSpPr>
          <p:spPr>
            <a:xfrm>
              <a:off x="8107683" y="4363525"/>
              <a:ext cx="2377440" cy="650083"/>
            </a:xfrm>
            <a:custGeom>
              <a:avLst/>
              <a:gdLst>
                <a:gd name="f0" fmla="val 10800000"/>
                <a:gd name="f1" fmla="val 5400000"/>
                <a:gd name="f2" fmla="val 180"/>
                <a:gd name="f3" fmla="val w"/>
                <a:gd name="f4" fmla="val h"/>
                <a:gd name="f5" fmla="val 0"/>
                <a:gd name="f6" fmla="val 2377439"/>
                <a:gd name="f7" fmla="val 650081"/>
                <a:gd name="f8" fmla="val 108349"/>
                <a:gd name="f9" fmla="val 48509"/>
                <a:gd name="f10" fmla="val 2269090"/>
                <a:gd name="f11" fmla="val 2328930"/>
                <a:gd name="f12" fmla="val 541732"/>
                <a:gd name="f13" fmla="val 601572"/>
                <a:gd name="f14" fmla="+- 0 0 -90"/>
                <a:gd name="f15" fmla="*/ f3 1 2377439"/>
                <a:gd name="f16" fmla="*/ f4 1 650081"/>
                <a:gd name="f17" fmla="val f5"/>
                <a:gd name="f18" fmla="val f6"/>
                <a:gd name="f19" fmla="val f7"/>
                <a:gd name="f20" fmla="*/ f14 f0 1"/>
                <a:gd name="f21" fmla="+- f19 0 f17"/>
                <a:gd name="f22" fmla="+- f18 0 f17"/>
                <a:gd name="f23" fmla="*/ f20 1 f2"/>
                <a:gd name="f24" fmla="*/ f22 1 2377439"/>
                <a:gd name="f25" fmla="*/ f21 1 650081"/>
                <a:gd name="f26" fmla="*/ 0 f22 1"/>
                <a:gd name="f27" fmla="*/ 108349 f21 1"/>
                <a:gd name="f28" fmla="*/ 108349 f22 1"/>
                <a:gd name="f29" fmla="*/ 0 f21 1"/>
                <a:gd name="f30" fmla="*/ 2269090 f22 1"/>
                <a:gd name="f31" fmla="*/ 2377439 f22 1"/>
                <a:gd name="f32" fmla="*/ 541732 f21 1"/>
                <a:gd name="f33" fmla="*/ 650081 f21 1"/>
                <a:gd name="f34" fmla="+- f23 0 f1"/>
                <a:gd name="f35" fmla="*/ f26 1 2377439"/>
                <a:gd name="f36" fmla="*/ f27 1 650081"/>
                <a:gd name="f37" fmla="*/ f28 1 2377439"/>
                <a:gd name="f38" fmla="*/ f29 1 650081"/>
                <a:gd name="f39" fmla="*/ f30 1 2377439"/>
                <a:gd name="f40" fmla="*/ f31 1 2377439"/>
                <a:gd name="f41" fmla="*/ f32 1 650081"/>
                <a:gd name="f42" fmla="*/ f33 1 650081"/>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377439" h="65008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5873" cap="flat">
              <a:solidFill>
                <a:srgbClr val="A1D68B"/>
              </a:solidFill>
              <a:prstDash val="solid"/>
            </a:ln>
          </p:spPr>
          <p:txBody>
            <a:bodyPr vert="horz" wrap="square" lIns="107935" tIns="107935" rIns="107935" bIns="107935"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a:rPr>
                <a:t>Better relationship </a:t>
              </a:r>
            </a:p>
          </p:txBody>
        </p:sp>
        <p:sp>
          <p:nvSpPr>
            <p:cNvPr id="9" name="Freeform: Shape 8">
              <a:extLst>
                <a:ext uri="{FF2B5EF4-FFF2-40B4-BE49-F238E27FC236}">
                  <a16:creationId xmlns:a16="http://schemas.microsoft.com/office/drawing/2014/main" id="{1D8D1827-5AF5-3645-840D-1E83D1E88299}"/>
                </a:ext>
              </a:extLst>
            </p:cNvPr>
            <p:cNvSpPr/>
            <p:nvPr/>
          </p:nvSpPr>
          <p:spPr>
            <a:xfrm>
              <a:off x="8107683" y="5094872"/>
              <a:ext cx="2377440" cy="650083"/>
            </a:xfrm>
            <a:custGeom>
              <a:avLst/>
              <a:gdLst>
                <a:gd name="f0" fmla="val 10800000"/>
                <a:gd name="f1" fmla="val 5400000"/>
                <a:gd name="f2" fmla="val 180"/>
                <a:gd name="f3" fmla="val w"/>
                <a:gd name="f4" fmla="val h"/>
                <a:gd name="f5" fmla="val 0"/>
                <a:gd name="f6" fmla="val 2377439"/>
                <a:gd name="f7" fmla="val 650081"/>
                <a:gd name="f8" fmla="val 108349"/>
                <a:gd name="f9" fmla="val 48509"/>
                <a:gd name="f10" fmla="val 2269090"/>
                <a:gd name="f11" fmla="val 2328930"/>
                <a:gd name="f12" fmla="val 541732"/>
                <a:gd name="f13" fmla="val 601572"/>
                <a:gd name="f14" fmla="+- 0 0 -90"/>
                <a:gd name="f15" fmla="*/ f3 1 2377439"/>
                <a:gd name="f16" fmla="*/ f4 1 650081"/>
                <a:gd name="f17" fmla="val f5"/>
                <a:gd name="f18" fmla="val f6"/>
                <a:gd name="f19" fmla="val f7"/>
                <a:gd name="f20" fmla="*/ f14 f0 1"/>
                <a:gd name="f21" fmla="+- f19 0 f17"/>
                <a:gd name="f22" fmla="+- f18 0 f17"/>
                <a:gd name="f23" fmla="*/ f20 1 f2"/>
                <a:gd name="f24" fmla="*/ f22 1 2377439"/>
                <a:gd name="f25" fmla="*/ f21 1 650081"/>
                <a:gd name="f26" fmla="*/ 0 f22 1"/>
                <a:gd name="f27" fmla="*/ 108349 f21 1"/>
                <a:gd name="f28" fmla="*/ 108349 f22 1"/>
                <a:gd name="f29" fmla="*/ 0 f21 1"/>
                <a:gd name="f30" fmla="*/ 2269090 f22 1"/>
                <a:gd name="f31" fmla="*/ 2377439 f22 1"/>
                <a:gd name="f32" fmla="*/ 541732 f21 1"/>
                <a:gd name="f33" fmla="*/ 650081 f21 1"/>
                <a:gd name="f34" fmla="+- f23 0 f1"/>
                <a:gd name="f35" fmla="*/ f26 1 2377439"/>
                <a:gd name="f36" fmla="*/ f27 1 650081"/>
                <a:gd name="f37" fmla="*/ f28 1 2377439"/>
                <a:gd name="f38" fmla="*/ f29 1 650081"/>
                <a:gd name="f39" fmla="*/ f30 1 2377439"/>
                <a:gd name="f40" fmla="*/ f31 1 2377439"/>
                <a:gd name="f41" fmla="*/ f32 1 650081"/>
                <a:gd name="f42" fmla="*/ f33 1 650081"/>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377439" h="650081">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FFFFFF">
                <a:alpha val="90000"/>
              </a:srgbClr>
            </a:solidFill>
            <a:ln w="15873" cap="flat">
              <a:solidFill>
                <a:srgbClr val="A1D68B"/>
              </a:solidFill>
              <a:prstDash val="solid"/>
            </a:ln>
          </p:spPr>
          <p:txBody>
            <a:bodyPr vert="horz" wrap="square" lIns="107935" tIns="107935" rIns="107935" bIns="107935" anchor="ctr" anchorCtr="1" compatLnSpc="1">
              <a:noAutofit/>
            </a:bodyPr>
            <a:lstStyle/>
            <a:p>
              <a:pPr marL="0" marR="0" lvl="0" indent="0" algn="ctr" defTabSz="888997"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2000" b="0" i="0" u="none" strike="noStrike" kern="1200" cap="none" spc="0" baseline="0">
                  <a:solidFill>
                    <a:srgbClr val="000000"/>
                  </a:solidFill>
                  <a:uFillTx/>
                  <a:latin typeface="Arial"/>
                </a:rPr>
                <a:t>Problem solving </a:t>
              </a:r>
            </a:p>
          </p:txBody>
        </p:sp>
      </p:grpSp>
      <p:sp>
        <p:nvSpPr>
          <p:cNvPr id="12" name="TextBox 11">
            <a:extLst>
              <a:ext uri="{FF2B5EF4-FFF2-40B4-BE49-F238E27FC236}">
                <a16:creationId xmlns:a16="http://schemas.microsoft.com/office/drawing/2014/main" id="{381AC668-2FEE-DAB4-7C6D-672A14573B80}"/>
              </a:ext>
            </a:extLst>
          </p:cNvPr>
          <p:cNvSpPr txBox="1"/>
          <p:nvPr/>
        </p:nvSpPr>
        <p:spPr>
          <a:xfrm>
            <a:off x="3048000" y="3244334"/>
            <a:ext cx="6096000" cy="369332"/>
          </a:xfrm>
          <a:prstGeom prst="rect">
            <a:avLst/>
          </a:prstGeom>
          <a:noFill/>
        </p:spPr>
        <p:txBody>
          <a:bodyPr wrap="square">
            <a:spAutoFit/>
          </a:bodyPr>
          <a:lstStyle/>
          <a:p>
            <a:r>
              <a:rPr lang="en-GB" dirty="0"/>
              <a:t> </a:t>
            </a:r>
          </a:p>
        </p:txBody>
      </p:sp>
      <p:sp>
        <p:nvSpPr>
          <p:cNvPr id="13" name="Rectangle 12">
            <a:extLst>
              <a:ext uri="{FF2B5EF4-FFF2-40B4-BE49-F238E27FC236}">
                <a16:creationId xmlns:a16="http://schemas.microsoft.com/office/drawing/2014/main" id="{64ACFEE3-3449-465A-3247-FFE13DAA0414}"/>
              </a:ext>
            </a:extLst>
          </p:cNvPr>
          <p:cNvSpPr/>
          <p:nvPr/>
        </p:nvSpPr>
        <p:spPr>
          <a:xfrm>
            <a:off x="256548" y="300368"/>
            <a:ext cx="10728984" cy="1754326"/>
          </a:xfrm>
          <a:prstGeom prst="rect">
            <a:avLst/>
          </a:prstGeom>
          <a:noFill/>
        </p:spPr>
        <p:txBody>
          <a:bodyPr wrap="square" lIns="91440" tIns="45720" rIns="91440" bIns="45720">
            <a:spAutoFit/>
          </a:bodyPr>
          <a:lstStyle/>
          <a:p>
            <a:pPr algn="ctr"/>
            <a:r>
              <a:rPr lang="en-GB" sz="5400" b="1" i="1" cap="none" spc="0" dirty="0">
                <a:ln w="0"/>
                <a:solidFill>
                  <a:schemeClr val="bg1">
                    <a:lumMod val="65000"/>
                  </a:schemeClr>
                </a:soli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rPr>
              <a:t>Benefits</a:t>
            </a:r>
            <a:r>
              <a:rPr lang="en-GB" sz="5400" b="1" i="1" cap="none" spc="0"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rPr>
              <a:t> </a:t>
            </a:r>
            <a:r>
              <a:rPr lang="en-GB" sz="5400" b="1" i="1" cap="none" spc="0" dirty="0">
                <a:ln w="0"/>
                <a:solidFill>
                  <a:srgbClr val="FFC000"/>
                </a:soli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rPr>
              <a:t>of</a:t>
            </a:r>
            <a:r>
              <a:rPr lang="en-GB" sz="5400" b="1" i="1" cap="none" spc="0"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rPr>
              <a:t> </a:t>
            </a:r>
            <a:r>
              <a:rPr lang="en-GB" sz="5400" b="1" i="1" cap="none" spc="0" dirty="0">
                <a:ln w="0"/>
                <a:solidFill>
                  <a:schemeClr val="accent2">
                    <a:lumMod val="60000"/>
                    <a:lumOff val="40000"/>
                  </a:schemeClr>
                </a:soli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rPr>
              <a:t>effective</a:t>
            </a:r>
            <a:r>
              <a:rPr lang="en-GB" sz="5400" b="1" i="1" cap="none" spc="0"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rPr>
              <a:t> </a:t>
            </a:r>
            <a:r>
              <a:rPr lang="en-GB" sz="5400" b="1" i="1" cap="none" spc="0" dirty="0">
                <a:ln w="0"/>
                <a:solidFill>
                  <a:schemeClr val="accent6">
                    <a:lumMod val="60000"/>
                    <a:lumOff val="40000"/>
                  </a:schemeClr>
                </a:soli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rPr>
              <a:t>communication</a:t>
            </a:r>
            <a:r>
              <a:rPr lang="en-GB" sz="5400" b="1" i="1" cap="none" spc="0"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rPr>
              <a:t>  </a:t>
            </a:r>
            <a:endParaRPr lang="en-GB" sz="5400" b="1" i="1" cap="none" spc="0"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FB4A42-8F85-CCA7-6150-6F9B19707684}"/>
              </a:ext>
            </a:extLst>
          </p:cNvPr>
          <p:cNvSpPr txBox="1">
            <a:spLocks noGrp="1"/>
          </p:cNvSpPr>
          <p:nvPr>
            <p:ph idx="1"/>
          </p:nvPr>
        </p:nvSpPr>
        <p:spPr>
          <a:xfrm>
            <a:off x="1318692" y="2269828"/>
            <a:ext cx="5352385" cy="3997829"/>
          </a:xfrm>
        </p:spPr>
        <p:txBody>
          <a:bodyPr>
            <a:normAutofit/>
          </a:bodyPr>
          <a:lstStyle/>
          <a:p>
            <a:pPr marL="344171" lvl="0" indent="-344171"/>
            <a:r>
              <a:rPr lang="en-GB" sz="3200" i="1" dirty="0">
                <a:latin typeface="Aldhabi" panose="01000000000000000000" pitchFamily="2" charset="-78"/>
                <a:cs typeface="Aldhabi" panose="01000000000000000000" pitchFamily="2" charset="-78"/>
              </a:rPr>
              <a:t>Communication channels can be categorized into three principal channels, each of these channels have different strengths and weaknesses </a:t>
            </a:r>
          </a:p>
        </p:txBody>
      </p:sp>
      <p:grpSp>
        <p:nvGrpSpPr>
          <p:cNvPr id="4" name="Diagram 4">
            <a:extLst>
              <a:ext uri="{FF2B5EF4-FFF2-40B4-BE49-F238E27FC236}">
                <a16:creationId xmlns:a16="http://schemas.microsoft.com/office/drawing/2014/main" id="{E554DBE9-84B4-F418-4A79-478082BDA084}"/>
              </a:ext>
            </a:extLst>
          </p:cNvPr>
          <p:cNvGrpSpPr/>
          <p:nvPr/>
        </p:nvGrpSpPr>
        <p:grpSpPr>
          <a:xfrm>
            <a:off x="5061194" y="4014965"/>
            <a:ext cx="5505794" cy="1947956"/>
            <a:chOff x="5061194" y="4014965"/>
            <a:chExt cx="5505794" cy="1947956"/>
          </a:xfrm>
        </p:grpSpPr>
        <p:sp>
          <p:nvSpPr>
            <p:cNvPr id="5" name="Freeform: Shape 4">
              <a:extLst>
                <a:ext uri="{FF2B5EF4-FFF2-40B4-BE49-F238E27FC236}">
                  <a16:creationId xmlns:a16="http://schemas.microsoft.com/office/drawing/2014/main" id="{D30FF340-71BD-61AF-9FD8-3B719416F164}"/>
                </a:ext>
              </a:extLst>
            </p:cNvPr>
            <p:cNvSpPr/>
            <p:nvPr/>
          </p:nvSpPr>
          <p:spPr>
            <a:xfrm>
              <a:off x="7814096" y="4819902"/>
              <a:ext cx="1947955" cy="338071"/>
            </a:xfrm>
            <a:custGeom>
              <a:avLst/>
              <a:gdLst>
                <a:gd name="f0" fmla="val w"/>
                <a:gd name="f1" fmla="val h"/>
                <a:gd name="f2" fmla="val 0"/>
                <a:gd name="f3" fmla="val 1947954"/>
                <a:gd name="f4" fmla="val 338074"/>
                <a:gd name="f5" fmla="val 169037"/>
                <a:gd name="f6" fmla="*/ f0 1 1947954"/>
                <a:gd name="f7" fmla="*/ f1 1 338074"/>
                <a:gd name="f8" fmla="val f2"/>
                <a:gd name="f9" fmla="val f3"/>
                <a:gd name="f10" fmla="val f4"/>
                <a:gd name="f11" fmla="+- f10 0 f8"/>
                <a:gd name="f12" fmla="+- f9 0 f8"/>
                <a:gd name="f13" fmla="*/ f12 1 1947954"/>
                <a:gd name="f14" fmla="*/ f11 1 338074"/>
                <a:gd name="f15" fmla="*/ 0 1 f13"/>
                <a:gd name="f16" fmla="*/ 1947954 1 f13"/>
                <a:gd name="f17" fmla="*/ 0 1 f14"/>
                <a:gd name="f18" fmla="*/ 338074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947954" h="338074">
                  <a:moveTo>
                    <a:pt x="f2" y="f2"/>
                  </a:moveTo>
                  <a:lnTo>
                    <a:pt x="f2" y="f5"/>
                  </a:lnTo>
                  <a:lnTo>
                    <a:pt x="f3" y="f5"/>
                  </a:lnTo>
                  <a:lnTo>
                    <a:pt x="f3" y="f4"/>
                  </a:lnTo>
                </a:path>
              </a:pathLst>
            </a:custGeom>
            <a:noFill/>
            <a:ln w="15873" cap="flat">
              <a:solidFill>
                <a:srgbClr val="7FAA6E"/>
              </a:solidFill>
              <a:prstDash val="solid"/>
            </a:ln>
          </p:spPr>
          <p:txBody>
            <a:bodyPr lIns="0" tIns="0" rIns="0" bIns="0"/>
            <a:lstStyle/>
            <a:p>
              <a:endParaRPr lang="en-GB"/>
            </a:p>
          </p:txBody>
        </p:sp>
        <p:sp>
          <p:nvSpPr>
            <p:cNvPr id="6" name="Freeform: Shape 5">
              <a:extLst>
                <a:ext uri="{FF2B5EF4-FFF2-40B4-BE49-F238E27FC236}">
                  <a16:creationId xmlns:a16="http://schemas.microsoft.com/office/drawing/2014/main" id="{CE5BE3A9-A6D7-5F2F-FD86-7A5D84391461}"/>
                </a:ext>
              </a:extLst>
            </p:cNvPr>
            <p:cNvSpPr/>
            <p:nvPr/>
          </p:nvSpPr>
          <p:spPr>
            <a:xfrm>
              <a:off x="7768376" y="4819902"/>
              <a:ext cx="91440" cy="338071"/>
            </a:xfrm>
            <a:custGeom>
              <a:avLst/>
              <a:gdLst>
                <a:gd name="f0" fmla="val w"/>
                <a:gd name="f1" fmla="val h"/>
                <a:gd name="f2" fmla="val 0"/>
                <a:gd name="f3" fmla="val 91440"/>
                <a:gd name="f4" fmla="val 338074"/>
                <a:gd name="f5" fmla="val 45720"/>
                <a:gd name="f6" fmla="*/ f0 1 91440"/>
                <a:gd name="f7" fmla="*/ f1 1 338074"/>
                <a:gd name="f8" fmla="val f2"/>
                <a:gd name="f9" fmla="val f3"/>
                <a:gd name="f10" fmla="val f4"/>
                <a:gd name="f11" fmla="+- f10 0 f8"/>
                <a:gd name="f12" fmla="+- f9 0 f8"/>
                <a:gd name="f13" fmla="*/ f12 1 91440"/>
                <a:gd name="f14" fmla="*/ f11 1 338074"/>
                <a:gd name="f15" fmla="*/ 0 1 f13"/>
                <a:gd name="f16" fmla="*/ 91440 1 f13"/>
                <a:gd name="f17" fmla="*/ 0 1 f14"/>
                <a:gd name="f18" fmla="*/ 338074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91440" h="338074">
                  <a:moveTo>
                    <a:pt x="f5" y="f2"/>
                  </a:moveTo>
                  <a:lnTo>
                    <a:pt x="f5" y="f4"/>
                  </a:lnTo>
                </a:path>
              </a:pathLst>
            </a:custGeom>
            <a:noFill/>
            <a:ln w="15873" cap="flat">
              <a:solidFill>
                <a:srgbClr val="7FAA6E"/>
              </a:solidFill>
              <a:prstDash val="solid"/>
            </a:ln>
          </p:spPr>
          <p:txBody>
            <a:bodyPr lIns="0" tIns="0" rIns="0" bIns="0"/>
            <a:lstStyle/>
            <a:p>
              <a:endParaRPr lang="en-GB"/>
            </a:p>
          </p:txBody>
        </p:sp>
        <p:sp>
          <p:nvSpPr>
            <p:cNvPr id="7" name="Freeform: Shape 6">
              <a:extLst>
                <a:ext uri="{FF2B5EF4-FFF2-40B4-BE49-F238E27FC236}">
                  <a16:creationId xmlns:a16="http://schemas.microsoft.com/office/drawing/2014/main" id="{23D8DFD6-D632-F2D5-AC3E-04597F3AC3B9}"/>
                </a:ext>
              </a:extLst>
            </p:cNvPr>
            <p:cNvSpPr/>
            <p:nvPr/>
          </p:nvSpPr>
          <p:spPr>
            <a:xfrm>
              <a:off x="5866141" y="4819902"/>
              <a:ext cx="1947955" cy="338071"/>
            </a:xfrm>
            <a:custGeom>
              <a:avLst/>
              <a:gdLst>
                <a:gd name="f0" fmla="val w"/>
                <a:gd name="f1" fmla="val h"/>
                <a:gd name="f2" fmla="val 0"/>
                <a:gd name="f3" fmla="val 1947954"/>
                <a:gd name="f4" fmla="val 338074"/>
                <a:gd name="f5" fmla="val 169037"/>
                <a:gd name="f6" fmla="*/ f0 1 1947954"/>
                <a:gd name="f7" fmla="*/ f1 1 338074"/>
                <a:gd name="f8" fmla="val f2"/>
                <a:gd name="f9" fmla="val f3"/>
                <a:gd name="f10" fmla="val f4"/>
                <a:gd name="f11" fmla="+- f10 0 f8"/>
                <a:gd name="f12" fmla="+- f9 0 f8"/>
                <a:gd name="f13" fmla="*/ f12 1 1947954"/>
                <a:gd name="f14" fmla="*/ f11 1 338074"/>
                <a:gd name="f15" fmla="*/ 0 1 f13"/>
                <a:gd name="f16" fmla="*/ 1947954 1 f13"/>
                <a:gd name="f17" fmla="*/ 0 1 f14"/>
                <a:gd name="f18" fmla="*/ 338074 1 f14"/>
                <a:gd name="f19" fmla="*/ f15 f6 1"/>
                <a:gd name="f20" fmla="*/ f16 f6 1"/>
                <a:gd name="f21" fmla="*/ f18 f7 1"/>
                <a:gd name="f22" fmla="*/ f17 f7 1"/>
              </a:gdLst>
              <a:ahLst/>
              <a:cxnLst>
                <a:cxn ang="3cd4">
                  <a:pos x="hc" y="t"/>
                </a:cxn>
                <a:cxn ang="0">
                  <a:pos x="r" y="vc"/>
                </a:cxn>
                <a:cxn ang="cd4">
                  <a:pos x="hc" y="b"/>
                </a:cxn>
                <a:cxn ang="cd2">
                  <a:pos x="l" y="vc"/>
                </a:cxn>
              </a:cxnLst>
              <a:rect l="f19" t="f22" r="f20" b="f21"/>
              <a:pathLst>
                <a:path w="1947954" h="338074">
                  <a:moveTo>
                    <a:pt x="f3" y="f2"/>
                  </a:moveTo>
                  <a:lnTo>
                    <a:pt x="f3" y="f5"/>
                  </a:lnTo>
                  <a:lnTo>
                    <a:pt x="f2" y="f5"/>
                  </a:lnTo>
                  <a:lnTo>
                    <a:pt x="f2" y="f4"/>
                  </a:lnTo>
                </a:path>
              </a:pathLst>
            </a:custGeom>
            <a:noFill/>
            <a:ln w="15873" cap="flat">
              <a:solidFill>
                <a:srgbClr val="7FAA6E"/>
              </a:solidFill>
              <a:prstDash val="solid"/>
            </a:ln>
          </p:spPr>
          <p:txBody>
            <a:bodyPr lIns="0" tIns="0" rIns="0" bIns="0"/>
            <a:lstStyle/>
            <a:p>
              <a:endParaRPr lang="en-GB"/>
            </a:p>
          </p:txBody>
        </p:sp>
        <p:sp>
          <p:nvSpPr>
            <p:cNvPr id="8" name="Freeform: Shape 7">
              <a:extLst>
                <a:ext uri="{FF2B5EF4-FFF2-40B4-BE49-F238E27FC236}">
                  <a16:creationId xmlns:a16="http://schemas.microsoft.com/office/drawing/2014/main" id="{5B38A856-80F1-205A-4A61-D1CA3F87650B}"/>
                </a:ext>
              </a:extLst>
            </p:cNvPr>
            <p:cNvSpPr/>
            <p:nvPr/>
          </p:nvSpPr>
          <p:spPr>
            <a:xfrm>
              <a:off x="7009150" y="4014965"/>
              <a:ext cx="1609883" cy="804937"/>
            </a:xfrm>
            <a:custGeom>
              <a:avLst/>
              <a:gdLst>
                <a:gd name="f0" fmla="val 10800000"/>
                <a:gd name="f1" fmla="val 5400000"/>
                <a:gd name="f2" fmla="val 180"/>
                <a:gd name="f3" fmla="val w"/>
                <a:gd name="f4" fmla="val h"/>
                <a:gd name="f5" fmla="val 0"/>
                <a:gd name="f6" fmla="val 1609879"/>
                <a:gd name="f7" fmla="val 804939"/>
                <a:gd name="f8" fmla="+- 0 0 -90"/>
                <a:gd name="f9" fmla="*/ f3 1 1609879"/>
                <a:gd name="f10" fmla="*/ f4 1 804939"/>
                <a:gd name="f11" fmla="val f5"/>
                <a:gd name="f12" fmla="val f6"/>
                <a:gd name="f13" fmla="val f7"/>
                <a:gd name="f14" fmla="*/ f8 f0 1"/>
                <a:gd name="f15" fmla="+- f13 0 f11"/>
                <a:gd name="f16" fmla="+- f12 0 f11"/>
                <a:gd name="f17" fmla="*/ f14 1 f2"/>
                <a:gd name="f18" fmla="*/ f16 1 1609879"/>
                <a:gd name="f19" fmla="*/ f15 1 804939"/>
                <a:gd name="f20" fmla="*/ 0 f16 1"/>
                <a:gd name="f21" fmla="*/ 0 f15 1"/>
                <a:gd name="f22" fmla="*/ 1609879 f16 1"/>
                <a:gd name="f23" fmla="*/ 804939 f15 1"/>
                <a:gd name="f24" fmla="+- f17 0 f1"/>
                <a:gd name="f25" fmla="*/ f20 1 1609879"/>
                <a:gd name="f26" fmla="*/ f21 1 804939"/>
                <a:gd name="f27" fmla="*/ f22 1 1609879"/>
                <a:gd name="f28" fmla="*/ f23 1 80493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609879" h="804939">
                  <a:moveTo>
                    <a:pt x="f5" y="f5"/>
                  </a:moveTo>
                  <a:lnTo>
                    <a:pt x="f6" y="f5"/>
                  </a:lnTo>
                  <a:lnTo>
                    <a:pt x="f6" y="f7"/>
                  </a:lnTo>
                  <a:lnTo>
                    <a:pt x="f5" y="f7"/>
                  </a:lnTo>
                  <a:lnTo>
                    <a:pt x="f5" y="f5"/>
                  </a:lnTo>
                  <a:close/>
                </a:path>
              </a:pathLst>
            </a:custGeom>
            <a:solidFill>
              <a:srgbClr val="A1D68B"/>
            </a:solidFill>
            <a:ln w="15873" cap="flat">
              <a:solidFill>
                <a:srgbClr val="FFFFFF"/>
              </a:solidFill>
              <a:prstDash val="solid"/>
            </a:ln>
          </p:spPr>
          <p:txBody>
            <a:bodyPr vert="horz" wrap="square" lIns="18416" tIns="18416" rIns="18416" bIns="18416" anchor="ctr" anchorCtr="1" compatLnSpc="1">
              <a:noAutofit/>
            </a:bodyPr>
            <a:lstStyle/>
            <a:p>
              <a:pPr marL="0" marR="0" lvl="0" indent="0" algn="ctr" defTabSz="1289047"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900" b="0" i="0" u="none" strike="noStrike" kern="1200" cap="none" spc="0" baseline="0">
                  <a:solidFill>
                    <a:srgbClr val="FFFFFF"/>
                  </a:solidFill>
                  <a:uFillTx/>
                  <a:latin typeface="Arial"/>
                </a:rPr>
                <a:t>Channel </a:t>
              </a:r>
            </a:p>
          </p:txBody>
        </p:sp>
        <p:sp>
          <p:nvSpPr>
            <p:cNvPr id="9" name="Freeform: Shape 8">
              <a:extLst>
                <a:ext uri="{FF2B5EF4-FFF2-40B4-BE49-F238E27FC236}">
                  <a16:creationId xmlns:a16="http://schemas.microsoft.com/office/drawing/2014/main" id="{4D36ED73-3458-64A9-2FB4-F31DC34D352A}"/>
                </a:ext>
              </a:extLst>
            </p:cNvPr>
            <p:cNvSpPr/>
            <p:nvPr/>
          </p:nvSpPr>
          <p:spPr>
            <a:xfrm>
              <a:off x="5061194" y="5157984"/>
              <a:ext cx="1609883" cy="804937"/>
            </a:xfrm>
            <a:custGeom>
              <a:avLst/>
              <a:gdLst>
                <a:gd name="f0" fmla="val 10800000"/>
                <a:gd name="f1" fmla="val 5400000"/>
                <a:gd name="f2" fmla="val 180"/>
                <a:gd name="f3" fmla="val w"/>
                <a:gd name="f4" fmla="val h"/>
                <a:gd name="f5" fmla="val 0"/>
                <a:gd name="f6" fmla="val 1609879"/>
                <a:gd name="f7" fmla="val 804939"/>
                <a:gd name="f8" fmla="+- 0 0 -90"/>
                <a:gd name="f9" fmla="*/ f3 1 1609879"/>
                <a:gd name="f10" fmla="*/ f4 1 804939"/>
                <a:gd name="f11" fmla="val f5"/>
                <a:gd name="f12" fmla="val f6"/>
                <a:gd name="f13" fmla="val f7"/>
                <a:gd name="f14" fmla="*/ f8 f0 1"/>
                <a:gd name="f15" fmla="+- f13 0 f11"/>
                <a:gd name="f16" fmla="+- f12 0 f11"/>
                <a:gd name="f17" fmla="*/ f14 1 f2"/>
                <a:gd name="f18" fmla="*/ f16 1 1609879"/>
                <a:gd name="f19" fmla="*/ f15 1 804939"/>
                <a:gd name="f20" fmla="*/ 0 f16 1"/>
                <a:gd name="f21" fmla="*/ 0 f15 1"/>
                <a:gd name="f22" fmla="*/ 1609879 f16 1"/>
                <a:gd name="f23" fmla="*/ 804939 f15 1"/>
                <a:gd name="f24" fmla="+- f17 0 f1"/>
                <a:gd name="f25" fmla="*/ f20 1 1609879"/>
                <a:gd name="f26" fmla="*/ f21 1 804939"/>
                <a:gd name="f27" fmla="*/ f22 1 1609879"/>
                <a:gd name="f28" fmla="*/ f23 1 80493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609879" h="804939">
                  <a:moveTo>
                    <a:pt x="f5" y="f5"/>
                  </a:moveTo>
                  <a:lnTo>
                    <a:pt x="f6" y="f5"/>
                  </a:lnTo>
                  <a:lnTo>
                    <a:pt x="f6" y="f7"/>
                  </a:lnTo>
                  <a:lnTo>
                    <a:pt x="f5" y="f7"/>
                  </a:lnTo>
                  <a:lnTo>
                    <a:pt x="f5" y="f5"/>
                  </a:lnTo>
                  <a:close/>
                </a:path>
              </a:pathLst>
            </a:custGeom>
            <a:solidFill>
              <a:srgbClr val="A1D68B"/>
            </a:solidFill>
            <a:ln w="15873" cap="flat">
              <a:solidFill>
                <a:srgbClr val="FFFFFF"/>
              </a:solidFill>
              <a:prstDash val="solid"/>
            </a:ln>
          </p:spPr>
          <p:txBody>
            <a:bodyPr vert="horz" wrap="square" lIns="18416" tIns="18416" rIns="18416" bIns="18416" anchor="ctr" anchorCtr="1" compatLnSpc="1">
              <a:noAutofit/>
            </a:bodyPr>
            <a:lstStyle/>
            <a:p>
              <a:pPr marL="0" marR="0" lvl="0" indent="0" algn="ctr" defTabSz="1289047"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900" b="0" i="0" u="none" strike="noStrike" kern="1200" cap="none" spc="0" baseline="0">
                  <a:solidFill>
                    <a:srgbClr val="FFFFFF"/>
                  </a:solidFill>
                  <a:uFillTx/>
                  <a:latin typeface="Arial"/>
                </a:rPr>
                <a:t>Verbal</a:t>
              </a:r>
            </a:p>
          </p:txBody>
        </p:sp>
        <p:sp>
          <p:nvSpPr>
            <p:cNvPr id="10" name="Freeform: Shape 9">
              <a:extLst>
                <a:ext uri="{FF2B5EF4-FFF2-40B4-BE49-F238E27FC236}">
                  <a16:creationId xmlns:a16="http://schemas.microsoft.com/office/drawing/2014/main" id="{FDEF460F-2D0B-60D2-F00A-9CD982C477C5}"/>
                </a:ext>
              </a:extLst>
            </p:cNvPr>
            <p:cNvSpPr/>
            <p:nvPr/>
          </p:nvSpPr>
          <p:spPr>
            <a:xfrm>
              <a:off x="7009150" y="5157984"/>
              <a:ext cx="1609883" cy="804937"/>
            </a:xfrm>
            <a:custGeom>
              <a:avLst/>
              <a:gdLst>
                <a:gd name="f0" fmla="val 10800000"/>
                <a:gd name="f1" fmla="val 5400000"/>
                <a:gd name="f2" fmla="val 180"/>
                <a:gd name="f3" fmla="val w"/>
                <a:gd name="f4" fmla="val h"/>
                <a:gd name="f5" fmla="val 0"/>
                <a:gd name="f6" fmla="val 1609879"/>
                <a:gd name="f7" fmla="val 804939"/>
                <a:gd name="f8" fmla="+- 0 0 -90"/>
                <a:gd name="f9" fmla="*/ f3 1 1609879"/>
                <a:gd name="f10" fmla="*/ f4 1 804939"/>
                <a:gd name="f11" fmla="val f5"/>
                <a:gd name="f12" fmla="val f6"/>
                <a:gd name="f13" fmla="val f7"/>
                <a:gd name="f14" fmla="*/ f8 f0 1"/>
                <a:gd name="f15" fmla="+- f13 0 f11"/>
                <a:gd name="f16" fmla="+- f12 0 f11"/>
                <a:gd name="f17" fmla="*/ f14 1 f2"/>
                <a:gd name="f18" fmla="*/ f16 1 1609879"/>
                <a:gd name="f19" fmla="*/ f15 1 804939"/>
                <a:gd name="f20" fmla="*/ 0 f16 1"/>
                <a:gd name="f21" fmla="*/ 0 f15 1"/>
                <a:gd name="f22" fmla="*/ 1609879 f16 1"/>
                <a:gd name="f23" fmla="*/ 804939 f15 1"/>
                <a:gd name="f24" fmla="+- f17 0 f1"/>
                <a:gd name="f25" fmla="*/ f20 1 1609879"/>
                <a:gd name="f26" fmla="*/ f21 1 804939"/>
                <a:gd name="f27" fmla="*/ f22 1 1609879"/>
                <a:gd name="f28" fmla="*/ f23 1 80493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609879" h="804939">
                  <a:moveTo>
                    <a:pt x="f5" y="f5"/>
                  </a:moveTo>
                  <a:lnTo>
                    <a:pt x="f6" y="f5"/>
                  </a:lnTo>
                  <a:lnTo>
                    <a:pt x="f6" y="f7"/>
                  </a:lnTo>
                  <a:lnTo>
                    <a:pt x="f5" y="f7"/>
                  </a:lnTo>
                  <a:lnTo>
                    <a:pt x="f5" y="f5"/>
                  </a:lnTo>
                  <a:close/>
                </a:path>
              </a:pathLst>
            </a:custGeom>
            <a:solidFill>
              <a:srgbClr val="A1D68B"/>
            </a:solidFill>
            <a:ln w="15873" cap="flat">
              <a:solidFill>
                <a:srgbClr val="FFFFFF"/>
              </a:solidFill>
              <a:prstDash val="solid"/>
            </a:ln>
          </p:spPr>
          <p:txBody>
            <a:bodyPr vert="horz" wrap="square" lIns="18416" tIns="18416" rIns="18416" bIns="18416" anchor="ctr" anchorCtr="1" compatLnSpc="1">
              <a:noAutofit/>
            </a:bodyPr>
            <a:lstStyle/>
            <a:p>
              <a:pPr marL="0" marR="0" lvl="0" indent="0" algn="ctr" defTabSz="1289047"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900" b="0" i="0" u="none" strike="noStrike" kern="1200" cap="none" spc="0" baseline="0">
                  <a:solidFill>
                    <a:srgbClr val="FFFFFF"/>
                  </a:solidFill>
                  <a:uFillTx/>
                  <a:latin typeface="Arial"/>
                </a:rPr>
                <a:t>Written </a:t>
              </a:r>
            </a:p>
          </p:txBody>
        </p:sp>
        <p:sp>
          <p:nvSpPr>
            <p:cNvPr id="11" name="Freeform: Shape 10">
              <a:extLst>
                <a:ext uri="{FF2B5EF4-FFF2-40B4-BE49-F238E27FC236}">
                  <a16:creationId xmlns:a16="http://schemas.microsoft.com/office/drawing/2014/main" id="{878D3216-3DFE-7936-E769-50D4D3443D2E}"/>
                </a:ext>
              </a:extLst>
            </p:cNvPr>
            <p:cNvSpPr/>
            <p:nvPr/>
          </p:nvSpPr>
          <p:spPr>
            <a:xfrm>
              <a:off x="8957105" y="5157984"/>
              <a:ext cx="1609883" cy="804937"/>
            </a:xfrm>
            <a:custGeom>
              <a:avLst/>
              <a:gdLst>
                <a:gd name="f0" fmla="val 10800000"/>
                <a:gd name="f1" fmla="val 5400000"/>
                <a:gd name="f2" fmla="val 180"/>
                <a:gd name="f3" fmla="val w"/>
                <a:gd name="f4" fmla="val h"/>
                <a:gd name="f5" fmla="val 0"/>
                <a:gd name="f6" fmla="val 1609879"/>
                <a:gd name="f7" fmla="val 804939"/>
                <a:gd name="f8" fmla="+- 0 0 -90"/>
                <a:gd name="f9" fmla="*/ f3 1 1609879"/>
                <a:gd name="f10" fmla="*/ f4 1 804939"/>
                <a:gd name="f11" fmla="val f5"/>
                <a:gd name="f12" fmla="val f6"/>
                <a:gd name="f13" fmla="val f7"/>
                <a:gd name="f14" fmla="*/ f8 f0 1"/>
                <a:gd name="f15" fmla="+- f13 0 f11"/>
                <a:gd name="f16" fmla="+- f12 0 f11"/>
                <a:gd name="f17" fmla="*/ f14 1 f2"/>
                <a:gd name="f18" fmla="*/ f16 1 1609879"/>
                <a:gd name="f19" fmla="*/ f15 1 804939"/>
                <a:gd name="f20" fmla="*/ 0 f16 1"/>
                <a:gd name="f21" fmla="*/ 0 f15 1"/>
                <a:gd name="f22" fmla="*/ 1609879 f16 1"/>
                <a:gd name="f23" fmla="*/ 804939 f15 1"/>
                <a:gd name="f24" fmla="+- f17 0 f1"/>
                <a:gd name="f25" fmla="*/ f20 1 1609879"/>
                <a:gd name="f26" fmla="*/ f21 1 804939"/>
                <a:gd name="f27" fmla="*/ f22 1 1609879"/>
                <a:gd name="f28" fmla="*/ f23 1 80493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 ang="f24">
                  <a:pos x="f41" y="f42"/>
                </a:cxn>
              </a:cxnLst>
              <a:rect l="f37" t="f40" r="f38" b="f39"/>
              <a:pathLst>
                <a:path w="1609879" h="804939">
                  <a:moveTo>
                    <a:pt x="f5" y="f5"/>
                  </a:moveTo>
                  <a:lnTo>
                    <a:pt x="f6" y="f5"/>
                  </a:lnTo>
                  <a:lnTo>
                    <a:pt x="f6" y="f7"/>
                  </a:lnTo>
                  <a:lnTo>
                    <a:pt x="f5" y="f7"/>
                  </a:lnTo>
                  <a:lnTo>
                    <a:pt x="f5" y="f5"/>
                  </a:lnTo>
                  <a:close/>
                </a:path>
              </a:pathLst>
            </a:custGeom>
            <a:solidFill>
              <a:srgbClr val="A1D68B"/>
            </a:solidFill>
            <a:ln w="15873" cap="flat">
              <a:solidFill>
                <a:srgbClr val="FFFFFF"/>
              </a:solidFill>
              <a:prstDash val="solid"/>
            </a:ln>
          </p:spPr>
          <p:txBody>
            <a:bodyPr vert="horz" wrap="square" lIns="18416" tIns="18416" rIns="18416" bIns="18416" anchor="ctr" anchorCtr="1" compatLnSpc="1">
              <a:noAutofit/>
            </a:bodyPr>
            <a:lstStyle/>
            <a:p>
              <a:pPr marL="0" marR="0" lvl="0" indent="0" algn="ctr" defTabSz="1289047" rtl="0" fontAlgn="auto" hangingPunct="1">
                <a:lnSpc>
                  <a:spcPct val="90000"/>
                </a:lnSpc>
                <a:spcBef>
                  <a:spcPts val="0"/>
                </a:spcBef>
                <a:spcAft>
                  <a:spcPts val="1200"/>
                </a:spcAft>
                <a:buNone/>
                <a:tabLst/>
                <a:defRPr sz="1800" b="0" i="0" u="none" strike="noStrike" kern="0" cap="none" spc="0" baseline="0">
                  <a:solidFill>
                    <a:srgbClr val="000000"/>
                  </a:solidFill>
                  <a:uFillTx/>
                </a:defRPr>
              </a:pPr>
              <a:r>
                <a:rPr lang="en-GB" sz="2900" b="0" i="0" u="none" strike="noStrike" kern="1200" cap="none" spc="0" baseline="0">
                  <a:solidFill>
                    <a:srgbClr val="FFFFFF"/>
                  </a:solidFill>
                  <a:uFillTx/>
                  <a:latin typeface="Arial"/>
                </a:rPr>
                <a:t>Non-verbal</a:t>
              </a:r>
            </a:p>
          </p:txBody>
        </p:sp>
      </p:grpSp>
      <p:sp>
        <p:nvSpPr>
          <p:cNvPr id="12" name="Rectangle 11">
            <a:extLst>
              <a:ext uri="{FF2B5EF4-FFF2-40B4-BE49-F238E27FC236}">
                <a16:creationId xmlns:a16="http://schemas.microsoft.com/office/drawing/2014/main" id="{8C039302-A91B-7F22-C984-900820698928}"/>
              </a:ext>
            </a:extLst>
          </p:cNvPr>
          <p:cNvSpPr/>
          <p:nvPr/>
        </p:nvSpPr>
        <p:spPr>
          <a:xfrm>
            <a:off x="1624341" y="407365"/>
            <a:ext cx="9794773" cy="2585323"/>
          </a:xfrm>
          <a:prstGeom prst="rect">
            <a:avLst/>
          </a:prstGeom>
          <a:noFill/>
        </p:spPr>
        <p:txBody>
          <a:bodyPr wrap="square" lIns="91440" tIns="45720" rIns="91440" bIns="45720">
            <a:spAutoFit/>
          </a:bodyPr>
          <a:lstStyle/>
          <a:p>
            <a:pPr algn="ctr"/>
            <a:r>
              <a:rPr lang="en-GB" sz="5400" b="1" i="1" cap="none" spc="0" dirty="0">
                <a:ln w="0"/>
                <a:solidFill>
                  <a:srgbClr val="FFFF00"/>
                </a:soli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cs typeface="Arial"/>
              </a:rPr>
              <a:t>Channels</a:t>
            </a:r>
            <a:r>
              <a:rPr lang="en-GB" sz="5400" b="1" i="1" cap="none" spc="0"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cs typeface="Arial"/>
              </a:rPr>
              <a:t> that </a:t>
            </a:r>
            <a:r>
              <a:rPr lang="en-GB" sz="5400" b="1" i="1" cap="none" spc="0" dirty="0">
                <a:ln w="0"/>
                <a:solidFill>
                  <a:schemeClr val="accent4"/>
                </a:soli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cs typeface="Arial"/>
              </a:rPr>
              <a:t>can</a:t>
            </a:r>
            <a:r>
              <a:rPr lang="en-GB" sz="5400" b="1" i="1" cap="none" spc="0"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cs typeface="Arial"/>
              </a:rPr>
              <a:t> be </a:t>
            </a:r>
            <a:r>
              <a:rPr lang="en-GB" sz="5400" b="1" i="1" cap="none" spc="0" dirty="0">
                <a:ln w="0"/>
                <a:solidFill>
                  <a:schemeClr val="accent6"/>
                </a:soli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cs typeface="Arial"/>
              </a:rPr>
              <a:t>used</a:t>
            </a:r>
            <a:r>
              <a:rPr lang="en-GB" sz="5400" b="1" i="1" cap="none" spc="0"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cs typeface="Arial"/>
              </a:rPr>
              <a:t> to </a:t>
            </a:r>
            <a:r>
              <a:rPr lang="en-GB" sz="5400" b="1" i="1" cap="none" spc="0" dirty="0">
                <a:ln w="0"/>
                <a:solidFill>
                  <a:schemeClr val="accent2">
                    <a:lumMod val="40000"/>
                    <a:lumOff val="60000"/>
                  </a:schemeClr>
                </a:soli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cs typeface="Arial"/>
              </a:rPr>
              <a:t>improve</a:t>
            </a:r>
            <a:r>
              <a:rPr lang="en-GB" sz="5400" b="1" i="1" cap="none" spc="0"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cs typeface="Arial"/>
              </a:rPr>
              <a:t> </a:t>
            </a:r>
            <a:r>
              <a:rPr lang="en-GB" sz="5400" b="1" i="1" cap="none" spc="0" dirty="0">
                <a:ln w="0"/>
                <a:solidFill>
                  <a:schemeClr val="tx2">
                    <a:lumMod val="60000"/>
                    <a:lumOff val="40000"/>
                  </a:schemeClr>
                </a:soli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cs typeface="Arial"/>
              </a:rPr>
              <a:t>communications</a:t>
            </a:r>
            <a:r>
              <a:rPr lang="en-GB" sz="5400" b="1" i="1" cap="none" spc="0"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cs typeface="Arial"/>
              </a:rPr>
              <a:t> </a:t>
            </a:r>
            <a:endParaRPr lang="en-GB" sz="5400" b="1" i="1" cap="none" spc="0" dirty="0">
              <a:ln w="0"/>
              <a:gradFill>
                <a:gsLst>
                  <a:gs pos="0">
                    <a:schemeClr val="accent5">
                      <a:lumMod val="50000"/>
                    </a:schemeClr>
                  </a:gs>
                  <a:gs pos="50000">
                    <a:schemeClr val="accent5"/>
                  </a:gs>
                  <a:gs pos="100000">
                    <a:schemeClr val="accent5">
                      <a:lumMod val="60000"/>
                      <a:lumOff val="40000"/>
                    </a:schemeClr>
                  </a:gs>
                </a:gsLst>
                <a:lin ang="5400000"/>
              </a:gradFill>
              <a:effectLst>
                <a:outerShdw blurRad="38100" dist="38100" dir="2700000" algn="tl">
                  <a:srgbClr val="000000">
                    <a:alpha val="43137"/>
                  </a:srgbClr>
                </a:outerShdw>
                <a:reflection blurRad="6350" stA="53000" endA="300" endPos="35500" dir="5400000" sy="-90000" algn="bl" rotWithShape="0"/>
              </a:effectLst>
              <a:latin typeface="Algerian" panose="04020705040A02060702" pitchFamily="82"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3096BA-78C6-2726-D382-464DF654D29D}"/>
              </a:ext>
            </a:extLst>
          </p:cNvPr>
          <p:cNvSpPr txBox="1">
            <a:spLocks noGrp="1"/>
          </p:cNvSpPr>
          <p:nvPr>
            <p:ph idx="1"/>
          </p:nvPr>
        </p:nvSpPr>
        <p:spPr>
          <a:xfrm>
            <a:off x="1611700" y="2061674"/>
            <a:ext cx="4897958" cy="3839675"/>
          </a:xfrm>
        </p:spPr>
        <p:txBody>
          <a:bodyPr>
            <a:normAutofit/>
          </a:bodyPr>
          <a:lstStyle/>
          <a:p>
            <a:pPr marL="344171" lvl="0" indent="-344171"/>
            <a:r>
              <a:rPr lang="en-GB" sz="3200" dirty="0">
                <a:latin typeface="Aldhabi" panose="01000000000000000000" pitchFamily="2" charset="-78"/>
                <a:cs typeface="Aldhabi" panose="01000000000000000000" pitchFamily="2" charset="-78"/>
              </a:rPr>
              <a:t>Common barriers to effective communication are verbal, non-verbal, written, listening or visual.</a:t>
            </a:r>
          </a:p>
          <a:p>
            <a:pPr marL="344171" lvl="0" indent="-344171"/>
            <a:r>
              <a:rPr lang="en-GB" sz="3200" dirty="0">
                <a:latin typeface="Aldhabi" panose="01000000000000000000" pitchFamily="2" charset="-78"/>
                <a:cs typeface="Aldhabi" panose="01000000000000000000" pitchFamily="2" charset="-78"/>
              </a:rPr>
              <a:t> If we do not communicate effectively we put ourself and others at risk </a:t>
            </a:r>
          </a:p>
        </p:txBody>
      </p:sp>
      <p:grpSp>
        <p:nvGrpSpPr>
          <p:cNvPr id="4" name="Diagram 4">
            <a:extLst>
              <a:ext uri="{FF2B5EF4-FFF2-40B4-BE49-F238E27FC236}">
                <a16:creationId xmlns:a16="http://schemas.microsoft.com/office/drawing/2014/main" id="{005CDD74-3CAB-DAC7-5EE0-8766212862C2}"/>
              </a:ext>
            </a:extLst>
          </p:cNvPr>
          <p:cNvGrpSpPr/>
          <p:nvPr/>
        </p:nvGrpSpPr>
        <p:grpSpPr>
          <a:xfrm>
            <a:off x="7068330" y="1889616"/>
            <a:ext cx="2210397" cy="4703409"/>
            <a:chOff x="7068330" y="1889616"/>
            <a:chExt cx="2210397" cy="4703409"/>
          </a:xfrm>
        </p:grpSpPr>
        <p:sp>
          <p:nvSpPr>
            <p:cNvPr id="5" name="Freeform: Shape 4">
              <a:extLst>
                <a:ext uri="{FF2B5EF4-FFF2-40B4-BE49-F238E27FC236}">
                  <a16:creationId xmlns:a16="http://schemas.microsoft.com/office/drawing/2014/main" id="{8AE42EC9-3255-6EB1-F42F-C854FDEF728B}"/>
                </a:ext>
              </a:extLst>
            </p:cNvPr>
            <p:cNvSpPr/>
            <p:nvPr/>
          </p:nvSpPr>
          <p:spPr>
            <a:xfrm>
              <a:off x="7068330" y="1889616"/>
              <a:ext cx="2210397" cy="553340"/>
            </a:xfrm>
            <a:custGeom>
              <a:avLst/>
              <a:gdLst>
                <a:gd name="f0" fmla="val 10800000"/>
                <a:gd name="f1" fmla="val 5400000"/>
                <a:gd name="f2" fmla="val 180"/>
                <a:gd name="f3" fmla="val w"/>
                <a:gd name="f4" fmla="val h"/>
                <a:gd name="f5" fmla="val 0"/>
                <a:gd name="f6" fmla="val 2210398"/>
                <a:gd name="f7" fmla="val 553342"/>
                <a:gd name="f8" fmla="val 55334"/>
                <a:gd name="f9" fmla="val 24774"/>
                <a:gd name="f10" fmla="val 2155064"/>
                <a:gd name="f11" fmla="val 2185624"/>
                <a:gd name="f12" fmla="val 498008"/>
                <a:gd name="f13" fmla="val 528568"/>
                <a:gd name="f14" fmla="+- 0 0 -90"/>
                <a:gd name="f15" fmla="*/ f3 1 2210398"/>
                <a:gd name="f16" fmla="*/ f4 1 553342"/>
                <a:gd name="f17" fmla="val f5"/>
                <a:gd name="f18" fmla="val f6"/>
                <a:gd name="f19" fmla="val f7"/>
                <a:gd name="f20" fmla="*/ f14 f0 1"/>
                <a:gd name="f21" fmla="+- f19 0 f17"/>
                <a:gd name="f22" fmla="+- f18 0 f17"/>
                <a:gd name="f23" fmla="*/ f20 1 f2"/>
                <a:gd name="f24" fmla="*/ f22 1 2210398"/>
                <a:gd name="f25" fmla="*/ f21 1 553342"/>
                <a:gd name="f26" fmla="*/ 0 f22 1"/>
                <a:gd name="f27" fmla="*/ 55334 f21 1"/>
                <a:gd name="f28" fmla="*/ 55334 f22 1"/>
                <a:gd name="f29" fmla="*/ 0 f21 1"/>
                <a:gd name="f30" fmla="*/ 2155064 f22 1"/>
                <a:gd name="f31" fmla="*/ 2210398 f22 1"/>
                <a:gd name="f32" fmla="*/ 498008 f21 1"/>
                <a:gd name="f33" fmla="*/ 553342 f21 1"/>
                <a:gd name="f34" fmla="+- f23 0 f1"/>
                <a:gd name="f35" fmla="*/ f26 1 2210398"/>
                <a:gd name="f36" fmla="*/ f27 1 553342"/>
                <a:gd name="f37" fmla="*/ f28 1 2210398"/>
                <a:gd name="f38" fmla="*/ f29 1 553342"/>
                <a:gd name="f39" fmla="*/ f30 1 2210398"/>
                <a:gd name="f40" fmla="*/ f31 1 2210398"/>
                <a:gd name="f41" fmla="*/ f32 1 553342"/>
                <a:gd name="f42" fmla="*/ f33 1 55334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210398" h="55334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A1D68B"/>
            </a:solidFill>
            <a:ln w="15873" cap="flat">
              <a:solidFill>
                <a:srgbClr val="FFFFFF"/>
              </a:solidFill>
              <a:prstDash val="solid"/>
            </a:ln>
          </p:spPr>
          <p:txBody>
            <a:bodyPr vert="horz" wrap="square" lIns="77166" tIns="77166" rIns="77166" bIns="77166"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rPr>
                <a:t>Language barriers</a:t>
              </a:r>
            </a:p>
          </p:txBody>
        </p:sp>
        <p:sp>
          <p:nvSpPr>
            <p:cNvPr id="6" name="Freeform: Shape 5">
              <a:extLst>
                <a:ext uri="{FF2B5EF4-FFF2-40B4-BE49-F238E27FC236}">
                  <a16:creationId xmlns:a16="http://schemas.microsoft.com/office/drawing/2014/main" id="{66F144E4-3409-3A53-1932-AFD4CA3812DA}"/>
                </a:ext>
              </a:extLst>
            </p:cNvPr>
            <p:cNvSpPr/>
            <p:nvPr/>
          </p:nvSpPr>
          <p:spPr>
            <a:xfrm>
              <a:off x="8049024" y="2477539"/>
              <a:ext cx="249009" cy="207504"/>
            </a:xfrm>
            <a:custGeom>
              <a:avLst/>
              <a:gdLst>
                <a:gd name="f0" fmla="val 10800000"/>
                <a:gd name="f1" fmla="val 5400000"/>
                <a:gd name="f2" fmla="val 180"/>
                <a:gd name="f3" fmla="val w"/>
                <a:gd name="f4" fmla="val h"/>
                <a:gd name="f5" fmla="val 0"/>
                <a:gd name="f6" fmla="val 207503"/>
                <a:gd name="f7" fmla="val 249004"/>
                <a:gd name="f8" fmla="val 166002"/>
                <a:gd name="f9" fmla="val 1"/>
                <a:gd name="f10" fmla="val 124503"/>
                <a:gd name="f11" fmla="val 103752"/>
                <a:gd name="f12" fmla="val 249003"/>
                <a:gd name="f13" fmla="val 41501"/>
                <a:gd name="f14" fmla="+- 0 0 -90"/>
                <a:gd name="f15" fmla="*/ f3 1 207503"/>
                <a:gd name="f16" fmla="*/ f4 1 249004"/>
                <a:gd name="f17" fmla="val f5"/>
                <a:gd name="f18" fmla="val f6"/>
                <a:gd name="f19" fmla="val f7"/>
                <a:gd name="f20" fmla="*/ f14 f0 1"/>
                <a:gd name="f21" fmla="+- f19 0 f17"/>
                <a:gd name="f22" fmla="+- f18 0 f17"/>
                <a:gd name="f23" fmla="*/ f20 1 f2"/>
                <a:gd name="f24" fmla="*/ f22 1 207503"/>
                <a:gd name="f25" fmla="*/ f21 1 249004"/>
                <a:gd name="f26" fmla="*/ 0 f22 1"/>
                <a:gd name="f27" fmla="*/ 49801 f21 1"/>
                <a:gd name="f28" fmla="*/ 103752 f22 1"/>
                <a:gd name="f29" fmla="*/ 0 f21 1"/>
                <a:gd name="f30" fmla="*/ 207503 f22 1"/>
                <a:gd name="f31" fmla="*/ 124502 f21 1"/>
                <a:gd name="f32" fmla="*/ 249004 f21 1"/>
                <a:gd name="f33" fmla="*/ 199203 f21 1"/>
                <a:gd name="f34" fmla="+- f23 0 f1"/>
                <a:gd name="f35" fmla="*/ f26 1 207503"/>
                <a:gd name="f36" fmla="*/ f27 1 249004"/>
                <a:gd name="f37" fmla="*/ f28 1 207503"/>
                <a:gd name="f38" fmla="*/ f29 1 249004"/>
                <a:gd name="f39" fmla="*/ f30 1 207503"/>
                <a:gd name="f40" fmla="*/ f31 1 249004"/>
                <a:gd name="f41" fmla="*/ f32 1 249004"/>
                <a:gd name="f42" fmla="*/ f33 1 249004"/>
                <a:gd name="f43" fmla="*/ f17 1 f24"/>
                <a:gd name="f44" fmla="*/ f18 1 f24"/>
                <a:gd name="f45" fmla="*/ f17 1 f25"/>
                <a:gd name="f46" fmla="*/ f19 1 f25"/>
                <a:gd name="f47" fmla="*/ f35 1 f24"/>
                <a:gd name="f48" fmla="*/ f36 1 f25"/>
                <a:gd name="f49" fmla="*/ f37 1 f24"/>
                <a:gd name="f50" fmla="*/ f38 1 f25"/>
                <a:gd name="f51" fmla="*/ f39 1 f24"/>
                <a:gd name="f52" fmla="*/ f40 1 f25"/>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6 1"/>
                <a:gd name="f65" fmla="*/ f53 f16 1"/>
                <a:gd name="f66" fmla="*/ f54 f16 1"/>
              </a:gdLst>
              <a:ahLst/>
              <a:cxnLst>
                <a:cxn ang="3cd4">
                  <a:pos x="hc" y="t"/>
                </a:cxn>
                <a:cxn ang="0">
                  <a:pos x="r" y="vc"/>
                </a:cxn>
                <a:cxn ang="cd4">
                  <a:pos x="hc" y="b"/>
                </a:cxn>
                <a:cxn ang="cd2">
                  <a:pos x="l" y="vc"/>
                </a:cxn>
                <a:cxn ang="f34">
                  <a:pos x="f59" y="f60"/>
                </a:cxn>
                <a:cxn ang="f34">
                  <a:pos x="f61" y="f60"/>
                </a:cxn>
                <a:cxn ang="f34">
                  <a:pos x="f61" y="f62"/>
                </a:cxn>
                <a:cxn ang="f34">
                  <a:pos x="f63" y="f64"/>
                </a:cxn>
                <a:cxn ang="f34">
                  <a:pos x="f61" y="f65"/>
                </a:cxn>
                <a:cxn ang="f34">
                  <a:pos x="f61" y="f66"/>
                </a:cxn>
                <a:cxn ang="f34">
                  <a:pos x="f59" y="f66"/>
                </a:cxn>
                <a:cxn ang="f34">
                  <a:pos x="f59" y="f60"/>
                </a:cxn>
              </a:cxnLst>
              <a:rect l="f55" t="f58" r="f56" b="f57"/>
              <a:pathLst>
                <a:path w="207503" h="249004">
                  <a:moveTo>
                    <a:pt x="f8" y="f9"/>
                  </a:moveTo>
                  <a:lnTo>
                    <a:pt x="f8" y="f10"/>
                  </a:lnTo>
                  <a:lnTo>
                    <a:pt x="f6" y="f10"/>
                  </a:lnTo>
                  <a:lnTo>
                    <a:pt x="f11" y="f12"/>
                  </a:lnTo>
                  <a:lnTo>
                    <a:pt x="f5" y="f10"/>
                  </a:lnTo>
                  <a:lnTo>
                    <a:pt x="f13" y="f10"/>
                  </a:lnTo>
                  <a:lnTo>
                    <a:pt x="f13" y="f9"/>
                  </a:lnTo>
                  <a:lnTo>
                    <a:pt x="f8" y="f9"/>
                  </a:lnTo>
                  <a:close/>
                </a:path>
              </a:pathLst>
            </a:custGeom>
            <a:solidFill>
              <a:srgbClr val="CDE8C4"/>
            </a:solidFill>
            <a:ln cap="flat">
              <a:noFill/>
              <a:prstDash val="solid"/>
            </a:ln>
          </p:spPr>
          <p:txBody>
            <a:bodyPr vert="horz" wrap="square" lIns="49798" tIns="0" rIns="49798" bIns="62252"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100" b="0" i="0" u="none" strike="noStrike" kern="1200" cap="none" spc="0" baseline="0">
                <a:solidFill>
                  <a:srgbClr val="FFFFFF"/>
                </a:solidFill>
                <a:uFillTx/>
                <a:latin typeface="Arial"/>
              </a:endParaRPr>
            </a:p>
          </p:txBody>
        </p:sp>
        <p:sp>
          <p:nvSpPr>
            <p:cNvPr id="7" name="Freeform: Shape 6">
              <a:extLst>
                <a:ext uri="{FF2B5EF4-FFF2-40B4-BE49-F238E27FC236}">
                  <a16:creationId xmlns:a16="http://schemas.microsoft.com/office/drawing/2014/main" id="{B9BACC74-826F-3ECF-B973-E6C06F539F40}"/>
                </a:ext>
              </a:extLst>
            </p:cNvPr>
            <p:cNvSpPr/>
            <p:nvPr/>
          </p:nvSpPr>
          <p:spPr>
            <a:xfrm>
              <a:off x="7068330" y="2719626"/>
              <a:ext cx="2210397" cy="553340"/>
            </a:xfrm>
            <a:custGeom>
              <a:avLst/>
              <a:gdLst>
                <a:gd name="f0" fmla="val 10800000"/>
                <a:gd name="f1" fmla="val 5400000"/>
                <a:gd name="f2" fmla="val 180"/>
                <a:gd name="f3" fmla="val w"/>
                <a:gd name="f4" fmla="val h"/>
                <a:gd name="f5" fmla="val 0"/>
                <a:gd name="f6" fmla="val 2210398"/>
                <a:gd name="f7" fmla="val 553342"/>
                <a:gd name="f8" fmla="val 55334"/>
                <a:gd name="f9" fmla="val 24774"/>
                <a:gd name="f10" fmla="val 2155064"/>
                <a:gd name="f11" fmla="val 2185624"/>
                <a:gd name="f12" fmla="val 498008"/>
                <a:gd name="f13" fmla="val 528568"/>
                <a:gd name="f14" fmla="+- 0 0 -90"/>
                <a:gd name="f15" fmla="*/ f3 1 2210398"/>
                <a:gd name="f16" fmla="*/ f4 1 553342"/>
                <a:gd name="f17" fmla="val f5"/>
                <a:gd name="f18" fmla="val f6"/>
                <a:gd name="f19" fmla="val f7"/>
                <a:gd name="f20" fmla="*/ f14 f0 1"/>
                <a:gd name="f21" fmla="+- f19 0 f17"/>
                <a:gd name="f22" fmla="+- f18 0 f17"/>
                <a:gd name="f23" fmla="*/ f20 1 f2"/>
                <a:gd name="f24" fmla="*/ f22 1 2210398"/>
                <a:gd name="f25" fmla="*/ f21 1 553342"/>
                <a:gd name="f26" fmla="*/ 0 f22 1"/>
                <a:gd name="f27" fmla="*/ 55334 f21 1"/>
                <a:gd name="f28" fmla="*/ 55334 f22 1"/>
                <a:gd name="f29" fmla="*/ 0 f21 1"/>
                <a:gd name="f30" fmla="*/ 2155064 f22 1"/>
                <a:gd name="f31" fmla="*/ 2210398 f22 1"/>
                <a:gd name="f32" fmla="*/ 498008 f21 1"/>
                <a:gd name="f33" fmla="*/ 553342 f21 1"/>
                <a:gd name="f34" fmla="+- f23 0 f1"/>
                <a:gd name="f35" fmla="*/ f26 1 2210398"/>
                <a:gd name="f36" fmla="*/ f27 1 553342"/>
                <a:gd name="f37" fmla="*/ f28 1 2210398"/>
                <a:gd name="f38" fmla="*/ f29 1 553342"/>
                <a:gd name="f39" fmla="*/ f30 1 2210398"/>
                <a:gd name="f40" fmla="*/ f31 1 2210398"/>
                <a:gd name="f41" fmla="*/ f32 1 553342"/>
                <a:gd name="f42" fmla="*/ f33 1 55334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210398" h="55334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A1D68B"/>
            </a:solidFill>
            <a:ln w="15873" cap="flat">
              <a:solidFill>
                <a:srgbClr val="FFFFFF"/>
              </a:solidFill>
              <a:prstDash val="solid"/>
            </a:ln>
          </p:spPr>
          <p:txBody>
            <a:bodyPr vert="horz" wrap="square" lIns="77166" tIns="77166" rIns="77166" bIns="77166"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rPr>
                <a:t>Cultural barriers</a:t>
              </a:r>
            </a:p>
          </p:txBody>
        </p:sp>
        <p:sp>
          <p:nvSpPr>
            <p:cNvPr id="8" name="Freeform: Shape 7">
              <a:extLst>
                <a:ext uri="{FF2B5EF4-FFF2-40B4-BE49-F238E27FC236}">
                  <a16:creationId xmlns:a16="http://schemas.microsoft.com/office/drawing/2014/main" id="{46F330EF-81E5-DA15-3A88-C45746583B63}"/>
                </a:ext>
              </a:extLst>
            </p:cNvPr>
            <p:cNvSpPr/>
            <p:nvPr/>
          </p:nvSpPr>
          <p:spPr>
            <a:xfrm>
              <a:off x="8049024" y="3307558"/>
              <a:ext cx="249009" cy="207504"/>
            </a:xfrm>
            <a:custGeom>
              <a:avLst/>
              <a:gdLst>
                <a:gd name="f0" fmla="val 10800000"/>
                <a:gd name="f1" fmla="val 5400000"/>
                <a:gd name="f2" fmla="val 180"/>
                <a:gd name="f3" fmla="val w"/>
                <a:gd name="f4" fmla="val h"/>
                <a:gd name="f5" fmla="val 0"/>
                <a:gd name="f6" fmla="val 207503"/>
                <a:gd name="f7" fmla="val 249004"/>
                <a:gd name="f8" fmla="val 166002"/>
                <a:gd name="f9" fmla="val 1"/>
                <a:gd name="f10" fmla="val 124503"/>
                <a:gd name="f11" fmla="val 103752"/>
                <a:gd name="f12" fmla="val 249003"/>
                <a:gd name="f13" fmla="val 41501"/>
                <a:gd name="f14" fmla="+- 0 0 -90"/>
                <a:gd name="f15" fmla="*/ f3 1 207503"/>
                <a:gd name="f16" fmla="*/ f4 1 249004"/>
                <a:gd name="f17" fmla="val f5"/>
                <a:gd name="f18" fmla="val f6"/>
                <a:gd name="f19" fmla="val f7"/>
                <a:gd name="f20" fmla="*/ f14 f0 1"/>
                <a:gd name="f21" fmla="+- f19 0 f17"/>
                <a:gd name="f22" fmla="+- f18 0 f17"/>
                <a:gd name="f23" fmla="*/ f20 1 f2"/>
                <a:gd name="f24" fmla="*/ f22 1 207503"/>
                <a:gd name="f25" fmla="*/ f21 1 249004"/>
                <a:gd name="f26" fmla="*/ 0 f22 1"/>
                <a:gd name="f27" fmla="*/ 49801 f21 1"/>
                <a:gd name="f28" fmla="*/ 103752 f22 1"/>
                <a:gd name="f29" fmla="*/ 0 f21 1"/>
                <a:gd name="f30" fmla="*/ 207503 f22 1"/>
                <a:gd name="f31" fmla="*/ 124502 f21 1"/>
                <a:gd name="f32" fmla="*/ 249004 f21 1"/>
                <a:gd name="f33" fmla="*/ 199203 f21 1"/>
                <a:gd name="f34" fmla="+- f23 0 f1"/>
                <a:gd name="f35" fmla="*/ f26 1 207503"/>
                <a:gd name="f36" fmla="*/ f27 1 249004"/>
                <a:gd name="f37" fmla="*/ f28 1 207503"/>
                <a:gd name="f38" fmla="*/ f29 1 249004"/>
                <a:gd name="f39" fmla="*/ f30 1 207503"/>
                <a:gd name="f40" fmla="*/ f31 1 249004"/>
                <a:gd name="f41" fmla="*/ f32 1 249004"/>
                <a:gd name="f42" fmla="*/ f33 1 249004"/>
                <a:gd name="f43" fmla="*/ f17 1 f24"/>
                <a:gd name="f44" fmla="*/ f18 1 f24"/>
                <a:gd name="f45" fmla="*/ f17 1 f25"/>
                <a:gd name="f46" fmla="*/ f19 1 f25"/>
                <a:gd name="f47" fmla="*/ f35 1 f24"/>
                <a:gd name="f48" fmla="*/ f36 1 f25"/>
                <a:gd name="f49" fmla="*/ f37 1 f24"/>
                <a:gd name="f50" fmla="*/ f38 1 f25"/>
                <a:gd name="f51" fmla="*/ f39 1 f24"/>
                <a:gd name="f52" fmla="*/ f40 1 f25"/>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6 1"/>
                <a:gd name="f65" fmla="*/ f53 f16 1"/>
                <a:gd name="f66" fmla="*/ f54 f16 1"/>
              </a:gdLst>
              <a:ahLst/>
              <a:cxnLst>
                <a:cxn ang="3cd4">
                  <a:pos x="hc" y="t"/>
                </a:cxn>
                <a:cxn ang="0">
                  <a:pos x="r" y="vc"/>
                </a:cxn>
                <a:cxn ang="cd4">
                  <a:pos x="hc" y="b"/>
                </a:cxn>
                <a:cxn ang="cd2">
                  <a:pos x="l" y="vc"/>
                </a:cxn>
                <a:cxn ang="f34">
                  <a:pos x="f59" y="f60"/>
                </a:cxn>
                <a:cxn ang="f34">
                  <a:pos x="f61" y="f60"/>
                </a:cxn>
                <a:cxn ang="f34">
                  <a:pos x="f61" y="f62"/>
                </a:cxn>
                <a:cxn ang="f34">
                  <a:pos x="f63" y="f64"/>
                </a:cxn>
                <a:cxn ang="f34">
                  <a:pos x="f61" y="f65"/>
                </a:cxn>
                <a:cxn ang="f34">
                  <a:pos x="f61" y="f66"/>
                </a:cxn>
                <a:cxn ang="f34">
                  <a:pos x="f59" y="f66"/>
                </a:cxn>
                <a:cxn ang="f34">
                  <a:pos x="f59" y="f60"/>
                </a:cxn>
              </a:cxnLst>
              <a:rect l="f55" t="f58" r="f56" b="f57"/>
              <a:pathLst>
                <a:path w="207503" h="249004">
                  <a:moveTo>
                    <a:pt x="f8" y="f9"/>
                  </a:moveTo>
                  <a:lnTo>
                    <a:pt x="f8" y="f10"/>
                  </a:lnTo>
                  <a:lnTo>
                    <a:pt x="f6" y="f10"/>
                  </a:lnTo>
                  <a:lnTo>
                    <a:pt x="f11" y="f12"/>
                  </a:lnTo>
                  <a:lnTo>
                    <a:pt x="f5" y="f10"/>
                  </a:lnTo>
                  <a:lnTo>
                    <a:pt x="f13" y="f10"/>
                  </a:lnTo>
                  <a:lnTo>
                    <a:pt x="f13" y="f9"/>
                  </a:lnTo>
                  <a:lnTo>
                    <a:pt x="f8" y="f9"/>
                  </a:lnTo>
                  <a:close/>
                </a:path>
              </a:pathLst>
            </a:custGeom>
            <a:solidFill>
              <a:srgbClr val="CDE8C4"/>
            </a:solidFill>
            <a:ln cap="flat">
              <a:noFill/>
              <a:prstDash val="solid"/>
            </a:ln>
          </p:spPr>
          <p:txBody>
            <a:bodyPr vert="horz" wrap="square" lIns="49798" tIns="0" rIns="49798" bIns="62252"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100" b="0" i="0" u="none" strike="noStrike" kern="1200" cap="none" spc="0" baseline="0">
                <a:solidFill>
                  <a:srgbClr val="FFFFFF"/>
                </a:solidFill>
                <a:uFillTx/>
                <a:latin typeface="Arial"/>
              </a:endParaRPr>
            </a:p>
          </p:txBody>
        </p:sp>
        <p:sp>
          <p:nvSpPr>
            <p:cNvPr id="9" name="Freeform: Shape 8">
              <a:extLst>
                <a:ext uri="{FF2B5EF4-FFF2-40B4-BE49-F238E27FC236}">
                  <a16:creationId xmlns:a16="http://schemas.microsoft.com/office/drawing/2014/main" id="{8B8F65F8-ED3F-0D62-5E0A-A24BC1066FC5}"/>
                </a:ext>
              </a:extLst>
            </p:cNvPr>
            <p:cNvSpPr/>
            <p:nvPr/>
          </p:nvSpPr>
          <p:spPr>
            <a:xfrm>
              <a:off x="7068330" y="3549645"/>
              <a:ext cx="2210397" cy="553340"/>
            </a:xfrm>
            <a:custGeom>
              <a:avLst/>
              <a:gdLst>
                <a:gd name="f0" fmla="val 10800000"/>
                <a:gd name="f1" fmla="val 5400000"/>
                <a:gd name="f2" fmla="val 180"/>
                <a:gd name="f3" fmla="val w"/>
                <a:gd name="f4" fmla="val h"/>
                <a:gd name="f5" fmla="val 0"/>
                <a:gd name="f6" fmla="val 2210398"/>
                <a:gd name="f7" fmla="val 553342"/>
                <a:gd name="f8" fmla="val 55334"/>
                <a:gd name="f9" fmla="val 24774"/>
                <a:gd name="f10" fmla="val 2155064"/>
                <a:gd name="f11" fmla="val 2185624"/>
                <a:gd name="f12" fmla="val 498008"/>
                <a:gd name="f13" fmla="val 528568"/>
                <a:gd name="f14" fmla="+- 0 0 -90"/>
                <a:gd name="f15" fmla="*/ f3 1 2210398"/>
                <a:gd name="f16" fmla="*/ f4 1 553342"/>
                <a:gd name="f17" fmla="val f5"/>
                <a:gd name="f18" fmla="val f6"/>
                <a:gd name="f19" fmla="val f7"/>
                <a:gd name="f20" fmla="*/ f14 f0 1"/>
                <a:gd name="f21" fmla="+- f19 0 f17"/>
                <a:gd name="f22" fmla="+- f18 0 f17"/>
                <a:gd name="f23" fmla="*/ f20 1 f2"/>
                <a:gd name="f24" fmla="*/ f22 1 2210398"/>
                <a:gd name="f25" fmla="*/ f21 1 553342"/>
                <a:gd name="f26" fmla="*/ 0 f22 1"/>
                <a:gd name="f27" fmla="*/ 55334 f21 1"/>
                <a:gd name="f28" fmla="*/ 55334 f22 1"/>
                <a:gd name="f29" fmla="*/ 0 f21 1"/>
                <a:gd name="f30" fmla="*/ 2155064 f22 1"/>
                <a:gd name="f31" fmla="*/ 2210398 f22 1"/>
                <a:gd name="f32" fmla="*/ 498008 f21 1"/>
                <a:gd name="f33" fmla="*/ 553342 f21 1"/>
                <a:gd name="f34" fmla="+- f23 0 f1"/>
                <a:gd name="f35" fmla="*/ f26 1 2210398"/>
                <a:gd name="f36" fmla="*/ f27 1 553342"/>
                <a:gd name="f37" fmla="*/ f28 1 2210398"/>
                <a:gd name="f38" fmla="*/ f29 1 553342"/>
                <a:gd name="f39" fmla="*/ f30 1 2210398"/>
                <a:gd name="f40" fmla="*/ f31 1 2210398"/>
                <a:gd name="f41" fmla="*/ f32 1 553342"/>
                <a:gd name="f42" fmla="*/ f33 1 55334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210398" h="55334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A1D68B"/>
            </a:solidFill>
            <a:ln w="15873" cap="flat">
              <a:solidFill>
                <a:srgbClr val="FFFFFF"/>
              </a:solidFill>
              <a:prstDash val="solid"/>
            </a:ln>
          </p:spPr>
          <p:txBody>
            <a:bodyPr vert="horz" wrap="square" lIns="77166" tIns="77166" rIns="77166" bIns="77166"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rPr>
                <a:t>Physical barriers</a:t>
              </a:r>
            </a:p>
          </p:txBody>
        </p:sp>
        <p:sp>
          <p:nvSpPr>
            <p:cNvPr id="10" name="Freeform: Shape 9">
              <a:extLst>
                <a:ext uri="{FF2B5EF4-FFF2-40B4-BE49-F238E27FC236}">
                  <a16:creationId xmlns:a16="http://schemas.microsoft.com/office/drawing/2014/main" id="{8F0EF6D8-D740-FD5B-3B90-98B195692F2A}"/>
                </a:ext>
              </a:extLst>
            </p:cNvPr>
            <p:cNvSpPr/>
            <p:nvPr/>
          </p:nvSpPr>
          <p:spPr>
            <a:xfrm>
              <a:off x="8049024" y="4137568"/>
              <a:ext cx="249009" cy="207504"/>
            </a:xfrm>
            <a:custGeom>
              <a:avLst/>
              <a:gdLst>
                <a:gd name="f0" fmla="val 10800000"/>
                <a:gd name="f1" fmla="val 5400000"/>
                <a:gd name="f2" fmla="val 180"/>
                <a:gd name="f3" fmla="val w"/>
                <a:gd name="f4" fmla="val h"/>
                <a:gd name="f5" fmla="val 0"/>
                <a:gd name="f6" fmla="val 207503"/>
                <a:gd name="f7" fmla="val 249004"/>
                <a:gd name="f8" fmla="val 166002"/>
                <a:gd name="f9" fmla="val 1"/>
                <a:gd name="f10" fmla="val 124503"/>
                <a:gd name="f11" fmla="val 103752"/>
                <a:gd name="f12" fmla="val 249003"/>
                <a:gd name="f13" fmla="val 41501"/>
                <a:gd name="f14" fmla="+- 0 0 -90"/>
                <a:gd name="f15" fmla="*/ f3 1 207503"/>
                <a:gd name="f16" fmla="*/ f4 1 249004"/>
                <a:gd name="f17" fmla="val f5"/>
                <a:gd name="f18" fmla="val f6"/>
                <a:gd name="f19" fmla="val f7"/>
                <a:gd name="f20" fmla="*/ f14 f0 1"/>
                <a:gd name="f21" fmla="+- f19 0 f17"/>
                <a:gd name="f22" fmla="+- f18 0 f17"/>
                <a:gd name="f23" fmla="*/ f20 1 f2"/>
                <a:gd name="f24" fmla="*/ f22 1 207503"/>
                <a:gd name="f25" fmla="*/ f21 1 249004"/>
                <a:gd name="f26" fmla="*/ 0 f22 1"/>
                <a:gd name="f27" fmla="*/ 49801 f21 1"/>
                <a:gd name="f28" fmla="*/ 103752 f22 1"/>
                <a:gd name="f29" fmla="*/ 0 f21 1"/>
                <a:gd name="f30" fmla="*/ 207503 f22 1"/>
                <a:gd name="f31" fmla="*/ 124502 f21 1"/>
                <a:gd name="f32" fmla="*/ 249004 f21 1"/>
                <a:gd name="f33" fmla="*/ 199203 f21 1"/>
                <a:gd name="f34" fmla="+- f23 0 f1"/>
                <a:gd name="f35" fmla="*/ f26 1 207503"/>
                <a:gd name="f36" fmla="*/ f27 1 249004"/>
                <a:gd name="f37" fmla="*/ f28 1 207503"/>
                <a:gd name="f38" fmla="*/ f29 1 249004"/>
                <a:gd name="f39" fmla="*/ f30 1 207503"/>
                <a:gd name="f40" fmla="*/ f31 1 249004"/>
                <a:gd name="f41" fmla="*/ f32 1 249004"/>
                <a:gd name="f42" fmla="*/ f33 1 249004"/>
                <a:gd name="f43" fmla="*/ f17 1 f24"/>
                <a:gd name="f44" fmla="*/ f18 1 f24"/>
                <a:gd name="f45" fmla="*/ f17 1 f25"/>
                <a:gd name="f46" fmla="*/ f19 1 f25"/>
                <a:gd name="f47" fmla="*/ f35 1 f24"/>
                <a:gd name="f48" fmla="*/ f36 1 f25"/>
                <a:gd name="f49" fmla="*/ f37 1 f24"/>
                <a:gd name="f50" fmla="*/ f38 1 f25"/>
                <a:gd name="f51" fmla="*/ f39 1 f24"/>
                <a:gd name="f52" fmla="*/ f40 1 f25"/>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6 1"/>
                <a:gd name="f65" fmla="*/ f53 f16 1"/>
                <a:gd name="f66" fmla="*/ f54 f16 1"/>
              </a:gdLst>
              <a:ahLst/>
              <a:cxnLst>
                <a:cxn ang="3cd4">
                  <a:pos x="hc" y="t"/>
                </a:cxn>
                <a:cxn ang="0">
                  <a:pos x="r" y="vc"/>
                </a:cxn>
                <a:cxn ang="cd4">
                  <a:pos x="hc" y="b"/>
                </a:cxn>
                <a:cxn ang="cd2">
                  <a:pos x="l" y="vc"/>
                </a:cxn>
                <a:cxn ang="f34">
                  <a:pos x="f59" y="f60"/>
                </a:cxn>
                <a:cxn ang="f34">
                  <a:pos x="f61" y="f60"/>
                </a:cxn>
                <a:cxn ang="f34">
                  <a:pos x="f61" y="f62"/>
                </a:cxn>
                <a:cxn ang="f34">
                  <a:pos x="f63" y="f64"/>
                </a:cxn>
                <a:cxn ang="f34">
                  <a:pos x="f61" y="f65"/>
                </a:cxn>
                <a:cxn ang="f34">
                  <a:pos x="f61" y="f66"/>
                </a:cxn>
                <a:cxn ang="f34">
                  <a:pos x="f59" y="f66"/>
                </a:cxn>
                <a:cxn ang="f34">
                  <a:pos x="f59" y="f60"/>
                </a:cxn>
              </a:cxnLst>
              <a:rect l="f55" t="f58" r="f56" b="f57"/>
              <a:pathLst>
                <a:path w="207503" h="249004">
                  <a:moveTo>
                    <a:pt x="f8" y="f9"/>
                  </a:moveTo>
                  <a:lnTo>
                    <a:pt x="f8" y="f10"/>
                  </a:lnTo>
                  <a:lnTo>
                    <a:pt x="f6" y="f10"/>
                  </a:lnTo>
                  <a:lnTo>
                    <a:pt x="f11" y="f12"/>
                  </a:lnTo>
                  <a:lnTo>
                    <a:pt x="f5" y="f10"/>
                  </a:lnTo>
                  <a:lnTo>
                    <a:pt x="f13" y="f10"/>
                  </a:lnTo>
                  <a:lnTo>
                    <a:pt x="f13" y="f9"/>
                  </a:lnTo>
                  <a:lnTo>
                    <a:pt x="f8" y="f9"/>
                  </a:lnTo>
                  <a:close/>
                </a:path>
              </a:pathLst>
            </a:custGeom>
            <a:solidFill>
              <a:srgbClr val="CDE8C4"/>
            </a:solidFill>
            <a:ln cap="flat">
              <a:noFill/>
              <a:prstDash val="solid"/>
            </a:ln>
          </p:spPr>
          <p:txBody>
            <a:bodyPr vert="horz" wrap="square" lIns="49798" tIns="0" rIns="49798" bIns="62252"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100" b="0" i="0" u="none" strike="noStrike" kern="1200" cap="none" spc="0" baseline="0">
                <a:solidFill>
                  <a:srgbClr val="FFFFFF"/>
                </a:solidFill>
                <a:uFillTx/>
                <a:latin typeface="Arial"/>
              </a:endParaRPr>
            </a:p>
          </p:txBody>
        </p:sp>
        <p:sp>
          <p:nvSpPr>
            <p:cNvPr id="11" name="Freeform: Shape 10">
              <a:extLst>
                <a:ext uri="{FF2B5EF4-FFF2-40B4-BE49-F238E27FC236}">
                  <a16:creationId xmlns:a16="http://schemas.microsoft.com/office/drawing/2014/main" id="{B72643A9-06ED-38C1-29BB-D83C016BBCCE}"/>
                </a:ext>
              </a:extLst>
            </p:cNvPr>
            <p:cNvSpPr/>
            <p:nvPr/>
          </p:nvSpPr>
          <p:spPr>
            <a:xfrm>
              <a:off x="7068330" y="4379655"/>
              <a:ext cx="2210397" cy="553340"/>
            </a:xfrm>
            <a:custGeom>
              <a:avLst/>
              <a:gdLst>
                <a:gd name="f0" fmla="val 10800000"/>
                <a:gd name="f1" fmla="val 5400000"/>
                <a:gd name="f2" fmla="val 180"/>
                <a:gd name="f3" fmla="val w"/>
                <a:gd name="f4" fmla="val h"/>
                <a:gd name="f5" fmla="val 0"/>
                <a:gd name="f6" fmla="val 2210398"/>
                <a:gd name="f7" fmla="val 553342"/>
                <a:gd name="f8" fmla="val 55334"/>
                <a:gd name="f9" fmla="val 24774"/>
                <a:gd name="f10" fmla="val 2155064"/>
                <a:gd name="f11" fmla="val 2185624"/>
                <a:gd name="f12" fmla="val 498008"/>
                <a:gd name="f13" fmla="val 528568"/>
                <a:gd name="f14" fmla="+- 0 0 -90"/>
                <a:gd name="f15" fmla="*/ f3 1 2210398"/>
                <a:gd name="f16" fmla="*/ f4 1 553342"/>
                <a:gd name="f17" fmla="val f5"/>
                <a:gd name="f18" fmla="val f6"/>
                <a:gd name="f19" fmla="val f7"/>
                <a:gd name="f20" fmla="*/ f14 f0 1"/>
                <a:gd name="f21" fmla="+- f19 0 f17"/>
                <a:gd name="f22" fmla="+- f18 0 f17"/>
                <a:gd name="f23" fmla="*/ f20 1 f2"/>
                <a:gd name="f24" fmla="*/ f22 1 2210398"/>
                <a:gd name="f25" fmla="*/ f21 1 553342"/>
                <a:gd name="f26" fmla="*/ 0 f22 1"/>
                <a:gd name="f27" fmla="*/ 55334 f21 1"/>
                <a:gd name="f28" fmla="*/ 55334 f22 1"/>
                <a:gd name="f29" fmla="*/ 0 f21 1"/>
                <a:gd name="f30" fmla="*/ 2155064 f22 1"/>
                <a:gd name="f31" fmla="*/ 2210398 f22 1"/>
                <a:gd name="f32" fmla="*/ 498008 f21 1"/>
                <a:gd name="f33" fmla="*/ 553342 f21 1"/>
                <a:gd name="f34" fmla="+- f23 0 f1"/>
                <a:gd name="f35" fmla="*/ f26 1 2210398"/>
                <a:gd name="f36" fmla="*/ f27 1 553342"/>
                <a:gd name="f37" fmla="*/ f28 1 2210398"/>
                <a:gd name="f38" fmla="*/ f29 1 553342"/>
                <a:gd name="f39" fmla="*/ f30 1 2210398"/>
                <a:gd name="f40" fmla="*/ f31 1 2210398"/>
                <a:gd name="f41" fmla="*/ f32 1 553342"/>
                <a:gd name="f42" fmla="*/ f33 1 55334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210398" h="55334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A1D68B"/>
            </a:solidFill>
            <a:ln w="15873" cap="flat">
              <a:solidFill>
                <a:srgbClr val="FFFFFF"/>
              </a:solidFill>
              <a:prstDash val="solid"/>
            </a:ln>
          </p:spPr>
          <p:txBody>
            <a:bodyPr vert="horz" wrap="square" lIns="77166" tIns="77166" rIns="77166" bIns="77166"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rPr>
                <a:t>Psychological barriers </a:t>
              </a:r>
            </a:p>
          </p:txBody>
        </p:sp>
        <p:sp>
          <p:nvSpPr>
            <p:cNvPr id="12" name="Freeform: Shape 11">
              <a:extLst>
                <a:ext uri="{FF2B5EF4-FFF2-40B4-BE49-F238E27FC236}">
                  <a16:creationId xmlns:a16="http://schemas.microsoft.com/office/drawing/2014/main" id="{96F238D5-0EAA-E30D-570F-F0C5464AD1F8}"/>
                </a:ext>
              </a:extLst>
            </p:cNvPr>
            <p:cNvSpPr/>
            <p:nvPr/>
          </p:nvSpPr>
          <p:spPr>
            <a:xfrm>
              <a:off x="8049024" y="4967578"/>
              <a:ext cx="249009" cy="207504"/>
            </a:xfrm>
            <a:custGeom>
              <a:avLst/>
              <a:gdLst>
                <a:gd name="f0" fmla="val 10800000"/>
                <a:gd name="f1" fmla="val 5400000"/>
                <a:gd name="f2" fmla="val 180"/>
                <a:gd name="f3" fmla="val w"/>
                <a:gd name="f4" fmla="val h"/>
                <a:gd name="f5" fmla="val 0"/>
                <a:gd name="f6" fmla="val 207503"/>
                <a:gd name="f7" fmla="val 249004"/>
                <a:gd name="f8" fmla="val 166002"/>
                <a:gd name="f9" fmla="val 1"/>
                <a:gd name="f10" fmla="val 124503"/>
                <a:gd name="f11" fmla="val 103752"/>
                <a:gd name="f12" fmla="val 249003"/>
                <a:gd name="f13" fmla="val 41501"/>
                <a:gd name="f14" fmla="+- 0 0 -90"/>
                <a:gd name="f15" fmla="*/ f3 1 207503"/>
                <a:gd name="f16" fmla="*/ f4 1 249004"/>
                <a:gd name="f17" fmla="val f5"/>
                <a:gd name="f18" fmla="val f6"/>
                <a:gd name="f19" fmla="val f7"/>
                <a:gd name="f20" fmla="*/ f14 f0 1"/>
                <a:gd name="f21" fmla="+- f19 0 f17"/>
                <a:gd name="f22" fmla="+- f18 0 f17"/>
                <a:gd name="f23" fmla="*/ f20 1 f2"/>
                <a:gd name="f24" fmla="*/ f22 1 207503"/>
                <a:gd name="f25" fmla="*/ f21 1 249004"/>
                <a:gd name="f26" fmla="*/ 0 f22 1"/>
                <a:gd name="f27" fmla="*/ 49801 f21 1"/>
                <a:gd name="f28" fmla="*/ 103752 f22 1"/>
                <a:gd name="f29" fmla="*/ 0 f21 1"/>
                <a:gd name="f30" fmla="*/ 207503 f22 1"/>
                <a:gd name="f31" fmla="*/ 124502 f21 1"/>
                <a:gd name="f32" fmla="*/ 249004 f21 1"/>
                <a:gd name="f33" fmla="*/ 199203 f21 1"/>
                <a:gd name="f34" fmla="+- f23 0 f1"/>
                <a:gd name="f35" fmla="*/ f26 1 207503"/>
                <a:gd name="f36" fmla="*/ f27 1 249004"/>
                <a:gd name="f37" fmla="*/ f28 1 207503"/>
                <a:gd name="f38" fmla="*/ f29 1 249004"/>
                <a:gd name="f39" fmla="*/ f30 1 207503"/>
                <a:gd name="f40" fmla="*/ f31 1 249004"/>
                <a:gd name="f41" fmla="*/ f32 1 249004"/>
                <a:gd name="f42" fmla="*/ f33 1 249004"/>
                <a:gd name="f43" fmla="*/ f17 1 f24"/>
                <a:gd name="f44" fmla="*/ f18 1 f24"/>
                <a:gd name="f45" fmla="*/ f17 1 f25"/>
                <a:gd name="f46" fmla="*/ f19 1 f25"/>
                <a:gd name="f47" fmla="*/ f35 1 f24"/>
                <a:gd name="f48" fmla="*/ f36 1 f25"/>
                <a:gd name="f49" fmla="*/ f37 1 f24"/>
                <a:gd name="f50" fmla="*/ f38 1 f25"/>
                <a:gd name="f51" fmla="*/ f39 1 f24"/>
                <a:gd name="f52" fmla="*/ f40 1 f25"/>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6 1"/>
                <a:gd name="f65" fmla="*/ f53 f16 1"/>
                <a:gd name="f66" fmla="*/ f54 f16 1"/>
              </a:gdLst>
              <a:ahLst/>
              <a:cxnLst>
                <a:cxn ang="3cd4">
                  <a:pos x="hc" y="t"/>
                </a:cxn>
                <a:cxn ang="0">
                  <a:pos x="r" y="vc"/>
                </a:cxn>
                <a:cxn ang="cd4">
                  <a:pos x="hc" y="b"/>
                </a:cxn>
                <a:cxn ang="cd2">
                  <a:pos x="l" y="vc"/>
                </a:cxn>
                <a:cxn ang="f34">
                  <a:pos x="f59" y="f60"/>
                </a:cxn>
                <a:cxn ang="f34">
                  <a:pos x="f61" y="f60"/>
                </a:cxn>
                <a:cxn ang="f34">
                  <a:pos x="f61" y="f62"/>
                </a:cxn>
                <a:cxn ang="f34">
                  <a:pos x="f63" y="f64"/>
                </a:cxn>
                <a:cxn ang="f34">
                  <a:pos x="f61" y="f65"/>
                </a:cxn>
                <a:cxn ang="f34">
                  <a:pos x="f61" y="f66"/>
                </a:cxn>
                <a:cxn ang="f34">
                  <a:pos x="f59" y="f66"/>
                </a:cxn>
                <a:cxn ang="f34">
                  <a:pos x="f59" y="f60"/>
                </a:cxn>
              </a:cxnLst>
              <a:rect l="f55" t="f58" r="f56" b="f57"/>
              <a:pathLst>
                <a:path w="207503" h="249004">
                  <a:moveTo>
                    <a:pt x="f8" y="f9"/>
                  </a:moveTo>
                  <a:lnTo>
                    <a:pt x="f8" y="f10"/>
                  </a:lnTo>
                  <a:lnTo>
                    <a:pt x="f6" y="f10"/>
                  </a:lnTo>
                  <a:lnTo>
                    <a:pt x="f11" y="f12"/>
                  </a:lnTo>
                  <a:lnTo>
                    <a:pt x="f5" y="f10"/>
                  </a:lnTo>
                  <a:lnTo>
                    <a:pt x="f13" y="f10"/>
                  </a:lnTo>
                  <a:lnTo>
                    <a:pt x="f13" y="f9"/>
                  </a:lnTo>
                  <a:lnTo>
                    <a:pt x="f8" y="f9"/>
                  </a:lnTo>
                  <a:close/>
                </a:path>
              </a:pathLst>
            </a:custGeom>
            <a:solidFill>
              <a:srgbClr val="CDE8C4"/>
            </a:solidFill>
            <a:ln cap="flat">
              <a:noFill/>
              <a:prstDash val="solid"/>
            </a:ln>
          </p:spPr>
          <p:txBody>
            <a:bodyPr vert="horz" wrap="square" lIns="49798" tIns="0" rIns="49798" bIns="62252"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100" b="0" i="0" u="none" strike="noStrike" kern="1200" cap="none" spc="0" baseline="0">
                <a:solidFill>
                  <a:srgbClr val="FFFFFF"/>
                </a:solidFill>
                <a:uFillTx/>
                <a:latin typeface="Arial"/>
              </a:endParaRPr>
            </a:p>
          </p:txBody>
        </p:sp>
        <p:sp>
          <p:nvSpPr>
            <p:cNvPr id="13" name="Freeform: Shape 12">
              <a:extLst>
                <a:ext uri="{FF2B5EF4-FFF2-40B4-BE49-F238E27FC236}">
                  <a16:creationId xmlns:a16="http://schemas.microsoft.com/office/drawing/2014/main" id="{537FF660-D41D-BD46-F754-43EAFBC67D14}"/>
                </a:ext>
              </a:extLst>
            </p:cNvPr>
            <p:cNvSpPr/>
            <p:nvPr/>
          </p:nvSpPr>
          <p:spPr>
            <a:xfrm>
              <a:off x="7068330" y="5209665"/>
              <a:ext cx="2210397" cy="553340"/>
            </a:xfrm>
            <a:custGeom>
              <a:avLst/>
              <a:gdLst>
                <a:gd name="f0" fmla="val 10800000"/>
                <a:gd name="f1" fmla="val 5400000"/>
                <a:gd name="f2" fmla="val 180"/>
                <a:gd name="f3" fmla="val w"/>
                <a:gd name="f4" fmla="val h"/>
                <a:gd name="f5" fmla="val 0"/>
                <a:gd name="f6" fmla="val 2210398"/>
                <a:gd name="f7" fmla="val 553342"/>
                <a:gd name="f8" fmla="val 55334"/>
                <a:gd name="f9" fmla="val 24774"/>
                <a:gd name="f10" fmla="val 2155064"/>
                <a:gd name="f11" fmla="val 2185624"/>
                <a:gd name="f12" fmla="val 498008"/>
                <a:gd name="f13" fmla="val 528568"/>
                <a:gd name="f14" fmla="+- 0 0 -90"/>
                <a:gd name="f15" fmla="*/ f3 1 2210398"/>
                <a:gd name="f16" fmla="*/ f4 1 553342"/>
                <a:gd name="f17" fmla="val f5"/>
                <a:gd name="f18" fmla="val f6"/>
                <a:gd name="f19" fmla="val f7"/>
                <a:gd name="f20" fmla="*/ f14 f0 1"/>
                <a:gd name="f21" fmla="+- f19 0 f17"/>
                <a:gd name="f22" fmla="+- f18 0 f17"/>
                <a:gd name="f23" fmla="*/ f20 1 f2"/>
                <a:gd name="f24" fmla="*/ f22 1 2210398"/>
                <a:gd name="f25" fmla="*/ f21 1 553342"/>
                <a:gd name="f26" fmla="*/ 0 f22 1"/>
                <a:gd name="f27" fmla="*/ 55334 f21 1"/>
                <a:gd name="f28" fmla="*/ 55334 f22 1"/>
                <a:gd name="f29" fmla="*/ 0 f21 1"/>
                <a:gd name="f30" fmla="*/ 2155064 f22 1"/>
                <a:gd name="f31" fmla="*/ 2210398 f22 1"/>
                <a:gd name="f32" fmla="*/ 498008 f21 1"/>
                <a:gd name="f33" fmla="*/ 553342 f21 1"/>
                <a:gd name="f34" fmla="+- f23 0 f1"/>
                <a:gd name="f35" fmla="*/ f26 1 2210398"/>
                <a:gd name="f36" fmla="*/ f27 1 553342"/>
                <a:gd name="f37" fmla="*/ f28 1 2210398"/>
                <a:gd name="f38" fmla="*/ f29 1 553342"/>
                <a:gd name="f39" fmla="*/ f30 1 2210398"/>
                <a:gd name="f40" fmla="*/ f31 1 2210398"/>
                <a:gd name="f41" fmla="*/ f32 1 553342"/>
                <a:gd name="f42" fmla="*/ f33 1 55334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210398" h="55334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A1D68B"/>
            </a:solidFill>
            <a:ln w="15873" cap="flat">
              <a:solidFill>
                <a:srgbClr val="FFFFFF"/>
              </a:solidFill>
              <a:prstDash val="solid"/>
            </a:ln>
          </p:spPr>
          <p:txBody>
            <a:bodyPr vert="horz" wrap="square" lIns="77166" tIns="77166" rIns="77166" bIns="77166"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rPr>
                <a:t>Technological barriers</a:t>
              </a:r>
            </a:p>
          </p:txBody>
        </p:sp>
        <p:sp>
          <p:nvSpPr>
            <p:cNvPr id="14" name="Freeform: Shape 13">
              <a:extLst>
                <a:ext uri="{FF2B5EF4-FFF2-40B4-BE49-F238E27FC236}">
                  <a16:creationId xmlns:a16="http://schemas.microsoft.com/office/drawing/2014/main" id="{96FC2FB1-2F30-5E4D-BABB-58E4385B4915}"/>
                </a:ext>
              </a:extLst>
            </p:cNvPr>
            <p:cNvSpPr/>
            <p:nvPr/>
          </p:nvSpPr>
          <p:spPr>
            <a:xfrm>
              <a:off x="8049024" y="5797597"/>
              <a:ext cx="249009" cy="207504"/>
            </a:xfrm>
            <a:custGeom>
              <a:avLst/>
              <a:gdLst>
                <a:gd name="f0" fmla="val 10800000"/>
                <a:gd name="f1" fmla="val 5400000"/>
                <a:gd name="f2" fmla="val 180"/>
                <a:gd name="f3" fmla="val w"/>
                <a:gd name="f4" fmla="val h"/>
                <a:gd name="f5" fmla="val 0"/>
                <a:gd name="f6" fmla="val 207503"/>
                <a:gd name="f7" fmla="val 249004"/>
                <a:gd name="f8" fmla="val 166002"/>
                <a:gd name="f9" fmla="val 1"/>
                <a:gd name="f10" fmla="val 124503"/>
                <a:gd name="f11" fmla="val 103752"/>
                <a:gd name="f12" fmla="val 249003"/>
                <a:gd name="f13" fmla="val 41501"/>
                <a:gd name="f14" fmla="+- 0 0 -90"/>
                <a:gd name="f15" fmla="*/ f3 1 207503"/>
                <a:gd name="f16" fmla="*/ f4 1 249004"/>
                <a:gd name="f17" fmla="val f5"/>
                <a:gd name="f18" fmla="val f6"/>
                <a:gd name="f19" fmla="val f7"/>
                <a:gd name="f20" fmla="*/ f14 f0 1"/>
                <a:gd name="f21" fmla="+- f19 0 f17"/>
                <a:gd name="f22" fmla="+- f18 0 f17"/>
                <a:gd name="f23" fmla="*/ f20 1 f2"/>
                <a:gd name="f24" fmla="*/ f22 1 207503"/>
                <a:gd name="f25" fmla="*/ f21 1 249004"/>
                <a:gd name="f26" fmla="*/ 0 f22 1"/>
                <a:gd name="f27" fmla="*/ 49801 f21 1"/>
                <a:gd name="f28" fmla="*/ 103752 f22 1"/>
                <a:gd name="f29" fmla="*/ 0 f21 1"/>
                <a:gd name="f30" fmla="*/ 207503 f22 1"/>
                <a:gd name="f31" fmla="*/ 124502 f21 1"/>
                <a:gd name="f32" fmla="*/ 249004 f21 1"/>
                <a:gd name="f33" fmla="*/ 199203 f21 1"/>
                <a:gd name="f34" fmla="+- f23 0 f1"/>
                <a:gd name="f35" fmla="*/ f26 1 207503"/>
                <a:gd name="f36" fmla="*/ f27 1 249004"/>
                <a:gd name="f37" fmla="*/ f28 1 207503"/>
                <a:gd name="f38" fmla="*/ f29 1 249004"/>
                <a:gd name="f39" fmla="*/ f30 1 207503"/>
                <a:gd name="f40" fmla="*/ f31 1 249004"/>
                <a:gd name="f41" fmla="*/ f32 1 249004"/>
                <a:gd name="f42" fmla="*/ f33 1 249004"/>
                <a:gd name="f43" fmla="*/ f17 1 f24"/>
                <a:gd name="f44" fmla="*/ f18 1 f24"/>
                <a:gd name="f45" fmla="*/ f17 1 f25"/>
                <a:gd name="f46" fmla="*/ f19 1 f25"/>
                <a:gd name="f47" fmla="*/ f35 1 f24"/>
                <a:gd name="f48" fmla="*/ f36 1 f25"/>
                <a:gd name="f49" fmla="*/ f37 1 f24"/>
                <a:gd name="f50" fmla="*/ f38 1 f25"/>
                <a:gd name="f51" fmla="*/ f39 1 f24"/>
                <a:gd name="f52" fmla="*/ f40 1 f25"/>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6 1"/>
                <a:gd name="f65" fmla="*/ f53 f16 1"/>
                <a:gd name="f66" fmla="*/ f54 f16 1"/>
              </a:gdLst>
              <a:ahLst/>
              <a:cxnLst>
                <a:cxn ang="3cd4">
                  <a:pos x="hc" y="t"/>
                </a:cxn>
                <a:cxn ang="0">
                  <a:pos x="r" y="vc"/>
                </a:cxn>
                <a:cxn ang="cd4">
                  <a:pos x="hc" y="b"/>
                </a:cxn>
                <a:cxn ang="cd2">
                  <a:pos x="l" y="vc"/>
                </a:cxn>
                <a:cxn ang="f34">
                  <a:pos x="f59" y="f60"/>
                </a:cxn>
                <a:cxn ang="f34">
                  <a:pos x="f61" y="f60"/>
                </a:cxn>
                <a:cxn ang="f34">
                  <a:pos x="f61" y="f62"/>
                </a:cxn>
                <a:cxn ang="f34">
                  <a:pos x="f63" y="f64"/>
                </a:cxn>
                <a:cxn ang="f34">
                  <a:pos x="f61" y="f65"/>
                </a:cxn>
                <a:cxn ang="f34">
                  <a:pos x="f61" y="f66"/>
                </a:cxn>
                <a:cxn ang="f34">
                  <a:pos x="f59" y="f66"/>
                </a:cxn>
                <a:cxn ang="f34">
                  <a:pos x="f59" y="f60"/>
                </a:cxn>
              </a:cxnLst>
              <a:rect l="f55" t="f58" r="f56" b="f57"/>
              <a:pathLst>
                <a:path w="207503" h="249004">
                  <a:moveTo>
                    <a:pt x="f8" y="f9"/>
                  </a:moveTo>
                  <a:lnTo>
                    <a:pt x="f8" y="f10"/>
                  </a:lnTo>
                  <a:lnTo>
                    <a:pt x="f6" y="f10"/>
                  </a:lnTo>
                  <a:lnTo>
                    <a:pt x="f11" y="f12"/>
                  </a:lnTo>
                  <a:lnTo>
                    <a:pt x="f5" y="f10"/>
                  </a:lnTo>
                  <a:lnTo>
                    <a:pt x="f13" y="f10"/>
                  </a:lnTo>
                  <a:lnTo>
                    <a:pt x="f13" y="f9"/>
                  </a:lnTo>
                  <a:lnTo>
                    <a:pt x="f8" y="f9"/>
                  </a:lnTo>
                  <a:close/>
                </a:path>
              </a:pathLst>
            </a:custGeom>
            <a:solidFill>
              <a:srgbClr val="CDE8C4"/>
            </a:solidFill>
            <a:ln cap="flat">
              <a:noFill/>
              <a:prstDash val="solid"/>
            </a:ln>
          </p:spPr>
          <p:txBody>
            <a:bodyPr vert="horz" wrap="square" lIns="49798" tIns="0" rIns="49798" bIns="62252" anchor="ctr" anchorCtr="1" compatLnSpc="1">
              <a:noAutofit/>
            </a:bodyPr>
            <a:lstStyle/>
            <a:p>
              <a:pPr marL="0" marR="0" lvl="0" indent="0" algn="ctr" defTabSz="488947" rtl="0" fontAlgn="auto" hangingPunct="1">
                <a:lnSpc>
                  <a:spcPct val="90000"/>
                </a:lnSpc>
                <a:spcBef>
                  <a:spcPts val="0"/>
                </a:spcBef>
                <a:spcAft>
                  <a:spcPts val="500"/>
                </a:spcAft>
                <a:buNone/>
                <a:tabLst/>
                <a:defRPr sz="1800" b="0" i="0" u="none" strike="noStrike" kern="0" cap="none" spc="0" baseline="0">
                  <a:solidFill>
                    <a:srgbClr val="000000"/>
                  </a:solidFill>
                  <a:uFillTx/>
                </a:defRPr>
              </a:pPr>
              <a:endParaRPr lang="en-GB" sz="1100" b="0" i="0" u="none" strike="noStrike" kern="1200" cap="none" spc="0" baseline="0">
                <a:solidFill>
                  <a:srgbClr val="FFFFFF"/>
                </a:solidFill>
                <a:uFillTx/>
                <a:latin typeface="Arial"/>
              </a:endParaRPr>
            </a:p>
          </p:txBody>
        </p:sp>
        <p:sp>
          <p:nvSpPr>
            <p:cNvPr id="15" name="Freeform: Shape 14">
              <a:extLst>
                <a:ext uri="{FF2B5EF4-FFF2-40B4-BE49-F238E27FC236}">
                  <a16:creationId xmlns:a16="http://schemas.microsoft.com/office/drawing/2014/main" id="{5AD01F43-EF4B-6F26-1895-B022DB0C17BD}"/>
                </a:ext>
              </a:extLst>
            </p:cNvPr>
            <p:cNvSpPr/>
            <p:nvPr/>
          </p:nvSpPr>
          <p:spPr>
            <a:xfrm>
              <a:off x="7068330" y="6039685"/>
              <a:ext cx="2210397" cy="553340"/>
            </a:xfrm>
            <a:custGeom>
              <a:avLst/>
              <a:gdLst>
                <a:gd name="f0" fmla="val 10800000"/>
                <a:gd name="f1" fmla="val 5400000"/>
                <a:gd name="f2" fmla="val 180"/>
                <a:gd name="f3" fmla="val w"/>
                <a:gd name="f4" fmla="val h"/>
                <a:gd name="f5" fmla="val 0"/>
                <a:gd name="f6" fmla="val 2210398"/>
                <a:gd name="f7" fmla="val 553342"/>
                <a:gd name="f8" fmla="val 55334"/>
                <a:gd name="f9" fmla="val 24774"/>
                <a:gd name="f10" fmla="val 2155064"/>
                <a:gd name="f11" fmla="val 2185624"/>
                <a:gd name="f12" fmla="val 498008"/>
                <a:gd name="f13" fmla="val 528568"/>
                <a:gd name="f14" fmla="+- 0 0 -90"/>
                <a:gd name="f15" fmla="*/ f3 1 2210398"/>
                <a:gd name="f16" fmla="*/ f4 1 553342"/>
                <a:gd name="f17" fmla="val f5"/>
                <a:gd name="f18" fmla="val f6"/>
                <a:gd name="f19" fmla="val f7"/>
                <a:gd name="f20" fmla="*/ f14 f0 1"/>
                <a:gd name="f21" fmla="+- f19 0 f17"/>
                <a:gd name="f22" fmla="+- f18 0 f17"/>
                <a:gd name="f23" fmla="*/ f20 1 f2"/>
                <a:gd name="f24" fmla="*/ f22 1 2210398"/>
                <a:gd name="f25" fmla="*/ f21 1 553342"/>
                <a:gd name="f26" fmla="*/ 0 f22 1"/>
                <a:gd name="f27" fmla="*/ 55334 f21 1"/>
                <a:gd name="f28" fmla="*/ 55334 f22 1"/>
                <a:gd name="f29" fmla="*/ 0 f21 1"/>
                <a:gd name="f30" fmla="*/ 2155064 f22 1"/>
                <a:gd name="f31" fmla="*/ 2210398 f22 1"/>
                <a:gd name="f32" fmla="*/ 498008 f21 1"/>
                <a:gd name="f33" fmla="*/ 553342 f21 1"/>
                <a:gd name="f34" fmla="+- f23 0 f1"/>
                <a:gd name="f35" fmla="*/ f26 1 2210398"/>
                <a:gd name="f36" fmla="*/ f27 1 553342"/>
                <a:gd name="f37" fmla="*/ f28 1 2210398"/>
                <a:gd name="f38" fmla="*/ f29 1 553342"/>
                <a:gd name="f39" fmla="*/ f30 1 2210398"/>
                <a:gd name="f40" fmla="*/ f31 1 2210398"/>
                <a:gd name="f41" fmla="*/ f32 1 553342"/>
                <a:gd name="f42" fmla="*/ f33 1 553342"/>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210398" h="553342">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A1D68B"/>
            </a:solidFill>
            <a:ln w="15873" cap="flat">
              <a:solidFill>
                <a:srgbClr val="FFFFFF"/>
              </a:solidFill>
              <a:prstDash val="solid"/>
            </a:ln>
          </p:spPr>
          <p:txBody>
            <a:bodyPr vert="horz" wrap="square" lIns="77166" tIns="77166" rIns="77166" bIns="77166"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r>
                <a:rPr lang="en-GB" sz="1600" b="0" i="0" u="none" strike="noStrike" kern="1200" cap="none" spc="0" baseline="0">
                  <a:solidFill>
                    <a:srgbClr val="FFFFFF"/>
                  </a:solidFill>
                  <a:uFillTx/>
                  <a:latin typeface="Arial"/>
                </a:rPr>
                <a:t>Organizational barriers</a:t>
              </a:r>
            </a:p>
          </p:txBody>
        </p:sp>
      </p:grpSp>
      <p:sp>
        <p:nvSpPr>
          <p:cNvPr id="16" name="Rectangle 15">
            <a:extLst>
              <a:ext uri="{FF2B5EF4-FFF2-40B4-BE49-F238E27FC236}">
                <a16:creationId xmlns:a16="http://schemas.microsoft.com/office/drawing/2014/main" id="{C06BDA92-DBA3-A56F-0F41-A0185A331656}"/>
              </a:ext>
            </a:extLst>
          </p:cNvPr>
          <p:cNvSpPr/>
          <p:nvPr/>
        </p:nvSpPr>
        <p:spPr>
          <a:xfrm>
            <a:off x="761563" y="550947"/>
            <a:ext cx="11076992" cy="1200329"/>
          </a:xfrm>
          <a:prstGeom prst="rect">
            <a:avLst/>
          </a:prstGeom>
          <a:noFill/>
        </p:spPr>
        <p:txBody>
          <a:bodyPr wrap="square" lIns="91440" tIns="45720" rIns="91440" bIns="45720">
            <a:spAutoFit/>
          </a:bodyPr>
          <a:lstStyle/>
          <a:p>
            <a:pPr algn="ctr"/>
            <a:r>
              <a:rPr lang="en-GB" sz="3600" b="1" i="1" cap="none" spc="0" dirty="0">
                <a:ln w="0"/>
                <a:solidFill>
                  <a:srgbClr val="C00000"/>
                </a:solidFill>
                <a:effectLst>
                  <a:reflection blurRad="6350" stA="53000" endA="300" endPos="35500" dir="5400000" sy="-90000" algn="bl" rotWithShape="0"/>
                </a:effectLst>
                <a:latin typeface="Algerian" panose="04020705040A02060702" pitchFamily="82" charset="0"/>
                <a:cs typeface="Arial"/>
              </a:rPr>
              <a:t>The</a:t>
            </a:r>
            <a:r>
              <a:rPr lang="en-GB" sz="3600" b="1" i="1"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lgerian" panose="04020705040A02060702" pitchFamily="82" charset="0"/>
                <a:cs typeface="Arial"/>
              </a:rPr>
              <a:t> types </a:t>
            </a:r>
            <a:r>
              <a:rPr lang="en-GB" sz="3600" b="1" i="1" cap="none" spc="0" dirty="0">
                <a:ln w="0"/>
                <a:solidFill>
                  <a:schemeClr val="accent4"/>
                </a:solidFill>
                <a:effectLst>
                  <a:reflection blurRad="6350" stA="53000" endA="300" endPos="35500" dir="5400000" sy="-90000" algn="bl" rotWithShape="0"/>
                </a:effectLst>
                <a:latin typeface="Algerian" panose="04020705040A02060702" pitchFamily="82" charset="0"/>
                <a:cs typeface="Arial"/>
              </a:rPr>
              <a:t>of</a:t>
            </a:r>
            <a:r>
              <a:rPr lang="en-GB" sz="3600" b="1" i="1"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lgerian" panose="04020705040A02060702" pitchFamily="82" charset="0"/>
                <a:cs typeface="Arial"/>
              </a:rPr>
              <a:t> </a:t>
            </a:r>
            <a:r>
              <a:rPr lang="en-GB" sz="3600" b="1" i="1" cap="none" spc="0" dirty="0">
                <a:ln w="0"/>
                <a:solidFill>
                  <a:srgbClr val="C00000"/>
                </a:solidFill>
                <a:effectLst>
                  <a:reflection blurRad="6350" stA="53000" endA="300" endPos="35500" dir="5400000" sy="-90000" algn="bl" rotWithShape="0"/>
                </a:effectLst>
                <a:latin typeface="Algerian" panose="04020705040A02060702" pitchFamily="82" charset="0"/>
                <a:cs typeface="Arial"/>
              </a:rPr>
              <a:t>barriers</a:t>
            </a:r>
            <a:r>
              <a:rPr lang="en-GB" sz="3600" b="1" i="1"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lgerian" panose="04020705040A02060702" pitchFamily="82" charset="0"/>
                <a:cs typeface="Arial"/>
              </a:rPr>
              <a:t> </a:t>
            </a:r>
            <a:r>
              <a:rPr lang="en-GB" sz="3600" b="1" i="1" cap="none" spc="0" dirty="0">
                <a:ln w="0"/>
                <a:solidFill>
                  <a:schemeClr val="accent2">
                    <a:lumMod val="60000"/>
                    <a:lumOff val="40000"/>
                  </a:schemeClr>
                </a:solidFill>
                <a:effectLst>
                  <a:reflection blurRad="6350" stA="53000" endA="300" endPos="35500" dir="5400000" sy="-90000" algn="bl" rotWithShape="0"/>
                </a:effectLst>
                <a:latin typeface="Algerian" panose="04020705040A02060702" pitchFamily="82" charset="0"/>
                <a:cs typeface="Arial"/>
              </a:rPr>
              <a:t>for</a:t>
            </a:r>
            <a:r>
              <a:rPr lang="en-GB" sz="3600" b="1" i="1"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lgerian" panose="04020705040A02060702" pitchFamily="82" charset="0"/>
                <a:cs typeface="Arial"/>
              </a:rPr>
              <a:t> </a:t>
            </a:r>
            <a:r>
              <a:rPr lang="en-GB" sz="3600" b="1" i="1" cap="none" spc="0" dirty="0">
                <a:ln w="0"/>
                <a:solidFill>
                  <a:schemeClr val="accent3">
                    <a:lumMod val="60000"/>
                    <a:lumOff val="40000"/>
                  </a:schemeClr>
                </a:solidFill>
                <a:effectLst>
                  <a:reflection blurRad="6350" stA="53000" endA="300" endPos="35500" dir="5400000" sy="-90000" algn="bl" rotWithShape="0"/>
                </a:effectLst>
                <a:latin typeface="Algerian" panose="04020705040A02060702" pitchFamily="82" charset="0"/>
                <a:cs typeface="Arial"/>
              </a:rPr>
              <a:t>effective</a:t>
            </a:r>
            <a:r>
              <a:rPr lang="en-GB" sz="3600" b="1" i="1"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lgerian" panose="04020705040A02060702" pitchFamily="82" charset="0"/>
                <a:cs typeface="Arial"/>
              </a:rPr>
              <a:t> </a:t>
            </a:r>
            <a:r>
              <a:rPr lang="en-GB" sz="3600" b="1" i="1" cap="none" spc="0" dirty="0">
                <a:ln w="0"/>
                <a:solidFill>
                  <a:srgbClr val="00B050"/>
                </a:solidFill>
                <a:effectLst>
                  <a:reflection blurRad="6350" stA="53000" endA="300" endPos="35500" dir="5400000" sy="-90000" algn="bl" rotWithShape="0"/>
                </a:effectLst>
                <a:latin typeface="Algerian" panose="04020705040A02060702" pitchFamily="82" charset="0"/>
                <a:cs typeface="Arial"/>
              </a:rPr>
              <a:t>communications</a:t>
            </a:r>
            <a:r>
              <a:rPr lang="en-GB" sz="3600" b="1" i="1"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lgerian" panose="04020705040A02060702" pitchFamily="82" charset="0"/>
                <a:cs typeface="Arial"/>
              </a:rPr>
              <a:t> </a:t>
            </a:r>
            <a:endParaRPr lang="en-GB" sz="3600" b="1" i="1"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latin typeface="Algerian" panose="04020705040A02060702" pitchFamily="82"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pic>
        <p:nvPicPr>
          <p:cNvPr id="3" name="Picture 4" descr="Diagram&#10;&#10;Description automatically generated">
            <a:extLst>
              <a:ext uri="{FF2B5EF4-FFF2-40B4-BE49-F238E27FC236}">
                <a16:creationId xmlns:a16="http://schemas.microsoft.com/office/drawing/2014/main" id="{40000F3D-EDB1-2FBC-2F2D-3F316F9124A1}"/>
              </a:ext>
            </a:extLst>
          </p:cNvPr>
          <p:cNvPicPr>
            <a:picLocks noGrp="1" noChangeAspect="1"/>
          </p:cNvPicPr>
          <p:nvPr>
            <p:ph idx="1"/>
          </p:nvPr>
        </p:nvPicPr>
        <p:blipFill>
          <a:blip r:embed="rId2"/>
          <a:stretch>
            <a:fillRect/>
          </a:stretch>
        </p:blipFill>
        <p:spPr>
          <a:xfrm>
            <a:off x="2080328" y="2291650"/>
            <a:ext cx="8237866" cy="4249948"/>
          </a:xfrm>
        </p:spPr>
      </p:pic>
      <p:sp>
        <p:nvSpPr>
          <p:cNvPr id="4" name="Rectangle 3">
            <a:extLst>
              <a:ext uri="{FF2B5EF4-FFF2-40B4-BE49-F238E27FC236}">
                <a16:creationId xmlns:a16="http://schemas.microsoft.com/office/drawing/2014/main" id="{9584E1A5-179F-34D0-17B7-B6F6DA4C6C3B}"/>
              </a:ext>
            </a:extLst>
          </p:cNvPr>
          <p:cNvSpPr/>
          <p:nvPr/>
        </p:nvSpPr>
        <p:spPr>
          <a:xfrm>
            <a:off x="2875693" y="507164"/>
            <a:ext cx="7202613" cy="769441"/>
          </a:xfrm>
          <a:prstGeom prst="rect">
            <a:avLst/>
          </a:prstGeom>
          <a:noFill/>
        </p:spPr>
        <p:txBody>
          <a:bodyPr wrap="none" lIns="91440" tIns="45720" rIns="91440" bIns="45720">
            <a:spAutoFit/>
          </a:bodyPr>
          <a:lstStyle/>
          <a:p>
            <a:pPr algn="ctr"/>
            <a:r>
              <a:rPr lang="en-GB" sz="4400" b="1" i="1" cap="none" spc="0" dirty="0">
                <a:ln w="0"/>
                <a:solidFill>
                  <a:schemeClr val="bg2">
                    <a:lumMod val="90000"/>
                  </a:schemeClr>
                </a:solidFill>
                <a:effectLst>
                  <a:reflection blurRad="6350" stA="53000" endA="300" endPos="35500" dir="5400000" sy="-90000" algn="bl" rotWithShape="0"/>
                </a:effectLst>
                <a:latin typeface="Algerian" panose="04020705040A02060702" pitchFamily="82" charset="0"/>
                <a:cs typeface="Arial"/>
              </a:rPr>
              <a:t>Model </a:t>
            </a:r>
            <a:r>
              <a:rPr lang="en-GB" sz="4400" b="1" i="1" cap="none" spc="0" dirty="0">
                <a:ln w="0"/>
                <a:solidFill>
                  <a:schemeClr val="accent1">
                    <a:lumMod val="40000"/>
                    <a:lumOff val="60000"/>
                  </a:schemeClr>
                </a:solidFill>
                <a:effectLst>
                  <a:reflection blurRad="6350" stA="53000" endA="300" endPos="35500" dir="5400000" sy="-90000" algn="bl" rotWithShape="0"/>
                </a:effectLst>
                <a:latin typeface="Algerian" panose="04020705040A02060702" pitchFamily="82" charset="0"/>
                <a:cs typeface="Arial"/>
              </a:rPr>
              <a:t>of</a:t>
            </a:r>
            <a:r>
              <a:rPr lang="en-GB" sz="4400" b="1" i="1" cap="none" spc="0" dirty="0">
                <a:ln w="0"/>
                <a:solidFill>
                  <a:schemeClr val="bg2">
                    <a:lumMod val="90000"/>
                  </a:schemeClr>
                </a:solidFill>
                <a:effectLst>
                  <a:reflection blurRad="6350" stA="53000" endA="300" endPos="35500" dir="5400000" sy="-90000" algn="bl" rotWithShape="0"/>
                </a:effectLst>
                <a:latin typeface="Algerian" panose="04020705040A02060702" pitchFamily="82" charset="0"/>
                <a:cs typeface="Arial"/>
              </a:rPr>
              <a:t> </a:t>
            </a:r>
            <a:r>
              <a:rPr lang="en-GB" sz="4400" b="1" i="1" cap="none" spc="0" dirty="0">
                <a:ln w="0"/>
                <a:solidFill>
                  <a:schemeClr val="accent2">
                    <a:lumMod val="40000"/>
                    <a:lumOff val="60000"/>
                  </a:schemeClr>
                </a:solidFill>
                <a:effectLst>
                  <a:reflection blurRad="6350" stA="53000" endA="300" endPos="35500" dir="5400000" sy="-90000" algn="bl" rotWithShape="0"/>
                </a:effectLst>
                <a:latin typeface="Algerian" panose="04020705040A02060702" pitchFamily="82" charset="0"/>
                <a:cs typeface="Arial"/>
              </a:rPr>
              <a:t>communication</a:t>
            </a:r>
            <a:endParaRPr lang="en-GB" sz="4400" b="1" i="1" cap="none" spc="0" dirty="0">
              <a:ln w="0"/>
              <a:solidFill>
                <a:schemeClr val="accent2">
                  <a:lumMod val="40000"/>
                  <a:lumOff val="60000"/>
                </a:schemeClr>
              </a:solidFill>
              <a:effectLst>
                <a:reflection blurRad="6350" stA="53000" endA="300" endPos="35500" dir="5400000" sy="-90000" algn="bl" rotWithShape="0"/>
              </a:effectLst>
              <a:latin typeface="Algerian" panose="04020705040A02060702" pitchFamily="82"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78EE4B-5DD7-57C2-9605-6B0CF12AE93A}"/>
              </a:ext>
            </a:extLst>
          </p:cNvPr>
          <p:cNvSpPr txBox="1">
            <a:spLocks noGrp="1"/>
          </p:cNvSpPr>
          <p:nvPr>
            <p:ph idx="1"/>
          </p:nvPr>
        </p:nvSpPr>
        <p:spPr>
          <a:xfrm>
            <a:off x="1982839" y="2699098"/>
            <a:ext cx="7796540" cy="3997829"/>
          </a:xfrm>
        </p:spPr>
        <p:txBody>
          <a:bodyPr/>
          <a:lstStyle/>
          <a:p>
            <a:pPr marL="344171" lvl="0" indent="-344171"/>
            <a:r>
              <a:rPr lang="en-GB">
                <a:cs typeface="Arial"/>
              </a:rPr>
              <a:t>Good communications skills can play an important role in positive work experiences for your team.</a:t>
            </a:r>
            <a:endParaRPr lang="en-US">
              <a:cs typeface="Arial"/>
            </a:endParaRPr>
          </a:p>
          <a:p>
            <a:pPr marL="344171" lvl="0" indent="-344171"/>
            <a:r>
              <a:rPr lang="en-GB">
                <a:cs typeface="Arial"/>
              </a:rPr>
              <a:t>Effective communication involves how to trust your team, handle conflict, problem-solving or better relationships. </a:t>
            </a:r>
            <a:endParaRPr lang="en-US">
              <a:cs typeface="Arial"/>
            </a:endParaRPr>
          </a:p>
          <a:p>
            <a:pPr marL="344171" lvl="0" indent="-344171"/>
            <a:r>
              <a:rPr lang="en-GB">
                <a:cs typeface="Arial"/>
              </a:rPr>
              <a:t>Communication channels can be categorized into three principal channels verbal, non-verbal and written.</a:t>
            </a:r>
            <a:endParaRPr lang="en-US">
              <a:cs typeface="Arial"/>
            </a:endParaRPr>
          </a:p>
          <a:p>
            <a:pPr marL="344171" lvl="0" indent="-344171"/>
            <a:r>
              <a:rPr lang="en-GB">
                <a:cs typeface="Arial"/>
              </a:rPr>
              <a:t> Common barriers to effective communication are Language barriers, Cultural barriers or Organizational barriers</a:t>
            </a:r>
          </a:p>
          <a:p>
            <a:pPr marL="344171" lvl="0" indent="-344171"/>
            <a:endParaRPr lang="en-GB">
              <a:cs typeface="Arial"/>
            </a:endParaRPr>
          </a:p>
          <a:p>
            <a:pPr marL="344171" lvl="0" indent="-344171"/>
            <a:endParaRPr lang="en-GB">
              <a:cs typeface="Arial"/>
            </a:endParaRPr>
          </a:p>
          <a:p>
            <a:pPr marL="344171" lvl="0" indent="-344171"/>
            <a:endParaRPr lang="en-GB">
              <a:cs typeface="Arial"/>
            </a:endParaRPr>
          </a:p>
        </p:txBody>
      </p:sp>
      <p:sp>
        <p:nvSpPr>
          <p:cNvPr id="4" name="Rectangle 3">
            <a:extLst>
              <a:ext uri="{FF2B5EF4-FFF2-40B4-BE49-F238E27FC236}">
                <a16:creationId xmlns:a16="http://schemas.microsoft.com/office/drawing/2014/main" id="{E80610D0-643C-D316-E0C8-F83C7240BFE9}"/>
              </a:ext>
            </a:extLst>
          </p:cNvPr>
          <p:cNvSpPr/>
          <p:nvPr/>
        </p:nvSpPr>
        <p:spPr>
          <a:xfrm>
            <a:off x="3596471" y="637792"/>
            <a:ext cx="4237057" cy="923330"/>
          </a:xfrm>
          <a:prstGeom prst="rect">
            <a:avLst/>
          </a:prstGeom>
          <a:noFill/>
        </p:spPr>
        <p:txBody>
          <a:bodyPr wrap="none" lIns="91440" tIns="45720" rIns="91440" bIns="45720">
            <a:spAutoFit/>
          </a:bodyPr>
          <a:lstStyle/>
          <a:p>
            <a:pPr algn="ctr"/>
            <a:r>
              <a:rPr lang="en-GB" sz="5400" b="1" i="1" cap="none" spc="0" dirty="0">
                <a:ln w="0"/>
                <a:solidFill>
                  <a:schemeClr val="accent2">
                    <a:lumMod val="60000"/>
                    <a:lumOff val="40000"/>
                  </a:schemeClr>
                </a:solidFill>
                <a:effectLst>
                  <a:reflection blurRad="6350" stA="53000" endA="300" endPos="35500" dir="5400000" sy="-90000" algn="bl" rotWithShape="0"/>
                </a:effectLst>
                <a:latin typeface="Algerian" panose="04020705040A02060702" pitchFamily="82" charset="0"/>
                <a:cs typeface="Arial"/>
              </a:rPr>
              <a:t>Conclusion</a:t>
            </a:r>
            <a:r>
              <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cs typeface="Arial"/>
              </a:rPr>
              <a:t> </a:t>
            </a:r>
            <a:endPar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B454A4-70AD-1A0D-E22B-4CEA8F6E7D5D}"/>
              </a:ext>
            </a:extLst>
          </p:cNvPr>
          <p:cNvSpPr txBox="1">
            <a:spLocks noGrp="1"/>
          </p:cNvSpPr>
          <p:nvPr>
            <p:ph idx="1"/>
          </p:nvPr>
        </p:nvSpPr>
        <p:spPr>
          <a:xfrm>
            <a:off x="2198501" y="2857243"/>
            <a:ext cx="7796540" cy="3997829"/>
          </a:xfrm>
        </p:spPr>
        <p:txBody>
          <a:bodyPr/>
          <a:lstStyle/>
          <a:p>
            <a:pPr marL="344171" lvl="0" indent="-344171">
              <a:lnSpc>
                <a:spcPct val="100000"/>
              </a:lnSpc>
            </a:pPr>
            <a:r>
              <a:rPr lang="en-GB" sz="1600">
                <a:cs typeface="Arial"/>
              </a:rPr>
              <a:t>Dingwall,J.R.  labrie, C. ,McLennon,T. , Underwood,L. (2022) "</a:t>
            </a:r>
            <a:r>
              <a:rPr lang="en-GB" sz="1600" i="1">
                <a:cs typeface="Arial"/>
              </a:rPr>
              <a:t>Communication Channel" </a:t>
            </a:r>
            <a:r>
              <a:rPr lang="en-GB" sz="1600">
                <a:cs typeface="Arial"/>
              </a:rPr>
              <a:t>Available at: </a:t>
            </a:r>
            <a:r>
              <a:rPr lang="en-GB" sz="1600">
                <a:cs typeface="Arial"/>
                <a:hlinkClick r:id="rId2"/>
              </a:rPr>
              <a:t>https://ecampusontario.pressbooks.pub/profcommsontario/chapter/communication-channel/</a:t>
            </a:r>
            <a:endParaRPr lang="en-GB" sz="1600">
              <a:cs typeface="Arial"/>
            </a:endParaRPr>
          </a:p>
          <a:p>
            <a:pPr marL="344171" lvl="0" indent="-344171">
              <a:lnSpc>
                <a:spcPct val="100000"/>
              </a:lnSpc>
            </a:pPr>
            <a:r>
              <a:rPr lang="en-GB" sz="1600">
                <a:cs typeface="Arial"/>
              </a:rPr>
              <a:t>IHASCO(2022) "</a:t>
            </a:r>
            <a:r>
              <a:rPr lang="en-GB" sz="1600" i="1">
                <a:cs typeface="Arial"/>
              </a:rPr>
              <a:t>What are the benefits of effective communication skills?"</a:t>
            </a:r>
            <a:r>
              <a:rPr lang="en-GB" sz="1600">
                <a:cs typeface="Arial"/>
              </a:rPr>
              <a:t> Available at: </a:t>
            </a:r>
            <a:r>
              <a:rPr lang="en-GB" sz="1600">
                <a:cs typeface="Arial"/>
                <a:hlinkClick r:id="rId3"/>
              </a:rPr>
              <a:t>https://www.ihasco.co.uk/blog/entry/3234/what-are-the-benefits-of-effective-communication-skills</a:t>
            </a:r>
          </a:p>
          <a:p>
            <a:pPr marL="344171" lvl="0" indent="-344171">
              <a:lnSpc>
                <a:spcPct val="100000"/>
              </a:lnSpc>
            </a:pPr>
            <a:r>
              <a:rPr lang="en-GB" sz="1600">
                <a:cs typeface="Arial"/>
              </a:rPr>
              <a:t>Toppr(2022) "</a:t>
            </a:r>
            <a:r>
              <a:rPr lang="en-GB" sz="1600" i="1">
                <a:cs typeface="Arial"/>
              </a:rPr>
              <a:t>Barriers in Communication" </a:t>
            </a:r>
            <a:r>
              <a:rPr lang="en-GB" sz="1600">
                <a:cs typeface="Arial"/>
              </a:rPr>
              <a:t>Available at: </a:t>
            </a:r>
            <a:r>
              <a:rPr lang="en-GB" sz="1600">
                <a:cs typeface="Arial"/>
                <a:hlinkClick r:id="rId4"/>
              </a:rPr>
              <a:t>https://www.toppr.com/guides/business-correspondence-and-reporting/communication/barriers-in-communication/</a:t>
            </a:r>
            <a:endParaRPr lang="en-GB" sz="1600">
              <a:cs typeface="Arial"/>
            </a:endParaRPr>
          </a:p>
          <a:p>
            <a:pPr marL="344171" lvl="0" indent="-344171">
              <a:lnSpc>
                <a:spcPct val="100000"/>
              </a:lnSpc>
            </a:pPr>
            <a:r>
              <a:rPr lang="en-GB" sz="1600">
                <a:cs typeface="Arial"/>
              </a:rPr>
              <a:t>AMOS(2022) "</a:t>
            </a:r>
            <a:r>
              <a:rPr lang="en-GB" sz="1600" i="1">
                <a:cs typeface="Arial"/>
              </a:rPr>
              <a:t>Shannon and Weaver Model of Communication" Available at: </a:t>
            </a:r>
            <a:r>
              <a:rPr lang="en-GB" sz="1600" i="1">
                <a:cs typeface="Arial"/>
                <a:hlinkClick r:id="rId5"/>
              </a:rPr>
              <a:t>https://www.communicationtheory.org/shannon-and-weaver-model-of-communication/</a:t>
            </a:r>
            <a:endParaRPr lang="en-GB" sz="1600">
              <a:cs typeface="Arial"/>
            </a:endParaRPr>
          </a:p>
          <a:p>
            <a:pPr marL="344171" lvl="0" indent="-344171">
              <a:lnSpc>
                <a:spcPct val="100000"/>
              </a:lnSpc>
            </a:pPr>
            <a:endParaRPr lang="en-GB" sz="1600" i="1">
              <a:cs typeface="Arial"/>
            </a:endParaRPr>
          </a:p>
          <a:p>
            <a:pPr marL="344171" lvl="0" indent="-344171">
              <a:lnSpc>
                <a:spcPct val="100000"/>
              </a:lnSpc>
            </a:pPr>
            <a:endParaRPr lang="en-GB" sz="1600" i="1">
              <a:cs typeface="Arial"/>
            </a:endParaRPr>
          </a:p>
          <a:p>
            <a:pPr marL="344171" lvl="0" indent="-344171">
              <a:lnSpc>
                <a:spcPct val="100000"/>
              </a:lnSpc>
            </a:pPr>
            <a:endParaRPr lang="en-GB" sz="1600" i="1">
              <a:cs typeface="Arial"/>
            </a:endParaRPr>
          </a:p>
          <a:p>
            <a:pPr marL="344171" lvl="0" indent="-344171">
              <a:lnSpc>
                <a:spcPct val="100000"/>
              </a:lnSpc>
            </a:pPr>
            <a:endParaRPr lang="en-GB" sz="1600" i="1">
              <a:cs typeface="Arial"/>
            </a:endParaRPr>
          </a:p>
        </p:txBody>
      </p:sp>
      <p:sp>
        <p:nvSpPr>
          <p:cNvPr id="4" name="Rectangle 3">
            <a:extLst>
              <a:ext uri="{FF2B5EF4-FFF2-40B4-BE49-F238E27FC236}">
                <a16:creationId xmlns:a16="http://schemas.microsoft.com/office/drawing/2014/main" id="{07A8CE85-0E8D-976F-D86D-4748E0513407}"/>
              </a:ext>
            </a:extLst>
          </p:cNvPr>
          <p:cNvSpPr/>
          <p:nvPr/>
        </p:nvSpPr>
        <p:spPr>
          <a:xfrm>
            <a:off x="4023958" y="539821"/>
            <a:ext cx="4144083" cy="923330"/>
          </a:xfrm>
          <a:prstGeom prst="rect">
            <a:avLst/>
          </a:prstGeom>
          <a:noFill/>
        </p:spPr>
        <p:txBody>
          <a:bodyPr wrap="none" lIns="91440" tIns="45720" rIns="91440" bIns="45720">
            <a:spAutoFit/>
          </a:bodyPr>
          <a:lstStyle/>
          <a:p>
            <a:pPr algn="ctr"/>
            <a:r>
              <a:rPr lang="en-GB" sz="5400" b="1" i="1" cap="none" spc="0" dirty="0">
                <a:ln w="0"/>
                <a:solidFill>
                  <a:srgbClr val="C00000"/>
                </a:solidFill>
                <a:effectLst>
                  <a:reflection blurRad="6350" stA="53000" endA="300" endPos="35500" dir="5400000" sy="-90000" algn="bl" rotWithShape="0"/>
                </a:effectLst>
                <a:latin typeface="Algerian" panose="04020705040A02060702" pitchFamily="82" charset="0"/>
                <a:cs typeface="Arial"/>
              </a:rPr>
              <a:t>Reference</a:t>
            </a:r>
            <a:r>
              <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cs typeface="Arial"/>
              </a:rPr>
              <a:t> </a:t>
            </a:r>
            <a:endParaRPr lang="en-GB"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9AF46-609F-3756-E58F-80516B8B3C21}"/>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141B19BF-8B3B-269C-B3C7-00ABE9C1AB6A}"/>
              </a:ext>
            </a:extLst>
          </p:cNvPr>
          <p:cNvPicPr>
            <a:picLocks noGrp="1" noChangeAspect="1"/>
          </p:cNvPicPr>
          <p:nvPr>
            <p:ph idx="1"/>
          </p:nvPr>
        </p:nvPicPr>
        <p:blipFill>
          <a:blip r:embed="rId2"/>
          <a:stretch>
            <a:fillRect/>
          </a:stretch>
        </p:blipFill>
        <p:spPr>
          <a:xfrm>
            <a:off x="990410" y="370116"/>
            <a:ext cx="10058590" cy="5821362"/>
          </a:xfrm>
        </p:spPr>
      </p:pic>
    </p:spTree>
    <p:extLst>
      <p:ext uri="{BB962C8B-B14F-4D97-AF65-F5344CB8AC3E}">
        <p14:creationId xmlns:p14="http://schemas.microsoft.com/office/powerpoint/2010/main" val="857334562"/>
      </p:ext>
    </p:extLst>
  </p:cSld>
  <p:clrMapOvr>
    <a:masterClrMapping/>
  </p:clrMapOvr>
</p:sld>
</file>

<file path=ppt/theme/theme1.xml><?xml version="1.0" encoding="utf-8"?>
<a:theme xmlns:a="http://schemas.openxmlformats.org/drawingml/2006/main" name="Madiso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TotalTime>
  <Words>370</Words>
  <Application>Microsoft Office PowerPoint</Application>
  <PresentationFormat>Widescreen</PresentationFormat>
  <Paragraphs>45</Paragraphs>
  <Slides>10</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Aldhabi</vt:lpstr>
      <vt:lpstr>Algerian</vt:lpstr>
      <vt:lpstr>Arial</vt:lpstr>
      <vt:lpstr>Calibri</vt:lpstr>
      <vt:lpstr>MS Shell Dlg 2</vt:lpstr>
      <vt:lpstr>Wingdings</vt:lpstr>
      <vt:lpstr>Wingdings 3</vt:lpstr>
      <vt:lpstr>Madison</vt:lpstr>
      <vt:lpstr>Prepared by:                Monika Aujla</vt:lpstr>
      <vt:lpstr>In this group project we are going to talk about different types of barriers that can prevent effective communication, communications benefits, we are going to use theories relating to models of communications and what are the channels of communications at UWTSD </vt:lpstr>
      <vt:lpstr>Pictures of UWTSD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dc:title>
  <dc:creator>Monika Aujla</dc:creator>
  <cp:lastModifiedBy>monika aujla</cp:lastModifiedBy>
  <cp:revision>7</cp:revision>
  <dcterms:created xsi:type="dcterms:W3CDTF">2022-07-09T12:03:35Z</dcterms:created>
  <dcterms:modified xsi:type="dcterms:W3CDTF">2022-12-02T14:18:11Z</dcterms:modified>
</cp:coreProperties>
</file>