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8" r:id="rId6"/>
    <p:sldId id="263" r:id="rId7"/>
    <p:sldId id="264" r:id="rId8"/>
    <p:sldId id="265" r:id="rId9"/>
    <p:sldId id="262" r:id="rId10"/>
    <p:sldId id="269" r:id="rId11"/>
    <p:sldId id="261" r:id="rId12"/>
    <p:sldId id="267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14F063-58E0-4D17-9F3F-517E8EA8F21F}" v="1419" dt="2023-04-05T09:22:44.8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Henson (2200470)" userId="64167c86-ae19-4e92-b38b-9495c3d752c4" providerId="ADAL" clId="{1414F063-58E0-4D17-9F3F-517E8EA8F21F}"/>
    <pc:docChg chg="undo custSel addSld delSld modSld sldOrd">
      <pc:chgData name="Alice Henson (2200470)" userId="64167c86-ae19-4e92-b38b-9495c3d752c4" providerId="ADAL" clId="{1414F063-58E0-4D17-9F3F-517E8EA8F21F}" dt="2023-04-05T09:22:44.839" v="8360" actId="20577"/>
      <pc:docMkLst>
        <pc:docMk/>
      </pc:docMkLst>
      <pc:sldChg chg="delSp modSp mod ord">
        <pc:chgData name="Alice Henson (2200470)" userId="64167c86-ae19-4e92-b38b-9495c3d752c4" providerId="ADAL" clId="{1414F063-58E0-4D17-9F3F-517E8EA8F21F}" dt="2023-04-03T14:20:27.233" v="5460" actId="20577"/>
        <pc:sldMkLst>
          <pc:docMk/>
          <pc:sldMk cId="3706843669" sldId="257"/>
        </pc:sldMkLst>
        <pc:spChg chg="mod">
          <ac:chgData name="Alice Henson (2200470)" userId="64167c86-ae19-4e92-b38b-9495c3d752c4" providerId="ADAL" clId="{1414F063-58E0-4D17-9F3F-517E8EA8F21F}" dt="2023-04-03T12:22:58.164" v="4881" actId="113"/>
          <ac:spMkLst>
            <pc:docMk/>
            <pc:sldMk cId="3706843669" sldId="257"/>
            <ac:spMk id="2" creationId="{806DF74E-9377-7081-C806-5D48A2751A55}"/>
          </ac:spMkLst>
        </pc:spChg>
        <pc:spChg chg="mod">
          <ac:chgData name="Alice Henson (2200470)" userId="64167c86-ae19-4e92-b38b-9495c3d752c4" providerId="ADAL" clId="{1414F063-58E0-4D17-9F3F-517E8EA8F21F}" dt="2023-04-03T14:20:27.233" v="5460" actId="20577"/>
          <ac:spMkLst>
            <pc:docMk/>
            <pc:sldMk cId="3706843669" sldId="257"/>
            <ac:spMk id="3" creationId="{AA7CA273-1B37-9BD0-3AE6-805CDA0BA424}"/>
          </ac:spMkLst>
        </pc:spChg>
        <pc:spChg chg="del">
          <ac:chgData name="Alice Henson (2200470)" userId="64167c86-ae19-4e92-b38b-9495c3d752c4" providerId="ADAL" clId="{1414F063-58E0-4D17-9F3F-517E8EA8F21F}" dt="2023-03-26T11:24:15.251" v="1831" actId="478"/>
          <ac:spMkLst>
            <pc:docMk/>
            <pc:sldMk cId="3706843669" sldId="257"/>
            <ac:spMk id="8" creationId="{92AC9D17-A1BA-7E3B-45BA-1051591B1524}"/>
          </ac:spMkLst>
        </pc:spChg>
        <pc:spChg chg="del">
          <ac:chgData name="Alice Henson (2200470)" userId="64167c86-ae19-4e92-b38b-9495c3d752c4" providerId="ADAL" clId="{1414F063-58E0-4D17-9F3F-517E8EA8F21F}" dt="2023-03-26T11:24:16.367" v="1832" actId="478"/>
          <ac:spMkLst>
            <pc:docMk/>
            <pc:sldMk cId="3706843669" sldId="257"/>
            <ac:spMk id="11" creationId="{5991CC96-E172-695D-F1FF-4570645CD8A8}"/>
          </ac:spMkLst>
        </pc:spChg>
        <pc:picChg chg="mod">
          <ac:chgData name="Alice Henson (2200470)" userId="64167c86-ae19-4e92-b38b-9495c3d752c4" providerId="ADAL" clId="{1414F063-58E0-4D17-9F3F-517E8EA8F21F}" dt="2023-03-26T12:13:14.793" v="2243" actId="1076"/>
          <ac:picMkLst>
            <pc:docMk/>
            <pc:sldMk cId="3706843669" sldId="257"/>
            <ac:picMk id="2052" creationId="{C42DF9E6-341D-6A35-5875-9693D02638A4}"/>
          </ac:picMkLst>
        </pc:picChg>
      </pc:sldChg>
      <pc:sldChg chg="addSp delSp modSp mod ord delAnim modAnim">
        <pc:chgData name="Alice Henson (2200470)" userId="64167c86-ae19-4e92-b38b-9495c3d752c4" providerId="ADAL" clId="{1414F063-58E0-4D17-9F3F-517E8EA8F21F}" dt="2023-04-03T14:49:20.576" v="6418" actId="1076"/>
        <pc:sldMkLst>
          <pc:docMk/>
          <pc:sldMk cId="2859164894" sldId="258"/>
        </pc:sldMkLst>
        <pc:spChg chg="mod">
          <ac:chgData name="Alice Henson (2200470)" userId="64167c86-ae19-4e92-b38b-9495c3d752c4" providerId="ADAL" clId="{1414F063-58E0-4D17-9F3F-517E8EA8F21F}" dt="2023-03-26T11:19:19.899" v="1555" actId="14100"/>
          <ac:spMkLst>
            <pc:docMk/>
            <pc:sldMk cId="2859164894" sldId="258"/>
            <ac:spMk id="7" creationId="{C178EFFC-D5C4-ED40-22DC-311FA75CAF6E}"/>
          </ac:spMkLst>
        </pc:spChg>
        <pc:spChg chg="mod">
          <ac:chgData name="Alice Henson (2200470)" userId="64167c86-ae19-4e92-b38b-9495c3d752c4" providerId="ADAL" clId="{1414F063-58E0-4D17-9F3F-517E8EA8F21F}" dt="2023-04-03T14:49:20.576" v="6418" actId="1076"/>
          <ac:spMkLst>
            <pc:docMk/>
            <pc:sldMk cId="2859164894" sldId="258"/>
            <ac:spMk id="10" creationId="{85230C5F-2580-723D-DA4F-72BD781E66B8}"/>
          </ac:spMkLst>
        </pc:spChg>
        <pc:spChg chg="add mod">
          <ac:chgData name="Alice Henson (2200470)" userId="64167c86-ae19-4e92-b38b-9495c3d752c4" providerId="ADAL" clId="{1414F063-58E0-4D17-9F3F-517E8EA8F21F}" dt="2023-03-26T11:10:23.029" v="1515" actId="1582"/>
          <ac:spMkLst>
            <pc:docMk/>
            <pc:sldMk cId="2859164894" sldId="258"/>
            <ac:spMk id="13" creationId="{3F86E1BE-F3D9-2C95-0D1C-81E6F6B4DCE1}"/>
          </ac:spMkLst>
        </pc:spChg>
        <pc:spChg chg="add mod">
          <ac:chgData name="Alice Henson (2200470)" userId="64167c86-ae19-4e92-b38b-9495c3d752c4" providerId="ADAL" clId="{1414F063-58E0-4D17-9F3F-517E8EA8F21F}" dt="2023-03-26T11:11:58.771" v="1518" actId="1076"/>
          <ac:spMkLst>
            <pc:docMk/>
            <pc:sldMk cId="2859164894" sldId="258"/>
            <ac:spMk id="14" creationId="{FA0885AE-B836-D3BE-2507-6C949D93B253}"/>
          </ac:spMkLst>
        </pc:spChg>
        <pc:spChg chg="add del mod">
          <ac:chgData name="Alice Henson (2200470)" userId="64167c86-ae19-4e92-b38b-9495c3d752c4" providerId="ADAL" clId="{1414F063-58E0-4D17-9F3F-517E8EA8F21F}" dt="2023-04-02T12:13:59.152" v="2479" actId="478"/>
          <ac:spMkLst>
            <pc:docMk/>
            <pc:sldMk cId="2859164894" sldId="258"/>
            <ac:spMk id="17" creationId="{6EF8E293-0527-040D-84B1-4E386BEEC124}"/>
          </ac:spMkLst>
        </pc:spChg>
        <pc:picChg chg="add del mod modCrop">
          <ac:chgData name="Alice Henson (2200470)" userId="64167c86-ae19-4e92-b38b-9495c3d752c4" providerId="ADAL" clId="{1414F063-58E0-4D17-9F3F-517E8EA8F21F}" dt="2023-04-02T12:13:53.011" v="2477" actId="478"/>
          <ac:picMkLst>
            <pc:docMk/>
            <pc:sldMk cId="2859164894" sldId="258"/>
            <ac:picMk id="16" creationId="{E15B1BE5-5E6E-9CAE-58FB-33576B671514}"/>
          </ac:picMkLst>
        </pc:picChg>
        <pc:cxnChg chg="add del mod">
          <ac:chgData name="Alice Henson (2200470)" userId="64167c86-ae19-4e92-b38b-9495c3d752c4" providerId="ADAL" clId="{1414F063-58E0-4D17-9F3F-517E8EA8F21F}" dt="2023-03-26T11:09:41.300" v="1511" actId="478"/>
          <ac:cxnSpMkLst>
            <pc:docMk/>
            <pc:sldMk cId="2859164894" sldId="258"/>
            <ac:cxnSpMk id="12" creationId="{3E71F543-1A4E-4480-781A-E8C22D698DF0}"/>
          </ac:cxnSpMkLst>
        </pc:cxnChg>
      </pc:sldChg>
      <pc:sldChg chg="addSp delSp modSp mod delAnim modAnim">
        <pc:chgData name="Alice Henson (2200470)" userId="64167c86-ae19-4e92-b38b-9495c3d752c4" providerId="ADAL" clId="{1414F063-58E0-4D17-9F3F-517E8EA8F21F}" dt="2023-04-05T09:20:42.425" v="8301" actId="20577"/>
        <pc:sldMkLst>
          <pc:docMk/>
          <pc:sldMk cId="1969089278" sldId="259"/>
        </pc:sldMkLst>
        <pc:spChg chg="mod">
          <ac:chgData name="Alice Henson (2200470)" userId="64167c86-ae19-4e92-b38b-9495c3d752c4" providerId="ADAL" clId="{1414F063-58E0-4D17-9F3F-517E8EA8F21F}" dt="2023-04-03T14:47:30.081" v="6396" actId="1076"/>
          <ac:spMkLst>
            <pc:docMk/>
            <pc:sldMk cId="1969089278" sldId="259"/>
            <ac:spMk id="2" creationId="{560CDD78-DD18-0D8F-8A68-EEEB982FC5D3}"/>
          </ac:spMkLst>
        </pc:spChg>
        <pc:spChg chg="mod">
          <ac:chgData name="Alice Henson (2200470)" userId="64167c86-ae19-4e92-b38b-9495c3d752c4" providerId="ADAL" clId="{1414F063-58E0-4D17-9F3F-517E8EA8F21F}" dt="2023-04-05T08:27:24.942" v="7093" actId="1076"/>
          <ac:spMkLst>
            <pc:docMk/>
            <pc:sldMk cId="1969089278" sldId="259"/>
            <ac:spMk id="3" creationId="{CB6E5D03-CEA3-455F-960F-63E00DBD8FD7}"/>
          </ac:spMkLst>
        </pc:spChg>
        <pc:spChg chg="add mod">
          <ac:chgData name="Alice Henson (2200470)" userId="64167c86-ae19-4e92-b38b-9495c3d752c4" providerId="ADAL" clId="{1414F063-58E0-4D17-9F3F-517E8EA8F21F}" dt="2023-04-05T09:20:42.425" v="8301" actId="20577"/>
          <ac:spMkLst>
            <pc:docMk/>
            <pc:sldMk cId="1969089278" sldId="259"/>
            <ac:spMk id="4" creationId="{2CF35AF4-396E-9606-1B79-76971DD0B274}"/>
          </ac:spMkLst>
        </pc:spChg>
        <pc:spChg chg="add del mod">
          <ac:chgData name="Alice Henson (2200470)" userId="64167c86-ae19-4e92-b38b-9495c3d752c4" providerId="ADAL" clId="{1414F063-58E0-4D17-9F3F-517E8EA8F21F}" dt="2023-03-26T11:43:57.467" v="2148"/>
          <ac:spMkLst>
            <pc:docMk/>
            <pc:sldMk cId="1969089278" sldId="259"/>
            <ac:spMk id="6" creationId="{E3FAAE3D-E9D6-E5DA-2A15-08833BBB001B}"/>
          </ac:spMkLst>
        </pc:spChg>
        <pc:spChg chg="add del mod">
          <ac:chgData name="Alice Henson (2200470)" userId="64167c86-ae19-4e92-b38b-9495c3d752c4" providerId="ADAL" clId="{1414F063-58E0-4D17-9F3F-517E8EA8F21F}" dt="2023-04-03T08:33:31.236" v="2724" actId="478"/>
          <ac:spMkLst>
            <pc:docMk/>
            <pc:sldMk cId="1969089278" sldId="259"/>
            <ac:spMk id="8" creationId="{D7FBF769-E9B3-EFC1-0009-E462DFC721B1}"/>
          </ac:spMkLst>
        </pc:spChg>
        <pc:spChg chg="add del mod">
          <ac:chgData name="Alice Henson (2200470)" userId="64167c86-ae19-4e92-b38b-9495c3d752c4" providerId="ADAL" clId="{1414F063-58E0-4D17-9F3F-517E8EA8F21F}" dt="2023-04-03T08:28:46.376" v="2717" actId="478"/>
          <ac:spMkLst>
            <pc:docMk/>
            <pc:sldMk cId="1969089278" sldId="259"/>
            <ac:spMk id="10" creationId="{EEA24B0C-D407-19CF-7B8C-F415A326A8B8}"/>
          </ac:spMkLst>
        </pc:spChg>
        <pc:spChg chg="add del mod">
          <ac:chgData name="Alice Henson (2200470)" userId="64167c86-ae19-4e92-b38b-9495c3d752c4" providerId="ADAL" clId="{1414F063-58E0-4D17-9F3F-517E8EA8F21F}" dt="2023-04-03T08:43:17.949" v="3243" actId="478"/>
          <ac:spMkLst>
            <pc:docMk/>
            <pc:sldMk cId="1969089278" sldId="259"/>
            <ac:spMk id="11" creationId="{258447F7-860A-6654-B290-A5538A44D0B8}"/>
          </ac:spMkLst>
        </pc:spChg>
        <pc:picChg chg="mod modCrop">
          <ac:chgData name="Alice Henson (2200470)" userId="64167c86-ae19-4e92-b38b-9495c3d752c4" providerId="ADAL" clId="{1414F063-58E0-4D17-9F3F-517E8EA8F21F}" dt="2023-04-03T08:47:04.626" v="3317" actId="1076"/>
          <ac:picMkLst>
            <pc:docMk/>
            <pc:sldMk cId="1969089278" sldId="259"/>
            <ac:picMk id="5" creationId="{C482C431-96F7-2FDA-BF25-FDAF7D5C9753}"/>
          </ac:picMkLst>
        </pc:picChg>
        <pc:picChg chg="add del mod">
          <ac:chgData name="Alice Henson (2200470)" userId="64167c86-ae19-4e92-b38b-9495c3d752c4" providerId="ADAL" clId="{1414F063-58E0-4D17-9F3F-517E8EA8F21F}" dt="2023-04-03T08:33:29.158" v="2723" actId="478"/>
          <ac:picMkLst>
            <pc:docMk/>
            <pc:sldMk cId="1969089278" sldId="259"/>
            <ac:picMk id="6" creationId="{B76CB05F-C147-CC18-07E8-A621D2B2FE12}"/>
          </ac:picMkLst>
        </pc:picChg>
        <pc:picChg chg="add del mod">
          <ac:chgData name="Alice Henson (2200470)" userId="64167c86-ae19-4e92-b38b-9495c3d752c4" providerId="ADAL" clId="{1414F063-58E0-4D17-9F3F-517E8EA8F21F}" dt="2023-04-03T08:28:43.158" v="2716" actId="478"/>
          <ac:picMkLst>
            <pc:docMk/>
            <pc:sldMk cId="1969089278" sldId="259"/>
            <ac:picMk id="9" creationId="{2D01464C-DE0B-96DD-428E-7E5CB497407E}"/>
          </ac:picMkLst>
        </pc:picChg>
        <pc:picChg chg="add del mod">
          <ac:chgData name="Alice Henson (2200470)" userId="64167c86-ae19-4e92-b38b-9495c3d752c4" providerId="ADAL" clId="{1414F063-58E0-4D17-9F3F-517E8EA8F21F}" dt="2023-04-03T08:47:19.173" v="3329" actId="478"/>
          <ac:picMkLst>
            <pc:docMk/>
            <pc:sldMk cId="1969089278" sldId="259"/>
            <ac:picMk id="1026" creationId="{383E0DF4-BA3F-14D2-97D4-31B5E5BB796B}"/>
          </ac:picMkLst>
        </pc:picChg>
        <pc:picChg chg="mod">
          <ac:chgData name="Alice Henson (2200470)" userId="64167c86-ae19-4e92-b38b-9495c3d752c4" providerId="ADAL" clId="{1414F063-58E0-4D17-9F3F-517E8EA8F21F}" dt="2023-04-03T08:47:04.833" v="3318" actId="1076"/>
          <ac:picMkLst>
            <pc:docMk/>
            <pc:sldMk cId="1969089278" sldId="259"/>
            <ac:picMk id="5124" creationId="{86A1E16E-42D7-9C42-6FCE-6A4049B1E0C4}"/>
          </ac:picMkLst>
        </pc:picChg>
        <pc:picChg chg="del">
          <ac:chgData name="Alice Henson (2200470)" userId="64167c86-ae19-4e92-b38b-9495c3d752c4" providerId="ADAL" clId="{1414F063-58E0-4D17-9F3F-517E8EA8F21F}" dt="2023-03-26T11:26:23.072" v="1871" actId="478"/>
          <ac:picMkLst>
            <pc:docMk/>
            <pc:sldMk cId="1969089278" sldId="259"/>
            <ac:picMk id="5126" creationId="{59279061-C08B-B1DF-4C11-1D25DFA354AC}"/>
          </ac:picMkLst>
        </pc:picChg>
        <pc:picChg chg="add del mod">
          <ac:chgData name="Alice Henson (2200470)" userId="64167c86-ae19-4e92-b38b-9495c3d752c4" providerId="ADAL" clId="{1414F063-58E0-4D17-9F3F-517E8EA8F21F}" dt="2023-04-03T08:47:05.575" v="3322" actId="478"/>
          <ac:picMkLst>
            <pc:docMk/>
            <pc:sldMk cId="1969089278" sldId="259"/>
            <ac:picMk id="5128" creationId="{7C11674C-9820-AA44-389A-EF1E6F6072DC}"/>
          </ac:picMkLst>
        </pc:picChg>
      </pc:sldChg>
      <pc:sldChg chg="addSp delSp modSp new del mod">
        <pc:chgData name="Alice Henson (2200470)" userId="64167c86-ae19-4e92-b38b-9495c3d752c4" providerId="ADAL" clId="{1414F063-58E0-4D17-9F3F-517E8EA8F21F}" dt="2023-03-26T11:35:52.096" v="2066" actId="47"/>
        <pc:sldMkLst>
          <pc:docMk/>
          <pc:sldMk cId="3322290979" sldId="260"/>
        </pc:sldMkLst>
        <pc:spChg chg="del mod">
          <ac:chgData name="Alice Henson (2200470)" userId="64167c86-ae19-4e92-b38b-9495c3d752c4" providerId="ADAL" clId="{1414F063-58E0-4D17-9F3F-517E8EA8F21F}" dt="2023-03-26T11:30:26.225" v="1952" actId="478"/>
          <ac:spMkLst>
            <pc:docMk/>
            <pc:sldMk cId="3322290979" sldId="260"/>
            <ac:spMk id="2" creationId="{516697CD-3204-8C35-811C-83F97422F27B}"/>
          </ac:spMkLst>
        </pc:spChg>
        <pc:spChg chg="del mod">
          <ac:chgData name="Alice Henson (2200470)" userId="64167c86-ae19-4e92-b38b-9495c3d752c4" providerId="ADAL" clId="{1414F063-58E0-4D17-9F3F-517E8EA8F21F}" dt="2023-03-26T10:54:36.434" v="51" actId="478"/>
          <ac:spMkLst>
            <pc:docMk/>
            <pc:sldMk cId="3322290979" sldId="260"/>
            <ac:spMk id="3" creationId="{1D267A23-BA54-232F-4E11-80F767C78D8F}"/>
          </ac:spMkLst>
        </pc:spChg>
        <pc:spChg chg="add mod">
          <ac:chgData name="Alice Henson (2200470)" userId="64167c86-ae19-4e92-b38b-9495c3d752c4" providerId="ADAL" clId="{1414F063-58E0-4D17-9F3F-517E8EA8F21F}" dt="2023-03-26T11:08:16.804" v="1497" actId="20577"/>
          <ac:spMkLst>
            <pc:docMk/>
            <pc:sldMk cId="3322290979" sldId="260"/>
            <ac:spMk id="4" creationId="{3A2E7774-1D76-A872-B68C-CA839483A29D}"/>
          </ac:spMkLst>
        </pc:spChg>
      </pc:sldChg>
      <pc:sldChg chg="addSp delSp modSp new mod">
        <pc:chgData name="Alice Henson (2200470)" userId="64167c86-ae19-4e92-b38b-9495c3d752c4" providerId="ADAL" clId="{1414F063-58E0-4D17-9F3F-517E8EA8F21F}" dt="2023-04-05T09:19:41.635" v="8300" actId="20577"/>
        <pc:sldMkLst>
          <pc:docMk/>
          <pc:sldMk cId="2333541083" sldId="261"/>
        </pc:sldMkLst>
        <pc:spChg chg="mod">
          <ac:chgData name="Alice Henson (2200470)" userId="64167c86-ae19-4e92-b38b-9495c3d752c4" providerId="ADAL" clId="{1414F063-58E0-4D17-9F3F-517E8EA8F21F}" dt="2023-04-03T14:48:15.676" v="6410" actId="20577"/>
          <ac:spMkLst>
            <pc:docMk/>
            <pc:sldMk cId="2333541083" sldId="261"/>
            <ac:spMk id="2" creationId="{714EED81-7D89-FB47-F52D-996088CC1D88}"/>
          </ac:spMkLst>
        </pc:spChg>
        <pc:spChg chg="del mod">
          <ac:chgData name="Alice Henson (2200470)" userId="64167c86-ae19-4e92-b38b-9495c3d752c4" providerId="ADAL" clId="{1414F063-58E0-4D17-9F3F-517E8EA8F21F}" dt="2023-04-05T08:48:12.841" v="7827" actId="1032"/>
          <ac:spMkLst>
            <pc:docMk/>
            <pc:sldMk cId="2333541083" sldId="261"/>
            <ac:spMk id="3" creationId="{BF9F2392-BA43-E93E-278E-60354F904AB8}"/>
          </ac:spMkLst>
        </pc:spChg>
        <pc:graphicFrameChg chg="add mod modGraphic">
          <ac:chgData name="Alice Henson (2200470)" userId="64167c86-ae19-4e92-b38b-9495c3d752c4" providerId="ADAL" clId="{1414F063-58E0-4D17-9F3F-517E8EA8F21F}" dt="2023-04-05T09:19:41.635" v="8300" actId="20577"/>
          <ac:graphicFrameMkLst>
            <pc:docMk/>
            <pc:sldMk cId="2333541083" sldId="261"/>
            <ac:graphicFrameMk id="4" creationId="{C87DE00E-D9F8-15E5-96D4-3D5E40C395C3}"/>
          </ac:graphicFrameMkLst>
        </pc:graphicFrameChg>
      </pc:sldChg>
      <pc:sldChg chg="addSp delSp modSp new mod ord">
        <pc:chgData name="Alice Henson (2200470)" userId="64167c86-ae19-4e92-b38b-9495c3d752c4" providerId="ADAL" clId="{1414F063-58E0-4D17-9F3F-517E8EA8F21F}" dt="2023-04-05T08:45:00.513" v="7786" actId="1076"/>
        <pc:sldMkLst>
          <pc:docMk/>
          <pc:sldMk cId="2237742475" sldId="262"/>
        </pc:sldMkLst>
        <pc:spChg chg="add del mod">
          <ac:chgData name="Alice Henson (2200470)" userId="64167c86-ae19-4e92-b38b-9495c3d752c4" providerId="ADAL" clId="{1414F063-58E0-4D17-9F3F-517E8EA8F21F}" dt="2023-04-03T14:56:04.406" v="6570" actId="478"/>
          <ac:spMkLst>
            <pc:docMk/>
            <pc:sldMk cId="2237742475" sldId="262"/>
            <ac:spMk id="2" creationId="{0F743EDD-4E01-F200-D5C2-87E509CD0D53}"/>
          </ac:spMkLst>
        </pc:spChg>
        <pc:spChg chg="del">
          <ac:chgData name="Alice Henson (2200470)" userId="64167c86-ae19-4e92-b38b-9495c3d752c4" providerId="ADAL" clId="{1414F063-58E0-4D17-9F3F-517E8EA8F21F}" dt="2023-03-26T10:54:46.046" v="53" actId="478"/>
          <ac:spMkLst>
            <pc:docMk/>
            <pc:sldMk cId="2237742475" sldId="262"/>
            <ac:spMk id="2" creationId="{B790F709-4880-8B6D-D242-02C3FA82A84E}"/>
          </ac:spMkLst>
        </pc:spChg>
        <pc:spChg chg="del">
          <ac:chgData name="Alice Henson (2200470)" userId="64167c86-ae19-4e92-b38b-9495c3d752c4" providerId="ADAL" clId="{1414F063-58E0-4D17-9F3F-517E8EA8F21F}" dt="2023-03-26T10:54:49.113" v="54" actId="478"/>
          <ac:spMkLst>
            <pc:docMk/>
            <pc:sldMk cId="2237742475" sldId="262"/>
            <ac:spMk id="3" creationId="{1F5892A0-FA13-1D09-798D-721661E1D89A}"/>
          </ac:spMkLst>
        </pc:spChg>
        <pc:spChg chg="add mod">
          <ac:chgData name="Alice Henson (2200470)" userId="64167c86-ae19-4e92-b38b-9495c3d752c4" providerId="ADAL" clId="{1414F063-58E0-4D17-9F3F-517E8EA8F21F}" dt="2023-04-03T14:54:13.968" v="6568" actId="207"/>
          <ac:spMkLst>
            <pc:docMk/>
            <pc:sldMk cId="2237742475" sldId="262"/>
            <ac:spMk id="4" creationId="{81ED8BDC-C8B3-E393-D352-0F1C30B537A4}"/>
          </ac:spMkLst>
        </pc:spChg>
        <pc:spChg chg="add del mod">
          <ac:chgData name="Alice Henson (2200470)" userId="64167c86-ae19-4e92-b38b-9495c3d752c4" providerId="ADAL" clId="{1414F063-58E0-4D17-9F3F-517E8EA8F21F}" dt="2023-03-26T12:13:13.888" v="2242" actId="21"/>
          <ac:spMkLst>
            <pc:docMk/>
            <pc:sldMk cId="2237742475" sldId="262"/>
            <ac:spMk id="5" creationId="{D0BADEB9-0D14-38A1-3056-F572229960E3}"/>
          </ac:spMkLst>
        </pc:spChg>
        <pc:spChg chg="add mod">
          <ac:chgData name="Alice Henson (2200470)" userId="64167c86-ae19-4e92-b38b-9495c3d752c4" providerId="ADAL" clId="{1414F063-58E0-4D17-9F3F-517E8EA8F21F}" dt="2023-04-03T12:23:06.575" v="4882" actId="113"/>
          <ac:spMkLst>
            <pc:docMk/>
            <pc:sldMk cId="2237742475" sldId="262"/>
            <ac:spMk id="6" creationId="{80A0C76D-CF57-A628-ADA5-20DF00E7F62D}"/>
          </ac:spMkLst>
        </pc:spChg>
        <pc:spChg chg="add mod">
          <ac:chgData name="Alice Henson (2200470)" userId="64167c86-ae19-4e92-b38b-9495c3d752c4" providerId="ADAL" clId="{1414F063-58E0-4D17-9F3F-517E8EA8F21F}" dt="2023-03-26T11:57:59.516" v="2215" actId="1076"/>
          <ac:spMkLst>
            <pc:docMk/>
            <pc:sldMk cId="2237742475" sldId="262"/>
            <ac:spMk id="8" creationId="{37AD786E-0977-6E9A-55FC-941C5085BFAF}"/>
          </ac:spMkLst>
        </pc:spChg>
        <pc:picChg chg="add mod">
          <ac:chgData name="Alice Henson (2200470)" userId="64167c86-ae19-4e92-b38b-9495c3d752c4" providerId="ADAL" clId="{1414F063-58E0-4D17-9F3F-517E8EA8F21F}" dt="2023-04-05T08:45:00.513" v="7786" actId="1076"/>
          <ac:picMkLst>
            <pc:docMk/>
            <pc:sldMk cId="2237742475" sldId="262"/>
            <ac:picMk id="6146" creationId="{75E7CC86-6DB2-7380-008F-4C6D98B03D33}"/>
          </ac:picMkLst>
        </pc:picChg>
      </pc:sldChg>
      <pc:sldChg chg="addSp delSp modSp new mod delAnim modAnim">
        <pc:chgData name="Alice Henson (2200470)" userId="64167c86-ae19-4e92-b38b-9495c3d752c4" providerId="ADAL" clId="{1414F063-58E0-4D17-9F3F-517E8EA8F21F}" dt="2023-04-05T08:53:51.146" v="8261" actId="1076"/>
        <pc:sldMkLst>
          <pc:docMk/>
          <pc:sldMk cId="2965356695" sldId="263"/>
        </pc:sldMkLst>
        <pc:spChg chg="add mod">
          <ac:chgData name="Alice Henson (2200470)" userId="64167c86-ae19-4e92-b38b-9495c3d752c4" providerId="ADAL" clId="{1414F063-58E0-4D17-9F3F-517E8EA8F21F}" dt="2023-04-05T08:53:39.099" v="8258" actId="1076"/>
          <ac:spMkLst>
            <pc:docMk/>
            <pc:sldMk cId="2965356695" sldId="263"/>
            <ac:spMk id="2" creationId="{7697DE78-4C3A-4F4E-7298-C067CB3BA424}"/>
          </ac:spMkLst>
        </pc:spChg>
        <pc:spChg chg="del mod">
          <ac:chgData name="Alice Henson (2200470)" userId="64167c86-ae19-4e92-b38b-9495c3d752c4" providerId="ADAL" clId="{1414F063-58E0-4D17-9F3F-517E8EA8F21F}" dt="2023-03-26T11:38:52.638" v="2118" actId="478"/>
          <ac:spMkLst>
            <pc:docMk/>
            <pc:sldMk cId="2965356695" sldId="263"/>
            <ac:spMk id="2" creationId="{F0F7CEEB-4AB5-AC51-7BD6-508F46D51C16}"/>
          </ac:spMkLst>
        </pc:spChg>
        <pc:spChg chg="mod">
          <ac:chgData name="Alice Henson (2200470)" userId="64167c86-ae19-4e92-b38b-9495c3d752c4" providerId="ADAL" clId="{1414F063-58E0-4D17-9F3F-517E8EA8F21F}" dt="2023-04-05T08:53:00.377" v="8177" actId="1076"/>
          <ac:spMkLst>
            <pc:docMk/>
            <pc:sldMk cId="2965356695" sldId="263"/>
            <ac:spMk id="3" creationId="{510893B4-E393-3B49-8156-0F3CB7C83890}"/>
          </ac:spMkLst>
        </pc:spChg>
        <pc:spChg chg="add mod">
          <ac:chgData name="Alice Henson (2200470)" userId="64167c86-ae19-4e92-b38b-9495c3d752c4" providerId="ADAL" clId="{1414F063-58E0-4D17-9F3F-517E8EA8F21F}" dt="2023-03-26T12:13:59.481" v="2266" actId="1076"/>
          <ac:spMkLst>
            <pc:docMk/>
            <pc:sldMk cId="2965356695" sldId="263"/>
            <ac:spMk id="4" creationId="{E5D1BFCD-28A3-BC36-A0FB-FB2C6E6B3DA4}"/>
          </ac:spMkLst>
        </pc:spChg>
        <pc:spChg chg="add mod">
          <ac:chgData name="Alice Henson (2200470)" userId="64167c86-ae19-4e92-b38b-9495c3d752c4" providerId="ADAL" clId="{1414F063-58E0-4D17-9F3F-517E8EA8F21F}" dt="2023-04-05T08:53:43.115" v="8259" actId="1076"/>
          <ac:spMkLst>
            <pc:docMk/>
            <pc:sldMk cId="2965356695" sldId="263"/>
            <ac:spMk id="5" creationId="{6669C729-87C6-1DDA-4E72-8D7BBD77CCF5}"/>
          </ac:spMkLst>
        </pc:spChg>
        <pc:spChg chg="mod topLvl">
          <ac:chgData name="Alice Henson (2200470)" userId="64167c86-ae19-4e92-b38b-9495c3d752c4" providerId="ADAL" clId="{1414F063-58E0-4D17-9F3F-517E8EA8F21F}" dt="2023-04-03T14:48:44.378" v="6414" actId="14100"/>
          <ac:spMkLst>
            <pc:docMk/>
            <pc:sldMk cId="2965356695" sldId="263"/>
            <ac:spMk id="6" creationId="{886DE6E2-4DDB-A5D0-3C60-6574C2BE649A}"/>
          </ac:spMkLst>
        </pc:spChg>
        <pc:spChg chg="del mod">
          <ac:chgData name="Alice Henson (2200470)" userId="64167c86-ae19-4e92-b38b-9495c3d752c4" providerId="ADAL" clId="{1414F063-58E0-4D17-9F3F-517E8EA8F21F}" dt="2023-03-26T11:36:30.090" v="2070" actId="478"/>
          <ac:spMkLst>
            <pc:docMk/>
            <pc:sldMk cId="2965356695" sldId="263"/>
            <ac:spMk id="7" creationId="{6AF6D1EB-EB45-A7DB-6C79-3C05E45274BE}"/>
          </ac:spMkLst>
        </pc:spChg>
        <pc:spChg chg="add del mod">
          <ac:chgData name="Alice Henson (2200470)" userId="64167c86-ae19-4e92-b38b-9495c3d752c4" providerId="ADAL" clId="{1414F063-58E0-4D17-9F3F-517E8EA8F21F}" dt="2023-04-05T08:53:36.504" v="8257" actId="478"/>
          <ac:spMkLst>
            <pc:docMk/>
            <pc:sldMk cId="2965356695" sldId="263"/>
            <ac:spMk id="7" creationId="{D4D2FE60-EACC-403E-B8F5-519480B26AD7}"/>
          </ac:spMkLst>
        </pc:spChg>
        <pc:spChg chg="del mod topLvl">
          <ac:chgData name="Alice Henson (2200470)" userId="64167c86-ae19-4e92-b38b-9495c3d752c4" providerId="ADAL" clId="{1414F063-58E0-4D17-9F3F-517E8EA8F21F}" dt="2023-03-26T11:36:32.869" v="2071" actId="478"/>
          <ac:spMkLst>
            <pc:docMk/>
            <pc:sldMk cId="2965356695" sldId="263"/>
            <ac:spMk id="8" creationId="{3304B91A-6F6E-80C2-7493-8F95CBA63D2A}"/>
          </ac:spMkLst>
        </pc:spChg>
        <pc:spChg chg="add del mod">
          <ac:chgData name="Alice Henson (2200470)" userId="64167c86-ae19-4e92-b38b-9495c3d752c4" providerId="ADAL" clId="{1414F063-58E0-4D17-9F3F-517E8EA8F21F}" dt="2023-03-26T11:38:58.395" v="2119" actId="478"/>
          <ac:spMkLst>
            <pc:docMk/>
            <pc:sldMk cId="2965356695" sldId="263"/>
            <ac:spMk id="11" creationId="{5E8DF620-491E-3D29-E414-BDCF38AC2D10}"/>
          </ac:spMkLst>
        </pc:spChg>
        <pc:spChg chg="add del mod">
          <ac:chgData name="Alice Henson (2200470)" userId="64167c86-ae19-4e92-b38b-9495c3d752c4" providerId="ADAL" clId="{1414F063-58E0-4D17-9F3F-517E8EA8F21F}" dt="2023-03-26T12:13:57.265" v="2262"/>
          <ac:spMkLst>
            <pc:docMk/>
            <pc:sldMk cId="2965356695" sldId="263"/>
            <ac:spMk id="12" creationId="{AA79BE87-20FB-D262-89F6-535A04BE465A}"/>
          </ac:spMkLst>
        </pc:spChg>
        <pc:grpChg chg="add del mod">
          <ac:chgData name="Alice Henson (2200470)" userId="64167c86-ae19-4e92-b38b-9495c3d752c4" providerId="ADAL" clId="{1414F063-58E0-4D17-9F3F-517E8EA8F21F}" dt="2023-03-26T11:36:32.869" v="2071" actId="478"/>
          <ac:grpSpMkLst>
            <pc:docMk/>
            <pc:sldMk cId="2965356695" sldId="263"/>
            <ac:grpSpMk id="5" creationId="{2705DD41-2700-E137-8582-37BFF20FDA97}"/>
          </ac:grpSpMkLst>
        </pc:grpChg>
        <pc:grpChg chg="add mod">
          <ac:chgData name="Alice Henson (2200470)" userId="64167c86-ae19-4e92-b38b-9495c3d752c4" providerId="ADAL" clId="{1414F063-58E0-4D17-9F3F-517E8EA8F21F}" dt="2023-04-05T08:53:51.146" v="8261" actId="1076"/>
          <ac:grpSpMkLst>
            <pc:docMk/>
            <pc:sldMk cId="2965356695" sldId="263"/>
            <ac:grpSpMk id="9" creationId="{C11AC893-2C68-ACC6-F18D-FD990BDA48F5}"/>
          </ac:grpSpMkLst>
        </pc:grpChg>
        <pc:picChg chg="add mod">
          <ac:chgData name="Alice Henson (2200470)" userId="64167c86-ae19-4e92-b38b-9495c3d752c4" providerId="ADAL" clId="{1414F063-58E0-4D17-9F3F-517E8EA8F21F}" dt="2023-04-05T08:53:46.493" v="8260" actId="14100"/>
          <ac:picMkLst>
            <pc:docMk/>
            <pc:sldMk cId="2965356695" sldId="263"/>
            <ac:picMk id="3074" creationId="{D00430D9-20E2-F411-288D-74F7E54F8969}"/>
          </ac:picMkLst>
        </pc:picChg>
        <pc:picChg chg="add del mod">
          <ac:chgData name="Alice Henson (2200470)" userId="64167c86-ae19-4e92-b38b-9495c3d752c4" providerId="ADAL" clId="{1414F063-58E0-4D17-9F3F-517E8EA8F21F}" dt="2023-04-03T14:20:47.112" v="5463" actId="478"/>
          <ac:picMkLst>
            <pc:docMk/>
            <pc:sldMk cId="2965356695" sldId="263"/>
            <ac:picMk id="9218" creationId="{774C6981-6F30-A6F6-555E-ECBFE6E5B0F9}"/>
          </ac:picMkLst>
        </pc:picChg>
      </pc:sldChg>
      <pc:sldChg chg="addSp delSp modSp new mod addAnim delAnim modAnim">
        <pc:chgData name="Alice Henson (2200470)" userId="64167c86-ae19-4e92-b38b-9495c3d752c4" providerId="ADAL" clId="{1414F063-58E0-4D17-9F3F-517E8EA8F21F}" dt="2023-04-05T09:22:44.839" v="8360" actId="20577"/>
        <pc:sldMkLst>
          <pc:docMk/>
          <pc:sldMk cId="787869708" sldId="264"/>
        </pc:sldMkLst>
        <pc:spChg chg="add mod">
          <ac:chgData name="Alice Henson (2200470)" userId="64167c86-ae19-4e92-b38b-9495c3d752c4" providerId="ADAL" clId="{1414F063-58E0-4D17-9F3F-517E8EA8F21F}" dt="2023-04-05T09:21:53.819" v="8328" actId="14100"/>
          <ac:spMkLst>
            <pc:docMk/>
            <pc:sldMk cId="787869708" sldId="264"/>
            <ac:spMk id="2" creationId="{737065B7-409F-B88A-AE62-E37076BEF02A}"/>
          </ac:spMkLst>
        </pc:spChg>
        <pc:spChg chg="del mod">
          <ac:chgData name="Alice Henson (2200470)" userId="64167c86-ae19-4e92-b38b-9495c3d752c4" providerId="ADAL" clId="{1414F063-58E0-4D17-9F3F-517E8EA8F21F}" dt="2023-03-26T11:38:34.052" v="2112" actId="478"/>
          <ac:spMkLst>
            <pc:docMk/>
            <pc:sldMk cId="787869708" sldId="264"/>
            <ac:spMk id="2" creationId="{BAACF5A9-0057-536C-0FB5-39D8F2663E13}"/>
          </ac:spMkLst>
        </pc:spChg>
        <pc:spChg chg="del mod">
          <ac:chgData name="Alice Henson (2200470)" userId="64167c86-ae19-4e92-b38b-9495c3d752c4" providerId="ADAL" clId="{1414F063-58E0-4D17-9F3F-517E8EA8F21F}" dt="2023-04-03T08:56:48.624" v="3854" actId="478"/>
          <ac:spMkLst>
            <pc:docMk/>
            <pc:sldMk cId="787869708" sldId="264"/>
            <ac:spMk id="3" creationId="{1303F3FB-C12E-D3DF-CF8E-BB234FFE7A3A}"/>
          </ac:spMkLst>
        </pc:spChg>
        <pc:spChg chg="add mod">
          <ac:chgData name="Alice Henson (2200470)" userId="64167c86-ae19-4e92-b38b-9495c3d752c4" providerId="ADAL" clId="{1414F063-58E0-4D17-9F3F-517E8EA8F21F}" dt="2023-03-26T11:37:54.481" v="2100" actId="164"/>
          <ac:spMkLst>
            <pc:docMk/>
            <pc:sldMk cId="787869708" sldId="264"/>
            <ac:spMk id="4" creationId="{C977B334-6AB6-4212-03D1-812C143FBCEB}"/>
          </ac:spMkLst>
        </pc:spChg>
        <pc:spChg chg="add del mod">
          <ac:chgData name="Alice Henson (2200470)" userId="64167c86-ae19-4e92-b38b-9495c3d752c4" providerId="ADAL" clId="{1414F063-58E0-4D17-9F3F-517E8EA8F21F}" dt="2023-04-05T09:21:57.230" v="8329" actId="1076"/>
          <ac:spMkLst>
            <pc:docMk/>
            <pc:sldMk cId="787869708" sldId="264"/>
            <ac:spMk id="6" creationId="{49F98DFA-A816-3EDC-F5EA-968A3979BAE2}"/>
          </ac:spMkLst>
        </pc:spChg>
        <pc:spChg chg="del mod">
          <ac:chgData name="Alice Henson (2200470)" userId="64167c86-ae19-4e92-b38b-9495c3d752c4" providerId="ADAL" clId="{1414F063-58E0-4D17-9F3F-517E8EA8F21F}" dt="2023-03-26T11:37:45.863" v="2098" actId="478"/>
          <ac:spMkLst>
            <pc:docMk/>
            <pc:sldMk cId="787869708" sldId="264"/>
            <ac:spMk id="6" creationId="{887358B8-B4B9-5087-0F34-E64461DF82C7}"/>
          </ac:spMkLst>
        </pc:spChg>
        <pc:spChg chg="mod topLvl">
          <ac:chgData name="Alice Henson (2200470)" userId="64167c86-ae19-4e92-b38b-9495c3d752c4" providerId="ADAL" clId="{1414F063-58E0-4D17-9F3F-517E8EA8F21F}" dt="2023-04-03T08:51:08.311" v="3336" actId="1076"/>
          <ac:spMkLst>
            <pc:docMk/>
            <pc:sldMk cId="787869708" sldId="264"/>
            <ac:spMk id="7" creationId="{345D4C43-8E13-5424-FD43-E77FB1B9CD1B}"/>
          </ac:spMkLst>
        </pc:spChg>
        <pc:spChg chg="add del mod">
          <ac:chgData name="Alice Henson (2200470)" userId="64167c86-ae19-4e92-b38b-9495c3d752c4" providerId="ADAL" clId="{1414F063-58E0-4D17-9F3F-517E8EA8F21F}" dt="2023-04-03T14:22:59.567" v="5503" actId="478"/>
          <ac:spMkLst>
            <pc:docMk/>
            <pc:sldMk cId="787869708" sldId="264"/>
            <ac:spMk id="8" creationId="{7A0DFC63-D91F-A35E-9146-52C52B4623C4}"/>
          </ac:spMkLst>
        </pc:spChg>
        <pc:spChg chg="del mod topLvl">
          <ac:chgData name="Alice Henson (2200470)" userId="64167c86-ae19-4e92-b38b-9495c3d752c4" providerId="ADAL" clId="{1414F063-58E0-4D17-9F3F-517E8EA8F21F}" dt="2023-03-26T11:37:48.829" v="2099" actId="478"/>
          <ac:spMkLst>
            <pc:docMk/>
            <pc:sldMk cId="787869708" sldId="264"/>
            <ac:spMk id="8" creationId="{DAE96989-DAC6-4D94-056C-8BE2D4FFA4BB}"/>
          </ac:spMkLst>
        </pc:spChg>
        <pc:spChg chg="add del mod">
          <ac:chgData name="Alice Henson (2200470)" userId="64167c86-ae19-4e92-b38b-9495c3d752c4" providerId="ADAL" clId="{1414F063-58E0-4D17-9F3F-517E8EA8F21F}" dt="2023-04-03T09:39:58.261" v="4163" actId="478"/>
          <ac:spMkLst>
            <pc:docMk/>
            <pc:sldMk cId="787869708" sldId="264"/>
            <ac:spMk id="10" creationId="{1FC031CE-2C00-91F0-18A3-8CC5C9AF5B1E}"/>
          </ac:spMkLst>
        </pc:spChg>
        <pc:spChg chg="add del mod">
          <ac:chgData name="Alice Henson (2200470)" userId="64167c86-ae19-4e92-b38b-9495c3d752c4" providerId="ADAL" clId="{1414F063-58E0-4D17-9F3F-517E8EA8F21F}" dt="2023-04-03T09:40:13.427" v="4167" actId="478"/>
          <ac:spMkLst>
            <pc:docMk/>
            <pc:sldMk cId="787869708" sldId="264"/>
            <ac:spMk id="11" creationId="{5F2F7881-1645-0889-E96B-C78D46AC648F}"/>
          </ac:spMkLst>
        </pc:spChg>
        <pc:spChg chg="add del mod">
          <ac:chgData name="Alice Henson (2200470)" userId="64167c86-ae19-4e92-b38b-9495c3d752c4" providerId="ADAL" clId="{1414F063-58E0-4D17-9F3F-517E8EA8F21F}" dt="2023-04-03T14:23:04.096" v="5505" actId="478"/>
          <ac:spMkLst>
            <pc:docMk/>
            <pc:sldMk cId="787869708" sldId="264"/>
            <ac:spMk id="12" creationId="{B1DD7BDF-4F61-31C5-9BF9-6D3F85507D45}"/>
          </ac:spMkLst>
        </pc:spChg>
        <pc:spChg chg="add del mod">
          <ac:chgData name="Alice Henson (2200470)" userId="64167c86-ae19-4e92-b38b-9495c3d752c4" providerId="ADAL" clId="{1414F063-58E0-4D17-9F3F-517E8EA8F21F}" dt="2023-03-26T11:38:36.796" v="2113" actId="478"/>
          <ac:spMkLst>
            <pc:docMk/>
            <pc:sldMk cId="787869708" sldId="264"/>
            <ac:spMk id="13" creationId="{8E796413-B073-62F3-CC23-D9FC5D85D1D7}"/>
          </ac:spMkLst>
        </pc:spChg>
        <pc:spChg chg="add del mod">
          <ac:chgData name="Alice Henson (2200470)" userId="64167c86-ae19-4e92-b38b-9495c3d752c4" providerId="ADAL" clId="{1414F063-58E0-4D17-9F3F-517E8EA8F21F}" dt="2023-04-03T14:22:40.105" v="5492" actId="478"/>
          <ac:spMkLst>
            <pc:docMk/>
            <pc:sldMk cId="787869708" sldId="264"/>
            <ac:spMk id="16" creationId="{EBA6FDFB-BEBA-EE11-258E-5F17CA6EA4F4}"/>
          </ac:spMkLst>
        </pc:spChg>
        <pc:spChg chg="add mod">
          <ac:chgData name="Alice Henson (2200470)" userId="64167c86-ae19-4e92-b38b-9495c3d752c4" providerId="ADAL" clId="{1414F063-58E0-4D17-9F3F-517E8EA8F21F}" dt="2023-04-05T08:41:45.094" v="7781" actId="1076"/>
          <ac:spMkLst>
            <pc:docMk/>
            <pc:sldMk cId="787869708" sldId="264"/>
            <ac:spMk id="17" creationId="{00E57711-A214-35C5-1D4A-A81876D53937}"/>
          </ac:spMkLst>
        </pc:spChg>
        <pc:spChg chg="add mod">
          <ac:chgData name="Alice Henson (2200470)" userId="64167c86-ae19-4e92-b38b-9495c3d752c4" providerId="ADAL" clId="{1414F063-58E0-4D17-9F3F-517E8EA8F21F}" dt="2023-04-05T09:22:44.839" v="8360" actId="20577"/>
          <ac:spMkLst>
            <pc:docMk/>
            <pc:sldMk cId="787869708" sldId="264"/>
            <ac:spMk id="18" creationId="{4B40DA3E-410A-9E1E-1684-97EA0D92C155}"/>
          </ac:spMkLst>
        </pc:spChg>
        <pc:spChg chg="add mod">
          <ac:chgData name="Alice Henson (2200470)" userId="64167c86-ae19-4e92-b38b-9495c3d752c4" providerId="ADAL" clId="{1414F063-58E0-4D17-9F3F-517E8EA8F21F}" dt="2023-04-05T08:41:39.124" v="7779" actId="1076"/>
          <ac:spMkLst>
            <pc:docMk/>
            <pc:sldMk cId="787869708" sldId="264"/>
            <ac:spMk id="19" creationId="{F85AEDEB-CE7A-9139-C53A-B9ED6C645E5E}"/>
          </ac:spMkLst>
        </pc:spChg>
        <pc:grpChg chg="add del mod">
          <ac:chgData name="Alice Henson (2200470)" userId="64167c86-ae19-4e92-b38b-9495c3d752c4" providerId="ADAL" clId="{1414F063-58E0-4D17-9F3F-517E8EA8F21F}" dt="2023-03-26T11:37:48.829" v="2099" actId="478"/>
          <ac:grpSpMkLst>
            <pc:docMk/>
            <pc:sldMk cId="787869708" sldId="264"/>
            <ac:grpSpMk id="5" creationId="{D68782CB-91C6-4EB2-27AD-83C627D002FC}"/>
          </ac:grpSpMkLst>
        </pc:grpChg>
        <pc:grpChg chg="add mod">
          <ac:chgData name="Alice Henson (2200470)" userId="64167c86-ae19-4e92-b38b-9495c3d752c4" providerId="ADAL" clId="{1414F063-58E0-4D17-9F3F-517E8EA8F21F}" dt="2023-04-05T08:41:40.843" v="7780" actId="1076"/>
          <ac:grpSpMkLst>
            <pc:docMk/>
            <pc:sldMk cId="787869708" sldId="264"/>
            <ac:grpSpMk id="9" creationId="{09307C68-5539-654A-906F-30298C006AF8}"/>
          </ac:grpSpMkLst>
        </pc:grpChg>
        <pc:picChg chg="add mod">
          <ac:chgData name="Alice Henson (2200470)" userId="64167c86-ae19-4e92-b38b-9495c3d752c4" providerId="ADAL" clId="{1414F063-58E0-4D17-9F3F-517E8EA8F21F}" dt="2023-04-05T08:41:36.688" v="7778" actId="1076"/>
          <ac:picMkLst>
            <pc:docMk/>
            <pc:sldMk cId="787869708" sldId="264"/>
            <ac:picMk id="13" creationId="{FA5233FE-99A0-DE54-B46C-D105BA331061}"/>
          </ac:picMkLst>
        </pc:picChg>
        <pc:picChg chg="add del mod">
          <ac:chgData name="Alice Henson (2200470)" userId="64167c86-ae19-4e92-b38b-9495c3d752c4" providerId="ADAL" clId="{1414F063-58E0-4D17-9F3F-517E8EA8F21F}" dt="2023-04-03T09:43:33.551" v="4309" actId="478"/>
          <ac:picMkLst>
            <pc:docMk/>
            <pc:sldMk cId="787869708" sldId="264"/>
            <ac:picMk id="14" creationId="{8B8C0B1B-DC3A-D13E-CFFC-ED30F3A46C50}"/>
          </ac:picMkLst>
        </pc:picChg>
        <pc:picChg chg="add del mod">
          <ac:chgData name="Alice Henson (2200470)" userId="64167c86-ae19-4e92-b38b-9495c3d752c4" providerId="ADAL" clId="{1414F063-58E0-4D17-9F3F-517E8EA8F21F}" dt="2023-04-03T09:46:39.119" v="4326" actId="478"/>
          <ac:picMkLst>
            <pc:docMk/>
            <pc:sldMk cId="787869708" sldId="264"/>
            <ac:picMk id="2050" creationId="{DD3E4B43-D4CE-0912-3FFE-51D8EEB371EA}"/>
          </ac:picMkLst>
        </pc:picChg>
      </pc:sldChg>
      <pc:sldChg chg="addSp delSp modSp new mod modAnim">
        <pc:chgData name="Alice Henson (2200470)" userId="64167c86-ae19-4e92-b38b-9495c3d752c4" providerId="ADAL" clId="{1414F063-58E0-4D17-9F3F-517E8EA8F21F}" dt="2023-04-05T08:57:29.449" v="8265" actId="20577"/>
        <pc:sldMkLst>
          <pc:docMk/>
          <pc:sldMk cId="2481844631" sldId="265"/>
        </pc:sldMkLst>
        <pc:spChg chg="add mod">
          <ac:chgData name="Alice Henson (2200470)" userId="64167c86-ae19-4e92-b38b-9495c3d752c4" providerId="ADAL" clId="{1414F063-58E0-4D17-9F3F-517E8EA8F21F}" dt="2023-04-05T08:32:12.978" v="7516" actId="20577"/>
          <ac:spMkLst>
            <pc:docMk/>
            <pc:sldMk cId="2481844631" sldId="265"/>
            <ac:spMk id="2" creationId="{38811ACD-1AE1-B740-3D0A-2799C9E9BF23}"/>
          </ac:spMkLst>
        </pc:spChg>
        <pc:spChg chg="del mod">
          <ac:chgData name="Alice Henson (2200470)" userId="64167c86-ae19-4e92-b38b-9495c3d752c4" providerId="ADAL" clId="{1414F063-58E0-4D17-9F3F-517E8EA8F21F}" dt="2023-03-26T11:39:11.368" v="2123" actId="478"/>
          <ac:spMkLst>
            <pc:docMk/>
            <pc:sldMk cId="2481844631" sldId="265"/>
            <ac:spMk id="2" creationId="{9B075055-186A-76FB-E2A3-34A1C85471D4}"/>
          </ac:spMkLst>
        </pc:spChg>
        <pc:spChg chg="mod">
          <ac:chgData name="Alice Henson (2200470)" userId="64167c86-ae19-4e92-b38b-9495c3d752c4" providerId="ADAL" clId="{1414F063-58E0-4D17-9F3F-517E8EA8F21F}" dt="2023-04-05T08:57:29.449" v="8265" actId="20577"/>
          <ac:spMkLst>
            <pc:docMk/>
            <pc:sldMk cId="2481844631" sldId="265"/>
            <ac:spMk id="3" creationId="{68588656-B714-9BB2-A652-446FC514D07F}"/>
          </ac:spMkLst>
        </pc:spChg>
        <pc:spChg chg="add mod">
          <ac:chgData name="Alice Henson (2200470)" userId="64167c86-ae19-4e92-b38b-9495c3d752c4" providerId="ADAL" clId="{1414F063-58E0-4D17-9F3F-517E8EA8F21F}" dt="2023-04-05T08:32:02.970" v="7490" actId="20577"/>
          <ac:spMkLst>
            <pc:docMk/>
            <pc:sldMk cId="2481844631" sldId="265"/>
            <ac:spMk id="4" creationId="{E386C114-656B-7F89-E027-7332CD3CF33D}"/>
          </ac:spMkLst>
        </pc:spChg>
        <pc:spChg chg="add del mod">
          <ac:chgData name="Alice Henson (2200470)" userId="64167c86-ae19-4e92-b38b-9495c3d752c4" providerId="ADAL" clId="{1414F063-58E0-4D17-9F3F-517E8EA8F21F}" dt="2023-03-26T11:39:12.928" v="2124" actId="478"/>
          <ac:spMkLst>
            <pc:docMk/>
            <pc:sldMk cId="2481844631" sldId="265"/>
            <ac:spMk id="5" creationId="{2A3E6DFE-9229-7E65-A1C3-D24F3897C16C}"/>
          </ac:spMkLst>
        </pc:spChg>
        <pc:spChg chg="add mod">
          <ac:chgData name="Alice Henson (2200470)" userId="64167c86-ae19-4e92-b38b-9495c3d752c4" providerId="ADAL" clId="{1414F063-58E0-4D17-9F3F-517E8EA8F21F}" dt="2023-03-26T11:39:31.099" v="2129" actId="164"/>
          <ac:spMkLst>
            <pc:docMk/>
            <pc:sldMk cId="2481844631" sldId="265"/>
            <ac:spMk id="6" creationId="{C7EFC7D0-05E7-CA4D-DA66-79570A01E3B0}"/>
          </ac:spMkLst>
        </pc:spChg>
        <pc:spChg chg="del mod">
          <ac:chgData name="Alice Henson (2200470)" userId="64167c86-ae19-4e92-b38b-9495c3d752c4" providerId="ADAL" clId="{1414F063-58E0-4D17-9F3F-517E8EA8F21F}" dt="2023-03-26T11:39:21.239" v="2127" actId="478"/>
          <ac:spMkLst>
            <pc:docMk/>
            <pc:sldMk cId="2481844631" sldId="265"/>
            <ac:spMk id="8" creationId="{B68D22E8-FAF3-5722-8012-7E45A83B0AB3}"/>
          </ac:spMkLst>
        </pc:spChg>
        <pc:spChg chg="del mod topLvl">
          <ac:chgData name="Alice Henson (2200470)" userId="64167c86-ae19-4e92-b38b-9495c3d752c4" providerId="ADAL" clId="{1414F063-58E0-4D17-9F3F-517E8EA8F21F}" dt="2023-03-26T11:39:24.144" v="2128" actId="478"/>
          <ac:spMkLst>
            <pc:docMk/>
            <pc:sldMk cId="2481844631" sldId="265"/>
            <ac:spMk id="9" creationId="{DA9A5B87-65FA-257A-3E6B-C620F05BED2D}"/>
          </ac:spMkLst>
        </pc:spChg>
        <pc:spChg chg="mod topLvl">
          <ac:chgData name="Alice Henson (2200470)" userId="64167c86-ae19-4e92-b38b-9495c3d752c4" providerId="ADAL" clId="{1414F063-58E0-4D17-9F3F-517E8EA8F21F}" dt="2023-04-03T12:22:29.672" v="4876" actId="403"/>
          <ac:spMkLst>
            <pc:docMk/>
            <pc:sldMk cId="2481844631" sldId="265"/>
            <ac:spMk id="10" creationId="{97FB2F07-B58E-F674-D805-4C9E6B4EE40C}"/>
          </ac:spMkLst>
        </pc:spChg>
        <pc:grpChg chg="add del mod">
          <ac:chgData name="Alice Henson (2200470)" userId="64167c86-ae19-4e92-b38b-9495c3d752c4" providerId="ADAL" clId="{1414F063-58E0-4D17-9F3F-517E8EA8F21F}" dt="2023-03-26T11:39:24.144" v="2128" actId="478"/>
          <ac:grpSpMkLst>
            <pc:docMk/>
            <pc:sldMk cId="2481844631" sldId="265"/>
            <ac:grpSpMk id="7" creationId="{54592C2A-5757-1DEE-3190-583EB2C81A03}"/>
          </ac:grpSpMkLst>
        </pc:grpChg>
        <pc:grpChg chg="add mod">
          <ac:chgData name="Alice Henson (2200470)" userId="64167c86-ae19-4e92-b38b-9495c3d752c4" providerId="ADAL" clId="{1414F063-58E0-4D17-9F3F-517E8EA8F21F}" dt="2023-04-03T14:51:07.455" v="6427" actId="1076"/>
          <ac:grpSpMkLst>
            <pc:docMk/>
            <pc:sldMk cId="2481844631" sldId="265"/>
            <ac:grpSpMk id="11" creationId="{E639A7C7-5362-C999-A0B5-CD0A18C25300}"/>
          </ac:grpSpMkLst>
        </pc:grpChg>
        <pc:picChg chg="add del mod">
          <ac:chgData name="Alice Henson (2200470)" userId="64167c86-ae19-4e92-b38b-9495c3d752c4" providerId="ADAL" clId="{1414F063-58E0-4D17-9F3F-517E8EA8F21F}" dt="2023-04-03T14:49:39.586" v="6419" actId="478"/>
          <ac:picMkLst>
            <pc:docMk/>
            <pc:sldMk cId="2481844631" sldId="265"/>
            <ac:picMk id="12" creationId="{48867949-41E9-606E-86F2-FE998CBBCE98}"/>
          </ac:picMkLst>
        </pc:picChg>
        <pc:picChg chg="add del mod">
          <ac:chgData name="Alice Henson (2200470)" userId="64167c86-ae19-4e92-b38b-9495c3d752c4" providerId="ADAL" clId="{1414F063-58E0-4D17-9F3F-517E8EA8F21F}" dt="2023-04-03T14:50:26.811" v="6423" actId="478"/>
          <ac:picMkLst>
            <pc:docMk/>
            <pc:sldMk cId="2481844631" sldId="265"/>
            <ac:picMk id="5122" creationId="{B382D607-F74D-DE7E-2A01-25C485FDF6A9}"/>
          </ac:picMkLst>
        </pc:picChg>
        <pc:picChg chg="add mod">
          <ac:chgData name="Alice Henson (2200470)" userId="64167c86-ae19-4e92-b38b-9495c3d752c4" providerId="ADAL" clId="{1414F063-58E0-4D17-9F3F-517E8EA8F21F}" dt="2023-04-03T14:51:36.589" v="6436" actId="14100"/>
          <ac:picMkLst>
            <pc:docMk/>
            <pc:sldMk cId="2481844631" sldId="265"/>
            <ac:picMk id="5124" creationId="{F7D49F35-4DE7-032F-BAD5-CD22C04C0480}"/>
          </ac:picMkLst>
        </pc:picChg>
      </pc:sldChg>
      <pc:sldChg chg="addSp delSp modSp new del mod">
        <pc:chgData name="Alice Henson (2200470)" userId="64167c86-ae19-4e92-b38b-9495c3d752c4" providerId="ADAL" clId="{1414F063-58E0-4D17-9F3F-517E8EA8F21F}" dt="2023-04-02T19:35:00.791" v="2640" actId="47"/>
        <pc:sldMkLst>
          <pc:docMk/>
          <pc:sldMk cId="2884565496" sldId="266"/>
        </pc:sldMkLst>
        <pc:spChg chg="del mod">
          <ac:chgData name="Alice Henson (2200470)" userId="64167c86-ae19-4e92-b38b-9495c3d752c4" providerId="ADAL" clId="{1414F063-58E0-4D17-9F3F-517E8EA8F21F}" dt="2023-04-02T19:33:45.774" v="2591" actId="21"/>
          <ac:spMkLst>
            <pc:docMk/>
            <pc:sldMk cId="2884565496" sldId="266"/>
            <ac:spMk id="2" creationId="{07CAA77C-F6C9-0AEB-E962-20DE458DD0BD}"/>
          </ac:spMkLst>
        </pc:spChg>
        <pc:spChg chg="add mod">
          <ac:chgData name="Alice Henson (2200470)" userId="64167c86-ae19-4e92-b38b-9495c3d752c4" providerId="ADAL" clId="{1414F063-58E0-4D17-9F3F-517E8EA8F21F}" dt="2023-04-02T19:33:45.774" v="2591" actId="21"/>
          <ac:spMkLst>
            <pc:docMk/>
            <pc:sldMk cId="2884565496" sldId="266"/>
            <ac:spMk id="5" creationId="{DB389E64-766B-B8FE-042B-1FBADF5A00BB}"/>
          </ac:spMkLst>
        </pc:spChg>
      </pc:sldChg>
      <pc:sldChg chg="modSp new mod">
        <pc:chgData name="Alice Henson (2200470)" userId="64167c86-ae19-4e92-b38b-9495c3d752c4" providerId="ADAL" clId="{1414F063-58E0-4D17-9F3F-517E8EA8F21F}" dt="2023-04-03T14:48:10.402" v="6408" actId="20577"/>
        <pc:sldMkLst>
          <pc:docMk/>
          <pc:sldMk cId="2123427040" sldId="267"/>
        </pc:sldMkLst>
        <pc:spChg chg="mod">
          <ac:chgData name="Alice Henson (2200470)" userId="64167c86-ae19-4e92-b38b-9495c3d752c4" providerId="ADAL" clId="{1414F063-58E0-4D17-9F3F-517E8EA8F21F}" dt="2023-04-03T14:48:10.402" v="6408" actId="20577"/>
          <ac:spMkLst>
            <pc:docMk/>
            <pc:sldMk cId="2123427040" sldId="267"/>
            <ac:spMk id="2" creationId="{7C54FE52-C442-B9C9-0A87-B35DC0EDB7F2}"/>
          </ac:spMkLst>
        </pc:spChg>
      </pc:sldChg>
      <pc:sldChg chg="addSp delSp modSp new mod ord modAnim">
        <pc:chgData name="Alice Henson (2200470)" userId="64167c86-ae19-4e92-b38b-9495c3d752c4" providerId="ADAL" clId="{1414F063-58E0-4D17-9F3F-517E8EA8F21F}" dt="2023-04-05T08:27:35.924" v="7095"/>
        <pc:sldMkLst>
          <pc:docMk/>
          <pc:sldMk cId="650243245" sldId="268"/>
        </pc:sldMkLst>
        <pc:spChg chg="mod">
          <ac:chgData name="Alice Henson (2200470)" userId="64167c86-ae19-4e92-b38b-9495c3d752c4" providerId="ADAL" clId="{1414F063-58E0-4D17-9F3F-517E8EA8F21F}" dt="2023-04-05T08:26:43.721" v="7085" actId="255"/>
          <ac:spMkLst>
            <pc:docMk/>
            <pc:sldMk cId="650243245" sldId="268"/>
            <ac:spMk id="2" creationId="{AC303526-3C19-ECA0-F278-757948A93390}"/>
          </ac:spMkLst>
        </pc:spChg>
        <pc:spChg chg="del mod">
          <ac:chgData name="Alice Henson (2200470)" userId="64167c86-ae19-4e92-b38b-9495c3d752c4" providerId="ADAL" clId="{1414F063-58E0-4D17-9F3F-517E8EA8F21F}" dt="2023-04-05T08:26:03.581" v="7073" actId="478"/>
          <ac:spMkLst>
            <pc:docMk/>
            <pc:sldMk cId="650243245" sldId="268"/>
            <ac:spMk id="3" creationId="{6CBE8B66-3FFB-3D5C-43CC-CD74CC031B8C}"/>
          </ac:spMkLst>
        </pc:spChg>
        <pc:spChg chg="add mod">
          <ac:chgData name="Alice Henson (2200470)" userId="64167c86-ae19-4e92-b38b-9495c3d752c4" providerId="ADAL" clId="{1414F063-58E0-4D17-9F3F-517E8EA8F21F}" dt="2023-04-03T13:30:09.199" v="4976" actId="121"/>
          <ac:spMkLst>
            <pc:docMk/>
            <pc:sldMk cId="650243245" sldId="268"/>
            <ac:spMk id="6" creationId="{43D39FCF-31BC-BACE-5A85-F5432EA292FB}"/>
          </ac:spMkLst>
        </pc:spChg>
        <pc:spChg chg="add mod">
          <ac:chgData name="Alice Henson (2200470)" userId="64167c86-ae19-4e92-b38b-9495c3d752c4" providerId="ADAL" clId="{1414F063-58E0-4D17-9F3F-517E8EA8F21F}" dt="2023-04-05T08:26:26.475" v="7079" actId="255"/>
          <ac:spMkLst>
            <pc:docMk/>
            <pc:sldMk cId="650243245" sldId="268"/>
            <ac:spMk id="7" creationId="{5D53C0BD-D6BE-BC33-FD4C-52EEDD87F9F7}"/>
          </ac:spMkLst>
        </pc:spChg>
        <pc:spChg chg="add mod">
          <ac:chgData name="Alice Henson (2200470)" userId="64167c86-ae19-4e92-b38b-9495c3d752c4" providerId="ADAL" clId="{1414F063-58E0-4D17-9F3F-517E8EA8F21F}" dt="2023-04-05T08:26:18.647" v="7078" actId="1076"/>
          <ac:spMkLst>
            <pc:docMk/>
            <pc:sldMk cId="650243245" sldId="268"/>
            <ac:spMk id="9" creationId="{0E4D3BD3-4C50-29EF-BF3B-7FA771E5FE49}"/>
          </ac:spMkLst>
        </pc:spChg>
        <pc:spChg chg="add del mod">
          <ac:chgData name="Alice Henson (2200470)" userId="64167c86-ae19-4e92-b38b-9495c3d752c4" providerId="ADAL" clId="{1414F063-58E0-4D17-9F3F-517E8EA8F21F}" dt="2023-04-05T08:26:07.014" v="7074" actId="478"/>
          <ac:spMkLst>
            <pc:docMk/>
            <pc:sldMk cId="650243245" sldId="268"/>
            <ac:spMk id="11" creationId="{B00B434C-E9C7-B07F-DC7E-76439F4EA635}"/>
          </ac:spMkLst>
        </pc:spChg>
        <pc:spChg chg="add mod">
          <ac:chgData name="Alice Henson (2200470)" userId="64167c86-ae19-4e92-b38b-9495c3d752c4" providerId="ADAL" clId="{1414F063-58E0-4D17-9F3F-517E8EA8F21F}" dt="2023-04-05T08:26:15.653" v="7077" actId="1076"/>
          <ac:spMkLst>
            <pc:docMk/>
            <pc:sldMk cId="650243245" sldId="268"/>
            <ac:spMk id="13" creationId="{AC3CC015-2F70-8018-FDBC-F01C5EBA853B}"/>
          </ac:spMkLst>
        </pc:spChg>
        <pc:picChg chg="add mod">
          <ac:chgData name="Alice Henson (2200470)" userId="64167c86-ae19-4e92-b38b-9495c3d752c4" providerId="ADAL" clId="{1414F063-58E0-4D17-9F3F-517E8EA8F21F}" dt="2023-04-05T08:20:40.385" v="6995" actId="1076"/>
          <ac:picMkLst>
            <pc:docMk/>
            <pc:sldMk cId="650243245" sldId="268"/>
            <ac:picMk id="4" creationId="{EF9C28D1-1271-0AEF-54B0-21116E4B775C}"/>
          </ac:picMkLst>
        </pc:picChg>
      </pc:sldChg>
      <pc:sldChg chg="addSp delSp modSp new mod modAnim">
        <pc:chgData name="Alice Henson (2200470)" userId="64167c86-ae19-4e92-b38b-9495c3d752c4" providerId="ADAL" clId="{1414F063-58E0-4D17-9F3F-517E8EA8F21F}" dt="2023-04-03T14:46:26.482" v="6392"/>
        <pc:sldMkLst>
          <pc:docMk/>
          <pc:sldMk cId="903454632" sldId="269"/>
        </pc:sldMkLst>
        <pc:spChg chg="del mod">
          <ac:chgData name="Alice Henson (2200470)" userId="64167c86-ae19-4e92-b38b-9495c3d752c4" providerId="ADAL" clId="{1414F063-58E0-4D17-9F3F-517E8EA8F21F}" dt="2023-04-03T14:37:35.989" v="6196" actId="21"/>
          <ac:spMkLst>
            <pc:docMk/>
            <pc:sldMk cId="903454632" sldId="269"/>
            <ac:spMk id="2" creationId="{F5AB0712-7B89-70FC-F2C6-3BCB0B19EBA4}"/>
          </ac:spMkLst>
        </pc:spChg>
        <pc:spChg chg="del mod">
          <ac:chgData name="Alice Henson (2200470)" userId="64167c86-ae19-4e92-b38b-9495c3d752c4" providerId="ADAL" clId="{1414F063-58E0-4D17-9F3F-517E8EA8F21F}" dt="2023-04-03T14:34:23.203" v="6148" actId="478"/>
          <ac:spMkLst>
            <pc:docMk/>
            <pc:sldMk cId="903454632" sldId="269"/>
            <ac:spMk id="3" creationId="{964E2FAB-1B3A-B22B-9849-574A2AB679CD}"/>
          </ac:spMkLst>
        </pc:spChg>
        <pc:spChg chg="add del mod">
          <ac:chgData name="Alice Henson (2200470)" userId="64167c86-ae19-4e92-b38b-9495c3d752c4" providerId="ADAL" clId="{1414F063-58E0-4D17-9F3F-517E8EA8F21F}" dt="2023-04-03T14:34:20.916" v="6147" actId="478"/>
          <ac:spMkLst>
            <pc:docMk/>
            <pc:sldMk cId="903454632" sldId="269"/>
            <ac:spMk id="4" creationId="{98487183-6B90-F40C-B29A-AE40A259DEB1}"/>
          </ac:spMkLst>
        </pc:spChg>
        <pc:spChg chg="add del mod">
          <ac:chgData name="Alice Henson (2200470)" userId="64167c86-ae19-4e92-b38b-9495c3d752c4" providerId="ADAL" clId="{1414F063-58E0-4D17-9F3F-517E8EA8F21F}" dt="2023-04-03T14:34:27.019" v="6150" actId="478"/>
          <ac:spMkLst>
            <pc:docMk/>
            <pc:sldMk cId="903454632" sldId="269"/>
            <ac:spMk id="5" creationId="{B5B4A6DA-155C-4448-0FD5-DB1EA1F8A09F}"/>
          </ac:spMkLst>
        </pc:spChg>
        <pc:spChg chg="add del mod">
          <ac:chgData name="Alice Henson (2200470)" userId="64167c86-ae19-4e92-b38b-9495c3d752c4" providerId="ADAL" clId="{1414F063-58E0-4D17-9F3F-517E8EA8F21F}" dt="2023-04-03T14:34:24.440" v="6149" actId="478"/>
          <ac:spMkLst>
            <pc:docMk/>
            <pc:sldMk cId="903454632" sldId="269"/>
            <ac:spMk id="6" creationId="{4B1CABA2-A68D-E897-DBBC-AF26327E9268}"/>
          </ac:spMkLst>
        </pc:spChg>
        <pc:spChg chg="add del mod">
          <ac:chgData name="Alice Henson (2200470)" userId="64167c86-ae19-4e92-b38b-9495c3d752c4" providerId="ADAL" clId="{1414F063-58E0-4D17-9F3F-517E8EA8F21F}" dt="2023-04-03T12:59:02.495" v="4894" actId="478"/>
          <ac:spMkLst>
            <pc:docMk/>
            <pc:sldMk cId="903454632" sldId="269"/>
            <ac:spMk id="7" creationId="{4A96F504-BD7F-A4FE-E564-70EDA8A8469C}"/>
          </ac:spMkLst>
        </pc:spChg>
        <pc:spChg chg="add mod">
          <ac:chgData name="Alice Henson (2200470)" userId="64167c86-ae19-4e92-b38b-9495c3d752c4" providerId="ADAL" clId="{1414F063-58E0-4D17-9F3F-517E8EA8F21F}" dt="2023-04-03T14:39:06.074" v="6283" actId="1076"/>
          <ac:spMkLst>
            <pc:docMk/>
            <pc:sldMk cId="903454632" sldId="269"/>
            <ac:spMk id="9" creationId="{67396861-63E2-5729-6772-B956AFAB9299}"/>
          </ac:spMkLst>
        </pc:spChg>
        <pc:spChg chg="add del mod">
          <ac:chgData name="Alice Henson (2200470)" userId="64167c86-ae19-4e92-b38b-9495c3d752c4" providerId="ADAL" clId="{1414F063-58E0-4D17-9F3F-517E8EA8F21F}" dt="2023-04-03T14:37:38.956" v="6197" actId="478"/>
          <ac:spMkLst>
            <pc:docMk/>
            <pc:sldMk cId="903454632" sldId="269"/>
            <ac:spMk id="12" creationId="{7F0A270C-EDF3-BF96-C760-8F83255885AF}"/>
          </ac:spMkLst>
        </pc:spChg>
        <pc:spChg chg="add mod">
          <ac:chgData name="Alice Henson (2200470)" userId="64167c86-ae19-4e92-b38b-9495c3d752c4" providerId="ADAL" clId="{1414F063-58E0-4D17-9F3F-517E8EA8F21F}" dt="2023-04-03T14:40:52.367" v="6314" actId="207"/>
          <ac:spMkLst>
            <pc:docMk/>
            <pc:sldMk cId="903454632" sldId="269"/>
            <ac:spMk id="13" creationId="{54A0AFC4-7545-E7D7-223B-544D8142D403}"/>
          </ac:spMkLst>
        </pc:spChg>
        <pc:spChg chg="add mod">
          <ac:chgData name="Alice Henson (2200470)" userId="64167c86-ae19-4e92-b38b-9495c3d752c4" providerId="ADAL" clId="{1414F063-58E0-4D17-9F3F-517E8EA8F21F}" dt="2023-04-03T14:45:21.762" v="6385" actId="14100"/>
          <ac:spMkLst>
            <pc:docMk/>
            <pc:sldMk cId="903454632" sldId="269"/>
            <ac:spMk id="14" creationId="{0B391D7A-28D7-DE4C-32D6-9F1EE8178B4F}"/>
          </ac:spMkLst>
        </pc:spChg>
        <pc:spChg chg="add mod">
          <ac:chgData name="Alice Henson (2200470)" userId="64167c86-ae19-4e92-b38b-9495c3d752c4" providerId="ADAL" clId="{1414F063-58E0-4D17-9F3F-517E8EA8F21F}" dt="2023-04-03T14:45:31.895" v="6387" actId="14100"/>
          <ac:spMkLst>
            <pc:docMk/>
            <pc:sldMk cId="903454632" sldId="269"/>
            <ac:spMk id="15" creationId="{647D1A40-7B56-176D-4317-C62771469B21}"/>
          </ac:spMkLst>
        </pc:spChg>
        <pc:spChg chg="add mod">
          <ac:chgData name="Alice Henson (2200470)" userId="64167c86-ae19-4e92-b38b-9495c3d752c4" providerId="ADAL" clId="{1414F063-58E0-4D17-9F3F-517E8EA8F21F}" dt="2023-04-03T14:45:00.316" v="6381" actId="207"/>
          <ac:spMkLst>
            <pc:docMk/>
            <pc:sldMk cId="903454632" sldId="269"/>
            <ac:spMk id="16" creationId="{879434E0-5129-46E7-1CAF-46C5E7E1C2C4}"/>
          </ac:spMkLst>
        </pc:spChg>
        <pc:spChg chg="add mod">
          <ac:chgData name="Alice Henson (2200470)" userId="64167c86-ae19-4e92-b38b-9495c3d752c4" providerId="ADAL" clId="{1414F063-58E0-4D17-9F3F-517E8EA8F21F}" dt="2023-04-03T14:45:38.194" v="6388" actId="14100"/>
          <ac:spMkLst>
            <pc:docMk/>
            <pc:sldMk cId="903454632" sldId="269"/>
            <ac:spMk id="17" creationId="{5D63CE9B-328F-051A-9CC8-F39CE8E28B6F}"/>
          </ac:spMkLst>
        </pc:spChg>
        <pc:graphicFrameChg chg="add del mod modGraphic">
          <ac:chgData name="Alice Henson (2200470)" userId="64167c86-ae19-4e92-b38b-9495c3d752c4" providerId="ADAL" clId="{1414F063-58E0-4D17-9F3F-517E8EA8F21F}" dt="2023-04-03T14:37:28.940" v="6194" actId="21"/>
          <ac:graphicFrameMkLst>
            <pc:docMk/>
            <pc:sldMk cId="903454632" sldId="269"/>
            <ac:graphicFrameMk id="8" creationId="{908A3EEA-2B5E-08FB-E9CC-90206552D3E8}"/>
          </ac:graphicFrameMkLst>
        </pc:graphicFrameChg>
        <pc:graphicFrameChg chg="add del mod modGraphic">
          <ac:chgData name="Alice Henson (2200470)" userId="64167c86-ae19-4e92-b38b-9495c3d752c4" providerId="ADAL" clId="{1414F063-58E0-4D17-9F3F-517E8EA8F21F}" dt="2023-04-03T14:44:24.987" v="6343" actId="478"/>
          <ac:graphicFrameMkLst>
            <pc:docMk/>
            <pc:sldMk cId="903454632" sldId="269"/>
            <ac:graphicFrameMk id="10" creationId="{5E30A8A2-77FC-2AEB-36A5-C86139CFC60A}"/>
          </ac:graphicFrameMkLst>
        </pc:graphicFrameChg>
        <pc:picChg chg="add del mod">
          <ac:chgData name="Alice Henson (2200470)" userId="64167c86-ae19-4e92-b38b-9495c3d752c4" providerId="ADAL" clId="{1414F063-58E0-4D17-9F3F-517E8EA8F21F}" dt="2023-04-03T14:37:15.102" v="6190"/>
          <ac:picMkLst>
            <pc:docMk/>
            <pc:sldMk cId="903454632" sldId="269"/>
            <ac:picMk id="4098" creationId="{49DC6217-76E6-F9D5-01AB-0D3F6A150BCF}"/>
          </ac:picMkLst>
        </pc:picChg>
        <pc:picChg chg="add mod">
          <ac:chgData name="Alice Henson (2200470)" userId="64167c86-ae19-4e92-b38b-9495c3d752c4" providerId="ADAL" clId="{1414F063-58E0-4D17-9F3F-517E8EA8F21F}" dt="2023-04-03T14:38:38.651" v="6279" actId="14100"/>
          <ac:picMkLst>
            <pc:docMk/>
            <pc:sldMk cId="903454632" sldId="269"/>
            <ac:picMk id="4100" creationId="{EEC41811-01FA-CDE1-8678-DB057E6C40C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2931E8-13ED-4B62-B2EA-BB1532CCA562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</dgm:pt>
    <dgm:pt modelId="{3BEFAAC2-828F-4E17-86B0-F224B57A3A1C}">
      <dgm:prSet phldrT="[Text]"/>
      <dgm:spPr>
        <a:solidFill>
          <a:schemeClr val="accent5">
            <a:lumMod val="40000"/>
            <a:lumOff val="60000"/>
            <a:alpha val="74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Arrangement of future events to maintain this mutually-supportive relationship (Keep Tidy Wales, 2023)</a:t>
          </a:r>
        </a:p>
      </dgm:t>
    </dgm:pt>
    <dgm:pt modelId="{748F35AD-AE12-4C22-9AEF-9A3C0342DB33}" type="parTrans" cxnId="{45F87F32-B457-48A9-877C-27BD3747C488}">
      <dgm:prSet/>
      <dgm:spPr/>
      <dgm:t>
        <a:bodyPr/>
        <a:lstStyle/>
        <a:p>
          <a:endParaRPr lang="en-GB"/>
        </a:p>
      </dgm:t>
    </dgm:pt>
    <dgm:pt modelId="{DCBC740E-E42B-48A5-B2BE-EE2D6E9797F7}" type="sibTrans" cxnId="{45F87F32-B457-48A9-877C-27BD3747C488}">
      <dgm:prSet/>
      <dgm:spPr/>
      <dgm:t>
        <a:bodyPr/>
        <a:lstStyle/>
        <a:p>
          <a:endParaRPr lang="en-GB"/>
        </a:p>
      </dgm:t>
    </dgm:pt>
    <dgm:pt modelId="{4843B3CA-F913-45AE-8FE0-B9E0A2B5E41E}">
      <dgm:prSet phldrT="[Text]"/>
      <dgm:spPr>
        <a:solidFill>
          <a:schemeClr val="accent5">
            <a:lumMod val="40000"/>
            <a:lumOff val="60000"/>
            <a:alpha val="66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Developing reciprocity by bringing the community into the school (Riley, 2008 pg. 315).</a:t>
          </a:r>
        </a:p>
      </dgm:t>
    </dgm:pt>
    <dgm:pt modelId="{78CB424B-9413-42DC-913A-EDA84B42CE0B}" type="parTrans" cxnId="{3F7C3FAA-D196-49DA-86D3-B32F3EDE41AA}">
      <dgm:prSet/>
      <dgm:spPr/>
      <dgm:t>
        <a:bodyPr/>
        <a:lstStyle/>
        <a:p>
          <a:endParaRPr lang="en-GB"/>
        </a:p>
      </dgm:t>
    </dgm:pt>
    <dgm:pt modelId="{53E3AC38-A1EE-43C1-9479-2C0DBD8E78A7}" type="sibTrans" cxnId="{3F7C3FAA-D196-49DA-86D3-B32F3EDE41AA}">
      <dgm:prSet/>
      <dgm:spPr/>
      <dgm:t>
        <a:bodyPr/>
        <a:lstStyle/>
        <a:p>
          <a:endParaRPr lang="en-GB"/>
        </a:p>
      </dgm:t>
    </dgm:pt>
    <dgm:pt modelId="{121D273A-EEBB-464B-BC32-402EA78DA0CB}">
      <dgm:prSet phldrT="[Text]"/>
      <dgm:spPr>
        <a:solidFill>
          <a:schemeClr val="accent5">
            <a:lumMod val="40000"/>
            <a:lumOff val="60000"/>
            <a:alpha val="63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Strengthening of links to the classroom-based curriculum</a:t>
          </a:r>
        </a:p>
      </dgm:t>
    </dgm:pt>
    <dgm:pt modelId="{0F540CF4-C229-427C-8FE3-2701269B8291}" type="parTrans" cxnId="{AAE960F1-3D63-4049-B828-155A5DFDC671}">
      <dgm:prSet/>
      <dgm:spPr/>
      <dgm:t>
        <a:bodyPr/>
        <a:lstStyle/>
        <a:p>
          <a:endParaRPr lang="en-GB"/>
        </a:p>
      </dgm:t>
    </dgm:pt>
    <dgm:pt modelId="{E6A93D9C-7163-4BCC-9C0E-2B4CA40512E1}" type="sibTrans" cxnId="{AAE960F1-3D63-4049-B828-155A5DFDC671}">
      <dgm:prSet/>
      <dgm:spPr/>
      <dgm:t>
        <a:bodyPr/>
        <a:lstStyle/>
        <a:p>
          <a:endParaRPr lang="en-GB"/>
        </a:p>
      </dgm:t>
    </dgm:pt>
    <dgm:pt modelId="{D0EDCC1A-16DC-4917-A0F7-ABABE9E74DB9}" type="pres">
      <dgm:prSet presAssocID="{7F2931E8-13ED-4B62-B2EA-BB1532CCA562}" presName="Name0" presStyleCnt="0">
        <dgm:presLayoutVars>
          <dgm:dir/>
          <dgm:resizeHandles val="exact"/>
        </dgm:presLayoutVars>
      </dgm:prSet>
      <dgm:spPr/>
    </dgm:pt>
    <dgm:pt modelId="{646941FA-53C2-48D9-B989-3A9B7AA10B45}" type="pres">
      <dgm:prSet presAssocID="{3BEFAAC2-828F-4E17-86B0-F224B57A3A1C}" presName="twoplus" presStyleLbl="node1" presStyleIdx="0" presStyleCnt="3">
        <dgm:presLayoutVars>
          <dgm:bulletEnabled val="1"/>
        </dgm:presLayoutVars>
      </dgm:prSet>
      <dgm:spPr/>
    </dgm:pt>
    <dgm:pt modelId="{C7A3F45F-374C-4490-8CD6-210E9641A7C8}" type="pres">
      <dgm:prSet presAssocID="{4843B3CA-F913-45AE-8FE0-B9E0A2B5E41E}" presName="twoplus" presStyleLbl="node1" presStyleIdx="1" presStyleCnt="3" custRadScaleRad="100000" custRadScaleInc="-89">
        <dgm:presLayoutVars>
          <dgm:bulletEnabled val="1"/>
        </dgm:presLayoutVars>
      </dgm:prSet>
      <dgm:spPr/>
    </dgm:pt>
    <dgm:pt modelId="{EFA541D0-1A52-4876-9284-1FCE0BE5669F}" type="pres">
      <dgm:prSet presAssocID="{121D273A-EEBB-464B-BC32-402EA78DA0CB}" presName="twoplus" presStyleLbl="node1" presStyleIdx="2" presStyleCnt="3" custRadScaleRad="99422" custRadScaleInc="-332">
        <dgm:presLayoutVars>
          <dgm:bulletEnabled val="1"/>
        </dgm:presLayoutVars>
      </dgm:prSet>
      <dgm:spPr/>
    </dgm:pt>
  </dgm:ptLst>
  <dgm:cxnLst>
    <dgm:cxn modelId="{45F87F32-B457-48A9-877C-27BD3747C488}" srcId="{7F2931E8-13ED-4B62-B2EA-BB1532CCA562}" destId="{3BEFAAC2-828F-4E17-86B0-F224B57A3A1C}" srcOrd="0" destOrd="0" parTransId="{748F35AD-AE12-4C22-9AEF-9A3C0342DB33}" sibTransId="{DCBC740E-E42B-48A5-B2BE-EE2D6E9797F7}"/>
    <dgm:cxn modelId="{2226693E-C49F-4C83-A11A-460A60271EDC}" type="presOf" srcId="{4843B3CA-F913-45AE-8FE0-B9E0A2B5E41E}" destId="{C7A3F45F-374C-4490-8CD6-210E9641A7C8}" srcOrd="0" destOrd="0" presId="urn:diagrams.loki3.com/TabbedArc+Icon"/>
    <dgm:cxn modelId="{78458C43-42C5-4223-A20C-C27B26ECB529}" type="presOf" srcId="{121D273A-EEBB-464B-BC32-402EA78DA0CB}" destId="{EFA541D0-1A52-4876-9284-1FCE0BE5669F}" srcOrd="0" destOrd="0" presId="urn:diagrams.loki3.com/TabbedArc+Icon"/>
    <dgm:cxn modelId="{1E50BB65-E29B-44B8-9638-9BC8245DABBF}" type="presOf" srcId="{7F2931E8-13ED-4B62-B2EA-BB1532CCA562}" destId="{D0EDCC1A-16DC-4917-A0F7-ABABE9E74DB9}" srcOrd="0" destOrd="0" presId="urn:diagrams.loki3.com/TabbedArc+Icon"/>
    <dgm:cxn modelId="{309E6389-C199-49CD-8243-8C033F098041}" type="presOf" srcId="{3BEFAAC2-828F-4E17-86B0-F224B57A3A1C}" destId="{646941FA-53C2-48D9-B989-3A9B7AA10B45}" srcOrd="0" destOrd="0" presId="urn:diagrams.loki3.com/TabbedArc+Icon"/>
    <dgm:cxn modelId="{3F7C3FAA-D196-49DA-86D3-B32F3EDE41AA}" srcId="{7F2931E8-13ED-4B62-B2EA-BB1532CCA562}" destId="{4843B3CA-F913-45AE-8FE0-B9E0A2B5E41E}" srcOrd="1" destOrd="0" parTransId="{78CB424B-9413-42DC-913A-EDA84B42CE0B}" sibTransId="{53E3AC38-A1EE-43C1-9479-2C0DBD8E78A7}"/>
    <dgm:cxn modelId="{AAE960F1-3D63-4049-B828-155A5DFDC671}" srcId="{7F2931E8-13ED-4B62-B2EA-BB1532CCA562}" destId="{121D273A-EEBB-464B-BC32-402EA78DA0CB}" srcOrd="2" destOrd="0" parTransId="{0F540CF4-C229-427C-8FE3-2701269B8291}" sibTransId="{E6A93D9C-7163-4BCC-9C0E-2B4CA40512E1}"/>
    <dgm:cxn modelId="{D0A35198-42B3-435D-BBD8-662F4A534DB7}" type="presParOf" srcId="{D0EDCC1A-16DC-4917-A0F7-ABABE9E74DB9}" destId="{646941FA-53C2-48D9-B989-3A9B7AA10B45}" srcOrd="0" destOrd="0" presId="urn:diagrams.loki3.com/TabbedArc+Icon"/>
    <dgm:cxn modelId="{6A9F5315-F6B5-47C0-96B1-E1C219231F6A}" type="presParOf" srcId="{D0EDCC1A-16DC-4917-A0F7-ABABE9E74DB9}" destId="{C7A3F45F-374C-4490-8CD6-210E9641A7C8}" srcOrd="1" destOrd="0" presId="urn:diagrams.loki3.com/TabbedArc+Icon"/>
    <dgm:cxn modelId="{48C6B873-4595-4A97-BB03-66BCE4C9994C}" type="presParOf" srcId="{D0EDCC1A-16DC-4917-A0F7-ABABE9E74DB9}" destId="{EFA541D0-1A52-4876-9284-1FCE0BE5669F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941FA-53C2-48D9-B989-3A9B7AA10B45}">
      <dsp:nvSpPr>
        <dsp:cNvPr id="0" name=""/>
        <dsp:cNvSpPr/>
      </dsp:nvSpPr>
      <dsp:spPr>
        <a:xfrm rot="19200000">
          <a:off x="1590" y="1921292"/>
          <a:ext cx="3328652" cy="2163624"/>
        </a:xfrm>
        <a:prstGeom prst="round2SameRect">
          <a:avLst/>
        </a:prstGeom>
        <a:solidFill>
          <a:schemeClr val="accent5">
            <a:lumMod val="40000"/>
            <a:lumOff val="60000"/>
            <a:alpha val="74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30480" rIns="9144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Arrangement of future events to maintain this mutually-supportive relationship (Keep Tidy Wales, 2023)</a:t>
          </a:r>
        </a:p>
      </dsp:txBody>
      <dsp:txXfrm>
        <a:off x="141154" y="2014556"/>
        <a:ext cx="3117414" cy="2058005"/>
      </dsp:txXfrm>
    </dsp:sp>
    <dsp:sp modelId="{C7A3F45F-374C-4490-8CD6-210E9641A7C8}">
      <dsp:nvSpPr>
        <dsp:cNvPr id="0" name=""/>
        <dsp:cNvSpPr/>
      </dsp:nvSpPr>
      <dsp:spPr>
        <a:xfrm>
          <a:off x="3761008" y="549006"/>
          <a:ext cx="3328652" cy="2163624"/>
        </a:xfrm>
        <a:prstGeom prst="round2SameRect">
          <a:avLst/>
        </a:prstGeom>
        <a:solidFill>
          <a:schemeClr val="accent5">
            <a:lumMod val="40000"/>
            <a:lumOff val="60000"/>
            <a:alpha val="66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30480" rIns="9144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Developing reciprocity by bringing the community into the school (Riley, 2008 pg. 315).</a:t>
          </a:r>
        </a:p>
      </dsp:txBody>
      <dsp:txXfrm>
        <a:off x="3866627" y="654625"/>
        <a:ext cx="3117414" cy="2058005"/>
      </dsp:txXfrm>
    </dsp:sp>
    <dsp:sp modelId="{EFA541D0-1A52-4876-9284-1FCE0BE5669F}">
      <dsp:nvSpPr>
        <dsp:cNvPr id="0" name=""/>
        <dsp:cNvSpPr/>
      </dsp:nvSpPr>
      <dsp:spPr>
        <a:xfrm rot="2400000">
          <a:off x="7489347" y="1921292"/>
          <a:ext cx="3328652" cy="2163624"/>
        </a:xfrm>
        <a:prstGeom prst="round2SameRect">
          <a:avLst/>
        </a:prstGeom>
        <a:solidFill>
          <a:schemeClr val="accent5">
            <a:lumMod val="40000"/>
            <a:lumOff val="60000"/>
            <a:alpha val="63000"/>
          </a:schemeClr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30480" rIns="9144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Strengthening of links to the classroom-based curriculum</a:t>
          </a:r>
        </a:p>
      </dsp:txBody>
      <dsp:txXfrm>
        <a:off x="7561021" y="2014556"/>
        <a:ext cx="3117414" cy="2058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B156EF-091A-4387-85FB-E46C5499678F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AFEEA7-C90C-491F-8119-EFB522F79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094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AD06B-E940-A6BA-DE34-D735BD8C7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39D2AD-B866-DEA9-9C11-AACF43564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A9B7D-DAAE-7644-CCE6-6C8597B59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BF642-4AB6-7C83-7817-1263A2C5F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E611C-2F67-418E-34EF-34877462D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82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30889-43B3-CD07-BFC4-5A02C7338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B6DD4-4C92-A340-D4C1-AC0F635AD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1331D0-5015-3591-E26F-5DD3EBC222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BB08D-CCC7-E0EC-EEF5-4E6385DA2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E8045-86A7-1D40-2EE5-DA1032E87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311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6324-3998-B21C-15CD-35FD09762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EB714E-72DD-A1C8-7029-5F123F258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677C0-E5F7-37AA-047F-33F1DA6E6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E1EED-024B-23DA-68BA-971552278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2D46C-49B1-902C-68B6-D4679B9E3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683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2C33A-7528-5DF6-E6B9-E92BFA7EC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8684C-5227-6FEB-52E1-54AA606DD2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472246-25F1-6057-1534-DB49F01C34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F35057-3052-FE5C-99E1-0C751A954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858A1-8179-7D84-7CC8-F65E03CFF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D130D-691F-4B21-4A43-8D896F030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00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20DA4-76A3-3E9F-6837-3FB26AA66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CF0B4E-0627-6A5C-602D-DE296F461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DB039-54D5-5DE4-211B-D893A80788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BA9DD4-AEB1-D9E1-B64A-60A8202DEA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49555A-07F1-3DA2-B990-5A8CAE5EF8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B9EE2-6595-4B86-7A11-A548A29B4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564CA-728A-5260-B080-E90FF3A6C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7DD4C4-3873-6547-7ACA-7AF636DF8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480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BCCD9-E0C7-EA2F-D63A-127A7B3EA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E08C84-112D-1D45-4E62-4B2879FD9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624641-EB0E-AF50-A4F4-8C1EB60BF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8CD59-A196-AFFA-FBAC-A02DC366C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364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AC6422-52A3-9592-E5F3-CDCC2527B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C4E04-178C-718F-7B4E-5B9D300F1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28E37-24C5-FA58-7F21-F716E9A06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344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02F81-B2D2-D91A-7A05-C668FC9C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AE701-8FB6-C146-2EDC-BC48C6972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58B712-12AB-D04C-C664-B8937A2395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3D33E8-74B6-46D3-8F72-018671340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165DB-70EF-56FC-8DC8-F25694B5B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96128-9921-039B-4C9F-28A49A9F0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764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02BCB-8F08-50BF-C092-61427C82D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12AF55-E993-FC70-C7B0-E18C565DB9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6B734B-0608-D719-B00C-B799FECB16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E0A0E-AA29-3663-66EC-85D96FACC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30617-9484-AFD8-2C31-C3C3EE30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FCEA1-EFA9-CD96-39B1-3BBBD4988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14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D93DD-FBF5-0577-29C3-C9615DC57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18B13C-9958-A0B4-AC14-E78429EDEE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122F5-4FBD-0A28-D57A-EA529C84C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7C131-6319-BEA9-C7E6-EF2BBACD8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B4E36-DD09-ED08-8966-A9B25963C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596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3E9AB7-C5E7-5336-3557-CD7D01E4DC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F7A7B3-3312-27A4-1E9D-F20039566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C4CB8-9BDF-1190-8883-DA5A8F9B4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09153-F6F0-FBA3-3739-918686425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5AAEF-D023-00B4-7A55-882341C93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49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6BA77D-99D4-E083-14EA-BC51A964F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5BA26-A13A-4DF5-F774-5EDB53246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7A07C-0548-2CC6-21EF-C9020CDCE2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0CFFC-B93E-4C55-9D52-014690199F65}" type="datetimeFigureOut">
              <a:rPr lang="en-GB" smtClean="0"/>
              <a:t>05/04/2023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87421-694E-4491-52B2-3066210679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DAF26-CD69-2D78-A664-38F0BB2B54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5B510-C42D-4C34-812E-B9600ED52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294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com/learn/lesson/bronfenbrenner-chronosystem-concept-impacts-examples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community-focused-schools-html#:~:text=A%20Community%20Focused%20School%20understands,the%20support%20they%20provide%20accordingly." TargetMode="External"/><Relationship Id="rId3" Type="http://schemas.openxmlformats.org/officeDocument/2006/relationships/hyperlink" Target="https://educationendowmentfoundation.org.uk/education-evidence/teaching-learning-toolkit/parental-engagement" TargetMode="External"/><Relationship Id="rId7" Type="http://schemas.openxmlformats.org/officeDocument/2006/relationships/hyperlink" Target="https://www.gov.wales/sites/default/files/publications/2018-12/face-the-challenge-together-family-and-community-engagement-toolkit-for-schools-in-wales-main-guidance.pdf" TargetMode="External"/><Relationship Id="rId2" Type="http://schemas.openxmlformats.org/officeDocument/2006/relationships/hyperlink" Target="https://www.gov.wales/sites/default/files/publications/2018-03/successful-future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sites/default/files/publications/2018-03/the-four-purposes-of-the-curriculum-for-wales.pdf" TargetMode="External"/><Relationship Id="rId5" Type="http://schemas.openxmlformats.org/officeDocument/2006/relationships/hyperlink" Target="https://keepwalestidy.cymru/eco-schools/case-study/" TargetMode="External"/><Relationship Id="rId4" Type="http://schemas.openxmlformats.org/officeDocument/2006/relationships/hyperlink" Target="https://blog.optimus-education.com/community-school-and-school-commun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12C1C1-1BB0-A8C0-5845-AFF46524A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2239" y="258300"/>
            <a:ext cx="6707084" cy="3892668"/>
          </a:xfrm>
        </p:spPr>
        <p:txBody>
          <a:bodyPr>
            <a:normAutofit/>
          </a:bodyPr>
          <a:lstStyle/>
          <a:p>
            <a:r>
              <a:rPr lang="en-GB" sz="3600" b="1" dirty="0"/>
              <a:t>ECAD7003 </a:t>
            </a:r>
            <a:r>
              <a:rPr lang="en-GB" sz="3600" dirty="0"/>
              <a:t>- Understanding how the learner, the school and the local community work together to deliver one of the four purposes of the new curriculum: a video presentation that critically examines this process.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C06FCD7-DEFA-2E1C-CA0C-48141F3C4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2073" y="3493721"/>
            <a:ext cx="3187700" cy="314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6DF762-AC67-59EB-606D-33341E657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2200470</a:t>
            </a:r>
          </a:p>
        </p:txBody>
      </p:sp>
    </p:spTree>
    <p:extLst>
      <p:ext uri="{BB962C8B-B14F-4D97-AF65-F5344CB8AC3E}">
        <p14:creationId xmlns:p14="http://schemas.microsoft.com/office/powerpoint/2010/main" val="2560583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DF74E-9377-7081-C806-5D48A2751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50" y="431482"/>
            <a:ext cx="10515600" cy="996315"/>
          </a:xfrm>
        </p:spPr>
        <p:txBody>
          <a:bodyPr/>
          <a:lstStyle/>
          <a:p>
            <a:r>
              <a:rPr lang="en-GB" b="1" dirty="0"/>
              <a:t>The School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CA273-1B37-9BD0-3AE6-805CDA0BA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691799"/>
            <a:ext cx="11264900" cy="4906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badi Extra Light" panose="020B0204020104020204" pitchFamily="34" charset="0"/>
              </a:rPr>
              <a:t>11-18, mixed, English-medium comprehensive school.</a:t>
            </a:r>
          </a:p>
          <a:p>
            <a:pPr marL="0" indent="0">
              <a:buNone/>
            </a:pPr>
            <a:endParaRPr lang="en-GB" sz="2400" dirty="0">
              <a:latin typeface="Abadi Extra Light" panose="020B0204020104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badi Extra Light" panose="020B0204020104020204" pitchFamily="34" charset="0"/>
              </a:rPr>
              <a:t>Located in South Wales, drawing pupils from surrounding rural areas and the town itself.</a:t>
            </a:r>
          </a:p>
          <a:p>
            <a:pPr marL="0" indent="0">
              <a:buNone/>
            </a:pPr>
            <a:endParaRPr lang="en-GB" sz="2400" dirty="0">
              <a:latin typeface="Abadi Extra Light" panose="020B0204020104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badi Extra Light" panose="020B0204020104020204" pitchFamily="34" charset="0"/>
              </a:rPr>
              <a:t>901 pupils on roll (170 of which are in sixth form):</a:t>
            </a:r>
          </a:p>
          <a:p>
            <a:pPr>
              <a:buFontTx/>
              <a:buChar char="-"/>
            </a:pPr>
            <a:r>
              <a:rPr lang="en-GB" sz="2400" dirty="0">
                <a:latin typeface="Abadi Extra Light" panose="020B0204020104020204" pitchFamily="34" charset="0"/>
              </a:rPr>
              <a:t>15% eligible for free school meals (</a:t>
            </a:r>
            <a:r>
              <a:rPr lang="en-GB" sz="2400" dirty="0" err="1">
                <a:latin typeface="Abadi Extra Light" panose="020B0204020104020204" pitchFamily="34" charset="0"/>
              </a:rPr>
              <a:t>eFSM</a:t>
            </a:r>
            <a:r>
              <a:rPr lang="en-GB" sz="2400" dirty="0">
                <a:latin typeface="Abadi Extra Light" panose="020B0204020104020204" pitchFamily="34" charset="0"/>
              </a:rPr>
              <a:t>)</a:t>
            </a:r>
          </a:p>
          <a:p>
            <a:pPr>
              <a:buFontTx/>
              <a:buChar char="-"/>
            </a:pPr>
            <a:r>
              <a:rPr lang="en-GB" sz="2400" dirty="0">
                <a:latin typeface="Abadi Extra Light" panose="020B0204020104020204" pitchFamily="34" charset="0"/>
              </a:rPr>
              <a:t>&lt;1% reside in Wales’ 20% most deprived areas</a:t>
            </a:r>
          </a:p>
          <a:p>
            <a:pPr>
              <a:buFontTx/>
              <a:buChar char="-"/>
            </a:pPr>
            <a:r>
              <a:rPr lang="en-GB" sz="2400" dirty="0">
                <a:latin typeface="Abadi Extra Light" panose="020B0204020104020204" pitchFamily="34" charset="0"/>
              </a:rPr>
              <a:t>24% of pupils have ALN (1% statemented ALN)</a:t>
            </a:r>
          </a:p>
          <a:p>
            <a:pPr>
              <a:buFontTx/>
              <a:buChar char="-"/>
            </a:pPr>
            <a:r>
              <a:rPr lang="en-GB" sz="2400" dirty="0">
                <a:latin typeface="Abadi Extra Light" panose="020B0204020104020204" pitchFamily="34" charset="0"/>
              </a:rPr>
              <a:t>Predominately of white, British background</a:t>
            </a:r>
          </a:p>
          <a:p>
            <a:pPr marL="0" indent="0" algn="r">
              <a:buNone/>
            </a:pPr>
            <a:r>
              <a:rPr lang="en-GB" sz="2400" dirty="0">
                <a:latin typeface="Abadi Extra Light" panose="020B0204020104020204" pitchFamily="34" charset="0"/>
              </a:rPr>
              <a:t>(Estyn, 2017)</a:t>
            </a:r>
          </a:p>
        </p:txBody>
      </p:sp>
      <p:pic>
        <p:nvPicPr>
          <p:cNvPr id="2052" name="Picture 4" descr="School building clip art | Free SVG">
            <a:extLst>
              <a:ext uri="{FF2B5EF4-FFF2-40B4-BE49-F238E27FC236}">
                <a16:creationId xmlns:a16="http://schemas.microsoft.com/office/drawing/2014/main" id="{C42DF9E6-341D-6A35-5875-9693D0263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1508" y="0"/>
            <a:ext cx="3671242" cy="271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843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0BEA739D-5043-0EDF-BA21-247E59350CAF}"/>
              </a:ext>
            </a:extLst>
          </p:cNvPr>
          <p:cNvSpPr/>
          <p:nvPr/>
        </p:nvSpPr>
        <p:spPr>
          <a:xfrm>
            <a:off x="1598256" y="1651344"/>
            <a:ext cx="3726383" cy="2639291"/>
          </a:xfrm>
          <a:prstGeom prst="triangl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C2F8D33-1276-E19A-695B-6BC6245CF912}"/>
              </a:ext>
            </a:extLst>
          </p:cNvPr>
          <p:cNvGrpSpPr/>
          <p:nvPr/>
        </p:nvGrpSpPr>
        <p:grpSpPr>
          <a:xfrm>
            <a:off x="671803" y="1057249"/>
            <a:ext cx="6183094" cy="3933571"/>
            <a:chOff x="675658" y="1067476"/>
            <a:chExt cx="6183094" cy="3933571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0E1FD72-7329-16F9-4324-71F48D257C16}"/>
                </a:ext>
              </a:extLst>
            </p:cNvPr>
            <p:cNvSpPr txBox="1"/>
            <p:nvPr/>
          </p:nvSpPr>
          <p:spPr>
            <a:xfrm>
              <a:off x="2537859" y="1067476"/>
              <a:ext cx="2114974" cy="4576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376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learner</a:t>
              </a:r>
              <a:endParaRPr lang="en-GB" sz="2400" dirty="0">
                <a:latin typeface="Abadi" panose="020B0604020104020204" pitchFamily="34" charset="0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FE16A3E-D6EF-67F4-5545-9ADFB3FEB03F}"/>
                </a:ext>
              </a:extLst>
            </p:cNvPr>
            <p:cNvSpPr txBox="1"/>
            <p:nvPr/>
          </p:nvSpPr>
          <p:spPr>
            <a:xfrm>
              <a:off x="4743778" y="4543101"/>
              <a:ext cx="2114974" cy="4576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376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school</a:t>
              </a:r>
              <a:endParaRPr lang="en-GB" sz="2400" dirty="0">
                <a:latin typeface="Abadi" panose="020B0604020104020204" pitchFamily="34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178EFFC-D5C4-ED40-22DC-311FA75CAF6E}"/>
                </a:ext>
              </a:extLst>
            </p:cNvPr>
            <p:cNvSpPr txBox="1"/>
            <p:nvPr/>
          </p:nvSpPr>
          <p:spPr>
            <a:xfrm>
              <a:off x="675658" y="4543101"/>
              <a:ext cx="2854941" cy="4579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376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community</a:t>
              </a:r>
              <a:endParaRPr lang="en-GB" sz="2400" dirty="0">
                <a:latin typeface="Abadi" panose="020B0604020104020204" pitchFamily="34" charset="0"/>
              </a:endParaRPr>
            </a:p>
          </p:txBody>
        </p:sp>
      </p:grpSp>
      <p:pic>
        <p:nvPicPr>
          <p:cNvPr id="3076" name="Picture 4" descr="4 Things you need to do to prepare for Curriculum Change in Wales - Oxford  Education Blog">
            <a:extLst>
              <a:ext uri="{FF2B5EF4-FFF2-40B4-BE49-F238E27FC236}">
                <a16:creationId xmlns:a16="http://schemas.microsoft.com/office/drawing/2014/main" id="{3C09223B-BCC1-36C3-8A4B-E42C18B383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" t="17963" r="55417" b="24079"/>
          <a:stretch/>
        </p:blipFill>
        <p:spPr bwMode="auto">
          <a:xfrm>
            <a:off x="6289771" y="451236"/>
            <a:ext cx="5044251" cy="500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EDF549-1DAC-152F-4CEA-43ABE44CD2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957" t="33334" r="37918" b="25926"/>
          <a:stretch/>
        </p:blipFill>
        <p:spPr>
          <a:xfrm>
            <a:off x="6858752" y="258762"/>
            <a:ext cx="5044251" cy="49988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230C5F-2580-723D-DA4F-72BD781E66B8}"/>
              </a:ext>
            </a:extLst>
          </p:cNvPr>
          <p:cNvSpPr txBox="1"/>
          <p:nvPr/>
        </p:nvSpPr>
        <p:spPr>
          <a:xfrm>
            <a:off x="8279731" y="6380613"/>
            <a:ext cx="3912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badi Extra Light" panose="020B0204020104020204" pitchFamily="34" charset="0"/>
              </a:rPr>
              <a:t>Images from Welsh Government (2015)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86E1BE-F3D9-2C95-0D1C-81E6F6B4DCE1}"/>
              </a:ext>
            </a:extLst>
          </p:cNvPr>
          <p:cNvSpPr/>
          <p:nvPr/>
        </p:nvSpPr>
        <p:spPr>
          <a:xfrm>
            <a:off x="6972300" y="4114800"/>
            <a:ext cx="4813300" cy="609600"/>
          </a:xfrm>
          <a:prstGeom prst="rect">
            <a:avLst/>
          </a:prstGeom>
          <a:noFill/>
          <a:ln w="38100"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0885AE-B836-D3BE-2507-6C949D93B253}"/>
              </a:ext>
            </a:extLst>
          </p:cNvPr>
          <p:cNvSpPr/>
          <p:nvPr/>
        </p:nvSpPr>
        <p:spPr>
          <a:xfrm>
            <a:off x="6948187" y="2912014"/>
            <a:ext cx="4813300" cy="609600"/>
          </a:xfrm>
          <a:prstGeom prst="rect">
            <a:avLst/>
          </a:prstGeom>
          <a:noFill/>
          <a:ln w="38100"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16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CDD78-DD18-0D8F-8A68-EEEB982FC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012" y="433017"/>
            <a:ext cx="5919469" cy="882799"/>
          </a:xfrm>
          <a:solidFill>
            <a:schemeClr val="accent6">
              <a:lumMod val="60000"/>
              <a:lumOff val="40000"/>
              <a:alpha val="57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b="1" dirty="0"/>
              <a:t>Aim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E5D03-CEA3-455F-960F-63E00DBD8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2901" y="1981767"/>
            <a:ext cx="5758580" cy="444321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To foster positive, school-community links and through doing so, improve the ecology and bio-diversity of their town and surrounding rural areas.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Members of staff, learners of various ages and their parents worked collaboratively with a local, environmental conversation group to plant wildflowers and over 400 trees in the local area.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(Keep Wales Tidy, 2023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2C431-96F7-2FDA-BF25-FDAF7D5C97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61" t="63961" r="16899" b="22120"/>
          <a:stretch/>
        </p:blipFill>
        <p:spPr bwMode="auto">
          <a:xfrm>
            <a:off x="8015268" y="347680"/>
            <a:ext cx="3820041" cy="10534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124" name="Picture 4" descr="How to start your own tree planting project — TreeSisters">
            <a:extLst>
              <a:ext uri="{FF2B5EF4-FFF2-40B4-BE49-F238E27FC236}">
                <a16:creationId xmlns:a16="http://schemas.microsoft.com/office/drawing/2014/main" id="{86A1E16E-42D7-9C42-6FCE-6A4049B1E0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252" y="1504907"/>
            <a:ext cx="3612074" cy="233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When To Plant Wildflowers | TurfOnline">
            <a:extLst>
              <a:ext uri="{FF2B5EF4-FFF2-40B4-BE49-F238E27FC236}">
                <a16:creationId xmlns:a16="http://schemas.microsoft.com/office/drawing/2014/main" id="{7C11674C-9820-AA44-389A-EF1E6F607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252" y="4043074"/>
            <a:ext cx="3612074" cy="256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CF35AF4-396E-9606-1B79-76971DD0B274}"/>
              </a:ext>
            </a:extLst>
          </p:cNvPr>
          <p:cNvSpPr txBox="1">
            <a:spLocks/>
          </p:cNvSpPr>
          <p:nvPr/>
        </p:nvSpPr>
        <p:spPr>
          <a:xfrm>
            <a:off x="8119252" y="1504907"/>
            <a:ext cx="3612074" cy="5103567"/>
          </a:xfrm>
          <a:prstGeom prst="rect">
            <a:avLst/>
          </a:prstGeom>
          <a:solidFill>
            <a:schemeClr val="accent6">
              <a:lumMod val="60000"/>
              <a:lumOff val="40000"/>
              <a:alpha val="82000"/>
            </a:schemeClr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/>
              <a:t>‘A whole-school approach to environmental education and sustainability’ (Flower and </a:t>
            </a:r>
            <a:r>
              <a:rPr lang="en-GB" sz="3200" b="1" dirty="0" err="1"/>
              <a:t>Chodkeiwicz</a:t>
            </a:r>
            <a:r>
              <a:rPr lang="en-GB" sz="3200" b="1" dirty="0"/>
              <a:t>, 2009)</a:t>
            </a:r>
          </a:p>
        </p:txBody>
      </p:sp>
    </p:spTree>
    <p:extLst>
      <p:ext uri="{BB962C8B-B14F-4D97-AF65-F5344CB8AC3E}">
        <p14:creationId xmlns:p14="http://schemas.microsoft.com/office/powerpoint/2010/main" val="1969089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03526-3C19-ECA0-F278-757948A93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07" y="222333"/>
            <a:ext cx="6141947" cy="150298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Bronfenbrenner’s (1979) Ecological Systems Theory</a:t>
            </a:r>
          </a:p>
        </p:txBody>
      </p:sp>
      <p:pic>
        <p:nvPicPr>
          <p:cNvPr id="4" name="Picture 2" descr="Bronfenbrenner's Chronosystem | Concept, Impacts &amp; Examples - Video &amp;  Lesson Transcript | Study.com">
            <a:extLst>
              <a:ext uri="{FF2B5EF4-FFF2-40B4-BE49-F238E27FC236}">
                <a16:creationId xmlns:a16="http://schemas.microsoft.com/office/drawing/2014/main" id="{EF9C28D1-1271-0AEF-54B0-21116E4B7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147" y="853972"/>
            <a:ext cx="5083518" cy="515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D39FCF-31BC-BACE-5A85-F5432EA292FB}"/>
              </a:ext>
            </a:extLst>
          </p:cNvPr>
          <p:cNvSpPr txBox="1"/>
          <p:nvPr/>
        </p:nvSpPr>
        <p:spPr>
          <a:xfrm>
            <a:off x="9204159" y="6192793"/>
            <a:ext cx="2859506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100" dirty="0">
                <a:hlinkClick r:id="rId3"/>
              </a:rPr>
              <a:t>Source of Image: Bronfenbrenner's Chronosystem | Concept, Impacts &amp; Examples - Video &amp; Lesson Transcript | Study.com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53C0BD-D6BE-BC33-FD4C-52EEDD87F9F7}"/>
              </a:ext>
            </a:extLst>
          </p:cNvPr>
          <p:cNvSpPr txBox="1"/>
          <p:nvPr/>
        </p:nvSpPr>
        <p:spPr>
          <a:xfrm>
            <a:off x="2326279" y="5758453"/>
            <a:ext cx="577114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dirty="0"/>
          </a:p>
          <a:p>
            <a:pPr algn="r"/>
            <a:r>
              <a:rPr lang="en-GB" sz="2000" dirty="0" err="1"/>
              <a:t>Brendtro</a:t>
            </a:r>
            <a:r>
              <a:rPr lang="en-GB" sz="2000" dirty="0"/>
              <a:t> (2006), Leonard (2011)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4D3BD3-4C50-29EF-BF3B-7FA771E5FE49}"/>
              </a:ext>
            </a:extLst>
          </p:cNvPr>
          <p:cNvSpPr txBox="1"/>
          <p:nvPr/>
        </p:nvSpPr>
        <p:spPr>
          <a:xfrm>
            <a:off x="903285" y="4481170"/>
            <a:ext cx="5544551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600" dirty="0"/>
              <a:t>A child’s developmental needs are too extensive to be met by the singular micro-system of the school.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3CC015-2F70-8018-FDBC-F01C5EBA853B}"/>
              </a:ext>
            </a:extLst>
          </p:cNvPr>
          <p:cNvSpPr txBox="1"/>
          <p:nvPr/>
        </p:nvSpPr>
        <p:spPr>
          <a:xfrm>
            <a:off x="627561" y="1812940"/>
            <a:ext cx="6096000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endParaRPr lang="en-GB" sz="2600" dirty="0"/>
          </a:p>
          <a:p>
            <a:pPr marL="0" indent="0" algn="ctr">
              <a:buNone/>
            </a:pPr>
            <a:r>
              <a:rPr lang="en-GB" sz="2600" dirty="0"/>
              <a:t>‘</a:t>
            </a:r>
            <a:r>
              <a:rPr lang="en-GB" sz="2600" i="1" dirty="0"/>
              <a:t>Circles of Influence</a:t>
            </a:r>
            <a:r>
              <a:rPr lang="en-GB" sz="2600" dirty="0"/>
              <a:t>’ that surround the child, possessing varying degrees of influence on their development i.e., Microsystem, Mesosystem, </a:t>
            </a:r>
            <a:r>
              <a:rPr lang="en-GB" sz="2600" dirty="0" err="1"/>
              <a:t>Exosystem</a:t>
            </a:r>
            <a:r>
              <a:rPr lang="en-GB" sz="2600" dirty="0"/>
              <a:t>, Macro-system, Chronosystem.</a:t>
            </a:r>
          </a:p>
        </p:txBody>
      </p:sp>
    </p:spTree>
    <p:extLst>
      <p:ext uri="{BB962C8B-B14F-4D97-AF65-F5344CB8AC3E}">
        <p14:creationId xmlns:p14="http://schemas.microsoft.com/office/powerpoint/2010/main" val="65024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893B4-E393-3B49-8156-0F3CB7C83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599" y="356336"/>
            <a:ext cx="8070517" cy="1732547"/>
          </a:xfrm>
        </p:spPr>
        <p:txBody>
          <a:bodyPr/>
          <a:lstStyle/>
          <a:p>
            <a:r>
              <a:rPr lang="en-GB" dirty="0"/>
              <a:t>Participation in direct environmental action to achieve a ‘fuller’, more transformative learning experience (Flowers and </a:t>
            </a:r>
            <a:r>
              <a:rPr lang="en-GB" dirty="0" err="1"/>
              <a:t>Chodkeiwicz</a:t>
            </a:r>
            <a:r>
              <a:rPr lang="en-GB" dirty="0"/>
              <a:t>, 2009).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11AC893-2C68-ACC6-F18D-FD990BDA48F5}"/>
              </a:ext>
            </a:extLst>
          </p:cNvPr>
          <p:cNvGrpSpPr/>
          <p:nvPr/>
        </p:nvGrpSpPr>
        <p:grpSpPr>
          <a:xfrm>
            <a:off x="8773763" y="3335405"/>
            <a:ext cx="2921291" cy="2605838"/>
            <a:chOff x="7135456" y="2559304"/>
            <a:chExt cx="3726384" cy="3223160"/>
          </a:xfrm>
        </p:grpSpPr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E5D1BFCD-28A3-BC36-A0FB-FB2C6E6B3DA4}"/>
                </a:ext>
              </a:extLst>
            </p:cNvPr>
            <p:cNvSpPr/>
            <p:nvPr/>
          </p:nvSpPr>
          <p:spPr>
            <a:xfrm>
              <a:off x="7135456" y="3143173"/>
              <a:ext cx="3726384" cy="2639291"/>
            </a:xfrm>
            <a:prstGeom prst="triangl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86DE6E2-4DDB-A5D0-3C60-6574C2BE649A}"/>
                </a:ext>
              </a:extLst>
            </p:cNvPr>
            <p:cNvSpPr txBox="1"/>
            <p:nvPr/>
          </p:nvSpPr>
          <p:spPr>
            <a:xfrm>
              <a:off x="8075059" y="2559304"/>
              <a:ext cx="2641461" cy="6471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800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learner</a:t>
              </a:r>
              <a:endParaRPr lang="en-GB" sz="2800" dirty="0">
                <a:latin typeface="Abadi" panose="020B0604020104020204" pitchFamily="34" charset="0"/>
              </a:endParaRPr>
            </a:p>
          </p:txBody>
        </p:sp>
      </p:grpSp>
      <p:pic>
        <p:nvPicPr>
          <p:cNvPr id="3074" name="Picture 2" descr="Group Of People Students With Bags In School Back View Meeting Of Young Men  And Women Before Education Vector Illustration Stock Illustration -  Download Image Now - iStock">
            <a:extLst>
              <a:ext uri="{FF2B5EF4-FFF2-40B4-BE49-F238E27FC236}">
                <a16:creationId xmlns:a16="http://schemas.microsoft.com/office/drawing/2014/main" id="{D00430D9-20E2-F411-288D-74F7E54F89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042"/>
          <a:stretch/>
        </p:blipFill>
        <p:spPr bwMode="auto">
          <a:xfrm>
            <a:off x="463593" y="4827923"/>
            <a:ext cx="8037166" cy="203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697DE78-4C3A-4F4E-7298-C067CB3BA424}"/>
              </a:ext>
            </a:extLst>
          </p:cNvPr>
          <p:cNvSpPr txBox="1">
            <a:spLocks/>
          </p:cNvSpPr>
          <p:nvPr/>
        </p:nvSpPr>
        <p:spPr>
          <a:xfrm>
            <a:off x="736598" y="2278479"/>
            <a:ext cx="8070517" cy="9476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Meaningfully connecting the learner to the places they call home (Riley, 2008).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669C729-87C6-1DDA-4E72-8D7BBD77CCF5}"/>
              </a:ext>
            </a:extLst>
          </p:cNvPr>
          <p:cNvSpPr txBox="1">
            <a:spLocks/>
          </p:cNvSpPr>
          <p:nvPr/>
        </p:nvSpPr>
        <p:spPr>
          <a:xfrm>
            <a:off x="736597" y="3690688"/>
            <a:ext cx="8070517" cy="1732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Exposure to ‘green space’ to support their mental and emotional wellbeing (Zhang </a:t>
            </a:r>
            <a:r>
              <a:rPr lang="en-GB" i="1" dirty="0"/>
              <a:t>et al</a:t>
            </a:r>
            <a:r>
              <a:rPr lang="en-GB" dirty="0"/>
              <a:t>., 2000).</a:t>
            </a:r>
          </a:p>
        </p:txBody>
      </p:sp>
    </p:spTree>
    <p:extLst>
      <p:ext uri="{BB962C8B-B14F-4D97-AF65-F5344CB8AC3E}">
        <p14:creationId xmlns:p14="http://schemas.microsoft.com/office/powerpoint/2010/main" val="2965356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9307C68-5539-654A-906F-30298C006AF8}"/>
              </a:ext>
            </a:extLst>
          </p:cNvPr>
          <p:cNvGrpSpPr/>
          <p:nvPr/>
        </p:nvGrpSpPr>
        <p:grpSpPr>
          <a:xfrm>
            <a:off x="9192127" y="4976576"/>
            <a:ext cx="2999873" cy="1785550"/>
            <a:chOff x="6805256" y="1562444"/>
            <a:chExt cx="5876468" cy="3554497"/>
          </a:xfrm>
        </p:grpSpPr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C977B334-6AB6-4212-03D1-812C143FBCEB}"/>
                </a:ext>
              </a:extLst>
            </p:cNvPr>
            <p:cNvSpPr/>
            <p:nvPr/>
          </p:nvSpPr>
          <p:spPr>
            <a:xfrm>
              <a:off x="6805256" y="1562444"/>
              <a:ext cx="3726383" cy="2639291"/>
            </a:xfrm>
            <a:prstGeom prst="triangl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345D4C43-8E13-5424-FD43-E77FB1B9CD1B}"/>
                </a:ext>
              </a:extLst>
            </p:cNvPr>
            <p:cNvSpPr txBox="1"/>
            <p:nvPr/>
          </p:nvSpPr>
          <p:spPr>
            <a:xfrm>
              <a:off x="8955341" y="4372542"/>
              <a:ext cx="3726383" cy="7443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800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school</a:t>
              </a:r>
              <a:endParaRPr lang="en-GB" sz="2800" dirty="0">
                <a:latin typeface="Abadi" panose="020B0604020104020204" pitchFamily="34" charset="0"/>
              </a:endParaRPr>
            </a:p>
          </p:txBody>
        </p: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37065B7-409F-B88A-AE62-E37076BEF02A}"/>
              </a:ext>
            </a:extLst>
          </p:cNvPr>
          <p:cNvSpPr txBox="1">
            <a:spLocks/>
          </p:cNvSpPr>
          <p:nvPr/>
        </p:nvSpPr>
        <p:spPr>
          <a:xfrm>
            <a:off x="389287" y="1894108"/>
            <a:ext cx="6155891" cy="17970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Enriching of their curriculum </a:t>
            </a:r>
            <a:r>
              <a:rPr lang="en-GB" sz="2400" dirty="0"/>
              <a:t>by making use of the 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resources, skills, expertise and specialist knowledge that members of their local community possess (Welsh Government, 2016).</a:t>
            </a:r>
            <a:endParaRPr lang="en-GB" sz="24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F98DFA-A816-3EDC-F5EA-968A3979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322" y="3846994"/>
            <a:ext cx="5858204" cy="1307460"/>
          </a:xfrm>
        </p:spPr>
        <p:txBody>
          <a:bodyPr>
            <a:normAutofit/>
          </a:bodyPr>
          <a:lstStyle/>
          <a:p>
            <a:r>
              <a:rPr lang="en-GB" sz="2400" dirty="0"/>
              <a:t>Active promotion of </a:t>
            </a:r>
            <a:r>
              <a:rPr lang="en-GB" sz="2400" b="1" dirty="0"/>
              <a:t>parental engagement </a:t>
            </a:r>
            <a:r>
              <a:rPr lang="en-GB" sz="2400" dirty="0"/>
              <a:t>with children’s learning (Goodall &amp; Montgomery, 2013).</a:t>
            </a:r>
          </a:p>
        </p:txBody>
      </p:sp>
      <p:pic>
        <p:nvPicPr>
          <p:cNvPr id="13" name="Picture 4" descr="School building clip art | Free SVG">
            <a:extLst>
              <a:ext uri="{FF2B5EF4-FFF2-40B4-BE49-F238E27FC236}">
                <a16:creationId xmlns:a16="http://schemas.microsoft.com/office/drawing/2014/main" id="{FA5233FE-99A0-DE54-B46C-D105BA331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564" y="-80366"/>
            <a:ext cx="2832222" cy="209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0E57711-A214-35C5-1D4A-A81876D53937}"/>
              </a:ext>
            </a:extLst>
          </p:cNvPr>
          <p:cNvSpPr txBox="1">
            <a:spLocks/>
          </p:cNvSpPr>
          <p:nvPr/>
        </p:nvSpPr>
        <p:spPr>
          <a:xfrm>
            <a:off x="389288" y="599112"/>
            <a:ext cx="5858204" cy="10038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Collaborative, partnerships </a:t>
            </a:r>
            <a:r>
              <a:rPr lang="en-GB" sz="2400" dirty="0"/>
              <a:t>formed between the school and local organisations.</a:t>
            </a:r>
          </a:p>
        </p:txBody>
      </p:sp>
      <p:sp>
        <p:nvSpPr>
          <p:cNvPr id="18" name="Content Placeholder 5">
            <a:extLst>
              <a:ext uri="{FF2B5EF4-FFF2-40B4-BE49-F238E27FC236}">
                <a16:creationId xmlns:a16="http://schemas.microsoft.com/office/drawing/2014/main" id="{4B40DA3E-410A-9E1E-1684-97EA0D92C155}"/>
              </a:ext>
            </a:extLst>
          </p:cNvPr>
          <p:cNvSpPr txBox="1">
            <a:spLocks/>
          </p:cNvSpPr>
          <p:nvPr/>
        </p:nvSpPr>
        <p:spPr>
          <a:xfrm>
            <a:off x="438322" y="5377886"/>
            <a:ext cx="5705804" cy="13074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Working with parents/carers to provide them with a greater degree of agency and ownership of their child’s learning (Goodall &amp; Montgomery, 2013).</a:t>
            </a: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F85AEDEB-CE7A-9139-C53A-B9ED6C645E5E}"/>
              </a:ext>
            </a:extLst>
          </p:cNvPr>
          <p:cNvSpPr/>
          <p:nvPr/>
        </p:nvSpPr>
        <p:spPr>
          <a:xfrm>
            <a:off x="6762657" y="2126269"/>
            <a:ext cx="5334000" cy="2663882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Research suggests that parents/carers have the greatest influence in relation to a child’s progress, achievement and overall-wellbeing (EEF, 2023; Harris &amp; Goodall, 2008)</a:t>
            </a:r>
          </a:p>
        </p:txBody>
      </p:sp>
    </p:spTree>
    <p:extLst>
      <p:ext uri="{BB962C8B-B14F-4D97-AF65-F5344CB8AC3E}">
        <p14:creationId xmlns:p14="http://schemas.microsoft.com/office/powerpoint/2010/main" val="78786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17" grpId="0"/>
      <p:bldP spid="18" grpId="0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88656-B714-9BB2-A652-446FC514D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10" y="265113"/>
            <a:ext cx="8219997" cy="2027800"/>
          </a:xfrm>
        </p:spPr>
        <p:txBody>
          <a:bodyPr>
            <a:normAutofit/>
          </a:bodyPr>
          <a:lstStyle/>
          <a:p>
            <a:pPr marL="0" lv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‘Reciprocity is key; bringing schools into communities and communities into schools’ (Riley, 2008 pg. 315).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639A7C7-5362-C999-A0B5-CD0A18C25300}"/>
              </a:ext>
            </a:extLst>
          </p:cNvPr>
          <p:cNvGrpSpPr/>
          <p:nvPr/>
        </p:nvGrpSpPr>
        <p:grpSpPr>
          <a:xfrm>
            <a:off x="7961879" y="611909"/>
            <a:ext cx="3781926" cy="2651101"/>
            <a:chOff x="675658" y="1651344"/>
            <a:chExt cx="4648981" cy="3602804"/>
          </a:xfrm>
        </p:grpSpPr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C7EFC7D0-05E7-CA4D-DA66-79570A01E3B0}"/>
                </a:ext>
              </a:extLst>
            </p:cNvPr>
            <p:cNvSpPr/>
            <p:nvPr/>
          </p:nvSpPr>
          <p:spPr>
            <a:xfrm>
              <a:off x="1598256" y="1651344"/>
              <a:ext cx="3726383" cy="2639291"/>
            </a:xfrm>
            <a:prstGeom prst="triangle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7FB2F07-B58E-F674-D805-4C9E6B4EE40C}"/>
                </a:ext>
              </a:extLst>
            </p:cNvPr>
            <p:cNvSpPr txBox="1"/>
            <p:nvPr/>
          </p:nvSpPr>
          <p:spPr>
            <a:xfrm>
              <a:off x="675658" y="4543100"/>
              <a:ext cx="3515524" cy="711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05256">
                <a:spcAft>
                  <a:spcPts val="600"/>
                </a:spcAft>
              </a:pPr>
              <a:r>
                <a:rPr lang="en-GB" sz="2800" kern="1200" dirty="0">
                  <a:solidFill>
                    <a:schemeClr val="tx1"/>
                  </a:solidFill>
                  <a:latin typeface="Abadi" panose="020B0604020104020204" pitchFamily="34" charset="0"/>
                </a:rPr>
                <a:t>The community</a:t>
              </a:r>
              <a:endParaRPr lang="en-GB" sz="2800" dirty="0">
                <a:latin typeface="Abadi" panose="020B0604020104020204" pitchFamily="34" charset="0"/>
              </a:endParaRPr>
            </a:p>
          </p:txBody>
        </p: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811ACD-1AE1-B740-3D0A-2799C9E9BF23}"/>
              </a:ext>
            </a:extLst>
          </p:cNvPr>
          <p:cNvSpPr txBox="1">
            <a:spLocks/>
          </p:cNvSpPr>
          <p:nvPr/>
        </p:nvSpPr>
        <p:spPr>
          <a:xfrm>
            <a:off x="394653" y="4874163"/>
            <a:ext cx="5528196" cy="1983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Development of community cohesion and social capital (Welsh Government, 2016).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86C114-656B-7F89-E027-7332CD3CF33D}"/>
              </a:ext>
            </a:extLst>
          </p:cNvPr>
          <p:cNvSpPr txBox="1">
            <a:spLocks/>
          </p:cNvSpPr>
          <p:nvPr/>
        </p:nvSpPr>
        <p:spPr>
          <a:xfrm>
            <a:off x="394653" y="2532987"/>
            <a:ext cx="6169880" cy="11979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Members of the local conservation group/organisation became partners in the children’s education, sharing their knowledge and expertise (ref, date).</a:t>
            </a:r>
          </a:p>
        </p:txBody>
      </p:sp>
      <p:pic>
        <p:nvPicPr>
          <p:cNvPr id="5124" name="Picture 4" descr="17,800+ Community Clipart Illustrations, Royalty-Free Vector Graphics &amp; Clip  Art - iStock">
            <a:extLst>
              <a:ext uri="{FF2B5EF4-FFF2-40B4-BE49-F238E27FC236}">
                <a16:creationId xmlns:a16="http://schemas.microsoft.com/office/drawing/2014/main" id="{F7D49F35-4DE7-032F-BAD5-CD22C04C04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2" t="17755" r="4989" b="18206"/>
          <a:stretch/>
        </p:blipFill>
        <p:spPr bwMode="auto">
          <a:xfrm>
            <a:off x="6096001" y="3709887"/>
            <a:ext cx="5951620" cy="318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84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ED8BDC-C8B3-E393-D352-0F1C30B537A4}"/>
              </a:ext>
            </a:extLst>
          </p:cNvPr>
          <p:cNvSpPr/>
          <p:nvPr/>
        </p:nvSpPr>
        <p:spPr>
          <a:xfrm>
            <a:off x="139700" y="311149"/>
            <a:ext cx="5829300" cy="30480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badi Extra Light" panose="020B0204020104020204" pitchFamily="34" charset="0"/>
              </a:rPr>
              <a:t>‘It was great to see so many pupils, staff, parents and people from the local community coming together to make this happen. It has been such a worthwhile day and one I hope will continue in the future.’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Abadi Extra Light" panose="020B0204020104020204" pitchFamily="34" charset="0"/>
              </a:rPr>
              <a:t>(Head of Geography department)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0BADEB9-0D14-38A1-3056-F572229960E3}"/>
              </a:ext>
            </a:extLst>
          </p:cNvPr>
          <p:cNvSpPr/>
          <p:nvPr/>
        </p:nvSpPr>
        <p:spPr>
          <a:xfrm>
            <a:off x="6108700" y="3429000"/>
            <a:ext cx="5829300" cy="304800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badi Extra Light" panose="020B0204020104020204" pitchFamily="34" charset="0"/>
              </a:rPr>
              <a:t>‘I really enjoyed the day – even if I did get wet and muddy! We worked well as a team to plant so many trees. I am proud to have been part of the project… knowing I have helped give something to the community that will last for years to come is a good feeling.’ (Year 12 pupil)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0A0C76D-CF57-A628-ADA5-20DF00E7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2400" y="1117600"/>
            <a:ext cx="5041900" cy="1460500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A </a:t>
            </a:r>
            <a:r>
              <a:rPr lang="en-GB" b="1" i="1" dirty="0"/>
              <a:t>‘True Community Event’</a:t>
            </a:r>
          </a:p>
        </p:txBody>
      </p:sp>
      <p:pic>
        <p:nvPicPr>
          <p:cNvPr id="6146" name="Picture 2" descr="Common Goal Stock Illustrations – 1,839 Common Goal Stock Illustrations,  Vectors &amp; Clipart - Dreamstime">
            <a:extLst>
              <a:ext uri="{FF2B5EF4-FFF2-40B4-BE49-F238E27FC236}">
                <a16:creationId xmlns:a16="http://schemas.microsoft.com/office/drawing/2014/main" id="{75E7CC86-6DB2-7380-008F-4C6D98B03D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26" b="11111"/>
          <a:stretch/>
        </p:blipFill>
        <p:spPr bwMode="auto">
          <a:xfrm>
            <a:off x="1407626" y="3649182"/>
            <a:ext cx="4561374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7AD786E-0977-6E9A-55FC-941C5085BFAF}"/>
              </a:ext>
            </a:extLst>
          </p:cNvPr>
          <p:cNvSpPr txBox="1"/>
          <p:nvPr/>
        </p:nvSpPr>
        <p:spPr>
          <a:xfrm>
            <a:off x="296039" y="63436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badi Extra Light" panose="020B0204020104020204" pitchFamily="34" charset="0"/>
              </a:rPr>
              <a:t>(Keep Wales Tidy, 2023)</a:t>
            </a:r>
          </a:p>
        </p:txBody>
      </p:sp>
    </p:spTree>
    <p:extLst>
      <p:ext uri="{BB962C8B-B14F-4D97-AF65-F5344CB8AC3E}">
        <p14:creationId xmlns:p14="http://schemas.microsoft.com/office/powerpoint/2010/main" val="2237742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7396861-63E2-5729-6772-B956AFAB9299}"/>
              </a:ext>
            </a:extLst>
          </p:cNvPr>
          <p:cNvSpPr txBox="1"/>
          <p:nvPr/>
        </p:nvSpPr>
        <p:spPr>
          <a:xfrm>
            <a:off x="11053010" y="5288340"/>
            <a:ext cx="14204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Abadi Extra Light" panose="020B0204020104020204" pitchFamily="34" charset="0"/>
              </a:rPr>
              <a:t>(Keep Wales Tidy, 2023)</a:t>
            </a:r>
          </a:p>
        </p:txBody>
      </p:sp>
      <p:pic>
        <p:nvPicPr>
          <p:cNvPr id="4100" name="Picture 4" descr="Can Wales become Nature Positive by 2030? - Institute of Welsh Affairs">
            <a:extLst>
              <a:ext uri="{FF2B5EF4-FFF2-40B4-BE49-F238E27FC236}">
                <a16:creationId xmlns:a16="http://schemas.microsoft.com/office/drawing/2014/main" id="{EEC41811-01FA-CDE1-8678-DB057E6C4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989" y="0"/>
            <a:ext cx="97536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4A0AFC4-7545-E7D7-223B-544D8142D403}"/>
              </a:ext>
            </a:extLst>
          </p:cNvPr>
          <p:cNvSpPr txBox="1"/>
          <p:nvPr/>
        </p:nvSpPr>
        <p:spPr>
          <a:xfrm>
            <a:off x="1660357" y="0"/>
            <a:ext cx="87108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What went well?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391D7A-28D7-DE4C-32D6-9F1EE8178B4F}"/>
              </a:ext>
            </a:extLst>
          </p:cNvPr>
          <p:cNvSpPr/>
          <p:nvPr/>
        </p:nvSpPr>
        <p:spPr>
          <a:xfrm>
            <a:off x="6015788" y="1519988"/>
            <a:ext cx="4876801" cy="2037348"/>
          </a:xfrm>
          <a:prstGeom prst="rect">
            <a:avLst/>
          </a:prstGeom>
          <a:solidFill>
            <a:schemeClr val="accent5">
              <a:lumMod val="40000"/>
              <a:lumOff val="60000"/>
              <a:alpha val="6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dirty="0">
                <a:solidFill>
                  <a:schemeClr val="tx1"/>
                </a:solidFill>
              </a:rPr>
              <a:t>Participation had a positive impact of pupil behaviour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7D1A40-7B56-176D-4317-C62771469B21}"/>
              </a:ext>
            </a:extLst>
          </p:cNvPr>
          <p:cNvSpPr/>
          <p:nvPr/>
        </p:nvSpPr>
        <p:spPr>
          <a:xfrm>
            <a:off x="1082841" y="1519988"/>
            <a:ext cx="4932946" cy="2053185"/>
          </a:xfrm>
          <a:prstGeom prst="rect">
            <a:avLst/>
          </a:prstGeom>
          <a:solidFill>
            <a:schemeClr val="accent5">
              <a:lumMod val="40000"/>
              <a:lumOff val="60000"/>
              <a:alpha val="6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dirty="0">
                <a:solidFill>
                  <a:schemeClr val="tx1"/>
                </a:solidFill>
              </a:rPr>
              <a:t>The desired environmental goal of the project was achieved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9434E0-5129-46E7-1CAF-46C5E7E1C2C4}"/>
              </a:ext>
            </a:extLst>
          </p:cNvPr>
          <p:cNvSpPr/>
          <p:nvPr/>
        </p:nvSpPr>
        <p:spPr>
          <a:xfrm>
            <a:off x="1082842" y="3557336"/>
            <a:ext cx="4932946" cy="2037348"/>
          </a:xfrm>
          <a:prstGeom prst="rect">
            <a:avLst/>
          </a:prstGeom>
          <a:solidFill>
            <a:schemeClr val="accent5">
              <a:lumMod val="40000"/>
              <a:lumOff val="60000"/>
              <a:alpha val="6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dirty="0">
                <a:solidFill>
                  <a:schemeClr val="tx1"/>
                </a:solidFill>
              </a:rPr>
              <a:t>Improved perception of youth within the local community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63CE9B-328F-051A-9CC8-F39CE8E28B6F}"/>
              </a:ext>
            </a:extLst>
          </p:cNvPr>
          <p:cNvSpPr/>
          <p:nvPr/>
        </p:nvSpPr>
        <p:spPr>
          <a:xfrm>
            <a:off x="6015789" y="3573173"/>
            <a:ext cx="4876800" cy="2021511"/>
          </a:xfrm>
          <a:prstGeom prst="rect">
            <a:avLst/>
          </a:prstGeom>
          <a:solidFill>
            <a:schemeClr val="accent5">
              <a:lumMod val="40000"/>
              <a:lumOff val="60000"/>
              <a:alpha val="6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0" dirty="0">
                <a:solidFill>
                  <a:schemeClr val="tx1"/>
                </a:solidFill>
              </a:rPr>
              <a:t>High degree of community cohesion achieved </a:t>
            </a:r>
          </a:p>
        </p:txBody>
      </p:sp>
    </p:spTree>
    <p:extLst>
      <p:ext uri="{BB962C8B-B14F-4D97-AF65-F5344CB8AC3E}">
        <p14:creationId xmlns:p14="http://schemas.microsoft.com/office/powerpoint/2010/main" val="90345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an Wales become Nature Positive by 2030? - Institute of Welsh Affairs">
            <a:extLst>
              <a:ext uri="{FF2B5EF4-FFF2-40B4-BE49-F238E27FC236}">
                <a16:creationId xmlns:a16="http://schemas.microsoft.com/office/drawing/2014/main" id="{3214797C-7E11-54CF-E5AF-8C649F5F4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057" y="0"/>
            <a:ext cx="975360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D71C7652-0B22-FF92-B553-0736563813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288012"/>
              </p:ext>
            </p:extLst>
          </p:nvPr>
        </p:nvGraphicFramePr>
        <p:xfrm>
          <a:off x="355533" y="1297100"/>
          <a:ext cx="10872537" cy="4633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Title 1">
            <a:extLst>
              <a:ext uri="{FF2B5EF4-FFF2-40B4-BE49-F238E27FC236}">
                <a16:creationId xmlns:a16="http://schemas.microsoft.com/office/drawing/2014/main" id="{33EA94A8-E8BF-1B32-971D-6D79EEE85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470" y="537211"/>
            <a:ext cx="10515600" cy="100583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What next?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How could the project be improved?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541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4 Things you need to do to prepare for Curriculum Change in Wales - Oxford  Education Blog">
            <a:extLst>
              <a:ext uri="{FF2B5EF4-FFF2-40B4-BE49-F238E27FC236}">
                <a16:creationId xmlns:a16="http://schemas.microsoft.com/office/drawing/2014/main" id="{8DB82B08-C86D-0494-21A6-9E4943DD1A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" t="17963" r="55417" b="24079"/>
          <a:stretch/>
        </p:blipFill>
        <p:spPr bwMode="auto">
          <a:xfrm>
            <a:off x="6521839" y="208763"/>
            <a:ext cx="3787624" cy="375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2BE6FC9-15F7-4B24-9B10-65EC1FD010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752" t="53324" r="38482" b="13341"/>
          <a:stretch/>
        </p:blipFill>
        <p:spPr>
          <a:xfrm>
            <a:off x="8165432" y="4138863"/>
            <a:ext cx="4026568" cy="271913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AE29B3E-5E42-75B1-C381-BC716704D744}"/>
              </a:ext>
            </a:extLst>
          </p:cNvPr>
          <p:cNvSpPr txBox="1"/>
          <p:nvPr/>
        </p:nvSpPr>
        <p:spPr>
          <a:xfrm>
            <a:off x="1057210" y="567467"/>
            <a:ext cx="5464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Concluding Remarks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B2F6017-CF59-5D6D-B77F-08C9B75A25EB}"/>
              </a:ext>
            </a:extLst>
          </p:cNvPr>
          <p:cNvSpPr txBox="1"/>
          <p:nvPr/>
        </p:nvSpPr>
        <p:spPr>
          <a:xfrm>
            <a:off x="763297" y="1737415"/>
            <a:ext cx="575854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To realise and achieve their educational aims, schools need to move away from an ‘island mentality’ and towards a whole-system approach.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9C992E-A96B-6800-FB52-61932A5CEFA7}"/>
              </a:ext>
            </a:extLst>
          </p:cNvPr>
          <p:cNvSpPr txBox="1"/>
          <p:nvPr/>
        </p:nvSpPr>
        <p:spPr>
          <a:xfrm>
            <a:off x="763296" y="4320949"/>
            <a:ext cx="57585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Knowing your community and developing mutually supportive alliances is key!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AD8437-424C-7EE4-C018-A230B23C3A88}"/>
              </a:ext>
            </a:extLst>
          </p:cNvPr>
          <p:cNvSpPr txBox="1"/>
          <p:nvPr/>
        </p:nvSpPr>
        <p:spPr>
          <a:xfrm>
            <a:off x="4376327" y="6042709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(Riley, 2008).</a:t>
            </a:r>
          </a:p>
        </p:txBody>
      </p:sp>
    </p:spTree>
    <p:extLst>
      <p:ext uri="{BB962C8B-B14F-4D97-AF65-F5344CB8AC3E}">
        <p14:creationId xmlns:p14="http://schemas.microsoft.com/office/powerpoint/2010/main" val="212342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7A984-DA65-E132-8F6F-0575CE57F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1" y="245383"/>
            <a:ext cx="10515600" cy="679904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7CEA9-7A83-5ED0-7D37-FD42C3311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1" y="925287"/>
            <a:ext cx="8926287" cy="5715001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Brendtro</a:t>
            </a: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L.K. (2006) The vision of </a:t>
            </a:r>
            <a:r>
              <a:rPr lang="en-GB" sz="3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Urie</a:t>
            </a: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Bronfenbrenner: Adults who are crazy about kids.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Reclaiming children and youth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pp.162-166.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Donaldson, G. (2015) ‘Successful Futures: Independent Review of Curriculum and Assessment Arrangements in Wales.’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successful-futures.pdf (</a:t>
            </a:r>
            <a:r>
              <a:rPr lang="en-GB" sz="36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gov.wales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)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4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Endowment Foundation (2023) ‘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Parental Engagement.’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Parental engagement | EEF (educationendowmentfoundation.org.uk)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Estyn (2017). ‘A Report on School X.’ Available at: https://www.estyn.gov.wales/system/files/20202520School.pdf  (Accessed: 4th April 2023). 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Flowers, R. and </a:t>
            </a:r>
            <a:r>
              <a:rPr lang="en-GB" sz="3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Chodkiewicz</a:t>
            </a: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(2009) ‘Local communities and schools tackling sustainability and climate change.’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Australian Journal of Environmental Education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71-81.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Goodall, J. and Montgomery, C. (2014) ‘Parental involvement to parental engagement: A continuum.’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review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66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(4), pp. 399-410.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Harris, A. and Goodall, J. (2008) ‘Do parents know they matter? Engaging all parents in learning.’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research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50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pp. 277-289.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Iqbal, K. (2018) ‘</a:t>
            </a:r>
            <a:r>
              <a:rPr lang="en-GB" sz="3600" i="1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Community in the school and school in the community.’</a:t>
            </a: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Community in the school and school in the community | Optimus Education Blog (optimus-education.com)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2023).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Keep Wales Tidy (2023). ‘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School X’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https://keepwalestidy.cymru/eco-schools/case-study/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 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Leonard, J. (2011) ‘Using Bronfenbrenner’s ecological theory to understand community partnerships: A historical case study of one urban high school.’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Urban education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46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 987-1010.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Riley, K. (2008) ‘Can schools successfully meet their educational aims without the clear support of their local communities?’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Educational Change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311-316.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(2015) ‘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Four Purposes of the New Curriculum for Wales.’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the-four-purposes-of-the-curriculum-for-wales.pdf (</a:t>
            </a:r>
            <a:r>
              <a:rPr lang="en-GB" sz="36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gov.wales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)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(2016)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lang="en-GB" sz="3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FaCE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challenge together: Family and community engagement toolkit for schools in Wales: Main Guidance.’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face-the-challenge-together-family-and-community-engagement-toolkit-for-schools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-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in-wales-main-guidance.pdf (</a:t>
            </a:r>
            <a:r>
              <a:rPr lang="en-GB" sz="36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gov.wales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)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(2022) ‘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Community Focussed Schools: Information supporting the development of Community Focussed Schools in Wales.’ Available at: </a:t>
            </a:r>
            <a:r>
              <a:rPr lang="en-GB" sz="36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Community Focused Schools [HTML] | GOV.WALES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5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April 2023).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  <a:tabLst>
                <a:tab pos="688975" algn="l"/>
              </a:tabLst>
            </a:pP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Zhang, Y., </a:t>
            </a:r>
            <a:r>
              <a:rPr lang="en-GB" sz="3600" dirty="0" err="1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Mavoa</a:t>
            </a:r>
            <a:r>
              <a:rPr lang="en-GB" sz="36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S., Zhao, J., Raphael, D. and Smith, M. (2020) ‘The association between green space and adolescents’ mental well-being: a systematic review.’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(18), pp. 6640-6666.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222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4365</TotalTime>
  <Words>1369</Words>
  <Application>Microsoft Office PowerPoint</Application>
  <PresentationFormat>Widescreen</PresentationFormat>
  <Paragraphs>82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Abadi</vt:lpstr>
      <vt:lpstr>Abadi Extra Light</vt:lpstr>
      <vt:lpstr>Arial</vt:lpstr>
      <vt:lpstr>Calibri</vt:lpstr>
      <vt:lpstr>Calibri Light</vt:lpstr>
      <vt:lpstr>Office Theme</vt:lpstr>
      <vt:lpstr>ECAD7003 - Understanding how the learner, the school and the local community work together to deliver one of the four purposes of the new curriculum: a video presentation that critically examines this process.</vt:lpstr>
      <vt:lpstr>The School Context</vt:lpstr>
      <vt:lpstr>PowerPoint Presentation</vt:lpstr>
      <vt:lpstr>Aim of the Project</vt:lpstr>
      <vt:lpstr>Bronfenbrenner’s (1979) Ecological Systems Theory</vt:lpstr>
      <vt:lpstr>PowerPoint Presentation</vt:lpstr>
      <vt:lpstr>PowerPoint Presentation</vt:lpstr>
      <vt:lpstr>PowerPoint Presentation</vt:lpstr>
      <vt:lpstr>A ‘True Community Event’</vt:lpstr>
      <vt:lpstr>PowerPoint Presentation</vt:lpstr>
      <vt:lpstr>What next? How could the project be improved? 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ECAD7003 - Understanding how the learner, the school and the local community work together to deliver one of the four purposes of the new curriculum: a video presentation that critically examines this process.</dc:title>
  <dc:creator>Alice Henson (2200470)</dc:creator>
  <cp:lastModifiedBy>Alice Henson (2200470)</cp:lastModifiedBy>
  <cp:revision>3</cp:revision>
  <dcterms:created xsi:type="dcterms:W3CDTF">2023-03-26T09:21:46Z</dcterms:created>
  <dcterms:modified xsi:type="dcterms:W3CDTF">2023-04-05T10:31:15Z</dcterms:modified>
</cp:coreProperties>
</file>