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1" r:id="rId1"/>
  </p:sldMasterIdLst>
  <p:sldIdLst>
    <p:sldId id="256" r:id="rId2"/>
    <p:sldId id="257" r:id="rId3"/>
    <p:sldId id="259" r:id="rId4"/>
    <p:sldId id="258" r:id="rId5"/>
    <p:sldId id="265" r:id="rId6"/>
    <p:sldId id="262" r:id="rId7"/>
    <p:sldId id="266" r:id="rId8"/>
    <p:sldId id="267" r:id="rId9"/>
    <p:sldId id="260" r:id="rId10"/>
    <p:sldId id="261" r:id="rId11"/>
    <p:sldId id="263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01D39E9-DBFA-DADE-C8AD-8B61D69CD1BD}" v="264" dt="2024-12-06T15:27:15.51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18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microsoft.com/office/2016/11/relationships/changesInfo" Target="changesInfos/changesInfo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ody Peacey (2404220)" userId="S::2404220@student.uwtsd.ac.uk::c61715be-090d-41a2-8824-9a6b14011cee" providerId="AD" clId="Web-{DF1E9490-505A-4D6A-3FAC-75ED63453ED5}"/>
    <pc:docChg chg="addSld modSld sldOrd addMainMaster delMainMaster">
      <pc:chgData name="Cody Peacey (2404220)" userId="S::2404220@student.uwtsd.ac.uk::c61715be-090d-41a2-8824-9a6b14011cee" providerId="AD" clId="Web-{DF1E9490-505A-4D6A-3FAC-75ED63453ED5}" dt="2024-11-25T14:47:18.626" v="238" actId="20577"/>
      <pc:docMkLst>
        <pc:docMk/>
      </pc:docMkLst>
      <pc:sldChg chg="addSp delSp modSp mod setBg modClrScheme chgLayout">
        <pc:chgData name="Cody Peacey (2404220)" userId="S::2404220@student.uwtsd.ac.uk::c61715be-090d-41a2-8824-9a6b14011cee" providerId="AD" clId="Web-{DF1E9490-505A-4D6A-3FAC-75ED63453ED5}" dt="2024-11-25T13:10:44.379" v="96" actId="20577"/>
        <pc:sldMkLst>
          <pc:docMk/>
          <pc:sldMk cId="109857222" sldId="256"/>
        </pc:sldMkLst>
        <pc:spChg chg="mod">
          <ac:chgData name="Cody Peacey (2404220)" userId="S::2404220@student.uwtsd.ac.uk::c61715be-090d-41a2-8824-9a6b14011cee" providerId="AD" clId="Web-{DF1E9490-505A-4D6A-3FAC-75ED63453ED5}" dt="2024-11-25T13:09:40.343" v="65" actId="20577"/>
          <ac:spMkLst>
            <pc:docMk/>
            <pc:sldMk cId="109857222" sldId="256"/>
            <ac:spMk id="2" creationId="{00000000-0000-0000-0000-000000000000}"/>
          </ac:spMkLst>
        </pc:spChg>
        <pc:spChg chg="mod">
          <ac:chgData name="Cody Peacey (2404220)" userId="S::2404220@student.uwtsd.ac.uk::c61715be-090d-41a2-8824-9a6b14011cee" providerId="AD" clId="Web-{DF1E9490-505A-4D6A-3FAC-75ED63453ED5}" dt="2024-11-25T13:09:51.641" v="66" actId="1076"/>
          <ac:spMkLst>
            <pc:docMk/>
            <pc:sldMk cId="109857222" sldId="256"/>
            <ac:spMk id="3" creationId="{00000000-0000-0000-0000-000000000000}"/>
          </ac:spMkLst>
        </pc:spChg>
        <pc:spChg chg="add del mod">
          <ac:chgData name="Cody Peacey (2404220)" userId="S::2404220@student.uwtsd.ac.uk::c61715be-090d-41a2-8824-9a6b14011cee" providerId="AD" clId="Web-{DF1E9490-505A-4D6A-3FAC-75ED63453ED5}" dt="2024-11-25T13:08:31.323" v="13"/>
          <ac:spMkLst>
            <pc:docMk/>
            <pc:sldMk cId="109857222" sldId="256"/>
            <ac:spMk id="6" creationId="{29BBD284-D71E-1DAB-7508-BAEA5CE7B6CC}"/>
          </ac:spMkLst>
        </pc:spChg>
        <pc:spChg chg="add del">
          <ac:chgData name="Cody Peacey (2404220)" userId="S::2404220@student.uwtsd.ac.uk::c61715be-090d-41a2-8824-9a6b14011cee" providerId="AD" clId="Web-{DF1E9490-505A-4D6A-3FAC-75ED63453ED5}" dt="2024-11-25T13:07:28.115" v="3"/>
          <ac:spMkLst>
            <pc:docMk/>
            <pc:sldMk cId="109857222" sldId="256"/>
            <ac:spMk id="8" creationId="{6C8586D2-469F-400A-AEA2-B4413CA533AB}"/>
          </ac:spMkLst>
        </pc:spChg>
        <pc:spChg chg="add del">
          <ac:chgData name="Cody Peacey (2404220)" userId="S::2404220@student.uwtsd.ac.uk::c61715be-090d-41a2-8824-9a6b14011cee" providerId="AD" clId="Web-{DF1E9490-505A-4D6A-3FAC-75ED63453ED5}" dt="2024-11-25T13:07:26.052" v="1"/>
          <ac:spMkLst>
            <pc:docMk/>
            <pc:sldMk cId="109857222" sldId="256"/>
            <ac:spMk id="9" creationId="{9C51935E-4A08-4AE4-8E13-F40CD3C4F1C4}"/>
          </ac:spMkLst>
        </pc:spChg>
        <pc:spChg chg="add del">
          <ac:chgData name="Cody Peacey (2404220)" userId="S::2404220@student.uwtsd.ac.uk::c61715be-090d-41a2-8824-9a6b14011cee" providerId="AD" clId="Web-{DF1E9490-505A-4D6A-3FAC-75ED63453ED5}" dt="2024-11-25T13:07:28.115" v="3"/>
          <ac:spMkLst>
            <pc:docMk/>
            <pc:sldMk cId="109857222" sldId="256"/>
            <ac:spMk id="10" creationId="{6879FBB7-D723-4E8D-8F7A-1CA33250B45A}"/>
          </ac:spMkLst>
        </pc:spChg>
        <pc:spChg chg="add del">
          <ac:chgData name="Cody Peacey (2404220)" userId="S::2404220@student.uwtsd.ac.uk::c61715be-090d-41a2-8824-9a6b14011cee" providerId="AD" clId="Web-{DF1E9490-505A-4D6A-3FAC-75ED63453ED5}" dt="2024-11-25T13:07:53.398" v="5"/>
          <ac:spMkLst>
            <pc:docMk/>
            <pc:sldMk cId="109857222" sldId="256"/>
            <ac:spMk id="12" creationId="{C17278C5-34E8-4293-BE47-73B18483AF7B}"/>
          </ac:spMkLst>
        </pc:spChg>
        <pc:spChg chg="add del">
          <ac:chgData name="Cody Peacey (2404220)" userId="S::2404220@student.uwtsd.ac.uk::c61715be-090d-41a2-8824-9a6b14011cee" providerId="AD" clId="Web-{DF1E9490-505A-4D6A-3FAC-75ED63453ED5}" dt="2024-11-25T13:07:53.398" v="5"/>
          <ac:spMkLst>
            <pc:docMk/>
            <pc:sldMk cId="109857222" sldId="256"/>
            <ac:spMk id="14" creationId="{9A3F5928-D955-456A-97B5-AA390B8CE9D5}"/>
          </ac:spMkLst>
        </pc:spChg>
        <pc:spChg chg="add del">
          <ac:chgData name="Cody Peacey (2404220)" userId="S::2404220@student.uwtsd.ac.uk::c61715be-090d-41a2-8824-9a6b14011cee" providerId="AD" clId="Web-{DF1E9490-505A-4D6A-3FAC-75ED63453ED5}" dt="2024-11-25T13:07:53.398" v="5"/>
          <ac:spMkLst>
            <pc:docMk/>
            <pc:sldMk cId="109857222" sldId="256"/>
            <ac:spMk id="15" creationId="{C5CB530E-515E-412C-9DF1-5F8FFBD6F383}"/>
          </ac:spMkLst>
        </pc:spChg>
        <pc:spChg chg="add del">
          <ac:chgData name="Cody Peacey (2404220)" userId="S::2404220@student.uwtsd.ac.uk::c61715be-090d-41a2-8824-9a6b14011cee" providerId="AD" clId="Web-{DF1E9490-505A-4D6A-3FAC-75ED63453ED5}" dt="2024-11-25T13:07:53.398" v="5"/>
          <ac:spMkLst>
            <pc:docMk/>
            <pc:sldMk cId="109857222" sldId="256"/>
            <ac:spMk id="17" creationId="{712D4376-A578-4FF1-94FC-245E7A6A489F}"/>
          </ac:spMkLst>
        </pc:spChg>
        <pc:spChg chg="add mod">
          <ac:chgData name="Cody Peacey (2404220)" userId="S::2404220@student.uwtsd.ac.uk::c61715be-090d-41a2-8824-9a6b14011cee" providerId="AD" clId="Web-{DF1E9490-505A-4D6A-3FAC-75ED63453ED5}" dt="2024-11-25T13:10:44.379" v="96" actId="20577"/>
          <ac:spMkLst>
            <pc:docMk/>
            <pc:sldMk cId="109857222" sldId="256"/>
            <ac:spMk id="18" creationId="{0CF62AF6-1914-E1C0-4744-37D3132DFFFA}"/>
          </ac:spMkLst>
        </pc:spChg>
        <pc:spChg chg="add del">
          <ac:chgData name="Cody Peacey (2404220)" userId="S::2404220@student.uwtsd.ac.uk::c61715be-090d-41a2-8824-9a6b14011cee" providerId="AD" clId="Web-{DF1E9490-505A-4D6A-3FAC-75ED63453ED5}" dt="2024-11-25T13:07:53.398" v="5"/>
          <ac:spMkLst>
            <pc:docMk/>
            <pc:sldMk cId="109857222" sldId="256"/>
            <ac:spMk id="19" creationId="{AEA7509D-F04F-40CB-A0B3-EEF16499CC9F}"/>
          </ac:spMkLst>
        </pc:spChg>
        <pc:spChg chg="add del">
          <ac:chgData name="Cody Peacey (2404220)" userId="S::2404220@student.uwtsd.ac.uk::c61715be-090d-41a2-8824-9a6b14011cee" providerId="AD" clId="Web-{DF1E9490-505A-4D6A-3FAC-75ED63453ED5}" dt="2024-11-25T13:07:56.351" v="7"/>
          <ac:spMkLst>
            <pc:docMk/>
            <pc:sldMk cId="109857222" sldId="256"/>
            <ac:spMk id="21" creationId="{6C8586D2-469F-400A-AEA2-B4413CA533AB}"/>
          </ac:spMkLst>
        </pc:spChg>
        <pc:spChg chg="add del">
          <ac:chgData name="Cody Peacey (2404220)" userId="S::2404220@student.uwtsd.ac.uk::c61715be-090d-41a2-8824-9a6b14011cee" providerId="AD" clId="Web-{DF1E9490-505A-4D6A-3FAC-75ED63453ED5}" dt="2024-11-25T13:07:56.351" v="7"/>
          <ac:spMkLst>
            <pc:docMk/>
            <pc:sldMk cId="109857222" sldId="256"/>
            <ac:spMk id="22" creationId="{6879FBB7-D723-4E8D-8F7A-1CA33250B45A}"/>
          </ac:spMkLst>
        </pc:spChg>
        <pc:spChg chg="add del">
          <ac:chgData name="Cody Peacey (2404220)" userId="S::2404220@student.uwtsd.ac.uk::c61715be-090d-41a2-8824-9a6b14011cee" providerId="AD" clId="Web-{DF1E9490-505A-4D6A-3FAC-75ED63453ED5}" dt="2024-11-25T13:08:31.323" v="13"/>
          <ac:spMkLst>
            <pc:docMk/>
            <pc:sldMk cId="109857222" sldId="256"/>
            <ac:spMk id="24" creationId="{DE61FBD7-E37C-4B38-BE44-A6D4978D7486}"/>
          </ac:spMkLst>
        </pc:spChg>
        <pc:spChg chg="add del">
          <ac:chgData name="Cody Peacey (2404220)" userId="S::2404220@student.uwtsd.ac.uk::c61715be-090d-41a2-8824-9a6b14011cee" providerId="AD" clId="Web-{DF1E9490-505A-4D6A-3FAC-75ED63453ED5}" dt="2024-11-25T13:08:31.323" v="13"/>
          <ac:spMkLst>
            <pc:docMk/>
            <pc:sldMk cId="109857222" sldId="256"/>
            <ac:spMk id="25" creationId="{823772C2-0911-45A0-B7B6-D811380C75AC}"/>
          </ac:spMkLst>
        </pc:spChg>
        <pc:spChg chg="add">
          <ac:chgData name="Cody Peacey (2404220)" userId="S::2404220@student.uwtsd.ac.uk::c61715be-090d-41a2-8824-9a6b14011cee" providerId="AD" clId="Web-{DF1E9490-505A-4D6A-3FAC-75ED63453ED5}" dt="2024-11-25T13:08:31.323" v="13"/>
          <ac:spMkLst>
            <pc:docMk/>
            <pc:sldMk cId="109857222" sldId="256"/>
            <ac:spMk id="33" creationId="{310E06F9-9F12-4D1B-92C0-4B30818D093E}"/>
          </ac:spMkLst>
        </pc:spChg>
        <pc:spChg chg="add">
          <ac:chgData name="Cody Peacey (2404220)" userId="S::2404220@student.uwtsd.ac.uk::c61715be-090d-41a2-8824-9a6b14011cee" providerId="AD" clId="Web-{DF1E9490-505A-4D6A-3FAC-75ED63453ED5}" dt="2024-11-25T13:08:31.323" v="13"/>
          <ac:spMkLst>
            <pc:docMk/>
            <pc:sldMk cId="109857222" sldId="256"/>
            <ac:spMk id="35" creationId="{7DA29CF3-8B8B-4DDF-A19B-72E0059DD5DC}"/>
          </ac:spMkLst>
        </pc:spChg>
        <pc:grpChg chg="add del">
          <ac:chgData name="Cody Peacey (2404220)" userId="S::2404220@student.uwtsd.ac.uk::c61715be-090d-41a2-8824-9a6b14011cee" providerId="AD" clId="Web-{DF1E9490-505A-4D6A-3FAC-75ED63453ED5}" dt="2024-11-25T13:07:26.052" v="1"/>
          <ac:grpSpMkLst>
            <pc:docMk/>
            <pc:sldMk cId="109857222" sldId="256"/>
            <ac:grpSpMk id="11" creationId="{A7014575-F0CE-4EAB-917E-3325411BA231}"/>
          </ac:grpSpMkLst>
        </pc:grpChg>
        <pc:grpChg chg="add del">
          <ac:chgData name="Cody Peacey (2404220)" userId="S::2404220@student.uwtsd.ac.uk::c61715be-090d-41a2-8824-9a6b14011cee" providerId="AD" clId="Web-{DF1E9490-505A-4D6A-3FAC-75ED63453ED5}" dt="2024-11-25T13:08:31.323" v="13"/>
          <ac:grpSpMkLst>
            <pc:docMk/>
            <pc:sldMk cId="109857222" sldId="256"/>
            <ac:grpSpMk id="26" creationId="{53A6A32E-D196-4536-A9E8-56D5BB884FCA}"/>
          </ac:grpSpMkLst>
        </pc:grpChg>
        <pc:grpChg chg="add">
          <ac:chgData name="Cody Peacey (2404220)" userId="S::2404220@student.uwtsd.ac.uk::c61715be-090d-41a2-8824-9a6b14011cee" providerId="AD" clId="Web-{DF1E9490-505A-4D6A-3FAC-75ED63453ED5}" dt="2024-11-25T13:08:31.323" v="13"/>
          <ac:grpSpMkLst>
            <pc:docMk/>
            <pc:sldMk cId="109857222" sldId="256"/>
            <ac:grpSpMk id="37" creationId="{2C96D671-CB09-4A40-87DE-E5042068B0E0}"/>
          </ac:grpSpMkLst>
        </pc:grpChg>
        <pc:picChg chg="add del">
          <ac:chgData name="Cody Peacey (2404220)" userId="S::2404220@student.uwtsd.ac.uk::c61715be-090d-41a2-8824-9a6b14011cee" providerId="AD" clId="Web-{DF1E9490-505A-4D6A-3FAC-75ED63453ED5}" dt="2024-11-25T13:07:26.052" v="1"/>
          <ac:picMkLst>
            <pc:docMk/>
            <pc:sldMk cId="109857222" sldId="256"/>
            <ac:picMk id="4" creationId="{71A2C27F-8CF3-31D1-804A-06790A603611}"/>
          </ac:picMkLst>
        </pc:picChg>
        <pc:picChg chg="add mod">
          <ac:chgData name="Cody Peacey (2404220)" userId="S::2404220@student.uwtsd.ac.uk::c61715be-090d-41a2-8824-9a6b14011cee" providerId="AD" clId="Web-{DF1E9490-505A-4D6A-3FAC-75ED63453ED5}" dt="2024-11-25T13:08:31.323" v="13"/>
          <ac:picMkLst>
            <pc:docMk/>
            <pc:sldMk cId="109857222" sldId="256"/>
            <ac:picMk id="5" creationId="{7FBC0A4F-77A5-B004-B4C9-1F65EAB269B3}"/>
          </ac:picMkLst>
        </pc:picChg>
        <pc:picChg chg="add del">
          <ac:chgData name="Cody Peacey (2404220)" userId="S::2404220@student.uwtsd.ac.uk::c61715be-090d-41a2-8824-9a6b14011cee" providerId="AD" clId="Web-{DF1E9490-505A-4D6A-3FAC-75ED63453ED5}" dt="2024-11-25T13:07:53.398" v="5"/>
          <ac:picMkLst>
            <pc:docMk/>
            <pc:sldMk cId="109857222" sldId="256"/>
            <ac:picMk id="16" creationId="{8196D703-2822-AF7D-05A7-17F327AA4450}"/>
          </ac:picMkLst>
        </pc:picChg>
        <pc:cxnChg chg="add del">
          <ac:chgData name="Cody Peacey (2404220)" userId="S::2404220@student.uwtsd.ac.uk::c61715be-090d-41a2-8824-9a6b14011cee" providerId="AD" clId="Web-{DF1E9490-505A-4D6A-3FAC-75ED63453ED5}" dt="2024-11-25T13:07:53.398" v="5"/>
          <ac:cxnSpMkLst>
            <pc:docMk/>
            <pc:sldMk cId="109857222" sldId="256"/>
            <ac:cxnSpMk id="13" creationId="{56020367-4FD5-4596-8E10-C5F095CD8DBF}"/>
          </ac:cxnSpMkLst>
        </pc:cxnChg>
      </pc:sldChg>
      <pc:sldChg chg="modSp new">
        <pc:chgData name="Cody Peacey (2404220)" userId="S::2404220@student.uwtsd.ac.uk::c61715be-090d-41a2-8824-9a6b14011cee" providerId="AD" clId="Web-{DF1E9490-505A-4D6A-3FAC-75ED63453ED5}" dt="2024-11-25T13:38:29.367" v="127" actId="20577"/>
        <pc:sldMkLst>
          <pc:docMk/>
          <pc:sldMk cId="3865518582" sldId="257"/>
        </pc:sldMkLst>
        <pc:spChg chg="mod">
          <ac:chgData name="Cody Peacey (2404220)" userId="S::2404220@student.uwtsd.ac.uk::c61715be-090d-41a2-8824-9a6b14011cee" providerId="AD" clId="Web-{DF1E9490-505A-4D6A-3FAC-75ED63453ED5}" dt="2024-11-25T13:33:48.942" v="106" actId="20577"/>
          <ac:spMkLst>
            <pc:docMk/>
            <pc:sldMk cId="3865518582" sldId="257"/>
            <ac:spMk id="2" creationId="{9FC35EA5-C6EB-C51D-1615-C5A1359A48C2}"/>
          </ac:spMkLst>
        </pc:spChg>
        <pc:spChg chg="mod">
          <ac:chgData name="Cody Peacey (2404220)" userId="S::2404220@student.uwtsd.ac.uk::c61715be-090d-41a2-8824-9a6b14011cee" providerId="AD" clId="Web-{DF1E9490-505A-4D6A-3FAC-75ED63453ED5}" dt="2024-11-25T13:38:29.367" v="127" actId="20577"/>
          <ac:spMkLst>
            <pc:docMk/>
            <pc:sldMk cId="3865518582" sldId="257"/>
            <ac:spMk id="3" creationId="{9EF4B141-272A-DA53-5521-163203A55AD5}"/>
          </ac:spMkLst>
        </pc:spChg>
      </pc:sldChg>
      <pc:sldChg chg="modSp new ord">
        <pc:chgData name="Cody Peacey (2404220)" userId="S::2404220@student.uwtsd.ac.uk::c61715be-090d-41a2-8824-9a6b14011cee" providerId="AD" clId="Web-{DF1E9490-505A-4D6A-3FAC-75ED63453ED5}" dt="2024-11-25T14:45:26.791" v="199" actId="20577"/>
        <pc:sldMkLst>
          <pc:docMk/>
          <pc:sldMk cId="1369410755" sldId="258"/>
        </pc:sldMkLst>
        <pc:spChg chg="mod">
          <ac:chgData name="Cody Peacey (2404220)" userId="S::2404220@student.uwtsd.ac.uk::c61715be-090d-41a2-8824-9a6b14011cee" providerId="AD" clId="Web-{DF1E9490-505A-4D6A-3FAC-75ED63453ED5}" dt="2024-11-25T14:09:14.357" v="133" actId="20577"/>
          <ac:spMkLst>
            <pc:docMk/>
            <pc:sldMk cId="1369410755" sldId="258"/>
            <ac:spMk id="2" creationId="{EF1C5D80-3400-4E95-6BAA-B36A7303F7C1}"/>
          </ac:spMkLst>
        </pc:spChg>
        <pc:spChg chg="mod">
          <ac:chgData name="Cody Peacey (2404220)" userId="S::2404220@student.uwtsd.ac.uk::c61715be-090d-41a2-8824-9a6b14011cee" providerId="AD" clId="Web-{DF1E9490-505A-4D6A-3FAC-75ED63453ED5}" dt="2024-11-25T14:45:26.791" v="199" actId="20577"/>
          <ac:spMkLst>
            <pc:docMk/>
            <pc:sldMk cId="1369410755" sldId="258"/>
            <ac:spMk id="3" creationId="{F7352FC8-CA26-7318-C30B-CCDED50D5A72}"/>
          </ac:spMkLst>
        </pc:spChg>
      </pc:sldChg>
      <pc:sldChg chg="modSp new">
        <pc:chgData name="Cody Peacey (2404220)" userId="S::2404220@student.uwtsd.ac.uk::c61715be-090d-41a2-8824-9a6b14011cee" providerId="AD" clId="Web-{DF1E9490-505A-4D6A-3FAC-75ED63453ED5}" dt="2024-11-25T14:47:18.626" v="238" actId="20577"/>
        <pc:sldMkLst>
          <pc:docMk/>
          <pc:sldMk cId="490389104" sldId="259"/>
        </pc:sldMkLst>
        <pc:spChg chg="mod">
          <ac:chgData name="Cody Peacey (2404220)" userId="S::2404220@student.uwtsd.ac.uk::c61715be-090d-41a2-8824-9a6b14011cee" providerId="AD" clId="Web-{DF1E9490-505A-4D6A-3FAC-75ED63453ED5}" dt="2024-11-25T14:14:59.754" v="145" actId="20577"/>
          <ac:spMkLst>
            <pc:docMk/>
            <pc:sldMk cId="490389104" sldId="259"/>
            <ac:spMk id="2" creationId="{D35BBE1E-51C4-F020-03B9-6B23A5E5491B}"/>
          </ac:spMkLst>
        </pc:spChg>
        <pc:spChg chg="mod">
          <ac:chgData name="Cody Peacey (2404220)" userId="S::2404220@student.uwtsd.ac.uk::c61715be-090d-41a2-8824-9a6b14011cee" providerId="AD" clId="Web-{DF1E9490-505A-4D6A-3FAC-75ED63453ED5}" dt="2024-11-25T14:47:18.626" v="238" actId="20577"/>
          <ac:spMkLst>
            <pc:docMk/>
            <pc:sldMk cId="490389104" sldId="259"/>
            <ac:spMk id="3" creationId="{1F319F56-F616-962C-DE29-6C3DC05D25F5}"/>
          </ac:spMkLst>
        </pc:spChg>
      </pc:sldChg>
      <pc:sldChg chg="addSp delSp modSp new">
        <pc:chgData name="Cody Peacey (2404220)" userId="S::2404220@student.uwtsd.ac.uk::c61715be-090d-41a2-8824-9a6b14011cee" providerId="AD" clId="Web-{DF1E9490-505A-4D6A-3FAC-75ED63453ED5}" dt="2024-11-25T14:16:39.401" v="159"/>
        <pc:sldMkLst>
          <pc:docMk/>
          <pc:sldMk cId="2217286" sldId="260"/>
        </pc:sldMkLst>
        <pc:spChg chg="del mod">
          <ac:chgData name="Cody Peacey (2404220)" userId="S::2404220@student.uwtsd.ac.uk::c61715be-090d-41a2-8824-9a6b14011cee" providerId="AD" clId="Web-{DF1E9490-505A-4D6A-3FAC-75ED63453ED5}" dt="2024-11-25T14:15:24.959" v="149"/>
          <ac:spMkLst>
            <pc:docMk/>
            <pc:sldMk cId="2217286" sldId="260"/>
            <ac:spMk id="2" creationId="{AD123051-585F-1971-A0E1-D19ECC49E434}"/>
          </ac:spMkLst>
        </pc:spChg>
        <pc:spChg chg="del">
          <ac:chgData name="Cody Peacey (2404220)" userId="S::2404220@student.uwtsd.ac.uk::c61715be-090d-41a2-8824-9a6b14011cee" providerId="AD" clId="Web-{DF1E9490-505A-4D6A-3FAC-75ED63453ED5}" dt="2024-11-25T14:15:38.850" v="150"/>
          <ac:spMkLst>
            <pc:docMk/>
            <pc:sldMk cId="2217286" sldId="260"/>
            <ac:spMk id="3" creationId="{F381985D-4044-C063-6755-B421E3CC6ECF}"/>
          </ac:spMkLst>
        </pc:spChg>
        <pc:picChg chg="add del mod">
          <ac:chgData name="Cody Peacey (2404220)" userId="S::2404220@student.uwtsd.ac.uk::c61715be-090d-41a2-8824-9a6b14011cee" providerId="AD" clId="Web-{DF1E9490-505A-4D6A-3FAC-75ED63453ED5}" dt="2024-11-25T14:16:39.401" v="159"/>
          <ac:picMkLst>
            <pc:docMk/>
            <pc:sldMk cId="2217286" sldId="260"/>
            <ac:picMk id="4" creationId="{EEE1DF38-548A-0240-9E60-DC869DD820F6}"/>
          </ac:picMkLst>
        </pc:picChg>
        <pc:picChg chg="add del mod">
          <ac:chgData name="Cody Peacey (2404220)" userId="S::2404220@student.uwtsd.ac.uk::c61715be-090d-41a2-8824-9a6b14011cee" providerId="AD" clId="Web-{DF1E9490-505A-4D6A-3FAC-75ED63453ED5}" dt="2024-11-25T14:16:22.275" v="155"/>
          <ac:picMkLst>
            <pc:docMk/>
            <pc:sldMk cId="2217286" sldId="260"/>
            <ac:picMk id="5" creationId="{E167B281-D46A-B9A9-D9D0-466AAF523365}"/>
          </ac:picMkLst>
        </pc:picChg>
      </pc:sldChg>
      <pc:sldMasterChg chg="add del addSldLayout delSldLayout">
        <pc:chgData name="Cody Peacey (2404220)" userId="S::2404220@student.uwtsd.ac.uk::c61715be-090d-41a2-8824-9a6b14011cee" providerId="AD" clId="Web-{DF1E9490-505A-4D6A-3FAC-75ED63453ED5}" dt="2024-11-25T13:07:56.398" v="8"/>
        <pc:sldMasterMkLst>
          <pc:docMk/>
          <pc:sldMasterMk cId="2460954070" sldId="2147483660"/>
        </pc:sldMasterMkLst>
        <pc:sldLayoutChg chg="add del">
          <pc:chgData name="Cody Peacey (2404220)" userId="S::2404220@student.uwtsd.ac.uk::c61715be-090d-41a2-8824-9a6b14011cee" providerId="AD" clId="Web-{DF1E9490-505A-4D6A-3FAC-75ED63453ED5}" dt="2024-11-25T13:07:56.398" v="8"/>
          <pc:sldLayoutMkLst>
            <pc:docMk/>
            <pc:sldMasterMk cId="2460954070" sldId="2147483660"/>
            <pc:sldLayoutMk cId="2385387890" sldId="2147483661"/>
          </pc:sldLayoutMkLst>
        </pc:sldLayoutChg>
        <pc:sldLayoutChg chg="add del">
          <pc:chgData name="Cody Peacey (2404220)" userId="S::2404220@student.uwtsd.ac.uk::c61715be-090d-41a2-8824-9a6b14011cee" providerId="AD" clId="Web-{DF1E9490-505A-4D6A-3FAC-75ED63453ED5}" dt="2024-11-25T13:07:56.398" v="8"/>
          <pc:sldLayoutMkLst>
            <pc:docMk/>
            <pc:sldMasterMk cId="2460954070" sldId="2147483660"/>
            <pc:sldLayoutMk cId="949138452" sldId="2147483662"/>
          </pc:sldLayoutMkLst>
        </pc:sldLayoutChg>
        <pc:sldLayoutChg chg="add del">
          <pc:chgData name="Cody Peacey (2404220)" userId="S::2404220@student.uwtsd.ac.uk::c61715be-090d-41a2-8824-9a6b14011cee" providerId="AD" clId="Web-{DF1E9490-505A-4D6A-3FAC-75ED63453ED5}" dt="2024-11-25T13:07:56.398" v="8"/>
          <pc:sldLayoutMkLst>
            <pc:docMk/>
            <pc:sldMasterMk cId="2460954070" sldId="2147483660"/>
            <pc:sldLayoutMk cId="2591524520" sldId="2147483663"/>
          </pc:sldLayoutMkLst>
        </pc:sldLayoutChg>
        <pc:sldLayoutChg chg="add del">
          <pc:chgData name="Cody Peacey (2404220)" userId="S::2404220@student.uwtsd.ac.uk::c61715be-090d-41a2-8824-9a6b14011cee" providerId="AD" clId="Web-{DF1E9490-505A-4D6A-3FAC-75ED63453ED5}" dt="2024-11-25T13:07:56.398" v="8"/>
          <pc:sldLayoutMkLst>
            <pc:docMk/>
            <pc:sldMasterMk cId="2460954070" sldId="2147483660"/>
            <pc:sldLayoutMk cId="1203092039" sldId="2147483664"/>
          </pc:sldLayoutMkLst>
        </pc:sldLayoutChg>
        <pc:sldLayoutChg chg="add del">
          <pc:chgData name="Cody Peacey (2404220)" userId="S::2404220@student.uwtsd.ac.uk::c61715be-090d-41a2-8824-9a6b14011cee" providerId="AD" clId="Web-{DF1E9490-505A-4D6A-3FAC-75ED63453ED5}" dt="2024-11-25T13:07:56.398" v="8"/>
          <pc:sldLayoutMkLst>
            <pc:docMk/>
            <pc:sldMasterMk cId="2460954070" sldId="2147483660"/>
            <pc:sldLayoutMk cId="3733172339" sldId="2147483665"/>
          </pc:sldLayoutMkLst>
        </pc:sldLayoutChg>
        <pc:sldLayoutChg chg="add del">
          <pc:chgData name="Cody Peacey (2404220)" userId="S::2404220@student.uwtsd.ac.uk::c61715be-090d-41a2-8824-9a6b14011cee" providerId="AD" clId="Web-{DF1E9490-505A-4D6A-3FAC-75ED63453ED5}" dt="2024-11-25T13:07:56.398" v="8"/>
          <pc:sldLayoutMkLst>
            <pc:docMk/>
            <pc:sldMasterMk cId="2460954070" sldId="2147483660"/>
            <pc:sldLayoutMk cId="3210312558" sldId="2147483666"/>
          </pc:sldLayoutMkLst>
        </pc:sldLayoutChg>
        <pc:sldLayoutChg chg="add del">
          <pc:chgData name="Cody Peacey (2404220)" userId="S::2404220@student.uwtsd.ac.uk::c61715be-090d-41a2-8824-9a6b14011cee" providerId="AD" clId="Web-{DF1E9490-505A-4D6A-3FAC-75ED63453ED5}" dt="2024-11-25T13:07:56.398" v="8"/>
          <pc:sldLayoutMkLst>
            <pc:docMk/>
            <pc:sldMasterMk cId="2460954070" sldId="2147483660"/>
            <pc:sldLayoutMk cId="3146388984" sldId="2147483667"/>
          </pc:sldLayoutMkLst>
        </pc:sldLayoutChg>
        <pc:sldLayoutChg chg="add del">
          <pc:chgData name="Cody Peacey (2404220)" userId="S::2404220@student.uwtsd.ac.uk::c61715be-090d-41a2-8824-9a6b14011cee" providerId="AD" clId="Web-{DF1E9490-505A-4D6A-3FAC-75ED63453ED5}" dt="2024-11-25T13:07:56.398" v="8"/>
          <pc:sldLayoutMkLst>
            <pc:docMk/>
            <pc:sldMasterMk cId="2460954070" sldId="2147483660"/>
            <pc:sldLayoutMk cId="3171841454" sldId="2147483668"/>
          </pc:sldLayoutMkLst>
        </pc:sldLayoutChg>
        <pc:sldLayoutChg chg="add del">
          <pc:chgData name="Cody Peacey (2404220)" userId="S::2404220@student.uwtsd.ac.uk::c61715be-090d-41a2-8824-9a6b14011cee" providerId="AD" clId="Web-{DF1E9490-505A-4D6A-3FAC-75ED63453ED5}" dt="2024-11-25T13:07:56.398" v="8"/>
          <pc:sldLayoutMkLst>
            <pc:docMk/>
            <pc:sldMasterMk cId="2460954070" sldId="2147483660"/>
            <pc:sldLayoutMk cId="1718958274" sldId="2147483669"/>
          </pc:sldLayoutMkLst>
        </pc:sldLayoutChg>
        <pc:sldLayoutChg chg="add del">
          <pc:chgData name="Cody Peacey (2404220)" userId="S::2404220@student.uwtsd.ac.uk::c61715be-090d-41a2-8824-9a6b14011cee" providerId="AD" clId="Web-{DF1E9490-505A-4D6A-3FAC-75ED63453ED5}" dt="2024-11-25T13:07:56.398" v="8"/>
          <pc:sldLayoutMkLst>
            <pc:docMk/>
            <pc:sldMasterMk cId="2460954070" sldId="2147483660"/>
            <pc:sldLayoutMk cId="2202905451" sldId="2147483670"/>
          </pc:sldLayoutMkLst>
        </pc:sldLayoutChg>
        <pc:sldLayoutChg chg="add del">
          <pc:chgData name="Cody Peacey (2404220)" userId="S::2404220@student.uwtsd.ac.uk::c61715be-090d-41a2-8824-9a6b14011cee" providerId="AD" clId="Web-{DF1E9490-505A-4D6A-3FAC-75ED63453ED5}" dt="2024-11-25T13:07:56.398" v="8"/>
          <pc:sldLayoutMkLst>
            <pc:docMk/>
            <pc:sldMasterMk cId="2460954070" sldId="2147483660"/>
            <pc:sldLayoutMk cId="3479445657" sldId="2147483671"/>
          </pc:sldLayoutMkLst>
        </pc:sldLayoutChg>
      </pc:sldMasterChg>
      <pc:sldMasterChg chg="add del replId addSldLayout delSldLayout">
        <pc:chgData name="Cody Peacey (2404220)" userId="S::2404220@student.uwtsd.ac.uk::c61715be-090d-41a2-8824-9a6b14011cee" providerId="AD" clId="Web-{DF1E9490-505A-4D6A-3FAC-75ED63453ED5}" dt="2024-11-25T13:07:26.052" v="1"/>
        <pc:sldMasterMkLst>
          <pc:docMk/>
          <pc:sldMasterMk cId="4155684586" sldId="2147483672"/>
        </pc:sldMasterMkLst>
        <pc:sldLayoutChg chg="add del">
          <pc:chgData name="Cody Peacey (2404220)" userId="S::2404220@student.uwtsd.ac.uk::c61715be-090d-41a2-8824-9a6b14011cee" providerId="AD" clId="Web-{DF1E9490-505A-4D6A-3FAC-75ED63453ED5}" dt="2024-11-25T13:07:26.052" v="1"/>
          <pc:sldLayoutMkLst>
            <pc:docMk/>
            <pc:sldMasterMk cId="4155684586" sldId="2147483672"/>
            <pc:sldLayoutMk cId="4208612996" sldId="2147483673"/>
          </pc:sldLayoutMkLst>
        </pc:sldLayoutChg>
        <pc:sldLayoutChg chg="add del replId">
          <pc:chgData name="Cody Peacey (2404220)" userId="S::2404220@student.uwtsd.ac.uk::c61715be-090d-41a2-8824-9a6b14011cee" providerId="AD" clId="Web-{DF1E9490-505A-4D6A-3FAC-75ED63453ED5}" dt="2024-11-25T13:07:26.052" v="1"/>
          <pc:sldLayoutMkLst>
            <pc:docMk/>
            <pc:sldMasterMk cId="4155684586" sldId="2147483672"/>
            <pc:sldLayoutMk cId="2848903120" sldId="2147483674"/>
          </pc:sldLayoutMkLst>
        </pc:sldLayoutChg>
        <pc:sldLayoutChg chg="add del replId">
          <pc:chgData name="Cody Peacey (2404220)" userId="S::2404220@student.uwtsd.ac.uk::c61715be-090d-41a2-8824-9a6b14011cee" providerId="AD" clId="Web-{DF1E9490-505A-4D6A-3FAC-75ED63453ED5}" dt="2024-11-25T13:07:26.052" v="1"/>
          <pc:sldLayoutMkLst>
            <pc:docMk/>
            <pc:sldMasterMk cId="4155684586" sldId="2147483672"/>
            <pc:sldLayoutMk cId="613148331" sldId="2147483675"/>
          </pc:sldLayoutMkLst>
        </pc:sldLayoutChg>
        <pc:sldLayoutChg chg="add del replId">
          <pc:chgData name="Cody Peacey (2404220)" userId="S::2404220@student.uwtsd.ac.uk::c61715be-090d-41a2-8824-9a6b14011cee" providerId="AD" clId="Web-{DF1E9490-505A-4D6A-3FAC-75ED63453ED5}" dt="2024-11-25T13:07:26.052" v="1"/>
          <pc:sldLayoutMkLst>
            <pc:docMk/>
            <pc:sldMasterMk cId="4155684586" sldId="2147483672"/>
            <pc:sldLayoutMk cId="929421815" sldId="2147483676"/>
          </pc:sldLayoutMkLst>
        </pc:sldLayoutChg>
        <pc:sldLayoutChg chg="add del replId">
          <pc:chgData name="Cody Peacey (2404220)" userId="S::2404220@student.uwtsd.ac.uk::c61715be-090d-41a2-8824-9a6b14011cee" providerId="AD" clId="Web-{DF1E9490-505A-4D6A-3FAC-75ED63453ED5}" dt="2024-11-25T13:07:26.052" v="1"/>
          <pc:sldLayoutMkLst>
            <pc:docMk/>
            <pc:sldMasterMk cId="4155684586" sldId="2147483672"/>
            <pc:sldLayoutMk cId="2769845196" sldId="2147483677"/>
          </pc:sldLayoutMkLst>
        </pc:sldLayoutChg>
        <pc:sldLayoutChg chg="add del replId">
          <pc:chgData name="Cody Peacey (2404220)" userId="S::2404220@student.uwtsd.ac.uk::c61715be-090d-41a2-8824-9a6b14011cee" providerId="AD" clId="Web-{DF1E9490-505A-4D6A-3FAC-75ED63453ED5}" dt="2024-11-25T13:07:26.052" v="1"/>
          <pc:sldLayoutMkLst>
            <pc:docMk/>
            <pc:sldMasterMk cId="4155684586" sldId="2147483672"/>
            <pc:sldLayoutMk cId="414037429" sldId="2147483678"/>
          </pc:sldLayoutMkLst>
        </pc:sldLayoutChg>
        <pc:sldLayoutChg chg="add del replId">
          <pc:chgData name="Cody Peacey (2404220)" userId="S::2404220@student.uwtsd.ac.uk::c61715be-090d-41a2-8824-9a6b14011cee" providerId="AD" clId="Web-{DF1E9490-505A-4D6A-3FAC-75ED63453ED5}" dt="2024-11-25T13:07:26.052" v="1"/>
          <pc:sldLayoutMkLst>
            <pc:docMk/>
            <pc:sldMasterMk cId="4155684586" sldId="2147483672"/>
            <pc:sldLayoutMk cId="2389410431" sldId="2147483679"/>
          </pc:sldLayoutMkLst>
        </pc:sldLayoutChg>
        <pc:sldLayoutChg chg="add del replId">
          <pc:chgData name="Cody Peacey (2404220)" userId="S::2404220@student.uwtsd.ac.uk::c61715be-090d-41a2-8824-9a6b14011cee" providerId="AD" clId="Web-{DF1E9490-505A-4D6A-3FAC-75ED63453ED5}" dt="2024-11-25T13:07:26.052" v="1"/>
          <pc:sldLayoutMkLst>
            <pc:docMk/>
            <pc:sldMasterMk cId="4155684586" sldId="2147483672"/>
            <pc:sldLayoutMk cId="212825542" sldId="2147483680"/>
          </pc:sldLayoutMkLst>
        </pc:sldLayoutChg>
        <pc:sldLayoutChg chg="add del replId">
          <pc:chgData name="Cody Peacey (2404220)" userId="S::2404220@student.uwtsd.ac.uk::c61715be-090d-41a2-8824-9a6b14011cee" providerId="AD" clId="Web-{DF1E9490-505A-4D6A-3FAC-75ED63453ED5}" dt="2024-11-25T13:07:26.052" v="1"/>
          <pc:sldLayoutMkLst>
            <pc:docMk/>
            <pc:sldMasterMk cId="4155684586" sldId="2147483672"/>
            <pc:sldLayoutMk cId="3064899028" sldId="2147483681"/>
          </pc:sldLayoutMkLst>
        </pc:sldLayoutChg>
        <pc:sldLayoutChg chg="add del replId">
          <pc:chgData name="Cody Peacey (2404220)" userId="S::2404220@student.uwtsd.ac.uk::c61715be-090d-41a2-8824-9a6b14011cee" providerId="AD" clId="Web-{DF1E9490-505A-4D6A-3FAC-75ED63453ED5}" dt="2024-11-25T13:07:26.052" v="1"/>
          <pc:sldLayoutMkLst>
            <pc:docMk/>
            <pc:sldMasterMk cId="4155684586" sldId="2147483672"/>
            <pc:sldLayoutMk cId="2656836429" sldId="2147483682"/>
          </pc:sldLayoutMkLst>
        </pc:sldLayoutChg>
        <pc:sldLayoutChg chg="add del replId">
          <pc:chgData name="Cody Peacey (2404220)" userId="S::2404220@student.uwtsd.ac.uk::c61715be-090d-41a2-8824-9a6b14011cee" providerId="AD" clId="Web-{DF1E9490-505A-4D6A-3FAC-75ED63453ED5}" dt="2024-11-25T13:07:26.052" v="1"/>
          <pc:sldLayoutMkLst>
            <pc:docMk/>
            <pc:sldMasterMk cId="4155684586" sldId="2147483672"/>
            <pc:sldLayoutMk cId="101076844" sldId="2147483683"/>
          </pc:sldLayoutMkLst>
        </pc:sldLayoutChg>
      </pc:sldMasterChg>
      <pc:sldMasterChg chg="add del addSldLayout delSldLayout">
        <pc:chgData name="Cody Peacey (2404220)" userId="S::2404220@student.uwtsd.ac.uk::c61715be-090d-41a2-8824-9a6b14011cee" providerId="AD" clId="Web-{DF1E9490-505A-4D6A-3FAC-75ED63453ED5}" dt="2024-11-25T13:07:56.351" v="7"/>
        <pc:sldMasterMkLst>
          <pc:docMk/>
          <pc:sldMasterMk cId="2460417507" sldId="2147483685"/>
        </pc:sldMasterMkLst>
        <pc:sldLayoutChg chg="add del">
          <pc:chgData name="Cody Peacey (2404220)" userId="S::2404220@student.uwtsd.ac.uk::c61715be-090d-41a2-8824-9a6b14011cee" providerId="AD" clId="Web-{DF1E9490-505A-4D6A-3FAC-75ED63453ED5}" dt="2024-11-25T13:07:56.351" v="7"/>
          <pc:sldLayoutMkLst>
            <pc:docMk/>
            <pc:sldMasterMk cId="2460417507" sldId="2147483685"/>
            <pc:sldLayoutMk cId="2490661524" sldId="2147483674"/>
          </pc:sldLayoutMkLst>
        </pc:sldLayoutChg>
        <pc:sldLayoutChg chg="add del">
          <pc:chgData name="Cody Peacey (2404220)" userId="S::2404220@student.uwtsd.ac.uk::c61715be-090d-41a2-8824-9a6b14011cee" providerId="AD" clId="Web-{DF1E9490-505A-4D6A-3FAC-75ED63453ED5}" dt="2024-11-25T13:07:56.351" v="7"/>
          <pc:sldLayoutMkLst>
            <pc:docMk/>
            <pc:sldMasterMk cId="2460417507" sldId="2147483685"/>
            <pc:sldLayoutMk cId="3531361237" sldId="2147483675"/>
          </pc:sldLayoutMkLst>
        </pc:sldLayoutChg>
        <pc:sldLayoutChg chg="add del">
          <pc:chgData name="Cody Peacey (2404220)" userId="S::2404220@student.uwtsd.ac.uk::c61715be-090d-41a2-8824-9a6b14011cee" providerId="AD" clId="Web-{DF1E9490-505A-4D6A-3FAC-75ED63453ED5}" dt="2024-11-25T13:07:56.351" v="7"/>
          <pc:sldLayoutMkLst>
            <pc:docMk/>
            <pc:sldMasterMk cId="2460417507" sldId="2147483685"/>
            <pc:sldLayoutMk cId="3411077337" sldId="2147483676"/>
          </pc:sldLayoutMkLst>
        </pc:sldLayoutChg>
        <pc:sldLayoutChg chg="add del">
          <pc:chgData name="Cody Peacey (2404220)" userId="S::2404220@student.uwtsd.ac.uk::c61715be-090d-41a2-8824-9a6b14011cee" providerId="AD" clId="Web-{DF1E9490-505A-4D6A-3FAC-75ED63453ED5}" dt="2024-11-25T13:07:56.351" v="7"/>
          <pc:sldLayoutMkLst>
            <pc:docMk/>
            <pc:sldMasterMk cId="2460417507" sldId="2147483685"/>
            <pc:sldLayoutMk cId="3511219909" sldId="2147483677"/>
          </pc:sldLayoutMkLst>
        </pc:sldLayoutChg>
        <pc:sldLayoutChg chg="add del">
          <pc:chgData name="Cody Peacey (2404220)" userId="S::2404220@student.uwtsd.ac.uk::c61715be-090d-41a2-8824-9a6b14011cee" providerId="AD" clId="Web-{DF1E9490-505A-4D6A-3FAC-75ED63453ED5}" dt="2024-11-25T13:07:56.351" v="7"/>
          <pc:sldLayoutMkLst>
            <pc:docMk/>
            <pc:sldMasterMk cId="2460417507" sldId="2147483685"/>
            <pc:sldLayoutMk cId="3603219453" sldId="2147483678"/>
          </pc:sldLayoutMkLst>
        </pc:sldLayoutChg>
        <pc:sldLayoutChg chg="add del">
          <pc:chgData name="Cody Peacey (2404220)" userId="S::2404220@student.uwtsd.ac.uk::c61715be-090d-41a2-8824-9a6b14011cee" providerId="AD" clId="Web-{DF1E9490-505A-4D6A-3FAC-75ED63453ED5}" dt="2024-11-25T13:07:56.351" v="7"/>
          <pc:sldLayoutMkLst>
            <pc:docMk/>
            <pc:sldMasterMk cId="2460417507" sldId="2147483685"/>
            <pc:sldLayoutMk cId="2255049821" sldId="2147483679"/>
          </pc:sldLayoutMkLst>
        </pc:sldLayoutChg>
        <pc:sldLayoutChg chg="add del">
          <pc:chgData name="Cody Peacey (2404220)" userId="S::2404220@student.uwtsd.ac.uk::c61715be-090d-41a2-8824-9a6b14011cee" providerId="AD" clId="Web-{DF1E9490-505A-4D6A-3FAC-75ED63453ED5}" dt="2024-11-25T13:07:56.351" v="7"/>
          <pc:sldLayoutMkLst>
            <pc:docMk/>
            <pc:sldMasterMk cId="2460417507" sldId="2147483685"/>
            <pc:sldLayoutMk cId="3816665039" sldId="2147483680"/>
          </pc:sldLayoutMkLst>
        </pc:sldLayoutChg>
        <pc:sldLayoutChg chg="add del">
          <pc:chgData name="Cody Peacey (2404220)" userId="S::2404220@student.uwtsd.ac.uk::c61715be-090d-41a2-8824-9a6b14011cee" providerId="AD" clId="Web-{DF1E9490-505A-4D6A-3FAC-75ED63453ED5}" dt="2024-11-25T13:07:56.351" v="7"/>
          <pc:sldLayoutMkLst>
            <pc:docMk/>
            <pc:sldMasterMk cId="2460417507" sldId="2147483685"/>
            <pc:sldLayoutMk cId="911075904" sldId="2147483681"/>
          </pc:sldLayoutMkLst>
        </pc:sldLayoutChg>
        <pc:sldLayoutChg chg="add del">
          <pc:chgData name="Cody Peacey (2404220)" userId="S::2404220@student.uwtsd.ac.uk::c61715be-090d-41a2-8824-9a6b14011cee" providerId="AD" clId="Web-{DF1E9490-505A-4D6A-3FAC-75ED63453ED5}" dt="2024-11-25T13:07:56.351" v="7"/>
          <pc:sldLayoutMkLst>
            <pc:docMk/>
            <pc:sldMasterMk cId="2460417507" sldId="2147483685"/>
            <pc:sldLayoutMk cId="3779330354" sldId="2147483682"/>
          </pc:sldLayoutMkLst>
        </pc:sldLayoutChg>
        <pc:sldLayoutChg chg="add del">
          <pc:chgData name="Cody Peacey (2404220)" userId="S::2404220@student.uwtsd.ac.uk::c61715be-090d-41a2-8824-9a6b14011cee" providerId="AD" clId="Web-{DF1E9490-505A-4D6A-3FAC-75ED63453ED5}" dt="2024-11-25T13:07:56.351" v="7"/>
          <pc:sldLayoutMkLst>
            <pc:docMk/>
            <pc:sldMasterMk cId="2460417507" sldId="2147483685"/>
            <pc:sldLayoutMk cId="268072570" sldId="2147483683"/>
          </pc:sldLayoutMkLst>
        </pc:sldLayoutChg>
        <pc:sldLayoutChg chg="add del">
          <pc:chgData name="Cody Peacey (2404220)" userId="S::2404220@student.uwtsd.ac.uk::c61715be-090d-41a2-8824-9a6b14011cee" providerId="AD" clId="Web-{DF1E9490-505A-4D6A-3FAC-75ED63453ED5}" dt="2024-11-25T13:07:56.351" v="7"/>
          <pc:sldLayoutMkLst>
            <pc:docMk/>
            <pc:sldMasterMk cId="2460417507" sldId="2147483685"/>
            <pc:sldLayoutMk cId="1581258951" sldId="2147483684"/>
          </pc:sldLayoutMkLst>
        </pc:sldLayoutChg>
      </pc:sldMasterChg>
      <pc:sldMasterChg chg="add del addSldLayout delSldLayout">
        <pc:chgData name="Cody Peacey (2404220)" userId="S::2404220@student.uwtsd.ac.uk::c61715be-090d-41a2-8824-9a6b14011cee" providerId="AD" clId="Web-{DF1E9490-505A-4D6A-3FAC-75ED63453ED5}" dt="2024-11-25T13:07:53.398" v="5"/>
        <pc:sldMasterMkLst>
          <pc:docMk/>
          <pc:sldMasterMk cId="2114106370" sldId="2147483698"/>
        </pc:sldMasterMkLst>
        <pc:sldLayoutChg chg="add del">
          <pc:chgData name="Cody Peacey (2404220)" userId="S::2404220@student.uwtsd.ac.uk::c61715be-090d-41a2-8824-9a6b14011cee" providerId="AD" clId="Web-{DF1E9490-505A-4D6A-3FAC-75ED63453ED5}" dt="2024-11-25T13:07:53.398" v="5"/>
          <pc:sldLayoutMkLst>
            <pc:docMk/>
            <pc:sldMasterMk cId="2114106370" sldId="2147483698"/>
            <pc:sldLayoutMk cId="996665987" sldId="2147483687"/>
          </pc:sldLayoutMkLst>
        </pc:sldLayoutChg>
        <pc:sldLayoutChg chg="add del">
          <pc:chgData name="Cody Peacey (2404220)" userId="S::2404220@student.uwtsd.ac.uk::c61715be-090d-41a2-8824-9a6b14011cee" providerId="AD" clId="Web-{DF1E9490-505A-4D6A-3FAC-75ED63453ED5}" dt="2024-11-25T13:07:53.398" v="5"/>
          <pc:sldLayoutMkLst>
            <pc:docMk/>
            <pc:sldMasterMk cId="2114106370" sldId="2147483698"/>
            <pc:sldLayoutMk cId="1051863120" sldId="2147483688"/>
          </pc:sldLayoutMkLst>
        </pc:sldLayoutChg>
        <pc:sldLayoutChg chg="add del">
          <pc:chgData name="Cody Peacey (2404220)" userId="S::2404220@student.uwtsd.ac.uk::c61715be-090d-41a2-8824-9a6b14011cee" providerId="AD" clId="Web-{DF1E9490-505A-4D6A-3FAC-75ED63453ED5}" dt="2024-11-25T13:07:53.398" v="5"/>
          <pc:sldLayoutMkLst>
            <pc:docMk/>
            <pc:sldMasterMk cId="2114106370" sldId="2147483698"/>
            <pc:sldLayoutMk cId="3911447104" sldId="2147483689"/>
          </pc:sldLayoutMkLst>
        </pc:sldLayoutChg>
        <pc:sldLayoutChg chg="add del">
          <pc:chgData name="Cody Peacey (2404220)" userId="S::2404220@student.uwtsd.ac.uk::c61715be-090d-41a2-8824-9a6b14011cee" providerId="AD" clId="Web-{DF1E9490-505A-4D6A-3FAC-75ED63453ED5}" dt="2024-11-25T13:07:53.398" v="5"/>
          <pc:sldLayoutMkLst>
            <pc:docMk/>
            <pc:sldMasterMk cId="2114106370" sldId="2147483698"/>
            <pc:sldLayoutMk cId="4131099059" sldId="2147483690"/>
          </pc:sldLayoutMkLst>
        </pc:sldLayoutChg>
        <pc:sldLayoutChg chg="add del">
          <pc:chgData name="Cody Peacey (2404220)" userId="S::2404220@student.uwtsd.ac.uk::c61715be-090d-41a2-8824-9a6b14011cee" providerId="AD" clId="Web-{DF1E9490-505A-4D6A-3FAC-75ED63453ED5}" dt="2024-11-25T13:07:53.398" v="5"/>
          <pc:sldLayoutMkLst>
            <pc:docMk/>
            <pc:sldMasterMk cId="2114106370" sldId="2147483698"/>
            <pc:sldLayoutMk cId="3868232593" sldId="2147483691"/>
          </pc:sldLayoutMkLst>
        </pc:sldLayoutChg>
        <pc:sldLayoutChg chg="add del">
          <pc:chgData name="Cody Peacey (2404220)" userId="S::2404220@student.uwtsd.ac.uk::c61715be-090d-41a2-8824-9a6b14011cee" providerId="AD" clId="Web-{DF1E9490-505A-4D6A-3FAC-75ED63453ED5}" dt="2024-11-25T13:07:53.398" v="5"/>
          <pc:sldLayoutMkLst>
            <pc:docMk/>
            <pc:sldMasterMk cId="2114106370" sldId="2147483698"/>
            <pc:sldLayoutMk cId="620535917" sldId="2147483692"/>
          </pc:sldLayoutMkLst>
        </pc:sldLayoutChg>
        <pc:sldLayoutChg chg="add del">
          <pc:chgData name="Cody Peacey (2404220)" userId="S::2404220@student.uwtsd.ac.uk::c61715be-090d-41a2-8824-9a6b14011cee" providerId="AD" clId="Web-{DF1E9490-505A-4D6A-3FAC-75ED63453ED5}" dt="2024-11-25T13:07:53.398" v="5"/>
          <pc:sldLayoutMkLst>
            <pc:docMk/>
            <pc:sldMasterMk cId="2114106370" sldId="2147483698"/>
            <pc:sldLayoutMk cId="3824695710" sldId="2147483693"/>
          </pc:sldLayoutMkLst>
        </pc:sldLayoutChg>
        <pc:sldLayoutChg chg="add del">
          <pc:chgData name="Cody Peacey (2404220)" userId="S::2404220@student.uwtsd.ac.uk::c61715be-090d-41a2-8824-9a6b14011cee" providerId="AD" clId="Web-{DF1E9490-505A-4D6A-3FAC-75ED63453ED5}" dt="2024-11-25T13:07:53.398" v="5"/>
          <pc:sldLayoutMkLst>
            <pc:docMk/>
            <pc:sldMasterMk cId="2114106370" sldId="2147483698"/>
            <pc:sldLayoutMk cId="3396198756" sldId="2147483694"/>
          </pc:sldLayoutMkLst>
        </pc:sldLayoutChg>
        <pc:sldLayoutChg chg="add del">
          <pc:chgData name="Cody Peacey (2404220)" userId="S::2404220@student.uwtsd.ac.uk::c61715be-090d-41a2-8824-9a6b14011cee" providerId="AD" clId="Web-{DF1E9490-505A-4D6A-3FAC-75ED63453ED5}" dt="2024-11-25T13:07:53.398" v="5"/>
          <pc:sldLayoutMkLst>
            <pc:docMk/>
            <pc:sldMasterMk cId="2114106370" sldId="2147483698"/>
            <pc:sldLayoutMk cId="2675336582" sldId="2147483695"/>
          </pc:sldLayoutMkLst>
        </pc:sldLayoutChg>
        <pc:sldLayoutChg chg="add del">
          <pc:chgData name="Cody Peacey (2404220)" userId="S::2404220@student.uwtsd.ac.uk::c61715be-090d-41a2-8824-9a6b14011cee" providerId="AD" clId="Web-{DF1E9490-505A-4D6A-3FAC-75ED63453ED5}" dt="2024-11-25T13:07:53.398" v="5"/>
          <pc:sldLayoutMkLst>
            <pc:docMk/>
            <pc:sldMasterMk cId="2114106370" sldId="2147483698"/>
            <pc:sldLayoutMk cId="2788466273" sldId="2147483696"/>
          </pc:sldLayoutMkLst>
        </pc:sldLayoutChg>
        <pc:sldLayoutChg chg="add del">
          <pc:chgData name="Cody Peacey (2404220)" userId="S::2404220@student.uwtsd.ac.uk::c61715be-090d-41a2-8824-9a6b14011cee" providerId="AD" clId="Web-{DF1E9490-505A-4D6A-3FAC-75ED63453ED5}" dt="2024-11-25T13:07:53.398" v="5"/>
          <pc:sldLayoutMkLst>
            <pc:docMk/>
            <pc:sldMasterMk cId="2114106370" sldId="2147483698"/>
            <pc:sldLayoutMk cId="2607820175" sldId="2147483697"/>
          </pc:sldLayoutMkLst>
        </pc:sldLayoutChg>
      </pc:sldMasterChg>
      <pc:sldMasterChg chg="add addSldLayout">
        <pc:chgData name="Cody Peacey (2404220)" userId="S::2404220@student.uwtsd.ac.uk::c61715be-090d-41a2-8824-9a6b14011cee" providerId="AD" clId="Web-{DF1E9490-505A-4D6A-3FAC-75ED63453ED5}" dt="2024-11-25T13:07:56.398" v="8"/>
        <pc:sldMasterMkLst>
          <pc:docMk/>
          <pc:sldMasterMk cId="910202069" sldId="2147483711"/>
        </pc:sldMasterMkLst>
        <pc:sldLayoutChg chg="add">
          <pc:chgData name="Cody Peacey (2404220)" userId="S::2404220@student.uwtsd.ac.uk::c61715be-090d-41a2-8824-9a6b14011cee" providerId="AD" clId="Web-{DF1E9490-505A-4D6A-3FAC-75ED63453ED5}" dt="2024-11-25T13:07:56.398" v="8"/>
          <pc:sldLayoutMkLst>
            <pc:docMk/>
            <pc:sldMasterMk cId="910202069" sldId="2147483711"/>
            <pc:sldLayoutMk cId="3332826315" sldId="2147483700"/>
          </pc:sldLayoutMkLst>
        </pc:sldLayoutChg>
        <pc:sldLayoutChg chg="add">
          <pc:chgData name="Cody Peacey (2404220)" userId="S::2404220@student.uwtsd.ac.uk::c61715be-090d-41a2-8824-9a6b14011cee" providerId="AD" clId="Web-{DF1E9490-505A-4D6A-3FAC-75ED63453ED5}" dt="2024-11-25T13:07:56.398" v="8"/>
          <pc:sldLayoutMkLst>
            <pc:docMk/>
            <pc:sldMasterMk cId="910202069" sldId="2147483711"/>
            <pc:sldLayoutMk cId="3892673408" sldId="2147483701"/>
          </pc:sldLayoutMkLst>
        </pc:sldLayoutChg>
        <pc:sldLayoutChg chg="add">
          <pc:chgData name="Cody Peacey (2404220)" userId="S::2404220@student.uwtsd.ac.uk::c61715be-090d-41a2-8824-9a6b14011cee" providerId="AD" clId="Web-{DF1E9490-505A-4D6A-3FAC-75ED63453ED5}" dt="2024-11-25T13:07:56.398" v="8"/>
          <pc:sldLayoutMkLst>
            <pc:docMk/>
            <pc:sldMasterMk cId="910202069" sldId="2147483711"/>
            <pc:sldLayoutMk cId="2441048527" sldId="2147483702"/>
          </pc:sldLayoutMkLst>
        </pc:sldLayoutChg>
        <pc:sldLayoutChg chg="add">
          <pc:chgData name="Cody Peacey (2404220)" userId="S::2404220@student.uwtsd.ac.uk::c61715be-090d-41a2-8824-9a6b14011cee" providerId="AD" clId="Web-{DF1E9490-505A-4D6A-3FAC-75ED63453ED5}" dt="2024-11-25T13:07:56.398" v="8"/>
          <pc:sldLayoutMkLst>
            <pc:docMk/>
            <pc:sldMasterMk cId="910202069" sldId="2147483711"/>
            <pc:sldLayoutMk cId="1470369647" sldId="2147483703"/>
          </pc:sldLayoutMkLst>
        </pc:sldLayoutChg>
        <pc:sldLayoutChg chg="add">
          <pc:chgData name="Cody Peacey (2404220)" userId="S::2404220@student.uwtsd.ac.uk::c61715be-090d-41a2-8824-9a6b14011cee" providerId="AD" clId="Web-{DF1E9490-505A-4D6A-3FAC-75ED63453ED5}" dt="2024-11-25T13:07:56.398" v="8"/>
          <pc:sldLayoutMkLst>
            <pc:docMk/>
            <pc:sldMasterMk cId="910202069" sldId="2147483711"/>
            <pc:sldLayoutMk cId="2184519020" sldId="2147483704"/>
          </pc:sldLayoutMkLst>
        </pc:sldLayoutChg>
        <pc:sldLayoutChg chg="add">
          <pc:chgData name="Cody Peacey (2404220)" userId="S::2404220@student.uwtsd.ac.uk::c61715be-090d-41a2-8824-9a6b14011cee" providerId="AD" clId="Web-{DF1E9490-505A-4D6A-3FAC-75ED63453ED5}" dt="2024-11-25T13:07:56.398" v="8"/>
          <pc:sldLayoutMkLst>
            <pc:docMk/>
            <pc:sldMasterMk cId="910202069" sldId="2147483711"/>
            <pc:sldLayoutMk cId="2090539782" sldId="2147483705"/>
          </pc:sldLayoutMkLst>
        </pc:sldLayoutChg>
        <pc:sldLayoutChg chg="add">
          <pc:chgData name="Cody Peacey (2404220)" userId="S::2404220@student.uwtsd.ac.uk::c61715be-090d-41a2-8824-9a6b14011cee" providerId="AD" clId="Web-{DF1E9490-505A-4D6A-3FAC-75ED63453ED5}" dt="2024-11-25T13:07:56.398" v="8"/>
          <pc:sldLayoutMkLst>
            <pc:docMk/>
            <pc:sldMasterMk cId="910202069" sldId="2147483711"/>
            <pc:sldLayoutMk cId="1148902098" sldId="2147483706"/>
          </pc:sldLayoutMkLst>
        </pc:sldLayoutChg>
        <pc:sldLayoutChg chg="add">
          <pc:chgData name="Cody Peacey (2404220)" userId="S::2404220@student.uwtsd.ac.uk::c61715be-090d-41a2-8824-9a6b14011cee" providerId="AD" clId="Web-{DF1E9490-505A-4D6A-3FAC-75ED63453ED5}" dt="2024-11-25T13:07:56.398" v="8"/>
          <pc:sldLayoutMkLst>
            <pc:docMk/>
            <pc:sldMasterMk cId="910202069" sldId="2147483711"/>
            <pc:sldLayoutMk cId="3152625777" sldId="2147483707"/>
          </pc:sldLayoutMkLst>
        </pc:sldLayoutChg>
        <pc:sldLayoutChg chg="add">
          <pc:chgData name="Cody Peacey (2404220)" userId="S::2404220@student.uwtsd.ac.uk::c61715be-090d-41a2-8824-9a6b14011cee" providerId="AD" clId="Web-{DF1E9490-505A-4D6A-3FAC-75ED63453ED5}" dt="2024-11-25T13:07:56.398" v="8"/>
          <pc:sldLayoutMkLst>
            <pc:docMk/>
            <pc:sldMasterMk cId="910202069" sldId="2147483711"/>
            <pc:sldLayoutMk cId="2067377583" sldId="2147483708"/>
          </pc:sldLayoutMkLst>
        </pc:sldLayoutChg>
        <pc:sldLayoutChg chg="add">
          <pc:chgData name="Cody Peacey (2404220)" userId="S::2404220@student.uwtsd.ac.uk::c61715be-090d-41a2-8824-9a6b14011cee" providerId="AD" clId="Web-{DF1E9490-505A-4D6A-3FAC-75ED63453ED5}" dt="2024-11-25T13:07:56.398" v="8"/>
          <pc:sldLayoutMkLst>
            <pc:docMk/>
            <pc:sldMasterMk cId="910202069" sldId="2147483711"/>
            <pc:sldLayoutMk cId="1727024067" sldId="2147483709"/>
          </pc:sldLayoutMkLst>
        </pc:sldLayoutChg>
        <pc:sldLayoutChg chg="add">
          <pc:chgData name="Cody Peacey (2404220)" userId="S::2404220@student.uwtsd.ac.uk::c61715be-090d-41a2-8824-9a6b14011cee" providerId="AD" clId="Web-{DF1E9490-505A-4D6A-3FAC-75ED63453ED5}" dt="2024-11-25T13:07:56.398" v="8"/>
          <pc:sldLayoutMkLst>
            <pc:docMk/>
            <pc:sldMasterMk cId="910202069" sldId="2147483711"/>
            <pc:sldLayoutMk cId="4141652747" sldId="2147483710"/>
          </pc:sldLayoutMkLst>
        </pc:sldLayoutChg>
      </pc:sldMasterChg>
    </pc:docChg>
  </pc:docChgLst>
  <pc:docChgLst>
    <pc:chgData name="Cody Peacey (2404220)" userId="S::2404220@student.uwtsd.ac.uk::c61715be-090d-41a2-8824-9a6b14011cee" providerId="AD" clId="Web-{304445DA-F46F-245D-4126-878B6A7C4239}"/>
    <pc:docChg chg="addSld delSld modSld">
      <pc:chgData name="Cody Peacey (2404220)" userId="S::2404220@student.uwtsd.ac.uk::c61715be-090d-41a2-8824-9a6b14011cee" providerId="AD" clId="Web-{304445DA-F46F-245D-4126-878B6A7C4239}" dt="2024-12-04T13:43:57.193" v="580" actId="20577"/>
      <pc:docMkLst>
        <pc:docMk/>
      </pc:docMkLst>
      <pc:sldChg chg="modSp">
        <pc:chgData name="Cody Peacey (2404220)" userId="S::2404220@student.uwtsd.ac.uk::c61715be-090d-41a2-8824-9a6b14011cee" providerId="AD" clId="Web-{304445DA-F46F-245D-4126-878B6A7C4239}" dt="2024-12-04T13:34:43.708" v="340" actId="20577"/>
        <pc:sldMkLst>
          <pc:docMk/>
          <pc:sldMk cId="1369410755" sldId="258"/>
        </pc:sldMkLst>
        <pc:spChg chg="mod">
          <ac:chgData name="Cody Peacey (2404220)" userId="S::2404220@student.uwtsd.ac.uk::c61715be-090d-41a2-8824-9a6b14011cee" providerId="AD" clId="Web-{304445DA-F46F-245D-4126-878B6A7C4239}" dt="2024-12-04T13:34:43.708" v="340" actId="20577"/>
          <ac:spMkLst>
            <pc:docMk/>
            <pc:sldMk cId="1369410755" sldId="258"/>
            <ac:spMk id="3" creationId="{F7352FC8-CA26-7318-C30B-CCDED50D5A72}"/>
          </ac:spMkLst>
        </pc:spChg>
      </pc:sldChg>
      <pc:sldChg chg="modSp">
        <pc:chgData name="Cody Peacey (2404220)" userId="S::2404220@student.uwtsd.ac.uk::c61715be-090d-41a2-8824-9a6b14011cee" providerId="AD" clId="Web-{304445DA-F46F-245D-4126-878B6A7C4239}" dt="2024-12-04T13:35:35.881" v="350" actId="20577"/>
        <pc:sldMkLst>
          <pc:docMk/>
          <pc:sldMk cId="490389104" sldId="259"/>
        </pc:sldMkLst>
        <pc:spChg chg="mod">
          <ac:chgData name="Cody Peacey (2404220)" userId="S::2404220@student.uwtsd.ac.uk::c61715be-090d-41a2-8824-9a6b14011cee" providerId="AD" clId="Web-{304445DA-F46F-245D-4126-878B6A7C4239}" dt="2024-12-04T13:35:35.881" v="350" actId="20577"/>
          <ac:spMkLst>
            <pc:docMk/>
            <pc:sldMk cId="490389104" sldId="259"/>
            <ac:spMk id="3" creationId="{1F319F56-F616-962C-DE29-6C3DC05D25F5}"/>
          </ac:spMkLst>
        </pc:spChg>
      </pc:sldChg>
      <pc:sldChg chg="addSp delSp modSp">
        <pc:chgData name="Cody Peacey (2404220)" userId="S::2404220@student.uwtsd.ac.uk::c61715be-090d-41a2-8824-9a6b14011cee" providerId="AD" clId="Web-{304445DA-F46F-245D-4126-878B6A7C4239}" dt="2024-12-04T12:37:10.726" v="197"/>
        <pc:sldMkLst>
          <pc:docMk/>
          <pc:sldMk cId="2678356036" sldId="262"/>
        </pc:sldMkLst>
        <pc:spChg chg="mod">
          <ac:chgData name="Cody Peacey (2404220)" userId="S::2404220@student.uwtsd.ac.uk::c61715be-090d-41a2-8824-9a6b14011cee" providerId="AD" clId="Web-{304445DA-F46F-245D-4126-878B6A7C4239}" dt="2024-12-04T12:37:07.632" v="195" actId="20577"/>
          <ac:spMkLst>
            <pc:docMk/>
            <pc:sldMk cId="2678356036" sldId="262"/>
            <ac:spMk id="2" creationId="{6B594537-5EEB-CC7F-741E-0CA57CF50BA8}"/>
          </ac:spMkLst>
        </pc:spChg>
        <pc:spChg chg="del">
          <ac:chgData name="Cody Peacey (2404220)" userId="S::2404220@student.uwtsd.ac.uk::c61715be-090d-41a2-8824-9a6b14011cee" providerId="AD" clId="Web-{304445DA-F46F-245D-4126-878B6A7C4239}" dt="2024-12-04T12:02:52.326" v="72"/>
          <ac:spMkLst>
            <pc:docMk/>
            <pc:sldMk cId="2678356036" sldId="262"/>
            <ac:spMk id="3" creationId="{86FBE92D-D470-085D-3569-9A1C06F502C1}"/>
          </ac:spMkLst>
        </pc:spChg>
        <pc:spChg chg="add del mod">
          <ac:chgData name="Cody Peacey (2404220)" userId="S::2404220@student.uwtsd.ac.uk::c61715be-090d-41a2-8824-9a6b14011cee" providerId="AD" clId="Web-{304445DA-F46F-245D-4126-878B6A7C4239}" dt="2024-12-04T12:37:08.304" v="196"/>
          <ac:spMkLst>
            <pc:docMk/>
            <pc:sldMk cId="2678356036" sldId="262"/>
            <ac:spMk id="5" creationId="{2F89FD21-90BA-1B1F-7E2D-2FCAA48D58ED}"/>
          </ac:spMkLst>
        </pc:spChg>
        <pc:spChg chg="add del mod">
          <ac:chgData name="Cody Peacey (2404220)" userId="S::2404220@student.uwtsd.ac.uk::c61715be-090d-41a2-8824-9a6b14011cee" providerId="AD" clId="Web-{304445DA-F46F-245D-4126-878B6A7C4239}" dt="2024-12-04T12:37:10.726" v="197"/>
          <ac:spMkLst>
            <pc:docMk/>
            <pc:sldMk cId="2678356036" sldId="262"/>
            <ac:spMk id="8" creationId="{37AB2F3A-0D07-E919-7504-CB17BD933850}"/>
          </ac:spMkLst>
        </pc:spChg>
        <pc:spChg chg="add del mod">
          <ac:chgData name="Cody Peacey (2404220)" userId="S::2404220@student.uwtsd.ac.uk::c61715be-090d-41a2-8824-9a6b14011cee" providerId="AD" clId="Web-{304445DA-F46F-245D-4126-878B6A7C4239}" dt="2024-12-04T12:37:04.757" v="180"/>
          <ac:spMkLst>
            <pc:docMk/>
            <pc:sldMk cId="2678356036" sldId="262"/>
            <ac:spMk id="10" creationId="{9A2FA5CF-87A2-06C4-7406-3D78CF0539BE}"/>
          </ac:spMkLst>
        </pc:spChg>
        <pc:spChg chg="add del mod">
          <ac:chgData name="Cody Peacey (2404220)" userId="S::2404220@student.uwtsd.ac.uk::c61715be-090d-41a2-8824-9a6b14011cee" providerId="AD" clId="Web-{304445DA-F46F-245D-4126-878B6A7C4239}" dt="2024-12-04T12:37:02.351" v="176"/>
          <ac:spMkLst>
            <pc:docMk/>
            <pc:sldMk cId="2678356036" sldId="262"/>
            <ac:spMk id="13" creationId="{A1C912DE-BF00-D9EF-9D27-5E11FD467ED8}"/>
          </ac:spMkLst>
        </pc:spChg>
        <pc:spChg chg="add del mod">
          <ac:chgData name="Cody Peacey (2404220)" userId="S::2404220@student.uwtsd.ac.uk::c61715be-090d-41a2-8824-9a6b14011cee" providerId="AD" clId="Web-{304445DA-F46F-245D-4126-878B6A7C4239}" dt="2024-12-04T12:37:00.647" v="171"/>
          <ac:spMkLst>
            <pc:docMk/>
            <pc:sldMk cId="2678356036" sldId="262"/>
            <ac:spMk id="16" creationId="{A4C75F0F-B5FF-E3A0-A264-06FDB9E6F3E4}"/>
          </ac:spMkLst>
        </pc:spChg>
        <pc:picChg chg="add del mod ord">
          <ac:chgData name="Cody Peacey (2404220)" userId="S::2404220@student.uwtsd.ac.uk::c61715be-090d-41a2-8824-9a6b14011cee" providerId="AD" clId="Web-{304445DA-F46F-245D-4126-878B6A7C4239}" dt="2024-12-04T12:37:10.726" v="197"/>
          <ac:picMkLst>
            <pc:docMk/>
            <pc:sldMk cId="2678356036" sldId="262"/>
            <ac:picMk id="4" creationId="{D98020CC-9CAE-16B7-24C6-DEE683C3C501}"/>
          </ac:picMkLst>
        </pc:picChg>
        <pc:picChg chg="add del mod ord">
          <ac:chgData name="Cody Peacey (2404220)" userId="S::2404220@student.uwtsd.ac.uk::c61715be-090d-41a2-8824-9a6b14011cee" providerId="AD" clId="Web-{304445DA-F46F-245D-4126-878B6A7C4239}" dt="2024-12-04T12:37:04.757" v="181"/>
          <ac:picMkLst>
            <pc:docMk/>
            <pc:sldMk cId="2678356036" sldId="262"/>
            <ac:picMk id="9" creationId="{427C524E-D78D-C47B-BE41-D17E2604A694}"/>
          </ac:picMkLst>
        </pc:picChg>
        <pc:picChg chg="add del mod">
          <ac:chgData name="Cody Peacey (2404220)" userId="S::2404220@student.uwtsd.ac.uk::c61715be-090d-41a2-8824-9a6b14011cee" providerId="AD" clId="Web-{304445DA-F46F-245D-4126-878B6A7C4239}" dt="2024-12-04T12:37:02.351" v="177"/>
          <ac:picMkLst>
            <pc:docMk/>
            <pc:sldMk cId="2678356036" sldId="262"/>
            <ac:picMk id="12" creationId="{92ACF98A-2B6B-F713-3063-3DCFFA6A603A}"/>
          </ac:picMkLst>
        </pc:picChg>
      </pc:sldChg>
      <pc:sldChg chg="modSp">
        <pc:chgData name="Cody Peacey (2404220)" userId="S::2404220@student.uwtsd.ac.uk::c61715be-090d-41a2-8824-9a6b14011cee" providerId="AD" clId="Web-{304445DA-F46F-245D-4126-878B6A7C4239}" dt="2024-12-04T13:43:43.880" v="577" actId="20577"/>
        <pc:sldMkLst>
          <pc:docMk/>
          <pc:sldMk cId="3316810478" sldId="263"/>
        </pc:sldMkLst>
        <pc:spChg chg="mod">
          <ac:chgData name="Cody Peacey (2404220)" userId="S::2404220@student.uwtsd.ac.uk::c61715be-090d-41a2-8824-9a6b14011cee" providerId="AD" clId="Web-{304445DA-F46F-245D-4126-878B6A7C4239}" dt="2024-12-04T13:43:43.880" v="577" actId="20577"/>
          <ac:spMkLst>
            <pc:docMk/>
            <pc:sldMk cId="3316810478" sldId="263"/>
            <ac:spMk id="3" creationId="{B9A191FD-1315-2FB8-D4BD-438578A3B327}"/>
          </ac:spMkLst>
        </pc:spChg>
      </pc:sldChg>
      <pc:sldChg chg="modSp">
        <pc:chgData name="Cody Peacey (2404220)" userId="S::2404220@student.uwtsd.ac.uk::c61715be-090d-41a2-8824-9a6b14011cee" providerId="AD" clId="Web-{304445DA-F46F-245D-4126-878B6A7C4239}" dt="2024-12-04T12:25:43.733" v="104" actId="20577"/>
        <pc:sldMkLst>
          <pc:docMk/>
          <pc:sldMk cId="2177633921" sldId="265"/>
        </pc:sldMkLst>
        <pc:spChg chg="mod">
          <ac:chgData name="Cody Peacey (2404220)" userId="S::2404220@student.uwtsd.ac.uk::c61715be-090d-41a2-8824-9a6b14011cee" providerId="AD" clId="Web-{304445DA-F46F-245D-4126-878B6A7C4239}" dt="2024-12-04T11:46:57.589" v="4" actId="20577"/>
          <ac:spMkLst>
            <pc:docMk/>
            <pc:sldMk cId="2177633921" sldId="265"/>
            <ac:spMk id="2" creationId="{DAB502FF-DB4A-F311-2ED4-77A6147C77E4}"/>
          </ac:spMkLst>
        </pc:spChg>
        <pc:spChg chg="mod">
          <ac:chgData name="Cody Peacey (2404220)" userId="S::2404220@student.uwtsd.ac.uk::c61715be-090d-41a2-8824-9a6b14011cee" providerId="AD" clId="Web-{304445DA-F46F-245D-4126-878B6A7C4239}" dt="2024-12-04T12:25:43.733" v="104" actId="20577"/>
          <ac:spMkLst>
            <pc:docMk/>
            <pc:sldMk cId="2177633921" sldId="265"/>
            <ac:spMk id="3" creationId="{3C9A7721-B930-56DE-AE4B-AF5B0B147A2A}"/>
          </ac:spMkLst>
        </pc:spChg>
      </pc:sldChg>
      <pc:sldChg chg="modSp new">
        <pc:chgData name="Cody Peacey (2404220)" userId="S::2404220@student.uwtsd.ac.uk::c61715be-090d-41a2-8824-9a6b14011cee" providerId="AD" clId="Web-{304445DA-F46F-245D-4126-878B6A7C4239}" dt="2024-12-04T13:43:57.193" v="580" actId="20577"/>
        <pc:sldMkLst>
          <pc:docMk/>
          <pc:sldMk cId="1621979129" sldId="266"/>
        </pc:sldMkLst>
        <pc:spChg chg="mod">
          <ac:chgData name="Cody Peacey (2404220)" userId="S::2404220@student.uwtsd.ac.uk::c61715be-090d-41a2-8824-9a6b14011cee" providerId="AD" clId="Web-{304445DA-F46F-245D-4126-878B6A7C4239}" dt="2024-12-04T13:14:07.485" v="203" actId="20577"/>
          <ac:spMkLst>
            <pc:docMk/>
            <pc:sldMk cId="1621979129" sldId="266"/>
            <ac:spMk id="2" creationId="{F464F6F4-FBE0-715A-5204-D8627F649E14}"/>
          </ac:spMkLst>
        </pc:spChg>
        <pc:spChg chg="mod">
          <ac:chgData name="Cody Peacey (2404220)" userId="S::2404220@student.uwtsd.ac.uk::c61715be-090d-41a2-8824-9a6b14011cee" providerId="AD" clId="Web-{304445DA-F46F-245D-4126-878B6A7C4239}" dt="2024-12-04T13:43:57.193" v="580" actId="20577"/>
          <ac:spMkLst>
            <pc:docMk/>
            <pc:sldMk cId="1621979129" sldId="266"/>
            <ac:spMk id="3" creationId="{624AEFA7-0EE8-DB7B-F7C7-66877B0B3C48}"/>
          </ac:spMkLst>
        </pc:spChg>
      </pc:sldChg>
      <pc:sldChg chg="modSp new">
        <pc:chgData name="Cody Peacey (2404220)" userId="S::2404220@student.uwtsd.ac.uk::c61715be-090d-41a2-8824-9a6b14011cee" providerId="AD" clId="Web-{304445DA-F46F-245D-4126-878B6A7C4239}" dt="2024-12-04T13:43:49.474" v="578" actId="20577"/>
        <pc:sldMkLst>
          <pc:docMk/>
          <pc:sldMk cId="3719094117" sldId="267"/>
        </pc:sldMkLst>
        <pc:spChg chg="mod">
          <ac:chgData name="Cody Peacey (2404220)" userId="S::2404220@student.uwtsd.ac.uk::c61715be-090d-41a2-8824-9a6b14011cee" providerId="AD" clId="Web-{304445DA-F46F-245D-4126-878B6A7C4239}" dt="2024-12-04T13:14:22.220" v="209" actId="20577"/>
          <ac:spMkLst>
            <pc:docMk/>
            <pc:sldMk cId="3719094117" sldId="267"/>
            <ac:spMk id="2" creationId="{69E8B935-6C06-B94A-E7CD-7D5E7FFD2001}"/>
          </ac:spMkLst>
        </pc:spChg>
        <pc:spChg chg="mod">
          <ac:chgData name="Cody Peacey (2404220)" userId="S::2404220@student.uwtsd.ac.uk::c61715be-090d-41a2-8824-9a6b14011cee" providerId="AD" clId="Web-{304445DA-F46F-245D-4126-878B6A7C4239}" dt="2024-12-04T13:43:49.474" v="578" actId="20577"/>
          <ac:spMkLst>
            <pc:docMk/>
            <pc:sldMk cId="3719094117" sldId="267"/>
            <ac:spMk id="3" creationId="{254BE188-D932-777C-8B76-0B69C8531DFE}"/>
          </ac:spMkLst>
        </pc:spChg>
      </pc:sldChg>
      <pc:sldChg chg="new del">
        <pc:chgData name="Cody Peacey (2404220)" userId="S::2404220@student.uwtsd.ac.uk::c61715be-090d-41a2-8824-9a6b14011cee" providerId="AD" clId="Web-{304445DA-F46F-245D-4126-878B6A7C4239}" dt="2024-12-04T13:36:50.009" v="352"/>
        <pc:sldMkLst>
          <pc:docMk/>
          <pc:sldMk cId="259850432" sldId="268"/>
        </pc:sldMkLst>
      </pc:sldChg>
    </pc:docChg>
  </pc:docChgLst>
  <pc:docChgLst>
    <pc:chgData name="Cody Peacey (2404220)" userId="S::2404220@student.uwtsd.ac.uk::c61715be-090d-41a2-8824-9a6b14011cee" providerId="AD" clId="Web-{701D39E9-DBFA-DADE-C8AD-8B61D69CD1BD}"/>
    <pc:docChg chg="modSld">
      <pc:chgData name="Cody Peacey (2404220)" userId="S::2404220@student.uwtsd.ac.uk::c61715be-090d-41a2-8824-9a6b14011cee" providerId="AD" clId="Web-{701D39E9-DBFA-DADE-C8AD-8B61D69CD1BD}" dt="2024-12-06T15:27:15.515" v="264" actId="20577"/>
      <pc:docMkLst>
        <pc:docMk/>
      </pc:docMkLst>
      <pc:sldChg chg="modSp">
        <pc:chgData name="Cody Peacey (2404220)" userId="S::2404220@student.uwtsd.ac.uk::c61715be-090d-41a2-8824-9a6b14011cee" providerId="AD" clId="Web-{701D39E9-DBFA-DADE-C8AD-8B61D69CD1BD}" dt="2024-12-06T15:18:21.766" v="147" actId="20577"/>
        <pc:sldMkLst>
          <pc:docMk/>
          <pc:sldMk cId="3865518582" sldId="257"/>
        </pc:sldMkLst>
        <pc:spChg chg="mod">
          <ac:chgData name="Cody Peacey (2404220)" userId="S::2404220@student.uwtsd.ac.uk::c61715be-090d-41a2-8824-9a6b14011cee" providerId="AD" clId="Web-{701D39E9-DBFA-DADE-C8AD-8B61D69CD1BD}" dt="2024-12-06T15:18:21.766" v="147" actId="20577"/>
          <ac:spMkLst>
            <pc:docMk/>
            <pc:sldMk cId="3865518582" sldId="257"/>
            <ac:spMk id="3" creationId="{9EF4B141-272A-DA53-5521-163203A55AD5}"/>
          </ac:spMkLst>
        </pc:spChg>
      </pc:sldChg>
      <pc:sldChg chg="modSp">
        <pc:chgData name="Cody Peacey (2404220)" userId="S::2404220@student.uwtsd.ac.uk::c61715be-090d-41a2-8824-9a6b14011cee" providerId="AD" clId="Web-{701D39E9-DBFA-DADE-C8AD-8B61D69CD1BD}" dt="2024-12-06T15:18:06.641" v="144" actId="20577"/>
        <pc:sldMkLst>
          <pc:docMk/>
          <pc:sldMk cId="1369410755" sldId="258"/>
        </pc:sldMkLst>
        <pc:spChg chg="mod">
          <ac:chgData name="Cody Peacey (2404220)" userId="S::2404220@student.uwtsd.ac.uk::c61715be-090d-41a2-8824-9a6b14011cee" providerId="AD" clId="Web-{701D39E9-DBFA-DADE-C8AD-8B61D69CD1BD}" dt="2024-12-06T15:18:06.641" v="144" actId="20577"/>
          <ac:spMkLst>
            <pc:docMk/>
            <pc:sldMk cId="1369410755" sldId="258"/>
            <ac:spMk id="3" creationId="{F7352FC8-CA26-7318-C30B-CCDED50D5A72}"/>
          </ac:spMkLst>
        </pc:spChg>
      </pc:sldChg>
      <pc:sldChg chg="modSp">
        <pc:chgData name="Cody Peacey (2404220)" userId="S::2404220@student.uwtsd.ac.uk::c61715be-090d-41a2-8824-9a6b14011cee" providerId="AD" clId="Web-{701D39E9-DBFA-DADE-C8AD-8B61D69CD1BD}" dt="2024-12-06T15:18:13.344" v="146" actId="20577"/>
        <pc:sldMkLst>
          <pc:docMk/>
          <pc:sldMk cId="490389104" sldId="259"/>
        </pc:sldMkLst>
        <pc:spChg chg="mod">
          <ac:chgData name="Cody Peacey (2404220)" userId="S::2404220@student.uwtsd.ac.uk::c61715be-090d-41a2-8824-9a6b14011cee" providerId="AD" clId="Web-{701D39E9-DBFA-DADE-C8AD-8B61D69CD1BD}" dt="2024-12-06T15:18:13.344" v="146" actId="20577"/>
          <ac:spMkLst>
            <pc:docMk/>
            <pc:sldMk cId="490389104" sldId="259"/>
            <ac:spMk id="3" creationId="{1F319F56-F616-962C-DE29-6C3DC05D25F5}"/>
          </ac:spMkLst>
        </pc:spChg>
      </pc:sldChg>
      <pc:sldChg chg="modSp">
        <pc:chgData name="Cody Peacey (2404220)" userId="S::2404220@student.uwtsd.ac.uk::c61715be-090d-41a2-8824-9a6b14011cee" providerId="AD" clId="Web-{701D39E9-DBFA-DADE-C8AD-8B61D69CD1BD}" dt="2024-12-06T13:56:57.002" v="48" actId="20577"/>
        <pc:sldMkLst>
          <pc:docMk/>
          <pc:sldMk cId="1853884047" sldId="260"/>
        </pc:sldMkLst>
        <pc:spChg chg="mod">
          <ac:chgData name="Cody Peacey (2404220)" userId="S::2404220@student.uwtsd.ac.uk::c61715be-090d-41a2-8824-9a6b14011cee" providerId="AD" clId="Web-{701D39E9-DBFA-DADE-C8AD-8B61D69CD1BD}" dt="2024-12-06T13:56:57.002" v="48" actId="20577"/>
          <ac:spMkLst>
            <pc:docMk/>
            <pc:sldMk cId="1853884047" sldId="260"/>
            <ac:spMk id="3" creationId="{6745CC45-A5AE-230F-DD99-B5DF411494B1}"/>
          </ac:spMkLst>
        </pc:spChg>
      </pc:sldChg>
      <pc:sldChg chg="modSp">
        <pc:chgData name="Cody Peacey (2404220)" userId="S::2404220@student.uwtsd.ac.uk::c61715be-090d-41a2-8824-9a6b14011cee" providerId="AD" clId="Web-{701D39E9-DBFA-DADE-C8AD-8B61D69CD1BD}" dt="2024-12-06T15:17:39.187" v="141" actId="20577"/>
        <pc:sldMkLst>
          <pc:docMk/>
          <pc:sldMk cId="4044924343" sldId="261"/>
        </pc:sldMkLst>
        <pc:spChg chg="mod">
          <ac:chgData name="Cody Peacey (2404220)" userId="S::2404220@student.uwtsd.ac.uk::c61715be-090d-41a2-8824-9a6b14011cee" providerId="AD" clId="Web-{701D39E9-DBFA-DADE-C8AD-8B61D69CD1BD}" dt="2024-12-06T15:17:39.187" v="141" actId="20577"/>
          <ac:spMkLst>
            <pc:docMk/>
            <pc:sldMk cId="4044924343" sldId="261"/>
            <ac:spMk id="3" creationId="{1D72C48A-62FF-C4D0-CDAD-7B422AB1B8AD}"/>
          </ac:spMkLst>
        </pc:spChg>
      </pc:sldChg>
      <pc:sldChg chg="modSp">
        <pc:chgData name="Cody Peacey (2404220)" userId="S::2404220@student.uwtsd.ac.uk::c61715be-090d-41a2-8824-9a6b14011cee" providerId="AD" clId="Web-{701D39E9-DBFA-DADE-C8AD-8B61D69CD1BD}" dt="2024-12-06T15:27:15.515" v="264" actId="20577"/>
        <pc:sldMkLst>
          <pc:docMk/>
          <pc:sldMk cId="3316810478" sldId="263"/>
        </pc:sldMkLst>
        <pc:spChg chg="mod">
          <ac:chgData name="Cody Peacey (2404220)" userId="S::2404220@student.uwtsd.ac.uk::c61715be-090d-41a2-8824-9a6b14011cee" providerId="AD" clId="Web-{701D39E9-DBFA-DADE-C8AD-8B61D69CD1BD}" dt="2024-12-06T15:27:15.515" v="264" actId="20577"/>
          <ac:spMkLst>
            <pc:docMk/>
            <pc:sldMk cId="3316810478" sldId="263"/>
            <ac:spMk id="3" creationId="{B9A191FD-1315-2FB8-D4BD-438578A3B327}"/>
          </ac:spMkLst>
        </pc:spChg>
      </pc:sldChg>
      <pc:sldChg chg="modSp">
        <pc:chgData name="Cody Peacey (2404220)" userId="S::2404220@student.uwtsd.ac.uk::c61715be-090d-41a2-8824-9a6b14011cee" providerId="AD" clId="Web-{701D39E9-DBFA-DADE-C8AD-8B61D69CD1BD}" dt="2024-12-06T15:17:59.266" v="143" actId="20577"/>
        <pc:sldMkLst>
          <pc:docMk/>
          <pc:sldMk cId="2177633921" sldId="265"/>
        </pc:sldMkLst>
        <pc:spChg chg="mod">
          <ac:chgData name="Cody Peacey (2404220)" userId="S::2404220@student.uwtsd.ac.uk::c61715be-090d-41a2-8824-9a6b14011cee" providerId="AD" clId="Web-{701D39E9-DBFA-DADE-C8AD-8B61D69CD1BD}" dt="2024-12-06T15:17:59.266" v="143" actId="20577"/>
          <ac:spMkLst>
            <pc:docMk/>
            <pc:sldMk cId="2177633921" sldId="265"/>
            <ac:spMk id="3" creationId="{3C9A7721-B930-56DE-AE4B-AF5B0B147A2A}"/>
          </ac:spMkLst>
        </pc:spChg>
      </pc:sldChg>
      <pc:sldChg chg="modSp">
        <pc:chgData name="Cody Peacey (2404220)" userId="S::2404220@student.uwtsd.ac.uk::c61715be-090d-41a2-8824-9a6b14011cee" providerId="AD" clId="Web-{701D39E9-DBFA-DADE-C8AD-8B61D69CD1BD}" dt="2024-12-06T15:17:26.077" v="140" actId="20577"/>
        <pc:sldMkLst>
          <pc:docMk/>
          <pc:sldMk cId="3719094117" sldId="267"/>
        </pc:sldMkLst>
        <pc:spChg chg="mod">
          <ac:chgData name="Cody Peacey (2404220)" userId="S::2404220@student.uwtsd.ac.uk::c61715be-090d-41a2-8824-9a6b14011cee" providerId="AD" clId="Web-{701D39E9-DBFA-DADE-C8AD-8B61D69CD1BD}" dt="2024-12-06T15:17:26.077" v="140" actId="20577"/>
          <ac:spMkLst>
            <pc:docMk/>
            <pc:sldMk cId="3719094117" sldId="267"/>
            <ac:spMk id="3" creationId="{254BE188-D932-777C-8B76-0B69C8531DFE}"/>
          </ac:spMkLst>
        </pc:spChg>
      </pc:sldChg>
    </pc:docChg>
  </pc:docChgLst>
  <pc:docChgLst>
    <pc:chgData name="Cody Peacey (2404220)" userId="S::2404220@student.uwtsd.ac.uk::c61715be-090d-41a2-8824-9a6b14011cee" providerId="AD" clId="Web-{A8F0C229-028F-712F-FE15-D9A39E064DA4}"/>
    <pc:docChg chg="addSld delSld modSld">
      <pc:chgData name="Cody Peacey (2404220)" userId="S::2404220@student.uwtsd.ac.uk::c61715be-090d-41a2-8824-9a6b14011cee" providerId="AD" clId="Web-{A8F0C229-028F-712F-FE15-D9A39E064DA4}" dt="2024-12-03T12:23:45.769" v="135"/>
      <pc:docMkLst>
        <pc:docMk/>
      </pc:docMkLst>
      <pc:sldChg chg="modSp">
        <pc:chgData name="Cody Peacey (2404220)" userId="S::2404220@student.uwtsd.ac.uk::c61715be-090d-41a2-8824-9a6b14011cee" providerId="AD" clId="Web-{A8F0C229-028F-712F-FE15-D9A39E064DA4}" dt="2024-12-03T12:15:09.444" v="91" actId="20577"/>
        <pc:sldMkLst>
          <pc:docMk/>
          <pc:sldMk cId="109857222" sldId="256"/>
        </pc:sldMkLst>
        <pc:spChg chg="mod">
          <ac:chgData name="Cody Peacey (2404220)" userId="S::2404220@student.uwtsd.ac.uk::c61715be-090d-41a2-8824-9a6b14011cee" providerId="AD" clId="Web-{A8F0C229-028F-712F-FE15-D9A39E064DA4}" dt="2024-12-03T12:15:09.444" v="91" actId="20577"/>
          <ac:spMkLst>
            <pc:docMk/>
            <pc:sldMk cId="109857222" sldId="256"/>
            <ac:spMk id="2" creationId="{00000000-0000-0000-0000-000000000000}"/>
          </ac:spMkLst>
        </pc:spChg>
      </pc:sldChg>
      <pc:sldChg chg="addSp modSp mod setBg">
        <pc:chgData name="Cody Peacey (2404220)" userId="S::2404220@student.uwtsd.ac.uk::c61715be-090d-41a2-8824-9a6b14011cee" providerId="AD" clId="Web-{A8F0C229-028F-712F-FE15-D9A39E064DA4}" dt="2024-12-03T12:12:30.096" v="71" actId="14100"/>
        <pc:sldMkLst>
          <pc:docMk/>
          <pc:sldMk cId="3865518582" sldId="257"/>
        </pc:sldMkLst>
        <pc:spChg chg="mod">
          <ac:chgData name="Cody Peacey (2404220)" userId="S::2404220@student.uwtsd.ac.uk::c61715be-090d-41a2-8824-9a6b14011cee" providerId="AD" clId="Web-{A8F0C229-028F-712F-FE15-D9A39E064DA4}" dt="2024-12-03T12:11:40.361" v="61"/>
          <ac:spMkLst>
            <pc:docMk/>
            <pc:sldMk cId="3865518582" sldId="257"/>
            <ac:spMk id="2" creationId="{9FC35EA5-C6EB-C51D-1615-C5A1359A48C2}"/>
          </ac:spMkLst>
        </pc:spChg>
        <pc:spChg chg="mod">
          <ac:chgData name="Cody Peacey (2404220)" userId="S::2404220@student.uwtsd.ac.uk::c61715be-090d-41a2-8824-9a6b14011cee" providerId="AD" clId="Web-{A8F0C229-028F-712F-FE15-D9A39E064DA4}" dt="2024-12-03T12:12:05.986" v="70" actId="20577"/>
          <ac:spMkLst>
            <pc:docMk/>
            <pc:sldMk cId="3865518582" sldId="257"/>
            <ac:spMk id="3" creationId="{9EF4B141-272A-DA53-5521-163203A55AD5}"/>
          </ac:spMkLst>
        </pc:spChg>
        <pc:spChg chg="add">
          <ac:chgData name="Cody Peacey (2404220)" userId="S::2404220@student.uwtsd.ac.uk::c61715be-090d-41a2-8824-9a6b14011cee" providerId="AD" clId="Web-{A8F0C229-028F-712F-FE15-D9A39E064DA4}" dt="2024-12-03T12:11:40.361" v="61"/>
          <ac:spMkLst>
            <pc:docMk/>
            <pc:sldMk cId="3865518582" sldId="257"/>
            <ac:spMk id="9" creationId="{8651CFA9-6065-4243-AC48-858E359780B1}"/>
          </ac:spMkLst>
        </pc:spChg>
        <pc:spChg chg="add">
          <ac:chgData name="Cody Peacey (2404220)" userId="S::2404220@student.uwtsd.ac.uk::c61715be-090d-41a2-8824-9a6b14011cee" providerId="AD" clId="Web-{A8F0C229-028F-712F-FE15-D9A39E064DA4}" dt="2024-12-03T12:11:40.361" v="61"/>
          <ac:spMkLst>
            <pc:docMk/>
            <pc:sldMk cId="3865518582" sldId="257"/>
            <ac:spMk id="11" creationId="{FBC8BBE5-981E-4B0B-9654-32B5668BFF31}"/>
          </ac:spMkLst>
        </pc:spChg>
        <pc:grpChg chg="add">
          <ac:chgData name="Cody Peacey (2404220)" userId="S::2404220@student.uwtsd.ac.uk::c61715be-090d-41a2-8824-9a6b14011cee" providerId="AD" clId="Web-{A8F0C229-028F-712F-FE15-D9A39E064DA4}" dt="2024-12-03T12:11:40.361" v="61"/>
          <ac:grpSpMkLst>
            <pc:docMk/>
            <pc:sldMk cId="3865518582" sldId="257"/>
            <ac:grpSpMk id="13" creationId="{8ED5E97A-D21B-4AA4-83CF-DA3A380E301A}"/>
          </ac:grpSpMkLst>
        </pc:grpChg>
        <pc:picChg chg="add mod">
          <ac:chgData name="Cody Peacey (2404220)" userId="S::2404220@student.uwtsd.ac.uk::c61715be-090d-41a2-8824-9a6b14011cee" providerId="AD" clId="Web-{A8F0C229-028F-712F-FE15-D9A39E064DA4}" dt="2024-12-03T12:12:30.096" v="71" actId="14100"/>
          <ac:picMkLst>
            <pc:docMk/>
            <pc:sldMk cId="3865518582" sldId="257"/>
            <ac:picMk id="4" creationId="{FD147E3F-AF90-C9F2-1402-3031913F3EAF}"/>
          </ac:picMkLst>
        </pc:picChg>
      </pc:sldChg>
      <pc:sldChg chg="del">
        <pc:chgData name="Cody Peacey (2404220)" userId="S::2404220@student.uwtsd.ac.uk::c61715be-090d-41a2-8824-9a6b14011cee" providerId="AD" clId="Web-{A8F0C229-028F-712F-FE15-D9A39E064DA4}" dt="2024-12-03T11:14:20.773" v="0"/>
        <pc:sldMkLst>
          <pc:docMk/>
          <pc:sldMk cId="2217286" sldId="260"/>
        </pc:sldMkLst>
      </pc:sldChg>
      <pc:sldChg chg="modSp new">
        <pc:chgData name="Cody Peacey (2404220)" userId="S::2404220@student.uwtsd.ac.uk::c61715be-090d-41a2-8824-9a6b14011cee" providerId="AD" clId="Web-{A8F0C229-028F-712F-FE15-D9A39E064DA4}" dt="2024-12-03T11:14:29.585" v="6" actId="20577"/>
        <pc:sldMkLst>
          <pc:docMk/>
          <pc:sldMk cId="1853884047" sldId="260"/>
        </pc:sldMkLst>
        <pc:spChg chg="mod">
          <ac:chgData name="Cody Peacey (2404220)" userId="S::2404220@student.uwtsd.ac.uk::c61715be-090d-41a2-8824-9a6b14011cee" providerId="AD" clId="Web-{A8F0C229-028F-712F-FE15-D9A39E064DA4}" dt="2024-12-03T11:14:29.585" v="6" actId="20577"/>
          <ac:spMkLst>
            <pc:docMk/>
            <pc:sldMk cId="1853884047" sldId="260"/>
            <ac:spMk id="2" creationId="{29FCA032-EC03-6882-3133-F7C752B21D9B}"/>
          </ac:spMkLst>
        </pc:spChg>
      </pc:sldChg>
      <pc:sldChg chg="modSp new">
        <pc:chgData name="Cody Peacey (2404220)" userId="S::2404220@student.uwtsd.ac.uk::c61715be-090d-41a2-8824-9a6b14011cee" providerId="AD" clId="Web-{A8F0C229-028F-712F-FE15-D9A39E064DA4}" dt="2024-12-03T11:14:46.758" v="19" actId="20577"/>
        <pc:sldMkLst>
          <pc:docMk/>
          <pc:sldMk cId="4044924343" sldId="261"/>
        </pc:sldMkLst>
        <pc:spChg chg="mod">
          <ac:chgData name="Cody Peacey (2404220)" userId="S::2404220@student.uwtsd.ac.uk::c61715be-090d-41a2-8824-9a6b14011cee" providerId="AD" clId="Web-{A8F0C229-028F-712F-FE15-D9A39E064DA4}" dt="2024-12-03T11:14:46.758" v="19" actId="20577"/>
          <ac:spMkLst>
            <pc:docMk/>
            <pc:sldMk cId="4044924343" sldId="261"/>
            <ac:spMk id="2" creationId="{6B6A9E9C-A5B1-1FA1-066F-A1A0B36470F1}"/>
          </ac:spMkLst>
        </pc:spChg>
      </pc:sldChg>
      <pc:sldChg chg="modSp new">
        <pc:chgData name="Cody Peacey (2404220)" userId="S::2404220@student.uwtsd.ac.uk::c61715be-090d-41a2-8824-9a6b14011cee" providerId="AD" clId="Web-{A8F0C229-028F-712F-FE15-D9A39E064DA4}" dt="2024-12-03T11:17:19.543" v="26" actId="20577"/>
        <pc:sldMkLst>
          <pc:docMk/>
          <pc:sldMk cId="2678356036" sldId="262"/>
        </pc:sldMkLst>
        <pc:spChg chg="mod">
          <ac:chgData name="Cody Peacey (2404220)" userId="S::2404220@student.uwtsd.ac.uk::c61715be-090d-41a2-8824-9a6b14011cee" providerId="AD" clId="Web-{A8F0C229-028F-712F-FE15-D9A39E064DA4}" dt="2024-12-03T11:17:19.543" v="26" actId="20577"/>
          <ac:spMkLst>
            <pc:docMk/>
            <pc:sldMk cId="2678356036" sldId="262"/>
            <ac:spMk id="2" creationId="{6B594537-5EEB-CC7F-741E-0CA57CF50BA8}"/>
          </ac:spMkLst>
        </pc:spChg>
      </pc:sldChg>
      <pc:sldChg chg="modSp new">
        <pc:chgData name="Cody Peacey (2404220)" userId="S::2404220@student.uwtsd.ac.uk::c61715be-090d-41a2-8824-9a6b14011cee" providerId="AD" clId="Web-{A8F0C229-028F-712F-FE15-D9A39E064DA4}" dt="2024-12-03T12:07:27.776" v="34" actId="20577"/>
        <pc:sldMkLst>
          <pc:docMk/>
          <pc:sldMk cId="3316810478" sldId="263"/>
        </pc:sldMkLst>
        <pc:spChg chg="mod">
          <ac:chgData name="Cody Peacey (2404220)" userId="S::2404220@student.uwtsd.ac.uk::c61715be-090d-41a2-8824-9a6b14011cee" providerId="AD" clId="Web-{A8F0C229-028F-712F-FE15-D9A39E064DA4}" dt="2024-12-03T12:07:27.776" v="34" actId="20577"/>
          <ac:spMkLst>
            <pc:docMk/>
            <pc:sldMk cId="3316810478" sldId="263"/>
            <ac:spMk id="2" creationId="{49B1E8F6-6508-4394-2F11-EDC514B7B088}"/>
          </ac:spMkLst>
        </pc:spChg>
      </pc:sldChg>
      <pc:sldChg chg="modSp new del">
        <pc:chgData name="Cody Peacey (2404220)" userId="S::2404220@student.uwtsd.ac.uk::c61715be-090d-41a2-8824-9a6b14011cee" providerId="AD" clId="Web-{A8F0C229-028F-712F-FE15-D9A39E064DA4}" dt="2024-12-03T12:23:45.769" v="135"/>
        <pc:sldMkLst>
          <pc:docMk/>
          <pc:sldMk cId="3284821376" sldId="264"/>
        </pc:sldMkLst>
        <pc:spChg chg="mod">
          <ac:chgData name="Cody Peacey (2404220)" userId="S::2404220@student.uwtsd.ac.uk::c61715be-090d-41a2-8824-9a6b14011cee" providerId="AD" clId="Web-{A8F0C229-028F-712F-FE15-D9A39E064DA4}" dt="2024-12-03T12:15:21.694" v="97" actId="20577"/>
          <ac:spMkLst>
            <pc:docMk/>
            <pc:sldMk cId="3284821376" sldId="264"/>
            <ac:spMk id="2" creationId="{03D41EA1-F423-A2EA-7685-09A2803BA31F}"/>
          </ac:spMkLst>
        </pc:spChg>
        <pc:spChg chg="mod">
          <ac:chgData name="Cody Peacey (2404220)" userId="S::2404220@student.uwtsd.ac.uk::c61715be-090d-41a2-8824-9a6b14011cee" providerId="AD" clId="Web-{A8F0C229-028F-712F-FE15-D9A39E064DA4}" dt="2024-12-03T12:15:52.039" v="122" actId="20577"/>
          <ac:spMkLst>
            <pc:docMk/>
            <pc:sldMk cId="3284821376" sldId="264"/>
            <ac:spMk id="3" creationId="{B97ABA54-7743-5784-5957-BD44D2A1CFD6}"/>
          </ac:spMkLst>
        </pc:spChg>
      </pc:sldChg>
      <pc:sldChg chg="modSp new">
        <pc:chgData name="Cody Peacey (2404220)" userId="S::2404220@student.uwtsd.ac.uk::c61715be-090d-41a2-8824-9a6b14011cee" providerId="AD" clId="Web-{A8F0C229-028F-712F-FE15-D9A39E064DA4}" dt="2024-12-03T12:23:43.660" v="134" actId="20577"/>
        <pc:sldMkLst>
          <pc:docMk/>
          <pc:sldMk cId="2177633921" sldId="265"/>
        </pc:sldMkLst>
        <pc:spChg chg="mod">
          <ac:chgData name="Cody Peacey (2404220)" userId="S::2404220@student.uwtsd.ac.uk::c61715be-090d-41a2-8824-9a6b14011cee" providerId="AD" clId="Web-{A8F0C229-028F-712F-FE15-D9A39E064DA4}" dt="2024-12-03T12:23:43.660" v="134" actId="20577"/>
          <ac:spMkLst>
            <pc:docMk/>
            <pc:sldMk cId="2177633921" sldId="265"/>
            <ac:spMk id="2" creationId="{DAB502FF-DB4A-F311-2ED4-77A6147C77E4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DF9204-3F29-4C3A-BA41-3063400202C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4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03393CD-7262-4AC7-80E6-52FE6F3F39B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000">
                <a:latin typeface="+mn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7D430AE-0210-4E82-AD7B-41B112DE7F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>
                    <a:alpha val="60000"/>
                  </a:schemeClr>
                </a:solidFill>
                <a:latin typeface="+mn-lt"/>
              </a:defRPr>
            </a:lvl1pPr>
          </a:lstStyle>
          <a:p>
            <a:fld id="{11A6662E-FAF4-44BC-88B5-85A7CBFB6D30}" type="datetime1">
              <a:rPr lang="en-US" smtClean="0"/>
              <a:pPr/>
              <a:t>12/6/2024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F221974-7DEC-459D-9642-CB5B59C827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>
                    <a:alpha val="60000"/>
                  </a:schemeClr>
                </a:solidFill>
                <a:latin typeface="+mn-lt"/>
              </a:defRPr>
            </a:lvl1pPr>
          </a:lstStyle>
          <a:p>
            <a:endParaRPr lang="en-US">
              <a:solidFill>
                <a:schemeClr val="tx1">
                  <a:alpha val="60000"/>
                </a:scheme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0731837-C94E-4B5B-BCF0-110C69EDB4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>
                    <a:alpha val="60000"/>
                  </a:schemeClr>
                </a:solidFill>
                <a:latin typeface="+mn-lt"/>
              </a:defRPr>
            </a:lvl1pPr>
          </a:lstStyle>
          <a:p>
            <a:fld id="{73B850FF-6169-4056-8077-06FFA93A536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28263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4CC1FC-ADE8-488C-A1DA-2FD569FD4D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8694" y="365760"/>
            <a:ext cx="10895106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F02842-38C3-46D6-8527-0F6FE623C51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E864CF5-F681-40C2-88CC-E02206C9CE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5F08A-1E71-4B2B-BB49-E743F2903911}" type="datetime1">
              <a:rPr lang="en-US" smtClean="0"/>
              <a:t>12/6/2024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2C04753-4FE4-4A6F-99BB-CFFC92E0CD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0A569D1-DB13-4BD9-8BA9-0DEAD98F89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26734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020B05-7BF6-4073-9106-FA19E97273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4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E8EE8D7-6B58-4A3F-9DD5-E563D5192A6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102990E-9F0A-446A-B5B8-459CA8D98D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417D9E-721A-44BB-8863-9873FE64DA75}" type="datetime1">
              <a:rPr lang="en-US" smtClean="0"/>
              <a:t>12/6/2024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9E68EAA-4377-45FF-9D7C-9E77BC9F27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207FA71-74C3-44B8-A0AC-E18A1E76B4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10485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B71F12-2D88-4F76-AF46-BD5156C127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8694" y="365760"/>
            <a:ext cx="10895106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6E1AA46-E3EB-4704-B019-F90F1E6177A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58695" y="1825625"/>
            <a:ext cx="5561106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C17480F-A530-4D05-9A22-E573FB4BA62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199" y="1825625"/>
            <a:ext cx="5561105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5B56FDA-C47A-4F4A-A364-BA60A25AB9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31DA2F-80B8-49CF-99FB-5ABCA53A607A}" type="datetime1">
              <a:rPr lang="en-US" smtClean="0"/>
              <a:t>12/6/2024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326D8DD-6D84-44D4-8A1B-57615B3ED8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4C8FE31-B577-4017-8AFE-A8BA09596E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03696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EC28C9-B8CC-413F-9FFA-626680E4A8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8694" y="365125"/>
            <a:ext cx="11274612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B53FE72-9D42-45F5-A37F-B12130388AD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65256" y="1752600"/>
            <a:ext cx="5532319" cy="823912"/>
          </a:xfrm>
        </p:spPr>
        <p:txBody>
          <a:bodyPr anchor="b"/>
          <a:lstStyle>
            <a:lvl1pPr marL="0" indent="0">
              <a:buNone/>
              <a:defRPr sz="2400" b="0" i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EE3A31D-9B5F-4DE3-B18D-F7F77782EB4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5256" y="2666999"/>
            <a:ext cx="5532319" cy="35226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BE1D2D-822C-466C-A7B9-1A2D97366A4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752600"/>
            <a:ext cx="5561106" cy="823912"/>
          </a:xfrm>
        </p:spPr>
        <p:txBody>
          <a:bodyPr anchor="b"/>
          <a:lstStyle>
            <a:lvl1pPr marL="0" indent="0">
              <a:buNone/>
              <a:defRPr sz="2400" b="0" i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6F13B2C-44CA-49C4-BC84-02AF1638F38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666999"/>
            <a:ext cx="5561106" cy="35226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793CB55-E9C1-4CE6-9B61-81B71475B9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852172-E6C9-4B6C-929A-A9DE3837BBF1}" type="datetime1">
              <a:rPr lang="en-US" smtClean="0"/>
              <a:t>12/6/2024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DF22318-747B-4EC9-862C-D9FD488CCC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CFBDDDF-16BD-438D-937D-0E3E30E74E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45190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792D5F-0BD4-4517-9233-E08AF405B6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8694" y="365760"/>
            <a:ext cx="11274612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83523B8-51E3-48B8-BFD8-CE950619804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58693" y="6416675"/>
            <a:ext cx="2921715" cy="365125"/>
          </a:xfrm>
        </p:spPr>
        <p:txBody>
          <a:bodyPr/>
          <a:lstStyle/>
          <a:p>
            <a:fld id="{3AB41CFF-90C9-47B3-9DA1-F2BF8D839F7E}" type="datetime1">
              <a:rPr lang="en-US" smtClean="0"/>
              <a:t>12/6/2024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D739B90-5D50-4424-B51D-53C3916218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16F9286-3A00-4D3C-A3F0-50AC9045C4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05397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933BE2-665A-42DA-A3B7-835F81A3F4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6048FA-06AB-4884-A69B-986B96E68A24}" type="datetime1">
              <a:rPr lang="en-US" smtClean="0"/>
              <a:t>12/6/2024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34DBCBD-AD42-432D-ABA9-20D616AF3E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E140251-3596-4673-B24B-59A6F9ED8F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89020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6A81A1-6D8E-4DD6-8E49-DABDE6D107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693F18F-F78D-4A31-A6BC-6552105BCFD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582C2F4-BDF4-4A4F-AA3D-52692932C24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113850F-5C87-4F08-9658-EAF049B60E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DB7ABA-0172-4F9C-889D-567164F66BCD}" type="datetime1">
              <a:rPr lang="en-US" smtClean="0"/>
              <a:t>12/6/2024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10BCE9A-A746-4439-B5D3-966FBC8E5F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41D3B51-AA2E-4AA1-8062-A0D476D80C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26257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D02CF7-F453-4B3E-9510-D747979878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3E2A1B9-8A2A-4B49-8B79-76D3EEB36B4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9FEA03-0EC4-4085-AE63-4AA492D61A9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605AD5B-0DEA-4C6F-94D2-FAA99F2E5D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AC6A5B-8AE7-4A41-B5A7-9ADC6686DC18}" type="datetime1">
              <a:rPr lang="en-US" smtClean="0"/>
              <a:t>12/6/2024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0DC6744-7CBA-4A1D-8F87-10699F9812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EAD9048-35FF-4BE9-8157-BE4BAA1C72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73775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7ABDD2-E186-4F25-8FDE-D1E875E9C3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318CC5B-A7E0-48B1-8329-6533AC76E7B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3905B1B-77FE-4BFC-BF87-87DA989F00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559632-1575-4E14-B53B-3DC3D5ED3947}" type="datetime1">
              <a:rPr lang="en-US" smtClean="0"/>
              <a:t>12/6/2024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118531E-1B90-4631-BD37-4BB1DBFABF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38A55E8-88DC-4280-8E04-FF50FF8EDB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70240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960633D-90E4-4F5A-9EBF-DDEC2B0B471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DDD3065-FA3D-42C8-BFDA-967C87F4F28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4DC126F-38E2-4425-861F-98ED432284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4A6868-2568-4CC9-B302-F37117B01A6E}" type="datetime1">
              <a:rPr lang="en-US" smtClean="0"/>
              <a:t>12/6/2024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A9645D8-F22A-4354-A8B3-96E8A2D232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9E2295-A616-4D57-8800-7B7E213A8C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16527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0BABF38A-8A0D-492E-BD20-6CF4D46B50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0" y="0"/>
            <a:ext cx="12192000" cy="6858004"/>
          </a:xfrm>
          <a:prstGeom prst="rect">
            <a:avLst/>
          </a:prstGeom>
          <a:solidFill>
            <a:schemeClr val="bg2">
              <a:lumMod val="9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9984D45-0ED3-4D03-8E44-5E355C9134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8694" y="425450"/>
            <a:ext cx="1127461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F687D6E-D1E9-489C-9AA9-3575C39BAA0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58694" y="1949450"/>
            <a:ext cx="11274612" cy="41957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6364E9C-08EE-4B1B-B3FC-D6D997F4EA3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8694" y="64166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alpha val="60000"/>
                  </a:schemeClr>
                </a:solidFill>
                <a:latin typeface="+mn-lt"/>
              </a:defRPr>
            </a:lvl1pPr>
          </a:lstStyle>
          <a:p>
            <a:fld id="{57E0CF6C-748E-4B7A-BC8B-3011EF78ED13}" type="datetime1">
              <a:rPr lang="en-US" smtClean="0"/>
              <a:pPr/>
              <a:t>12/6/2024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AB0A1F1-38FE-4C27-81E6-A43A54793FC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416675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alpha val="60000"/>
                  </a:schemeClr>
                </a:solidFill>
                <a:latin typeface="+mn-lt"/>
              </a:defRPr>
            </a:lvl1pPr>
          </a:lstStyle>
          <a:p>
            <a:endParaRPr lang="en-US" dirty="0">
              <a:solidFill>
                <a:schemeClr val="tx1">
                  <a:alpha val="60000"/>
                </a:scheme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E26B39A-FFD8-42EF-ADC7-7DB3B302F8B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990106" y="64166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alpha val="60000"/>
                  </a:schemeClr>
                </a:solidFill>
                <a:latin typeface="+mn-lt"/>
              </a:defRPr>
            </a:lvl1pPr>
          </a:lstStyle>
          <a:p>
            <a:fld id="{73B850FF-6169-4056-8077-06FFA93A5366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14" name="Picture 13" descr="A picture containing sitting&#10;&#10;Description automatically generated">
            <a:extLst>
              <a:ext uri="{FF2B5EF4-FFF2-40B4-BE49-F238E27FC236}">
                <a16:creationId xmlns:a16="http://schemas.microsoft.com/office/drawing/2014/main" id="{BC526B7A-4801-4FD1-95C8-03AF22629E87}"/>
              </a:ext>
            </a:extLst>
          </p:cNvPr>
          <p:cNvPicPr>
            <a:picLocks noChangeAspect="1"/>
          </p:cNvPicPr>
          <p:nvPr/>
        </p:nvPicPr>
        <p:blipFill>
          <a:blip r:embed="rId13">
            <a:alphaModFix am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4400" y="0"/>
            <a:ext cx="3654612" cy="45753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02020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  <p:sldLayoutId id="2147483701" r:id="rId2"/>
    <p:sldLayoutId id="2147483702" r:id="rId3"/>
    <p:sldLayoutId id="2147483703" r:id="rId4"/>
    <p:sldLayoutId id="2147483704" r:id="rId5"/>
    <p:sldLayoutId id="2147483705" r:id="rId6"/>
    <p:sldLayoutId id="2147483706" r:id="rId7"/>
    <p:sldLayoutId id="2147483707" r:id="rId8"/>
    <p:sldLayoutId id="2147483708" r:id="rId9"/>
    <p:sldLayoutId id="2147483709" r:id="rId10"/>
    <p:sldLayoutId id="2147483710" r:id="rId11"/>
  </p:sldLayoutIdLst>
  <p:hf sldNum="0" hdr="0" ftr="0" dt="0"/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4400" b="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1000"/>
        </a:spcBef>
        <a:buClr>
          <a:schemeClr val="accent1"/>
        </a:buClr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500"/>
        </a:spcBef>
        <a:buClr>
          <a:schemeClr val="accent1"/>
        </a:buClr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500"/>
        </a:spcBef>
        <a:buClr>
          <a:schemeClr val="accent1"/>
        </a:buClr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500"/>
        </a:spcBef>
        <a:buClr>
          <a:schemeClr val="accent1"/>
        </a:buClr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500"/>
        </a:spcBef>
        <a:buClr>
          <a:schemeClr val="accent1"/>
        </a:buClr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hyperlink" Target="http://commons.wikimedia.org/wiki/File:Working_Together_Teamwork_Puzzle_Concept.jpg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courses.lumenlearning.com/wm-publicspeaking/chapter/the-five-development-stages-of-groups/" TargetMode="Externa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deakinco.com/resource/key-elements-of-effective-teamwork/#:~:text=10%20Key%20Elements%20of%20Teamwork%201%201.%20Communicate,culture%20of%20ideas%20and%20innovation%20...%20More%20items" TargetMode="External"/><Relationship Id="rId7" Type="http://schemas.openxmlformats.org/officeDocument/2006/relationships/hyperlink" Target="https://www.bbc.co.uk/news/uk-england-coventry-warwickshire-24106823" TargetMode="External"/><Relationship Id="rId2" Type="http://schemas.openxmlformats.org/officeDocument/2006/relationships/hyperlink" Target="https://police.community/information-library.html/competency-framework/teamworking-a-r24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bbc.co.uk/news/uk-england-cornwall-51851381" TargetMode="External"/><Relationship Id="rId5" Type="http://schemas.openxmlformats.org/officeDocument/2006/relationships/hyperlink" Target="https://www.mindtools.com/abyj5fi/forming-storming-norming-and-performing" TargetMode="External"/><Relationship Id="rId4" Type="http://schemas.openxmlformats.org/officeDocument/2006/relationships/hyperlink" Target="https://engagedly.com/blog/5-common-teamwork-challenges-every-team-encounter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3" name="Rectangle 32">
            <a:extLst>
              <a:ext uri="{FF2B5EF4-FFF2-40B4-BE49-F238E27FC236}">
                <a16:creationId xmlns:a16="http://schemas.microsoft.com/office/drawing/2014/main" id="{310E06F9-9F12-4D1B-92C0-4B30818D09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7DA29CF3-8B8B-4DDF-A19B-72E0059DD5D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solidFill>
            <a:schemeClr val="bg2">
              <a:lumMod val="9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38200" y="744909"/>
            <a:ext cx="5562600" cy="2607891"/>
          </a:xfrm>
        </p:spPr>
        <p:txBody>
          <a:bodyPr anchor="b">
            <a:normAutofit fontScale="90000"/>
          </a:bodyPr>
          <a:lstStyle/>
          <a:p>
            <a:pPr algn="l"/>
            <a:r>
              <a:rPr lang="en-US" dirty="0">
                <a:cs typeface="Sabon Next LT"/>
              </a:rPr>
              <a:t>Collaboration in action-The critical role of teamwork to achieving success.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765957" y="5938623"/>
            <a:ext cx="5562599" cy="2670175"/>
          </a:xfrm>
        </p:spPr>
        <p:txBody>
          <a:bodyPr anchor="t">
            <a:normAutofit/>
          </a:bodyPr>
          <a:lstStyle/>
          <a:p>
            <a:pPr algn="l"/>
            <a:r>
              <a:rPr lang="en-US" sz="800" err="1"/>
              <a:t>ThePhoto</a:t>
            </a:r>
            <a:r>
              <a:rPr lang="en-US" sz="800" dirty="0"/>
              <a:t> by </a:t>
            </a:r>
            <a:r>
              <a:rPr lang="en-US" sz="800" err="1"/>
              <a:t>PhotoAuthor</a:t>
            </a:r>
            <a:r>
              <a:rPr lang="en-US" sz="800" dirty="0"/>
              <a:t> is licensed under CCYYSA.</a:t>
            </a:r>
          </a:p>
        </p:txBody>
      </p:sp>
      <p:grpSp>
        <p:nvGrpSpPr>
          <p:cNvPr id="37" name="Group 36">
            <a:extLst>
              <a:ext uri="{FF2B5EF4-FFF2-40B4-BE49-F238E27FC236}">
                <a16:creationId xmlns:a16="http://schemas.microsoft.com/office/drawing/2014/main" id="{2C96D671-CB09-4A40-87DE-E5042068B0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flipV="1">
            <a:off x="8167025" y="76200"/>
            <a:ext cx="3997615" cy="6816079"/>
            <a:chOff x="8059620" y="41922"/>
            <a:chExt cx="3997615" cy="6816077"/>
          </a:xfrm>
        </p:grpSpPr>
        <p:pic>
          <p:nvPicPr>
            <p:cNvPr id="38" name="Picture 37">
              <a:extLst>
                <a:ext uri="{FF2B5EF4-FFF2-40B4-BE49-F238E27FC236}">
                  <a16:creationId xmlns:a16="http://schemas.microsoft.com/office/drawing/2014/main" id="{21A0628A-CD3B-450E-BF5A-04678A41E41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PicPr>
          <p:blipFill rotWithShape="1">
            <a:blip r:embed="rId2">
              <a:duotone>
                <a:schemeClr val="accent6">
                  <a:shade val="45000"/>
                  <a:satMod val="135000"/>
                </a:schemeClr>
                <a:prstClr val="white"/>
              </a:duotone>
              <a:alphaModFix amt="7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2818" b="17291"/>
            <a:stretch/>
          </p:blipFill>
          <p:spPr>
            <a:xfrm flipH="1">
              <a:off x="8059620" y="1345934"/>
              <a:ext cx="3997615" cy="5512065"/>
            </a:xfrm>
            <a:prstGeom prst="rect">
              <a:avLst/>
            </a:prstGeom>
          </p:spPr>
        </p:pic>
        <p:pic>
          <p:nvPicPr>
            <p:cNvPr id="39" name="Picture 38">
              <a:extLst>
                <a:ext uri="{FF2B5EF4-FFF2-40B4-BE49-F238E27FC236}">
                  <a16:creationId xmlns:a16="http://schemas.microsoft.com/office/drawing/2014/main" id="{E96386AA-8B39-4EAE-8E84-F62C12CCE97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PicPr>
          <p:blipFill rotWithShape="1">
            <a:blip r:embed="rId2">
              <a:duotone>
                <a:schemeClr val="accent6">
                  <a:shade val="45000"/>
                  <a:satMod val="135000"/>
                </a:schemeClr>
                <a:prstClr val="white"/>
              </a:duotone>
              <a:alphaModFix amt="15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0690"/>
            <a:stretch/>
          </p:blipFill>
          <p:spPr>
            <a:xfrm>
              <a:off x="8915400" y="41922"/>
              <a:ext cx="3141835" cy="6816077"/>
            </a:xfrm>
            <a:prstGeom prst="rect">
              <a:avLst/>
            </a:prstGeom>
          </p:spPr>
        </p:pic>
      </p:grpSp>
      <p:pic>
        <p:nvPicPr>
          <p:cNvPr id="5" name="Picture 4" descr="A group of cartoon people holding a puzzle piece&#10;&#10;Description automatically generated">
            <a:extLst>
              <a:ext uri="{FF2B5EF4-FFF2-40B4-BE49-F238E27FC236}">
                <a16:creationId xmlns:a16="http://schemas.microsoft.com/office/drawing/2014/main" id="{7FBC0A4F-77A5-B004-B4C9-1F65EAB269B3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/>
            <a:extLst>
              <a:ext uri="{837473B0-CC2E-450A-ABE3-18F120FF3D39}">
                <a1611:picAttrSrcUrl xmlns:a1611="http://schemas.microsoft.com/office/drawing/2016/11/main" r:id="rId4"/>
              </a:ext>
            </a:extLst>
          </a:blip>
          <a:srcRect r="2" b="2"/>
          <a:stretch/>
        </p:blipFill>
        <p:spPr>
          <a:xfrm>
            <a:off x="6671775" y="891938"/>
            <a:ext cx="5046291" cy="5046291"/>
          </a:xfrm>
          <a:custGeom>
            <a:avLst/>
            <a:gdLst/>
            <a:ahLst/>
            <a:cxnLst/>
            <a:rect l="l" t="t" r="r" b="b"/>
            <a:pathLst>
              <a:path w="4800600" h="4800600">
                <a:moveTo>
                  <a:pt x="2400300" y="0"/>
                </a:moveTo>
                <a:cubicBezTo>
                  <a:pt x="3725949" y="0"/>
                  <a:pt x="4800600" y="1074651"/>
                  <a:pt x="4800600" y="2400300"/>
                </a:cubicBezTo>
                <a:cubicBezTo>
                  <a:pt x="4800600" y="3725949"/>
                  <a:pt x="3725949" y="4800600"/>
                  <a:pt x="2400300" y="4800600"/>
                </a:cubicBezTo>
                <a:cubicBezTo>
                  <a:pt x="1074651" y="4800600"/>
                  <a:pt x="0" y="3725949"/>
                  <a:pt x="0" y="2400300"/>
                </a:cubicBezTo>
                <a:cubicBezTo>
                  <a:pt x="0" y="1074651"/>
                  <a:pt x="1074651" y="0"/>
                  <a:pt x="2400300" y="0"/>
                </a:cubicBezTo>
                <a:close/>
              </a:path>
            </a:pathLst>
          </a:cu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0CF62AF6-1914-E1C0-4744-37D3132DFFFA}"/>
              </a:ext>
            </a:extLst>
          </p:cNvPr>
          <p:cNvSpPr txBox="1"/>
          <p:nvPr/>
        </p:nvSpPr>
        <p:spPr>
          <a:xfrm>
            <a:off x="952284" y="3767733"/>
            <a:ext cx="5382476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/>
              <a:t>By Cody Peacey (2404220)</a:t>
            </a:r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8651CFA9-6065-4243-AC48-858E359780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BC8BBE5-981E-4B0B-9654-32B5668BFF3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solidFill>
            <a:schemeClr val="bg2">
              <a:lumMod val="9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8ED5E97A-D21B-4AA4-83CF-DA3A380E301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flipH="1">
            <a:off x="0" y="0"/>
            <a:ext cx="7724071" cy="6858000"/>
            <a:chOff x="4464881" y="0"/>
            <a:chExt cx="7724071" cy="6858000"/>
          </a:xfrm>
        </p:grpSpPr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8AF5706D-4464-450F-93F4-853EDF68CE4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PicPr>
          <p:blipFill>
            <a:blip r:embed="rId2">
              <a:duotone>
                <a:schemeClr val="accent6">
                  <a:shade val="45000"/>
                  <a:satMod val="135000"/>
                </a:schemeClr>
                <a:prstClr val="white"/>
              </a:duotone>
              <a:alphaModFix amt="15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73255" y="0"/>
              <a:ext cx="5115697" cy="6858000"/>
            </a:xfrm>
            <a:prstGeom prst="rect">
              <a:avLst/>
            </a:prstGeom>
          </p:spPr>
        </p:pic>
        <p:pic>
          <p:nvPicPr>
            <p:cNvPr id="15" name="Picture 14">
              <a:extLst>
                <a:ext uri="{FF2B5EF4-FFF2-40B4-BE49-F238E27FC236}">
                  <a16:creationId xmlns:a16="http://schemas.microsoft.com/office/drawing/2014/main" id="{3E0FB244-C158-43A9-AD7A-05DC5BBF6D3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PicPr>
          <p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alphaModFix amt="7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6200000">
              <a:off x="5412135" y="-947254"/>
              <a:ext cx="5562598" cy="7457106"/>
            </a:xfrm>
            <a:prstGeom prst="rect">
              <a:avLst/>
            </a:prstGeom>
            <a:effectLst>
              <a:softEdge rad="0"/>
            </a:effectLst>
          </p:spPr>
        </p:pic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9FC35EA5-C6EB-C51D-1615-C5A1359A48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86992"/>
            <a:ext cx="5638800" cy="2461008"/>
          </a:xfrm>
        </p:spPr>
        <p:txBody>
          <a:bodyPr>
            <a:normAutofit/>
          </a:bodyPr>
          <a:lstStyle/>
          <a:p>
            <a:r>
              <a:rPr lang="en-US" dirty="0">
                <a:cs typeface="Sabon Next LT"/>
              </a:rPr>
              <a:t>Fundamental principles of teamwork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EF4B141-272A-DA53-5521-163203A55AD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3124200"/>
            <a:ext cx="5638437" cy="3156166"/>
          </a:xfrm>
        </p:spPr>
        <p:txBody>
          <a:bodyPr vert="horz" lIns="91440" tIns="45720" rIns="91440" bIns="45720" rtlCol="0" anchor="ctr">
            <a:normAutofit fontScale="92500" lnSpcReduction="10000"/>
          </a:bodyPr>
          <a:lstStyle/>
          <a:p>
            <a:pPr>
              <a:lnSpc>
                <a:spcPct val="100000"/>
              </a:lnSpc>
            </a:pPr>
            <a:r>
              <a:rPr lang="en-US" sz="2400" dirty="0"/>
              <a:t>Communication</a:t>
            </a:r>
          </a:p>
          <a:p>
            <a:pPr>
              <a:lnSpc>
                <a:spcPct val="100000"/>
              </a:lnSpc>
            </a:pPr>
            <a:r>
              <a:rPr lang="en-US" sz="2400" dirty="0"/>
              <a:t>Identifying team goals</a:t>
            </a:r>
          </a:p>
          <a:p>
            <a:pPr>
              <a:lnSpc>
                <a:spcPct val="100000"/>
              </a:lnSpc>
            </a:pPr>
            <a:r>
              <a:rPr lang="en-US" sz="2400" dirty="0"/>
              <a:t>Support</a:t>
            </a:r>
          </a:p>
          <a:p>
            <a:pPr marL="0" indent="0">
              <a:lnSpc>
                <a:spcPct val="100000"/>
              </a:lnSpc>
              <a:buNone/>
            </a:pPr>
            <a:endParaRPr lang="en-US" sz="1400"/>
          </a:p>
          <a:p>
            <a:pPr marL="0" indent="0">
              <a:lnSpc>
                <a:spcPct val="100000"/>
              </a:lnSpc>
              <a:buNone/>
            </a:pPr>
            <a:endParaRPr lang="en-US" sz="1400"/>
          </a:p>
          <a:p>
            <a:pPr marL="0" indent="0">
              <a:lnSpc>
                <a:spcPct val="100000"/>
              </a:lnSpc>
              <a:buNone/>
            </a:pPr>
            <a:endParaRPr lang="en-US" sz="1400"/>
          </a:p>
          <a:p>
            <a:pPr marL="0" indent="0">
              <a:lnSpc>
                <a:spcPct val="100000"/>
              </a:lnSpc>
              <a:buNone/>
            </a:pPr>
            <a:endParaRPr lang="en-US" sz="1400"/>
          </a:p>
          <a:p>
            <a:pPr marL="0" indent="0">
              <a:lnSpc>
                <a:spcPct val="100000"/>
              </a:lnSpc>
              <a:buNone/>
            </a:pPr>
            <a:endParaRPr lang="en-US" sz="1400"/>
          </a:p>
          <a:p>
            <a:pPr marL="0" indent="0">
              <a:lnSpc>
                <a:spcPct val="100000"/>
              </a:lnSpc>
              <a:buNone/>
            </a:pPr>
            <a:r>
              <a:rPr lang="en-US" sz="1500" dirty="0"/>
              <a:t>(Deakinco.com,2024)</a:t>
            </a:r>
          </a:p>
        </p:txBody>
      </p:sp>
      <p:pic>
        <p:nvPicPr>
          <p:cNvPr id="4" name="Picture 3" descr="People and speech bubbles">
            <a:extLst>
              <a:ext uri="{FF2B5EF4-FFF2-40B4-BE49-F238E27FC236}">
                <a16:creationId xmlns:a16="http://schemas.microsoft.com/office/drawing/2014/main" id="{FD147E3F-AF90-C9F2-1402-3031913F3EAF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6918" r="15349"/>
          <a:stretch/>
        </p:blipFill>
        <p:spPr>
          <a:xfrm>
            <a:off x="8971995" y="0"/>
            <a:ext cx="3220006" cy="42218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55185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5BBE1E-51C4-F020-03B9-6B23A5E549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cs typeface="Sabon Next LT"/>
              </a:rPr>
              <a:t>Benefits of effective teamwork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F319F56-F616-962C-DE29-6C3DC05D25F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Support</a:t>
            </a:r>
          </a:p>
          <a:p>
            <a:r>
              <a:rPr lang="en-US" dirty="0"/>
              <a:t>Better communication</a:t>
            </a:r>
          </a:p>
          <a:p>
            <a:r>
              <a:rPr lang="en-US" dirty="0"/>
              <a:t>Problem solving</a:t>
            </a:r>
          </a:p>
          <a:p>
            <a:pPr marL="0" indent="0">
              <a:buNone/>
            </a:pPr>
            <a:r>
              <a:rPr lang="en-US" sz="1400" dirty="0"/>
              <a:t>(Middleton,2024)</a:t>
            </a:r>
          </a:p>
        </p:txBody>
      </p:sp>
    </p:spTree>
    <p:extLst>
      <p:ext uri="{BB962C8B-B14F-4D97-AF65-F5344CB8AC3E}">
        <p14:creationId xmlns:p14="http://schemas.microsoft.com/office/powerpoint/2010/main" val="49038910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1C5D80-3400-4E95-6BAA-B36A7303F7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cs typeface="Sabon Next LT"/>
              </a:rPr>
              <a:t>Challenges of teamwork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352FC8-CA26-7318-C30B-CCDED50D5A7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Lack of trust</a:t>
            </a:r>
          </a:p>
          <a:p>
            <a:r>
              <a:rPr lang="en-US" dirty="0"/>
              <a:t>Lack of collaboration</a:t>
            </a:r>
          </a:p>
          <a:p>
            <a:r>
              <a:rPr lang="en-US" dirty="0"/>
              <a:t>Poor communication</a:t>
            </a:r>
          </a:p>
          <a:p>
            <a:pPr marL="0" indent="0">
              <a:buNone/>
            </a:pPr>
            <a:r>
              <a:rPr lang="en-US" sz="1400" dirty="0"/>
              <a:t>(Chellappa,2024)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6941075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B502FF-DB4A-F311-2ED4-77A6147C77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cs typeface="Sabon Next LT"/>
              </a:rPr>
              <a:t>Examples of teamwork in policing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9A7721-B930-56DE-AE4B-AF5B0B147A2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Drawing people together to work on action plans</a:t>
            </a:r>
          </a:p>
          <a:p>
            <a:r>
              <a:rPr lang="en-US" dirty="0"/>
              <a:t>Sharing of information with colleagues</a:t>
            </a:r>
          </a:p>
          <a:p>
            <a:r>
              <a:rPr lang="en-US" dirty="0"/>
              <a:t>Deal with conflict collaboratively</a:t>
            </a:r>
          </a:p>
          <a:p>
            <a:pPr marL="0" indent="0">
              <a:buNone/>
            </a:pPr>
            <a:r>
              <a:rPr lang="en-US" sz="1400" dirty="0"/>
              <a:t>(Chief Bakes,2016)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776339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594537-5EEB-CC7F-741E-0CA57CF50B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cs typeface="Sabon Next LT"/>
              </a:rPr>
              <a:t>Theory- Tuckman's stages of development</a:t>
            </a:r>
          </a:p>
        </p:txBody>
      </p:sp>
      <p:pic>
        <p:nvPicPr>
          <p:cNvPr id="4" name="Content Placeholder 3" descr="A diagram of a group of people&#10;&#10;Description automatically generated">
            <a:extLst>
              <a:ext uri="{FF2B5EF4-FFF2-40B4-BE49-F238E27FC236}">
                <a16:creationId xmlns:a16="http://schemas.microsoft.com/office/drawing/2014/main" id="{D98020CC-9CAE-16B7-24C6-DEE683C3C50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3711526" y="1712612"/>
            <a:ext cx="4377651" cy="4195763"/>
          </a:xfr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F89FD21-90BA-1B1F-7E2D-2FCAA48D58ED}"/>
              </a:ext>
            </a:extLst>
          </p:cNvPr>
          <p:cNvSpPr txBox="1"/>
          <p:nvPr/>
        </p:nvSpPr>
        <p:spPr>
          <a:xfrm>
            <a:off x="3906838" y="6145213"/>
            <a:ext cx="4378325" cy="317500"/>
          </a:xfrm>
          <a:prstGeom prst="rect">
            <a:avLst/>
          </a:prstGeom>
        </p:spPr>
        <p:txBody>
          <a:bodyPr>
            <a:normAutofit fontScale="70000" lnSpcReduction="20000"/>
          </a:bodyPr>
          <a:lstStyle/>
          <a:p>
            <a:r>
              <a:rPr lang="en-US" dirty="0" err="1"/>
              <a:t>ThePhoto</a:t>
            </a:r>
            <a:r>
              <a:rPr lang="en-US" dirty="0"/>
              <a:t> by </a:t>
            </a:r>
            <a:r>
              <a:rPr lang="en-US" dirty="0" err="1"/>
              <a:t>PhotoAuthor</a:t>
            </a:r>
            <a:r>
              <a:rPr lang="en-US" dirty="0"/>
              <a:t> is licensed under CCYYSA.</a:t>
            </a:r>
          </a:p>
        </p:txBody>
      </p:sp>
    </p:spTree>
    <p:extLst>
      <p:ext uri="{BB962C8B-B14F-4D97-AF65-F5344CB8AC3E}">
        <p14:creationId xmlns:p14="http://schemas.microsoft.com/office/powerpoint/2010/main" val="267835603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64F6F4-FBE0-715A-5204-D8627F649E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cs typeface="Sabon Next LT"/>
              </a:rPr>
              <a:t>Forming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24AEFA7-0EE8-DB7B-F7C7-66877B0B3C4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Start of a role</a:t>
            </a:r>
          </a:p>
          <a:p>
            <a:r>
              <a:rPr lang="en-US" dirty="0"/>
              <a:t>Getting to know each other</a:t>
            </a:r>
          </a:p>
          <a:p>
            <a:r>
              <a:rPr lang="en-US" dirty="0"/>
              <a:t>Establish their roles</a:t>
            </a:r>
          </a:p>
          <a:p>
            <a:pPr marL="0" indent="0">
              <a:buNone/>
            </a:pPr>
            <a:r>
              <a:rPr lang="en-US" sz="1600" dirty="0"/>
              <a:t>(Hughes,2024)</a:t>
            </a:r>
          </a:p>
        </p:txBody>
      </p:sp>
    </p:spTree>
    <p:extLst>
      <p:ext uri="{BB962C8B-B14F-4D97-AF65-F5344CB8AC3E}">
        <p14:creationId xmlns:p14="http://schemas.microsoft.com/office/powerpoint/2010/main" val="162197912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E8B935-6C06-B94A-E7CD-7D5E7FFD20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cs typeface="Sabon Next LT"/>
              </a:rPr>
              <a:t>Storming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4BE188-D932-777C-8B76-0B69C8531DF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Conflict </a:t>
            </a:r>
          </a:p>
          <a:p>
            <a:r>
              <a:rPr lang="en-US" dirty="0"/>
              <a:t>Push against boundaries</a:t>
            </a:r>
          </a:p>
          <a:p>
            <a:r>
              <a:rPr lang="en-US" dirty="0"/>
              <a:t>Testing each other</a:t>
            </a:r>
          </a:p>
          <a:p>
            <a:pPr marL="0" indent="0">
              <a:buNone/>
            </a:pPr>
            <a:r>
              <a:rPr lang="en-US" sz="1400" dirty="0"/>
              <a:t>(Hughes,2024)</a:t>
            </a:r>
          </a:p>
        </p:txBody>
      </p:sp>
    </p:spTree>
    <p:extLst>
      <p:ext uri="{BB962C8B-B14F-4D97-AF65-F5344CB8AC3E}">
        <p14:creationId xmlns:p14="http://schemas.microsoft.com/office/powerpoint/2010/main" val="371909411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FCA032-EC03-6882-3133-F7C752B21D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cs typeface="Sabon Next LT"/>
              </a:rPr>
              <a:t>Successful case study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745CC45-A5AE-230F-DD99-B5DF411494B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Police and charities working together</a:t>
            </a:r>
          </a:p>
          <a:p>
            <a:r>
              <a:rPr lang="en-US"/>
              <a:t>Tackling mental health incidents</a:t>
            </a:r>
            <a:endParaRPr lang="en-US" dirty="0"/>
          </a:p>
          <a:p>
            <a:r>
              <a:rPr lang="en-US"/>
              <a:t>G999 Scheme</a:t>
            </a:r>
          </a:p>
          <a:p>
            <a:r>
              <a:rPr lang="en-US" sz="1400"/>
              <a:t>(BBC News,2020)</a:t>
            </a: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185388404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6A9E9C-A5B1-1FA1-066F-A1A0B36470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cs typeface="Sabon Next LT"/>
              </a:rPr>
              <a:t>Negative case study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D72C48A-62FF-C4D0-CDAD-7B422AB1B8A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Case of Daniel Pelka</a:t>
            </a:r>
          </a:p>
          <a:p>
            <a:r>
              <a:rPr lang="en-US" dirty="0"/>
              <a:t>Poor communication between authorities</a:t>
            </a:r>
          </a:p>
          <a:p>
            <a:r>
              <a:rPr lang="en-US" dirty="0"/>
              <a:t>Ineffective collaboration</a:t>
            </a:r>
          </a:p>
          <a:p>
            <a:r>
              <a:rPr lang="en-US" sz="1400" dirty="0"/>
              <a:t>(BBC News, 2013)</a:t>
            </a:r>
          </a:p>
        </p:txBody>
      </p:sp>
    </p:spTree>
    <p:extLst>
      <p:ext uri="{BB962C8B-B14F-4D97-AF65-F5344CB8AC3E}">
        <p14:creationId xmlns:p14="http://schemas.microsoft.com/office/powerpoint/2010/main" val="404492434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B1E8F6-6508-4394-2F11-EDC514B7B0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cs typeface="Sabon Next LT"/>
              </a:rPr>
              <a:t>Reference list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A191FD-1315-2FB8-D4BD-438578A3B32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8694" y="1949450"/>
            <a:ext cx="11274612" cy="5009249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r>
              <a:rPr lang="en-US" sz="2000" dirty="0"/>
              <a:t>Chief Bakes (2016), Teamworking a competency framework, Available at:</a:t>
            </a:r>
            <a:r>
              <a:rPr lang="en-US" sz="2000" dirty="0">
                <a:ea typeface="+mn-lt"/>
                <a:cs typeface="+mn-lt"/>
                <a:hlinkClick r:id="rId2"/>
              </a:rPr>
              <a:t>TEAMWORKING - A - Competency Framework - Police Community</a:t>
            </a:r>
          </a:p>
          <a:p>
            <a:r>
              <a:rPr lang="en-US" sz="2000" dirty="0"/>
              <a:t>Deakinco.com (2023), Key elements of teamwork, Available at:</a:t>
            </a:r>
            <a:r>
              <a:rPr lang="en-US" sz="2000" dirty="0">
                <a:ea typeface="+mn-lt"/>
                <a:cs typeface="+mn-lt"/>
                <a:hlinkClick r:id="rId3"/>
              </a:rPr>
              <a:t>Key Elements of Effective Teamwork | DeakinCo.</a:t>
            </a:r>
          </a:p>
          <a:p>
            <a:r>
              <a:rPr lang="en-US" sz="2000" dirty="0"/>
              <a:t>Srikant Chellappa (2024), 5 challenges every team encounters!, Available at:</a:t>
            </a:r>
            <a:r>
              <a:rPr lang="en-US" sz="2000" dirty="0">
                <a:ea typeface="+mn-lt"/>
                <a:cs typeface="+mn-lt"/>
                <a:hlinkClick r:id="rId4"/>
              </a:rPr>
              <a:t>Teamwork Challenges And How To Overcome Them - Engagedly</a:t>
            </a:r>
          </a:p>
          <a:p>
            <a:r>
              <a:rPr lang="en-US" sz="2000" dirty="0"/>
              <a:t>Hughes (2024), Forming, storming, norming and performing, Available at:</a:t>
            </a:r>
            <a:r>
              <a:rPr lang="en-US" sz="2000" dirty="0">
                <a:ea typeface="+mn-lt"/>
                <a:cs typeface="+mn-lt"/>
                <a:hlinkClick r:id="rId5"/>
              </a:rPr>
              <a:t>Forming, Storming, Norming, and Performing - Tuckman's Model for Nurturing a Team to High Performance</a:t>
            </a:r>
          </a:p>
          <a:p>
            <a:r>
              <a:rPr lang="en-US" sz="2000" dirty="0">
                <a:ea typeface="+mn-lt"/>
                <a:cs typeface="+mn-lt"/>
              </a:rPr>
              <a:t>BBC News (2020), Police and charity staff work together to tackle mental health incidents, Available at:</a:t>
            </a:r>
            <a:r>
              <a:rPr lang="en-US" sz="2000" dirty="0">
                <a:ea typeface="+mn-lt"/>
                <a:cs typeface="+mn-lt"/>
                <a:hlinkClick r:id="rId6"/>
              </a:rPr>
              <a:t>Police and charity staff work together to tackle mental health incidents - BBC News</a:t>
            </a:r>
          </a:p>
          <a:p>
            <a:r>
              <a:rPr lang="en-US" sz="2000" dirty="0">
                <a:ea typeface="+mn-lt"/>
                <a:cs typeface="+mn-lt"/>
              </a:rPr>
              <a:t>BBC News (2013), Starved boy Daniel Pelka 'invisible' to professionals, Available at:</a:t>
            </a:r>
            <a:r>
              <a:rPr lang="en-US" sz="2000" dirty="0">
                <a:ea typeface="+mn-lt"/>
                <a:cs typeface="+mn-lt"/>
                <a:hlinkClick r:id="rId7"/>
              </a:rPr>
              <a:t>Starved boy Daniel Pelka 'invisible' to professionals - BBC News</a:t>
            </a:r>
            <a:endParaRPr lang="en-US" sz="2000" dirty="0">
              <a:ea typeface="+mn-lt"/>
              <a:cs typeface="+mn-lt"/>
            </a:endParaRPr>
          </a:p>
          <a:p>
            <a:endParaRPr lang="en-US" sz="2000" dirty="0">
              <a:ea typeface="+mn-lt"/>
              <a:cs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316810478"/>
      </p:ext>
    </p:extLst>
  </p:cSld>
  <p:clrMapOvr>
    <a:masterClrMapping/>
  </p:clrMapOvr>
</p:sld>
</file>

<file path=ppt/theme/theme1.xml><?xml version="1.0" encoding="utf-8"?>
<a:theme xmlns:a="http://schemas.openxmlformats.org/drawingml/2006/main" name="DappledVTI">
  <a:themeElements>
    <a:clrScheme name="Custom 81">
      <a:dk1>
        <a:sysClr val="windowText" lastClr="000000"/>
      </a:dk1>
      <a:lt1>
        <a:sysClr val="window" lastClr="FFFFFF"/>
      </a:lt1>
      <a:dk2>
        <a:srgbClr val="21363B"/>
      </a:dk2>
      <a:lt2>
        <a:srgbClr val="F4F2F0"/>
      </a:lt2>
      <a:accent1>
        <a:srgbClr val="758468"/>
      </a:accent1>
      <a:accent2>
        <a:srgbClr val="B5A7AC"/>
      </a:accent2>
      <a:accent3>
        <a:srgbClr val="CC9C6F"/>
      </a:accent3>
      <a:accent4>
        <a:srgbClr val="767640"/>
      </a:accent4>
      <a:accent5>
        <a:srgbClr val="A5B295"/>
      </a:accent5>
      <a:accent6>
        <a:srgbClr val="C19DA7"/>
      </a:accent6>
      <a:hlink>
        <a:srgbClr val="D13D6E"/>
      </a:hlink>
      <a:folHlink>
        <a:srgbClr val="6C9D92"/>
      </a:folHlink>
    </a:clrScheme>
    <a:fontScheme name="Custom 67">
      <a:majorFont>
        <a:latin typeface="Sabon Next LT"/>
        <a:ea typeface=""/>
        <a:cs typeface=""/>
      </a:majorFont>
      <a:minorFont>
        <a:latin typeface="Avenir Next L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ppledVTI" id="{204FEFAB-F02B-4FE8-B509-C50A618B972D}" vid="{7EAEADA8-5A8E-45B2-B0E4-448EC7E7A94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11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DappledVTI</vt:lpstr>
      <vt:lpstr>Collaboration in action-The critical role of teamwork to achieving success.</vt:lpstr>
      <vt:lpstr>Fundamental principles of teamwork</vt:lpstr>
      <vt:lpstr>Benefits of effective teamwork</vt:lpstr>
      <vt:lpstr>Challenges of teamwork</vt:lpstr>
      <vt:lpstr>Examples of teamwork in policing</vt:lpstr>
      <vt:lpstr>Theory- Tuckman's stages of development</vt:lpstr>
      <vt:lpstr>Forming</vt:lpstr>
      <vt:lpstr>Storming</vt:lpstr>
      <vt:lpstr>Successful case study</vt:lpstr>
      <vt:lpstr>Negative case study</vt:lpstr>
      <vt:lpstr>Reference list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291</cp:revision>
  <dcterms:created xsi:type="dcterms:W3CDTF">2024-11-25T13:07:00Z</dcterms:created>
  <dcterms:modified xsi:type="dcterms:W3CDTF">2024-12-06T15:27:16Z</dcterms:modified>
</cp:coreProperties>
</file>