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7" r:id="rId3"/>
    <p:sldId id="258" r:id="rId4"/>
    <p:sldId id="259" r:id="rId5"/>
    <p:sldId id="260" r:id="rId6"/>
    <p:sldId id="272" r:id="rId7"/>
    <p:sldId id="273" r:id="rId8"/>
    <p:sldId id="262" r:id="rId9"/>
    <p:sldId id="263" r:id="rId10"/>
    <p:sldId id="264" r:id="rId11"/>
    <p:sldId id="265" r:id="rId12"/>
    <p:sldId id="266" r:id="rId13"/>
    <p:sldId id="267" r:id="rId14"/>
    <p:sldId id="268" r:id="rId15"/>
    <p:sldId id="269" r:id="rId16"/>
    <p:sldId id="270" r:id="rId17"/>
    <p:sldId id="271" r:id="rId18"/>
    <p:sldId id="276"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C6AC1E-37C1-4446-A588-4F0E1141A76B}" v="379" dt="2023-11-21T18:21:27.9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163" d="100"/>
          <a:sy n="163" d="100"/>
        </p:scale>
        <p:origin x="2466" y="138"/>
      </p:cViewPr>
      <p:guideLst/>
    </p:cSldViewPr>
  </p:slideViewPr>
  <p:notesTextViewPr>
    <p:cViewPr>
      <p:scale>
        <a:sx n="1" d="1"/>
        <a:sy n="1" d="1"/>
      </p:scale>
      <p:origin x="0" y="0"/>
    </p:cViewPr>
  </p:notesTextViewPr>
  <p:notesViewPr>
    <p:cSldViewPr snapToGrid="0">
      <p:cViewPr varScale="1">
        <p:scale>
          <a:sx n="52" d="100"/>
          <a:sy n="52" d="100"/>
        </p:scale>
        <p:origin x="2946"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nja Toteva" userId="4ee6dbfa-1874-4a96-8910-4d3abb69f392" providerId="ADAL" clId="{72C6AC1E-37C1-4446-A588-4F0E1141A76B}"/>
    <pc:docChg chg="undo redo custSel addSld delSld modSld">
      <pc:chgData name="Tanja Toteva" userId="4ee6dbfa-1874-4a96-8910-4d3abb69f392" providerId="ADAL" clId="{72C6AC1E-37C1-4446-A588-4F0E1141A76B}" dt="2023-11-21T18:38:06.725" v="2730" actId="255"/>
      <pc:docMkLst>
        <pc:docMk/>
      </pc:docMkLst>
      <pc:sldChg chg="addSp delSp modSp mod setBg setClrOvrMap">
        <pc:chgData name="Tanja Toteva" userId="4ee6dbfa-1874-4a96-8910-4d3abb69f392" providerId="ADAL" clId="{72C6AC1E-37C1-4446-A588-4F0E1141A76B}" dt="2023-11-21T18:38:06.725" v="2730" actId="255"/>
        <pc:sldMkLst>
          <pc:docMk/>
          <pc:sldMk cId="2326214368" sldId="256"/>
        </pc:sldMkLst>
        <pc:spChg chg="mod">
          <ac:chgData name="Tanja Toteva" userId="4ee6dbfa-1874-4a96-8910-4d3abb69f392" providerId="ADAL" clId="{72C6AC1E-37C1-4446-A588-4F0E1141A76B}" dt="2023-11-21T18:37:40.797" v="2724" actId="26606"/>
          <ac:spMkLst>
            <pc:docMk/>
            <pc:sldMk cId="2326214368" sldId="256"/>
            <ac:spMk id="2" creationId="{30791604-0948-DFE6-973D-3726CBF0570A}"/>
          </ac:spMkLst>
        </pc:spChg>
        <pc:spChg chg="mod">
          <ac:chgData name="Tanja Toteva" userId="4ee6dbfa-1874-4a96-8910-4d3abb69f392" providerId="ADAL" clId="{72C6AC1E-37C1-4446-A588-4F0E1141A76B}" dt="2023-11-21T18:38:06.725" v="2730" actId="255"/>
          <ac:spMkLst>
            <pc:docMk/>
            <pc:sldMk cId="2326214368" sldId="256"/>
            <ac:spMk id="3" creationId="{F7200F81-8054-9B41-8336-E8BBCEF120CC}"/>
          </ac:spMkLst>
        </pc:spChg>
        <pc:spChg chg="add del">
          <ac:chgData name="Tanja Toteva" userId="4ee6dbfa-1874-4a96-8910-4d3abb69f392" providerId="ADAL" clId="{72C6AC1E-37C1-4446-A588-4F0E1141A76B}" dt="2023-11-17T20:10:09.038" v="2161" actId="26606"/>
          <ac:spMkLst>
            <pc:docMk/>
            <pc:sldMk cId="2326214368" sldId="256"/>
            <ac:spMk id="8" creationId="{09588DA8-065E-4F6F-8EFD-43104AB2E0CF}"/>
          </ac:spMkLst>
        </pc:spChg>
        <pc:spChg chg="add del">
          <ac:chgData name="Tanja Toteva" userId="4ee6dbfa-1874-4a96-8910-4d3abb69f392" providerId="ADAL" clId="{72C6AC1E-37C1-4446-A588-4F0E1141A76B}" dt="2023-11-17T20:09:43.318" v="2159" actId="26606"/>
          <ac:spMkLst>
            <pc:docMk/>
            <pc:sldMk cId="2326214368" sldId="256"/>
            <ac:spMk id="9" creationId="{934F1179-B481-4F9E-BCA3-AFB972070F83}"/>
          </ac:spMkLst>
        </pc:spChg>
        <pc:spChg chg="add del">
          <ac:chgData name="Tanja Toteva" userId="4ee6dbfa-1874-4a96-8910-4d3abb69f392" providerId="ADAL" clId="{72C6AC1E-37C1-4446-A588-4F0E1141A76B}" dt="2023-11-17T20:10:09.038" v="2161" actId="26606"/>
          <ac:spMkLst>
            <pc:docMk/>
            <pc:sldMk cId="2326214368" sldId="256"/>
            <ac:spMk id="10" creationId="{C4285719-470E-454C-AF62-8323075F1F5B}"/>
          </ac:spMkLst>
        </pc:spChg>
        <pc:spChg chg="add del">
          <ac:chgData name="Tanja Toteva" userId="4ee6dbfa-1874-4a96-8910-4d3abb69f392" providerId="ADAL" clId="{72C6AC1E-37C1-4446-A588-4F0E1141A76B}" dt="2023-11-17T20:09:43.318" v="2159" actId="26606"/>
          <ac:spMkLst>
            <pc:docMk/>
            <pc:sldMk cId="2326214368" sldId="256"/>
            <ac:spMk id="11" creationId="{827DC2C4-B485-428A-BF4A-472D2967F47F}"/>
          </ac:spMkLst>
        </pc:spChg>
        <pc:spChg chg="del">
          <ac:chgData name="Tanja Toteva" userId="4ee6dbfa-1874-4a96-8910-4d3abb69f392" providerId="ADAL" clId="{72C6AC1E-37C1-4446-A588-4F0E1141A76B}" dt="2023-11-17T15:13:06.845" v="19" actId="26606"/>
          <ac:spMkLst>
            <pc:docMk/>
            <pc:sldMk cId="2326214368" sldId="256"/>
            <ac:spMk id="12" creationId="{71B2258F-86CA-4D4D-8270-BC05FCDEBFB3}"/>
          </ac:spMkLst>
        </pc:spChg>
        <pc:spChg chg="add del">
          <ac:chgData name="Tanja Toteva" userId="4ee6dbfa-1874-4a96-8910-4d3abb69f392" providerId="ADAL" clId="{72C6AC1E-37C1-4446-A588-4F0E1141A76B}" dt="2023-11-17T20:09:43.318" v="2159" actId="26606"/>
          <ac:spMkLst>
            <pc:docMk/>
            <pc:sldMk cId="2326214368" sldId="256"/>
            <ac:spMk id="13" creationId="{EE04B5EB-F158-4507-90DD-BD23620C7CC9}"/>
          </ac:spMkLst>
        </pc:spChg>
        <pc:spChg chg="add del">
          <ac:chgData name="Tanja Toteva" userId="4ee6dbfa-1874-4a96-8910-4d3abb69f392" providerId="ADAL" clId="{72C6AC1E-37C1-4446-A588-4F0E1141A76B}" dt="2023-11-17T20:10:09.038" v="2161" actId="26606"/>
          <ac:spMkLst>
            <pc:docMk/>
            <pc:sldMk cId="2326214368" sldId="256"/>
            <ac:spMk id="14" creationId="{4300840D-0A0B-4512-BACA-B439D5B9C57C}"/>
          </ac:spMkLst>
        </pc:spChg>
        <pc:spChg chg="add del">
          <ac:chgData name="Tanja Toteva" userId="4ee6dbfa-1874-4a96-8910-4d3abb69f392" providerId="ADAL" clId="{72C6AC1E-37C1-4446-A588-4F0E1141A76B}" dt="2023-11-17T20:10:09.038" v="2161" actId="26606"/>
          <ac:spMkLst>
            <pc:docMk/>
            <pc:sldMk cId="2326214368" sldId="256"/>
            <ac:spMk id="15" creationId="{CD9FE4EF-C4D8-49A0-B2FF-81D8DB7D8A24}"/>
          </ac:spMkLst>
        </pc:spChg>
        <pc:spChg chg="add del">
          <ac:chgData name="Tanja Toteva" userId="4ee6dbfa-1874-4a96-8910-4d3abb69f392" providerId="ADAL" clId="{72C6AC1E-37C1-4446-A588-4F0E1141A76B}" dt="2023-11-17T20:10:09.038" v="2161" actId="26606"/>
          <ac:spMkLst>
            <pc:docMk/>
            <pc:sldMk cId="2326214368" sldId="256"/>
            <ac:spMk id="16" creationId="{D2B78728-A580-49A7-84F9-6EF6F583ADE0}"/>
          </ac:spMkLst>
        </pc:spChg>
        <pc:spChg chg="add del">
          <ac:chgData name="Tanja Toteva" userId="4ee6dbfa-1874-4a96-8910-4d3abb69f392" providerId="ADAL" clId="{72C6AC1E-37C1-4446-A588-4F0E1141A76B}" dt="2023-11-17T20:10:09.038" v="2161" actId="26606"/>
          <ac:spMkLst>
            <pc:docMk/>
            <pc:sldMk cId="2326214368" sldId="256"/>
            <ac:spMk id="18" creationId="{38FAA1A1-D861-433F-88FA-1E9D6FD31D11}"/>
          </ac:spMkLst>
        </pc:spChg>
        <pc:spChg chg="add del">
          <ac:chgData name="Tanja Toteva" userId="4ee6dbfa-1874-4a96-8910-4d3abb69f392" providerId="ADAL" clId="{72C6AC1E-37C1-4446-A588-4F0E1141A76B}" dt="2023-11-17T20:10:09.038" v="2161" actId="26606"/>
          <ac:spMkLst>
            <pc:docMk/>
            <pc:sldMk cId="2326214368" sldId="256"/>
            <ac:spMk id="20" creationId="{8D71EDA1-87BF-4D5D-AB79-F346FD19278A}"/>
          </ac:spMkLst>
        </pc:spChg>
        <pc:spChg chg="add del">
          <ac:chgData name="Tanja Toteva" userId="4ee6dbfa-1874-4a96-8910-4d3abb69f392" providerId="ADAL" clId="{72C6AC1E-37C1-4446-A588-4F0E1141A76B}" dt="2023-11-17T20:10:22.244" v="2163" actId="26606"/>
          <ac:spMkLst>
            <pc:docMk/>
            <pc:sldMk cId="2326214368" sldId="256"/>
            <ac:spMk id="23" creationId="{EB0222B5-B739-82A9-5CCC-C5585AE12A69}"/>
          </ac:spMkLst>
        </pc:spChg>
        <pc:spChg chg="add del">
          <ac:chgData name="Tanja Toteva" userId="4ee6dbfa-1874-4a96-8910-4d3abb69f392" providerId="ADAL" clId="{72C6AC1E-37C1-4446-A588-4F0E1141A76B}" dt="2023-11-17T20:10:22.244" v="2163" actId="26606"/>
          <ac:spMkLst>
            <pc:docMk/>
            <pc:sldMk cId="2326214368" sldId="256"/>
            <ac:spMk id="24" creationId="{5BE23E75-E7E9-4D9F-6D25-5512363F8621}"/>
          </ac:spMkLst>
        </pc:spChg>
        <pc:spChg chg="add del">
          <ac:chgData name="Tanja Toteva" userId="4ee6dbfa-1874-4a96-8910-4d3abb69f392" providerId="ADAL" clId="{72C6AC1E-37C1-4446-A588-4F0E1141A76B}" dt="2023-11-17T20:11:35.933" v="2171" actId="26606"/>
          <ac:spMkLst>
            <pc:docMk/>
            <pc:sldMk cId="2326214368" sldId="256"/>
            <ac:spMk id="33" creationId="{EB0222B5-B739-82A9-5CCC-C5585AE12A69}"/>
          </ac:spMkLst>
        </pc:spChg>
        <pc:spChg chg="add del">
          <ac:chgData name="Tanja Toteva" userId="4ee6dbfa-1874-4a96-8910-4d3abb69f392" providerId="ADAL" clId="{72C6AC1E-37C1-4446-A588-4F0E1141A76B}" dt="2023-11-17T20:11:35.933" v="2171" actId="26606"/>
          <ac:spMkLst>
            <pc:docMk/>
            <pc:sldMk cId="2326214368" sldId="256"/>
            <ac:spMk id="35" creationId="{5BE23E75-E7E9-4D9F-6D25-5512363F8621}"/>
          </ac:spMkLst>
        </pc:spChg>
        <pc:spChg chg="add del">
          <ac:chgData name="Tanja Toteva" userId="4ee6dbfa-1874-4a96-8910-4d3abb69f392" providerId="ADAL" clId="{72C6AC1E-37C1-4446-A588-4F0E1141A76B}" dt="2023-11-17T20:11:36.907" v="2173" actId="26606"/>
          <ac:spMkLst>
            <pc:docMk/>
            <pc:sldMk cId="2326214368" sldId="256"/>
            <ac:spMk id="39" creationId="{C1DD1A8A-57D5-4A81-AD04-532B043C5611}"/>
          </ac:spMkLst>
        </pc:spChg>
        <pc:spChg chg="add del">
          <ac:chgData name="Tanja Toteva" userId="4ee6dbfa-1874-4a96-8910-4d3abb69f392" providerId="ADAL" clId="{72C6AC1E-37C1-4446-A588-4F0E1141A76B}" dt="2023-11-17T20:11:36.907" v="2173" actId="26606"/>
          <ac:spMkLst>
            <pc:docMk/>
            <pc:sldMk cId="2326214368" sldId="256"/>
            <ac:spMk id="40" creationId="{007891EC-4501-44ED-A8C8-B11B6DB767AB}"/>
          </ac:spMkLst>
        </pc:spChg>
        <pc:spChg chg="add del">
          <ac:chgData name="Tanja Toteva" userId="4ee6dbfa-1874-4a96-8910-4d3abb69f392" providerId="ADAL" clId="{72C6AC1E-37C1-4446-A588-4F0E1141A76B}" dt="2023-11-17T20:11:47.762" v="2175" actId="26606"/>
          <ac:spMkLst>
            <pc:docMk/>
            <pc:sldMk cId="2326214368" sldId="256"/>
            <ac:spMk id="42" creationId="{E91DC736-0EF8-4F87-9146-EBF1D2EE4D3D}"/>
          </ac:spMkLst>
        </pc:spChg>
        <pc:spChg chg="add del">
          <ac:chgData name="Tanja Toteva" userId="4ee6dbfa-1874-4a96-8910-4d3abb69f392" providerId="ADAL" clId="{72C6AC1E-37C1-4446-A588-4F0E1141A76B}" dt="2023-11-17T20:11:47.762" v="2175" actId="26606"/>
          <ac:spMkLst>
            <pc:docMk/>
            <pc:sldMk cId="2326214368" sldId="256"/>
            <ac:spMk id="43" creationId="{097CD68E-23E3-4007-8847-CD0944C4F7BE}"/>
          </ac:spMkLst>
        </pc:spChg>
        <pc:spChg chg="add del">
          <ac:chgData name="Tanja Toteva" userId="4ee6dbfa-1874-4a96-8910-4d3abb69f392" providerId="ADAL" clId="{72C6AC1E-37C1-4446-A588-4F0E1141A76B}" dt="2023-11-17T20:11:47.762" v="2175" actId="26606"/>
          <ac:spMkLst>
            <pc:docMk/>
            <pc:sldMk cId="2326214368" sldId="256"/>
            <ac:spMk id="44" creationId="{AF2F604E-43BE-4DC3-B983-E071523364F8}"/>
          </ac:spMkLst>
        </pc:spChg>
        <pc:spChg chg="add del">
          <ac:chgData name="Tanja Toteva" userId="4ee6dbfa-1874-4a96-8910-4d3abb69f392" providerId="ADAL" clId="{72C6AC1E-37C1-4446-A588-4F0E1141A76B}" dt="2023-11-17T20:11:47.762" v="2175" actId="26606"/>
          <ac:spMkLst>
            <pc:docMk/>
            <pc:sldMk cId="2326214368" sldId="256"/>
            <ac:spMk id="45" creationId="{08C9B587-E65E-4B52-B37C-ABEBB6E87928}"/>
          </ac:spMkLst>
        </pc:spChg>
        <pc:spChg chg="add del">
          <ac:chgData name="Tanja Toteva" userId="4ee6dbfa-1874-4a96-8910-4d3abb69f392" providerId="ADAL" clId="{72C6AC1E-37C1-4446-A588-4F0E1141A76B}" dt="2023-11-21T17:30:14.467" v="2294" actId="26606"/>
          <ac:spMkLst>
            <pc:docMk/>
            <pc:sldMk cId="2326214368" sldId="256"/>
            <ac:spMk id="47" creationId="{C1DD1A8A-57D5-4A81-AD04-532B043C5611}"/>
          </ac:spMkLst>
        </pc:spChg>
        <pc:spChg chg="add del">
          <ac:chgData name="Tanja Toteva" userId="4ee6dbfa-1874-4a96-8910-4d3abb69f392" providerId="ADAL" clId="{72C6AC1E-37C1-4446-A588-4F0E1141A76B}" dt="2023-11-21T17:30:14.467" v="2294" actId="26606"/>
          <ac:spMkLst>
            <pc:docMk/>
            <pc:sldMk cId="2326214368" sldId="256"/>
            <ac:spMk id="48" creationId="{007891EC-4501-44ED-A8C8-B11B6DB767AB}"/>
          </ac:spMkLst>
        </pc:spChg>
        <pc:spChg chg="add del">
          <ac:chgData name="Tanja Toteva" userId="4ee6dbfa-1874-4a96-8910-4d3abb69f392" providerId="ADAL" clId="{72C6AC1E-37C1-4446-A588-4F0E1141A76B}" dt="2023-11-21T17:30:14.457" v="2293" actId="26606"/>
          <ac:spMkLst>
            <pc:docMk/>
            <pc:sldMk cId="2326214368" sldId="256"/>
            <ac:spMk id="53" creationId="{2029D5AD-8348-4446-B191-6A9B6FE03F21}"/>
          </ac:spMkLst>
        </pc:spChg>
        <pc:spChg chg="add del">
          <ac:chgData name="Tanja Toteva" userId="4ee6dbfa-1874-4a96-8910-4d3abb69f392" providerId="ADAL" clId="{72C6AC1E-37C1-4446-A588-4F0E1141A76B}" dt="2023-11-21T17:30:09.430" v="2289" actId="26606"/>
          <ac:spMkLst>
            <pc:docMk/>
            <pc:sldMk cId="2326214368" sldId="256"/>
            <ac:spMk id="54" creationId="{922E0291-99C8-40F9-ADAB-32589A3B57AA}"/>
          </ac:spMkLst>
        </pc:spChg>
        <pc:spChg chg="add del">
          <ac:chgData name="Tanja Toteva" userId="4ee6dbfa-1874-4a96-8910-4d3abb69f392" providerId="ADAL" clId="{72C6AC1E-37C1-4446-A588-4F0E1141A76B}" dt="2023-11-21T17:30:14.457" v="2293" actId="26606"/>
          <ac:spMkLst>
            <pc:docMk/>
            <pc:sldMk cId="2326214368" sldId="256"/>
            <ac:spMk id="55" creationId="{A3F395A2-2B64-4749-BD93-2F159C7E1FB5}"/>
          </ac:spMkLst>
        </pc:spChg>
        <pc:spChg chg="add del">
          <ac:chgData name="Tanja Toteva" userId="4ee6dbfa-1874-4a96-8910-4d3abb69f392" providerId="ADAL" clId="{72C6AC1E-37C1-4446-A588-4F0E1141A76B}" dt="2023-11-21T17:30:09.430" v="2289" actId="26606"/>
          <ac:spMkLst>
            <pc:docMk/>
            <pc:sldMk cId="2326214368" sldId="256"/>
            <ac:spMk id="56" creationId="{095830D2-F2AE-4DD8-B586-89B0977916FF}"/>
          </ac:spMkLst>
        </pc:spChg>
        <pc:spChg chg="add del">
          <ac:chgData name="Tanja Toteva" userId="4ee6dbfa-1874-4a96-8910-4d3abb69f392" providerId="ADAL" clId="{72C6AC1E-37C1-4446-A588-4F0E1141A76B}" dt="2023-11-21T17:30:14.457" v="2293" actId="26606"/>
          <ac:spMkLst>
            <pc:docMk/>
            <pc:sldMk cId="2326214368" sldId="256"/>
            <ac:spMk id="57" creationId="{5CF0135B-EAB8-4CA0-896C-2D897ECD28BC}"/>
          </ac:spMkLst>
        </pc:spChg>
        <pc:spChg chg="add del">
          <ac:chgData name="Tanja Toteva" userId="4ee6dbfa-1874-4a96-8910-4d3abb69f392" providerId="ADAL" clId="{72C6AC1E-37C1-4446-A588-4F0E1141A76B}" dt="2023-11-21T17:30:11.947" v="2291" actId="26606"/>
          <ac:spMkLst>
            <pc:docMk/>
            <pc:sldMk cId="2326214368" sldId="256"/>
            <ac:spMk id="58" creationId="{70766076-46F5-42D5-A773-2B3BEF2B8B74}"/>
          </ac:spMkLst>
        </pc:spChg>
        <pc:spChg chg="add del">
          <ac:chgData name="Tanja Toteva" userId="4ee6dbfa-1874-4a96-8910-4d3abb69f392" providerId="ADAL" clId="{72C6AC1E-37C1-4446-A588-4F0E1141A76B}" dt="2023-11-21T17:30:11.947" v="2291" actId="26606"/>
          <ac:spMkLst>
            <pc:docMk/>
            <pc:sldMk cId="2326214368" sldId="256"/>
            <ac:spMk id="59" creationId="{0DBF1ABE-8590-450D-BB49-BDDCCF3EEA9E}"/>
          </ac:spMkLst>
        </pc:spChg>
        <pc:spChg chg="add del">
          <ac:chgData name="Tanja Toteva" userId="4ee6dbfa-1874-4a96-8910-4d3abb69f392" providerId="ADAL" clId="{72C6AC1E-37C1-4446-A588-4F0E1141A76B}" dt="2023-11-21T17:30:11.947" v="2291" actId="26606"/>
          <ac:spMkLst>
            <pc:docMk/>
            <pc:sldMk cId="2326214368" sldId="256"/>
            <ac:spMk id="60" creationId="{CB7B90D9-1EC2-4A12-B24A-342C1BCA2FA1}"/>
          </ac:spMkLst>
        </pc:spChg>
        <pc:spChg chg="add del">
          <ac:chgData name="Tanja Toteva" userId="4ee6dbfa-1874-4a96-8910-4d3abb69f392" providerId="ADAL" clId="{72C6AC1E-37C1-4446-A588-4F0E1141A76B}" dt="2023-11-21T17:30:11.947" v="2291" actId="26606"/>
          <ac:spMkLst>
            <pc:docMk/>
            <pc:sldMk cId="2326214368" sldId="256"/>
            <ac:spMk id="61" creationId="{18D32C3D-8F76-4E99-BE56-0836CC38CC84}"/>
          </ac:spMkLst>
        </pc:spChg>
        <pc:spChg chg="add del">
          <ac:chgData name="Tanja Toteva" userId="4ee6dbfa-1874-4a96-8910-4d3abb69f392" providerId="ADAL" clId="{72C6AC1E-37C1-4446-A588-4F0E1141A76B}" dt="2023-11-21T17:30:14.457" v="2293" actId="26606"/>
          <ac:spMkLst>
            <pc:docMk/>
            <pc:sldMk cId="2326214368" sldId="256"/>
            <ac:spMk id="64" creationId="{92C3387C-D24F-4737-8A37-1DC5CFF09CFA}"/>
          </ac:spMkLst>
        </pc:spChg>
        <pc:spChg chg="add del">
          <ac:chgData name="Tanja Toteva" userId="4ee6dbfa-1874-4a96-8910-4d3abb69f392" providerId="ADAL" clId="{72C6AC1E-37C1-4446-A588-4F0E1141A76B}" dt="2023-11-21T17:31:25.535" v="2305" actId="26606"/>
          <ac:spMkLst>
            <pc:docMk/>
            <pc:sldMk cId="2326214368" sldId="256"/>
            <ac:spMk id="66" creationId="{889C5E17-24D0-4696-A3C5-A2261FB455FA}"/>
          </ac:spMkLst>
        </pc:spChg>
        <pc:spChg chg="add del">
          <ac:chgData name="Tanja Toteva" userId="4ee6dbfa-1874-4a96-8910-4d3abb69f392" providerId="ADAL" clId="{72C6AC1E-37C1-4446-A588-4F0E1141A76B}" dt="2023-11-21T17:31:25.535" v="2305" actId="26606"/>
          <ac:spMkLst>
            <pc:docMk/>
            <pc:sldMk cId="2326214368" sldId="256"/>
            <ac:spMk id="67" creationId="{6929B58F-2358-44CC-ACE5-EF1BD3C6C824}"/>
          </ac:spMkLst>
        </pc:spChg>
        <pc:spChg chg="add del">
          <ac:chgData name="Tanja Toteva" userId="4ee6dbfa-1874-4a96-8910-4d3abb69f392" providerId="ADAL" clId="{72C6AC1E-37C1-4446-A588-4F0E1141A76B}" dt="2023-11-21T17:31:25.521" v="2304" actId="26606"/>
          <ac:spMkLst>
            <pc:docMk/>
            <pc:sldMk cId="2326214368" sldId="256"/>
            <ac:spMk id="73" creationId="{1B15ED52-F352-441B-82BF-E0EA34836D08}"/>
          </ac:spMkLst>
        </pc:spChg>
        <pc:spChg chg="add del">
          <ac:chgData name="Tanja Toteva" userId="4ee6dbfa-1874-4a96-8910-4d3abb69f392" providerId="ADAL" clId="{72C6AC1E-37C1-4446-A588-4F0E1141A76B}" dt="2023-11-21T17:31:25.521" v="2304" actId="26606"/>
          <ac:spMkLst>
            <pc:docMk/>
            <pc:sldMk cId="2326214368" sldId="256"/>
            <ac:spMk id="74" creationId="{3B2E3793-BFE6-45A2-9B7B-E18844431C99}"/>
          </ac:spMkLst>
        </pc:spChg>
        <pc:spChg chg="add del">
          <ac:chgData name="Tanja Toteva" userId="4ee6dbfa-1874-4a96-8910-4d3abb69f392" providerId="ADAL" clId="{72C6AC1E-37C1-4446-A588-4F0E1141A76B}" dt="2023-11-21T17:31:25.521" v="2304" actId="26606"/>
          <ac:spMkLst>
            <pc:docMk/>
            <pc:sldMk cId="2326214368" sldId="256"/>
            <ac:spMk id="75" creationId="{BC4C4868-CB8F-4AF9-9CDB-8108F2C19B67}"/>
          </ac:spMkLst>
        </pc:spChg>
        <pc:spChg chg="add del">
          <ac:chgData name="Tanja Toteva" userId="4ee6dbfa-1874-4a96-8910-4d3abb69f392" providerId="ADAL" clId="{72C6AC1E-37C1-4446-A588-4F0E1141A76B}" dt="2023-11-21T17:31:03.236" v="2298" actId="26606"/>
          <ac:spMkLst>
            <pc:docMk/>
            <pc:sldMk cId="2326214368" sldId="256"/>
            <ac:spMk id="76" creationId="{979E27D9-03C7-44E2-9FF8-15D0C8506AF7}"/>
          </ac:spMkLst>
        </pc:spChg>
        <pc:spChg chg="add del">
          <ac:chgData name="Tanja Toteva" userId="4ee6dbfa-1874-4a96-8910-4d3abb69f392" providerId="ADAL" clId="{72C6AC1E-37C1-4446-A588-4F0E1141A76B}" dt="2023-11-21T17:31:25.521" v="2304" actId="26606"/>
          <ac:spMkLst>
            <pc:docMk/>
            <pc:sldMk cId="2326214368" sldId="256"/>
            <ac:spMk id="77" creationId="{375E0459-6403-40CD-989D-56A4407CA12E}"/>
          </ac:spMkLst>
        </pc:spChg>
        <pc:spChg chg="add del">
          <ac:chgData name="Tanja Toteva" userId="4ee6dbfa-1874-4a96-8910-4d3abb69f392" providerId="ADAL" clId="{72C6AC1E-37C1-4446-A588-4F0E1141A76B}" dt="2023-11-21T17:31:03.236" v="2298" actId="26606"/>
          <ac:spMkLst>
            <pc:docMk/>
            <pc:sldMk cId="2326214368" sldId="256"/>
            <ac:spMk id="78" creationId="{EEBF1590-3B36-48EE-A89D-3B6F3CB256AB}"/>
          </ac:spMkLst>
        </pc:spChg>
        <pc:spChg chg="add del">
          <ac:chgData name="Tanja Toteva" userId="4ee6dbfa-1874-4a96-8910-4d3abb69f392" providerId="ADAL" clId="{72C6AC1E-37C1-4446-A588-4F0E1141A76B}" dt="2023-11-21T17:31:25.521" v="2304" actId="26606"/>
          <ac:spMkLst>
            <pc:docMk/>
            <pc:sldMk cId="2326214368" sldId="256"/>
            <ac:spMk id="79" creationId="{53E5B1A8-3AC9-4BD1-9BBC-78CA94F2D1BA}"/>
          </ac:spMkLst>
        </pc:spChg>
        <pc:spChg chg="add del">
          <ac:chgData name="Tanja Toteva" userId="4ee6dbfa-1874-4a96-8910-4d3abb69f392" providerId="ADAL" clId="{72C6AC1E-37C1-4446-A588-4F0E1141A76B}" dt="2023-11-21T17:31:03.236" v="2298" actId="26606"/>
          <ac:spMkLst>
            <pc:docMk/>
            <pc:sldMk cId="2326214368" sldId="256"/>
            <ac:spMk id="80" creationId="{AC8F6C8C-AB5A-4548-942D-E3FD40ACBC49}"/>
          </ac:spMkLst>
        </pc:spChg>
        <pc:spChg chg="add del">
          <ac:chgData name="Tanja Toteva" userId="4ee6dbfa-1874-4a96-8910-4d3abb69f392" providerId="ADAL" clId="{72C6AC1E-37C1-4446-A588-4F0E1141A76B}" dt="2023-11-21T17:31:25.521" v="2304" actId="26606"/>
          <ac:spMkLst>
            <pc:docMk/>
            <pc:sldMk cId="2326214368" sldId="256"/>
            <ac:spMk id="81" creationId="{B3FA1AAC-C1ED-4F77-BFA4-BE80FC0AC795}"/>
          </ac:spMkLst>
        </pc:spChg>
        <pc:spChg chg="add del">
          <ac:chgData name="Tanja Toteva" userId="4ee6dbfa-1874-4a96-8910-4d3abb69f392" providerId="ADAL" clId="{72C6AC1E-37C1-4446-A588-4F0E1141A76B}" dt="2023-11-21T17:31:16.536" v="2300" actId="26606"/>
          <ac:spMkLst>
            <pc:docMk/>
            <pc:sldMk cId="2326214368" sldId="256"/>
            <ac:spMk id="82" creationId="{375E0459-6403-40CD-989D-56A4407CA12E}"/>
          </ac:spMkLst>
        </pc:spChg>
        <pc:spChg chg="add del">
          <ac:chgData name="Tanja Toteva" userId="4ee6dbfa-1874-4a96-8910-4d3abb69f392" providerId="ADAL" clId="{72C6AC1E-37C1-4446-A588-4F0E1141A76B}" dt="2023-11-21T17:31:16.536" v="2300" actId="26606"/>
          <ac:spMkLst>
            <pc:docMk/>
            <pc:sldMk cId="2326214368" sldId="256"/>
            <ac:spMk id="83" creationId="{1B15ED52-F352-441B-82BF-E0EA34836D08}"/>
          </ac:spMkLst>
        </pc:spChg>
        <pc:spChg chg="add del">
          <ac:chgData name="Tanja Toteva" userId="4ee6dbfa-1874-4a96-8910-4d3abb69f392" providerId="ADAL" clId="{72C6AC1E-37C1-4446-A588-4F0E1141A76B}" dt="2023-11-21T17:31:16.536" v="2300" actId="26606"/>
          <ac:spMkLst>
            <pc:docMk/>
            <pc:sldMk cId="2326214368" sldId="256"/>
            <ac:spMk id="84" creationId="{53E5B1A8-3AC9-4BD1-9BBC-78CA94F2D1BA}"/>
          </ac:spMkLst>
        </pc:spChg>
        <pc:spChg chg="add del">
          <ac:chgData name="Tanja Toteva" userId="4ee6dbfa-1874-4a96-8910-4d3abb69f392" providerId="ADAL" clId="{72C6AC1E-37C1-4446-A588-4F0E1141A76B}" dt="2023-11-21T17:31:16.536" v="2300" actId="26606"/>
          <ac:spMkLst>
            <pc:docMk/>
            <pc:sldMk cId="2326214368" sldId="256"/>
            <ac:spMk id="85" creationId="{3B2E3793-BFE6-45A2-9B7B-E18844431C99}"/>
          </ac:spMkLst>
        </pc:spChg>
        <pc:spChg chg="add del">
          <ac:chgData name="Tanja Toteva" userId="4ee6dbfa-1874-4a96-8910-4d3abb69f392" providerId="ADAL" clId="{72C6AC1E-37C1-4446-A588-4F0E1141A76B}" dt="2023-11-21T17:31:16.536" v="2300" actId="26606"/>
          <ac:spMkLst>
            <pc:docMk/>
            <pc:sldMk cId="2326214368" sldId="256"/>
            <ac:spMk id="86" creationId="{BC4C4868-CB8F-4AF9-9CDB-8108F2C19B67}"/>
          </ac:spMkLst>
        </pc:spChg>
        <pc:spChg chg="add del">
          <ac:chgData name="Tanja Toteva" userId="4ee6dbfa-1874-4a96-8910-4d3abb69f392" providerId="ADAL" clId="{72C6AC1E-37C1-4446-A588-4F0E1141A76B}" dt="2023-11-21T18:37:40.797" v="2724" actId="26606"/>
          <ac:spMkLst>
            <pc:docMk/>
            <pc:sldMk cId="2326214368" sldId="256"/>
            <ac:spMk id="87" creationId="{1B15ED52-F352-441B-82BF-E0EA34836D08}"/>
          </ac:spMkLst>
        </pc:spChg>
        <pc:spChg chg="add del">
          <ac:chgData name="Tanja Toteva" userId="4ee6dbfa-1874-4a96-8910-4d3abb69f392" providerId="ADAL" clId="{72C6AC1E-37C1-4446-A588-4F0E1141A76B}" dt="2023-11-21T18:37:40.797" v="2724" actId="26606"/>
          <ac:spMkLst>
            <pc:docMk/>
            <pc:sldMk cId="2326214368" sldId="256"/>
            <ac:spMk id="89" creationId="{3B2E3793-BFE6-45A2-9B7B-E18844431C99}"/>
          </ac:spMkLst>
        </pc:spChg>
        <pc:spChg chg="add del">
          <ac:chgData name="Tanja Toteva" userId="4ee6dbfa-1874-4a96-8910-4d3abb69f392" providerId="ADAL" clId="{72C6AC1E-37C1-4446-A588-4F0E1141A76B}" dt="2023-11-21T18:37:40.797" v="2724" actId="26606"/>
          <ac:spMkLst>
            <pc:docMk/>
            <pc:sldMk cId="2326214368" sldId="256"/>
            <ac:spMk id="90" creationId="{BC4C4868-CB8F-4AF9-9CDB-8108F2C19B67}"/>
          </ac:spMkLst>
        </pc:spChg>
        <pc:spChg chg="add del">
          <ac:chgData name="Tanja Toteva" userId="4ee6dbfa-1874-4a96-8910-4d3abb69f392" providerId="ADAL" clId="{72C6AC1E-37C1-4446-A588-4F0E1141A76B}" dt="2023-11-21T18:37:40.797" v="2724" actId="26606"/>
          <ac:spMkLst>
            <pc:docMk/>
            <pc:sldMk cId="2326214368" sldId="256"/>
            <ac:spMk id="91" creationId="{375E0459-6403-40CD-989D-56A4407CA12E}"/>
          </ac:spMkLst>
        </pc:spChg>
        <pc:spChg chg="add del">
          <ac:chgData name="Tanja Toteva" userId="4ee6dbfa-1874-4a96-8910-4d3abb69f392" providerId="ADAL" clId="{72C6AC1E-37C1-4446-A588-4F0E1141A76B}" dt="2023-11-21T18:37:40.797" v="2724" actId="26606"/>
          <ac:spMkLst>
            <pc:docMk/>
            <pc:sldMk cId="2326214368" sldId="256"/>
            <ac:spMk id="92" creationId="{53E5B1A8-3AC9-4BD1-9BBC-78CA94F2D1BA}"/>
          </ac:spMkLst>
        </pc:spChg>
        <pc:spChg chg="add">
          <ac:chgData name="Tanja Toteva" userId="4ee6dbfa-1874-4a96-8910-4d3abb69f392" providerId="ADAL" clId="{72C6AC1E-37C1-4446-A588-4F0E1141A76B}" dt="2023-11-21T18:37:40.797" v="2724" actId="26606"/>
          <ac:spMkLst>
            <pc:docMk/>
            <pc:sldMk cId="2326214368" sldId="256"/>
            <ac:spMk id="97" creationId="{8C790BE2-4E4F-4AAF-81A2-4A6F4885EBE6}"/>
          </ac:spMkLst>
        </pc:spChg>
        <pc:spChg chg="add">
          <ac:chgData name="Tanja Toteva" userId="4ee6dbfa-1874-4a96-8910-4d3abb69f392" providerId="ADAL" clId="{72C6AC1E-37C1-4446-A588-4F0E1141A76B}" dt="2023-11-21T18:37:40.797" v="2724" actId="26606"/>
          <ac:spMkLst>
            <pc:docMk/>
            <pc:sldMk cId="2326214368" sldId="256"/>
            <ac:spMk id="99" creationId="{D28B54C3-B57B-472A-B96E-1FCB67093DC2}"/>
          </ac:spMkLst>
        </pc:spChg>
        <pc:spChg chg="add">
          <ac:chgData name="Tanja Toteva" userId="4ee6dbfa-1874-4a96-8910-4d3abb69f392" providerId="ADAL" clId="{72C6AC1E-37C1-4446-A588-4F0E1141A76B}" dt="2023-11-21T18:37:40.797" v="2724" actId="26606"/>
          <ac:spMkLst>
            <pc:docMk/>
            <pc:sldMk cId="2326214368" sldId="256"/>
            <ac:spMk id="101" creationId="{7DB3C429-F8DA-49B9-AF84-21996FCF78B5}"/>
          </ac:spMkLst>
        </pc:spChg>
        <pc:spChg chg="add">
          <ac:chgData name="Tanja Toteva" userId="4ee6dbfa-1874-4a96-8910-4d3abb69f392" providerId="ADAL" clId="{72C6AC1E-37C1-4446-A588-4F0E1141A76B}" dt="2023-11-21T18:37:40.797" v="2724" actId="26606"/>
          <ac:spMkLst>
            <pc:docMk/>
            <pc:sldMk cId="2326214368" sldId="256"/>
            <ac:spMk id="103" creationId="{E12088DD-B1AD-40E0-8B86-1D87A2CCD9BE}"/>
          </ac:spMkLst>
        </pc:spChg>
        <pc:spChg chg="add">
          <ac:chgData name="Tanja Toteva" userId="4ee6dbfa-1874-4a96-8910-4d3abb69f392" providerId="ADAL" clId="{72C6AC1E-37C1-4446-A588-4F0E1141A76B}" dt="2023-11-21T18:37:40.797" v="2724" actId="26606"/>
          <ac:spMkLst>
            <pc:docMk/>
            <pc:sldMk cId="2326214368" sldId="256"/>
            <ac:spMk id="105" creationId="{C4C9F2B0-1044-46EB-8AEB-C3BFFDE6C2CC}"/>
          </ac:spMkLst>
        </pc:spChg>
        <pc:spChg chg="add">
          <ac:chgData name="Tanja Toteva" userId="4ee6dbfa-1874-4a96-8910-4d3abb69f392" providerId="ADAL" clId="{72C6AC1E-37C1-4446-A588-4F0E1141A76B}" dt="2023-11-21T18:37:40.797" v="2724" actId="26606"/>
          <ac:spMkLst>
            <pc:docMk/>
            <pc:sldMk cId="2326214368" sldId="256"/>
            <ac:spMk id="107" creationId="{0C395952-4E26-45A2-8756-2ADFD6E53C6E}"/>
          </ac:spMkLst>
        </pc:spChg>
        <pc:spChg chg="add">
          <ac:chgData name="Tanja Toteva" userId="4ee6dbfa-1874-4a96-8910-4d3abb69f392" providerId="ADAL" clId="{72C6AC1E-37C1-4446-A588-4F0E1141A76B}" dt="2023-11-21T18:37:40.797" v="2724" actId="26606"/>
          <ac:spMkLst>
            <pc:docMk/>
            <pc:sldMk cId="2326214368" sldId="256"/>
            <ac:spMk id="109" creationId="{4734BADF-9461-4621-B112-2D7BABEA7DD0}"/>
          </ac:spMkLst>
        </pc:spChg>
        <pc:grpChg chg="add del">
          <ac:chgData name="Tanja Toteva" userId="4ee6dbfa-1874-4a96-8910-4d3abb69f392" providerId="ADAL" clId="{72C6AC1E-37C1-4446-A588-4F0E1141A76B}" dt="2023-11-21T17:31:25.535" v="2305" actId="26606"/>
          <ac:grpSpMkLst>
            <pc:docMk/>
            <pc:sldMk cId="2326214368" sldId="256"/>
            <ac:grpSpMk id="68" creationId="{09DA5303-A1AF-4830-806C-51FCD96188B7}"/>
          </ac:grpSpMkLst>
        </pc:grpChg>
        <pc:picChg chg="add del">
          <ac:chgData name="Tanja Toteva" userId="4ee6dbfa-1874-4a96-8910-4d3abb69f392" providerId="ADAL" clId="{72C6AC1E-37C1-4446-A588-4F0E1141A76B}" dt="2023-11-17T20:09:43.318" v="2159" actId="26606"/>
          <ac:picMkLst>
            <pc:docMk/>
            <pc:sldMk cId="2326214368" sldId="256"/>
            <ac:picMk id="5" creationId="{BA8D6B78-9AA5-41FB-F995-405E06EDF685}"/>
          </ac:picMkLst>
        </pc:picChg>
        <pc:picChg chg="del mod ord">
          <ac:chgData name="Tanja Toteva" userId="4ee6dbfa-1874-4a96-8910-4d3abb69f392" providerId="ADAL" clId="{72C6AC1E-37C1-4446-A588-4F0E1141A76B}" dt="2023-11-17T15:13:07.323" v="20"/>
          <ac:picMkLst>
            <pc:docMk/>
            <pc:sldMk cId="2326214368" sldId="256"/>
            <ac:picMk id="7" creationId="{36179D83-B64D-F5E1-3989-D69B2FAA0DEB}"/>
          </ac:picMkLst>
        </pc:picChg>
        <pc:picChg chg="add del mod">
          <ac:chgData name="Tanja Toteva" userId="4ee6dbfa-1874-4a96-8910-4d3abb69f392" providerId="ADAL" clId="{72C6AC1E-37C1-4446-A588-4F0E1141A76B}" dt="2023-11-17T20:10:42.530" v="2165" actId="21"/>
          <ac:picMkLst>
            <pc:docMk/>
            <pc:sldMk cId="2326214368" sldId="256"/>
            <ac:picMk id="19" creationId="{023281C2-AF63-F58E-4591-79D8F2033B71}"/>
          </ac:picMkLst>
        </pc:picChg>
        <pc:picChg chg="add del">
          <ac:chgData name="Tanja Toteva" userId="4ee6dbfa-1874-4a96-8910-4d3abb69f392" providerId="ADAL" clId="{72C6AC1E-37C1-4446-A588-4F0E1141A76B}" dt="2023-11-17T20:10:22.244" v="2163" actId="26606"/>
          <ac:picMkLst>
            <pc:docMk/>
            <pc:sldMk cId="2326214368" sldId="256"/>
            <ac:picMk id="22" creationId="{8046DD58-4821-CF3D-8289-CFCB1DB572C0}"/>
          </ac:picMkLst>
        </pc:picChg>
        <pc:picChg chg="add del mod">
          <ac:chgData name="Tanja Toteva" userId="4ee6dbfa-1874-4a96-8910-4d3abb69f392" providerId="ADAL" clId="{72C6AC1E-37C1-4446-A588-4F0E1141A76B}" dt="2023-11-17T20:11:12.143" v="2167"/>
          <ac:picMkLst>
            <pc:docMk/>
            <pc:sldMk cId="2326214368" sldId="256"/>
            <ac:picMk id="26" creationId="{A7719FD7-DBF2-2F35-2986-4B5D0565187B}"/>
          </ac:picMkLst>
        </pc:picChg>
        <pc:picChg chg="add del mod ord">
          <ac:chgData name="Tanja Toteva" userId="4ee6dbfa-1874-4a96-8910-4d3abb69f392" providerId="ADAL" clId="{72C6AC1E-37C1-4446-A588-4F0E1141A76B}" dt="2023-11-21T17:29:21.266" v="2287" actId="21"/>
          <ac:picMkLst>
            <pc:docMk/>
            <pc:sldMk cId="2326214368" sldId="256"/>
            <ac:picMk id="28" creationId="{EBD78115-1212-7360-6585-A3A2FAFEC3A3}"/>
          </ac:picMkLst>
        </pc:picChg>
        <pc:picChg chg="add del">
          <ac:chgData name="Tanja Toteva" userId="4ee6dbfa-1874-4a96-8910-4d3abb69f392" providerId="ADAL" clId="{72C6AC1E-37C1-4446-A588-4F0E1141A76B}" dt="2023-11-21T17:30:09.430" v="2289" actId="26606"/>
          <ac:picMkLst>
            <pc:docMk/>
            <pc:sldMk cId="2326214368" sldId="256"/>
            <ac:picMk id="50" creationId="{E60D5A2D-6D76-4E21-4526-6731D1D8093B}"/>
          </ac:picMkLst>
        </pc:picChg>
        <pc:picChg chg="add del">
          <ac:chgData name="Tanja Toteva" userId="4ee6dbfa-1874-4a96-8910-4d3abb69f392" providerId="ADAL" clId="{72C6AC1E-37C1-4446-A588-4F0E1141A76B}" dt="2023-11-21T17:30:11.947" v="2291" actId="26606"/>
          <ac:picMkLst>
            <pc:docMk/>
            <pc:sldMk cId="2326214368" sldId="256"/>
            <ac:picMk id="62" creationId="{6B78162F-36DE-747F-4775-7E2134EBB32F}"/>
          </ac:picMkLst>
        </pc:picChg>
        <pc:cxnChg chg="add del">
          <ac:chgData name="Tanja Toteva" userId="4ee6dbfa-1874-4a96-8910-4d3abb69f392" providerId="ADAL" clId="{72C6AC1E-37C1-4446-A588-4F0E1141A76B}" dt="2023-11-17T20:10:22.244" v="2163" actId="26606"/>
          <ac:cxnSpMkLst>
            <pc:docMk/>
            <pc:sldMk cId="2326214368" sldId="256"/>
            <ac:cxnSpMk id="25" creationId="{61B115DB-65EB-3FC3-7284-CFDF4ADC60B6}"/>
          </ac:cxnSpMkLst>
        </pc:cxnChg>
        <pc:cxnChg chg="add del">
          <ac:chgData name="Tanja Toteva" userId="4ee6dbfa-1874-4a96-8910-4d3abb69f392" providerId="ADAL" clId="{72C6AC1E-37C1-4446-A588-4F0E1141A76B}" dt="2023-11-17T20:11:35.933" v="2171" actId="26606"/>
          <ac:cxnSpMkLst>
            <pc:docMk/>
            <pc:sldMk cId="2326214368" sldId="256"/>
            <ac:cxnSpMk id="37" creationId="{61B115DB-65EB-3FC3-7284-CFDF4ADC60B6}"/>
          </ac:cxnSpMkLst>
        </pc:cxnChg>
        <pc:cxnChg chg="add del">
          <ac:chgData name="Tanja Toteva" userId="4ee6dbfa-1874-4a96-8910-4d3abb69f392" providerId="ADAL" clId="{72C6AC1E-37C1-4446-A588-4F0E1141A76B}" dt="2023-11-21T17:31:18.385" v="2302" actId="26606"/>
          <ac:cxnSpMkLst>
            <pc:docMk/>
            <pc:sldMk cId="2326214368" sldId="256"/>
            <ac:cxnSpMk id="88" creationId="{D2C4353C-C927-1758-0BEF-21E9E0D81614}"/>
          </ac:cxnSpMkLst>
        </pc:cxnChg>
      </pc:sldChg>
      <pc:sldChg chg="addSp delSp modSp add mod setBg">
        <pc:chgData name="Tanja Toteva" userId="4ee6dbfa-1874-4a96-8910-4d3abb69f392" providerId="ADAL" clId="{72C6AC1E-37C1-4446-A588-4F0E1141A76B}" dt="2023-11-21T18:37:01.127" v="2723" actId="255"/>
        <pc:sldMkLst>
          <pc:docMk/>
          <pc:sldMk cId="3327041499" sldId="257"/>
        </pc:sldMkLst>
        <pc:spChg chg="mod">
          <ac:chgData name="Tanja Toteva" userId="4ee6dbfa-1874-4a96-8910-4d3abb69f392" providerId="ADAL" clId="{72C6AC1E-37C1-4446-A588-4F0E1141A76B}" dt="2023-11-21T18:37:01.127" v="2723" actId="255"/>
          <ac:spMkLst>
            <pc:docMk/>
            <pc:sldMk cId="3327041499" sldId="257"/>
            <ac:spMk id="2" creationId="{1477BC5D-4AAF-F1CC-09AB-89BF301E231B}"/>
          </ac:spMkLst>
        </pc:spChg>
        <pc:spChg chg="del mod">
          <ac:chgData name="Tanja Toteva" userId="4ee6dbfa-1874-4a96-8910-4d3abb69f392" providerId="ADAL" clId="{72C6AC1E-37C1-4446-A588-4F0E1141A76B}" dt="2023-11-17T18:45:44.335" v="1739" actId="26606"/>
          <ac:spMkLst>
            <pc:docMk/>
            <pc:sldMk cId="3327041499" sldId="257"/>
            <ac:spMk id="3" creationId="{39B40629-3198-45AE-33E5-65A0CFC23B42}"/>
          </ac:spMkLst>
        </pc:spChg>
        <pc:spChg chg="add">
          <ac:chgData name="Tanja Toteva" userId="4ee6dbfa-1874-4a96-8910-4d3abb69f392" providerId="ADAL" clId="{72C6AC1E-37C1-4446-A588-4F0E1141A76B}" dt="2023-11-21T17:20:50.077" v="2178" actId="26606"/>
          <ac:spMkLst>
            <pc:docMk/>
            <pc:sldMk cId="3327041499" sldId="257"/>
            <ac:spMk id="10" creationId="{955A2079-FA98-4876-80F0-72364A7D2EA4}"/>
          </ac:spMkLst>
        </pc:spChg>
        <pc:graphicFrameChg chg="add del mod">
          <ac:chgData name="Tanja Toteva" userId="4ee6dbfa-1874-4a96-8910-4d3abb69f392" providerId="ADAL" clId="{72C6AC1E-37C1-4446-A588-4F0E1141A76B}" dt="2023-11-21T18:13:54.398" v="2631"/>
          <ac:graphicFrameMkLst>
            <pc:docMk/>
            <pc:sldMk cId="3327041499" sldId="257"/>
            <ac:graphicFrameMk id="3" creationId="{B5A695D8-02F2-B89B-DA27-D32FC58A4D8B}"/>
          </ac:graphicFrameMkLst>
        </pc:graphicFrameChg>
        <pc:graphicFrameChg chg="add mod modGraphic">
          <ac:chgData name="Tanja Toteva" userId="4ee6dbfa-1874-4a96-8910-4d3abb69f392" providerId="ADAL" clId="{72C6AC1E-37C1-4446-A588-4F0E1141A76B}" dt="2023-11-21T18:15:54.060" v="2653" actId="20577"/>
          <ac:graphicFrameMkLst>
            <pc:docMk/>
            <pc:sldMk cId="3327041499" sldId="257"/>
            <ac:graphicFrameMk id="5" creationId="{2D418B2D-AD40-0500-7A3D-F1F9C7BC7818}"/>
          </ac:graphicFrameMkLst>
        </pc:graphicFrameChg>
      </pc:sldChg>
      <pc:sldChg chg="addSp delSp modSp add mod setBg">
        <pc:chgData name="Tanja Toteva" userId="4ee6dbfa-1874-4a96-8910-4d3abb69f392" providerId="ADAL" clId="{72C6AC1E-37C1-4446-A588-4F0E1141A76B}" dt="2023-11-17T19:27:56.487" v="2153" actId="1076"/>
        <pc:sldMkLst>
          <pc:docMk/>
          <pc:sldMk cId="2045043126" sldId="258"/>
        </pc:sldMkLst>
        <pc:spChg chg="mod">
          <ac:chgData name="Tanja Toteva" userId="4ee6dbfa-1874-4a96-8910-4d3abb69f392" providerId="ADAL" clId="{72C6AC1E-37C1-4446-A588-4F0E1141A76B}" dt="2023-11-17T18:46:14.102" v="1745" actId="26606"/>
          <ac:spMkLst>
            <pc:docMk/>
            <pc:sldMk cId="2045043126" sldId="258"/>
            <ac:spMk id="2" creationId="{F99F30AF-AB12-8F7F-B679-59A581F68C54}"/>
          </ac:spMkLst>
        </pc:spChg>
        <pc:spChg chg="mod">
          <ac:chgData name="Tanja Toteva" userId="4ee6dbfa-1874-4a96-8910-4d3abb69f392" providerId="ADAL" clId="{72C6AC1E-37C1-4446-A588-4F0E1141A76B}" dt="2023-11-17T19:26:52.170" v="2138" actId="20577"/>
          <ac:spMkLst>
            <pc:docMk/>
            <pc:sldMk cId="2045043126" sldId="258"/>
            <ac:spMk id="3" creationId="{9FB97674-82AF-82DF-30D4-BAD8944D1289}"/>
          </ac:spMkLst>
        </pc:spChg>
        <pc:spChg chg="add mod">
          <ac:chgData name="Tanja Toteva" userId="4ee6dbfa-1874-4a96-8910-4d3abb69f392" providerId="ADAL" clId="{72C6AC1E-37C1-4446-A588-4F0E1141A76B}" dt="2023-11-17T19:27:49.633" v="2151" actId="1076"/>
          <ac:spMkLst>
            <pc:docMk/>
            <pc:sldMk cId="2045043126" sldId="258"/>
            <ac:spMk id="6" creationId="{CA50E4B4-5B51-9807-7903-1F9E37AC7BE9}"/>
          </ac:spMkLst>
        </pc:spChg>
        <pc:spChg chg="add mod">
          <ac:chgData name="Tanja Toteva" userId="4ee6dbfa-1874-4a96-8910-4d3abb69f392" providerId="ADAL" clId="{72C6AC1E-37C1-4446-A588-4F0E1141A76B}" dt="2023-11-17T19:27:54.035" v="2152" actId="1076"/>
          <ac:spMkLst>
            <pc:docMk/>
            <pc:sldMk cId="2045043126" sldId="258"/>
            <ac:spMk id="7" creationId="{75085BB7-F142-F12E-4027-FB3149890E80}"/>
          </ac:spMkLst>
        </pc:spChg>
        <pc:spChg chg="add del mod">
          <ac:chgData name="Tanja Toteva" userId="4ee6dbfa-1874-4a96-8910-4d3abb69f392" providerId="ADAL" clId="{72C6AC1E-37C1-4446-A588-4F0E1141A76B}" dt="2023-11-17T16:26:35.009" v="178" actId="478"/>
          <ac:spMkLst>
            <pc:docMk/>
            <pc:sldMk cId="2045043126" sldId="258"/>
            <ac:spMk id="10" creationId="{CDCEAE05-C395-17E0-6332-B54F78F2F287}"/>
          </ac:spMkLst>
        </pc:spChg>
        <pc:spChg chg="add del">
          <ac:chgData name="Tanja Toteva" userId="4ee6dbfa-1874-4a96-8910-4d3abb69f392" providerId="ADAL" clId="{72C6AC1E-37C1-4446-A588-4F0E1141A76B}" dt="2023-11-17T16:27:14.979" v="180" actId="478"/>
          <ac:spMkLst>
            <pc:docMk/>
            <pc:sldMk cId="2045043126" sldId="258"/>
            <ac:spMk id="11" creationId="{6DD5E561-B9AC-4CF8-D45F-40ADA9FBA21C}"/>
          </ac:spMkLst>
        </pc:spChg>
        <pc:spChg chg="add del">
          <ac:chgData name="Tanja Toteva" userId="4ee6dbfa-1874-4a96-8910-4d3abb69f392" providerId="ADAL" clId="{72C6AC1E-37C1-4446-A588-4F0E1141A76B}" dt="2023-11-17T16:27:40.597" v="182" actId="478"/>
          <ac:spMkLst>
            <pc:docMk/>
            <pc:sldMk cId="2045043126" sldId="258"/>
            <ac:spMk id="12" creationId="{6DE89636-38BF-E93E-5387-70CE6900D0EC}"/>
          </ac:spMkLst>
        </pc:spChg>
        <pc:spChg chg="add del mod">
          <ac:chgData name="Tanja Toteva" userId="4ee6dbfa-1874-4a96-8910-4d3abb69f392" providerId="ADAL" clId="{72C6AC1E-37C1-4446-A588-4F0E1141A76B}" dt="2023-11-17T16:28:09.515" v="186" actId="478"/>
          <ac:spMkLst>
            <pc:docMk/>
            <pc:sldMk cId="2045043126" sldId="258"/>
            <ac:spMk id="13" creationId="{9E23AC4A-CABD-F8D8-5991-E3E57215DB13}"/>
          </ac:spMkLst>
        </pc:spChg>
        <pc:spChg chg="add mod">
          <ac:chgData name="Tanja Toteva" userId="4ee6dbfa-1874-4a96-8910-4d3abb69f392" providerId="ADAL" clId="{72C6AC1E-37C1-4446-A588-4F0E1141A76B}" dt="2023-11-17T19:27:23.106" v="2145" actId="1076"/>
          <ac:spMkLst>
            <pc:docMk/>
            <pc:sldMk cId="2045043126" sldId="258"/>
            <ac:spMk id="20" creationId="{7918CEE1-09C4-EDE8-08B7-F390AD23BC8F}"/>
          </ac:spMkLst>
        </pc:spChg>
        <pc:spChg chg="add del">
          <ac:chgData name="Tanja Toteva" userId="4ee6dbfa-1874-4a96-8910-4d3abb69f392" providerId="ADAL" clId="{72C6AC1E-37C1-4446-A588-4F0E1141A76B}" dt="2023-11-17T18:46:09.433" v="1741" actId="26606"/>
          <ac:spMkLst>
            <pc:docMk/>
            <pc:sldMk cId="2045043126" sldId="258"/>
            <ac:spMk id="25" creationId="{BACC6370-2D7E-4714-9D71-7542949D7D5D}"/>
          </ac:spMkLst>
        </pc:spChg>
        <pc:spChg chg="add del">
          <ac:chgData name="Tanja Toteva" userId="4ee6dbfa-1874-4a96-8910-4d3abb69f392" providerId="ADAL" clId="{72C6AC1E-37C1-4446-A588-4F0E1141A76B}" dt="2023-11-17T18:46:09.433" v="1741" actId="26606"/>
          <ac:spMkLst>
            <pc:docMk/>
            <pc:sldMk cId="2045043126" sldId="258"/>
            <ac:spMk id="27" creationId="{F68B3F68-107C-434F-AA38-110D5EA91B85}"/>
          </ac:spMkLst>
        </pc:spChg>
        <pc:spChg chg="add del">
          <ac:chgData name="Tanja Toteva" userId="4ee6dbfa-1874-4a96-8910-4d3abb69f392" providerId="ADAL" clId="{72C6AC1E-37C1-4446-A588-4F0E1141A76B}" dt="2023-11-17T18:46:09.433" v="1741" actId="26606"/>
          <ac:spMkLst>
            <pc:docMk/>
            <pc:sldMk cId="2045043126" sldId="258"/>
            <ac:spMk id="29" creationId="{AAD0DBB9-1A4B-4391-81D4-CB19F9AB918A}"/>
          </ac:spMkLst>
        </pc:spChg>
        <pc:spChg chg="add del">
          <ac:chgData name="Tanja Toteva" userId="4ee6dbfa-1874-4a96-8910-4d3abb69f392" providerId="ADAL" clId="{72C6AC1E-37C1-4446-A588-4F0E1141A76B}" dt="2023-11-17T18:46:09.433" v="1741" actId="26606"/>
          <ac:spMkLst>
            <pc:docMk/>
            <pc:sldMk cId="2045043126" sldId="258"/>
            <ac:spMk id="31" creationId="{063BBA22-50EA-4C4D-BE05-F1CE4E63AA56}"/>
          </ac:spMkLst>
        </pc:spChg>
        <pc:spChg chg="add del">
          <ac:chgData name="Tanja Toteva" userId="4ee6dbfa-1874-4a96-8910-4d3abb69f392" providerId="ADAL" clId="{72C6AC1E-37C1-4446-A588-4F0E1141A76B}" dt="2023-11-17T18:46:14.102" v="1745" actId="26606"/>
          <ac:spMkLst>
            <pc:docMk/>
            <pc:sldMk cId="2045043126" sldId="258"/>
            <ac:spMk id="35" creationId="{53B021B3-DE93-4AB7-8A18-CF5F1CED88B8}"/>
          </ac:spMkLst>
        </pc:spChg>
        <pc:spChg chg="add del">
          <ac:chgData name="Tanja Toteva" userId="4ee6dbfa-1874-4a96-8910-4d3abb69f392" providerId="ADAL" clId="{72C6AC1E-37C1-4446-A588-4F0E1141A76B}" dt="2023-11-17T18:46:14.102" v="1745" actId="26606"/>
          <ac:spMkLst>
            <pc:docMk/>
            <pc:sldMk cId="2045043126" sldId="258"/>
            <ac:spMk id="36" creationId="{52D502E5-F6B4-4D58-B4AE-FC466FF15EE8}"/>
          </ac:spMkLst>
        </pc:spChg>
        <pc:spChg chg="add del">
          <ac:chgData name="Tanja Toteva" userId="4ee6dbfa-1874-4a96-8910-4d3abb69f392" providerId="ADAL" clId="{72C6AC1E-37C1-4446-A588-4F0E1141A76B}" dt="2023-11-17T18:46:14.102" v="1745" actId="26606"/>
          <ac:spMkLst>
            <pc:docMk/>
            <pc:sldMk cId="2045043126" sldId="258"/>
            <ac:spMk id="37" creationId="{9DECDBF4-02B6-4BB4-B65B-B8107AD6A9E8}"/>
          </ac:spMkLst>
        </pc:spChg>
        <pc:picChg chg="add del mod">
          <ac:chgData name="Tanja Toteva" userId="4ee6dbfa-1874-4a96-8910-4d3abb69f392" providerId="ADAL" clId="{72C6AC1E-37C1-4446-A588-4F0E1141A76B}" dt="2023-11-17T16:31:14.454" v="188" actId="478"/>
          <ac:picMkLst>
            <pc:docMk/>
            <pc:sldMk cId="2045043126" sldId="258"/>
            <ac:picMk id="5" creationId="{9F45102C-6D1F-90C4-BE8C-063EDE45893D}"/>
          </ac:picMkLst>
        </pc:picChg>
        <pc:picChg chg="add mod">
          <ac:chgData name="Tanja Toteva" userId="4ee6dbfa-1874-4a96-8910-4d3abb69f392" providerId="ADAL" clId="{72C6AC1E-37C1-4446-A588-4F0E1141A76B}" dt="2023-11-17T19:27:56.487" v="2153" actId="1076"/>
          <ac:picMkLst>
            <pc:docMk/>
            <pc:sldMk cId="2045043126" sldId="258"/>
            <ac:picMk id="15" creationId="{15B82033-CFA2-9741-6622-C846C9C92C0E}"/>
          </ac:picMkLst>
        </pc:picChg>
        <pc:picChg chg="add del mod">
          <ac:chgData name="Tanja Toteva" userId="4ee6dbfa-1874-4a96-8910-4d3abb69f392" providerId="ADAL" clId="{72C6AC1E-37C1-4446-A588-4F0E1141A76B}" dt="2023-11-17T16:37:57.414" v="203" actId="478"/>
          <ac:picMkLst>
            <pc:docMk/>
            <pc:sldMk cId="2045043126" sldId="258"/>
            <ac:picMk id="17" creationId="{D0D6984E-CF8C-6684-56D2-82B94C0569A8}"/>
          </ac:picMkLst>
        </pc:picChg>
        <pc:picChg chg="add mod">
          <ac:chgData name="Tanja Toteva" userId="4ee6dbfa-1874-4a96-8910-4d3abb69f392" providerId="ADAL" clId="{72C6AC1E-37C1-4446-A588-4F0E1141A76B}" dt="2023-11-17T19:27:30.987" v="2148" actId="1076"/>
          <ac:picMkLst>
            <pc:docMk/>
            <pc:sldMk cId="2045043126" sldId="258"/>
            <ac:picMk id="19" creationId="{0206559F-0286-ED5B-C15E-8DAFF8725C4F}"/>
          </ac:picMkLst>
        </pc:picChg>
        <pc:cxnChg chg="add del">
          <ac:chgData name="Tanja Toteva" userId="4ee6dbfa-1874-4a96-8910-4d3abb69f392" providerId="ADAL" clId="{72C6AC1E-37C1-4446-A588-4F0E1141A76B}" dt="2023-11-17T16:25:15.209" v="169" actId="11529"/>
          <ac:cxnSpMkLst>
            <pc:docMk/>
            <pc:sldMk cId="2045043126" sldId="258"/>
            <ac:cxnSpMk id="9" creationId="{BE33B88D-09F9-32C8-C20D-E29D8722015F}"/>
          </ac:cxnSpMkLst>
        </pc:cxnChg>
        <pc:cxnChg chg="add del">
          <ac:chgData name="Tanja Toteva" userId="4ee6dbfa-1874-4a96-8910-4d3abb69f392" providerId="ADAL" clId="{72C6AC1E-37C1-4446-A588-4F0E1141A76B}" dt="2023-11-17T18:46:10.883" v="1743" actId="26606"/>
          <ac:cxnSpMkLst>
            <pc:docMk/>
            <pc:sldMk cId="2045043126" sldId="258"/>
            <ac:cxnSpMk id="33" creationId="{D2C4353C-C927-1758-0BEF-21E9E0D81614}"/>
          </ac:cxnSpMkLst>
        </pc:cxnChg>
      </pc:sldChg>
      <pc:sldChg chg="addSp delSp modSp del mod setBg">
        <pc:chgData name="Tanja Toteva" userId="4ee6dbfa-1874-4a96-8910-4d3abb69f392" providerId="ADAL" clId="{72C6AC1E-37C1-4446-A588-4F0E1141A76B}" dt="2023-11-17T15:13:15.453" v="34" actId="680"/>
        <pc:sldMkLst>
          <pc:docMk/>
          <pc:sldMk cId="1156054507" sldId="259"/>
        </pc:sldMkLst>
        <pc:spChg chg="add mod">
          <ac:chgData name="Tanja Toteva" userId="4ee6dbfa-1874-4a96-8910-4d3abb69f392" providerId="ADAL" clId="{72C6AC1E-37C1-4446-A588-4F0E1141A76B}" dt="2023-11-17T15:13:12.841" v="30" actId="14100"/>
          <ac:spMkLst>
            <pc:docMk/>
            <pc:sldMk cId="1156054507" sldId="259"/>
            <ac:spMk id="2" creationId="{5F587670-C861-AB79-74DD-BB2C3A787301}"/>
          </ac:spMkLst>
        </pc:spChg>
        <pc:spChg chg="add">
          <ac:chgData name="Tanja Toteva" userId="4ee6dbfa-1874-4a96-8910-4d3abb69f392" providerId="ADAL" clId="{72C6AC1E-37C1-4446-A588-4F0E1141A76B}" dt="2023-11-17T15:13:14.804" v="33"/>
          <ac:spMkLst>
            <pc:docMk/>
            <pc:sldMk cId="1156054507" sldId="259"/>
            <ac:spMk id="3" creationId="{8298241E-17E6-1844-1362-F90FF7802AAC}"/>
          </ac:spMkLst>
        </pc:spChg>
        <pc:spChg chg="add del mod">
          <ac:chgData name="Tanja Toteva" userId="4ee6dbfa-1874-4a96-8910-4d3abb69f392" providerId="ADAL" clId="{72C6AC1E-37C1-4446-A588-4F0E1141A76B}" dt="2023-11-17T15:13:06.317" v="18" actId="767"/>
          <ac:spMkLst>
            <pc:docMk/>
            <pc:sldMk cId="1156054507" sldId="259"/>
            <ac:spMk id="6" creationId="{E649B0C0-809C-1734-60A0-15F148C32BBB}"/>
          </ac:spMkLst>
        </pc:spChg>
        <pc:spChg chg="add del mod">
          <ac:chgData name="Tanja Toteva" userId="4ee6dbfa-1874-4a96-8910-4d3abb69f392" providerId="ADAL" clId="{72C6AC1E-37C1-4446-A588-4F0E1141A76B}" dt="2023-11-17T15:13:04.735" v="15" actId="767"/>
          <ac:spMkLst>
            <pc:docMk/>
            <pc:sldMk cId="1156054507" sldId="259"/>
            <ac:spMk id="7" creationId="{E9FBCA43-84F2-15C1-065E-3B3568540B97}"/>
          </ac:spMkLst>
        </pc:spChg>
        <pc:picChg chg="del mod ord">
          <ac:chgData name="Tanja Toteva" userId="4ee6dbfa-1874-4a96-8910-4d3abb69f392" providerId="ADAL" clId="{72C6AC1E-37C1-4446-A588-4F0E1141A76B}" dt="2023-11-17T15:13:14.804" v="33"/>
          <ac:picMkLst>
            <pc:docMk/>
            <pc:sldMk cId="1156054507" sldId="259"/>
            <ac:picMk id="5" creationId="{8C16973C-3BE5-7273-FE6E-AFF5CC6BAD06}"/>
          </ac:picMkLst>
        </pc:picChg>
      </pc:sldChg>
      <pc:sldChg chg="addSp delSp modSp new mod">
        <pc:chgData name="Tanja Toteva" userId="4ee6dbfa-1874-4a96-8910-4d3abb69f392" providerId="ADAL" clId="{72C6AC1E-37C1-4446-A588-4F0E1141A76B}" dt="2023-11-21T17:40:54.351" v="2379" actId="20577"/>
        <pc:sldMkLst>
          <pc:docMk/>
          <pc:sldMk cId="1798267189" sldId="259"/>
        </pc:sldMkLst>
        <pc:spChg chg="mod">
          <ac:chgData name="Tanja Toteva" userId="4ee6dbfa-1874-4a96-8910-4d3abb69f392" providerId="ADAL" clId="{72C6AC1E-37C1-4446-A588-4F0E1141A76B}" dt="2023-11-17T18:52:16.635" v="1772" actId="122"/>
          <ac:spMkLst>
            <pc:docMk/>
            <pc:sldMk cId="1798267189" sldId="259"/>
            <ac:spMk id="2" creationId="{BEAB5D5B-817B-9639-1104-97B1E8B7E527}"/>
          </ac:spMkLst>
        </pc:spChg>
        <pc:spChg chg="add del mod">
          <ac:chgData name="Tanja Toteva" userId="4ee6dbfa-1874-4a96-8910-4d3abb69f392" providerId="ADAL" clId="{72C6AC1E-37C1-4446-A588-4F0E1141A76B}" dt="2023-11-17T18:52:15.734" v="1771" actId="26606"/>
          <ac:spMkLst>
            <pc:docMk/>
            <pc:sldMk cId="1798267189" sldId="259"/>
            <ac:spMk id="3" creationId="{B2BBBAE9-35B9-7832-6C38-147C55235E3F}"/>
          </ac:spMkLst>
        </pc:spChg>
        <pc:graphicFrameChg chg="add del">
          <ac:chgData name="Tanja Toteva" userId="4ee6dbfa-1874-4a96-8910-4d3abb69f392" providerId="ADAL" clId="{72C6AC1E-37C1-4446-A588-4F0E1141A76B}" dt="2023-11-17T18:46:38.363" v="1747" actId="26606"/>
          <ac:graphicFrameMkLst>
            <pc:docMk/>
            <pc:sldMk cId="1798267189" sldId="259"/>
            <ac:graphicFrameMk id="5" creationId="{4D98BFDC-306F-8981-701A-7C7E85B16903}"/>
          </ac:graphicFrameMkLst>
        </pc:graphicFrameChg>
        <pc:graphicFrameChg chg="add del mod modGraphic">
          <ac:chgData name="Tanja Toteva" userId="4ee6dbfa-1874-4a96-8910-4d3abb69f392" providerId="ADAL" clId="{72C6AC1E-37C1-4446-A588-4F0E1141A76B}" dt="2023-11-21T17:40:54.351" v="2379" actId="20577"/>
          <ac:graphicFrameMkLst>
            <pc:docMk/>
            <pc:sldMk cId="1798267189" sldId="259"/>
            <ac:graphicFrameMk id="6" creationId="{B0122BE5-BF95-B85B-0819-B168C59D7EA0}"/>
          </ac:graphicFrameMkLst>
        </pc:graphicFrameChg>
      </pc:sldChg>
      <pc:sldChg chg="addSp delSp modSp new mod setBg">
        <pc:chgData name="Tanja Toteva" userId="4ee6dbfa-1874-4a96-8910-4d3abb69f392" providerId="ADAL" clId="{72C6AC1E-37C1-4446-A588-4F0E1141A76B}" dt="2023-11-21T17:48:53.630" v="2473" actId="26606"/>
        <pc:sldMkLst>
          <pc:docMk/>
          <pc:sldMk cId="1633635934" sldId="260"/>
        </pc:sldMkLst>
        <pc:spChg chg="mod">
          <ac:chgData name="Tanja Toteva" userId="4ee6dbfa-1874-4a96-8910-4d3abb69f392" providerId="ADAL" clId="{72C6AC1E-37C1-4446-A588-4F0E1141A76B}" dt="2023-11-21T17:44:37.854" v="2436" actId="313"/>
          <ac:spMkLst>
            <pc:docMk/>
            <pc:sldMk cId="1633635934" sldId="260"/>
            <ac:spMk id="2" creationId="{A47B86FD-00D7-EDA3-DB02-81EF1621759C}"/>
          </ac:spMkLst>
        </pc:spChg>
        <pc:spChg chg="add del mod">
          <ac:chgData name="Tanja Toteva" userId="4ee6dbfa-1874-4a96-8910-4d3abb69f392" providerId="ADAL" clId="{72C6AC1E-37C1-4446-A588-4F0E1141A76B}" dt="2023-11-17T18:52:25.688" v="1775" actId="26606"/>
          <ac:spMkLst>
            <pc:docMk/>
            <pc:sldMk cId="1633635934" sldId="260"/>
            <ac:spMk id="3" creationId="{7095F830-202B-71F1-9021-C09D1C6F9640}"/>
          </ac:spMkLst>
        </pc:spChg>
        <pc:spChg chg="add del">
          <ac:chgData name="Tanja Toteva" userId="4ee6dbfa-1874-4a96-8910-4d3abb69f392" providerId="ADAL" clId="{72C6AC1E-37C1-4446-A588-4F0E1141A76B}" dt="2023-11-21T17:42:17.669" v="2425" actId="26606"/>
          <ac:spMkLst>
            <pc:docMk/>
            <pc:sldMk cId="1633635934" sldId="260"/>
            <ac:spMk id="13" creationId="{9DBC8166-481C-4473-95F5-9A5B9073B7F1}"/>
          </ac:spMkLst>
        </pc:spChg>
        <pc:spChg chg="add del">
          <ac:chgData name="Tanja Toteva" userId="4ee6dbfa-1874-4a96-8910-4d3abb69f392" providerId="ADAL" clId="{72C6AC1E-37C1-4446-A588-4F0E1141A76B}" dt="2023-11-21T17:42:17.669" v="2425" actId="26606"/>
          <ac:spMkLst>
            <pc:docMk/>
            <pc:sldMk cId="1633635934" sldId="260"/>
            <ac:spMk id="15" creationId="{A5A5CE6E-90AF-4D43-A014-1F9EC83EB93D}"/>
          </ac:spMkLst>
        </pc:spChg>
        <pc:graphicFrameChg chg="add del">
          <ac:chgData name="Tanja Toteva" userId="4ee6dbfa-1874-4a96-8910-4d3abb69f392" providerId="ADAL" clId="{72C6AC1E-37C1-4446-A588-4F0E1141A76B}" dt="2023-11-17T18:47:09.579" v="1751" actId="26606"/>
          <ac:graphicFrameMkLst>
            <pc:docMk/>
            <pc:sldMk cId="1633635934" sldId="260"/>
            <ac:graphicFrameMk id="5" creationId="{84357DAF-B6E4-C20E-A0E0-74321BB4CAA9}"/>
          </ac:graphicFrameMkLst>
        </pc:graphicFrameChg>
        <pc:graphicFrameChg chg="add del">
          <ac:chgData name="Tanja Toteva" userId="4ee6dbfa-1874-4a96-8910-4d3abb69f392" providerId="ADAL" clId="{72C6AC1E-37C1-4446-A588-4F0E1141A76B}" dt="2023-11-17T18:52:25.666" v="1774" actId="26606"/>
          <ac:graphicFrameMkLst>
            <pc:docMk/>
            <pc:sldMk cId="1633635934" sldId="260"/>
            <ac:graphicFrameMk id="6" creationId="{63EDBA7E-1EFD-10A0-6BE4-B4E9EF6DADA6}"/>
          </ac:graphicFrameMkLst>
        </pc:graphicFrameChg>
        <pc:graphicFrameChg chg="add del">
          <ac:chgData name="Tanja Toteva" userId="4ee6dbfa-1874-4a96-8910-4d3abb69f392" providerId="ADAL" clId="{72C6AC1E-37C1-4446-A588-4F0E1141A76B}" dt="2023-11-17T18:47:11.135" v="1753" actId="26606"/>
          <ac:graphicFrameMkLst>
            <pc:docMk/>
            <pc:sldMk cId="1633635934" sldId="260"/>
            <ac:graphicFrameMk id="7" creationId="{329D4D6B-F875-DA31-984A-FBCFE689530B}"/>
          </ac:graphicFrameMkLst>
        </pc:graphicFrameChg>
        <pc:graphicFrameChg chg="add mod modGraphic">
          <ac:chgData name="Tanja Toteva" userId="4ee6dbfa-1874-4a96-8910-4d3abb69f392" providerId="ADAL" clId="{72C6AC1E-37C1-4446-A588-4F0E1141A76B}" dt="2023-11-21T17:48:53.630" v="2473" actId="26606"/>
          <ac:graphicFrameMkLst>
            <pc:docMk/>
            <pc:sldMk cId="1633635934" sldId="260"/>
            <ac:graphicFrameMk id="8" creationId="{DF1843A4-50E8-F8AC-C45D-ECA1922067E9}"/>
          </ac:graphicFrameMkLst>
        </pc:graphicFrameChg>
        <pc:graphicFrameChg chg="add del">
          <ac:chgData name="Tanja Toteva" userId="4ee6dbfa-1874-4a96-8910-4d3abb69f392" providerId="ADAL" clId="{72C6AC1E-37C1-4446-A588-4F0E1141A76B}" dt="2023-11-17T18:52:00.877" v="1768" actId="26606"/>
          <ac:graphicFrameMkLst>
            <pc:docMk/>
            <pc:sldMk cId="1633635934" sldId="260"/>
            <ac:graphicFrameMk id="9" creationId="{84357DAF-B6E4-C20E-A0E0-74321BB4CAA9}"/>
          </ac:graphicFrameMkLst>
        </pc:graphicFrameChg>
      </pc:sldChg>
      <pc:sldChg chg="del">
        <pc:chgData name="Tanja Toteva" userId="4ee6dbfa-1874-4a96-8910-4d3abb69f392" providerId="ADAL" clId="{72C6AC1E-37C1-4446-A588-4F0E1141A76B}" dt="2023-11-17T15:13:09.941" v="25" actId="2890"/>
        <pc:sldMkLst>
          <pc:docMk/>
          <pc:sldMk cId="3463858008" sldId="260"/>
        </pc:sldMkLst>
      </pc:sldChg>
      <pc:sldChg chg="addSp delSp modSp new del mod setBg setClrOvrMap">
        <pc:chgData name="Tanja Toteva" userId="4ee6dbfa-1874-4a96-8910-4d3abb69f392" providerId="ADAL" clId="{72C6AC1E-37C1-4446-A588-4F0E1141A76B}" dt="2023-11-21T17:49:43.177" v="2474" actId="2696"/>
        <pc:sldMkLst>
          <pc:docMk/>
          <pc:sldMk cId="667926242" sldId="261"/>
        </pc:sldMkLst>
        <pc:spChg chg="mod">
          <ac:chgData name="Tanja Toteva" userId="4ee6dbfa-1874-4a96-8910-4d3abb69f392" providerId="ADAL" clId="{72C6AC1E-37C1-4446-A588-4F0E1141A76B}" dt="2023-11-17T19:24:58.199" v="2129" actId="122"/>
          <ac:spMkLst>
            <pc:docMk/>
            <pc:sldMk cId="667926242" sldId="261"/>
            <ac:spMk id="2" creationId="{A1C29A62-AE70-4981-46FE-4949C6DC4F29}"/>
          </ac:spMkLst>
        </pc:spChg>
        <pc:spChg chg="add del mod">
          <ac:chgData name="Tanja Toteva" userId="4ee6dbfa-1874-4a96-8910-4d3abb69f392" providerId="ADAL" clId="{72C6AC1E-37C1-4446-A588-4F0E1141A76B}" dt="2023-11-17T19:22:54.477" v="2096" actId="21"/>
          <ac:spMkLst>
            <pc:docMk/>
            <pc:sldMk cId="667926242" sldId="261"/>
            <ac:spMk id="3" creationId="{6523E20F-F9E5-BEC3-F75D-58A066DE84EC}"/>
          </ac:spMkLst>
        </pc:spChg>
        <pc:spChg chg="add del mod">
          <ac:chgData name="Tanja Toteva" userId="4ee6dbfa-1874-4a96-8910-4d3abb69f392" providerId="ADAL" clId="{72C6AC1E-37C1-4446-A588-4F0E1141A76B}" dt="2023-11-17T19:19:03.035" v="2022" actId="21"/>
          <ac:spMkLst>
            <pc:docMk/>
            <pc:sldMk cId="667926242" sldId="261"/>
            <ac:spMk id="4" creationId="{53EF8366-329B-AE0D-51D7-D15D5B518B46}"/>
          </ac:spMkLst>
        </pc:spChg>
        <pc:spChg chg="add del mod">
          <ac:chgData name="Tanja Toteva" userId="4ee6dbfa-1874-4a96-8910-4d3abb69f392" providerId="ADAL" clId="{72C6AC1E-37C1-4446-A588-4F0E1141A76B}" dt="2023-11-17T19:20:06.058" v="2040" actId="21"/>
          <ac:spMkLst>
            <pc:docMk/>
            <pc:sldMk cId="667926242" sldId="261"/>
            <ac:spMk id="5" creationId="{C706D2CE-09F0-0ACE-71AB-0E53AF515DFB}"/>
          </ac:spMkLst>
        </pc:spChg>
        <pc:spChg chg="add del">
          <ac:chgData name="Tanja Toteva" userId="4ee6dbfa-1874-4a96-8910-4d3abb69f392" providerId="ADAL" clId="{72C6AC1E-37C1-4446-A588-4F0E1141A76B}" dt="2023-11-17T19:15:02.543" v="1965" actId="26606"/>
          <ac:spMkLst>
            <pc:docMk/>
            <pc:sldMk cId="667926242" sldId="261"/>
            <ac:spMk id="8" creationId="{4C608BEB-860E-4094-8511-78603564A75E}"/>
          </ac:spMkLst>
        </pc:spChg>
        <pc:spChg chg="add del">
          <ac:chgData name="Tanja Toteva" userId="4ee6dbfa-1874-4a96-8910-4d3abb69f392" providerId="ADAL" clId="{72C6AC1E-37C1-4446-A588-4F0E1141A76B}" dt="2023-11-17T19:15:03.851" v="1967" actId="26606"/>
          <ac:spMkLst>
            <pc:docMk/>
            <pc:sldMk cId="667926242" sldId="261"/>
            <ac:spMk id="12" creationId="{E35A04CF-97D4-4FF7-B359-C546B1F62E54}"/>
          </ac:spMkLst>
        </pc:spChg>
        <pc:spChg chg="add del">
          <ac:chgData name="Tanja Toteva" userId="4ee6dbfa-1874-4a96-8910-4d3abb69f392" providerId="ADAL" clId="{72C6AC1E-37C1-4446-A588-4F0E1141A76B}" dt="2023-11-17T19:15:03.851" v="1967" actId="26606"/>
          <ac:spMkLst>
            <pc:docMk/>
            <pc:sldMk cId="667926242" sldId="261"/>
            <ac:spMk id="13" creationId="{4C5D6221-DA7B-4611-AA26-7D8E349FDE96}"/>
          </ac:spMkLst>
        </pc:spChg>
        <pc:spChg chg="add del">
          <ac:chgData name="Tanja Toteva" userId="4ee6dbfa-1874-4a96-8910-4d3abb69f392" providerId="ADAL" clId="{72C6AC1E-37C1-4446-A588-4F0E1141A76B}" dt="2023-11-17T19:15:03.851" v="1967" actId="26606"/>
          <ac:spMkLst>
            <pc:docMk/>
            <pc:sldMk cId="667926242" sldId="261"/>
            <ac:spMk id="14" creationId="{1DE7243B-5109-444B-8FAF-7437C66BC0E9}"/>
          </ac:spMkLst>
        </pc:spChg>
        <pc:spChg chg="add del">
          <ac:chgData name="Tanja Toteva" userId="4ee6dbfa-1874-4a96-8910-4d3abb69f392" providerId="ADAL" clId="{72C6AC1E-37C1-4446-A588-4F0E1141A76B}" dt="2023-11-17T19:22:07.912" v="2080" actId="26606"/>
          <ac:spMkLst>
            <pc:docMk/>
            <pc:sldMk cId="667926242" sldId="261"/>
            <ac:spMk id="15" creationId="{E02239D2-A05D-4A1C-9F06-FBA7FC730E1B}"/>
          </ac:spMkLst>
        </pc:spChg>
        <pc:spChg chg="add del">
          <ac:chgData name="Tanja Toteva" userId="4ee6dbfa-1874-4a96-8910-4d3abb69f392" providerId="ADAL" clId="{72C6AC1E-37C1-4446-A588-4F0E1141A76B}" dt="2023-11-17T19:15:05.171" v="1969" actId="26606"/>
          <ac:spMkLst>
            <pc:docMk/>
            <pc:sldMk cId="667926242" sldId="261"/>
            <ac:spMk id="16" creationId="{1DE7243B-5109-444B-8FAF-7437C66BC0E9}"/>
          </ac:spMkLst>
        </pc:spChg>
        <pc:spChg chg="add del">
          <ac:chgData name="Tanja Toteva" userId="4ee6dbfa-1874-4a96-8910-4d3abb69f392" providerId="ADAL" clId="{72C6AC1E-37C1-4446-A588-4F0E1141A76B}" dt="2023-11-17T19:15:05.171" v="1969" actId="26606"/>
          <ac:spMkLst>
            <pc:docMk/>
            <pc:sldMk cId="667926242" sldId="261"/>
            <ac:spMk id="17" creationId="{4C5D6221-DA7B-4611-AA26-7D8E349FDE96}"/>
          </ac:spMkLst>
        </pc:spChg>
        <pc:spChg chg="add del">
          <ac:chgData name="Tanja Toteva" userId="4ee6dbfa-1874-4a96-8910-4d3abb69f392" providerId="ADAL" clId="{72C6AC1E-37C1-4446-A588-4F0E1141A76B}" dt="2023-11-17T19:15:08.894" v="1971" actId="26606"/>
          <ac:spMkLst>
            <pc:docMk/>
            <pc:sldMk cId="667926242" sldId="261"/>
            <ac:spMk id="19" creationId="{4C608BEB-860E-4094-8511-78603564A75E}"/>
          </ac:spMkLst>
        </pc:spChg>
        <pc:spChg chg="add del">
          <ac:chgData name="Tanja Toteva" userId="4ee6dbfa-1874-4a96-8910-4d3abb69f392" providerId="ADAL" clId="{72C6AC1E-37C1-4446-A588-4F0E1141A76B}" dt="2023-11-17T19:22:09.370" v="2083" actId="26606"/>
          <ac:spMkLst>
            <pc:docMk/>
            <pc:sldMk cId="667926242" sldId="261"/>
            <ac:spMk id="21" creationId="{5D7F64A8-D625-4F61-A290-B499BB62ACFF}"/>
          </ac:spMkLst>
        </pc:spChg>
        <pc:spChg chg="add del">
          <ac:chgData name="Tanja Toteva" userId="4ee6dbfa-1874-4a96-8910-4d3abb69f392" providerId="ADAL" clId="{72C6AC1E-37C1-4446-A588-4F0E1141A76B}" dt="2023-11-17T19:15:10.328" v="1973" actId="26606"/>
          <ac:spMkLst>
            <pc:docMk/>
            <pc:sldMk cId="667926242" sldId="261"/>
            <ac:spMk id="22" creationId="{10F24D38-B79E-44B4-830E-043F45D96DC2}"/>
          </ac:spMkLst>
        </pc:spChg>
        <pc:spChg chg="add del">
          <ac:chgData name="Tanja Toteva" userId="4ee6dbfa-1874-4a96-8910-4d3abb69f392" providerId="ADAL" clId="{72C6AC1E-37C1-4446-A588-4F0E1141A76B}" dt="2023-11-17T19:15:12.531" v="1975" actId="26606"/>
          <ac:spMkLst>
            <pc:docMk/>
            <pc:sldMk cId="667926242" sldId="261"/>
            <ac:spMk id="25" creationId="{1E214AA7-F028-4A0D-8698-61AEC754D1BC}"/>
          </ac:spMkLst>
        </pc:spChg>
        <pc:spChg chg="add del">
          <ac:chgData name="Tanja Toteva" userId="4ee6dbfa-1874-4a96-8910-4d3abb69f392" providerId="ADAL" clId="{72C6AC1E-37C1-4446-A588-4F0E1141A76B}" dt="2023-11-17T19:18:36.715" v="2021" actId="26606"/>
          <ac:spMkLst>
            <pc:docMk/>
            <pc:sldMk cId="667926242" sldId="261"/>
            <ac:spMk id="28" creationId="{2A6B319F-86FE-4754-878E-06F0804D882B}"/>
          </ac:spMkLst>
        </pc:spChg>
        <pc:spChg chg="add del">
          <ac:chgData name="Tanja Toteva" userId="4ee6dbfa-1874-4a96-8910-4d3abb69f392" providerId="ADAL" clId="{72C6AC1E-37C1-4446-A588-4F0E1141A76B}" dt="2023-11-17T19:18:36.715" v="2021" actId="26606"/>
          <ac:spMkLst>
            <pc:docMk/>
            <pc:sldMk cId="667926242" sldId="261"/>
            <ac:spMk id="29" creationId="{DCF7D1B5-3477-499F-ACC5-2C8B07F4EDB3}"/>
          </ac:spMkLst>
        </pc:spChg>
        <pc:spChg chg="add del">
          <ac:chgData name="Tanja Toteva" userId="4ee6dbfa-1874-4a96-8910-4d3abb69f392" providerId="ADAL" clId="{72C6AC1E-37C1-4446-A588-4F0E1141A76B}" dt="2023-11-17T19:22:10.802" v="2086" actId="26606"/>
          <ac:spMkLst>
            <pc:docMk/>
            <pc:sldMk cId="667926242" sldId="261"/>
            <ac:spMk id="30" creationId="{5D7F64A8-D625-4F61-A290-B499BB62ACFF}"/>
          </ac:spMkLst>
        </pc:spChg>
        <pc:spChg chg="add del">
          <ac:chgData name="Tanja Toteva" userId="4ee6dbfa-1874-4a96-8910-4d3abb69f392" providerId="ADAL" clId="{72C6AC1E-37C1-4446-A588-4F0E1141A76B}" dt="2023-11-17T19:18:34.098" v="2018" actId="26606"/>
          <ac:spMkLst>
            <pc:docMk/>
            <pc:sldMk cId="667926242" sldId="261"/>
            <ac:spMk id="34" creationId="{4FFBEE45-F140-49D5-85EA-C78C24340B23}"/>
          </ac:spMkLst>
        </pc:spChg>
        <pc:spChg chg="add del mod">
          <ac:chgData name="Tanja Toteva" userId="4ee6dbfa-1874-4a96-8910-4d3abb69f392" providerId="ADAL" clId="{72C6AC1E-37C1-4446-A588-4F0E1141A76B}" dt="2023-11-17T19:22:57.726" v="2097" actId="21"/>
          <ac:spMkLst>
            <pc:docMk/>
            <pc:sldMk cId="667926242" sldId="261"/>
            <ac:spMk id="36" creationId="{0E122B0F-24A9-D1B9-C3C5-03ADB7033515}"/>
          </ac:spMkLst>
        </pc:spChg>
        <pc:spChg chg="add del mod">
          <ac:chgData name="Tanja Toteva" userId="4ee6dbfa-1874-4a96-8910-4d3abb69f392" providerId="ADAL" clId="{72C6AC1E-37C1-4446-A588-4F0E1141A76B}" dt="2023-11-17T19:23:05.749" v="2100"/>
          <ac:spMkLst>
            <pc:docMk/>
            <pc:sldMk cId="667926242" sldId="261"/>
            <ac:spMk id="38" creationId="{D95FB840-4CB1-28A9-397A-AA391A53F302}"/>
          </ac:spMkLst>
        </pc:spChg>
        <pc:spChg chg="add del">
          <ac:chgData name="Tanja Toteva" userId="4ee6dbfa-1874-4a96-8910-4d3abb69f392" providerId="ADAL" clId="{72C6AC1E-37C1-4446-A588-4F0E1141A76B}" dt="2023-11-17T19:16:24.451" v="1983" actId="26606"/>
          <ac:spMkLst>
            <pc:docMk/>
            <pc:sldMk cId="667926242" sldId="261"/>
            <ac:spMk id="39" creationId="{21739CA5-F0F5-48E1-8E8C-F24B71827E46}"/>
          </ac:spMkLst>
        </pc:spChg>
        <pc:spChg chg="add del">
          <ac:chgData name="Tanja Toteva" userId="4ee6dbfa-1874-4a96-8910-4d3abb69f392" providerId="ADAL" clId="{72C6AC1E-37C1-4446-A588-4F0E1141A76B}" dt="2023-11-17T19:16:24.451" v="1983" actId="26606"/>
          <ac:spMkLst>
            <pc:docMk/>
            <pc:sldMk cId="667926242" sldId="261"/>
            <ac:spMk id="41" creationId="{3EAD2937-F230-41D4-B9C5-975B129BFC20}"/>
          </ac:spMkLst>
        </pc:spChg>
        <pc:spChg chg="add del">
          <ac:chgData name="Tanja Toteva" userId="4ee6dbfa-1874-4a96-8910-4d3abb69f392" providerId="ADAL" clId="{72C6AC1E-37C1-4446-A588-4F0E1141A76B}" dt="2023-11-17T19:16:24.451" v="1983" actId="26606"/>
          <ac:spMkLst>
            <pc:docMk/>
            <pc:sldMk cId="667926242" sldId="261"/>
            <ac:spMk id="43" creationId="{CCD444A3-C338-4886-B7F1-4BA2AF46EB64}"/>
          </ac:spMkLst>
        </pc:spChg>
        <pc:spChg chg="add mod">
          <ac:chgData name="Tanja Toteva" userId="4ee6dbfa-1874-4a96-8910-4d3abb69f392" providerId="ADAL" clId="{72C6AC1E-37C1-4446-A588-4F0E1141A76B}" dt="2023-11-17T19:25:11.905" v="2130" actId="255"/>
          <ac:spMkLst>
            <pc:docMk/>
            <pc:sldMk cId="667926242" sldId="261"/>
            <ac:spMk id="44" creationId="{B4643B6A-C413-F2DC-1829-916470213FDE}"/>
          </ac:spMkLst>
        </pc:spChg>
        <pc:spChg chg="add del">
          <ac:chgData name="Tanja Toteva" userId="4ee6dbfa-1874-4a96-8910-4d3abb69f392" providerId="ADAL" clId="{72C6AC1E-37C1-4446-A588-4F0E1141A76B}" dt="2023-11-17T19:18:30.510" v="2015" actId="26606"/>
          <ac:spMkLst>
            <pc:docMk/>
            <pc:sldMk cId="667926242" sldId="261"/>
            <ac:spMk id="45" creationId="{19C052EA-05E2-403D-965E-52D1BFFA24DF}"/>
          </ac:spMkLst>
        </pc:spChg>
        <pc:spChg chg="add del">
          <ac:chgData name="Tanja Toteva" userId="4ee6dbfa-1874-4a96-8910-4d3abb69f392" providerId="ADAL" clId="{72C6AC1E-37C1-4446-A588-4F0E1141A76B}" dt="2023-11-17T19:18:30.510" v="2015" actId="26606"/>
          <ac:spMkLst>
            <pc:docMk/>
            <pc:sldMk cId="667926242" sldId="261"/>
            <ac:spMk id="46" creationId="{4C1936B8-2FFB-4F78-8388-B8C282B8A5BC}"/>
          </ac:spMkLst>
        </pc:spChg>
        <pc:spChg chg="add mod">
          <ac:chgData name="Tanja Toteva" userId="4ee6dbfa-1874-4a96-8910-4d3abb69f392" providerId="ADAL" clId="{72C6AC1E-37C1-4446-A588-4F0E1141A76B}" dt="2023-11-17T19:25:17.755" v="2131" actId="255"/>
          <ac:spMkLst>
            <pc:docMk/>
            <pc:sldMk cId="667926242" sldId="261"/>
            <ac:spMk id="48" creationId="{7B5E1684-64E1-8AF2-F8E0-350ECDE7A587}"/>
          </ac:spMkLst>
        </pc:spChg>
        <pc:spChg chg="add del">
          <ac:chgData name="Tanja Toteva" userId="4ee6dbfa-1874-4a96-8910-4d3abb69f392" providerId="ADAL" clId="{72C6AC1E-37C1-4446-A588-4F0E1141A76B}" dt="2023-11-17T19:16:49.745" v="1988" actId="26606"/>
          <ac:spMkLst>
            <pc:docMk/>
            <pc:sldMk cId="667926242" sldId="261"/>
            <ac:spMk id="51" creationId="{2A6B319F-86FE-4754-878E-06F0804D882B}"/>
          </ac:spMkLst>
        </pc:spChg>
        <pc:spChg chg="add del">
          <ac:chgData name="Tanja Toteva" userId="4ee6dbfa-1874-4a96-8910-4d3abb69f392" providerId="ADAL" clId="{72C6AC1E-37C1-4446-A588-4F0E1141A76B}" dt="2023-11-17T19:16:49.745" v="1988" actId="26606"/>
          <ac:spMkLst>
            <pc:docMk/>
            <pc:sldMk cId="667926242" sldId="261"/>
            <ac:spMk id="53" creationId="{DCF7D1B5-3477-499F-ACC5-2C8B07F4EDB3}"/>
          </ac:spMkLst>
        </pc:spChg>
        <pc:spChg chg="add del">
          <ac:chgData name="Tanja Toteva" userId="4ee6dbfa-1874-4a96-8910-4d3abb69f392" providerId="ADAL" clId="{72C6AC1E-37C1-4446-A588-4F0E1141A76B}" dt="2023-11-17T19:17:01.037" v="1990" actId="26606"/>
          <ac:spMkLst>
            <pc:docMk/>
            <pc:sldMk cId="667926242" sldId="261"/>
            <ac:spMk id="55" creationId="{10F24D38-B79E-44B4-830E-043F45D96DC2}"/>
          </ac:spMkLst>
        </pc:spChg>
        <pc:spChg chg="add del">
          <ac:chgData name="Tanja Toteva" userId="4ee6dbfa-1874-4a96-8910-4d3abb69f392" providerId="ADAL" clId="{72C6AC1E-37C1-4446-A588-4F0E1141A76B}" dt="2023-11-17T19:17:02.964" v="1992" actId="26606"/>
          <ac:spMkLst>
            <pc:docMk/>
            <pc:sldMk cId="667926242" sldId="261"/>
            <ac:spMk id="58" creationId="{8CA06CD6-90CA-4C45-856C-6771339E1E22}"/>
          </ac:spMkLst>
        </pc:spChg>
        <pc:spChg chg="add del">
          <ac:chgData name="Tanja Toteva" userId="4ee6dbfa-1874-4a96-8910-4d3abb69f392" providerId="ADAL" clId="{72C6AC1E-37C1-4446-A588-4F0E1141A76B}" dt="2023-11-17T19:17:05.394" v="1994" actId="26606"/>
          <ac:spMkLst>
            <pc:docMk/>
            <pc:sldMk cId="667926242" sldId="261"/>
            <ac:spMk id="61" creationId="{2A6B319F-86FE-4754-878E-06F0804D882B}"/>
          </ac:spMkLst>
        </pc:spChg>
        <pc:spChg chg="add del">
          <ac:chgData name="Tanja Toteva" userId="4ee6dbfa-1874-4a96-8910-4d3abb69f392" providerId="ADAL" clId="{72C6AC1E-37C1-4446-A588-4F0E1141A76B}" dt="2023-11-17T19:17:05.394" v="1994" actId="26606"/>
          <ac:spMkLst>
            <pc:docMk/>
            <pc:sldMk cId="667926242" sldId="261"/>
            <ac:spMk id="62" creationId="{DCF7D1B5-3477-499F-ACC5-2C8B07F4EDB3}"/>
          </ac:spMkLst>
        </pc:spChg>
        <pc:spChg chg="add del">
          <ac:chgData name="Tanja Toteva" userId="4ee6dbfa-1874-4a96-8910-4d3abb69f392" providerId="ADAL" clId="{72C6AC1E-37C1-4446-A588-4F0E1141A76B}" dt="2023-11-17T19:18:27.402" v="2012" actId="26606"/>
          <ac:spMkLst>
            <pc:docMk/>
            <pc:sldMk cId="667926242" sldId="261"/>
            <ac:spMk id="64" creationId="{10F24D38-B79E-44B4-830E-043F45D96DC2}"/>
          </ac:spMkLst>
        </pc:spChg>
        <pc:graphicFrameChg chg="add del">
          <ac:chgData name="Tanja Toteva" userId="4ee6dbfa-1874-4a96-8910-4d3abb69f392" providerId="ADAL" clId="{72C6AC1E-37C1-4446-A588-4F0E1141A76B}" dt="2023-11-17T18:47:58.549" v="1757" actId="26606"/>
          <ac:graphicFrameMkLst>
            <pc:docMk/>
            <pc:sldMk cId="667926242" sldId="261"/>
            <ac:graphicFrameMk id="6" creationId="{C318B6FE-6003-E0F3-FD97-7A33B0336041}"/>
          </ac:graphicFrameMkLst>
        </pc:graphicFrameChg>
        <pc:graphicFrameChg chg="add del">
          <ac:chgData name="Tanja Toteva" userId="4ee6dbfa-1874-4a96-8910-4d3abb69f392" providerId="ADAL" clId="{72C6AC1E-37C1-4446-A588-4F0E1141A76B}" dt="2023-11-17T18:48:30.746" v="1759" actId="26606"/>
          <ac:graphicFrameMkLst>
            <pc:docMk/>
            <pc:sldMk cId="667926242" sldId="261"/>
            <ac:graphicFrameMk id="7" creationId="{C318B6FE-6003-E0F3-FD97-7A33B0336041}"/>
          </ac:graphicFrameMkLst>
        </pc:graphicFrameChg>
        <pc:graphicFrameChg chg="add del">
          <ac:chgData name="Tanja Toteva" userId="4ee6dbfa-1874-4a96-8910-4d3abb69f392" providerId="ADAL" clId="{72C6AC1E-37C1-4446-A588-4F0E1141A76B}" dt="2023-11-17T18:48:32.382" v="1761" actId="26606"/>
          <ac:graphicFrameMkLst>
            <pc:docMk/>
            <pc:sldMk cId="667926242" sldId="261"/>
            <ac:graphicFrameMk id="9" creationId="{1FD557A1-4691-D757-CEF1-A5E51B6CE5BE}"/>
          </ac:graphicFrameMkLst>
        </pc:graphicFrameChg>
        <pc:graphicFrameChg chg="add del mod">
          <ac:chgData name="Tanja Toteva" userId="4ee6dbfa-1874-4a96-8910-4d3abb69f392" providerId="ADAL" clId="{72C6AC1E-37C1-4446-A588-4F0E1141A76B}" dt="2023-11-17T18:49:33.402" v="1766" actId="26606"/>
          <ac:graphicFrameMkLst>
            <pc:docMk/>
            <pc:sldMk cId="667926242" sldId="261"/>
            <ac:graphicFrameMk id="11" creationId="{C318B6FE-6003-E0F3-FD97-7A33B0336041}"/>
          </ac:graphicFrameMkLst>
        </pc:graphicFrameChg>
        <pc:graphicFrameChg chg="add del">
          <ac:chgData name="Tanja Toteva" userId="4ee6dbfa-1874-4a96-8910-4d3abb69f392" providerId="ADAL" clId="{72C6AC1E-37C1-4446-A588-4F0E1141A76B}" dt="2023-11-17T19:22:18.331" v="2088" actId="26606"/>
          <ac:graphicFrameMkLst>
            <pc:docMk/>
            <pc:sldMk cId="667926242" sldId="261"/>
            <ac:graphicFrameMk id="35" creationId="{52391B87-4469-4632-4D1C-BAA95F2B3AB9}"/>
          </ac:graphicFrameMkLst>
        </pc:graphicFrameChg>
        <pc:graphicFrameChg chg="add del">
          <ac:chgData name="Tanja Toteva" userId="4ee6dbfa-1874-4a96-8910-4d3abb69f392" providerId="ADAL" clId="{72C6AC1E-37C1-4446-A588-4F0E1141A76B}" dt="2023-11-17T19:22:21.849" v="2090" actId="26606"/>
          <ac:graphicFrameMkLst>
            <pc:docMk/>
            <pc:sldMk cId="667926242" sldId="261"/>
            <ac:graphicFrameMk id="37" creationId="{804B6B5A-A95B-7D26-BD6A-CF89FC77A768}"/>
          </ac:graphicFrameMkLst>
        </pc:graphicFrameChg>
        <pc:graphicFrameChg chg="add del">
          <ac:chgData name="Tanja Toteva" userId="4ee6dbfa-1874-4a96-8910-4d3abb69f392" providerId="ADAL" clId="{72C6AC1E-37C1-4446-A588-4F0E1141A76B}" dt="2023-11-17T19:22:26.481" v="2092" actId="26606"/>
          <ac:graphicFrameMkLst>
            <pc:docMk/>
            <pc:sldMk cId="667926242" sldId="261"/>
            <ac:graphicFrameMk id="40" creationId="{6025EFDE-35E6-CFCB-8A66-10C039FA820C}"/>
          </ac:graphicFrameMkLst>
        </pc:graphicFrameChg>
        <pc:picChg chg="add del">
          <ac:chgData name="Tanja Toteva" userId="4ee6dbfa-1874-4a96-8910-4d3abb69f392" providerId="ADAL" clId="{72C6AC1E-37C1-4446-A588-4F0E1141A76B}" dt="2023-11-17T19:22:07.912" v="2080" actId="26606"/>
          <ac:picMkLst>
            <pc:docMk/>
            <pc:sldMk cId="667926242" sldId="261"/>
            <ac:picMk id="18" creationId="{E1DBD4D3-1077-6EF5-B415-588E78471247}"/>
          </ac:picMkLst>
        </pc:picChg>
        <pc:picChg chg="add del">
          <ac:chgData name="Tanja Toteva" userId="4ee6dbfa-1874-4a96-8910-4d3abb69f392" providerId="ADAL" clId="{72C6AC1E-37C1-4446-A588-4F0E1141A76B}" dt="2023-11-17T19:22:09.370" v="2083" actId="26606"/>
          <ac:picMkLst>
            <pc:docMk/>
            <pc:sldMk cId="667926242" sldId="261"/>
            <ac:picMk id="24" creationId="{948D225F-C0B0-49AA-C72F-C675E555F10B}"/>
          </ac:picMkLst>
        </pc:picChg>
        <pc:picChg chg="add del">
          <ac:chgData name="Tanja Toteva" userId="4ee6dbfa-1874-4a96-8910-4d3abb69f392" providerId="ADAL" clId="{72C6AC1E-37C1-4446-A588-4F0E1141A76B}" dt="2023-11-17T19:22:09.370" v="2083" actId="26606"/>
          <ac:picMkLst>
            <pc:docMk/>
            <pc:sldMk cId="667926242" sldId="261"/>
            <ac:picMk id="27" creationId="{6A9E670C-0846-4D75-97E5-680A3966BB04}"/>
          </ac:picMkLst>
        </pc:picChg>
        <pc:picChg chg="add del">
          <ac:chgData name="Tanja Toteva" userId="4ee6dbfa-1874-4a96-8910-4d3abb69f392" providerId="ADAL" clId="{72C6AC1E-37C1-4446-A588-4F0E1141A76B}" dt="2023-11-17T19:22:10.802" v="2086" actId="26606"/>
          <ac:picMkLst>
            <pc:docMk/>
            <pc:sldMk cId="667926242" sldId="261"/>
            <ac:picMk id="31" creationId="{FE267D54-4849-C5EF-B054-9389F59943B6}"/>
          </ac:picMkLst>
        </pc:picChg>
        <pc:picChg chg="add del">
          <ac:chgData name="Tanja Toteva" userId="4ee6dbfa-1874-4a96-8910-4d3abb69f392" providerId="ADAL" clId="{72C6AC1E-37C1-4446-A588-4F0E1141A76B}" dt="2023-11-17T19:22:10.802" v="2086" actId="26606"/>
          <ac:picMkLst>
            <pc:docMk/>
            <pc:sldMk cId="667926242" sldId="261"/>
            <ac:picMk id="32" creationId="{10DF92A9-6A14-4363-A2E9-691AF6974AE8}"/>
          </ac:picMkLst>
        </pc:picChg>
        <pc:cxnChg chg="add del">
          <ac:chgData name="Tanja Toteva" userId="4ee6dbfa-1874-4a96-8910-4d3abb69f392" providerId="ADAL" clId="{72C6AC1E-37C1-4446-A588-4F0E1141A76B}" dt="2023-11-17T19:15:02.543" v="1965" actId="26606"/>
          <ac:cxnSpMkLst>
            <pc:docMk/>
            <pc:sldMk cId="667926242" sldId="261"/>
            <ac:cxnSpMk id="10" creationId="{1F16A8D4-FE87-4604-88B2-394B5D1EB437}"/>
          </ac:cxnSpMkLst>
        </pc:cxnChg>
        <pc:cxnChg chg="add del">
          <ac:chgData name="Tanja Toteva" userId="4ee6dbfa-1874-4a96-8910-4d3abb69f392" providerId="ADAL" clId="{72C6AC1E-37C1-4446-A588-4F0E1141A76B}" dt="2023-11-17T19:15:08.894" v="1971" actId="26606"/>
          <ac:cxnSpMkLst>
            <pc:docMk/>
            <pc:sldMk cId="667926242" sldId="261"/>
            <ac:cxnSpMk id="20" creationId="{1F16A8D4-FE87-4604-88B2-394B5D1EB437}"/>
          </ac:cxnSpMkLst>
        </pc:cxnChg>
        <pc:cxnChg chg="add del">
          <ac:chgData name="Tanja Toteva" userId="4ee6dbfa-1874-4a96-8910-4d3abb69f392" providerId="ADAL" clId="{72C6AC1E-37C1-4446-A588-4F0E1141A76B}" dt="2023-11-17T19:15:10.328" v="1973" actId="26606"/>
          <ac:cxnSpMkLst>
            <pc:docMk/>
            <pc:sldMk cId="667926242" sldId="261"/>
            <ac:cxnSpMk id="23" creationId="{FC469874-256B-45B3-A79C-7591B4BA1ECC}"/>
          </ac:cxnSpMkLst>
        </pc:cxnChg>
        <pc:cxnChg chg="add del">
          <ac:chgData name="Tanja Toteva" userId="4ee6dbfa-1874-4a96-8910-4d3abb69f392" providerId="ADAL" clId="{72C6AC1E-37C1-4446-A588-4F0E1141A76B}" dt="2023-11-17T19:15:12.531" v="1975" actId="26606"/>
          <ac:cxnSpMkLst>
            <pc:docMk/>
            <pc:sldMk cId="667926242" sldId="261"/>
            <ac:cxnSpMk id="26" creationId="{D6206FDC-2777-4D7F-AF9C-73413DA664C9}"/>
          </ac:cxnSpMkLst>
        </pc:cxnChg>
        <pc:cxnChg chg="add del">
          <ac:chgData name="Tanja Toteva" userId="4ee6dbfa-1874-4a96-8910-4d3abb69f392" providerId="ADAL" clId="{72C6AC1E-37C1-4446-A588-4F0E1141A76B}" dt="2023-11-17T19:17:01.037" v="1990" actId="26606"/>
          <ac:cxnSpMkLst>
            <pc:docMk/>
            <pc:sldMk cId="667926242" sldId="261"/>
            <ac:cxnSpMk id="56" creationId="{FC469874-256B-45B3-A79C-7591B4BA1ECC}"/>
          </ac:cxnSpMkLst>
        </pc:cxnChg>
        <pc:cxnChg chg="add del">
          <ac:chgData name="Tanja Toteva" userId="4ee6dbfa-1874-4a96-8910-4d3abb69f392" providerId="ADAL" clId="{72C6AC1E-37C1-4446-A588-4F0E1141A76B}" dt="2023-11-17T19:17:02.964" v="1992" actId="26606"/>
          <ac:cxnSpMkLst>
            <pc:docMk/>
            <pc:sldMk cId="667926242" sldId="261"/>
            <ac:cxnSpMk id="59" creationId="{5021601D-2758-4B15-A31C-FDA184C51B3A}"/>
          </ac:cxnSpMkLst>
        </pc:cxnChg>
        <pc:cxnChg chg="add del">
          <ac:chgData name="Tanja Toteva" userId="4ee6dbfa-1874-4a96-8910-4d3abb69f392" providerId="ADAL" clId="{72C6AC1E-37C1-4446-A588-4F0E1141A76B}" dt="2023-11-17T19:18:27.402" v="2012" actId="26606"/>
          <ac:cxnSpMkLst>
            <pc:docMk/>
            <pc:sldMk cId="667926242" sldId="261"/>
            <ac:cxnSpMk id="65" creationId="{FC469874-256B-45B3-A79C-7591B4BA1ECC}"/>
          </ac:cxnSpMkLst>
        </pc:cxnChg>
      </pc:sldChg>
      <pc:sldChg chg="del">
        <pc:chgData name="Tanja Toteva" userId="4ee6dbfa-1874-4a96-8910-4d3abb69f392" providerId="ADAL" clId="{72C6AC1E-37C1-4446-A588-4F0E1141A76B}" dt="2023-11-17T15:13:09.378" v="24" actId="2890"/>
        <pc:sldMkLst>
          <pc:docMk/>
          <pc:sldMk cId="3433878767" sldId="261"/>
        </pc:sldMkLst>
      </pc:sldChg>
      <pc:sldChg chg="del">
        <pc:chgData name="Tanja Toteva" userId="4ee6dbfa-1874-4a96-8910-4d3abb69f392" providerId="ADAL" clId="{72C6AC1E-37C1-4446-A588-4F0E1141A76B}" dt="2023-11-17T15:13:07.758" v="21" actId="2890"/>
        <pc:sldMkLst>
          <pc:docMk/>
          <pc:sldMk cId="558986737" sldId="262"/>
        </pc:sldMkLst>
      </pc:sldChg>
      <pc:sldChg chg="addSp delSp modSp new mod setBg">
        <pc:chgData name="Tanja Toteva" userId="4ee6dbfa-1874-4a96-8910-4d3abb69f392" providerId="ADAL" clId="{72C6AC1E-37C1-4446-A588-4F0E1141A76B}" dt="2023-11-21T18:00:08.973" v="2536"/>
        <pc:sldMkLst>
          <pc:docMk/>
          <pc:sldMk cId="2487247568" sldId="262"/>
        </pc:sldMkLst>
        <pc:spChg chg="mod">
          <ac:chgData name="Tanja Toteva" userId="4ee6dbfa-1874-4a96-8910-4d3abb69f392" providerId="ADAL" clId="{72C6AC1E-37C1-4446-A588-4F0E1141A76B}" dt="2023-11-21T17:58:29.616" v="2531" actId="26606"/>
          <ac:spMkLst>
            <pc:docMk/>
            <pc:sldMk cId="2487247568" sldId="262"/>
            <ac:spMk id="2" creationId="{35A06339-173F-67AD-DDD8-27AA507F4A5F}"/>
          </ac:spMkLst>
        </pc:spChg>
        <pc:spChg chg="add del mod">
          <ac:chgData name="Tanja Toteva" userId="4ee6dbfa-1874-4a96-8910-4d3abb69f392" providerId="ADAL" clId="{72C6AC1E-37C1-4446-A588-4F0E1141A76B}" dt="2023-11-17T18:53:22.085" v="1781" actId="26606"/>
          <ac:spMkLst>
            <pc:docMk/>
            <pc:sldMk cId="2487247568" sldId="262"/>
            <ac:spMk id="3" creationId="{AE0CFA5C-9A95-DE14-B727-F44B00D8842F}"/>
          </ac:spMkLst>
        </pc:spChg>
        <pc:spChg chg="add">
          <ac:chgData name="Tanja Toteva" userId="4ee6dbfa-1874-4a96-8910-4d3abb69f392" providerId="ADAL" clId="{72C6AC1E-37C1-4446-A588-4F0E1141A76B}" dt="2023-11-21T17:58:29.616" v="2531" actId="26606"/>
          <ac:spMkLst>
            <pc:docMk/>
            <pc:sldMk cId="2487247568" sldId="262"/>
            <ac:spMk id="9" creationId="{A8384FB5-9ADC-4DDC-881B-597D56F5B15D}"/>
          </ac:spMkLst>
        </pc:spChg>
        <pc:spChg chg="add del">
          <ac:chgData name="Tanja Toteva" userId="4ee6dbfa-1874-4a96-8910-4d3abb69f392" providerId="ADAL" clId="{72C6AC1E-37C1-4446-A588-4F0E1141A76B}" dt="2023-11-21T17:58:02.970" v="2528" actId="26606"/>
          <ac:spMkLst>
            <pc:docMk/>
            <pc:sldMk cId="2487247568" sldId="262"/>
            <ac:spMk id="12" creationId="{42A4FC2C-047E-45A5-965D-8E1E3BF09BC6}"/>
          </ac:spMkLst>
        </pc:spChg>
        <pc:spChg chg="add">
          <ac:chgData name="Tanja Toteva" userId="4ee6dbfa-1874-4a96-8910-4d3abb69f392" providerId="ADAL" clId="{72C6AC1E-37C1-4446-A588-4F0E1141A76B}" dt="2023-11-21T17:58:29.616" v="2531" actId="26606"/>
          <ac:spMkLst>
            <pc:docMk/>
            <pc:sldMk cId="2487247568" sldId="262"/>
            <ac:spMk id="14" creationId="{91E5A9A7-95C6-4F4F-B00E-C82E07FE62EF}"/>
          </ac:spMkLst>
        </pc:spChg>
        <pc:spChg chg="add">
          <ac:chgData name="Tanja Toteva" userId="4ee6dbfa-1874-4a96-8910-4d3abb69f392" providerId="ADAL" clId="{72C6AC1E-37C1-4446-A588-4F0E1141A76B}" dt="2023-11-21T17:58:29.616" v="2531" actId="26606"/>
          <ac:spMkLst>
            <pc:docMk/>
            <pc:sldMk cId="2487247568" sldId="262"/>
            <ac:spMk id="16" creationId="{D07DD2DE-F619-49DD-B5E7-03A290FF4ED1}"/>
          </ac:spMkLst>
        </pc:spChg>
        <pc:spChg chg="add">
          <ac:chgData name="Tanja Toteva" userId="4ee6dbfa-1874-4a96-8910-4d3abb69f392" providerId="ADAL" clId="{72C6AC1E-37C1-4446-A588-4F0E1141A76B}" dt="2023-11-21T17:58:29.616" v="2531" actId="26606"/>
          <ac:spMkLst>
            <pc:docMk/>
            <pc:sldMk cId="2487247568" sldId="262"/>
            <ac:spMk id="18" creationId="{85149191-5F60-4A28-AAFF-039F96B0F3EC}"/>
          </ac:spMkLst>
        </pc:spChg>
        <pc:spChg chg="add">
          <ac:chgData name="Tanja Toteva" userId="4ee6dbfa-1874-4a96-8910-4d3abb69f392" providerId="ADAL" clId="{72C6AC1E-37C1-4446-A588-4F0E1141A76B}" dt="2023-11-21T17:58:29.616" v="2531" actId="26606"/>
          <ac:spMkLst>
            <pc:docMk/>
            <pc:sldMk cId="2487247568" sldId="262"/>
            <ac:spMk id="20" creationId="{F8260ED5-17F7-4158-B241-D51DD4CF1B7E}"/>
          </ac:spMkLst>
        </pc:spChg>
        <pc:graphicFrameChg chg="add del">
          <ac:chgData name="Tanja Toteva" userId="4ee6dbfa-1874-4a96-8910-4d3abb69f392" providerId="ADAL" clId="{72C6AC1E-37C1-4446-A588-4F0E1141A76B}" dt="2023-11-17T18:53:22.047" v="1780" actId="26606"/>
          <ac:graphicFrameMkLst>
            <pc:docMk/>
            <pc:sldMk cId="2487247568" sldId="262"/>
            <ac:graphicFrameMk id="5" creationId="{F5769715-C4ED-00DF-1A52-EF53B43827CE}"/>
          </ac:graphicFrameMkLst>
        </pc:graphicFrameChg>
        <pc:graphicFrameChg chg="add mod modGraphic">
          <ac:chgData name="Tanja Toteva" userId="4ee6dbfa-1874-4a96-8910-4d3abb69f392" providerId="ADAL" clId="{72C6AC1E-37C1-4446-A588-4F0E1141A76B}" dt="2023-11-21T18:00:08.973" v="2536"/>
          <ac:graphicFrameMkLst>
            <pc:docMk/>
            <pc:sldMk cId="2487247568" sldId="262"/>
            <ac:graphicFrameMk id="7" creationId="{9275DE4C-1BAF-E064-2AF6-78A907B50B47}"/>
          </ac:graphicFrameMkLst>
        </pc:graphicFrameChg>
      </pc:sldChg>
      <pc:sldChg chg="addSp modSp new mod">
        <pc:chgData name="Tanja Toteva" userId="4ee6dbfa-1874-4a96-8910-4d3abb69f392" providerId="ADAL" clId="{72C6AC1E-37C1-4446-A588-4F0E1141A76B}" dt="2023-11-17T19:13:53.392" v="1955" actId="122"/>
        <pc:sldMkLst>
          <pc:docMk/>
          <pc:sldMk cId="1784266144" sldId="263"/>
        </pc:sldMkLst>
        <pc:spChg chg="mod">
          <ac:chgData name="Tanja Toteva" userId="4ee6dbfa-1874-4a96-8910-4d3abb69f392" providerId="ADAL" clId="{72C6AC1E-37C1-4446-A588-4F0E1141A76B}" dt="2023-11-17T19:13:53.392" v="1955" actId="122"/>
          <ac:spMkLst>
            <pc:docMk/>
            <pc:sldMk cId="1784266144" sldId="263"/>
            <ac:spMk id="2" creationId="{7E917EF5-A30A-36FC-B3FA-D5D6212AED19}"/>
          </ac:spMkLst>
        </pc:spChg>
        <pc:spChg chg="mod">
          <ac:chgData name="Tanja Toteva" userId="4ee6dbfa-1874-4a96-8910-4d3abb69f392" providerId="ADAL" clId="{72C6AC1E-37C1-4446-A588-4F0E1141A76B}" dt="2023-11-17T17:50:44.561" v="1363" actId="113"/>
          <ac:spMkLst>
            <pc:docMk/>
            <pc:sldMk cId="1784266144" sldId="263"/>
            <ac:spMk id="3" creationId="{3E954586-2C46-A6AE-85AC-7A87C0F2F41E}"/>
          </ac:spMkLst>
        </pc:spChg>
        <pc:picChg chg="add mod">
          <ac:chgData name="Tanja Toteva" userId="4ee6dbfa-1874-4a96-8910-4d3abb69f392" providerId="ADAL" clId="{72C6AC1E-37C1-4446-A588-4F0E1141A76B}" dt="2023-11-17T17:51:44.443" v="1369" actId="14100"/>
          <ac:picMkLst>
            <pc:docMk/>
            <pc:sldMk cId="1784266144" sldId="263"/>
            <ac:picMk id="4" creationId="{20990709-7F3C-BD3D-3F8A-B72D54E0C1E2}"/>
          </ac:picMkLst>
        </pc:picChg>
      </pc:sldChg>
      <pc:sldChg chg="addSp delSp modSp new mod setBg">
        <pc:chgData name="Tanja Toteva" userId="4ee6dbfa-1874-4a96-8910-4d3abb69f392" providerId="ADAL" clId="{72C6AC1E-37C1-4446-A588-4F0E1141A76B}" dt="2023-11-21T18:03:12.099" v="2568" actId="26606"/>
        <pc:sldMkLst>
          <pc:docMk/>
          <pc:sldMk cId="3446244193" sldId="264"/>
        </pc:sldMkLst>
        <pc:spChg chg="mod">
          <ac:chgData name="Tanja Toteva" userId="4ee6dbfa-1874-4a96-8910-4d3abb69f392" providerId="ADAL" clId="{72C6AC1E-37C1-4446-A588-4F0E1141A76B}" dt="2023-11-21T18:02:26.492" v="2563" actId="1076"/>
          <ac:spMkLst>
            <pc:docMk/>
            <pc:sldMk cId="3446244193" sldId="264"/>
            <ac:spMk id="2" creationId="{40F05774-CC23-41B5-4706-D1DC0B8CABB5}"/>
          </ac:spMkLst>
        </pc:spChg>
        <pc:spChg chg="add del mod">
          <ac:chgData name="Tanja Toteva" userId="4ee6dbfa-1874-4a96-8910-4d3abb69f392" providerId="ADAL" clId="{72C6AC1E-37C1-4446-A588-4F0E1141A76B}" dt="2023-11-17T18:54:40.301" v="1800" actId="26606"/>
          <ac:spMkLst>
            <pc:docMk/>
            <pc:sldMk cId="3446244193" sldId="264"/>
            <ac:spMk id="3" creationId="{03CBE904-D362-15A3-BA82-8466114FA010}"/>
          </ac:spMkLst>
        </pc:spChg>
        <pc:spChg chg="add del">
          <ac:chgData name="Tanja Toteva" userId="4ee6dbfa-1874-4a96-8910-4d3abb69f392" providerId="ADAL" clId="{72C6AC1E-37C1-4446-A588-4F0E1141A76B}" dt="2023-11-17T18:54:29.695" v="1791" actId="26606"/>
          <ac:spMkLst>
            <pc:docMk/>
            <pc:sldMk cId="3446244193" sldId="264"/>
            <ac:spMk id="8" creationId="{6CF042CA-1AB3-5530-1155-8018D6D6A106}"/>
          </ac:spMkLst>
        </pc:spChg>
        <pc:spChg chg="add del">
          <ac:chgData name="Tanja Toteva" userId="4ee6dbfa-1874-4a96-8910-4d3abb69f392" providerId="ADAL" clId="{72C6AC1E-37C1-4446-A588-4F0E1141A76B}" dt="2023-11-17T18:54:29.695" v="1791" actId="26606"/>
          <ac:spMkLst>
            <pc:docMk/>
            <pc:sldMk cId="3446244193" sldId="264"/>
            <ac:spMk id="10" creationId="{7BD5A982-4141-9143-22DC-C0713B397EB8}"/>
          </ac:spMkLst>
        </pc:spChg>
        <pc:spChg chg="add del">
          <ac:chgData name="Tanja Toteva" userId="4ee6dbfa-1874-4a96-8910-4d3abb69f392" providerId="ADAL" clId="{72C6AC1E-37C1-4446-A588-4F0E1141A76B}" dt="2023-11-17T18:55:03.902" v="1803" actId="26606"/>
          <ac:spMkLst>
            <pc:docMk/>
            <pc:sldMk cId="3446244193" sldId="264"/>
            <ac:spMk id="19" creationId="{B50AB553-2A96-4A92-96F2-93548E096954}"/>
          </ac:spMkLst>
        </pc:spChg>
        <pc:graphicFrameChg chg="add del">
          <ac:chgData name="Tanja Toteva" userId="4ee6dbfa-1874-4a96-8910-4d3abb69f392" providerId="ADAL" clId="{72C6AC1E-37C1-4446-A588-4F0E1141A76B}" dt="2023-11-17T18:54:31.241" v="1793" actId="26606"/>
          <ac:graphicFrameMkLst>
            <pc:docMk/>
            <pc:sldMk cId="3446244193" sldId="264"/>
            <ac:graphicFrameMk id="5" creationId="{2ABA270B-5A05-2D1A-52B6-1EFA8FE215BB}"/>
          </ac:graphicFrameMkLst>
        </pc:graphicFrameChg>
        <pc:graphicFrameChg chg="add del">
          <ac:chgData name="Tanja Toteva" userId="4ee6dbfa-1874-4a96-8910-4d3abb69f392" providerId="ADAL" clId="{72C6AC1E-37C1-4446-A588-4F0E1141A76B}" dt="2023-11-17T18:54:33.137" v="1795" actId="26606"/>
          <ac:graphicFrameMkLst>
            <pc:docMk/>
            <pc:sldMk cId="3446244193" sldId="264"/>
            <ac:graphicFrameMk id="7" creationId="{AC36355B-A357-0F1B-697E-741261305442}"/>
          </ac:graphicFrameMkLst>
        </pc:graphicFrameChg>
        <pc:graphicFrameChg chg="add del">
          <ac:chgData name="Tanja Toteva" userId="4ee6dbfa-1874-4a96-8910-4d3abb69f392" providerId="ADAL" clId="{72C6AC1E-37C1-4446-A588-4F0E1141A76B}" dt="2023-11-17T18:54:35.003" v="1797" actId="26606"/>
          <ac:graphicFrameMkLst>
            <pc:docMk/>
            <pc:sldMk cId="3446244193" sldId="264"/>
            <ac:graphicFrameMk id="9" creationId="{EB3501D4-8CE4-9F67-55C7-BB9EAA6479D4}"/>
          </ac:graphicFrameMkLst>
        </pc:graphicFrameChg>
        <pc:graphicFrameChg chg="add del">
          <ac:chgData name="Tanja Toteva" userId="4ee6dbfa-1874-4a96-8910-4d3abb69f392" providerId="ADAL" clId="{72C6AC1E-37C1-4446-A588-4F0E1141A76B}" dt="2023-11-17T18:54:40.271" v="1799" actId="26606"/>
          <ac:graphicFrameMkLst>
            <pc:docMk/>
            <pc:sldMk cId="3446244193" sldId="264"/>
            <ac:graphicFrameMk id="11" creationId="{AC36355B-A357-0F1B-697E-741261305442}"/>
          </ac:graphicFrameMkLst>
        </pc:graphicFrameChg>
        <pc:graphicFrameChg chg="add mod modGraphic">
          <ac:chgData name="Tanja Toteva" userId="4ee6dbfa-1874-4a96-8910-4d3abb69f392" providerId="ADAL" clId="{72C6AC1E-37C1-4446-A588-4F0E1141A76B}" dt="2023-11-21T18:03:12.098" v="2567" actId="26606"/>
          <ac:graphicFrameMkLst>
            <pc:docMk/>
            <pc:sldMk cId="3446244193" sldId="264"/>
            <ac:graphicFrameMk id="13" creationId="{EB3501D4-8CE4-9F67-55C7-BB9EAA6479D4}"/>
          </ac:graphicFrameMkLst>
        </pc:graphicFrameChg>
        <pc:picChg chg="add del">
          <ac:chgData name="Tanja Toteva" userId="4ee6dbfa-1874-4a96-8910-4d3abb69f392" providerId="ADAL" clId="{72C6AC1E-37C1-4446-A588-4F0E1141A76B}" dt="2023-11-17T18:55:03.902" v="1803" actId="26606"/>
          <ac:picMkLst>
            <pc:docMk/>
            <pc:sldMk cId="3446244193" sldId="264"/>
            <ac:picMk id="15" creationId="{9403E5A5-541E-00B6-DB0F-C77829DCF71D}"/>
          </ac:picMkLst>
        </pc:picChg>
      </pc:sldChg>
      <pc:sldChg chg="addSp delSp modSp new mod setBg">
        <pc:chgData name="Tanja Toteva" userId="4ee6dbfa-1874-4a96-8910-4d3abb69f392" providerId="ADAL" clId="{72C6AC1E-37C1-4446-A588-4F0E1141A76B}" dt="2023-11-21T18:09:49.998" v="2618" actId="1076"/>
        <pc:sldMkLst>
          <pc:docMk/>
          <pc:sldMk cId="778153240" sldId="265"/>
        </pc:sldMkLst>
        <pc:spChg chg="mod">
          <ac:chgData name="Tanja Toteva" userId="4ee6dbfa-1874-4a96-8910-4d3abb69f392" providerId="ADAL" clId="{72C6AC1E-37C1-4446-A588-4F0E1141A76B}" dt="2023-11-21T18:09:49.998" v="2618" actId="1076"/>
          <ac:spMkLst>
            <pc:docMk/>
            <pc:sldMk cId="778153240" sldId="265"/>
            <ac:spMk id="2" creationId="{04EF6F51-5C8F-01D2-0C8B-9A98C07B3EFF}"/>
          </ac:spMkLst>
        </pc:spChg>
        <pc:spChg chg="add del mod">
          <ac:chgData name="Tanja Toteva" userId="4ee6dbfa-1874-4a96-8910-4d3abb69f392" providerId="ADAL" clId="{72C6AC1E-37C1-4446-A588-4F0E1141A76B}" dt="2023-11-17T18:55:25.980" v="1809" actId="26606"/>
          <ac:spMkLst>
            <pc:docMk/>
            <pc:sldMk cId="778153240" sldId="265"/>
            <ac:spMk id="3" creationId="{A43A6C29-535A-8482-5FE3-CEB235ACCCAA}"/>
          </ac:spMkLst>
        </pc:spChg>
        <pc:spChg chg="add del">
          <ac:chgData name="Tanja Toteva" userId="4ee6dbfa-1874-4a96-8910-4d3abb69f392" providerId="ADAL" clId="{72C6AC1E-37C1-4446-A588-4F0E1141A76B}" dt="2023-11-17T18:55:25.959" v="1808" actId="26606"/>
          <ac:spMkLst>
            <pc:docMk/>
            <pc:sldMk cId="778153240" sldId="265"/>
            <ac:spMk id="7" creationId="{A43A6C29-535A-8482-5FE3-CEB235ACCCAA}"/>
          </ac:spMkLst>
        </pc:spChg>
        <pc:spChg chg="add del">
          <ac:chgData name="Tanja Toteva" userId="4ee6dbfa-1874-4a96-8910-4d3abb69f392" providerId="ADAL" clId="{72C6AC1E-37C1-4446-A588-4F0E1141A76B}" dt="2023-11-17T18:55:25.959" v="1808" actId="26606"/>
          <ac:spMkLst>
            <pc:docMk/>
            <pc:sldMk cId="778153240" sldId="265"/>
            <ac:spMk id="9" creationId="{C0763A76-9F1C-4FC5-82B7-DD475DA461B2}"/>
          </ac:spMkLst>
        </pc:spChg>
        <pc:spChg chg="add del">
          <ac:chgData name="Tanja Toteva" userId="4ee6dbfa-1874-4a96-8910-4d3abb69f392" providerId="ADAL" clId="{72C6AC1E-37C1-4446-A588-4F0E1141A76B}" dt="2023-11-21T18:06:14.266" v="2578" actId="26606"/>
          <ac:spMkLst>
            <pc:docMk/>
            <pc:sldMk cId="778153240" sldId="265"/>
            <ac:spMk id="10" creationId="{C4285719-470E-454C-AF62-8323075F1F5B}"/>
          </ac:spMkLst>
        </pc:spChg>
        <pc:spChg chg="add del">
          <ac:chgData name="Tanja Toteva" userId="4ee6dbfa-1874-4a96-8910-4d3abb69f392" providerId="ADAL" clId="{72C6AC1E-37C1-4446-A588-4F0E1141A76B}" dt="2023-11-17T18:55:25.959" v="1808" actId="26606"/>
          <ac:spMkLst>
            <pc:docMk/>
            <pc:sldMk cId="778153240" sldId="265"/>
            <ac:spMk id="11" creationId="{E81BF4F6-F2CF-4984-9D14-D6966D92F99F}"/>
          </ac:spMkLst>
        </pc:spChg>
        <pc:spChg chg="add del">
          <ac:chgData name="Tanja Toteva" userId="4ee6dbfa-1874-4a96-8910-4d3abb69f392" providerId="ADAL" clId="{72C6AC1E-37C1-4446-A588-4F0E1141A76B}" dt="2023-11-21T18:06:14.266" v="2578" actId="26606"/>
          <ac:spMkLst>
            <pc:docMk/>
            <pc:sldMk cId="778153240" sldId="265"/>
            <ac:spMk id="12" creationId="{CD9FE4EF-C4D8-49A0-B2FF-81D8DB7D8A24}"/>
          </ac:spMkLst>
        </pc:spChg>
        <pc:spChg chg="add del">
          <ac:chgData name="Tanja Toteva" userId="4ee6dbfa-1874-4a96-8910-4d3abb69f392" providerId="ADAL" clId="{72C6AC1E-37C1-4446-A588-4F0E1141A76B}" dt="2023-11-21T18:06:14.266" v="2578" actId="26606"/>
          <ac:spMkLst>
            <pc:docMk/>
            <pc:sldMk cId="778153240" sldId="265"/>
            <ac:spMk id="13" creationId="{09588DA8-065E-4F6F-8EFD-43104AB2E0CF}"/>
          </ac:spMkLst>
        </pc:spChg>
        <pc:spChg chg="add del">
          <ac:chgData name="Tanja Toteva" userId="4ee6dbfa-1874-4a96-8910-4d3abb69f392" providerId="ADAL" clId="{72C6AC1E-37C1-4446-A588-4F0E1141A76B}" dt="2023-11-21T18:06:14.266" v="2578" actId="26606"/>
          <ac:spMkLst>
            <pc:docMk/>
            <pc:sldMk cId="778153240" sldId="265"/>
            <ac:spMk id="14" creationId="{4300840D-0A0B-4512-BACA-B439D5B9C57C}"/>
          </ac:spMkLst>
        </pc:spChg>
        <pc:spChg chg="add mod">
          <ac:chgData name="Tanja Toteva" userId="4ee6dbfa-1874-4a96-8910-4d3abb69f392" providerId="ADAL" clId="{72C6AC1E-37C1-4446-A588-4F0E1141A76B}" dt="2023-11-21T18:09:43.441" v="2617" actId="255"/>
          <ac:spMkLst>
            <pc:docMk/>
            <pc:sldMk cId="778153240" sldId="265"/>
            <ac:spMk id="15" creationId="{A43A6C29-535A-8482-5FE3-CEB235ACCCAA}"/>
          </ac:spMkLst>
        </pc:spChg>
        <pc:spChg chg="add del">
          <ac:chgData name="Tanja Toteva" userId="4ee6dbfa-1874-4a96-8910-4d3abb69f392" providerId="ADAL" clId="{72C6AC1E-37C1-4446-A588-4F0E1141A76B}" dt="2023-11-21T18:06:14.266" v="2578" actId="26606"/>
          <ac:spMkLst>
            <pc:docMk/>
            <pc:sldMk cId="778153240" sldId="265"/>
            <ac:spMk id="16" creationId="{D2B78728-A580-49A7-84F9-6EF6F583ADE0}"/>
          </ac:spMkLst>
        </pc:spChg>
        <pc:spChg chg="add del">
          <ac:chgData name="Tanja Toteva" userId="4ee6dbfa-1874-4a96-8910-4d3abb69f392" providerId="ADAL" clId="{72C6AC1E-37C1-4446-A588-4F0E1141A76B}" dt="2023-11-21T18:06:14.266" v="2578" actId="26606"/>
          <ac:spMkLst>
            <pc:docMk/>
            <pc:sldMk cId="778153240" sldId="265"/>
            <ac:spMk id="18" creationId="{38FAA1A1-D861-433F-88FA-1E9D6FD31D11}"/>
          </ac:spMkLst>
        </pc:spChg>
        <pc:spChg chg="add del">
          <ac:chgData name="Tanja Toteva" userId="4ee6dbfa-1874-4a96-8910-4d3abb69f392" providerId="ADAL" clId="{72C6AC1E-37C1-4446-A588-4F0E1141A76B}" dt="2023-11-21T18:06:14.266" v="2578" actId="26606"/>
          <ac:spMkLst>
            <pc:docMk/>
            <pc:sldMk cId="778153240" sldId="265"/>
            <ac:spMk id="20" creationId="{8D71EDA1-87BF-4D5D-AB79-F346FD19278A}"/>
          </ac:spMkLst>
        </pc:spChg>
        <pc:spChg chg="add del">
          <ac:chgData name="Tanja Toteva" userId="4ee6dbfa-1874-4a96-8910-4d3abb69f392" providerId="ADAL" clId="{72C6AC1E-37C1-4446-A588-4F0E1141A76B}" dt="2023-11-21T18:08:58.814" v="2607" actId="26606"/>
          <ac:spMkLst>
            <pc:docMk/>
            <pc:sldMk cId="778153240" sldId="265"/>
            <ac:spMk id="25" creationId="{04812C46-200A-4DEB-A05E-3ED6C68C2387}"/>
          </ac:spMkLst>
        </pc:spChg>
        <pc:spChg chg="add del">
          <ac:chgData name="Tanja Toteva" userId="4ee6dbfa-1874-4a96-8910-4d3abb69f392" providerId="ADAL" clId="{72C6AC1E-37C1-4446-A588-4F0E1141A76B}" dt="2023-11-21T18:08:58.814" v="2607" actId="26606"/>
          <ac:spMkLst>
            <pc:docMk/>
            <pc:sldMk cId="778153240" sldId="265"/>
            <ac:spMk id="27" creationId="{D1EA859B-E555-4109-94F3-6700E046E008}"/>
          </ac:spMkLst>
        </pc:spChg>
        <pc:spChg chg="add">
          <ac:chgData name="Tanja Toteva" userId="4ee6dbfa-1874-4a96-8910-4d3abb69f392" providerId="ADAL" clId="{72C6AC1E-37C1-4446-A588-4F0E1141A76B}" dt="2023-11-21T18:08:58.814" v="2607" actId="26606"/>
          <ac:spMkLst>
            <pc:docMk/>
            <pc:sldMk cId="778153240" sldId="265"/>
            <ac:spMk id="29" creationId="{3ECBE1F1-D69B-4AFA-ABD5-8E41720EF6DE}"/>
          </ac:spMkLst>
        </pc:spChg>
        <pc:spChg chg="add">
          <ac:chgData name="Tanja Toteva" userId="4ee6dbfa-1874-4a96-8910-4d3abb69f392" providerId="ADAL" clId="{72C6AC1E-37C1-4446-A588-4F0E1141A76B}" dt="2023-11-21T18:08:58.814" v="2607" actId="26606"/>
          <ac:spMkLst>
            <pc:docMk/>
            <pc:sldMk cId="778153240" sldId="265"/>
            <ac:spMk id="34" creationId="{603A6265-E10C-4B85-9C20-E75FCAF9CC63}"/>
          </ac:spMkLst>
        </pc:spChg>
        <pc:graphicFrameChg chg="add del">
          <ac:chgData name="Tanja Toteva" userId="4ee6dbfa-1874-4a96-8910-4d3abb69f392" providerId="ADAL" clId="{72C6AC1E-37C1-4446-A588-4F0E1141A76B}" dt="2023-11-17T18:55:23.552" v="1806" actId="26606"/>
          <ac:graphicFrameMkLst>
            <pc:docMk/>
            <pc:sldMk cId="778153240" sldId="265"/>
            <ac:graphicFrameMk id="5" creationId="{EB5CC0E6-ED57-ADA3-01DD-CBFDB71F5998}"/>
          </ac:graphicFrameMkLst>
        </pc:graphicFrameChg>
        <pc:picChg chg="add mod ord">
          <ac:chgData name="Tanja Toteva" userId="4ee6dbfa-1874-4a96-8910-4d3abb69f392" providerId="ADAL" clId="{72C6AC1E-37C1-4446-A588-4F0E1141A76B}" dt="2023-11-21T18:08:58.814" v="2607" actId="26606"/>
          <ac:picMkLst>
            <pc:docMk/>
            <pc:sldMk cId="778153240" sldId="265"/>
            <ac:picMk id="4" creationId="{2A72F571-18B7-69F4-5793-AEE6977C224A}"/>
          </ac:picMkLst>
        </pc:picChg>
        <pc:picChg chg="add del">
          <ac:chgData name="Tanja Toteva" userId="4ee6dbfa-1874-4a96-8910-4d3abb69f392" providerId="ADAL" clId="{72C6AC1E-37C1-4446-A588-4F0E1141A76B}" dt="2023-11-17T18:55:25.959" v="1808" actId="26606"/>
          <ac:picMkLst>
            <pc:docMk/>
            <pc:sldMk cId="778153240" sldId="265"/>
            <ac:picMk id="8" creationId="{2ACDFD29-67BB-0FDE-4CD2-D4B769329A0E}"/>
          </ac:picMkLst>
        </pc:picChg>
        <pc:picChg chg="add del">
          <ac:chgData name="Tanja Toteva" userId="4ee6dbfa-1874-4a96-8910-4d3abb69f392" providerId="ADAL" clId="{72C6AC1E-37C1-4446-A588-4F0E1141A76B}" dt="2023-11-17T18:55:46.261" v="1812" actId="26606"/>
          <ac:picMkLst>
            <pc:docMk/>
            <pc:sldMk cId="778153240" sldId="265"/>
            <ac:picMk id="22" creationId="{64EAE93E-B308-65E1-6201-3C673BAFC9C5}"/>
          </ac:picMkLst>
        </pc:picChg>
        <pc:cxnChg chg="add del">
          <ac:chgData name="Tanja Toteva" userId="4ee6dbfa-1874-4a96-8910-4d3abb69f392" providerId="ADAL" clId="{72C6AC1E-37C1-4446-A588-4F0E1141A76B}" dt="2023-11-17T18:55:46.261" v="1812" actId="26606"/>
          <ac:cxnSpMkLst>
            <pc:docMk/>
            <pc:sldMk cId="778153240" sldId="265"/>
            <ac:cxnSpMk id="26" creationId="{1503BFE4-729B-D9D0-C17B-501E6AF1127A}"/>
          </ac:cxnSpMkLst>
        </pc:cxnChg>
        <pc:cxnChg chg="add del">
          <ac:chgData name="Tanja Toteva" userId="4ee6dbfa-1874-4a96-8910-4d3abb69f392" providerId="ADAL" clId="{72C6AC1E-37C1-4446-A588-4F0E1141A76B}" dt="2023-11-21T18:08:56.429" v="2606" actId="26606"/>
          <ac:cxnSpMkLst>
            <pc:docMk/>
            <pc:sldMk cId="778153240" sldId="265"/>
            <ac:cxnSpMk id="32" creationId="{1503BFE4-729B-D9D0-C17B-501E6AF1127A}"/>
          </ac:cxnSpMkLst>
        </pc:cxnChg>
      </pc:sldChg>
      <pc:sldChg chg="addSp delSp modSp new mod setBg">
        <pc:chgData name="Tanja Toteva" userId="4ee6dbfa-1874-4a96-8910-4d3abb69f392" providerId="ADAL" clId="{72C6AC1E-37C1-4446-A588-4F0E1141A76B}" dt="2023-11-21T18:11:16.521" v="2625" actId="20577"/>
        <pc:sldMkLst>
          <pc:docMk/>
          <pc:sldMk cId="3066530829" sldId="266"/>
        </pc:sldMkLst>
        <pc:spChg chg="mod">
          <ac:chgData name="Tanja Toteva" userId="4ee6dbfa-1874-4a96-8910-4d3abb69f392" providerId="ADAL" clId="{72C6AC1E-37C1-4446-A588-4F0E1141A76B}" dt="2023-11-21T18:10:26.086" v="2621" actId="20577"/>
          <ac:spMkLst>
            <pc:docMk/>
            <pc:sldMk cId="3066530829" sldId="266"/>
            <ac:spMk id="2" creationId="{569B215F-7C93-33DB-EF43-E8072F2A5118}"/>
          </ac:spMkLst>
        </pc:spChg>
        <pc:spChg chg="add del mod">
          <ac:chgData name="Tanja Toteva" userId="4ee6dbfa-1874-4a96-8910-4d3abb69f392" providerId="ADAL" clId="{72C6AC1E-37C1-4446-A588-4F0E1141A76B}" dt="2023-11-17T18:56:07.546" v="1819" actId="26606"/>
          <ac:spMkLst>
            <pc:docMk/>
            <pc:sldMk cId="3066530829" sldId="266"/>
            <ac:spMk id="3" creationId="{159C3420-5CF5-BEF4-B42F-035F3B3B621A}"/>
          </ac:spMkLst>
        </pc:spChg>
        <pc:spChg chg="add">
          <ac:chgData name="Tanja Toteva" userId="4ee6dbfa-1874-4a96-8910-4d3abb69f392" providerId="ADAL" clId="{72C6AC1E-37C1-4446-A588-4F0E1141A76B}" dt="2023-11-21T18:10:20.629" v="2619" actId="26606"/>
          <ac:spMkLst>
            <pc:docMk/>
            <pc:sldMk cId="3066530829" sldId="266"/>
            <ac:spMk id="13" creationId="{BACC6370-2D7E-4714-9D71-7542949D7D5D}"/>
          </ac:spMkLst>
        </pc:spChg>
        <pc:spChg chg="add">
          <ac:chgData name="Tanja Toteva" userId="4ee6dbfa-1874-4a96-8910-4d3abb69f392" providerId="ADAL" clId="{72C6AC1E-37C1-4446-A588-4F0E1141A76B}" dt="2023-11-21T18:10:20.629" v="2619" actId="26606"/>
          <ac:spMkLst>
            <pc:docMk/>
            <pc:sldMk cId="3066530829" sldId="266"/>
            <ac:spMk id="14" creationId="{F68B3F68-107C-434F-AA38-110D5EA91B85}"/>
          </ac:spMkLst>
        </pc:spChg>
        <pc:spChg chg="add">
          <ac:chgData name="Tanja Toteva" userId="4ee6dbfa-1874-4a96-8910-4d3abb69f392" providerId="ADAL" clId="{72C6AC1E-37C1-4446-A588-4F0E1141A76B}" dt="2023-11-21T18:10:20.629" v="2619" actId="26606"/>
          <ac:spMkLst>
            <pc:docMk/>
            <pc:sldMk cId="3066530829" sldId="266"/>
            <ac:spMk id="15" creationId="{AAD0DBB9-1A4B-4391-81D4-CB19F9AB918A}"/>
          </ac:spMkLst>
        </pc:spChg>
        <pc:spChg chg="add del">
          <ac:chgData name="Tanja Toteva" userId="4ee6dbfa-1874-4a96-8910-4d3abb69f392" providerId="ADAL" clId="{72C6AC1E-37C1-4446-A588-4F0E1141A76B}" dt="2023-11-17T18:56:32.021" v="1826"/>
          <ac:spMkLst>
            <pc:docMk/>
            <pc:sldMk cId="3066530829" sldId="266"/>
            <ac:spMk id="16" creationId="{AB8C311F-7253-4AED-9701-7FC0708C41C7}"/>
          </ac:spMkLst>
        </pc:spChg>
        <pc:spChg chg="add">
          <ac:chgData name="Tanja Toteva" userId="4ee6dbfa-1874-4a96-8910-4d3abb69f392" providerId="ADAL" clId="{72C6AC1E-37C1-4446-A588-4F0E1141A76B}" dt="2023-11-21T18:10:20.629" v="2619" actId="26606"/>
          <ac:spMkLst>
            <pc:docMk/>
            <pc:sldMk cId="3066530829" sldId="266"/>
            <ac:spMk id="17" creationId="{063BBA22-50EA-4C4D-BE05-F1CE4E63AA56}"/>
          </ac:spMkLst>
        </pc:spChg>
        <pc:spChg chg="add del">
          <ac:chgData name="Tanja Toteva" userId="4ee6dbfa-1874-4a96-8910-4d3abb69f392" providerId="ADAL" clId="{72C6AC1E-37C1-4446-A588-4F0E1141A76B}" dt="2023-11-17T18:56:32.021" v="1826"/>
          <ac:spMkLst>
            <pc:docMk/>
            <pc:sldMk cId="3066530829" sldId="266"/>
            <ac:spMk id="18" creationId="{E2384209-CB15-4CDF-9D31-C44FD9A3F20D}"/>
          </ac:spMkLst>
        </pc:spChg>
        <pc:spChg chg="add del">
          <ac:chgData name="Tanja Toteva" userId="4ee6dbfa-1874-4a96-8910-4d3abb69f392" providerId="ADAL" clId="{72C6AC1E-37C1-4446-A588-4F0E1141A76B}" dt="2023-11-17T18:56:32.021" v="1826"/>
          <ac:spMkLst>
            <pc:docMk/>
            <pc:sldMk cId="3066530829" sldId="266"/>
            <ac:spMk id="20" creationId="{2633B3B5-CC90-43F0-8714-D31D1F3F0209}"/>
          </ac:spMkLst>
        </pc:spChg>
        <pc:spChg chg="add del">
          <ac:chgData name="Tanja Toteva" userId="4ee6dbfa-1874-4a96-8910-4d3abb69f392" providerId="ADAL" clId="{72C6AC1E-37C1-4446-A588-4F0E1141A76B}" dt="2023-11-17T18:56:32.021" v="1826"/>
          <ac:spMkLst>
            <pc:docMk/>
            <pc:sldMk cId="3066530829" sldId="266"/>
            <ac:spMk id="22" creationId="{A8D57A06-A426-446D-B02C-A2DC6B62E45E}"/>
          </ac:spMkLst>
        </pc:spChg>
        <pc:spChg chg="add del">
          <ac:chgData name="Tanja Toteva" userId="4ee6dbfa-1874-4a96-8910-4d3abb69f392" providerId="ADAL" clId="{72C6AC1E-37C1-4446-A588-4F0E1141A76B}" dt="2023-11-17T18:56:27.097" v="1824" actId="26606"/>
          <ac:spMkLst>
            <pc:docMk/>
            <pc:sldMk cId="3066530829" sldId="266"/>
            <ac:spMk id="24" creationId="{257363FD-7E77-4145-9483-331A807ADF0E}"/>
          </ac:spMkLst>
        </pc:spChg>
        <pc:graphicFrameChg chg="add del">
          <ac:chgData name="Tanja Toteva" userId="4ee6dbfa-1874-4a96-8910-4d3abb69f392" providerId="ADAL" clId="{72C6AC1E-37C1-4446-A588-4F0E1141A76B}" dt="2023-11-17T18:56:03.017" v="1814" actId="26606"/>
          <ac:graphicFrameMkLst>
            <pc:docMk/>
            <pc:sldMk cId="3066530829" sldId="266"/>
            <ac:graphicFrameMk id="5" creationId="{726DC79D-0B1B-51E0-8ADF-4FDAE42B88F2}"/>
          </ac:graphicFrameMkLst>
        </pc:graphicFrameChg>
        <pc:graphicFrameChg chg="add del">
          <ac:chgData name="Tanja Toteva" userId="4ee6dbfa-1874-4a96-8910-4d3abb69f392" providerId="ADAL" clId="{72C6AC1E-37C1-4446-A588-4F0E1141A76B}" dt="2023-11-17T18:56:05.205" v="1816" actId="26606"/>
          <ac:graphicFrameMkLst>
            <pc:docMk/>
            <pc:sldMk cId="3066530829" sldId="266"/>
            <ac:graphicFrameMk id="7" creationId="{04E7C688-86D6-8AB3-4F80-F9CCD0B9E84D}"/>
          </ac:graphicFrameMkLst>
        </pc:graphicFrameChg>
        <pc:graphicFrameChg chg="add del">
          <ac:chgData name="Tanja Toteva" userId="4ee6dbfa-1874-4a96-8910-4d3abb69f392" providerId="ADAL" clId="{72C6AC1E-37C1-4446-A588-4F0E1141A76B}" dt="2023-11-17T18:56:07.520" v="1818" actId="26606"/>
          <ac:graphicFrameMkLst>
            <pc:docMk/>
            <pc:sldMk cId="3066530829" sldId="266"/>
            <ac:graphicFrameMk id="9" creationId="{5B952CBC-2098-4836-C5A0-4F4C1B7A5FF6}"/>
          </ac:graphicFrameMkLst>
        </pc:graphicFrameChg>
        <pc:graphicFrameChg chg="add mod modGraphic">
          <ac:chgData name="Tanja Toteva" userId="4ee6dbfa-1874-4a96-8910-4d3abb69f392" providerId="ADAL" clId="{72C6AC1E-37C1-4446-A588-4F0E1141A76B}" dt="2023-11-21T18:11:16.521" v="2625" actId="20577"/>
          <ac:graphicFrameMkLst>
            <pc:docMk/>
            <pc:sldMk cId="3066530829" sldId="266"/>
            <ac:graphicFrameMk id="11" creationId="{1C7FE599-BCD1-5649-EDFB-8A6AC78D84F0}"/>
          </ac:graphicFrameMkLst>
        </pc:graphicFrameChg>
      </pc:sldChg>
      <pc:sldChg chg="addSp delSp modSp new mod setBg">
        <pc:chgData name="Tanja Toteva" userId="4ee6dbfa-1874-4a96-8910-4d3abb69f392" providerId="ADAL" clId="{72C6AC1E-37C1-4446-A588-4F0E1141A76B}" dt="2023-11-17T19:00:48.883" v="1880" actId="20577"/>
        <pc:sldMkLst>
          <pc:docMk/>
          <pc:sldMk cId="932664667" sldId="267"/>
        </pc:sldMkLst>
        <pc:spChg chg="mod">
          <ac:chgData name="Tanja Toteva" userId="4ee6dbfa-1874-4a96-8910-4d3abb69f392" providerId="ADAL" clId="{72C6AC1E-37C1-4446-A588-4F0E1141A76B}" dt="2023-11-17T18:59:53.440" v="1866" actId="122"/>
          <ac:spMkLst>
            <pc:docMk/>
            <pc:sldMk cId="932664667" sldId="267"/>
            <ac:spMk id="2" creationId="{F247674F-238F-115A-A2E5-83253A7C825F}"/>
          </ac:spMkLst>
        </pc:spChg>
        <pc:spChg chg="mod">
          <ac:chgData name="Tanja Toteva" userId="4ee6dbfa-1874-4a96-8910-4d3abb69f392" providerId="ADAL" clId="{72C6AC1E-37C1-4446-A588-4F0E1141A76B}" dt="2023-11-17T19:00:48.883" v="1880" actId="20577"/>
          <ac:spMkLst>
            <pc:docMk/>
            <pc:sldMk cId="932664667" sldId="267"/>
            <ac:spMk id="3" creationId="{3DD7A364-F999-9146-43DC-83F655C74FDA}"/>
          </ac:spMkLst>
        </pc:spChg>
        <pc:spChg chg="add del">
          <ac:chgData name="Tanja Toteva" userId="4ee6dbfa-1874-4a96-8910-4d3abb69f392" providerId="ADAL" clId="{72C6AC1E-37C1-4446-A588-4F0E1141A76B}" dt="2023-11-17T18:58:26.641" v="1846" actId="26606"/>
          <ac:spMkLst>
            <pc:docMk/>
            <pc:sldMk cId="932664667" sldId="267"/>
            <ac:spMk id="6" creationId="{7517A47C-B2E5-4B79-8061-D74B1311AF6E}"/>
          </ac:spMkLst>
        </pc:spChg>
        <pc:spChg chg="add del">
          <ac:chgData name="Tanja Toteva" userId="4ee6dbfa-1874-4a96-8910-4d3abb69f392" providerId="ADAL" clId="{72C6AC1E-37C1-4446-A588-4F0E1141A76B}" dt="2023-11-17T18:58:26.641" v="1846" actId="26606"/>
          <ac:spMkLst>
            <pc:docMk/>
            <pc:sldMk cId="932664667" sldId="267"/>
            <ac:spMk id="7" creationId="{C505E780-2083-4CB5-A42A-5E0E2908ECC3}"/>
          </ac:spMkLst>
        </pc:spChg>
        <pc:spChg chg="add del">
          <ac:chgData name="Tanja Toteva" userId="4ee6dbfa-1874-4a96-8910-4d3abb69f392" providerId="ADAL" clId="{72C6AC1E-37C1-4446-A588-4F0E1141A76B}" dt="2023-11-17T18:58:26.641" v="1846" actId="26606"/>
          <ac:spMkLst>
            <pc:docMk/>
            <pc:sldMk cId="932664667" sldId="267"/>
            <ac:spMk id="8" creationId="{D2C0AE1C-0118-41AE-8A10-7CDCBF10E96F}"/>
          </ac:spMkLst>
        </pc:spChg>
        <pc:spChg chg="add del">
          <ac:chgData name="Tanja Toteva" userId="4ee6dbfa-1874-4a96-8910-4d3abb69f392" providerId="ADAL" clId="{72C6AC1E-37C1-4446-A588-4F0E1141A76B}" dt="2023-11-17T18:58:08.645" v="1844" actId="26606"/>
          <ac:spMkLst>
            <pc:docMk/>
            <pc:sldMk cId="932664667" sldId="267"/>
            <ac:spMk id="9" creationId="{BACC6370-2D7E-4714-9D71-7542949D7D5D}"/>
          </ac:spMkLst>
        </pc:spChg>
        <pc:spChg chg="add del">
          <ac:chgData name="Tanja Toteva" userId="4ee6dbfa-1874-4a96-8910-4d3abb69f392" providerId="ADAL" clId="{72C6AC1E-37C1-4446-A588-4F0E1141A76B}" dt="2023-11-17T18:58:26.641" v="1846" actId="26606"/>
          <ac:spMkLst>
            <pc:docMk/>
            <pc:sldMk cId="932664667" sldId="267"/>
            <ac:spMk id="10" creationId="{463EEC44-1BA3-44ED-81FC-A644B04B2A44}"/>
          </ac:spMkLst>
        </pc:spChg>
        <pc:spChg chg="add del">
          <ac:chgData name="Tanja Toteva" userId="4ee6dbfa-1874-4a96-8910-4d3abb69f392" providerId="ADAL" clId="{72C6AC1E-37C1-4446-A588-4F0E1141A76B}" dt="2023-11-17T18:58:08.645" v="1844" actId="26606"/>
          <ac:spMkLst>
            <pc:docMk/>
            <pc:sldMk cId="932664667" sldId="267"/>
            <ac:spMk id="11" creationId="{F68B3F68-107C-434F-AA38-110D5EA91B85}"/>
          </ac:spMkLst>
        </pc:spChg>
        <pc:spChg chg="add del">
          <ac:chgData name="Tanja Toteva" userId="4ee6dbfa-1874-4a96-8910-4d3abb69f392" providerId="ADAL" clId="{72C6AC1E-37C1-4446-A588-4F0E1141A76B}" dt="2023-11-17T18:58:08.645" v="1844" actId="26606"/>
          <ac:spMkLst>
            <pc:docMk/>
            <pc:sldMk cId="932664667" sldId="267"/>
            <ac:spMk id="13" creationId="{AAD0DBB9-1A4B-4391-81D4-CB19F9AB918A}"/>
          </ac:spMkLst>
        </pc:spChg>
        <pc:spChg chg="add del">
          <ac:chgData name="Tanja Toteva" userId="4ee6dbfa-1874-4a96-8910-4d3abb69f392" providerId="ADAL" clId="{72C6AC1E-37C1-4446-A588-4F0E1141A76B}" dt="2023-11-17T18:58:48.296" v="1848" actId="26606"/>
          <ac:spMkLst>
            <pc:docMk/>
            <pc:sldMk cId="932664667" sldId="267"/>
            <ac:spMk id="14" creationId="{9F7D5CDA-D291-4307-BF55-1381FED29634}"/>
          </ac:spMkLst>
        </pc:spChg>
        <pc:spChg chg="add del">
          <ac:chgData name="Tanja Toteva" userId="4ee6dbfa-1874-4a96-8910-4d3abb69f392" providerId="ADAL" clId="{72C6AC1E-37C1-4446-A588-4F0E1141A76B}" dt="2023-11-17T18:58:08.645" v="1844" actId="26606"/>
          <ac:spMkLst>
            <pc:docMk/>
            <pc:sldMk cId="932664667" sldId="267"/>
            <ac:spMk id="15" creationId="{063BBA22-50EA-4C4D-BE05-F1CE4E63AA56}"/>
          </ac:spMkLst>
        </pc:spChg>
        <pc:spChg chg="add del">
          <ac:chgData name="Tanja Toteva" userId="4ee6dbfa-1874-4a96-8910-4d3abb69f392" providerId="ADAL" clId="{72C6AC1E-37C1-4446-A588-4F0E1141A76B}" dt="2023-11-17T18:58:48.296" v="1848" actId="26606"/>
          <ac:spMkLst>
            <pc:docMk/>
            <pc:sldMk cId="932664667" sldId="267"/>
            <ac:spMk id="17" creationId="{59B296B9-C5A5-4E4F-9B60-C907B5F1466C}"/>
          </ac:spMkLst>
        </pc:spChg>
        <pc:spChg chg="add del">
          <ac:chgData name="Tanja Toteva" userId="4ee6dbfa-1874-4a96-8910-4d3abb69f392" providerId="ADAL" clId="{72C6AC1E-37C1-4446-A588-4F0E1141A76B}" dt="2023-11-17T18:58:48.296" v="1848" actId="26606"/>
          <ac:spMkLst>
            <pc:docMk/>
            <pc:sldMk cId="932664667" sldId="267"/>
            <ac:spMk id="18" creationId="{D0300FD3-5AF1-6305-15FA-9078072672E2}"/>
          </ac:spMkLst>
        </pc:spChg>
        <pc:spChg chg="add del">
          <ac:chgData name="Tanja Toteva" userId="4ee6dbfa-1874-4a96-8910-4d3abb69f392" providerId="ADAL" clId="{72C6AC1E-37C1-4446-A588-4F0E1141A76B}" dt="2023-11-17T18:59:19.542" v="1857" actId="26606"/>
          <ac:spMkLst>
            <pc:docMk/>
            <pc:sldMk cId="932664667" sldId="267"/>
            <ac:spMk id="19" creationId="{AFF8D2E5-2C4E-47B1-930B-6C82B7C31331}"/>
          </ac:spMkLst>
        </pc:spChg>
        <pc:spChg chg="add del">
          <ac:chgData name="Tanja Toteva" userId="4ee6dbfa-1874-4a96-8910-4d3abb69f392" providerId="ADAL" clId="{72C6AC1E-37C1-4446-A588-4F0E1141A76B}" dt="2023-11-17T18:58:51.746" v="1850" actId="26606"/>
          <ac:spMkLst>
            <pc:docMk/>
            <pc:sldMk cId="932664667" sldId="267"/>
            <ac:spMk id="20" creationId="{AFF8D2E5-2C4E-47B1-930B-6C82B7C31331}"/>
          </ac:spMkLst>
        </pc:spChg>
        <pc:spChg chg="add del">
          <ac:chgData name="Tanja Toteva" userId="4ee6dbfa-1874-4a96-8910-4d3abb69f392" providerId="ADAL" clId="{72C6AC1E-37C1-4446-A588-4F0E1141A76B}" dt="2023-11-17T18:58:51.746" v="1850" actId="26606"/>
          <ac:spMkLst>
            <pc:docMk/>
            <pc:sldMk cId="932664667" sldId="267"/>
            <ac:spMk id="21" creationId="{801E4ADA-0EA9-4930-846E-3C11E8BED6DD}"/>
          </ac:spMkLst>
        </pc:spChg>
        <pc:spChg chg="add del">
          <ac:chgData name="Tanja Toteva" userId="4ee6dbfa-1874-4a96-8910-4d3abb69f392" providerId="ADAL" clId="{72C6AC1E-37C1-4446-A588-4F0E1141A76B}" dt="2023-11-17T18:58:51.746" v="1850" actId="26606"/>
          <ac:spMkLst>
            <pc:docMk/>
            <pc:sldMk cId="932664667" sldId="267"/>
            <ac:spMk id="22" creationId="{FB92FFCE-0C90-454E-AA25-D4EE9A6C39C5}"/>
          </ac:spMkLst>
        </pc:spChg>
        <pc:spChg chg="add del">
          <ac:chgData name="Tanja Toteva" userId="4ee6dbfa-1874-4a96-8910-4d3abb69f392" providerId="ADAL" clId="{72C6AC1E-37C1-4446-A588-4F0E1141A76B}" dt="2023-11-17T18:59:19.542" v="1857" actId="26606"/>
          <ac:spMkLst>
            <pc:docMk/>
            <pc:sldMk cId="932664667" sldId="267"/>
            <ac:spMk id="24" creationId="{801E4ADA-0EA9-4930-846E-3C11E8BED6DD}"/>
          </ac:spMkLst>
        </pc:spChg>
        <pc:spChg chg="add del">
          <ac:chgData name="Tanja Toteva" userId="4ee6dbfa-1874-4a96-8910-4d3abb69f392" providerId="ADAL" clId="{72C6AC1E-37C1-4446-A588-4F0E1141A76B}" dt="2023-11-17T18:58:55.678" v="1852" actId="26606"/>
          <ac:spMkLst>
            <pc:docMk/>
            <pc:sldMk cId="932664667" sldId="267"/>
            <ac:spMk id="25" creationId="{B210AC1D-4063-4C6E-9528-FA9C4C0C18E6}"/>
          </ac:spMkLst>
        </pc:spChg>
        <pc:spChg chg="add del">
          <ac:chgData name="Tanja Toteva" userId="4ee6dbfa-1874-4a96-8910-4d3abb69f392" providerId="ADAL" clId="{72C6AC1E-37C1-4446-A588-4F0E1141A76B}" dt="2023-11-17T18:58:55.678" v="1852" actId="26606"/>
          <ac:spMkLst>
            <pc:docMk/>
            <pc:sldMk cId="932664667" sldId="267"/>
            <ac:spMk id="26" creationId="{02F8C595-E68C-4306-AED8-DC7826A0A506}"/>
          </ac:spMkLst>
        </pc:spChg>
        <pc:spChg chg="add del">
          <ac:chgData name="Tanja Toteva" userId="4ee6dbfa-1874-4a96-8910-4d3abb69f392" providerId="ADAL" clId="{72C6AC1E-37C1-4446-A588-4F0E1141A76B}" dt="2023-11-17T18:59:19.542" v="1857" actId="26606"/>
          <ac:spMkLst>
            <pc:docMk/>
            <pc:sldMk cId="932664667" sldId="267"/>
            <ac:spMk id="28" creationId="{FB92FFCE-0C90-454E-AA25-D4EE9A6C39C5}"/>
          </ac:spMkLst>
        </pc:spChg>
        <pc:spChg chg="add del">
          <ac:chgData name="Tanja Toteva" userId="4ee6dbfa-1874-4a96-8910-4d3abb69f392" providerId="ADAL" clId="{72C6AC1E-37C1-4446-A588-4F0E1141A76B}" dt="2023-11-17T18:59:01.505" v="1854" actId="26606"/>
          <ac:spMkLst>
            <pc:docMk/>
            <pc:sldMk cId="932664667" sldId="267"/>
            <ac:spMk id="29" creationId="{2659FDB4-FCBE-4A89-B46D-43D4FA54464D}"/>
          </ac:spMkLst>
        </pc:spChg>
        <pc:spChg chg="add del">
          <ac:chgData name="Tanja Toteva" userId="4ee6dbfa-1874-4a96-8910-4d3abb69f392" providerId="ADAL" clId="{72C6AC1E-37C1-4446-A588-4F0E1141A76B}" dt="2023-11-17T18:59:01.505" v="1854" actId="26606"/>
          <ac:spMkLst>
            <pc:docMk/>
            <pc:sldMk cId="932664667" sldId="267"/>
            <ac:spMk id="31" creationId="{58BDB0EE-D238-415B-9ED8-62AA6AB2AAD1}"/>
          </ac:spMkLst>
        </pc:spChg>
        <pc:spChg chg="add del">
          <ac:chgData name="Tanja Toteva" userId="4ee6dbfa-1874-4a96-8910-4d3abb69f392" providerId="ADAL" clId="{72C6AC1E-37C1-4446-A588-4F0E1141A76B}" dt="2023-11-17T18:59:01.505" v="1854" actId="26606"/>
          <ac:spMkLst>
            <pc:docMk/>
            <pc:sldMk cId="932664667" sldId="267"/>
            <ac:spMk id="32" creationId="{C5B55FC3-961D-4325-82F1-DE92B0D04E03}"/>
          </ac:spMkLst>
        </pc:spChg>
        <pc:spChg chg="add del">
          <ac:chgData name="Tanja Toteva" userId="4ee6dbfa-1874-4a96-8910-4d3abb69f392" providerId="ADAL" clId="{72C6AC1E-37C1-4446-A588-4F0E1141A76B}" dt="2023-11-17T18:59:01.505" v="1854" actId="26606"/>
          <ac:spMkLst>
            <pc:docMk/>
            <pc:sldMk cId="932664667" sldId="267"/>
            <ac:spMk id="33" creationId="{4C8AB332-D09E-4F28-943C-DABDD4716A3C}"/>
          </ac:spMkLst>
        </pc:spChg>
        <pc:spChg chg="add">
          <ac:chgData name="Tanja Toteva" userId="4ee6dbfa-1874-4a96-8910-4d3abb69f392" providerId="ADAL" clId="{72C6AC1E-37C1-4446-A588-4F0E1141A76B}" dt="2023-11-17T18:59:26.865" v="1858" actId="26606"/>
          <ac:spMkLst>
            <pc:docMk/>
            <pc:sldMk cId="932664667" sldId="267"/>
            <ac:spMk id="36" creationId="{9F7D5CDA-D291-4307-BF55-1381FED29634}"/>
          </ac:spMkLst>
        </pc:spChg>
        <pc:spChg chg="add">
          <ac:chgData name="Tanja Toteva" userId="4ee6dbfa-1874-4a96-8910-4d3abb69f392" providerId="ADAL" clId="{72C6AC1E-37C1-4446-A588-4F0E1141A76B}" dt="2023-11-17T18:59:26.865" v="1858" actId="26606"/>
          <ac:spMkLst>
            <pc:docMk/>
            <pc:sldMk cId="932664667" sldId="267"/>
            <ac:spMk id="38" creationId="{59B296B9-C5A5-4E4F-9B60-C907B5F1466C}"/>
          </ac:spMkLst>
        </pc:spChg>
        <pc:spChg chg="add">
          <ac:chgData name="Tanja Toteva" userId="4ee6dbfa-1874-4a96-8910-4d3abb69f392" providerId="ADAL" clId="{72C6AC1E-37C1-4446-A588-4F0E1141A76B}" dt="2023-11-17T18:59:26.865" v="1858" actId="26606"/>
          <ac:spMkLst>
            <pc:docMk/>
            <pc:sldMk cId="932664667" sldId="267"/>
            <ac:spMk id="39" creationId="{D0300FD3-5AF1-6305-15FA-9078072672E2}"/>
          </ac:spMkLst>
        </pc:spChg>
        <pc:graphicFrameChg chg="add del">
          <ac:chgData name="Tanja Toteva" userId="4ee6dbfa-1874-4a96-8910-4d3abb69f392" providerId="ADAL" clId="{72C6AC1E-37C1-4446-A588-4F0E1141A76B}" dt="2023-11-17T18:58:08.645" v="1844" actId="26606"/>
          <ac:graphicFrameMkLst>
            <pc:docMk/>
            <pc:sldMk cId="932664667" sldId="267"/>
            <ac:graphicFrameMk id="5" creationId="{3764501F-25CB-1C22-64E2-AF1FB5F156AC}"/>
          </ac:graphicFrameMkLst>
        </pc:graphicFrameChg>
        <pc:graphicFrameChg chg="add del">
          <ac:chgData name="Tanja Toteva" userId="4ee6dbfa-1874-4a96-8910-4d3abb69f392" providerId="ADAL" clId="{72C6AC1E-37C1-4446-A588-4F0E1141A76B}" dt="2023-11-17T18:58:26.641" v="1846" actId="26606"/>
          <ac:graphicFrameMkLst>
            <pc:docMk/>
            <pc:sldMk cId="932664667" sldId="267"/>
            <ac:graphicFrameMk id="12" creationId="{6202DE28-F802-EE80-042C-924137E4A425}"/>
          </ac:graphicFrameMkLst>
        </pc:graphicFrameChg>
        <pc:graphicFrameChg chg="add del">
          <ac:chgData name="Tanja Toteva" userId="4ee6dbfa-1874-4a96-8910-4d3abb69f392" providerId="ADAL" clId="{72C6AC1E-37C1-4446-A588-4F0E1141A76B}" dt="2023-11-17T18:58:51.746" v="1850" actId="26606"/>
          <ac:graphicFrameMkLst>
            <pc:docMk/>
            <pc:sldMk cId="932664667" sldId="267"/>
            <ac:graphicFrameMk id="23" creationId="{F8207D76-95B7-715F-BC4D-0EF22F45EEE7}"/>
          </ac:graphicFrameMkLst>
        </pc:graphicFrameChg>
        <pc:graphicFrameChg chg="add del">
          <ac:chgData name="Tanja Toteva" userId="4ee6dbfa-1874-4a96-8910-4d3abb69f392" providerId="ADAL" clId="{72C6AC1E-37C1-4446-A588-4F0E1141A76B}" dt="2023-11-17T18:59:01.505" v="1854" actId="26606"/>
          <ac:graphicFrameMkLst>
            <pc:docMk/>
            <pc:sldMk cId="932664667" sldId="267"/>
            <ac:graphicFrameMk id="34" creationId="{DE288328-0FC2-D332-5FB3-E5609690D933}"/>
          </ac:graphicFrameMkLst>
        </pc:graphicFrameChg>
        <pc:graphicFrameChg chg="add del">
          <ac:chgData name="Tanja Toteva" userId="4ee6dbfa-1874-4a96-8910-4d3abb69f392" providerId="ADAL" clId="{72C6AC1E-37C1-4446-A588-4F0E1141A76B}" dt="2023-11-17T18:59:19.542" v="1857" actId="26606"/>
          <ac:graphicFrameMkLst>
            <pc:docMk/>
            <pc:sldMk cId="932664667" sldId="267"/>
            <ac:graphicFrameMk id="35" creationId="{F8207D76-95B7-715F-BC4D-0EF22F45EEE7}"/>
          </ac:graphicFrameMkLst>
        </pc:graphicFrameChg>
        <pc:picChg chg="add del">
          <ac:chgData name="Tanja Toteva" userId="4ee6dbfa-1874-4a96-8910-4d3abb69f392" providerId="ADAL" clId="{72C6AC1E-37C1-4446-A588-4F0E1141A76B}" dt="2023-11-17T18:58:48.296" v="1848" actId="26606"/>
          <ac:picMkLst>
            <pc:docMk/>
            <pc:sldMk cId="932664667" sldId="267"/>
            <ac:picMk id="16" creationId="{19E1FE07-E394-A417-0708-A76497B15B30}"/>
          </ac:picMkLst>
        </pc:picChg>
        <pc:picChg chg="add del">
          <ac:chgData name="Tanja Toteva" userId="4ee6dbfa-1874-4a96-8910-4d3abb69f392" providerId="ADAL" clId="{72C6AC1E-37C1-4446-A588-4F0E1141A76B}" dt="2023-11-17T18:58:55.678" v="1852" actId="26606"/>
          <ac:picMkLst>
            <pc:docMk/>
            <pc:sldMk cId="932664667" sldId="267"/>
            <ac:picMk id="27" creationId="{1DC3C39D-C71F-98CF-F208-4902822D0C3E}"/>
          </ac:picMkLst>
        </pc:picChg>
        <pc:picChg chg="add">
          <ac:chgData name="Tanja Toteva" userId="4ee6dbfa-1874-4a96-8910-4d3abb69f392" providerId="ADAL" clId="{72C6AC1E-37C1-4446-A588-4F0E1141A76B}" dt="2023-11-17T18:59:26.865" v="1858" actId="26606"/>
          <ac:picMkLst>
            <pc:docMk/>
            <pc:sldMk cId="932664667" sldId="267"/>
            <ac:picMk id="37" creationId="{19E1FE07-E394-A417-0708-A76497B15B30}"/>
          </ac:picMkLst>
        </pc:picChg>
        <pc:cxnChg chg="add del">
          <ac:chgData name="Tanja Toteva" userId="4ee6dbfa-1874-4a96-8910-4d3abb69f392" providerId="ADAL" clId="{72C6AC1E-37C1-4446-A588-4F0E1141A76B}" dt="2023-11-17T18:59:01.505" v="1854" actId="26606"/>
          <ac:cxnSpMkLst>
            <pc:docMk/>
            <pc:sldMk cId="932664667" sldId="267"/>
            <ac:cxnSpMk id="30" creationId="{C8F51B3F-8331-4E4A-AE96-D47B1006EEAD}"/>
          </ac:cxnSpMkLst>
        </pc:cxnChg>
      </pc:sldChg>
      <pc:sldChg chg="addSp delSp modSp new mod setBg">
        <pc:chgData name="Tanja Toteva" userId="4ee6dbfa-1874-4a96-8910-4d3abb69f392" providerId="ADAL" clId="{72C6AC1E-37C1-4446-A588-4F0E1141A76B}" dt="2023-11-21T18:16:29.395" v="2654" actId="26606"/>
        <pc:sldMkLst>
          <pc:docMk/>
          <pc:sldMk cId="1794152520" sldId="268"/>
        </pc:sldMkLst>
        <pc:spChg chg="mod">
          <ac:chgData name="Tanja Toteva" userId="4ee6dbfa-1874-4a96-8910-4d3abb69f392" providerId="ADAL" clId="{72C6AC1E-37C1-4446-A588-4F0E1141A76B}" dt="2023-11-21T18:16:29.395" v="2654" actId="26606"/>
          <ac:spMkLst>
            <pc:docMk/>
            <pc:sldMk cId="1794152520" sldId="268"/>
            <ac:spMk id="2" creationId="{A2B90D4B-2C5A-D602-A167-4B11F672B7BE}"/>
          </ac:spMkLst>
        </pc:spChg>
        <pc:spChg chg="del mod">
          <ac:chgData name="Tanja Toteva" userId="4ee6dbfa-1874-4a96-8910-4d3abb69f392" providerId="ADAL" clId="{72C6AC1E-37C1-4446-A588-4F0E1141A76B}" dt="2023-11-17T19:01:11.858" v="1881" actId="26606"/>
          <ac:spMkLst>
            <pc:docMk/>
            <pc:sldMk cId="1794152520" sldId="268"/>
            <ac:spMk id="3" creationId="{4DF326D1-D3BE-C388-591E-3D1677731751}"/>
          </ac:spMkLst>
        </pc:spChg>
        <pc:spChg chg="add">
          <ac:chgData name="Tanja Toteva" userId="4ee6dbfa-1874-4a96-8910-4d3abb69f392" providerId="ADAL" clId="{72C6AC1E-37C1-4446-A588-4F0E1141A76B}" dt="2023-11-21T18:16:29.395" v="2654" actId="26606"/>
          <ac:spMkLst>
            <pc:docMk/>
            <pc:sldMk cId="1794152520" sldId="268"/>
            <ac:spMk id="7" creationId="{BACC6370-2D7E-4714-9D71-7542949D7D5D}"/>
          </ac:spMkLst>
        </pc:spChg>
        <pc:spChg chg="add">
          <ac:chgData name="Tanja Toteva" userId="4ee6dbfa-1874-4a96-8910-4d3abb69f392" providerId="ADAL" clId="{72C6AC1E-37C1-4446-A588-4F0E1141A76B}" dt="2023-11-21T18:16:29.395" v="2654" actId="26606"/>
          <ac:spMkLst>
            <pc:docMk/>
            <pc:sldMk cId="1794152520" sldId="268"/>
            <ac:spMk id="8" creationId="{F68B3F68-107C-434F-AA38-110D5EA91B85}"/>
          </ac:spMkLst>
        </pc:spChg>
        <pc:spChg chg="add">
          <ac:chgData name="Tanja Toteva" userId="4ee6dbfa-1874-4a96-8910-4d3abb69f392" providerId="ADAL" clId="{72C6AC1E-37C1-4446-A588-4F0E1141A76B}" dt="2023-11-21T18:16:29.395" v="2654" actId="26606"/>
          <ac:spMkLst>
            <pc:docMk/>
            <pc:sldMk cId="1794152520" sldId="268"/>
            <ac:spMk id="9" creationId="{AAD0DBB9-1A4B-4391-81D4-CB19F9AB918A}"/>
          </ac:spMkLst>
        </pc:spChg>
        <pc:spChg chg="add del">
          <ac:chgData name="Tanja Toteva" userId="4ee6dbfa-1874-4a96-8910-4d3abb69f392" providerId="ADAL" clId="{72C6AC1E-37C1-4446-A588-4F0E1141A76B}" dt="2023-11-21T18:12:36.298" v="2627" actId="26606"/>
          <ac:spMkLst>
            <pc:docMk/>
            <pc:sldMk cId="1794152520" sldId="268"/>
            <ac:spMk id="10" creationId="{BACC6370-2D7E-4714-9D71-7542949D7D5D}"/>
          </ac:spMkLst>
        </pc:spChg>
        <pc:spChg chg="add">
          <ac:chgData name="Tanja Toteva" userId="4ee6dbfa-1874-4a96-8910-4d3abb69f392" providerId="ADAL" clId="{72C6AC1E-37C1-4446-A588-4F0E1141A76B}" dt="2023-11-21T18:16:29.395" v="2654" actId="26606"/>
          <ac:spMkLst>
            <pc:docMk/>
            <pc:sldMk cId="1794152520" sldId="268"/>
            <ac:spMk id="11" creationId="{063BBA22-50EA-4C4D-BE05-F1CE4E63AA56}"/>
          </ac:spMkLst>
        </pc:spChg>
        <pc:spChg chg="add del">
          <ac:chgData name="Tanja Toteva" userId="4ee6dbfa-1874-4a96-8910-4d3abb69f392" providerId="ADAL" clId="{72C6AC1E-37C1-4446-A588-4F0E1141A76B}" dt="2023-11-21T18:12:36.298" v="2627" actId="26606"/>
          <ac:spMkLst>
            <pc:docMk/>
            <pc:sldMk cId="1794152520" sldId="268"/>
            <ac:spMk id="12" creationId="{F68B3F68-107C-434F-AA38-110D5EA91B85}"/>
          </ac:spMkLst>
        </pc:spChg>
        <pc:spChg chg="add del">
          <ac:chgData name="Tanja Toteva" userId="4ee6dbfa-1874-4a96-8910-4d3abb69f392" providerId="ADAL" clId="{72C6AC1E-37C1-4446-A588-4F0E1141A76B}" dt="2023-11-21T18:12:36.298" v="2627" actId="26606"/>
          <ac:spMkLst>
            <pc:docMk/>
            <pc:sldMk cId="1794152520" sldId="268"/>
            <ac:spMk id="14" creationId="{AAD0DBB9-1A4B-4391-81D4-CB19F9AB918A}"/>
          </ac:spMkLst>
        </pc:spChg>
        <pc:spChg chg="add del">
          <ac:chgData name="Tanja Toteva" userId="4ee6dbfa-1874-4a96-8910-4d3abb69f392" providerId="ADAL" clId="{72C6AC1E-37C1-4446-A588-4F0E1141A76B}" dt="2023-11-21T18:12:36.298" v="2627" actId="26606"/>
          <ac:spMkLst>
            <pc:docMk/>
            <pc:sldMk cId="1794152520" sldId="268"/>
            <ac:spMk id="16" creationId="{063BBA22-50EA-4C4D-BE05-F1CE4E63AA56}"/>
          </ac:spMkLst>
        </pc:spChg>
        <pc:graphicFrameChg chg="add mod modGraphic">
          <ac:chgData name="Tanja Toteva" userId="4ee6dbfa-1874-4a96-8910-4d3abb69f392" providerId="ADAL" clId="{72C6AC1E-37C1-4446-A588-4F0E1141A76B}" dt="2023-11-21T18:16:29.395" v="2654" actId="26606"/>
          <ac:graphicFrameMkLst>
            <pc:docMk/>
            <pc:sldMk cId="1794152520" sldId="268"/>
            <ac:graphicFrameMk id="5" creationId="{C5AF8C4D-9EAE-CA39-2D5E-A4D0A89D3C82}"/>
          </ac:graphicFrameMkLst>
        </pc:graphicFrameChg>
      </pc:sldChg>
      <pc:sldChg chg="addSp delSp modSp new mod setBg">
        <pc:chgData name="Tanja Toteva" userId="4ee6dbfa-1874-4a96-8910-4d3abb69f392" providerId="ADAL" clId="{72C6AC1E-37C1-4446-A588-4F0E1141A76B}" dt="2023-11-21T18:20:25.532" v="2685"/>
        <pc:sldMkLst>
          <pc:docMk/>
          <pc:sldMk cId="2624310930" sldId="269"/>
        </pc:sldMkLst>
        <pc:spChg chg="mod">
          <ac:chgData name="Tanja Toteva" userId="4ee6dbfa-1874-4a96-8910-4d3abb69f392" providerId="ADAL" clId="{72C6AC1E-37C1-4446-A588-4F0E1141A76B}" dt="2023-11-21T18:17:02.363" v="2656" actId="26606"/>
          <ac:spMkLst>
            <pc:docMk/>
            <pc:sldMk cId="2624310930" sldId="269"/>
            <ac:spMk id="2" creationId="{4BA5C3DC-E202-FD18-61C3-D4D98C8280DD}"/>
          </ac:spMkLst>
        </pc:spChg>
        <pc:spChg chg="del mod">
          <ac:chgData name="Tanja Toteva" userId="4ee6dbfa-1874-4a96-8910-4d3abb69f392" providerId="ADAL" clId="{72C6AC1E-37C1-4446-A588-4F0E1141A76B}" dt="2023-11-17T19:02:12.483" v="1889" actId="26606"/>
          <ac:spMkLst>
            <pc:docMk/>
            <pc:sldMk cId="2624310930" sldId="269"/>
            <ac:spMk id="3" creationId="{1BAC06E9-5C9D-4694-7AD3-D2D7BE7CA021}"/>
          </ac:spMkLst>
        </pc:spChg>
        <pc:spChg chg="add del">
          <ac:chgData name="Tanja Toteva" userId="4ee6dbfa-1874-4a96-8910-4d3abb69f392" providerId="ADAL" clId="{72C6AC1E-37C1-4446-A588-4F0E1141A76B}" dt="2023-11-21T18:17:02.363" v="2656" actId="26606"/>
          <ac:spMkLst>
            <pc:docMk/>
            <pc:sldMk cId="2624310930" sldId="269"/>
            <ac:spMk id="17" creationId="{D2B783EE-0239-4717-BBEA-8C9EAC61C824}"/>
          </ac:spMkLst>
        </pc:spChg>
        <pc:spChg chg="add del">
          <ac:chgData name="Tanja Toteva" userId="4ee6dbfa-1874-4a96-8910-4d3abb69f392" providerId="ADAL" clId="{72C6AC1E-37C1-4446-A588-4F0E1141A76B}" dt="2023-11-21T18:17:02.363" v="2656" actId="26606"/>
          <ac:spMkLst>
            <pc:docMk/>
            <pc:sldMk cId="2624310930" sldId="269"/>
            <ac:spMk id="19" creationId="{A7B99495-F43F-4D80-A44F-2CB4764EB90B}"/>
          </ac:spMkLst>
        </pc:spChg>
        <pc:spChg chg="add del">
          <ac:chgData name="Tanja Toteva" userId="4ee6dbfa-1874-4a96-8910-4d3abb69f392" providerId="ADAL" clId="{72C6AC1E-37C1-4446-A588-4F0E1141A76B}" dt="2023-11-21T18:17:02.363" v="2656" actId="26606"/>
          <ac:spMkLst>
            <pc:docMk/>
            <pc:sldMk cId="2624310930" sldId="269"/>
            <ac:spMk id="21" creationId="{70BEB1E7-2F88-40BC-B73D-42E5B6F80BFC}"/>
          </ac:spMkLst>
        </pc:spChg>
        <pc:graphicFrameChg chg="add mod ord modGraphic">
          <ac:chgData name="Tanja Toteva" userId="4ee6dbfa-1874-4a96-8910-4d3abb69f392" providerId="ADAL" clId="{72C6AC1E-37C1-4446-A588-4F0E1141A76B}" dt="2023-11-21T18:20:25.532" v="2685"/>
          <ac:graphicFrameMkLst>
            <pc:docMk/>
            <pc:sldMk cId="2624310930" sldId="269"/>
            <ac:graphicFrameMk id="5" creationId="{CAFB9929-1003-70A6-B72F-C08B8AA6568F}"/>
          </ac:graphicFrameMkLst>
        </pc:graphicFrameChg>
        <pc:picChg chg="add mod">
          <ac:chgData name="Tanja Toteva" userId="4ee6dbfa-1874-4a96-8910-4d3abb69f392" providerId="ADAL" clId="{72C6AC1E-37C1-4446-A588-4F0E1141A76B}" dt="2023-11-21T18:20:18.965" v="2683" actId="1076"/>
          <ac:picMkLst>
            <pc:docMk/>
            <pc:sldMk cId="2624310930" sldId="269"/>
            <ac:picMk id="4" creationId="{88A65B1A-04C8-3025-9359-5DBA5CB5C200}"/>
          </ac:picMkLst>
        </pc:picChg>
        <pc:picChg chg="add mod ord">
          <ac:chgData name="Tanja Toteva" userId="4ee6dbfa-1874-4a96-8910-4d3abb69f392" providerId="ADAL" clId="{72C6AC1E-37C1-4446-A588-4F0E1141A76B}" dt="2023-11-21T18:20:23.337" v="2684" actId="1076"/>
          <ac:picMkLst>
            <pc:docMk/>
            <pc:sldMk cId="2624310930" sldId="269"/>
            <ac:picMk id="6" creationId="{E11D04A1-180D-7DA3-FDF6-80DF492C8727}"/>
          </ac:picMkLst>
        </pc:picChg>
        <pc:picChg chg="add del mod">
          <ac:chgData name="Tanja Toteva" userId="4ee6dbfa-1874-4a96-8910-4d3abb69f392" providerId="ADAL" clId="{72C6AC1E-37C1-4446-A588-4F0E1141A76B}" dt="2023-11-17T19:07:38.299" v="1905" actId="478"/>
          <ac:picMkLst>
            <pc:docMk/>
            <pc:sldMk cId="2624310930" sldId="269"/>
            <ac:picMk id="8" creationId="{004AF32C-C270-542F-D26A-B5F75DAD988F}"/>
          </ac:picMkLst>
        </pc:picChg>
        <pc:picChg chg="add del mod">
          <ac:chgData name="Tanja Toteva" userId="4ee6dbfa-1874-4a96-8910-4d3abb69f392" providerId="ADAL" clId="{72C6AC1E-37C1-4446-A588-4F0E1141A76B}" dt="2023-11-17T19:08:39.142" v="1917" actId="478"/>
          <ac:picMkLst>
            <pc:docMk/>
            <pc:sldMk cId="2624310930" sldId="269"/>
            <ac:picMk id="10" creationId="{B85BFCFC-8F24-49D5-7516-2037D0DCB1A6}"/>
          </ac:picMkLst>
        </pc:picChg>
        <pc:picChg chg="add del mod">
          <ac:chgData name="Tanja Toteva" userId="4ee6dbfa-1874-4a96-8910-4d3abb69f392" providerId="ADAL" clId="{72C6AC1E-37C1-4446-A588-4F0E1141A76B}" dt="2023-11-21T18:18:58.858" v="2663" actId="21"/>
          <ac:picMkLst>
            <pc:docMk/>
            <pc:sldMk cId="2624310930" sldId="269"/>
            <ac:picMk id="12" creationId="{66622C6F-0DE1-65D0-05DD-3BC48DFAD780}"/>
          </ac:picMkLst>
        </pc:picChg>
      </pc:sldChg>
      <pc:sldChg chg="addSp delSp modSp new mod setBg">
        <pc:chgData name="Tanja Toteva" userId="4ee6dbfa-1874-4a96-8910-4d3abb69f392" providerId="ADAL" clId="{72C6AC1E-37C1-4446-A588-4F0E1141A76B}" dt="2023-11-21T18:21:36.701" v="2697" actId="14100"/>
        <pc:sldMkLst>
          <pc:docMk/>
          <pc:sldMk cId="3266312638" sldId="270"/>
        </pc:sldMkLst>
        <pc:spChg chg="mod">
          <ac:chgData name="Tanja Toteva" userId="4ee6dbfa-1874-4a96-8910-4d3abb69f392" providerId="ADAL" clId="{72C6AC1E-37C1-4446-A588-4F0E1141A76B}" dt="2023-11-17T19:12:32.596" v="1948" actId="26606"/>
          <ac:spMkLst>
            <pc:docMk/>
            <pc:sldMk cId="3266312638" sldId="270"/>
            <ac:spMk id="2" creationId="{8B924B3F-08F2-4AE0-7C35-48753AE5BA18}"/>
          </ac:spMkLst>
        </pc:spChg>
        <pc:spChg chg="add del mod">
          <ac:chgData name="Tanja Toteva" userId="4ee6dbfa-1874-4a96-8910-4d3abb69f392" providerId="ADAL" clId="{72C6AC1E-37C1-4446-A588-4F0E1141A76B}" dt="2023-11-17T19:12:32.596" v="1948" actId="26606"/>
          <ac:spMkLst>
            <pc:docMk/>
            <pc:sldMk cId="3266312638" sldId="270"/>
            <ac:spMk id="3" creationId="{0CC1B28F-AF1B-2B04-CBCE-93526018FD2A}"/>
          </ac:spMkLst>
        </pc:spChg>
        <pc:spChg chg="add del">
          <ac:chgData name="Tanja Toteva" userId="4ee6dbfa-1874-4a96-8910-4d3abb69f392" providerId="ADAL" clId="{72C6AC1E-37C1-4446-A588-4F0E1141A76B}" dt="2023-11-17T15:17:41.405" v="90" actId="22"/>
          <ac:spMkLst>
            <pc:docMk/>
            <pc:sldMk cId="3266312638" sldId="270"/>
            <ac:spMk id="5" creationId="{D2A8FA01-0E36-6830-4794-438577431017}"/>
          </ac:spMkLst>
        </pc:spChg>
        <pc:spChg chg="add del">
          <ac:chgData name="Tanja Toteva" userId="4ee6dbfa-1874-4a96-8910-4d3abb69f392" providerId="ADAL" clId="{72C6AC1E-37C1-4446-A588-4F0E1141A76B}" dt="2023-11-17T19:12:16.101" v="1943" actId="26606"/>
          <ac:spMkLst>
            <pc:docMk/>
            <pc:sldMk cId="3266312638" sldId="270"/>
            <ac:spMk id="7" creationId="{B50AB553-2A96-4A92-96F2-93548E096954}"/>
          </ac:spMkLst>
        </pc:spChg>
        <pc:spChg chg="add del">
          <ac:chgData name="Tanja Toteva" userId="4ee6dbfa-1874-4a96-8910-4d3abb69f392" providerId="ADAL" clId="{72C6AC1E-37C1-4446-A588-4F0E1141A76B}" dt="2023-11-17T19:11:06.440" v="1929" actId="26606"/>
          <ac:spMkLst>
            <pc:docMk/>
            <pc:sldMk cId="3266312638" sldId="270"/>
            <ac:spMk id="8" creationId="{09588DA8-065E-4F6F-8EFD-43104AB2E0CF}"/>
          </ac:spMkLst>
        </pc:spChg>
        <pc:spChg chg="add del">
          <ac:chgData name="Tanja Toteva" userId="4ee6dbfa-1874-4a96-8910-4d3abb69f392" providerId="ADAL" clId="{72C6AC1E-37C1-4446-A588-4F0E1141A76B}" dt="2023-11-17T19:12:00.373" v="1941" actId="26606"/>
          <ac:spMkLst>
            <pc:docMk/>
            <pc:sldMk cId="3266312638" sldId="270"/>
            <ac:spMk id="9" creationId="{9F7D5CDA-D291-4307-BF55-1381FED29634}"/>
          </ac:spMkLst>
        </pc:spChg>
        <pc:spChg chg="add del">
          <ac:chgData name="Tanja Toteva" userId="4ee6dbfa-1874-4a96-8910-4d3abb69f392" providerId="ADAL" clId="{72C6AC1E-37C1-4446-A588-4F0E1141A76B}" dt="2023-11-17T19:11:06.440" v="1929" actId="26606"/>
          <ac:spMkLst>
            <pc:docMk/>
            <pc:sldMk cId="3266312638" sldId="270"/>
            <ac:spMk id="10" creationId="{C4285719-470E-454C-AF62-8323075F1F5B}"/>
          </ac:spMkLst>
        </pc:spChg>
        <pc:spChg chg="add del">
          <ac:chgData name="Tanja Toteva" userId="4ee6dbfa-1874-4a96-8910-4d3abb69f392" providerId="ADAL" clId="{72C6AC1E-37C1-4446-A588-4F0E1141A76B}" dt="2023-11-17T19:12:00.373" v="1941" actId="26606"/>
          <ac:spMkLst>
            <pc:docMk/>
            <pc:sldMk cId="3266312638" sldId="270"/>
            <ac:spMk id="11" creationId="{59B296B9-C5A5-4E4F-9B60-C907B5F1466C}"/>
          </ac:spMkLst>
        </pc:spChg>
        <pc:spChg chg="add del">
          <ac:chgData name="Tanja Toteva" userId="4ee6dbfa-1874-4a96-8910-4d3abb69f392" providerId="ADAL" clId="{72C6AC1E-37C1-4446-A588-4F0E1141A76B}" dt="2023-11-17T19:11:06.440" v="1929" actId="26606"/>
          <ac:spMkLst>
            <pc:docMk/>
            <pc:sldMk cId="3266312638" sldId="270"/>
            <ac:spMk id="12" creationId="{CD9FE4EF-C4D8-49A0-B2FF-81D8DB7D8A24}"/>
          </ac:spMkLst>
        </pc:spChg>
        <pc:spChg chg="add del">
          <ac:chgData name="Tanja Toteva" userId="4ee6dbfa-1874-4a96-8910-4d3abb69f392" providerId="ADAL" clId="{72C6AC1E-37C1-4446-A588-4F0E1141A76B}" dt="2023-11-17T19:12:00.373" v="1941" actId="26606"/>
          <ac:spMkLst>
            <pc:docMk/>
            <pc:sldMk cId="3266312638" sldId="270"/>
            <ac:spMk id="13" creationId="{D0300FD3-5AF1-6305-15FA-9078072672E2}"/>
          </ac:spMkLst>
        </pc:spChg>
        <pc:spChg chg="add del">
          <ac:chgData name="Tanja Toteva" userId="4ee6dbfa-1874-4a96-8910-4d3abb69f392" providerId="ADAL" clId="{72C6AC1E-37C1-4446-A588-4F0E1141A76B}" dt="2023-11-17T19:11:06.440" v="1929" actId="26606"/>
          <ac:spMkLst>
            <pc:docMk/>
            <pc:sldMk cId="3266312638" sldId="270"/>
            <ac:spMk id="14" creationId="{4300840D-0A0B-4512-BACA-B439D5B9C57C}"/>
          </ac:spMkLst>
        </pc:spChg>
        <pc:spChg chg="add del">
          <ac:chgData name="Tanja Toteva" userId="4ee6dbfa-1874-4a96-8910-4d3abb69f392" providerId="ADAL" clId="{72C6AC1E-37C1-4446-A588-4F0E1141A76B}" dt="2023-11-17T19:11:06.440" v="1929" actId="26606"/>
          <ac:spMkLst>
            <pc:docMk/>
            <pc:sldMk cId="3266312638" sldId="270"/>
            <ac:spMk id="16" creationId="{D2B78728-A580-49A7-84F9-6EF6F583ADE0}"/>
          </ac:spMkLst>
        </pc:spChg>
        <pc:spChg chg="add del">
          <ac:chgData name="Tanja Toteva" userId="4ee6dbfa-1874-4a96-8910-4d3abb69f392" providerId="ADAL" clId="{72C6AC1E-37C1-4446-A588-4F0E1141A76B}" dt="2023-11-17T19:11:06.440" v="1929" actId="26606"/>
          <ac:spMkLst>
            <pc:docMk/>
            <pc:sldMk cId="3266312638" sldId="270"/>
            <ac:spMk id="18" creationId="{38FAA1A1-D861-433F-88FA-1E9D6FD31D11}"/>
          </ac:spMkLst>
        </pc:spChg>
        <pc:spChg chg="add del">
          <ac:chgData name="Tanja Toteva" userId="4ee6dbfa-1874-4a96-8910-4d3abb69f392" providerId="ADAL" clId="{72C6AC1E-37C1-4446-A588-4F0E1141A76B}" dt="2023-11-17T19:11:06.440" v="1929" actId="26606"/>
          <ac:spMkLst>
            <pc:docMk/>
            <pc:sldMk cId="3266312638" sldId="270"/>
            <ac:spMk id="20" creationId="{8D71EDA1-87BF-4D5D-AB79-F346FD19278A}"/>
          </ac:spMkLst>
        </pc:spChg>
        <pc:spChg chg="add">
          <ac:chgData name="Tanja Toteva" userId="4ee6dbfa-1874-4a96-8910-4d3abb69f392" providerId="ADAL" clId="{72C6AC1E-37C1-4446-A588-4F0E1141A76B}" dt="2023-11-17T19:12:32.596" v="1948" actId="26606"/>
          <ac:spMkLst>
            <pc:docMk/>
            <pc:sldMk cId="3266312638" sldId="270"/>
            <ac:spMk id="21" creationId="{1B15ED52-F352-441B-82BF-E0EA34836D08}"/>
          </ac:spMkLst>
        </pc:spChg>
        <pc:spChg chg="add">
          <ac:chgData name="Tanja Toteva" userId="4ee6dbfa-1874-4a96-8910-4d3abb69f392" providerId="ADAL" clId="{72C6AC1E-37C1-4446-A588-4F0E1141A76B}" dt="2023-11-17T19:12:32.596" v="1948" actId="26606"/>
          <ac:spMkLst>
            <pc:docMk/>
            <pc:sldMk cId="3266312638" sldId="270"/>
            <ac:spMk id="23" creationId="{3B2E3793-BFE6-45A2-9B7B-E18844431C99}"/>
          </ac:spMkLst>
        </pc:spChg>
        <pc:spChg chg="add">
          <ac:chgData name="Tanja Toteva" userId="4ee6dbfa-1874-4a96-8910-4d3abb69f392" providerId="ADAL" clId="{72C6AC1E-37C1-4446-A588-4F0E1141A76B}" dt="2023-11-17T19:12:32.596" v="1948" actId="26606"/>
          <ac:spMkLst>
            <pc:docMk/>
            <pc:sldMk cId="3266312638" sldId="270"/>
            <ac:spMk id="24" creationId="{BC4C4868-CB8F-4AF9-9CDB-8108F2C19B67}"/>
          </ac:spMkLst>
        </pc:spChg>
        <pc:spChg chg="add">
          <ac:chgData name="Tanja Toteva" userId="4ee6dbfa-1874-4a96-8910-4d3abb69f392" providerId="ADAL" clId="{72C6AC1E-37C1-4446-A588-4F0E1141A76B}" dt="2023-11-17T19:12:32.596" v="1948" actId="26606"/>
          <ac:spMkLst>
            <pc:docMk/>
            <pc:sldMk cId="3266312638" sldId="270"/>
            <ac:spMk id="25" creationId="{375E0459-6403-40CD-989D-56A4407CA12E}"/>
          </ac:spMkLst>
        </pc:spChg>
        <pc:spChg chg="add">
          <ac:chgData name="Tanja Toteva" userId="4ee6dbfa-1874-4a96-8910-4d3abb69f392" providerId="ADAL" clId="{72C6AC1E-37C1-4446-A588-4F0E1141A76B}" dt="2023-11-17T19:12:32.596" v="1948" actId="26606"/>
          <ac:spMkLst>
            <pc:docMk/>
            <pc:sldMk cId="3266312638" sldId="270"/>
            <ac:spMk id="26" creationId="{53E5B1A8-3AC9-4BD1-9BBC-78CA94F2D1BA}"/>
          </ac:spMkLst>
        </pc:spChg>
        <pc:spChg chg="add mod">
          <ac:chgData name="Tanja Toteva" userId="4ee6dbfa-1874-4a96-8910-4d3abb69f392" providerId="ADAL" clId="{72C6AC1E-37C1-4446-A588-4F0E1141A76B}" dt="2023-11-21T18:21:36.701" v="2697" actId="14100"/>
          <ac:spMkLst>
            <pc:docMk/>
            <pc:sldMk cId="3266312638" sldId="270"/>
            <ac:spMk id="27" creationId="{0CC1B28F-AF1B-2B04-CBCE-93526018FD2A}"/>
          </ac:spMkLst>
        </pc:spChg>
        <pc:graphicFrameChg chg="add del">
          <ac:chgData name="Tanja Toteva" userId="4ee6dbfa-1874-4a96-8910-4d3abb69f392" providerId="ADAL" clId="{72C6AC1E-37C1-4446-A588-4F0E1141A76B}" dt="2023-11-17T19:12:16.101" v="1943" actId="26606"/>
          <ac:graphicFrameMkLst>
            <pc:docMk/>
            <pc:sldMk cId="3266312638" sldId="270"/>
            <ac:graphicFrameMk id="15" creationId="{21E947FE-53A1-A2E5-FA7F-88C65BDFB5B6}"/>
          </ac:graphicFrameMkLst>
        </pc:graphicFrameChg>
        <pc:graphicFrameChg chg="add del">
          <ac:chgData name="Tanja Toteva" userId="4ee6dbfa-1874-4a96-8910-4d3abb69f392" providerId="ADAL" clId="{72C6AC1E-37C1-4446-A588-4F0E1141A76B}" dt="2023-11-17T19:12:18.805" v="1945" actId="26606"/>
          <ac:graphicFrameMkLst>
            <pc:docMk/>
            <pc:sldMk cId="3266312638" sldId="270"/>
            <ac:graphicFrameMk id="17" creationId="{AC0AE2EA-01D7-A5CD-4AB5-D2F8B52E5CC4}"/>
          </ac:graphicFrameMkLst>
        </pc:graphicFrameChg>
        <pc:graphicFrameChg chg="add del">
          <ac:chgData name="Tanja Toteva" userId="4ee6dbfa-1874-4a96-8910-4d3abb69f392" providerId="ADAL" clId="{72C6AC1E-37C1-4446-A588-4F0E1141A76B}" dt="2023-11-17T19:12:32.580" v="1947" actId="26606"/>
          <ac:graphicFrameMkLst>
            <pc:docMk/>
            <pc:sldMk cId="3266312638" sldId="270"/>
            <ac:graphicFrameMk id="19" creationId="{B1AD3066-3B75-B5A7-3C3B-DFCAB68656ED}"/>
          </ac:graphicFrameMkLst>
        </pc:graphicFrameChg>
        <pc:picChg chg="add del">
          <ac:chgData name="Tanja Toteva" userId="4ee6dbfa-1874-4a96-8910-4d3abb69f392" providerId="ADAL" clId="{72C6AC1E-37C1-4446-A588-4F0E1141A76B}" dt="2023-11-17T19:12:16.101" v="1943" actId="26606"/>
          <ac:picMkLst>
            <pc:docMk/>
            <pc:sldMk cId="3266312638" sldId="270"/>
            <ac:picMk id="6" creationId="{9F17D0C8-728D-A2BE-9CDF-741EC0BD208F}"/>
          </ac:picMkLst>
        </pc:picChg>
        <pc:picChg chg="add del">
          <ac:chgData name="Tanja Toteva" userId="4ee6dbfa-1874-4a96-8910-4d3abb69f392" providerId="ADAL" clId="{72C6AC1E-37C1-4446-A588-4F0E1141A76B}" dt="2023-11-17T19:12:00.373" v="1941" actId="26606"/>
          <ac:picMkLst>
            <pc:docMk/>
            <pc:sldMk cId="3266312638" sldId="270"/>
            <ac:picMk id="22" creationId="{EE38C9F3-D52F-9019-96DD-06490832F8FD}"/>
          </ac:picMkLst>
        </pc:picChg>
      </pc:sldChg>
      <pc:sldChg chg="addSp delSp modSp new mod setBg">
        <pc:chgData name="Tanja Toteva" userId="4ee6dbfa-1874-4a96-8910-4d3abb69f392" providerId="ADAL" clId="{72C6AC1E-37C1-4446-A588-4F0E1141A76B}" dt="2023-11-21T18:22:58.225" v="2709" actId="1076"/>
        <pc:sldMkLst>
          <pc:docMk/>
          <pc:sldMk cId="3886601954" sldId="271"/>
        </pc:sldMkLst>
        <pc:spChg chg="mod">
          <ac:chgData name="Tanja Toteva" userId="4ee6dbfa-1874-4a96-8910-4d3abb69f392" providerId="ADAL" clId="{72C6AC1E-37C1-4446-A588-4F0E1141A76B}" dt="2023-11-17T19:12:52.366" v="1949" actId="26606"/>
          <ac:spMkLst>
            <pc:docMk/>
            <pc:sldMk cId="3886601954" sldId="271"/>
            <ac:spMk id="2" creationId="{E4C46336-1A96-D51D-A7C2-62EC3372232D}"/>
          </ac:spMkLst>
        </pc:spChg>
        <pc:spChg chg="del mod">
          <ac:chgData name="Tanja Toteva" userId="4ee6dbfa-1874-4a96-8910-4d3abb69f392" providerId="ADAL" clId="{72C6AC1E-37C1-4446-A588-4F0E1141A76B}" dt="2023-11-17T18:31:54.520" v="1585"/>
          <ac:spMkLst>
            <pc:docMk/>
            <pc:sldMk cId="3886601954" sldId="271"/>
            <ac:spMk id="3" creationId="{E8BD719D-DDF0-E541-7782-CB29118F9DDE}"/>
          </ac:spMkLst>
        </pc:spChg>
        <pc:spChg chg="add del mod">
          <ac:chgData name="Tanja Toteva" userId="4ee6dbfa-1874-4a96-8910-4d3abb69f392" providerId="ADAL" clId="{72C6AC1E-37C1-4446-A588-4F0E1141A76B}" dt="2023-11-17T18:32:28.348" v="1593" actId="21"/>
          <ac:spMkLst>
            <pc:docMk/>
            <pc:sldMk cId="3886601954" sldId="271"/>
            <ac:spMk id="4" creationId="{E03BCF7F-81BC-B35A-5E28-CFA7A70C1161}"/>
          </ac:spMkLst>
        </pc:spChg>
        <pc:spChg chg="add del mod">
          <ac:chgData name="Tanja Toteva" userId="4ee6dbfa-1874-4a96-8910-4d3abb69f392" providerId="ADAL" clId="{72C6AC1E-37C1-4446-A588-4F0E1141A76B}" dt="2023-11-21T18:22:58.225" v="2709" actId="1076"/>
          <ac:spMkLst>
            <pc:docMk/>
            <pc:sldMk cId="3886601954" sldId="271"/>
            <ac:spMk id="5" creationId="{BDBA5BD4-B3BC-EAD7-18AA-4A295DA32CB7}"/>
          </ac:spMkLst>
        </pc:spChg>
        <pc:spChg chg="add del mod">
          <ac:chgData name="Tanja Toteva" userId="4ee6dbfa-1874-4a96-8910-4d3abb69f392" providerId="ADAL" clId="{72C6AC1E-37C1-4446-A588-4F0E1141A76B}" dt="2023-11-17T18:33:23.643" v="1601"/>
          <ac:spMkLst>
            <pc:docMk/>
            <pc:sldMk cId="3886601954" sldId="271"/>
            <ac:spMk id="6" creationId="{EA30CB85-1027-B255-EDC7-3EC366D24E5B}"/>
          </ac:spMkLst>
        </pc:spChg>
        <pc:spChg chg="add">
          <ac:chgData name="Tanja Toteva" userId="4ee6dbfa-1874-4a96-8910-4d3abb69f392" providerId="ADAL" clId="{72C6AC1E-37C1-4446-A588-4F0E1141A76B}" dt="2023-11-17T19:12:52.366" v="1949" actId="26606"/>
          <ac:spMkLst>
            <pc:docMk/>
            <pc:sldMk cId="3886601954" sldId="271"/>
            <ac:spMk id="10" creationId="{1B15ED52-F352-441B-82BF-E0EA34836D08}"/>
          </ac:spMkLst>
        </pc:spChg>
        <pc:spChg chg="add">
          <ac:chgData name="Tanja Toteva" userId="4ee6dbfa-1874-4a96-8910-4d3abb69f392" providerId="ADAL" clId="{72C6AC1E-37C1-4446-A588-4F0E1141A76B}" dt="2023-11-17T19:12:52.366" v="1949" actId="26606"/>
          <ac:spMkLst>
            <pc:docMk/>
            <pc:sldMk cId="3886601954" sldId="271"/>
            <ac:spMk id="12" creationId="{3B2E3793-BFE6-45A2-9B7B-E18844431C99}"/>
          </ac:spMkLst>
        </pc:spChg>
        <pc:spChg chg="add">
          <ac:chgData name="Tanja Toteva" userId="4ee6dbfa-1874-4a96-8910-4d3abb69f392" providerId="ADAL" clId="{72C6AC1E-37C1-4446-A588-4F0E1141A76B}" dt="2023-11-17T19:12:52.366" v="1949" actId="26606"/>
          <ac:spMkLst>
            <pc:docMk/>
            <pc:sldMk cId="3886601954" sldId="271"/>
            <ac:spMk id="14" creationId="{BC4C4868-CB8F-4AF9-9CDB-8108F2C19B67}"/>
          </ac:spMkLst>
        </pc:spChg>
        <pc:spChg chg="add">
          <ac:chgData name="Tanja Toteva" userId="4ee6dbfa-1874-4a96-8910-4d3abb69f392" providerId="ADAL" clId="{72C6AC1E-37C1-4446-A588-4F0E1141A76B}" dt="2023-11-17T19:12:52.366" v="1949" actId="26606"/>
          <ac:spMkLst>
            <pc:docMk/>
            <pc:sldMk cId="3886601954" sldId="271"/>
            <ac:spMk id="16" creationId="{375E0459-6403-40CD-989D-56A4407CA12E}"/>
          </ac:spMkLst>
        </pc:spChg>
        <pc:spChg chg="add">
          <ac:chgData name="Tanja Toteva" userId="4ee6dbfa-1874-4a96-8910-4d3abb69f392" providerId="ADAL" clId="{72C6AC1E-37C1-4446-A588-4F0E1141A76B}" dt="2023-11-17T19:12:52.366" v="1949" actId="26606"/>
          <ac:spMkLst>
            <pc:docMk/>
            <pc:sldMk cId="3886601954" sldId="271"/>
            <ac:spMk id="18" creationId="{53E5B1A8-3AC9-4BD1-9BBC-78CA94F2D1BA}"/>
          </ac:spMkLst>
        </pc:spChg>
      </pc:sldChg>
      <pc:sldChg chg="addSp delSp modSp add mod">
        <pc:chgData name="Tanja Toteva" userId="4ee6dbfa-1874-4a96-8910-4d3abb69f392" providerId="ADAL" clId="{72C6AC1E-37C1-4446-A588-4F0E1141A76B}" dt="2023-11-21T17:54:22.153" v="2498"/>
        <pc:sldMkLst>
          <pc:docMk/>
          <pc:sldMk cId="4183856765" sldId="272"/>
        </pc:sldMkLst>
        <pc:spChg chg="mod">
          <ac:chgData name="Tanja Toteva" userId="4ee6dbfa-1874-4a96-8910-4d3abb69f392" providerId="ADAL" clId="{72C6AC1E-37C1-4446-A588-4F0E1141A76B}" dt="2023-11-21T17:54:22.153" v="2498"/>
          <ac:spMkLst>
            <pc:docMk/>
            <pc:sldMk cId="4183856765" sldId="272"/>
            <ac:spMk id="2" creationId="{A1C29A62-AE70-4981-46FE-4949C6DC4F29}"/>
          </ac:spMkLst>
        </pc:spChg>
        <pc:spChg chg="del mod">
          <ac:chgData name="Tanja Toteva" userId="4ee6dbfa-1874-4a96-8910-4d3abb69f392" providerId="ADAL" clId="{72C6AC1E-37C1-4446-A588-4F0E1141A76B}" dt="2023-11-17T18:52:44.452" v="1776" actId="26606"/>
          <ac:spMkLst>
            <pc:docMk/>
            <pc:sldMk cId="4183856765" sldId="272"/>
            <ac:spMk id="3" creationId="{6523E20F-F9E5-BEC3-F75D-58A066DE84EC}"/>
          </ac:spMkLst>
        </pc:spChg>
        <pc:spChg chg="del">
          <ac:chgData name="Tanja Toteva" userId="4ee6dbfa-1874-4a96-8910-4d3abb69f392" providerId="ADAL" clId="{72C6AC1E-37C1-4446-A588-4F0E1141A76B}" dt="2023-11-17T17:22:42.955" v="640" actId="21"/>
          <ac:spMkLst>
            <pc:docMk/>
            <pc:sldMk cId="4183856765" sldId="272"/>
            <ac:spMk id="4" creationId="{53EF8366-329B-AE0D-51D7-D15D5B518B46}"/>
          </ac:spMkLst>
        </pc:spChg>
        <pc:graphicFrameChg chg="add mod">
          <ac:chgData name="Tanja Toteva" userId="4ee6dbfa-1874-4a96-8910-4d3abb69f392" providerId="ADAL" clId="{72C6AC1E-37C1-4446-A588-4F0E1141A76B}" dt="2023-11-21T17:53:40.961" v="2497"/>
          <ac:graphicFrameMkLst>
            <pc:docMk/>
            <pc:sldMk cId="4183856765" sldId="272"/>
            <ac:graphicFrameMk id="5" creationId="{90057B13-7CAC-E0D0-641A-BD2393B9E474}"/>
          </ac:graphicFrameMkLst>
        </pc:graphicFrameChg>
      </pc:sldChg>
      <pc:sldChg chg="addSp delSp modSp add mod">
        <pc:chgData name="Tanja Toteva" userId="4ee6dbfa-1874-4a96-8910-4d3abb69f392" providerId="ADAL" clId="{72C6AC1E-37C1-4446-A588-4F0E1141A76B}" dt="2023-11-21T17:56:48.529" v="2521" actId="255"/>
        <pc:sldMkLst>
          <pc:docMk/>
          <pc:sldMk cId="2727983261" sldId="273"/>
        </pc:sldMkLst>
        <pc:spChg chg="mod">
          <ac:chgData name="Tanja Toteva" userId="4ee6dbfa-1874-4a96-8910-4d3abb69f392" providerId="ADAL" clId="{72C6AC1E-37C1-4446-A588-4F0E1141A76B}" dt="2023-11-21T17:54:58.955" v="2508"/>
          <ac:spMkLst>
            <pc:docMk/>
            <pc:sldMk cId="2727983261" sldId="273"/>
            <ac:spMk id="2" creationId="{A1C29A62-AE70-4981-46FE-4949C6DC4F29}"/>
          </ac:spMkLst>
        </pc:spChg>
        <pc:spChg chg="del mod">
          <ac:chgData name="Tanja Toteva" userId="4ee6dbfa-1874-4a96-8910-4d3abb69f392" providerId="ADAL" clId="{72C6AC1E-37C1-4446-A588-4F0E1141A76B}" dt="2023-11-17T18:52:52.204" v="1777" actId="26606"/>
          <ac:spMkLst>
            <pc:docMk/>
            <pc:sldMk cId="2727983261" sldId="273"/>
            <ac:spMk id="3" creationId="{6523E20F-F9E5-BEC3-F75D-58A066DE84EC}"/>
          </ac:spMkLst>
        </pc:spChg>
        <pc:graphicFrameChg chg="add mod">
          <ac:chgData name="Tanja Toteva" userId="4ee6dbfa-1874-4a96-8910-4d3abb69f392" providerId="ADAL" clId="{72C6AC1E-37C1-4446-A588-4F0E1141A76B}" dt="2023-11-21T17:56:48.529" v="2521" actId="255"/>
          <ac:graphicFrameMkLst>
            <pc:docMk/>
            <pc:sldMk cId="2727983261" sldId="273"/>
            <ac:graphicFrameMk id="5" creationId="{56127F3F-605A-BD66-14C4-CEEFFA65FC66}"/>
          </ac:graphicFrameMkLst>
        </pc:graphicFrameChg>
      </pc:sldChg>
      <pc:sldChg chg="addSp delSp modSp add del mod">
        <pc:chgData name="Tanja Toteva" userId="4ee6dbfa-1874-4a96-8910-4d3abb69f392" providerId="ADAL" clId="{72C6AC1E-37C1-4446-A588-4F0E1141A76B}" dt="2023-11-21T17:57:13.797" v="2522" actId="2696"/>
        <pc:sldMkLst>
          <pc:docMk/>
          <pc:sldMk cId="3586256618" sldId="274"/>
        </pc:sldMkLst>
        <pc:spChg chg="mod">
          <ac:chgData name="Tanja Toteva" userId="4ee6dbfa-1874-4a96-8910-4d3abb69f392" providerId="ADAL" clId="{72C6AC1E-37C1-4446-A588-4F0E1141A76B}" dt="2023-11-17T19:14:21.406" v="1960" actId="122"/>
          <ac:spMkLst>
            <pc:docMk/>
            <pc:sldMk cId="3586256618" sldId="274"/>
            <ac:spMk id="2" creationId="{A1C29A62-AE70-4981-46FE-4949C6DC4F29}"/>
          </ac:spMkLst>
        </pc:spChg>
        <pc:spChg chg="del mod">
          <ac:chgData name="Tanja Toteva" userId="4ee6dbfa-1874-4a96-8910-4d3abb69f392" providerId="ADAL" clId="{72C6AC1E-37C1-4446-A588-4F0E1141A76B}" dt="2023-11-17T18:52:58.530" v="1778" actId="26606"/>
          <ac:spMkLst>
            <pc:docMk/>
            <pc:sldMk cId="3586256618" sldId="274"/>
            <ac:spMk id="3" creationId="{6523E20F-F9E5-BEC3-F75D-58A066DE84EC}"/>
          </ac:spMkLst>
        </pc:spChg>
        <pc:graphicFrameChg chg="add mod">
          <ac:chgData name="Tanja Toteva" userId="4ee6dbfa-1874-4a96-8910-4d3abb69f392" providerId="ADAL" clId="{72C6AC1E-37C1-4446-A588-4F0E1141A76B}" dt="2023-11-17T18:53:37.582" v="1783" actId="1076"/>
          <ac:graphicFrameMkLst>
            <pc:docMk/>
            <pc:sldMk cId="3586256618" sldId="274"/>
            <ac:graphicFrameMk id="5" creationId="{3AB43C9A-6222-2DDB-AC92-94C9990A6E75}"/>
          </ac:graphicFrameMkLst>
        </pc:graphicFrameChg>
      </pc:sldChg>
      <pc:sldChg chg="addSp delSp modSp add del mod">
        <pc:chgData name="Tanja Toteva" userId="4ee6dbfa-1874-4a96-8910-4d3abb69f392" providerId="ADAL" clId="{72C6AC1E-37C1-4446-A588-4F0E1141A76B}" dt="2023-11-21T18:00:26.413" v="2537" actId="2696"/>
        <pc:sldMkLst>
          <pc:docMk/>
          <pc:sldMk cId="3262854295" sldId="275"/>
        </pc:sldMkLst>
        <pc:spChg chg="mod">
          <ac:chgData name="Tanja Toteva" userId="4ee6dbfa-1874-4a96-8910-4d3abb69f392" providerId="ADAL" clId="{72C6AC1E-37C1-4446-A588-4F0E1141A76B}" dt="2023-11-17T19:13:56.914" v="1956" actId="122"/>
          <ac:spMkLst>
            <pc:docMk/>
            <pc:sldMk cId="3262854295" sldId="275"/>
            <ac:spMk id="2" creationId="{35A06339-173F-67AD-DDD8-27AA507F4A5F}"/>
          </ac:spMkLst>
        </pc:spChg>
        <pc:spChg chg="del mod">
          <ac:chgData name="Tanja Toteva" userId="4ee6dbfa-1874-4a96-8910-4d3abb69f392" providerId="ADAL" clId="{72C6AC1E-37C1-4446-A588-4F0E1141A76B}" dt="2023-11-17T18:54:04.117" v="1787" actId="26606"/>
          <ac:spMkLst>
            <pc:docMk/>
            <pc:sldMk cId="3262854295" sldId="275"/>
            <ac:spMk id="3" creationId="{AE0CFA5C-9A95-DE14-B727-F44B00D8842F}"/>
          </ac:spMkLst>
        </pc:spChg>
        <pc:graphicFrameChg chg="add mod">
          <ac:chgData name="Tanja Toteva" userId="4ee6dbfa-1874-4a96-8910-4d3abb69f392" providerId="ADAL" clId="{72C6AC1E-37C1-4446-A588-4F0E1141A76B}" dt="2023-11-17T18:54:08.580" v="1788" actId="1076"/>
          <ac:graphicFrameMkLst>
            <pc:docMk/>
            <pc:sldMk cId="3262854295" sldId="275"/>
            <ac:graphicFrameMk id="5" creationId="{A8E15F10-84AD-5BD6-380E-00CCE3B5FD91}"/>
          </ac:graphicFrameMkLst>
        </pc:graphicFrameChg>
      </pc:sldChg>
      <pc:sldChg chg="addSp modSp new mod setBg">
        <pc:chgData name="Tanja Toteva" userId="4ee6dbfa-1874-4a96-8910-4d3abb69f392" providerId="ADAL" clId="{72C6AC1E-37C1-4446-A588-4F0E1141A76B}" dt="2023-11-21T18:24:15.697" v="2721" actId="255"/>
        <pc:sldMkLst>
          <pc:docMk/>
          <pc:sldMk cId="1723273983" sldId="276"/>
        </pc:sldMkLst>
        <pc:spChg chg="mod">
          <ac:chgData name="Tanja Toteva" userId="4ee6dbfa-1874-4a96-8910-4d3abb69f392" providerId="ADAL" clId="{72C6AC1E-37C1-4446-A588-4F0E1141A76B}" dt="2023-11-17T19:12:55.113" v="1950" actId="26606"/>
          <ac:spMkLst>
            <pc:docMk/>
            <pc:sldMk cId="1723273983" sldId="276"/>
            <ac:spMk id="2" creationId="{8D44BEB2-E44D-3736-6115-ED69FB52737E}"/>
          </ac:spMkLst>
        </pc:spChg>
        <pc:spChg chg="mod">
          <ac:chgData name="Tanja Toteva" userId="4ee6dbfa-1874-4a96-8910-4d3abb69f392" providerId="ADAL" clId="{72C6AC1E-37C1-4446-A588-4F0E1141A76B}" dt="2023-11-21T18:24:15.697" v="2721" actId="255"/>
          <ac:spMkLst>
            <pc:docMk/>
            <pc:sldMk cId="1723273983" sldId="276"/>
            <ac:spMk id="3" creationId="{78C6D16D-8C5B-722A-6212-91181D976666}"/>
          </ac:spMkLst>
        </pc:spChg>
        <pc:spChg chg="add">
          <ac:chgData name="Tanja Toteva" userId="4ee6dbfa-1874-4a96-8910-4d3abb69f392" providerId="ADAL" clId="{72C6AC1E-37C1-4446-A588-4F0E1141A76B}" dt="2023-11-17T19:12:55.113" v="1950" actId="26606"/>
          <ac:spMkLst>
            <pc:docMk/>
            <pc:sldMk cId="1723273983" sldId="276"/>
            <ac:spMk id="8" creationId="{1B15ED52-F352-441B-82BF-E0EA34836D08}"/>
          </ac:spMkLst>
        </pc:spChg>
        <pc:spChg chg="add">
          <ac:chgData name="Tanja Toteva" userId="4ee6dbfa-1874-4a96-8910-4d3abb69f392" providerId="ADAL" clId="{72C6AC1E-37C1-4446-A588-4F0E1141A76B}" dt="2023-11-17T19:12:55.113" v="1950" actId="26606"/>
          <ac:spMkLst>
            <pc:docMk/>
            <pc:sldMk cId="1723273983" sldId="276"/>
            <ac:spMk id="10" creationId="{3B2E3793-BFE6-45A2-9B7B-E18844431C99}"/>
          </ac:spMkLst>
        </pc:spChg>
        <pc:spChg chg="add">
          <ac:chgData name="Tanja Toteva" userId="4ee6dbfa-1874-4a96-8910-4d3abb69f392" providerId="ADAL" clId="{72C6AC1E-37C1-4446-A588-4F0E1141A76B}" dt="2023-11-17T19:12:55.113" v="1950" actId="26606"/>
          <ac:spMkLst>
            <pc:docMk/>
            <pc:sldMk cId="1723273983" sldId="276"/>
            <ac:spMk id="12" creationId="{BC4C4868-CB8F-4AF9-9CDB-8108F2C19B67}"/>
          </ac:spMkLst>
        </pc:spChg>
        <pc:spChg chg="add">
          <ac:chgData name="Tanja Toteva" userId="4ee6dbfa-1874-4a96-8910-4d3abb69f392" providerId="ADAL" clId="{72C6AC1E-37C1-4446-A588-4F0E1141A76B}" dt="2023-11-17T19:12:55.113" v="1950" actId="26606"/>
          <ac:spMkLst>
            <pc:docMk/>
            <pc:sldMk cId="1723273983" sldId="276"/>
            <ac:spMk id="14" creationId="{375E0459-6403-40CD-989D-56A4407CA12E}"/>
          </ac:spMkLst>
        </pc:spChg>
        <pc:spChg chg="add">
          <ac:chgData name="Tanja Toteva" userId="4ee6dbfa-1874-4a96-8910-4d3abb69f392" providerId="ADAL" clId="{72C6AC1E-37C1-4446-A588-4F0E1141A76B}" dt="2023-11-17T19:12:55.113" v="1950" actId="26606"/>
          <ac:spMkLst>
            <pc:docMk/>
            <pc:sldMk cId="1723273983" sldId="276"/>
            <ac:spMk id="16" creationId="{53E5B1A8-3AC9-4BD1-9BBC-78CA94F2D1BA}"/>
          </ac:spMkLst>
        </pc:spChg>
      </pc:sldChg>
      <pc:sldChg chg="addSp modSp new del mod setBg">
        <pc:chgData name="Tanja Toteva" userId="4ee6dbfa-1874-4a96-8910-4d3abb69f392" providerId="ADAL" clId="{72C6AC1E-37C1-4446-A588-4F0E1141A76B}" dt="2023-11-21T18:23:50.128" v="2719" actId="2696"/>
        <pc:sldMkLst>
          <pc:docMk/>
          <pc:sldMk cId="1922299851" sldId="277"/>
        </pc:sldMkLst>
        <pc:spChg chg="mod">
          <ac:chgData name="Tanja Toteva" userId="4ee6dbfa-1874-4a96-8910-4d3abb69f392" providerId="ADAL" clId="{72C6AC1E-37C1-4446-A588-4F0E1141A76B}" dt="2023-11-17T19:12:57.792" v="1951" actId="26606"/>
          <ac:spMkLst>
            <pc:docMk/>
            <pc:sldMk cId="1922299851" sldId="277"/>
            <ac:spMk id="2" creationId="{D47E266A-2789-BBE5-32DB-37B107ED39D4}"/>
          </ac:spMkLst>
        </pc:spChg>
        <pc:spChg chg="mod">
          <ac:chgData name="Tanja Toteva" userId="4ee6dbfa-1874-4a96-8910-4d3abb69f392" providerId="ADAL" clId="{72C6AC1E-37C1-4446-A588-4F0E1141A76B}" dt="2023-11-17T19:12:57.792" v="1951" actId="26606"/>
          <ac:spMkLst>
            <pc:docMk/>
            <pc:sldMk cId="1922299851" sldId="277"/>
            <ac:spMk id="3" creationId="{AB95C525-7ECC-D156-AF08-6D4FC8F4E698}"/>
          </ac:spMkLst>
        </pc:spChg>
        <pc:spChg chg="add">
          <ac:chgData name="Tanja Toteva" userId="4ee6dbfa-1874-4a96-8910-4d3abb69f392" providerId="ADAL" clId="{72C6AC1E-37C1-4446-A588-4F0E1141A76B}" dt="2023-11-17T19:12:57.792" v="1951" actId="26606"/>
          <ac:spMkLst>
            <pc:docMk/>
            <pc:sldMk cId="1922299851" sldId="277"/>
            <ac:spMk id="8" creationId="{1B15ED52-F352-441B-82BF-E0EA34836D08}"/>
          </ac:spMkLst>
        </pc:spChg>
        <pc:spChg chg="add">
          <ac:chgData name="Tanja Toteva" userId="4ee6dbfa-1874-4a96-8910-4d3abb69f392" providerId="ADAL" clId="{72C6AC1E-37C1-4446-A588-4F0E1141A76B}" dt="2023-11-17T19:12:57.792" v="1951" actId="26606"/>
          <ac:spMkLst>
            <pc:docMk/>
            <pc:sldMk cId="1922299851" sldId="277"/>
            <ac:spMk id="10" creationId="{3B2E3793-BFE6-45A2-9B7B-E18844431C99}"/>
          </ac:spMkLst>
        </pc:spChg>
        <pc:spChg chg="add">
          <ac:chgData name="Tanja Toteva" userId="4ee6dbfa-1874-4a96-8910-4d3abb69f392" providerId="ADAL" clId="{72C6AC1E-37C1-4446-A588-4F0E1141A76B}" dt="2023-11-17T19:12:57.792" v="1951" actId="26606"/>
          <ac:spMkLst>
            <pc:docMk/>
            <pc:sldMk cId="1922299851" sldId="277"/>
            <ac:spMk id="12" creationId="{BC4C4868-CB8F-4AF9-9CDB-8108F2C19B67}"/>
          </ac:spMkLst>
        </pc:spChg>
        <pc:spChg chg="add">
          <ac:chgData name="Tanja Toteva" userId="4ee6dbfa-1874-4a96-8910-4d3abb69f392" providerId="ADAL" clId="{72C6AC1E-37C1-4446-A588-4F0E1141A76B}" dt="2023-11-17T19:12:57.792" v="1951" actId="26606"/>
          <ac:spMkLst>
            <pc:docMk/>
            <pc:sldMk cId="1922299851" sldId="277"/>
            <ac:spMk id="14" creationId="{375E0459-6403-40CD-989D-56A4407CA12E}"/>
          </ac:spMkLst>
        </pc:spChg>
        <pc:spChg chg="add">
          <ac:chgData name="Tanja Toteva" userId="4ee6dbfa-1874-4a96-8910-4d3abb69f392" providerId="ADAL" clId="{72C6AC1E-37C1-4446-A588-4F0E1141A76B}" dt="2023-11-17T19:12:57.792" v="1951" actId="26606"/>
          <ac:spMkLst>
            <pc:docMk/>
            <pc:sldMk cId="1922299851" sldId="277"/>
            <ac:spMk id="16" creationId="{53E5B1A8-3AC9-4BD1-9BBC-78CA94F2D1BA}"/>
          </ac:spMkLst>
        </pc:spChg>
      </pc:sldChg>
      <pc:sldChg chg="addSp modSp add del mod setBg">
        <pc:chgData name="Tanja Toteva" userId="4ee6dbfa-1874-4a96-8910-4d3abb69f392" providerId="ADAL" clId="{72C6AC1E-37C1-4446-A588-4F0E1141A76B}" dt="2023-11-21T18:23:57.192" v="2720" actId="2696"/>
        <pc:sldMkLst>
          <pc:docMk/>
          <pc:sldMk cId="2178035588" sldId="278"/>
        </pc:sldMkLst>
        <pc:spChg chg="mod">
          <ac:chgData name="Tanja Toteva" userId="4ee6dbfa-1874-4a96-8910-4d3abb69f392" providerId="ADAL" clId="{72C6AC1E-37C1-4446-A588-4F0E1141A76B}" dt="2023-11-17T19:13:00.846" v="1952" actId="26606"/>
          <ac:spMkLst>
            <pc:docMk/>
            <pc:sldMk cId="2178035588" sldId="278"/>
            <ac:spMk id="2" creationId="{D47E266A-2789-BBE5-32DB-37B107ED39D4}"/>
          </ac:spMkLst>
        </pc:spChg>
        <pc:spChg chg="mod">
          <ac:chgData name="Tanja Toteva" userId="4ee6dbfa-1874-4a96-8910-4d3abb69f392" providerId="ADAL" clId="{72C6AC1E-37C1-4446-A588-4F0E1141A76B}" dt="2023-11-17T19:13:00.846" v="1952" actId="26606"/>
          <ac:spMkLst>
            <pc:docMk/>
            <pc:sldMk cId="2178035588" sldId="278"/>
            <ac:spMk id="3" creationId="{AB95C525-7ECC-D156-AF08-6D4FC8F4E698}"/>
          </ac:spMkLst>
        </pc:spChg>
        <pc:spChg chg="add">
          <ac:chgData name="Tanja Toteva" userId="4ee6dbfa-1874-4a96-8910-4d3abb69f392" providerId="ADAL" clId="{72C6AC1E-37C1-4446-A588-4F0E1141A76B}" dt="2023-11-17T19:13:00.846" v="1952" actId="26606"/>
          <ac:spMkLst>
            <pc:docMk/>
            <pc:sldMk cId="2178035588" sldId="278"/>
            <ac:spMk id="8" creationId="{1B15ED52-F352-441B-82BF-E0EA34836D08}"/>
          </ac:spMkLst>
        </pc:spChg>
        <pc:spChg chg="add">
          <ac:chgData name="Tanja Toteva" userId="4ee6dbfa-1874-4a96-8910-4d3abb69f392" providerId="ADAL" clId="{72C6AC1E-37C1-4446-A588-4F0E1141A76B}" dt="2023-11-17T19:13:00.846" v="1952" actId="26606"/>
          <ac:spMkLst>
            <pc:docMk/>
            <pc:sldMk cId="2178035588" sldId="278"/>
            <ac:spMk id="10" creationId="{3B2E3793-BFE6-45A2-9B7B-E18844431C99}"/>
          </ac:spMkLst>
        </pc:spChg>
        <pc:spChg chg="add">
          <ac:chgData name="Tanja Toteva" userId="4ee6dbfa-1874-4a96-8910-4d3abb69f392" providerId="ADAL" clId="{72C6AC1E-37C1-4446-A588-4F0E1141A76B}" dt="2023-11-17T19:13:00.846" v="1952" actId="26606"/>
          <ac:spMkLst>
            <pc:docMk/>
            <pc:sldMk cId="2178035588" sldId="278"/>
            <ac:spMk id="12" creationId="{BC4C4868-CB8F-4AF9-9CDB-8108F2C19B67}"/>
          </ac:spMkLst>
        </pc:spChg>
        <pc:spChg chg="add">
          <ac:chgData name="Tanja Toteva" userId="4ee6dbfa-1874-4a96-8910-4d3abb69f392" providerId="ADAL" clId="{72C6AC1E-37C1-4446-A588-4F0E1141A76B}" dt="2023-11-17T19:13:00.846" v="1952" actId="26606"/>
          <ac:spMkLst>
            <pc:docMk/>
            <pc:sldMk cId="2178035588" sldId="278"/>
            <ac:spMk id="14" creationId="{375E0459-6403-40CD-989D-56A4407CA12E}"/>
          </ac:spMkLst>
        </pc:spChg>
        <pc:spChg chg="add">
          <ac:chgData name="Tanja Toteva" userId="4ee6dbfa-1874-4a96-8910-4d3abb69f392" providerId="ADAL" clId="{72C6AC1E-37C1-4446-A588-4F0E1141A76B}" dt="2023-11-17T19:13:00.846" v="1952" actId="26606"/>
          <ac:spMkLst>
            <pc:docMk/>
            <pc:sldMk cId="2178035588" sldId="278"/>
            <ac:spMk id="16" creationId="{53E5B1A8-3AC9-4BD1-9BBC-78CA94F2D1BA}"/>
          </ac:spMkLst>
        </pc:spChg>
      </pc:sldChg>
      <pc:sldChg chg="modSp add del mod">
        <pc:chgData name="Tanja Toteva" userId="4ee6dbfa-1874-4a96-8910-4d3abb69f392" providerId="ADAL" clId="{72C6AC1E-37C1-4446-A588-4F0E1141A76B}" dt="2023-11-21T17:49:48.635" v="2475" actId="2696"/>
        <pc:sldMkLst>
          <pc:docMk/>
          <pc:sldMk cId="1761960098" sldId="279"/>
        </pc:sldMkLst>
        <pc:spChg chg="mod">
          <ac:chgData name="Tanja Toteva" userId="4ee6dbfa-1874-4a96-8910-4d3abb69f392" providerId="ADAL" clId="{72C6AC1E-37C1-4446-A588-4F0E1141A76B}" dt="2023-11-17T19:23:07.879" v="2101" actId="1076"/>
          <ac:spMkLst>
            <pc:docMk/>
            <pc:sldMk cId="1761960098" sldId="279"/>
            <ac:spMk id="3" creationId="{6523E20F-F9E5-BEC3-F75D-58A066DE84EC}"/>
          </ac:spMkLst>
        </pc:spChg>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E460D60-DBC6-492E-9AC5-5F3AC929617B}"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CF080820-1D8A-4FAA-9C69-6766C3333D09}">
      <dgm:prSet/>
      <dgm:spPr/>
      <dgm:t>
        <a:bodyPr/>
        <a:lstStyle/>
        <a:p>
          <a:pPr algn="l"/>
          <a:r>
            <a:rPr lang="en-US"/>
            <a:t>Introduction</a:t>
          </a:r>
        </a:p>
      </dgm:t>
    </dgm:pt>
    <dgm:pt modelId="{00E853C0-0788-4784-8A52-1347690844D5}" type="parTrans" cxnId="{E7D6312C-0B49-4A95-AFD7-BD1E4EEE051A}">
      <dgm:prSet/>
      <dgm:spPr/>
      <dgm:t>
        <a:bodyPr/>
        <a:lstStyle/>
        <a:p>
          <a:pPr algn="l"/>
          <a:endParaRPr lang="en-US"/>
        </a:p>
      </dgm:t>
    </dgm:pt>
    <dgm:pt modelId="{4EDA51AE-7B6A-47A3-BCDC-F6BE20DDBEBC}" type="sibTrans" cxnId="{E7D6312C-0B49-4A95-AFD7-BD1E4EEE051A}">
      <dgm:prSet/>
      <dgm:spPr/>
      <dgm:t>
        <a:bodyPr/>
        <a:lstStyle/>
        <a:p>
          <a:pPr algn="l"/>
          <a:endParaRPr lang="en-US"/>
        </a:p>
      </dgm:t>
    </dgm:pt>
    <dgm:pt modelId="{41B570FE-FA9A-4489-B4BA-628B3F7DC81A}">
      <dgm:prSet/>
      <dgm:spPr/>
      <dgm:t>
        <a:bodyPr/>
        <a:lstStyle/>
        <a:p>
          <a:pPr algn="l"/>
          <a:r>
            <a:rPr lang="en-US" dirty="0"/>
            <a:t>Harrods - The most famous department store in the world</a:t>
          </a:r>
        </a:p>
      </dgm:t>
    </dgm:pt>
    <dgm:pt modelId="{CA3A5ED6-05D6-46C2-AC83-DDE16760BDBB}" type="parTrans" cxnId="{14E9644E-890F-4DEE-B1E8-4D71A0CE30B5}">
      <dgm:prSet/>
      <dgm:spPr/>
      <dgm:t>
        <a:bodyPr/>
        <a:lstStyle/>
        <a:p>
          <a:pPr algn="l"/>
          <a:endParaRPr lang="en-US"/>
        </a:p>
      </dgm:t>
    </dgm:pt>
    <dgm:pt modelId="{83AC6250-1F0C-4B2F-BB6A-E31058961B0D}" type="sibTrans" cxnId="{14E9644E-890F-4DEE-B1E8-4D71A0CE30B5}">
      <dgm:prSet/>
      <dgm:spPr/>
      <dgm:t>
        <a:bodyPr/>
        <a:lstStyle/>
        <a:p>
          <a:pPr algn="l"/>
          <a:endParaRPr lang="en-US"/>
        </a:p>
      </dgm:t>
    </dgm:pt>
    <dgm:pt modelId="{C20ABF57-AE34-47DE-8F96-8105ECA9E377}">
      <dgm:prSet/>
      <dgm:spPr/>
      <dgm:t>
        <a:bodyPr/>
        <a:lstStyle/>
        <a:p>
          <a:pPr algn="l"/>
          <a:r>
            <a:rPr lang="en-US" b="0" dirty="0"/>
            <a:t>Income, beliefs, strategy and organisational culture</a:t>
          </a:r>
        </a:p>
      </dgm:t>
    </dgm:pt>
    <dgm:pt modelId="{71291AD1-92E6-4CDB-9587-02E244431187}" type="parTrans" cxnId="{924E2855-C898-49B3-8759-C70DBFE200B6}">
      <dgm:prSet/>
      <dgm:spPr/>
      <dgm:t>
        <a:bodyPr/>
        <a:lstStyle/>
        <a:p>
          <a:pPr algn="l"/>
          <a:endParaRPr lang="en-US"/>
        </a:p>
      </dgm:t>
    </dgm:pt>
    <dgm:pt modelId="{C4A8212A-9AAA-46AB-A0B9-2E3197B3E5CD}" type="sibTrans" cxnId="{924E2855-C898-49B3-8759-C70DBFE200B6}">
      <dgm:prSet/>
      <dgm:spPr/>
      <dgm:t>
        <a:bodyPr/>
        <a:lstStyle/>
        <a:p>
          <a:pPr algn="l"/>
          <a:endParaRPr lang="en-US"/>
        </a:p>
      </dgm:t>
    </dgm:pt>
    <dgm:pt modelId="{5D363106-6108-43B2-911D-BAFBCEA3E19F}">
      <dgm:prSet/>
      <dgm:spPr/>
      <dgm:t>
        <a:bodyPr/>
        <a:lstStyle/>
        <a:p>
          <a:pPr algn="l"/>
          <a:r>
            <a:rPr lang="en-US" dirty="0"/>
            <a:t>Cross-culture sensitivity </a:t>
          </a:r>
        </a:p>
      </dgm:t>
    </dgm:pt>
    <dgm:pt modelId="{8E72560A-CB00-4BFE-BEFB-FF8758F729F8}" type="parTrans" cxnId="{64EB2FB0-B964-4896-A072-5C9EBFFA93D3}">
      <dgm:prSet/>
      <dgm:spPr/>
      <dgm:t>
        <a:bodyPr/>
        <a:lstStyle/>
        <a:p>
          <a:pPr algn="l"/>
          <a:endParaRPr lang="en-US"/>
        </a:p>
      </dgm:t>
    </dgm:pt>
    <dgm:pt modelId="{C3473F51-177E-49C4-8F05-AFE0CB3C67F4}" type="sibTrans" cxnId="{64EB2FB0-B964-4896-A072-5C9EBFFA93D3}">
      <dgm:prSet/>
      <dgm:spPr/>
      <dgm:t>
        <a:bodyPr/>
        <a:lstStyle/>
        <a:p>
          <a:pPr algn="l"/>
          <a:endParaRPr lang="en-US"/>
        </a:p>
      </dgm:t>
    </dgm:pt>
    <dgm:pt modelId="{849A9ADF-EE39-4BFF-891E-22CD1D35BB1C}">
      <dgm:prSet/>
      <dgm:spPr/>
      <dgm:t>
        <a:bodyPr/>
        <a:lstStyle/>
        <a:p>
          <a:pPr algn="l"/>
          <a:r>
            <a:rPr lang="en-US" dirty="0"/>
            <a:t>Hofstede: Cultural analysis</a:t>
          </a:r>
        </a:p>
      </dgm:t>
    </dgm:pt>
    <dgm:pt modelId="{DC2D1A87-BC11-4C7E-8896-94481D6B549F}" type="parTrans" cxnId="{4659D512-CBFA-4FCC-9CF5-E7A4CE5CB580}">
      <dgm:prSet/>
      <dgm:spPr/>
      <dgm:t>
        <a:bodyPr/>
        <a:lstStyle/>
        <a:p>
          <a:pPr algn="l"/>
          <a:endParaRPr lang="en-US"/>
        </a:p>
      </dgm:t>
    </dgm:pt>
    <dgm:pt modelId="{80F7F1EC-8B27-4FBF-BAD4-85E536432FA0}" type="sibTrans" cxnId="{4659D512-CBFA-4FCC-9CF5-E7A4CE5CB580}">
      <dgm:prSet/>
      <dgm:spPr/>
      <dgm:t>
        <a:bodyPr/>
        <a:lstStyle/>
        <a:p>
          <a:pPr algn="l"/>
          <a:endParaRPr lang="en-US"/>
        </a:p>
      </dgm:t>
    </dgm:pt>
    <dgm:pt modelId="{25B62A98-AB30-45DA-ACA3-FB2211F909ED}">
      <dgm:prSet/>
      <dgm:spPr/>
      <dgm:t>
        <a:bodyPr/>
        <a:lstStyle/>
        <a:p>
          <a:pPr algn="l"/>
          <a:endParaRPr lang="en-US" dirty="0"/>
        </a:p>
      </dgm:t>
    </dgm:pt>
    <dgm:pt modelId="{EFD608EA-B092-4FDE-8829-B75411A0F6F0}" type="parTrans" cxnId="{8AFA7D64-7170-4FD3-9213-258907ED2B37}">
      <dgm:prSet/>
      <dgm:spPr/>
      <dgm:t>
        <a:bodyPr/>
        <a:lstStyle/>
        <a:p>
          <a:pPr algn="l"/>
          <a:endParaRPr lang="en-US"/>
        </a:p>
      </dgm:t>
    </dgm:pt>
    <dgm:pt modelId="{EA0F0CFA-9975-4D0F-87D5-B12CF5A974FC}" type="sibTrans" cxnId="{8AFA7D64-7170-4FD3-9213-258907ED2B37}">
      <dgm:prSet/>
      <dgm:spPr/>
      <dgm:t>
        <a:bodyPr/>
        <a:lstStyle/>
        <a:p>
          <a:pPr algn="l"/>
          <a:endParaRPr lang="en-US"/>
        </a:p>
      </dgm:t>
    </dgm:pt>
    <dgm:pt modelId="{E5DDFC98-AF3A-4ADB-A361-496DB0F7D0E5}">
      <dgm:prSet/>
      <dgm:spPr/>
      <dgm:t>
        <a:bodyPr/>
        <a:lstStyle/>
        <a:p>
          <a:pPr algn="l"/>
          <a:endParaRPr lang="en-US" dirty="0"/>
        </a:p>
      </dgm:t>
    </dgm:pt>
    <dgm:pt modelId="{5BD12992-0290-420C-B244-34C5750F1348}" type="parTrans" cxnId="{E51BBD13-BCBB-4C81-8C5F-0BD1718AB368}">
      <dgm:prSet/>
      <dgm:spPr/>
      <dgm:t>
        <a:bodyPr/>
        <a:lstStyle/>
        <a:p>
          <a:pPr algn="l"/>
          <a:endParaRPr lang="en-US"/>
        </a:p>
      </dgm:t>
    </dgm:pt>
    <dgm:pt modelId="{1E20852E-71A3-4F3C-B4B2-0E85209B7372}" type="sibTrans" cxnId="{E51BBD13-BCBB-4C81-8C5F-0BD1718AB368}">
      <dgm:prSet/>
      <dgm:spPr/>
      <dgm:t>
        <a:bodyPr/>
        <a:lstStyle/>
        <a:p>
          <a:pPr algn="l"/>
          <a:endParaRPr lang="en-US"/>
        </a:p>
      </dgm:t>
    </dgm:pt>
    <dgm:pt modelId="{8DD329EE-A4EA-4B67-A371-CBD283122132}">
      <dgm:prSet/>
      <dgm:spPr/>
      <dgm:t>
        <a:bodyPr/>
        <a:lstStyle/>
        <a:p>
          <a:pPr algn="l"/>
          <a:endParaRPr lang="en-US" dirty="0"/>
        </a:p>
      </dgm:t>
    </dgm:pt>
    <dgm:pt modelId="{346266D6-1316-4BE7-BCD0-B9521382292A}" type="parTrans" cxnId="{61018CEF-C017-412E-A8FA-9293A2AF24D2}">
      <dgm:prSet/>
      <dgm:spPr/>
      <dgm:t>
        <a:bodyPr/>
        <a:lstStyle/>
        <a:p>
          <a:pPr algn="l"/>
          <a:endParaRPr lang="en-US"/>
        </a:p>
      </dgm:t>
    </dgm:pt>
    <dgm:pt modelId="{C62519B4-2F5B-4FC9-B4D1-88452A0722DA}" type="sibTrans" cxnId="{61018CEF-C017-412E-A8FA-9293A2AF24D2}">
      <dgm:prSet/>
      <dgm:spPr/>
      <dgm:t>
        <a:bodyPr/>
        <a:lstStyle/>
        <a:p>
          <a:pPr algn="l"/>
          <a:endParaRPr lang="en-US"/>
        </a:p>
      </dgm:t>
    </dgm:pt>
    <dgm:pt modelId="{C0FDBFF7-4EBD-407E-A8ED-E7279146B3FA}">
      <dgm:prSet/>
      <dgm:spPr/>
      <dgm:t>
        <a:bodyPr/>
        <a:lstStyle/>
        <a:p>
          <a:pPr algn="l"/>
          <a:endParaRPr lang="en-US" dirty="0"/>
        </a:p>
      </dgm:t>
    </dgm:pt>
    <dgm:pt modelId="{23EF645A-96DC-41B2-A542-92158DE0C0F0}" type="sibTrans" cxnId="{81668640-66DE-48BE-826F-074EF7F3D83B}">
      <dgm:prSet/>
      <dgm:spPr/>
      <dgm:t>
        <a:bodyPr/>
        <a:lstStyle/>
        <a:p>
          <a:pPr algn="l"/>
          <a:endParaRPr lang="en-US"/>
        </a:p>
      </dgm:t>
    </dgm:pt>
    <dgm:pt modelId="{326AD2F0-B7E1-4CF9-871A-5222B2ED52F2}" type="parTrans" cxnId="{81668640-66DE-48BE-826F-074EF7F3D83B}">
      <dgm:prSet/>
      <dgm:spPr/>
      <dgm:t>
        <a:bodyPr/>
        <a:lstStyle/>
        <a:p>
          <a:pPr algn="l"/>
          <a:endParaRPr lang="en-US"/>
        </a:p>
      </dgm:t>
    </dgm:pt>
    <dgm:pt modelId="{869D66D6-D906-4902-BC3F-F24D1102947B}">
      <dgm:prSet/>
      <dgm:spPr/>
      <dgm:t>
        <a:bodyPr/>
        <a:lstStyle/>
        <a:p>
          <a:pPr algn="l"/>
          <a:endParaRPr lang="en-US" dirty="0"/>
        </a:p>
      </dgm:t>
    </dgm:pt>
    <dgm:pt modelId="{0A646A75-C19D-47D8-899D-FEDED56B7F75}" type="sibTrans" cxnId="{4EA44138-ABE0-4BE7-AF48-08E8B7B61A83}">
      <dgm:prSet/>
      <dgm:spPr/>
      <dgm:t>
        <a:bodyPr/>
        <a:lstStyle/>
        <a:p>
          <a:pPr algn="l"/>
          <a:endParaRPr lang="en-US"/>
        </a:p>
      </dgm:t>
    </dgm:pt>
    <dgm:pt modelId="{56B167F2-F6DE-4FCA-852A-3CC2CBE22516}" type="parTrans" cxnId="{4EA44138-ABE0-4BE7-AF48-08E8B7B61A83}">
      <dgm:prSet/>
      <dgm:spPr/>
      <dgm:t>
        <a:bodyPr/>
        <a:lstStyle/>
        <a:p>
          <a:pPr algn="l"/>
          <a:endParaRPr lang="en-US"/>
        </a:p>
      </dgm:t>
    </dgm:pt>
    <dgm:pt modelId="{8F55840B-DF0C-4867-B6D0-F3526B47AFE9}">
      <dgm:prSet/>
      <dgm:spPr/>
      <dgm:t>
        <a:bodyPr/>
        <a:lstStyle/>
        <a:p>
          <a:pPr algn="l"/>
          <a:endParaRPr lang="en-US" dirty="0"/>
        </a:p>
      </dgm:t>
    </dgm:pt>
    <dgm:pt modelId="{BA67AE43-01DE-44F0-AF05-B081B4AA03C2}" type="sibTrans" cxnId="{751BB76A-EA99-4BBA-B2AF-5EF4CE1CE600}">
      <dgm:prSet/>
      <dgm:spPr/>
      <dgm:t>
        <a:bodyPr/>
        <a:lstStyle/>
        <a:p>
          <a:pPr algn="l"/>
          <a:endParaRPr lang="en-US"/>
        </a:p>
      </dgm:t>
    </dgm:pt>
    <dgm:pt modelId="{8F385F04-8C88-4EA0-8E5A-925DD06388D7}" type="parTrans" cxnId="{751BB76A-EA99-4BBA-B2AF-5EF4CE1CE600}">
      <dgm:prSet/>
      <dgm:spPr/>
      <dgm:t>
        <a:bodyPr/>
        <a:lstStyle/>
        <a:p>
          <a:pPr algn="l"/>
          <a:endParaRPr lang="en-US"/>
        </a:p>
      </dgm:t>
    </dgm:pt>
    <dgm:pt modelId="{271D46E5-5BDF-4211-B341-F75EC0EA08B8}">
      <dgm:prSet/>
      <dgm:spPr/>
      <dgm:t>
        <a:bodyPr/>
        <a:lstStyle/>
        <a:p>
          <a:pPr algn="l"/>
          <a:endParaRPr lang="en-US" dirty="0"/>
        </a:p>
      </dgm:t>
    </dgm:pt>
    <dgm:pt modelId="{A134B95B-0422-426E-AD98-CBE83891AF45}" type="sibTrans" cxnId="{14E1187E-3BDF-4F4E-A6C7-E47B4162EFA8}">
      <dgm:prSet/>
      <dgm:spPr/>
      <dgm:t>
        <a:bodyPr/>
        <a:lstStyle/>
        <a:p>
          <a:pPr algn="l"/>
          <a:endParaRPr lang="en-US"/>
        </a:p>
      </dgm:t>
    </dgm:pt>
    <dgm:pt modelId="{4F7C1016-1077-47DA-BE16-91E612A39E00}" type="parTrans" cxnId="{14E1187E-3BDF-4F4E-A6C7-E47B4162EFA8}">
      <dgm:prSet/>
      <dgm:spPr/>
      <dgm:t>
        <a:bodyPr/>
        <a:lstStyle/>
        <a:p>
          <a:pPr algn="l"/>
          <a:endParaRPr lang="en-US"/>
        </a:p>
      </dgm:t>
    </dgm:pt>
    <dgm:pt modelId="{EA7F7FF6-30F2-47F2-B9C7-FC03301D3502}">
      <dgm:prSet/>
      <dgm:spPr/>
      <dgm:t>
        <a:bodyPr/>
        <a:lstStyle/>
        <a:p>
          <a:pPr algn="l"/>
          <a:r>
            <a:rPr lang="en-US" dirty="0"/>
            <a:t>Germany: history, people, life, work, holidays and economic stability</a:t>
          </a:r>
        </a:p>
      </dgm:t>
    </dgm:pt>
    <dgm:pt modelId="{D60F3430-8957-4318-B559-CEC6CD298B0A}" type="sibTrans" cxnId="{8693111D-9F45-444C-8E95-9A3020327490}">
      <dgm:prSet/>
      <dgm:spPr/>
      <dgm:t>
        <a:bodyPr/>
        <a:lstStyle/>
        <a:p>
          <a:pPr algn="l"/>
          <a:endParaRPr lang="en-US"/>
        </a:p>
      </dgm:t>
    </dgm:pt>
    <dgm:pt modelId="{6B4CD1E5-0011-4EC3-B57F-BCADD3850B8A}" type="parTrans" cxnId="{8693111D-9F45-444C-8E95-9A3020327490}">
      <dgm:prSet/>
      <dgm:spPr/>
      <dgm:t>
        <a:bodyPr/>
        <a:lstStyle/>
        <a:p>
          <a:pPr algn="l"/>
          <a:endParaRPr lang="en-US"/>
        </a:p>
      </dgm:t>
    </dgm:pt>
    <dgm:pt modelId="{AEEC8FF2-6151-4BE7-926E-08FA9D18BF0A}">
      <dgm:prSet/>
      <dgm:spPr/>
      <dgm:t>
        <a:bodyPr/>
        <a:lstStyle/>
        <a:p>
          <a:pPr algn="l"/>
          <a:r>
            <a:rPr lang="en-US" dirty="0"/>
            <a:t>Recommendation for successful business and strategies</a:t>
          </a:r>
        </a:p>
      </dgm:t>
    </dgm:pt>
    <dgm:pt modelId="{63C81BF3-C769-43B3-A817-F697BE94C3CB}" type="parTrans" cxnId="{FAA0E96F-2B8A-4827-ADAF-76410F90BE3D}">
      <dgm:prSet/>
      <dgm:spPr/>
      <dgm:t>
        <a:bodyPr/>
        <a:lstStyle/>
        <a:p>
          <a:pPr algn="l"/>
          <a:endParaRPr lang="en-US"/>
        </a:p>
      </dgm:t>
    </dgm:pt>
    <dgm:pt modelId="{8733C6B3-985D-4A89-9875-1A10F166A962}" type="sibTrans" cxnId="{FAA0E96F-2B8A-4827-ADAF-76410F90BE3D}">
      <dgm:prSet/>
      <dgm:spPr/>
      <dgm:t>
        <a:bodyPr/>
        <a:lstStyle/>
        <a:p>
          <a:pPr algn="l"/>
          <a:endParaRPr lang="en-US"/>
        </a:p>
      </dgm:t>
    </dgm:pt>
    <dgm:pt modelId="{65DD261A-2121-4DAD-8CDA-154D26AB8321}">
      <dgm:prSet/>
      <dgm:spPr/>
      <dgm:t>
        <a:bodyPr/>
        <a:lstStyle/>
        <a:p>
          <a:pPr algn="l"/>
          <a:endParaRPr lang="en-US" dirty="0"/>
        </a:p>
      </dgm:t>
    </dgm:pt>
    <dgm:pt modelId="{699889CB-34A6-40E9-9669-88E23FD4DD6B}" type="parTrans" cxnId="{84B2B7C5-1803-4EF7-84C0-C0D0F0126D5B}">
      <dgm:prSet/>
      <dgm:spPr/>
      <dgm:t>
        <a:bodyPr/>
        <a:lstStyle/>
        <a:p>
          <a:pPr algn="l"/>
          <a:endParaRPr lang="en-GB"/>
        </a:p>
      </dgm:t>
    </dgm:pt>
    <dgm:pt modelId="{A2FCD7A7-3EA5-4967-83A5-D453D2C1F19A}" type="sibTrans" cxnId="{84B2B7C5-1803-4EF7-84C0-C0D0F0126D5B}">
      <dgm:prSet/>
      <dgm:spPr/>
      <dgm:t>
        <a:bodyPr/>
        <a:lstStyle/>
        <a:p>
          <a:pPr algn="l"/>
          <a:endParaRPr lang="en-GB"/>
        </a:p>
      </dgm:t>
    </dgm:pt>
    <dgm:pt modelId="{C54A6704-A4A6-46E3-A82C-2512F2492F54}" type="pres">
      <dgm:prSet presAssocID="{2E460D60-DBC6-492E-9AC5-5F3AC929617B}" presName="vert0" presStyleCnt="0">
        <dgm:presLayoutVars>
          <dgm:dir/>
          <dgm:animOne val="branch"/>
          <dgm:animLvl val="lvl"/>
        </dgm:presLayoutVars>
      </dgm:prSet>
      <dgm:spPr/>
    </dgm:pt>
    <dgm:pt modelId="{042FFD57-094B-4323-8E5A-73BD837FBFD7}" type="pres">
      <dgm:prSet presAssocID="{CF080820-1D8A-4FAA-9C69-6766C3333D09}" presName="thickLine" presStyleLbl="alignNode1" presStyleIdx="0" presStyleCnt="15"/>
      <dgm:spPr/>
    </dgm:pt>
    <dgm:pt modelId="{1ECC10B0-F8CF-48D0-B420-51ADBBED6419}" type="pres">
      <dgm:prSet presAssocID="{CF080820-1D8A-4FAA-9C69-6766C3333D09}" presName="horz1" presStyleCnt="0"/>
      <dgm:spPr/>
    </dgm:pt>
    <dgm:pt modelId="{5B7368E2-403E-4477-ABC9-80479B342898}" type="pres">
      <dgm:prSet presAssocID="{CF080820-1D8A-4FAA-9C69-6766C3333D09}" presName="tx1" presStyleLbl="revTx" presStyleIdx="0" presStyleCnt="15"/>
      <dgm:spPr/>
    </dgm:pt>
    <dgm:pt modelId="{0DE59A09-11BB-442E-841F-0E8F25894245}" type="pres">
      <dgm:prSet presAssocID="{CF080820-1D8A-4FAA-9C69-6766C3333D09}" presName="vert1" presStyleCnt="0"/>
      <dgm:spPr/>
    </dgm:pt>
    <dgm:pt modelId="{A100C688-4B34-4840-969B-FEC2A0852908}" type="pres">
      <dgm:prSet presAssocID="{41B570FE-FA9A-4489-B4BA-628B3F7DC81A}" presName="thickLine" presStyleLbl="alignNode1" presStyleIdx="1" presStyleCnt="15"/>
      <dgm:spPr/>
    </dgm:pt>
    <dgm:pt modelId="{15E5C805-A652-4049-B7E2-0A48BDCA816E}" type="pres">
      <dgm:prSet presAssocID="{41B570FE-FA9A-4489-B4BA-628B3F7DC81A}" presName="horz1" presStyleCnt="0"/>
      <dgm:spPr/>
    </dgm:pt>
    <dgm:pt modelId="{05ADAAA6-D1BA-400B-B7E0-C3FFFC3B5B28}" type="pres">
      <dgm:prSet presAssocID="{41B570FE-FA9A-4489-B4BA-628B3F7DC81A}" presName="tx1" presStyleLbl="revTx" presStyleIdx="1" presStyleCnt="15"/>
      <dgm:spPr/>
    </dgm:pt>
    <dgm:pt modelId="{137835BA-F530-47A2-99CF-C17FA5AB3A26}" type="pres">
      <dgm:prSet presAssocID="{41B570FE-FA9A-4489-B4BA-628B3F7DC81A}" presName="vert1" presStyleCnt="0"/>
      <dgm:spPr/>
    </dgm:pt>
    <dgm:pt modelId="{58457A7E-EC48-4DE1-B680-EF2F769A8456}" type="pres">
      <dgm:prSet presAssocID="{C20ABF57-AE34-47DE-8F96-8105ECA9E377}" presName="thickLine" presStyleLbl="alignNode1" presStyleIdx="2" presStyleCnt="15"/>
      <dgm:spPr/>
    </dgm:pt>
    <dgm:pt modelId="{DD37DC8E-6ED3-472C-BDFA-77A35638EA1B}" type="pres">
      <dgm:prSet presAssocID="{C20ABF57-AE34-47DE-8F96-8105ECA9E377}" presName="horz1" presStyleCnt="0"/>
      <dgm:spPr/>
    </dgm:pt>
    <dgm:pt modelId="{3D46B5BD-0BE6-4205-9D45-5E828113459D}" type="pres">
      <dgm:prSet presAssocID="{C20ABF57-AE34-47DE-8F96-8105ECA9E377}" presName="tx1" presStyleLbl="revTx" presStyleIdx="2" presStyleCnt="15"/>
      <dgm:spPr/>
    </dgm:pt>
    <dgm:pt modelId="{58DA2FCB-E95E-4A47-9F37-CC2E489D5841}" type="pres">
      <dgm:prSet presAssocID="{C20ABF57-AE34-47DE-8F96-8105ECA9E377}" presName="vert1" presStyleCnt="0"/>
      <dgm:spPr/>
    </dgm:pt>
    <dgm:pt modelId="{646CC3D5-E5D3-48BD-AA14-83E4E5DF931F}" type="pres">
      <dgm:prSet presAssocID="{EA7F7FF6-30F2-47F2-B9C7-FC03301D3502}" presName="thickLine" presStyleLbl="alignNode1" presStyleIdx="3" presStyleCnt="15"/>
      <dgm:spPr/>
    </dgm:pt>
    <dgm:pt modelId="{96B17588-9538-4C1F-9A68-FDA1A1E2DE36}" type="pres">
      <dgm:prSet presAssocID="{EA7F7FF6-30F2-47F2-B9C7-FC03301D3502}" presName="horz1" presStyleCnt="0"/>
      <dgm:spPr/>
    </dgm:pt>
    <dgm:pt modelId="{1F4604F2-DC8F-4383-8BD8-FE6D47583CB2}" type="pres">
      <dgm:prSet presAssocID="{EA7F7FF6-30F2-47F2-B9C7-FC03301D3502}" presName="tx1" presStyleLbl="revTx" presStyleIdx="3" presStyleCnt="15"/>
      <dgm:spPr/>
    </dgm:pt>
    <dgm:pt modelId="{C177FC7C-77BE-4188-BD67-98BCA77C879C}" type="pres">
      <dgm:prSet presAssocID="{EA7F7FF6-30F2-47F2-B9C7-FC03301D3502}" presName="vert1" presStyleCnt="0"/>
      <dgm:spPr/>
    </dgm:pt>
    <dgm:pt modelId="{DC1B23FA-F2C6-4E4B-B1A1-61C788677132}" type="pres">
      <dgm:prSet presAssocID="{271D46E5-5BDF-4211-B341-F75EC0EA08B8}" presName="thickLine" presStyleLbl="alignNode1" presStyleIdx="4" presStyleCnt="15"/>
      <dgm:spPr/>
    </dgm:pt>
    <dgm:pt modelId="{47395D64-8967-4391-ADEE-5C9D46DB7C7B}" type="pres">
      <dgm:prSet presAssocID="{271D46E5-5BDF-4211-B341-F75EC0EA08B8}" presName="horz1" presStyleCnt="0"/>
      <dgm:spPr/>
    </dgm:pt>
    <dgm:pt modelId="{3714679F-CB9D-4793-8AAB-94D4A479AFE4}" type="pres">
      <dgm:prSet presAssocID="{271D46E5-5BDF-4211-B341-F75EC0EA08B8}" presName="tx1" presStyleLbl="revTx" presStyleIdx="4" presStyleCnt="15"/>
      <dgm:spPr/>
    </dgm:pt>
    <dgm:pt modelId="{0405B9D7-F979-4828-B78A-EDE1910F8C9A}" type="pres">
      <dgm:prSet presAssocID="{271D46E5-5BDF-4211-B341-F75EC0EA08B8}" presName="vert1" presStyleCnt="0"/>
      <dgm:spPr/>
    </dgm:pt>
    <dgm:pt modelId="{DE0409B7-5BFE-42C7-8B8A-1DC4CD2E335F}" type="pres">
      <dgm:prSet presAssocID="{5D363106-6108-43B2-911D-BAFBCEA3E19F}" presName="thickLine" presStyleLbl="alignNode1" presStyleIdx="5" presStyleCnt="15"/>
      <dgm:spPr/>
    </dgm:pt>
    <dgm:pt modelId="{76680196-99D9-4AF0-B9DB-7D194857E66D}" type="pres">
      <dgm:prSet presAssocID="{5D363106-6108-43B2-911D-BAFBCEA3E19F}" presName="horz1" presStyleCnt="0"/>
      <dgm:spPr/>
    </dgm:pt>
    <dgm:pt modelId="{69BA724A-C701-4999-8D4E-E82068610569}" type="pres">
      <dgm:prSet presAssocID="{5D363106-6108-43B2-911D-BAFBCEA3E19F}" presName="tx1" presStyleLbl="revTx" presStyleIdx="5" presStyleCnt="15"/>
      <dgm:spPr/>
    </dgm:pt>
    <dgm:pt modelId="{AC8DF0DF-BE44-4179-8F20-1BC3EAA9FBEE}" type="pres">
      <dgm:prSet presAssocID="{5D363106-6108-43B2-911D-BAFBCEA3E19F}" presName="vert1" presStyleCnt="0"/>
      <dgm:spPr/>
    </dgm:pt>
    <dgm:pt modelId="{08EFA0C2-DB29-459D-B044-DF3AB300841C}" type="pres">
      <dgm:prSet presAssocID="{849A9ADF-EE39-4BFF-891E-22CD1D35BB1C}" presName="thickLine" presStyleLbl="alignNode1" presStyleIdx="6" presStyleCnt="15"/>
      <dgm:spPr/>
    </dgm:pt>
    <dgm:pt modelId="{DAA4DDC2-FFCD-412A-B755-93523D6410A9}" type="pres">
      <dgm:prSet presAssocID="{849A9ADF-EE39-4BFF-891E-22CD1D35BB1C}" presName="horz1" presStyleCnt="0"/>
      <dgm:spPr/>
    </dgm:pt>
    <dgm:pt modelId="{2975F90B-79BD-4F55-83D8-FBDABE573D24}" type="pres">
      <dgm:prSet presAssocID="{849A9ADF-EE39-4BFF-891E-22CD1D35BB1C}" presName="tx1" presStyleLbl="revTx" presStyleIdx="6" presStyleCnt="15"/>
      <dgm:spPr/>
    </dgm:pt>
    <dgm:pt modelId="{B1AA9558-ADC6-4592-94A2-DFAFD9E19298}" type="pres">
      <dgm:prSet presAssocID="{849A9ADF-EE39-4BFF-891E-22CD1D35BB1C}" presName="vert1" presStyleCnt="0"/>
      <dgm:spPr/>
    </dgm:pt>
    <dgm:pt modelId="{4F62F92B-0207-41A8-BA27-2C1DF098E11C}" type="pres">
      <dgm:prSet presAssocID="{8F55840B-DF0C-4867-B6D0-F3526B47AFE9}" presName="thickLine" presStyleLbl="alignNode1" presStyleIdx="7" presStyleCnt="15"/>
      <dgm:spPr/>
    </dgm:pt>
    <dgm:pt modelId="{B17222A0-536B-4A0A-BEBC-F53444DD6E02}" type="pres">
      <dgm:prSet presAssocID="{8F55840B-DF0C-4867-B6D0-F3526B47AFE9}" presName="horz1" presStyleCnt="0"/>
      <dgm:spPr/>
    </dgm:pt>
    <dgm:pt modelId="{05095576-72FB-4102-829E-AB90F06C486E}" type="pres">
      <dgm:prSet presAssocID="{8F55840B-DF0C-4867-B6D0-F3526B47AFE9}" presName="tx1" presStyleLbl="revTx" presStyleIdx="7" presStyleCnt="15"/>
      <dgm:spPr/>
    </dgm:pt>
    <dgm:pt modelId="{E6AF1F83-94EB-4B6E-9F78-4CADBA6E8C2A}" type="pres">
      <dgm:prSet presAssocID="{8F55840B-DF0C-4867-B6D0-F3526B47AFE9}" presName="vert1" presStyleCnt="0"/>
      <dgm:spPr/>
    </dgm:pt>
    <dgm:pt modelId="{2B3821B1-78C9-43D6-8B12-BC9F073B7A1F}" type="pres">
      <dgm:prSet presAssocID="{869D66D6-D906-4902-BC3F-F24D1102947B}" presName="thickLine" presStyleLbl="alignNode1" presStyleIdx="8" presStyleCnt="15"/>
      <dgm:spPr/>
    </dgm:pt>
    <dgm:pt modelId="{0441F30D-868F-46DC-B05F-4522E735C3A7}" type="pres">
      <dgm:prSet presAssocID="{869D66D6-D906-4902-BC3F-F24D1102947B}" presName="horz1" presStyleCnt="0"/>
      <dgm:spPr/>
    </dgm:pt>
    <dgm:pt modelId="{C05614A1-B557-47CD-89D2-92EB13240C13}" type="pres">
      <dgm:prSet presAssocID="{869D66D6-D906-4902-BC3F-F24D1102947B}" presName="tx1" presStyleLbl="revTx" presStyleIdx="8" presStyleCnt="15"/>
      <dgm:spPr/>
    </dgm:pt>
    <dgm:pt modelId="{60163996-0435-40C6-9AF9-84E665347D7A}" type="pres">
      <dgm:prSet presAssocID="{869D66D6-D906-4902-BC3F-F24D1102947B}" presName="vert1" presStyleCnt="0"/>
      <dgm:spPr/>
    </dgm:pt>
    <dgm:pt modelId="{B89196EB-DD7A-4059-8032-B57836916D0D}" type="pres">
      <dgm:prSet presAssocID="{C0FDBFF7-4EBD-407E-A8ED-E7279146B3FA}" presName="thickLine" presStyleLbl="alignNode1" presStyleIdx="9" presStyleCnt="15"/>
      <dgm:spPr/>
    </dgm:pt>
    <dgm:pt modelId="{A5897320-436F-4FB0-964F-392329599106}" type="pres">
      <dgm:prSet presAssocID="{C0FDBFF7-4EBD-407E-A8ED-E7279146B3FA}" presName="horz1" presStyleCnt="0"/>
      <dgm:spPr/>
    </dgm:pt>
    <dgm:pt modelId="{240453BB-8FF2-49BB-9205-E0BB89696339}" type="pres">
      <dgm:prSet presAssocID="{C0FDBFF7-4EBD-407E-A8ED-E7279146B3FA}" presName="tx1" presStyleLbl="revTx" presStyleIdx="9" presStyleCnt="15"/>
      <dgm:spPr/>
    </dgm:pt>
    <dgm:pt modelId="{A28BADB0-DDA0-45D6-9131-71BFB8500716}" type="pres">
      <dgm:prSet presAssocID="{C0FDBFF7-4EBD-407E-A8ED-E7279146B3FA}" presName="vert1" presStyleCnt="0"/>
      <dgm:spPr/>
    </dgm:pt>
    <dgm:pt modelId="{6A3A25C3-669F-4E2E-93C8-97A418F4E986}" type="pres">
      <dgm:prSet presAssocID="{25B62A98-AB30-45DA-ACA3-FB2211F909ED}" presName="thickLine" presStyleLbl="alignNode1" presStyleIdx="10" presStyleCnt="15"/>
      <dgm:spPr/>
    </dgm:pt>
    <dgm:pt modelId="{71439EFE-AFA5-4CF9-87A0-18DFB78D533A}" type="pres">
      <dgm:prSet presAssocID="{25B62A98-AB30-45DA-ACA3-FB2211F909ED}" presName="horz1" presStyleCnt="0"/>
      <dgm:spPr/>
    </dgm:pt>
    <dgm:pt modelId="{740A600E-6ED0-4C3C-A5D0-AD7FD1DF51C4}" type="pres">
      <dgm:prSet presAssocID="{25B62A98-AB30-45DA-ACA3-FB2211F909ED}" presName="tx1" presStyleLbl="revTx" presStyleIdx="10" presStyleCnt="15"/>
      <dgm:spPr/>
    </dgm:pt>
    <dgm:pt modelId="{C8C5823D-5B7A-4BBF-A7D4-207CA7E85485}" type="pres">
      <dgm:prSet presAssocID="{25B62A98-AB30-45DA-ACA3-FB2211F909ED}" presName="vert1" presStyleCnt="0"/>
      <dgm:spPr/>
    </dgm:pt>
    <dgm:pt modelId="{974F30EE-BB9F-412D-BB79-024999121864}" type="pres">
      <dgm:prSet presAssocID="{E5DDFC98-AF3A-4ADB-A361-496DB0F7D0E5}" presName="thickLine" presStyleLbl="alignNode1" presStyleIdx="11" presStyleCnt="15"/>
      <dgm:spPr/>
    </dgm:pt>
    <dgm:pt modelId="{330C8583-445F-48CA-81FB-909051CC9570}" type="pres">
      <dgm:prSet presAssocID="{E5DDFC98-AF3A-4ADB-A361-496DB0F7D0E5}" presName="horz1" presStyleCnt="0"/>
      <dgm:spPr/>
    </dgm:pt>
    <dgm:pt modelId="{9A3CD7FB-ECA0-48B5-8F8A-28C7DF101969}" type="pres">
      <dgm:prSet presAssocID="{E5DDFC98-AF3A-4ADB-A361-496DB0F7D0E5}" presName="tx1" presStyleLbl="revTx" presStyleIdx="11" presStyleCnt="15"/>
      <dgm:spPr/>
    </dgm:pt>
    <dgm:pt modelId="{4C6A3639-FFE6-45FF-848E-E0838B8E514E}" type="pres">
      <dgm:prSet presAssocID="{E5DDFC98-AF3A-4ADB-A361-496DB0F7D0E5}" presName="vert1" presStyleCnt="0"/>
      <dgm:spPr/>
    </dgm:pt>
    <dgm:pt modelId="{CA76FCA8-608B-40D8-8207-89D90D2C9D78}" type="pres">
      <dgm:prSet presAssocID="{8DD329EE-A4EA-4B67-A371-CBD283122132}" presName="thickLine" presStyleLbl="alignNode1" presStyleIdx="12" presStyleCnt="15"/>
      <dgm:spPr/>
    </dgm:pt>
    <dgm:pt modelId="{718D57F8-E8B3-4B7D-A654-ED80E733A41A}" type="pres">
      <dgm:prSet presAssocID="{8DD329EE-A4EA-4B67-A371-CBD283122132}" presName="horz1" presStyleCnt="0"/>
      <dgm:spPr/>
    </dgm:pt>
    <dgm:pt modelId="{0399E9B4-AECA-40DE-B904-DE995DA6C420}" type="pres">
      <dgm:prSet presAssocID="{8DD329EE-A4EA-4B67-A371-CBD283122132}" presName="tx1" presStyleLbl="revTx" presStyleIdx="12" presStyleCnt="15"/>
      <dgm:spPr/>
    </dgm:pt>
    <dgm:pt modelId="{E842244E-D358-43A7-B409-CE27DDCAA29B}" type="pres">
      <dgm:prSet presAssocID="{8DD329EE-A4EA-4B67-A371-CBD283122132}" presName="vert1" presStyleCnt="0"/>
      <dgm:spPr/>
    </dgm:pt>
    <dgm:pt modelId="{51F4F83D-3F84-4B41-A0EC-856AE0C64A0F}" type="pres">
      <dgm:prSet presAssocID="{AEEC8FF2-6151-4BE7-926E-08FA9D18BF0A}" presName="thickLine" presStyleLbl="alignNode1" presStyleIdx="13" presStyleCnt="15"/>
      <dgm:spPr/>
    </dgm:pt>
    <dgm:pt modelId="{C7343B86-5CCA-42A7-8EC3-6BC42CA27D0C}" type="pres">
      <dgm:prSet presAssocID="{AEEC8FF2-6151-4BE7-926E-08FA9D18BF0A}" presName="horz1" presStyleCnt="0"/>
      <dgm:spPr/>
    </dgm:pt>
    <dgm:pt modelId="{9E71E3DA-3184-45F8-B58E-FA9E792201EF}" type="pres">
      <dgm:prSet presAssocID="{AEEC8FF2-6151-4BE7-926E-08FA9D18BF0A}" presName="tx1" presStyleLbl="revTx" presStyleIdx="13" presStyleCnt="15"/>
      <dgm:spPr/>
    </dgm:pt>
    <dgm:pt modelId="{8CBA44F9-C763-42F8-BCF0-6663A4A5663E}" type="pres">
      <dgm:prSet presAssocID="{AEEC8FF2-6151-4BE7-926E-08FA9D18BF0A}" presName="vert1" presStyleCnt="0"/>
      <dgm:spPr/>
    </dgm:pt>
    <dgm:pt modelId="{F9026FCF-96E4-424A-8557-8FC30CF9417B}" type="pres">
      <dgm:prSet presAssocID="{65DD261A-2121-4DAD-8CDA-154D26AB8321}" presName="thickLine" presStyleLbl="alignNode1" presStyleIdx="14" presStyleCnt="15"/>
      <dgm:spPr/>
    </dgm:pt>
    <dgm:pt modelId="{E492C710-73F6-4F6B-8923-692BC91615AB}" type="pres">
      <dgm:prSet presAssocID="{65DD261A-2121-4DAD-8CDA-154D26AB8321}" presName="horz1" presStyleCnt="0"/>
      <dgm:spPr/>
    </dgm:pt>
    <dgm:pt modelId="{86074F57-0776-4A85-94ED-D082F5D8A635}" type="pres">
      <dgm:prSet presAssocID="{65DD261A-2121-4DAD-8CDA-154D26AB8321}" presName="tx1" presStyleLbl="revTx" presStyleIdx="14" presStyleCnt="15"/>
      <dgm:spPr/>
    </dgm:pt>
    <dgm:pt modelId="{83B13500-DECF-4C90-8EF5-EBC3E9E9B5D5}" type="pres">
      <dgm:prSet presAssocID="{65DD261A-2121-4DAD-8CDA-154D26AB8321}" presName="vert1" presStyleCnt="0"/>
      <dgm:spPr/>
    </dgm:pt>
  </dgm:ptLst>
  <dgm:cxnLst>
    <dgm:cxn modelId="{72259E07-17C9-471B-B70A-E66FD5A899D1}" type="presOf" srcId="{E5DDFC98-AF3A-4ADB-A361-496DB0F7D0E5}" destId="{9A3CD7FB-ECA0-48B5-8F8A-28C7DF101969}" srcOrd="0" destOrd="0" presId="urn:microsoft.com/office/officeart/2008/layout/LinedList"/>
    <dgm:cxn modelId="{4659D512-CBFA-4FCC-9CF5-E7A4CE5CB580}" srcId="{2E460D60-DBC6-492E-9AC5-5F3AC929617B}" destId="{849A9ADF-EE39-4BFF-891E-22CD1D35BB1C}" srcOrd="6" destOrd="0" parTransId="{DC2D1A87-BC11-4C7E-8896-94481D6B549F}" sibTransId="{80F7F1EC-8B27-4FBF-BAD4-85E536432FA0}"/>
    <dgm:cxn modelId="{E51BBD13-BCBB-4C81-8C5F-0BD1718AB368}" srcId="{2E460D60-DBC6-492E-9AC5-5F3AC929617B}" destId="{E5DDFC98-AF3A-4ADB-A361-496DB0F7D0E5}" srcOrd="11" destOrd="0" parTransId="{5BD12992-0290-420C-B244-34C5750F1348}" sibTransId="{1E20852E-71A3-4F3C-B4B2-0E85209B7372}"/>
    <dgm:cxn modelId="{B4A30B1B-9525-4CDC-BEA0-AE0EE476F000}" type="presOf" srcId="{EA7F7FF6-30F2-47F2-B9C7-FC03301D3502}" destId="{1F4604F2-DC8F-4383-8BD8-FE6D47583CB2}" srcOrd="0" destOrd="0" presId="urn:microsoft.com/office/officeart/2008/layout/LinedList"/>
    <dgm:cxn modelId="{8693111D-9F45-444C-8E95-9A3020327490}" srcId="{2E460D60-DBC6-492E-9AC5-5F3AC929617B}" destId="{EA7F7FF6-30F2-47F2-B9C7-FC03301D3502}" srcOrd="3" destOrd="0" parTransId="{6B4CD1E5-0011-4EC3-B57F-BCADD3850B8A}" sibTransId="{D60F3430-8957-4318-B559-CEC6CD298B0A}"/>
    <dgm:cxn modelId="{83B1C82B-A9B4-4DE9-A950-BDD8A8675BC8}" type="presOf" srcId="{869D66D6-D906-4902-BC3F-F24D1102947B}" destId="{C05614A1-B557-47CD-89D2-92EB13240C13}" srcOrd="0" destOrd="0" presId="urn:microsoft.com/office/officeart/2008/layout/LinedList"/>
    <dgm:cxn modelId="{E7D6312C-0B49-4A95-AFD7-BD1E4EEE051A}" srcId="{2E460D60-DBC6-492E-9AC5-5F3AC929617B}" destId="{CF080820-1D8A-4FAA-9C69-6766C3333D09}" srcOrd="0" destOrd="0" parTransId="{00E853C0-0788-4784-8A52-1347690844D5}" sibTransId="{4EDA51AE-7B6A-47A3-BCDC-F6BE20DDBEBC}"/>
    <dgm:cxn modelId="{C0D1F734-4B87-4AD2-8E16-B8ABD09E9845}" type="presOf" srcId="{8F55840B-DF0C-4867-B6D0-F3526B47AFE9}" destId="{05095576-72FB-4102-829E-AB90F06C486E}" srcOrd="0" destOrd="0" presId="urn:microsoft.com/office/officeart/2008/layout/LinedList"/>
    <dgm:cxn modelId="{4EA44138-ABE0-4BE7-AF48-08E8B7B61A83}" srcId="{2E460D60-DBC6-492E-9AC5-5F3AC929617B}" destId="{869D66D6-D906-4902-BC3F-F24D1102947B}" srcOrd="8" destOrd="0" parTransId="{56B167F2-F6DE-4FCA-852A-3CC2CBE22516}" sibTransId="{0A646A75-C19D-47D8-899D-FEDED56B7F75}"/>
    <dgm:cxn modelId="{81668640-66DE-48BE-826F-074EF7F3D83B}" srcId="{2E460D60-DBC6-492E-9AC5-5F3AC929617B}" destId="{C0FDBFF7-4EBD-407E-A8ED-E7279146B3FA}" srcOrd="9" destOrd="0" parTransId="{326AD2F0-B7E1-4CF9-871A-5222B2ED52F2}" sibTransId="{23EF645A-96DC-41B2-A542-92158DE0C0F0}"/>
    <dgm:cxn modelId="{1D8E3443-0003-4910-80BE-3DC5DCDE778C}" type="presOf" srcId="{8DD329EE-A4EA-4B67-A371-CBD283122132}" destId="{0399E9B4-AECA-40DE-B904-DE995DA6C420}" srcOrd="0" destOrd="0" presId="urn:microsoft.com/office/officeart/2008/layout/LinedList"/>
    <dgm:cxn modelId="{8AFA7D64-7170-4FD3-9213-258907ED2B37}" srcId="{2E460D60-DBC6-492E-9AC5-5F3AC929617B}" destId="{25B62A98-AB30-45DA-ACA3-FB2211F909ED}" srcOrd="10" destOrd="0" parTransId="{EFD608EA-B092-4FDE-8829-B75411A0F6F0}" sibTransId="{EA0F0CFA-9975-4D0F-87D5-B12CF5A974FC}"/>
    <dgm:cxn modelId="{751BB76A-EA99-4BBA-B2AF-5EF4CE1CE600}" srcId="{2E460D60-DBC6-492E-9AC5-5F3AC929617B}" destId="{8F55840B-DF0C-4867-B6D0-F3526B47AFE9}" srcOrd="7" destOrd="0" parTransId="{8F385F04-8C88-4EA0-8E5A-925DD06388D7}" sibTransId="{BA67AE43-01DE-44F0-AF05-B081B4AA03C2}"/>
    <dgm:cxn modelId="{7749106C-9E24-4D03-92FF-9CFFABDBC14E}" type="presOf" srcId="{25B62A98-AB30-45DA-ACA3-FB2211F909ED}" destId="{740A600E-6ED0-4C3C-A5D0-AD7FD1DF51C4}" srcOrd="0" destOrd="0" presId="urn:microsoft.com/office/officeart/2008/layout/LinedList"/>
    <dgm:cxn modelId="{14E9644E-890F-4DEE-B1E8-4D71A0CE30B5}" srcId="{2E460D60-DBC6-492E-9AC5-5F3AC929617B}" destId="{41B570FE-FA9A-4489-B4BA-628B3F7DC81A}" srcOrd="1" destOrd="0" parTransId="{CA3A5ED6-05D6-46C2-AC83-DDE16760BDBB}" sibTransId="{83AC6250-1F0C-4B2F-BB6A-E31058961B0D}"/>
    <dgm:cxn modelId="{FAA0E96F-2B8A-4827-ADAF-76410F90BE3D}" srcId="{2E460D60-DBC6-492E-9AC5-5F3AC929617B}" destId="{AEEC8FF2-6151-4BE7-926E-08FA9D18BF0A}" srcOrd="13" destOrd="0" parTransId="{63C81BF3-C769-43B3-A817-F697BE94C3CB}" sibTransId="{8733C6B3-985D-4A89-9875-1A10F166A962}"/>
    <dgm:cxn modelId="{924E2855-C898-49B3-8759-C70DBFE200B6}" srcId="{2E460D60-DBC6-492E-9AC5-5F3AC929617B}" destId="{C20ABF57-AE34-47DE-8F96-8105ECA9E377}" srcOrd="2" destOrd="0" parTransId="{71291AD1-92E6-4CDB-9587-02E244431187}" sibTransId="{C4A8212A-9AAA-46AB-A0B9-2E3197B3E5CD}"/>
    <dgm:cxn modelId="{72B48A75-DAE8-466B-B899-1592C640ED53}" type="presOf" srcId="{CF080820-1D8A-4FAA-9C69-6766C3333D09}" destId="{5B7368E2-403E-4477-ABC9-80479B342898}" srcOrd="0" destOrd="0" presId="urn:microsoft.com/office/officeart/2008/layout/LinedList"/>
    <dgm:cxn modelId="{CEB4A258-7ACE-4085-8B99-4E0633F96E6F}" type="presOf" srcId="{849A9ADF-EE39-4BFF-891E-22CD1D35BB1C}" destId="{2975F90B-79BD-4F55-83D8-FBDABE573D24}" srcOrd="0" destOrd="0" presId="urn:microsoft.com/office/officeart/2008/layout/LinedList"/>
    <dgm:cxn modelId="{14E1187E-3BDF-4F4E-A6C7-E47B4162EFA8}" srcId="{2E460D60-DBC6-492E-9AC5-5F3AC929617B}" destId="{271D46E5-5BDF-4211-B341-F75EC0EA08B8}" srcOrd="4" destOrd="0" parTransId="{4F7C1016-1077-47DA-BE16-91E612A39E00}" sibTransId="{A134B95B-0422-426E-AD98-CBE83891AF45}"/>
    <dgm:cxn modelId="{5D3A2680-1EF7-426D-A282-015FCEA64F8B}" type="presOf" srcId="{AEEC8FF2-6151-4BE7-926E-08FA9D18BF0A}" destId="{9E71E3DA-3184-45F8-B58E-FA9E792201EF}" srcOrd="0" destOrd="0" presId="urn:microsoft.com/office/officeart/2008/layout/LinedList"/>
    <dgm:cxn modelId="{2E087888-B201-4F2D-BDA8-03C7F3965E91}" type="presOf" srcId="{2E460D60-DBC6-492E-9AC5-5F3AC929617B}" destId="{C54A6704-A4A6-46E3-A82C-2512F2492F54}" srcOrd="0" destOrd="0" presId="urn:microsoft.com/office/officeart/2008/layout/LinedList"/>
    <dgm:cxn modelId="{64EB2FB0-B964-4896-A072-5C9EBFFA93D3}" srcId="{2E460D60-DBC6-492E-9AC5-5F3AC929617B}" destId="{5D363106-6108-43B2-911D-BAFBCEA3E19F}" srcOrd="5" destOrd="0" parTransId="{8E72560A-CB00-4BFE-BEFB-FF8758F729F8}" sibTransId="{C3473F51-177E-49C4-8F05-AFE0CB3C67F4}"/>
    <dgm:cxn modelId="{09509DBA-4992-4669-82D8-C24C1899673C}" type="presOf" srcId="{5D363106-6108-43B2-911D-BAFBCEA3E19F}" destId="{69BA724A-C701-4999-8D4E-E82068610569}" srcOrd="0" destOrd="0" presId="urn:microsoft.com/office/officeart/2008/layout/LinedList"/>
    <dgm:cxn modelId="{84B2B7C5-1803-4EF7-84C0-C0D0F0126D5B}" srcId="{2E460D60-DBC6-492E-9AC5-5F3AC929617B}" destId="{65DD261A-2121-4DAD-8CDA-154D26AB8321}" srcOrd="14" destOrd="0" parTransId="{699889CB-34A6-40E9-9669-88E23FD4DD6B}" sibTransId="{A2FCD7A7-3EA5-4967-83A5-D453D2C1F19A}"/>
    <dgm:cxn modelId="{92980FD0-A2B4-4BFF-8C7E-F51FC1269BF6}" type="presOf" srcId="{C20ABF57-AE34-47DE-8F96-8105ECA9E377}" destId="{3D46B5BD-0BE6-4205-9D45-5E828113459D}" srcOrd="0" destOrd="0" presId="urn:microsoft.com/office/officeart/2008/layout/LinedList"/>
    <dgm:cxn modelId="{C8C5AADD-9235-44CF-9C74-2877D6B66FAE}" type="presOf" srcId="{C0FDBFF7-4EBD-407E-A8ED-E7279146B3FA}" destId="{240453BB-8FF2-49BB-9205-E0BB89696339}" srcOrd="0" destOrd="0" presId="urn:microsoft.com/office/officeart/2008/layout/LinedList"/>
    <dgm:cxn modelId="{D16A37DF-2C49-4CC6-8017-7A2757B8D0F0}" type="presOf" srcId="{271D46E5-5BDF-4211-B341-F75EC0EA08B8}" destId="{3714679F-CB9D-4793-8AAB-94D4A479AFE4}" srcOrd="0" destOrd="0" presId="urn:microsoft.com/office/officeart/2008/layout/LinedList"/>
    <dgm:cxn modelId="{B3F197DF-43A1-40BF-902F-EDC22A02D9BC}" type="presOf" srcId="{41B570FE-FA9A-4489-B4BA-628B3F7DC81A}" destId="{05ADAAA6-D1BA-400B-B7E0-C3FFFC3B5B28}" srcOrd="0" destOrd="0" presId="urn:microsoft.com/office/officeart/2008/layout/LinedList"/>
    <dgm:cxn modelId="{61018CEF-C017-412E-A8FA-9293A2AF24D2}" srcId="{2E460D60-DBC6-492E-9AC5-5F3AC929617B}" destId="{8DD329EE-A4EA-4B67-A371-CBD283122132}" srcOrd="12" destOrd="0" parTransId="{346266D6-1316-4BE7-BCD0-B9521382292A}" sibTransId="{C62519B4-2F5B-4FC9-B4D1-88452A0722DA}"/>
    <dgm:cxn modelId="{D13672FA-D3A8-4FC6-B918-13D2081B0803}" type="presOf" srcId="{65DD261A-2121-4DAD-8CDA-154D26AB8321}" destId="{86074F57-0776-4A85-94ED-D082F5D8A635}" srcOrd="0" destOrd="0" presId="urn:microsoft.com/office/officeart/2008/layout/LinedList"/>
    <dgm:cxn modelId="{BCAD58EF-0848-4B63-8D1C-245BEEF372E2}" type="presParOf" srcId="{C54A6704-A4A6-46E3-A82C-2512F2492F54}" destId="{042FFD57-094B-4323-8E5A-73BD837FBFD7}" srcOrd="0" destOrd="0" presId="urn:microsoft.com/office/officeart/2008/layout/LinedList"/>
    <dgm:cxn modelId="{DE8FE434-0D36-414B-BDEA-1797001FADD6}" type="presParOf" srcId="{C54A6704-A4A6-46E3-A82C-2512F2492F54}" destId="{1ECC10B0-F8CF-48D0-B420-51ADBBED6419}" srcOrd="1" destOrd="0" presId="urn:microsoft.com/office/officeart/2008/layout/LinedList"/>
    <dgm:cxn modelId="{34938582-2E09-43A5-95DD-E4A3068DA742}" type="presParOf" srcId="{1ECC10B0-F8CF-48D0-B420-51ADBBED6419}" destId="{5B7368E2-403E-4477-ABC9-80479B342898}" srcOrd="0" destOrd="0" presId="urn:microsoft.com/office/officeart/2008/layout/LinedList"/>
    <dgm:cxn modelId="{6ECD35AF-6AFB-4D71-9696-46337BC648E0}" type="presParOf" srcId="{1ECC10B0-F8CF-48D0-B420-51ADBBED6419}" destId="{0DE59A09-11BB-442E-841F-0E8F25894245}" srcOrd="1" destOrd="0" presId="urn:microsoft.com/office/officeart/2008/layout/LinedList"/>
    <dgm:cxn modelId="{2A101C4B-58DC-4762-93B4-E7B5F80046DA}" type="presParOf" srcId="{C54A6704-A4A6-46E3-A82C-2512F2492F54}" destId="{A100C688-4B34-4840-969B-FEC2A0852908}" srcOrd="2" destOrd="0" presId="urn:microsoft.com/office/officeart/2008/layout/LinedList"/>
    <dgm:cxn modelId="{3B6E7CB5-00C2-4904-803E-10059E0D3500}" type="presParOf" srcId="{C54A6704-A4A6-46E3-A82C-2512F2492F54}" destId="{15E5C805-A652-4049-B7E2-0A48BDCA816E}" srcOrd="3" destOrd="0" presId="urn:microsoft.com/office/officeart/2008/layout/LinedList"/>
    <dgm:cxn modelId="{B92EFBFB-71A6-49EB-812E-2448EC576A64}" type="presParOf" srcId="{15E5C805-A652-4049-B7E2-0A48BDCA816E}" destId="{05ADAAA6-D1BA-400B-B7E0-C3FFFC3B5B28}" srcOrd="0" destOrd="0" presId="urn:microsoft.com/office/officeart/2008/layout/LinedList"/>
    <dgm:cxn modelId="{C86A9AAE-ECA8-4B2C-8A37-0A87861DFABF}" type="presParOf" srcId="{15E5C805-A652-4049-B7E2-0A48BDCA816E}" destId="{137835BA-F530-47A2-99CF-C17FA5AB3A26}" srcOrd="1" destOrd="0" presId="urn:microsoft.com/office/officeart/2008/layout/LinedList"/>
    <dgm:cxn modelId="{0A0477E0-075F-4BF3-AC5E-567E1546504D}" type="presParOf" srcId="{C54A6704-A4A6-46E3-A82C-2512F2492F54}" destId="{58457A7E-EC48-4DE1-B680-EF2F769A8456}" srcOrd="4" destOrd="0" presId="urn:microsoft.com/office/officeart/2008/layout/LinedList"/>
    <dgm:cxn modelId="{B321AE3F-3CA1-4DEE-AE46-4B08DE507FF7}" type="presParOf" srcId="{C54A6704-A4A6-46E3-A82C-2512F2492F54}" destId="{DD37DC8E-6ED3-472C-BDFA-77A35638EA1B}" srcOrd="5" destOrd="0" presId="urn:microsoft.com/office/officeart/2008/layout/LinedList"/>
    <dgm:cxn modelId="{9C7879F4-9439-4452-9B39-3E1103352018}" type="presParOf" srcId="{DD37DC8E-6ED3-472C-BDFA-77A35638EA1B}" destId="{3D46B5BD-0BE6-4205-9D45-5E828113459D}" srcOrd="0" destOrd="0" presId="urn:microsoft.com/office/officeart/2008/layout/LinedList"/>
    <dgm:cxn modelId="{70B7A5E2-5C36-4D9C-A9D3-2086980042A3}" type="presParOf" srcId="{DD37DC8E-6ED3-472C-BDFA-77A35638EA1B}" destId="{58DA2FCB-E95E-4A47-9F37-CC2E489D5841}" srcOrd="1" destOrd="0" presId="urn:microsoft.com/office/officeart/2008/layout/LinedList"/>
    <dgm:cxn modelId="{70FAED95-F4D1-4CDA-91F7-D73E8D597C37}" type="presParOf" srcId="{C54A6704-A4A6-46E3-A82C-2512F2492F54}" destId="{646CC3D5-E5D3-48BD-AA14-83E4E5DF931F}" srcOrd="6" destOrd="0" presId="urn:microsoft.com/office/officeart/2008/layout/LinedList"/>
    <dgm:cxn modelId="{5237391F-87A7-46F1-91CC-34FF19AD6357}" type="presParOf" srcId="{C54A6704-A4A6-46E3-A82C-2512F2492F54}" destId="{96B17588-9538-4C1F-9A68-FDA1A1E2DE36}" srcOrd="7" destOrd="0" presId="urn:microsoft.com/office/officeart/2008/layout/LinedList"/>
    <dgm:cxn modelId="{DBE27EEB-7D10-4BB9-A847-7686B575D4B1}" type="presParOf" srcId="{96B17588-9538-4C1F-9A68-FDA1A1E2DE36}" destId="{1F4604F2-DC8F-4383-8BD8-FE6D47583CB2}" srcOrd="0" destOrd="0" presId="urn:microsoft.com/office/officeart/2008/layout/LinedList"/>
    <dgm:cxn modelId="{61DBB092-F86C-45FB-9041-3A4C87A5F58D}" type="presParOf" srcId="{96B17588-9538-4C1F-9A68-FDA1A1E2DE36}" destId="{C177FC7C-77BE-4188-BD67-98BCA77C879C}" srcOrd="1" destOrd="0" presId="urn:microsoft.com/office/officeart/2008/layout/LinedList"/>
    <dgm:cxn modelId="{7ED26FEC-0532-472F-AE98-7872E0C613BF}" type="presParOf" srcId="{C54A6704-A4A6-46E3-A82C-2512F2492F54}" destId="{DC1B23FA-F2C6-4E4B-B1A1-61C788677132}" srcOrd="8" destOrd="0" presId="urn:microsoft.com/office/officeart/2008/layout/LinedList"/>
    <dgm:cxn modelId="{FA0A8DDA-D88B-4A86-AD7F-184AD8F13D6C}" type="presParOf" srcId="{C54A6704-A4A6-46E3-A82C-2512F2492F54}" destId="{47395D64-8967-4391-ADEE-5C9D46DB7C7B}" srcOrd="9" destOrd="0" presId="urn:microsoft.com/office/officeart/2008/layout/LinedList"/>
    <dgm:cxn modelId="{9A680A43-0AB1-4102-85BB-8AE6C7947EE2}" type="presParOf" srcId="{47395D64-8967-4391-ADEE-5C9D46DB7C7B}" destId="{3714679F-CB9D-4793-8AAB-94D4A479AFE4}" srcOrd="0" destOrd="0" presId="urn:microsoft.com/office/officeart/2008/layout/LinedList"/>
    <dgm:cxn modelId="{75709ABF-2CD3-49FB-B1D5-5515EDFF078F}" type="presParOf" srcId="{47395D64-8967-4391-ADEE-5C9D46DB7C7B}" destId="{0405B9D7-F979-4828-B78A-EDE1910F8C9A}" srcOrd="1" destOrd="0" presId="urn:microsoft.com/office/officeart/2008/layout/LinedList"/>
    <dgm:cxn modelId="{0CAA0B21-AD29-464E-99D6-E8FE4CC97FD3}" type="presParOf" srcId="{C54A6704-A4A6-46E3-A82C-2512F2492F54}" destId="{DE0409B7-5BFE-42C7-8B8A-1DC4CD2E335F}" srcOrd="10" destOrd="0" presId="urn:microsoft.com/office/officeart/2008/layout/LinedList"/>
    <dgm:cxn modelId="{D334303F-1671-425D-9B32-B7E1A0F4B8CC}" type="presParOf" srcId="{C54A6704-A4A6-46E3-A82C-2512F2492F54}" destId="{76680196-99D9-4AF0-B9DB-7D194857E66D}" srcOrd="11" destOrd="0" presId="urn:microsoft.com/office/officeart/2008/layout/LinedList"/>
    <dgm:cxn modelId="{74264E48-8C21-4696-BC94-E816BF56F480}" type="presParOf" srcId="{76680196-99D9-4AF0-B9DB-7D194857E66D}" destId="{69BA724A-C701-4999-8D4E-E82068610569}" srcOrd="0" destOrd="0" presId="urn:microsoft.com/office/officeart/2008/layout/LinedList"/>
    <dgm:cxn modelId="{383BBA61-09E8-4D1C-9252-7D51641D6986}" type="presParOf" srcId="{76680196-99D9-4AF0-B9DB-7D194857E66D}" destId="{AC8DF0DF-BE44-4179-8F20-1BC3EAA9FBEE}" srcOrd="1" destOrd="0" presId="urn:microsoft.com/office/officeart/2008/layout/LinedList"/>
    <dgm:cxn modelId="{BCB1E6BA-2996-4D1E-9F30-12067310EB2C}" type="presParOf" srcId="{C54A6704-A4A6-46E3-A82C-2512F2492F54}" destId="{08EFA0C2-DB29-459D-B044-DF3AB300841C}" srcOrd="12" destOrd="0" presId="urn:microsoft.com/office/officeart/2008/layout/LinedList"/>
    <dgm:cxn modelId="{3535E2CE-1274-4AF3-9AFA-793DA1803D7B}" type="presParOf" srcId="{C54A6704-A4A6-46E3-A82C-2512F2492F54}" destId="{DAA4DDC2-FFCD-412A-B755-93523D6410A9}" srcOrd="13" destOrd="0" presId="urn:microsoft.com/office/officeart/2008/layout/LinedList"/>
    <dgm:cxn modelId="{FB6E78D9-0BC8-4D3E-84E0-D6BC5D2C6C6F}" type="presParOf" srcId="{DAA4DDC2-FFCD-412A-B755-93523D6410A9}" destId="{2975F90B-79BD-4F55-83D8-FBDABE573D24}" srcOrd="0" destOrd="0" presId="urn:microsoft.com/office/officeart/2008/layout/LinedList"/>
    <dgm:cxn modelId="{75A05B66-9ECB-48BE-8352-07EF490C3E3F}" type="presParOf" srcId="{DAA4DDC2-FFCD-412A-B755-93523D6410A9}" destId="{B1AA9558-ADC6-4592-94A2-DFAFD9E19298}" srcOrd="1" destOrd="0" presId="urn:microsoft.com/office/officeart/2008/layout/LinedList"/>
    <dgm:cxn modelId="{C20BD122-E973-4426-BE24-F0B2BF2591DC}" type="presParOf" srcId="{C54A6704-A4A6-46E3-A82C-2512F2492F54}" destId="{4F62F92B-0207-41A8-BA27-2C1DF098E11C}" srcOrd="14" destOrd="0" presId="urn:microsoft.com/office/officeart/2008/layout/LinedList"/>
    <dgm:cxn modelId="{AB9BA322-07DC-45FF-9356-241F1834EBF8}" type="presParOf" srcId="{C54A6704-A4A6-46E3-A82C-2512F2492F54}" destId="{B17222A0-536B-4A0A-BEBC-F53444DD6E02}" srcOrd="15" destOrd="0" presId="urn:microsoft.com/office/officeart/2008/layout/LinedList"/>
    <dgm:cxn modelId="{E1C46F9E-282C-429C-A5C6-900D8BD9E84F}" type="presParOf" srcId="{B17222A0-536B-4A0A-BEBC-F53444DD6E02}" destId="{05095576-72FB-4102-829E-AB90F06C486E}" srcOrd="0" destOrd="0" presId="urn:microsoft.com/office/officeart/2008/layout/LinedList"/>
    <dgm:cxn modelId="{F3011201-BA4E-42AB-A753-85FC2D1F76F3}" type="presParOf" srcId="{B17222A0-536B-4A0A-BEBC-F53444DD6E02}" destId="{E6AF1F83-94EB-4B6E-9F78-4CADBA6E8C2A}" srcOrd="1" destOrd="0" presId="urn:microsoft.com/office/officeart/2008/layout/LinedList"/>
    <dgm:cxn modelId="{6E1BCE06-BC5B-47A0-B667-C312EE5BF7C3}" type="presParOf" srcId="{C54A6704-A4A6-46E3-A82C-2512F2492F54}" destId="{2B3821B1-78C9-43D6-8B12-BC9F073B7A1F}" srcOrd="16" destOrd="0" presId="urn:microsoft.com/office/officeart/2008/layout/LinedList"/>
    <dgm:cxn modelId="{27A9C4E8-F374-4686-8950-1120E7B5E1DD}" type="presParOf" srcId="{C54A6704-A4A6-46E3-A82C-2512F2492F54}" destId="{0441F30D-868F-46DC-B05F-4522E735C3A7}" srcOrd="17" destOrd="0" presId="urn:microsoft.com/office/officeart/2008/layout/LinedList"/>
    <dgm:cxn modelId="{7A1C4655-D228-4294-8870-5C02C85885F6}" type="presParOf" srcId="{0441F30D-868F-46DC-B05F-4522E735C3A7}" destId="{C05614A1-B557-47CD-89D2-92EB13240C13}" srcOrd="0" destOrd="0" presId="urn:microsoft.com/office/officeart/2008/layout/LinedList"/>
    <dgm:cxn modelId="{96D09D58-F425-4209-8F45-7D4807B7470A}" type="presParOf" srcId="{0441F30D-868F-46DC-B05F-4522E735C3A7}" destId="{60163996-0435-40C6-9AF9-84E665347D7A}" srcOrd="1" destOrd="0" presId="urn:microsoft.com/office/officeart/2008/layout/LinedList"/>
    <dgm:cxn modelId="{62A3F774-E465-4535-AAD2-BEDFF66EBCF2}" type="presParOf" srcId="{C54A6704-A4A6-46E3-A82C-2512F2492F54}" destId="{B89196EB-DD7A-4059-8032-B57836916D0D}" srcOrd="18" destOrd="0" presId="urn:microsoft.com/office/officeart/2008/layout/LinedList"/>
    <dgm:cxn modelId="{0C1AA9D0-3241-4890-AAE3-18E977BDAF5F}" type="presParOf" srcId="{C54A6704-A4A6-46E3-A82C-2512F2492F54}" destId="{A5897320-436F-4FB0-964F-392329599106}" srcOrd="19" destOrd="0" presId="urn:microsoft.com/office/officeart/2008/layout/LinedList"/>
    <dgm:cxn modelId="{A63670EC-B61D-4B09-98CC-1DF441F3B3BD}" type="presParOf" srcId="{A5897320-436F-4FB0-964F-392329599106}" destId="{240453BB-8FF2-49BB-9205-E0BB89696339}" srcOrd="0" destOrd="0" presId="urn:microsoft.com/office/officeart/2008/layout/LinedList"/>
    <dgm:cxn modelId="{2B2A685D-EE7D-46B6-AF5F-5DD490098D97}" type="presParOf" srcId="{A5897320-436F-4FB0-964F-392329599106}" destId="{A28BADB0-DDA0-45D6-9131-71BFB8500716}" srcOrd="1" destOrd="0" presId="urn:microsoft.com/office/officeart/2008/layout/LinedList"/>
    <dgm:cxn modelId="{36A9F815-92CC-4D62-BFFD-FE3E41CA3A57}" type="presParOf" srcId="{C54A6704-A4A6-46E3-A82C-2512F2492F54}" destId="{6A3A25C3-669F-4E2E-93C8-97A418F4E986}" srcOrd="20" destOrd="0" presId="urn:microsoft.com/office/officeart/2008/layout/LinedList"/>
    <dgm:cxn modelId="{1850C514-139D-493E-91AD-22ADF67F7734}" type="presParOf" srcId="{C54A6704-A4A6-46E3-A82C-2512F2492F54}" destId="{71439EFE-AFA5-4CF9-87A0-18DFB78D533A}" srcOrd="21" destOrd="0" presId="urn:microsoft.com/office/officeart/2008/layout/LinedList"/>
    <dgm:cxn modelId="{D7352F35-B5D7-47ED-AB26-2666DB88D8A6}" type="presParOf" srcId="{71439EFE-AFA5-4CF9-87A0-18DFB78D533A}" destId="{740A600E-6ED0-4C3C-A5D0-AD7FD1DF51C4}" srcOrd="0" destOrd="0" presId="urn:microsoft.com/office/officeart/2008/layout/LinedList"/>
    <dgm:cxn modelId="{2EA7E6EB-A4FC-4B48-A86F-559BC3BC5AE1}" type="presParOf" srcId="{71439EFE-AFA5-4CF9-87A0-18DFB78D533A}" destId="{C8C5823D-5B7A-4BBF-A7D4-207CA7E85485}" srcOrd="1" destOrd="0" presId="urn:microsoft.com/office/officeart/2008/layout/LinedList"/>
    <dgm:cxn modelId="{26E3F5BC-498F-45E3-B636-4CE8BA67F514}" type="presParOf" srcId="{C54A6704-A4A6-46E3-A82C-2512F2492F54}" destId="{974F30EE-BB9F-412D-BB79-024999121864}" srcOrd="22" destOrd="0" presId="urn:microsoft.com/office/officeart/2008/layout/LinedList"/>
    <dgm:cxn modelId="{13909FBE-8D0F-4585-848D-8CE0F9A836F1}" type="presParOf" srcId="{C54A6704-A4A6-46E3-A82C-2512F2492F54}" destId="{330C8583-445F-48CA-81FB-909051CC9570}" srcOrd="23" destOrd="0" presId="urn:microsoft.com/office/officeart/2008/layout/LinedList"/>
    <dgm:cxn modelId="{6F5DF3F9-B454-41D1-BCF7-33007C7B71CF}" type="presParOf" srcId="{330C8583-445F-48CA-81FB-909051CC9570}" destId="{9A3CD7FB-ECA0-48B5-8F8A-28C7DF101969}" srcOrd="0" destOrd="0" presId="urn:microsoft.com/office/officeart/2008/layout/LinedList"/>
    <dgm:cxn modelId="{1DD3B48D-E699-4468-93FF-8017EDDBEAC2}" type="presParOf" srcId="{330C8583-445F-48CA-81FB-909051CC9570}" destId="{4C6A3639-FFE6-45FF-848E-E0838B8E514E}" srcOrd="1" destOrd="0" presId="urn:microsoft.com/office/officeart/2008/layout/LinedList"/>
    <dgm:cxn modelId="{9E506BD0-06B2-4D8D-AB8A-36FD8A548CEE}" type="presParOf" srcId="{C54A6704-A4A6-46E3-A82C-2512F2492F54}" destId="{CA76FCA8-608B-40D8-8207-89D90D2C9D78}" srcOrd="24" destOrd="0" presId="urn:microsoft.com/office/officeart/2008/layout/LinedList"/>
    <dgm:cxn modelId="{142A802D-5BDD-4C86-BA3C-C40578FD2371}" type="presParOf" srcId="{C54A6704-A4A6-46E3-A82C-2512F2492F54}" destId="{718D57F8-E8B3-4B7D-A654-ED80E733A41A}" srcOrd="25" destOrd="0" presId="urn:microsoft.com/office/officeart/2008/layout/LinedList"/>
    <dgm:cxn modelId="{372C00C7-988B-49E5-8729-904B5E80CB77}" type="presParOf" srcId="{718D57F8-E8B3-4B7D-A654-ED80E733A41A}" destId="{0399E9B4-AECA-40DE-B904-DE995DA6C420}" srcOrd="0" destOrd="0" presId="urn:microsoft.com/office/officeart/2008/layout/LinedList"/>
    <dgm:cxn modelId="{E53EB7C7-2923-4953-8976-373E270E7226}" type="presParOf" srcId="{718D57F8-E8B3-4B7D-A654-ED80E733A41A}" destId="{E842244E-D358-43A7-B409-CE27DDCAA29B}" srcOrd="1" destOrd="0" presId="urn:microsoft.com/office/officeart/2008/layout/LinedList"/>
    <dgm:cxn modelId="{5E7ADFFA-9179-4544-9275-618DB1C042ED}" type="presParOf" srcId="{C54A6704-A4A6-46E3-A82C-2512F2492F54}" destId="{51F4F83D-3F84-4B41-A0EC-856AE0C64A0F}" srcOrd="26" destOrd="0" presId="urn:microsoft.com/office/officeart/2008/layout/LinedList"/>
    <dgm:cxn modelId="{678839F4-587F-4A2C-836A-4194881375E7}" type="presParOf" srcId="{C54A6704-A4A6-46E3-A82C-2512F2492F54}" destId="{C7343B86-5CCA-42A7-8EC3-6BC42CA27D0C}" srcOrd="27" destOrd="0" presId="urn:microsoft.com/office/officeart/2008/layout/LinedList"/>
    <dgm:cxn modelId="{99BB93D4-84AD-403C-A327-89DF867D97A6}" type="presParOf" srcId="{C7343B86-5CCA-42A7-8EC3-6BC42CA27D0C}" destId="{9E71E3DA-3184-45F8-B58E-FA9E792201EF}" srcOrd="0" destOrd="0" presId="urn:microsoft.com/office/officeart/2008/layout/LinedList"/>
    <dgm:cxn modelId="{A6C8E1BE-CFE1-4A1D-A4A5-2E3D0CDD028A}" type="presParOf" srcId="{C7343B86-5CCA-42A7-8EC3-6BC42CA27D0C}" destId="{8CBA44F9-C763-42F8-BCF0-6663A4A5663E}" srcOrd="1" destOrd="0" presId="urn:microsoft.com/office/officeart/2008/layout/LinedList"/>
    <dgm:cxn modelId="{118FDC50-9F55-4D21-9182-81DA5593C6A9}" type="presParOf" srcId="{C54A6704-A4A6-46E3-A82C-2512F2492F54}" destId="{F9026FCF-96E4-424A-8557-8FC30CF9417B}" srcOrd="28" destOrd="0" presId="urn:microsoft.com/office/officeart/2008/layout/LinedList"/>
    <dgm:cxn modelId="{1208397C-4C12-438B-BDE0-B1B9062DD5F2}" type="presParOf" srcId="{C54A6704-A4A6-46E3-A82C-2512F2492F54}" destId="{E492C710-73F6-4F6B-8923-692BC91615AB}" srcOrd="29" destOrd="0" presId="urn:microsoft.com/office/officeart/2008/layout/LinedList"/>
    <dgm:cxn modelId="{E2889BB4-219B-47F8-8747-53E7EF54D496}" type="presParOf" srcId="{E492C710-73F6-4F6B-8923-692BC91615AB}" destId="{86074F57-0776-4A85-94ED-D082F5D8A635}" srcOrd="0" destOrd="0" presId="urn:microsoft.com/office/officeart/2008/layout/LinedList"/>
    <dgm:cxn modelId="{D07DDA9D-2501-456E-AF18-A8F8A62386B8}" type="presParOf" srcId="{E492C710-73F6-4F6B-8923-692BC91615AB}" destId="{83B13500-DECF-4C90-8EF5-EBC3E9E9B5D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3AE9428-CE93-47F5-AB85-A71D23FDFA8F}"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7AB2760A-6764-48C7-AE7F-6BD43766C0B1}">
      <dgm:prSet custT="1"/>
      <dgm:spPr>
        <a:solidFill>
          <a:schemeClr val="bg1"/>
        </a:solidFill>
        <a:ln w="38100">
          <a:solidFill>
            <a:schemeClr val="accent1">
              <a:lumMod val="60000"/>
              <a:lumOff val="40000"/>
            </a:schemeClr>
          </a:solidFill>
        </a:ln>
      </dgm:spPr>
      <dgm:t>
        <a:bodyPr/>
        <a:lstStyle/>
        <a:p>
          <a:r>
            <a:rPr lang="en-US" sz="1300" dirty="0">
              <a:solidFill>
                <a:schemeClr val="tx1"/>
              </a:solidFill>
            </a:rPr>
            <a:t>In 1824, Charles Henry Harrod opened a drapery shop in Southwark, London </a:t>
          </a:r>
        </a:p>
      </dgm:t>
    </dgm:pt>
    <dgm:pt modelId="{C8AC2EEA-388A-4C57-89B7-2EECCAC41FAF}" type="parTrans" cxnId="{132F8DCD-C038-4EC5-8E8B-6E6EBE4CCFDF}">
      <dgm:prSet/>
      <dgm:spPr/>
      <dgm:t>
        <a:bodyPr/>
        <a:lstStyle/>
        <a:p>
          <a:endParaRPr lang="en-US"/>
        </a:p>
      </dgm:t>
    </dgm:pt>
    <dgm:pt modelId="{A192C0E4-46C3-4585-B1D4-F69528121E87}" type="sibTrans" cxnId="{132F8DCD-C038-4EC5-8E8B-6E6EBE4CCFDF}">
      <dgm:prSet/>
      <dgm:spPr/>
      <dgm:t>
        <a:bodyPr/>
        <a:lstStyle/>
        <a:p>
          <a:endParaRPr lang="en-US"/>
        </a:p>
      </dgm:t>
    </dgm:pt>
    <dgm:pt modelId="{F8A3AC18-9CD6-45D5-A6E8-93C740594870}">
      <dgm:prSet custT="1"/>
      <dgm:spPr>
        <a:solidFill>
          <a:schemeClr val="bg1"/>
        </a:solidFill>
        <a:ln w="38100">
          <a:solidFill>
            <a:schemeClr val="accent1">
              <a:lumMod val="60000"/>
              <a:lumOff val="40000"/>
            </a:schemeClr>
          </a:solidFill>
        </a:ln>
      </dgm:spPr>
      <dgm:t>
        <a:bodyPr/>
        <a:lstStyle/>
        <a:p>
          <a:r>
            <a:rPr lang="en-US" sz="1300" dirty="0">
              <a:solidFill>
                <a:schemeClr val="tx1"/>
              </a:solidFill>
            </a:rPr>
            <a:t>In 1849 in Knightsbridge, he continued his business by opening a tea and grocery store, which would later be considered one of the wonders of the shopping world – Harrods</a:t>
          </a:r>
        </a:p>
      </dgm:t>
    </dgm:pt>
    <dgm:pt modelId="{F2F5ED29-B7A5-410B-AA9F-40211C9CBF4B}" type="parTrans" cxnId="{314128B2-D766-4943-B46F-F1A6403BA00C}">
      <dgm:prSet/>
      <dgm:spPr/>
      <dgm:t>
        <a:bodyPr/>
        <a:lstStyle/>
        <a:p>
          <a:endParaRPr lang="en-US"/>
        </a:p>
      </dgm:t>
    </dgm:pt>
    <dgm:pt modelId="{34005ECA-80C7-42B3-A96C-77F13CA76901}" type="sibTrans" cxnId="{314128B2-D766-4943-B46F-F1A6403BA00C}">
      <dgm:prSet/>
      <dgm:spPr/>
      <dgm:t>
        <a:bodyPr/>
        <a:lstStyle/>
        <a:p>
          <a:endParaRPr lang="en-US"/>
        </a:p>
      </dgm:t>
    </dgm:pt>
    <dgm:pt modelId="{440D9126-B082-41EA-B7BB-DAF553CBF319}">
      <dgm:prSet custT="1"/>
      <dgm:spPr>
        <a:solidFill>
          <a:schemeClr val="bg1"/>
        </a:solidFill>
        <a:ln w="38100">
          <a:solidFill>
            <a:schemeClr val="accent1">
              <a:lumMod val="60000"/>
              <a:lumOff val="40000"/>
            </a:schemeClr>
          </a:solidFill>
        </a:ln>
      </dgm:spPr>
      <dgm:t>
        <a:bodyPr/>
        <a:lstStyle/>
        <a:p>
          <a:r>
            <a:rPr lang="en-US" sz="1300" dirty="0">
              <a:solidFill>
                <a:schemeClr val="tx1"/>
              </a:solidFill>
            </a:rPr>
            <a:t>Despite a devastating fire in 1883, the architect Charles William Stevens reconstructed it</a:t>
          </a:r>
        </a:p>
      </dgm:t>
    </dgm:pt>
    <dgm:pt modelId="{7B778CF2-C7F7-4A69-A23B-92AF459E1802}" type="parTrans" cxnId="{31BCCD10-992F-40A5-8F1A-46361992257B}">
      <dgm:prSet/>
      <dgm:spPr/>
      <dgm:t>
        <a:bodyPr/>
        <a:lstStyle/>
        <a:p>
          <a:endParaRPr lang="en-US"/>
        </a:p>
      </dgm:t>
    </dgm:pt>
    <dgm:pt modelId="{17568D5C-577F-4E86-A8D5-9D532B6B9DA7}" type="sibTrans" cxnId="{31BCCD10-992F-40A5-8F1A-46361992257B}">
      <dgm:prSet/>
      <dgm:spPr/>
      <dgm:t>
        <a:bodyPr/>
        <a:lstStyle/>
        <a:p>
          <a:endParaRPr lang="en-US"/>
        </a:p>
      </dgm:t>
    </dgm:pt>
    <dgm:pt modelId="{73D48B45-4E56-4819-B162-204C7F618814}">
      <dgm:prSet custT="1"/>
      <dgm:spPr>
        <a:solidFill>
          <a:schemeClr val="bg1"/>
        </a:solidFill>
        <a:ln w="38100">
          <a:solidFill>
            <a:schemeClr val="accent1">
              <a:lumMod val="60000"/>
              <a:lumOff val="40000"/>
            </a:schemeClr>
          </a:solidFill>
        </a:ln>
      </dgm:spPr>
      <dgm:t>
        <a:bodyPr/>
        <a:lstStyle/>
        <a:p>
          <a:r>
            <a:rPr lang="en-US" sz="1300" dirty="0">
              <a:solidFill>
                <a:schemeClr val="tx1"/>
              </a:solidFill>
            </a:rPr>
            <a:t>Built in a palatial style, with a facade covered with terracotta tiles, decorated with cherubs, Art Nouveau revolving windows and topped with a Baroque dome. </a:t>
          </a:r>
        </a:p>
      </dgm:t>
    </dgm:pt>
    <dgm:pt modelId="{45FECB8A-D778-4B10-BF97-A18F126DE7F9}" type="parTrans" cxnId="{07637F7D-5FE2-400B-A0E9-FC1BE4A35CE9}">
      <dgm:prSet/>
      <dgm:spPr/>
      <dgm:t>
        <a:bodyPr/>
        <a:lstStyle/>
        <a:p>
          <a:endParaRPr lang="en-US"/>
        </a:p>
      </dgm:t>
    </dgm:pt>
    <dgm:pt modelId="{5B3B1F6E-FCB2-4585-8CA4-754AF6F260CD}" type="sibTrans" cxnId="{07637F7D-5FE2-400B-A0E9-FC1BE4A35CE9}">
      <dgm:prSet/>
      <dgm:spPr/>
      <dgm:t>
        <a:bodyPr/>
        <a:lstStyle/>
        <a:p>
          <a:endParaRPr lang="en-US"/>
        </a:p>
      </dgm:t>
    </dgm:pt>
    <dgm:pt modelId="{31AF8DD7-354F-49B5-939F-E1D5B4740944}">
      <dgm:prSet custT="1"/>
      <dgm:spPr>
        <a:solidFill>
          <a:schemeClr val="bg1"/>
        </a:solidFill>
        <a:ln w="38100">
          <a:solidFill>
            <a:schemeClr val="accent1">
              <a:lumMod val="60000"/>
              <a:lumOff val="40000"/>
            </a:schemeClr>
          </a:solidFill>
        </a:ln>
      </dgm:spPr>
      <dgm:t>
        <a:bodyPr/>
        <a:lstStyle/>
        <a:p>
          <a:r>
            <a:rPr lang="en-US" sz="1300" dirty="0">
              <a:solidFill>
                <a:schemeClr val="tx1"/>
              </a:solidFill>
            </a:rPr>
            <a:t>more than a million square feet (90,000 m2) of luxury and everyday goods across seven floors and 330 departments(Harrods, 2023)</a:t>
          </a:r>
        </a:p>
      </dgm:t>
    </dgm:pt>
    <dgm:pt modelId="{02241791-6C5B-489F-A4FB-76BC82EE56D8}" type="parTrans" cxnId="{BC378667-76FB-4675-9256-0F4902095FAB}">
      <dgm:prSet/>
      <dgm:spPr/>
      <dgm:t>
        <a:bodyPr/>
        <a:lstStyle/>
        <a:p>
          <a:endParaRPr lang="en-US"/>
        </a:p>
      </dgm:t>
    </dgm:pt>
    <dgm:pt modelId="{BCBF4A4C-FC9B-4F4D-8928-818C0D62D202}" type="sibTrans" cxnId="{BC378667-76FB-4675-9256-0F4902095FAB}">
      <dgm:prSet/>
      <dgm:spPr/>
      <dgm:t>
        <a:bodyPr/>
        <a:lstStyle/>
        <a:p>
          <a:endParaRPr lang="en-US"/>
        </a:p>
      </dgm:t>
    </dgm:pt>
    <dgm:pt modelId="{9A300C42-EF4F-4882-A11A-A767C6A5697C}">
      <dgm:prSet custT="1"/>
      <dgm:spPr>
        <a:solidFill>
          <a:schemeClr val="bg1"/>
        </a:solidFill>
        <a:ln w="38100">
          <a:solidFill>
            <a:schemeClr val="accent1">
              <a:lumMod val="60000"/>
              <a:lumOff val="40000"/>
            </a:schemeClr>
          </a:solidFill>
        </a:ln>
      </dgm:spPr>
      <dgm:t>
        <a:bodyPr/>
        <a:lstStyle/>
        <a:p>
          <a:r>
            <a:rPr lang="en-US" sz="1300" dirty="0">
              <a:solidFill>
                <a:schemeClr val="tx1"/>
              </a:solidFill>
            </a:rPr>
            <a:t>100,000 customers every day and each year over 60 million domestic and international (Alux.com, 2017) </a:t>
          </a:r>
        </a:p>
      </dgm:t>
    </dgm:pt>
    <dgm:pt modelId="{D81406E6-2E41-4450-9730-B8323E18D338}" type="parTrans" cxnId="{F240ABB2-6BF4-4934-AF69-8142CE9A7302}">
      <dgm:prSet/>
      <dgm:spPr/>
      <dgm:t>
        <a:bodyPr/>
        <a:lstStyle/>
        <a:p>
          <a:endParaRPr lang="en-US"/>
        </a:p>
      </dgm:t>
    </dgm:pt>
    <dgm:pt modelId="{7662225D-C71E-425B-BB01-AF50006C9619}" type="sibTrans" cxnId="{F240ABB2-6BF4-4934-AF69-8142CE9A7302}">
      <dgm:prSet/>
      <dgm:spPr/>
      <dgm:t>
        <a:bodyPr/>
        <a:lstStyle/>
        <a:p>
          <a:endParaRPr lang="en-US"/>
        </a:p>
      </dgm:t>
    </dgm:pt>
    <dgm:pt modelId="{BE86075B-2524-448A-928C-A4B8E5D7D004}">
      <dgm:prSet custT="1"/>
      <dgm:spPr>
        <a:solidFill>
          <a:schemeClr val="bg1"/>
        </a:solidFill>
        <a:ln w="38100">
          <a:solidFill>
            <a:schemeClr val="accent1">
              <a:lumMod val="60000"/>
              <a:lumOff val="40000"/>
            </a:schemeClr>
          </a:solidFill>
        </a:ln>
      </dgm:spPr>
      <dgm:t>
        <a:bodyPr/>
        <a:lstStyle/>
        <a:p>
          <a:r>
            <a:rPr lang="en-US" sz="1300" dirty="0">
              <a:solidFill>
                <a:schemeClr val="tx1"/>
              </a:solidFill>
            </a:rPr>
            <a:t>the world's first escalators in 1898 (Harrods, 2017)</a:t>
          </a:r>
        </a:p>
      </dgm:t>
    </dgm:pt>
    <dgm:pt modelId="{E3DAA697-4BC2-4875-B689-A6F4CCC6D0CD}" type="parTrans" cxnId="{C08F2AB1-78AB-47FE-A245-608C19385F63}">
      <dgm:prSet/>
      <dgm:spPr/>
      <dgm:t>
        <a:bodyPr/>
        <a:lstStyle/>
        <a:p>
          <a:endParaRPr lang="en-US"/>
        </a:p>
      </dgm:t>
    </dgm:pt>
    <dgm:pt modelId="{7D616819-00C9-4C2C-9B22-28B4F8E4ADB0}" type="sibTrans" cxnId="{C08F2AB1-78AB-47FE-A245-608C19385F63}">
      <dgm:prSet/>
      <dgm:spPr/>
      <dgm:t>
        <a:bodyPr/>
        <a:lstStyle/>
        <a:p>
          <a:endParaRPr lang="en-US"/>
        </a:p>
      </dgm:t>
    </dgm:pt>
    <dgm:pt modelId="{8EA36AD5-3ADC-46AC-83A5-75939DB112E8}">
      <dgm:prSet custT="1"/>
      <dgm:spPr>
        <a:solidFill>
          <a:schemeClr val="bg1"/>
        </a:solidFill>
        <a:ln w="38100">
          <a:solidFill>
            <a:schemeClr val="accent1">
              <a:lumMod val="60000"/>
              <a:lumOff val="40000"/>
            </a:schemeClr>
          </a:solidFill>
        </a:ln>
      </dgm:spPr>
      <dgm:t>
        <a:bodyPr/>
        <a:lstStyle/>
        <a:p>
          <a:r>
            <a:rPr lang="en-US" sz="1300" dirty="0">
              <a:solidFill>
                <a:schemeClr val="tx1"/>
              </a:solidFill>
            </a:rPr>
            <a:t>changed hands several times through House of Fraser, the infamous Egyptian-born businessman Dodi Al Fayed, until May 2010, when Qatari Holdings bought the company for a whopping £1.6 billion (Alux.com, 2017).</a:t>
          </a:r>
        </a:p>
      </dgm:t>
    </dgm:pt>
    <dgm:pt modelId="{0B7B4C26-433A-4CC6-BB97-1E94607A402A}" type="parTrans" cxnId="{65258B30-F342-41D1-AB78-BA80A41257DD}">
      <dgm:prSet/>
      <dgm:spPr/>
      <dgm:t>
        <a:bodyPr/>
        <a:lstStyle/>
        <a:p>
          <a:endParaRPr lang="en-US"/>
        </a:p>
      </dgm:t>
    </dgm:pt>
    <dgm:pt modelId="{23E72602-6332-43DC-9425-EB78AC9148D1}" type="sibTrans" cxnId="{65258B30-F342-41D1-AB78-BA80A41257DD}">
      <dgm:prSet/>
      <dgm:spPr/>
      <dgm:t>
        <a:bodyPr/>
        <a:lstStyle/>
        <a:p>
          <a:endParaRPr lang="en-US"/>
        </a:p>
      </dgm:t>
    </dgm:pt>
    <dgm:pt modelId="{24B0005A-A787-43CE-AF31-6C173C727F6C}">
      <dgm:prSet custT="1"/>
      <dgm:spPr>
        <a:solidFill>
          <a:schemeClr val="bg1"/>
        </a:solidFill>
        <a:ln w="38100">
          <a:solidFill>
            <a:schemeClr val="accent1">
              <a:lumMod val="60000"/>
              <a:lumOff val="40000"/>
            </a:schemeClr>
          </a:solidFill>
        </a:ln>
      </dgm:spPr>
      <dgm:t>
        <a:bodyPr/>
        <a:lstStyle/>
        <a:p>
          <a:pPr algn="ctr"/>
          <a:r>
            <a:rPr lang="en-US" sz="1300" dirty="0">
              <a:solidFill>
                <a:schemeClr val="tx1"/>
              </a:solidFill>
            </a:rPr>
            <a:t>motto is Omnia Omnibus Ubique - Everything for all people, everywhere(Harrods,2023)</a:t>
          </a:r>
        </a:p>
      </dgm:t>
    </dgm:pt>
    <dgm:pt modelId="{1B0F0C08-EA1C-481C-9979-8573287F5478}" type="parTrans" cxnId="{DCAE9CC3-09DD-475B-BD37-5F25F402AE5C}">
      <dgm:prSet/>
      <dgm:spPr/>
      <dgm:t>
        <a:bodyPr/>
        <a:lstStyle/>
        <a:p>
          <a:endParaRPr lang="en-US"/>
        </a:p>
      </dgm:t>
    </dgm:pt>
    <dgm:pt modelId="{5248B0C4-DAA9-43A2-A2AA-1FB1D2C63980}" type="sibTrans" cxnId="{DCAE9CC3-09DD-475B-BD37-5F25F402AE5C}">
      <dgm:prSet/>
      <dgm:spPr/>
      <dgm:t>
        <a:bodyPr/>
        <a:lstStyle/>
        <a:p>
          <a:endParaRPr lang="en-US"/>
        </a:p>
      </dgm:t>
    </dgm:pt>
    <dgm:pt modelId="{73677E07-6879-44C0-B213-4B1E3535330C}" type="pres">
      <dgm:prSet presAssocID="{E3AE9428-CE93-47F5-AB85-A71D23FDFA8F}" presName="Name0" presStyleCnt="0">
        <dgm:presLayoutVars>
          <dgm:dir/>
          <dgm:resizeHandles val="exact"/>
        </dgm:presLayoutVars>
      </dgm:prSet>
      <dgm:spPr/>
    </dgm:pt>
    <dgm:pt modelId="{1D71C46A-B3DF-46E7-B876-C7B4BFE7577B}" type="pres">
      <dgm:prSet presAssocID="{7AB2760A-6764-48C7-AE7F-6BD43766C0B1}" presName="node" presStyleLbl="node1" presStyleIdx="0" presStyleCnt="9">
        <dgm:presLayoutVars>
          <dgm:bulletEnabled val="1"/>
        </dgm:presLayoutVars>
      </dgm:prSet>
      <dgm:spPr/>
    </dgm:pt>
    <dgm:pt modelId="{10E3BFFC-4EAA-4152-B0B1-4CB1756045FB}" type="pres">
      <dgm:prSet presAssocID="{A192C0E4-46C3-4585-B1D4-F69528121E87}" presName="sibTrans" presStyleLbl="sibTrans1D1" presStyleIdx="0" presStyleCnt="8"/>
      <dgm:spPr/>
    </dgm:pt>
    <dgm:pt modelId="{0D530191-CF73-4774-9A41-CAFABE6A6C6D}" type="pres">
      <dgm:prSet presAssocID="{A192C0E4-46C3-4585-B1D4-F69528121E87}" presName="connectorText" presStyleLbl="sibTrans1D1" presStyleIdx="0" presStyleCnt="8"/>
      <dgm:spPr/>
    </dgm:pt>
    <dgm:pt modelId="{456985FF-4F2B-4119-A48F-5343FE0564BC}" type="pres">
      <dgm:prSet presAssocID="{F8A3AC18-9CD6-45D5-A6E8-93C740594870}" presName="node" presStyleLbl="node1" presStyleIdx="1" presStyleCnt="9">
        <dgm:presLayoutVars>
          <dgm:bulletEnabled val="1"/>
        </dgm:presLayoutVars>
      </dgm:prSet>
      <dgm:spPr/>
    </dgm:pt>
    <dgm:pt modelId="{92499B26-D768-4D11-B8D9-141BD09A1327}" type="pres">
      <dgm:prSet presAssocID="{34005ECA-80C7-42B3-A96C-77F13CA76901}" presName="sibTrans" presStyleLbl="sibTrans1D1" presStyleIdx="1" presStyleCnt="8"/>
      <dgm:spPr/>
    </dgm:pt>
    <dgm:pt modelId="{47C00D02-D5AE-4860-9791-8C0F0BCCB697}" type="pres">
      <dgm:prSet presAssocID="{34005ECA-80C7-42B3-A96C-77F13CA76901}" presName="connectorText" presStyleLbl="sibTrans1D1" presStyleIdx="1" presStyleCnt="8"/>
      <dgm:spPr/>
    </dgm:pt>
    <dgm:pt modelId="{98E8F4B7-F794-4347-A256-95212756F586}" type="pres">
      <dgm:prSet presAssocID="{440D9126-B082-41EA-B7BB-DAF553CBF319}" presName="node" presStyleLbl="node1" presStyleIdx="2" presStyleCnt="9" custScaleY="97607">
        <dgm:presLayoutVars>
          <dgm:bulletEnabled val="1"/>
        </dgm:presLayoutVars>
      </dgm:prSet>
      <dgm:spPr/>
    </dgm:pt>
    <dgm:pt modelId="{66443859-A360-41CF-95FB-5B58C0AC5851}" type="pres">
      <dgm:prSet presAssocID="{17568D5C-577F-4E86-A8D5-9D532B6B9DA7}" presName="sibTrans" presStyleLbl="sibTrans1D1" presStyleIdx="2" presStyleCnt="8"/>
      <dgm:spPr/>
    </dgm:pt>
    <dgm:pt modelId="{1F9A677F-C830-43C3-A9AA-6B027152E8B1}" type="pres">
      <dgm:prSet presAssocID="{17568D5C-577F-4E86-A8D5-9D532B6B9DA7}" presName="connectorText" presStyleLbl="sibTrans1D1" presStyleIdx="2" presStyleCnt="8"/>
      <dgm:spPr/>
    </dgm:pt>
    <dgm:pt modelId="{17FB07C8-CF48-4CEE-902F-AE9136909C71}" type="pres">
      <dgm:prSet presAssocID="{73D48B45-4E56-4819-B162-204C7F618814}" presName="node" presStyleLbl="node1" presStyleIdx="3" presStyleCnt="9">
        <dgm:presLayoutVars>
          <dgm:bulletEnabled val="1"/>
        </dgm:presLayoutVars>
      </dgm:prSet>
      <dgm:spPr/>
    </dgm:pt>
    <dgm:pt modelId="{13D027F5-FB6B-4564-87AD-CC11A82B3D35}" type="pres">
      <dgm:prSet presAssocID="{5B3B1F6E-FCB2-4585-8CA4-754AF6F260CD}" presName="sibTrans" presStyleLbl="sibTrans1D1" presStyleIdx="3" presStyleCnt="8"/>
      <dgm:spPr/>
    </dgm:pt>
    <dgm:pt modelId="{4A0631D0-6B12-4610-84D3-C49E48D1B910}" type="pres">
      <dgm:prSet presAssocID="{5B3B1F6E-FCB2-4585-8CA4-754AF6F260CD}" presName="connectorText" presStyleLbl="sibTrans1D1" presStyleIdx="3" presStyleCnt="8"/>
      <dgm:spPr/>
    </dgm:pt>
    <dgm:pt modelId="{116D9FB2-4CA1-4B16-80F9-D874D31313B4}" type="pres">
      <dgm:prSet presAssocID="{31AF8DD7-354F-49B5-939F-E1D5B4740944}" presName="node" presStyleLbl="node1" presStyleIdx="4" presStyleCnt="9">
        <dgm:presLayoutVars>
          <dgm:bulletEnabled val="1"/>
        </dgm:presLayoutVars>
      </dgm:prSet>
      <dgm:spPr/>
    </dgm:pt>
    <dgm:pt modelId="{76DF18BA-5BB1-4401-9C08-3ED719DE3066}" type="pres">
      <dgm:prSet presAssocID="{BCBF4A4C-FC9B-4F4D-8928-818C0D62D202}" presName="sibTrans" presStyleLbl="sibTrans1D1" presStyleIdx="4" presStyleCnt="8"/>
      <dgm:spPr/>
    </dgm:pt>
    <dgm:pt modelId="{70541B51-7AD4-454A-B806-7282BBDE8EFA}" type="pres">
      <dgm:prSet presAssocID="{BCBF4A4C-FC9B-4F4D-8928-818C0D62D202}" presName="connectorText" presStyleLbl="sibTrans1D1" presStyleIdx="4" presStyleCnt="8"/>
      <dgm:spPr/>
    </dgm:pt>
    <dgm:pt modelId="{7EB48058-B834-4541-A27E-A7ECB9603ABF}" type="pres">
      <dgm:prSet presAssocID="{9A300C42-EF4F-4882-A11A-A767C6A5697C}" presName="node" presStyleLbl="node1" presStyleIdx="5" presStyleCnt="9">
        <dgm:presLayoutVars>
          <dgm:bulletEnabled val="1"/>
        </dgm:presLayoutVars>
      </dgm:prSet>
      <dgm:spPr/>
    </dgm:pt>
    <dgm:pt modelId="{AA64489C-482B-4067-A088-7CB5D31948DF}" type="pres">
      <dgm:prSet presAssocID="{7662225D-C71E-425B-BB01-AF50006C9619}" presName="sibTrans" presStyleLbl="sibTrans1D1" presStyleIdx="5" presStyleCnt="8"/>
      <dgm:spPr/>
    </dgm:pt>
    <dgm:pt modelId="{8B9EB0D9-04F7-4CA2-97A0-D3C27E257D0C}" type="pres">
      <dgm:prSet presAssocID="{7662225D-C71E-425B-BB01-AF50006C9619}" presName="connectorText" presStyleLbl="sibTrans1D1" presStyleIdx="5" presStyleCnt="8"/>
      <dgm:spPr/>
    </dgm:pt>
    <dgm:pt modelId="{0E790B1B-0754-4E04-AB50-438EABA2F0AF}" type="pres">
      <dgm:prSet presAssocID="{BE86075B-2524-448A-928C-A4B8E5D7D004}" presName="node" presStyleLbl="node1" presStyleIdx="6" presStyleCnt="9">
        <dgm:presLayoutVars>
          <dgm:bulletEnabled val="1"/>
        </dgm:presLayoutVars>
      </dgm:prSet>
      <dgm:spPr/>
    </dgm:pt>
    <dgm:pt modelId="{67AC57B4-75F2-4408-BEF2-544E24FFE320}" type="pres">
      <dgm:prSet presAssocID="{7D616819-00C9-4C2C-9B22-28B4F8E4ADB0}" presName="sibTrans" presStyleLbl="sibTrans1D1" presStyleIdx="6" presStyleCnt="8"/>
      <dgm:spPr/>
    </dgm:pt>
    <dgm:pt modelId="{57C2BB2C-B43F-4A6F-901D-04DBA839E854}" type="pres">
      <dgm:prSet presAssocID="{7D616819-00C9-4C2C-9B22-28B4F8E4ADB0}" presName="connectorText" presStyleLbl="sibTrans1D1" presStyleIdx="6" presStyleCnt="8"/>
      <dgm:spPr/>
    </dgm:pt>
    <dgm:pt modelId="{B0B5E83E-4BAC-4328-8F9E-E9156DB7C292}" type="pres">
      <dgm:prSet presAssocID="{8EA36AD5-3ADC-46AC-83A5-75939DB112E8}" presName="node" presStyleLbl="node1" presStyleIdx="7" presStyleCnt="9" custScaleY="114490">
        <dgm:presLayoutVars>
          <dgm:bulletEnabled val="1"/>
        </dgm:presLayoutVars>
      </dgm:prSet>
      <dgm:spPr/>
    </dgm:pt>
    <dgm:pt modelId="{C659354D-B340-4434-AAB9-DC78A7824E94}" type="pres">
      <dgm:prSet presAssocID="{23E72602-6332-43DC-9425-EB78AC9148D1}" presName="sibTrans" presStyleLbl="sibTrans1D1" presStyleIdx="7" presStyleCnt="8"/>
      <dgm:spPr/>
    </dgm:pt>
    <dgm:pt modelId="{7F66AF1B-FE85-44A5-8893-A87EF000A1EC}" type="pres">
      <dgm:prSet presAssocID="{23E72602-6332-43DC-9425-EB78AC9148D1}" presName="connectorText" presStyleLbl="sibTrans1D1" presStyleIdx="7" presStyleCnt="8"/>
      <dgm:spPr/>
    </dgm:pt>
    <dgm:pt modelId="{75E0E870-35B4-47ED-8682-B792FF8D88DC}" type="pres">
      <dgm:prSet presAssocID="{24B0005A-A787-43CE-AF31-6C173C727F6C}" presName="node" presStyleLbl="node1" presStyleIdx="8" presStyleCnt="9">
        <dgm:presLayoutVars>
          <dgm:bulletEnabled val="1"/>
        </dgm:presLayoutVars>
      </dgm:prSet>
      <dgm:spPr/>
    </dgm:pt>
  </dgm:ptLst>
  <dgm:cxnLst>
    <dgm:cxn modelId="{CED46706-F878-4E41-9D5A-5A20C078B1C4}" type="presOf" srcId="{7662225D-C71E-425B-BB01-AF50006C9619}" destId="{8B9EB0D9-04F7-4CA2-97A0-D3C27E257D0C}" srcOrd="1" destOrd="0" presId="urn:microsoft.com/office/officeart/2016/7/layout/RepeatingBendingProcessNew"/>
    <dgm:cxn modelId="{A949B90E-24BE-43C3-828F-C4E1F5046776}" type="presOf" srcId="{24B0005A-A787-43CE-AF31-6C173C727F6C}" destId="{75E0E870-35B4-47ED-8682-B792FF8D88DC}" srcOrd="0" destOrd="0" presId="urn:microsoft.com/office/officeart/2016/7/layout/RepeatingBendingProcessNew"/>
    <dgm:cxn modelId="{31BCCD10-992F-40A5-8F1A-46361992257B}" srcId="{E3AE9428-CE93-47F5-AB85-A71D23FDFA8F}" destId="{440D9126-B082-41EA-B7BB-DAF553CBF319}" srcOrd="2" destOrd="0" parTransId="{7B778CF2-C7F7-4A69-A23B-92AF459E1802}" sibTransId="{17568D5C-577F-4E86-A8D5-9D532B6B9DA7}"/>
    <dgm:cxn modelId="{2B223A14-B47E-4B0F-906B-1EBBA43C1C20}" type="presOf" srcId="{5B3B1F6E-FCB2-4585-8CA4-754AF6F260CD}" destId="{13D027F5-FB6B-4564-87AD-CC11A82B3D35}" srcOrd="0" destOrd="0" presId="urn:microsoft.com/office/officeart/2016/7/layout/RepeatingBendingProcessNew"/>
    <dgm:cxn modelId="{F52C0D21-C5A9-4FDB-913F-501702D77F9D}" type="presOf" srcId="{A192C0E4-46C3-4585-B1D4-F69528121E87}" destId="{10E3BFFC-4EAA-4152-B0B1-4CB1756045FB}" srcOrd="0" destOrd="0" presId="urn:microsoft.com/office/officeart/2016/7/layout/RepeatingBendingProcessNew"/>
    <dgm:cxn modelId="{9D7F3F2C-6119-4702-A713-589A64946E6F}" type="presOf" srcId="{7D616819-00C9-4C2C-9B22-28B4F8E4ADB0}" destId="{67AC57B4-75F2-4408-BEF2-544E24FFE320}" srcOrd="0" destOrd="0" presId="urn:microsoft.com/office/officeart/2016/7/layout/RepeatingBendingProcessNew"/>
    <dgm:cxn modelId="{65258B30-F342-41D1-AB78-BA80A41257DD}" srcId="{E3AE9428-CE93-47F5-AB85-A71D23FDFA8F}" destId="{8EA36AD5-3ADC-46AC-83A5-75939DB112E8}" srcOrd="7" destOrd="0" parTransId="{0B7B4C26-433A-4CC6-BB97-1E94607A402A}" sibTransId="{23E72602-6332-43DC-9425-EB78AC9148D1}"/>
    <dgm:cxn modelId="{B5E33D3E-5775-4D9E-B324-A3E32F3733E2}" type="presOf" srcId="{5B3B1F6E-FCB2-4585-8CA4-754AF6F260CD}" destId="{4A0631D0-6B12-4610-84D3-C49E48D1B910}" srcOrd="1" destOrd="0" presId="urn:microsoft.com/office/officeart/2016/7/layout/RepeatingBendingProcessNew"/>
    <dgm:cxn modelId="{B04F5941-F3A6-4851-A4A5-763BFE1198A5}" type="presOf" srcId="{BE86075B-2524-448A-928C-A4B8E5D7D004}" destId="{0E790B1B-0754-4E04-AB50-438EABA2F0AF}" srcOrd="0" destOrd="0" presId="urn:microsoft.com/office/officeart/2016/7/layout/RepeatingBendingProcessNew"/>
    <dgm:cxn modelId="{BC378667-76FB-4675-9256-0F4902095FAB}" srcId="{E3AE9428-CE93-47F5-AB85-A71D23FDFA8F}" destId="{31AF8DD7-354F-49B5-939F-E1D5B4740944}" srcOrd="4" destOrd="0" parTransId="{02241791-6C5B-489F-A4FB-76BC82EE56D8}" sibTransId="{BCBF4A4C-FC9B-4F4D-8928-818C0D62D202}"/>
    <dgm:cxn modelId="{6D48CF69-13B9-4369-97A9-8C83BEBCD921}" type="presOf" srcId="{F8A3AC18-9CD6-45D5-A6E8-93C740594870}" destId="{456985FF-4F2B-4119-A48F-5343FE0564BC}" srcOrd="0" destOrd="0" presId="urn:microsoft.com/office/officeart/2016/7/layout/RepeatingBendingProcessNew"/>
    <dgm:cxn modelId="{E0D16E4D-1556-4643-A46C-AEC87B300CC3}" type="presOf" srcId="{8EA36AD5-3ADC-46AC-83A5-75939DB112E8}" destId="{B0B5E83E-4BAC-4328-8F9E-E9156DB7C292}" srcOrd="0" destOrd="0" presId="urn:microsoft.com/office/officeart/2016/7/layout/RepeatingBendingProcessNew"/>
    <dgm:cxn modelId="{90167C6D-88FB-4581-917D-AE56221F84AC}" type="presOf" srcId="{BCBF4A4C-FC9B-4F4D-8928-818C0D62D202}" destId="{70541B51-7AD4-454A-B806-7282BBDE8EFA}" srcOrd="1" destOrd="0" presId="urn:microsoft.com/office/officeart/2016/7/layout/RepeatingBendingProcessNew"/>
    <dgm:cxn modelId="{CB2D174F-FF67-4834-8CCC-786F72B5AFCE}" type="presOf" srcId="{23E72602-6332-43DC-9425-EB78AC9148D1}" destId="{7F66AF1B-FE85-44A5-8893-A87EF000A1EC}" srcOrd="1" destOrd="0" presId="urn:microsoft.com/office/officeart/2016/7/layout/RepeatingBendingProcessNew"/>
    <dgm:cxn modelId="{1E589150-3FCE-432C-B4A7-0F50EBDA9852}" type="presOf" srcId="{17568D5C-577F-4E86-A8D5-9D532B6B9DA7}" destId="{66443859-A360-41CF-95FB-5B58C0AC5851}" srcOrd="0" destOrd="0" presId="urn:microsoft.com/office/officeart/2016/7/layout/RepeatingBendingProcessNew"/>
    <dgm:cxn modelId="{BA7CAD53-E489-47EE-BB12-B643751B21CC}" type="presOf" srcId="{9A300C42-EF4F-4882-A11A-A767C6A5697C}" destId="{7EB48058-B834-4541-A27E-A7ECB9603ABF}" srcOrd="0" destOrd="0" presId="urn:microsoft.com/office/officeart/2016/7/layout/RepeatingBendingProcessNew"/>
    <dgm:cxn modelId="{15A58F77-D312-4EAD-BB7F-5EB0FFAE07DC}" type="presOf" srcId="{BCBF4A4C-FC9B-4F4D-8928-818C0D62D202}" destId="{76DF18BA-5BB1-4401-9C08-3ED719DE3066}" srcOrd="0" destOrd="0" presId="urn:microsoft.com/office/officeart/2016/7/layout/RepeatingBendingProcessNew"/>
    <dgm:cxn modelId="{B218717B-8A87-4D9A-B658-F9629F768760}" type="presOf" srcId="{73D48B45-4E56-4819-B162-204C7F618814}" destId="{17FB07C8-CF48-4CEE-902F-AE9136909C71}" srcOrd="0" destOrd="0" presId="urn:microsoft.com/office/officeart/2016/7/layout/RepeatingBendingProcessNew"/>
    <dgm:cxn modelId="{07637F7D-5FE2-400B-A0E9-FC1BE4A35CE9}" srcId="{E3AE9428-CE93-47F5-AB85-A71D23FDFA8F}" destId="{73D48B45-4E56-4819-B162-204C7F618814}" srcOrd="3" destOrd="0" parTransId="{45FECB8A-D778-4B10-BF97-A18F126DE7F9}" sibTransId="{5B3B1F6E-FCB2-4585-8CA4-754AF6F260CD}"/>
    <dgm:cxn modelId="{9629BF8A-7D7E-4B71-9DF6-99E0C5AF95E7}" type="presOf" srcId="{23E72602-6332-43DC-9425-EB78AC9148D1}" destId="{C659354D-B340-4434-AAB9-DC78A7824E94}" srcOrd="0" destOrd="0" presId="urn:microsoft.com/office/officeart/2016/7/layout/RepeatingBendingProcessNew"/>
    <dgm:cxn modelId="{DB49F08F-06E1-49A4-B02F-78EA1996E0D4}" type="presOf" srcId="{31AF8DD7-354F-49B5-939F-E1D5B4740944}" destId="{116D9FB2-4CA1-4B16-80F9-D874D31313B4}" srcOrd="0" destOrd="0" presId="urn:microsoft.com/office/officeart/2016/7/layout/RepeatingBendingProcessNew"/>
    <dgm:cxn modelId="{829B1F9C-8FD2-409D-8401-2A6C00113ED8}" type="presOf" srcId="{A192C0E4-46C3-4585-B1D4-F69528121E87}" destId="{0D530191-CF73-4774-9A41-CAFABE6A6C6D}" srcOrd="1" destOrd="0" presId="urn:microsoft.com/office/officeart/2016/7/layout/RepeatingBendingProcessNew"/>
    <dgm:cxn modelId="{EAFBF2A0-941E-49AC-B807-F83A1ABB201B}" type="presOf" srcId="{7D616819-00C9-4C2C-9B22-28B4F8E4ADB0}" destId="{57C2BB2C-B43F-4A6F-901D-04DBA839E854}" srcOrd="1" destOrd="0" presId="urn:microsoft.com/office/officeart/2016/7/layout/RepeatingBendingProcessNew"/>
    <dgm:cxn modelId="{C08F2AB1-78AB-47FE-A245-608C19385F63}" srcId="{E3AE9428-CE93-47F5-AB85-A71D23FDFA8F}" destId="{BE86075B-2524-448A-928C-A4B8E5D7D004}" srcOrd="6" destOrd="0" parTransId="{E3DAA697-4BC2-4875-B689-A6F4CCC6D0CD}" sibTransId="{7D616819-00C9-4C2C-9B22-28B4F8E4ADB0}"/>
    <dgm:cxn modelId="{314128B2-D766-4943-B46F-F1A6403BA00C}" srcId="{E3AE9428-CE93-47F5-AB85-A71D23FDFA8F}" destId="{F8A3AC18-9CD6-45D5-A6E8-93C740594870}" srcOrd="1" destOrd="0" parTransId="{F2F5ED29-B7A5-410B-AA9F-40211C9CBF4B}" sibTransId="{34005ECA-80C7-42B3-A96C-77F13CA76901}"/>
    <dgm:cxn modelId="{F240ABB2-6BF4-4934-AF69-8142CE9A7302}" srcId="{E3AE9428-CE93-47F5-AB85-A71D23FDFA8F}" destId="{9A300C42-EF4F-4882-A11A-A767C6A5697C}" srcOrd="5" destOrd="0" parTransId="{D81406E6-2E41-4450-9730-B8323E18D338}" sibTransId="{7662225D-C71E-425B-BB01-AF50006C9619}"/>
    <dgm:cxn modelId="{DCAE9CC3-09DD-475B-BD37-5F25F402AE5C}" srcId="{E3AE9428-CE93-47F5-AB85-A71D23FDFA8F}" destId="{24B0005A-A787-43CE-AF31-6C173C727F6C}" srcOrd="8" destOrd="0" parTransId="{1B0F0C08-EA1C-481C-9979-8573287F5478}" sibTransId="{5248B0C4-DAA9-43A2-A2AA-1FB1D2C63980}"/>
    <dgm:cxn modelId="{132F8DCD-C038-4EC5-8E8B-6E6EBE4CCFDF}" srcId="{E3AE9428-CE93-47F5-AB85-A71D23FDFA8F}" destId="{7AB2760A-6764-48C7-AE7F-6BD43766C0B1}" srcOrd="0" destOrd="0" parTransId="{C8AC2EEA-388A-4C57-89B7-2EECCAC41FAF}" sibTransId="{A192C0E4-46C3-4585-B1D4-F69528121E87}"/>
    <dgm:cxn modelId="{63F590DB-DB93-4BAA-BCFF-71AE9377DC23}" type="presOf" srcId="{34005ECA-80C7-42B3-A96C-77F13CA76901}" destId="{92499B26-D768-4D11-B8D9-141BD09A1327}" srcOrd="0" destOrd="0" presId="urn:microsoft.com/office/officeart/2016/7/layout/RepeatingBendingProcessNew"/>
    <dgm:cxn modelId="{CD9F7ADD-ABBC-4EC6-8A74-DD8760E977FB}" type="presOf" srcId="{7AB2760A-6764-48C7-AE7F-6BD43766C0B1}" destId="{1D71C46A-B3DF-46E7-B876-C7B4BFE7577B}" srcOrd="0" destOrd="0" presId="urn:microsoft.com/office/officeart/2016/7/layout/RepeatingBendingProcessNew"/>
    <dgm:cxn modelId="{839932E0-E379-4CF1-9163-60F6378FE77E}" type="presOf" srcId="{17568D5C-577F-4E86-A8D5-9D532B6B9DA7}" destId="{1F9A677F-C830-43C3-A9AA-6B027152E8B1}" srcOrd="1" destOrd="0" presId="urn:microsoft.com/office/officeart/2016/7/layout/RepeatingBendingProcessNew"/>
    <dgm:cxn modelId="{DCCFFDE5-18EF-4A23-8C71-7FCBCE6069A4}" type="presOf" srcId="{440D9126-B082-41EA-B7BB-DAF553CBF319}" destId="{98E8F4B7-F794-4347-A256-95212756F586}" srcOrd="0" destOrd="0" presId="urn:microsoft.com/office/officeart/2016/7/layout/RepeatingBendingProcessNew"/>
    <dgm:cxn modelId="{CD055FEE-CA7B-440D-BEEB-38F905867504}" type="presOf" srcId="{7662225D-C71E-425B-BB01-AF50006C9619}" destId="{AA64489C-482B-4067-A088-7CB5D31948DF}" srcOrd="0" destOrd="0" presId="urn:microsoft.com/office/officeart/2016/7/layout/RepeatingBendingProcessNew"/>
    <dgm:cxn modelId="{1ECCF6EF-EF21-4262-99FC-7264667796B3}" type="presOf" srcId="{34005ECA-80C7-42B3-A96C-77F13CA76901}" destId="{47C00D02-D5AE-4860-9791-8C0F0BCCB697}" srcOrd="1" destOrd="0" presId="urn:microsoft.com/office/officeart/2016/7/layout/RepeatingBendingProcessNew"/>
    <dgm:cxn modelId="{80986FF4-6E04-49AD-A30A-EAADE4A62C4B}" type="presOf" srcId="{E3AE9428-CE93-47F5-AB85-A71D23FDFA8F}" destId="{73677E07-6879-44C0-B213-4B1E3535330C}" srcOrd="0" destOrd="0" presId="urn:microsoft.com/office/officeart/2016/7/layout/RepeatingBendingProcessNew"/>
    <dgm:cxn modelId="{15A66A10-5645-4D9D-AF87-0CE1127C9F70}" type="presParOf" srcId="{73677E07-6879-44C0-B213-4B1E3535330C}" destId="{1D71C46A-B3DF-46E7-B876-C7B4BFE7577B}" srcOrd="0" destOrd="0" presId="urn:microsoft.com/office/officeart/2016/7/layout/RepeatingBendingProcessNew"/>
    <dgm:cxn modelId="{89E301F6-40AE-4DFB-9361-3648C70E9794}" type="presParOf" srcId="{73677E07-6879-44C0-B213-4B1E3535330C}" destId="{10E3BFFC-4EAA-4152-B0B1-4CB1756045FB}" srcOrd="1" destOrd="0" presId="urn:microsoft.com/office/officeart/2016/7/layout/RepeatingBendingProcessNew"/>
    <dgm:cxn modelId="{16849276-CF7D-4E58-9971-8B70C30D9C50}" type="presParOf" srcId="{10E3BFFC-4EAA-4152-B0B1-4CB1756045FB}" destId="{0D530191-CF73-4774-9A41-CAFABE6A6C6D}" srcOrd="0" destOrd="0" presId="urn:microsoft.com/office/officeart/2016/7/layout/RepeatingBendingProcessNew"/>
    <dgm:cxn modelId="{7C9EBD2A-E6B7-4200-B030-592D5D069B04}" type="presParOf" srcId="{73677E07-6879-44C0-B213-4B1E3535330C}" destId="{456985FF-4F2B-4119-A48F-5343FE0564BC}" srcOrd="2" destOrd="0" presId="urn:microsoft.com/office/officeart/2016/7/layout/RepeatingBendingProcessNew"/>
    <dgm:cxn modelId="{1F871CE2-019D-4412-ADD2-365005FA7E13}" type="presParOf" srcId="{73677E07-6879-44C0-B213-4B1E3535330C}" destId="{92499B26-D768-4D11-B8D9-141BD09A1327}" srcOrd="3" destOrd="0" presId="urn:microsoft.com/office/officeart/2016/7/layout/RepeatingBendingProcessNew"/>
    <dgm:cxn modelId="{A4804E6B-79FD-490F-85A4-C889DB83705B}" type="presParOf" srcId="{92499B26-D768-4D11-B8D9-141BD09A1327}" destId="{47C00D02-D5AE-4860-9791-8C0F0BCCB697}" srcOrd="0" destOrd="0" presId="urn:microsoft.com/office/officeart/2016/7/layout/RepeatingBendingProcessNew"/>
    <dgm:cxn modelId="{19868643-39AE-4F82-82F7-B594D3C4B60C}" type="presParOf" srcId="{73677E07-6879-44C0-B213-4B1E3535330C}" destId="{98E8F4B7-F794-4347-A256-95212756F586}" srcOrd="4" destOrd="0" presId="urn:microsoft.com/office/officeart/2016/7/layout/RepeatingBendingProcessNew"/>
    <dgm:cxn modelId="{337474C4-5B61-4B3A-B39B-11841E84E579}" type="presParOf" srcId="{73677E07-6879-44C0-B213-4B1E3535330C}" destId="{66443859-A360-41CF-95FB-5B58C0AC5851}" srcOrd="5" destOrd="0" presId="urn:microsoft.com/office/officeart/2016/7/layout/RepeatingBendingProcessNew"/>
    <dgm:cxn modelId="{5DF0E805-FD28-4795-B306-20CB445302B5}" type="presParOf" srcId="{66443859-A360-41CF-95FB-5B58C0AC5851}" destId="{1F9A677F-C830-43C3-A9AA-6B027152E8B1}" srcOrd="0" destOrd="0" presId="urn:microsoft.com/office/officeart/2016/7/layout/RepeatingBendingProcessNew"/>
    <dgm:cxn modelId="{5A53E427-F13B-4FCD-AB92-9588B02253BC}" type="presParOf" srcId="{73677E07-6879-44C0-B213-4B1E3535330C}" destId="{17FB07C8-CF48-4CEE-902F-AE9136909C71}" srcOrd="6" destOrd="0" presId="urn:microsoft.com/office/officeart/2016/7/layout/RepeatingBendingProcessNew"/>
    <dgm:cxn modelId="{EBC60BB6-FAC0-4DDE-99F9-C6A538E7B42D}" type="presParOf" srcId="{73677E07-6879-44C0-B213-4B1E3535330C}" destId="{13D027F5-FB6B-4564-87AD-CC11A82B3D35}" srcOrd="7" destOrd="0" presId="urn:microsoft.com/office/officeart/2016/7/layout/RepeatingBendingProcessNew"/>
    <dgm:cxn modelId="{8AA5078F-841D-4BCC-BB2D-4E061AF471D7}" type="presParOf" srcId="{13D027F5-FB6B-4564-87AD-CC11A82B3D35}" destId="{4A0631D0-6B12-4610-84D3-C49E48D1B910}" srcOrd="0" destOrd="0" presId="urn:microsoft.com/office/officeart/2016/7/layout/RepeatingBendingProcessNew"/>
    <dgm:cxn modelId="{EBEA2891-205F-4DC6-AE84-4E7798D43E62}" type="presParOf" srcId="{73677E07-6879-44C0-B213-4B1E3535330C}" destId="{116D9FB2-4CA1-4B16-80F9-D874D31313B4}" srcOrd="8" destOrd="0" presId="urn:microsoft.com/office/officeart/2016/7/layout/RepeatingBendingProcessNew"/>
    <dgm:cxn modelId="{193B3401-2AA4-4D25-BB6D-A1CC911E7CB8}" type="presParOf" srcId="{73677E07-6879-44C0-B213-4B1E3535330C}" destId="{76DF18BA-5BB1-4401-9C08-3ED719DE3066}" srcOrd="9" destOrd="0" presId="urn:microsoft.com/office/officeart/2016/7/layout/RepeatingBendingProcessNew"/>
    <dgm:cxn modelId="{8C069048-C57C-4E91-8EAF-F033FAB677F0}" type="presParOf" srcId="{76DF18BA-5BB1-4401-9C08-3ED719DE3066}" destId="{70541B51-7AD4-454A-B806-7282BBDE8EFA}" srcOrd="0" destOrd="0" presId="urn:microsoft.com/office/officeart/2016/7/layout/RepeatingBendingProcessNew"/>
    <dgm:cxn modelId="{C3356685-37A9-4019-9ACB-210578508E53}" type="presParOf" srcId="{73677E07-6879-44C0-B213-4B1E3535330C}" destId="{7EB48058-B834-4541-A27E-A7ECB9603ABF}" srcOrd="10" destOrd="0" presId="urn:microsoft.com/office/officeart/2016/7/layout/RepeatingBendingProcessNew"/>
    <dgm:cxn modelId="{551DF29B-D7CF-4D33-8F72-6AEB6AD7BC79}" type="presParOf" srcId="{73677E07-6879-44C0-B213-4B1E3535330C}" destId="{AA64489C-482B-4067-A088-7CB5D31948DF}" srcOrd="11" destOrd="0" presId="urn:microsoft.com/office/officeart/2016/7/layout/RepeatingBendingProcessNew"/>
    <dgm:cxn modelId="{30E4FC97-AAEA-4836-8603-B3EF7A79C40D}" type="presParOf" srcId="{AA64489C-482B-4067-A088-7CB5D31948DF}" destId="{8B9EB0D9-04F7-4CA2-97A0-D3C27E257D0C}" srcOrd="0" destOrd="0" presId="urn:microsoft.com/office/officeart/2016/7/layout/RepeatingBendingProcessNew"/>
    <dgm:cxn modelId="{FC79DC2A-6B4A-4CC9-AB6A-470EC534939B}" type="presParOf" srcId="{73677E07-6879-44C0-B213-4B1E3535330C}" destId="{0E790B1B-0754-4E04-AB50-438EABA2F0AF}" srcOrd="12" destOrd="0" presId="urn:microsoft.com/office/officeart/2016/7/layout/RepeatingBendingProcessNew"/>
    <dgm:cxn modelId="{286E7953-C425-4BAD-BDB4-0409D0EDB6B7}" type="presParOf" srcId="{73677E07-6879-44C0-B213-4B1E3535330C}" destId="{67AC57B4-75F2-4408-BEF2-544E24FFE320}" srcOrd="13" destOrd="0" presId="urn:microsoft.com/office/officeart/2016/7/layout/RepeatingBendingProcessNew"/>
    <dgm:cxn modelId="{D0ABC617-9FD4-4DDD-9136-26AC9A7078B2}" type="presParOf" srcId="{67AC57B4-75F2-4408-BEF2-544E24FFE320}" destId="{57C2BB2C-B43F-4A6F-901D-04DBA839E854}" srcOrd="0" destOrd="0" presId="urn:microsoft.com/office/officeart/2016/7/layout/RepeatingBendingProcessNew"/>
    <dgm:cxn modelId="{560FDC4B-AAE4-4973-BC12-E686CD1DB405}" type="presParOf" srcId="{73677E07-6879-44C0-B213-4B1E3535330C}" destId="{B0B5E83E-4BAC-4328-8F9E-E9156DB7C292}" srcOrd="14" destOrd="0" presId="urn:microsoft.com/office/officeart/2016/7/layout/RepeatingBendingProcessNew"/>
    <dgm:cxn modelId="{C48FAA56-BDC9-4194-8509-407A63C1B324}" type="presParOf" srcId="{73677E07-6879-44C0-B213-4B1E3535330C}" destId="{C659354D-B340-4434-AAB9-DC78A7824E94}" srcOrd="15" destOrd="0" presId="urn:microsoft.com/office/officeart/2016/7/layout/RepeatingBendingProcessNew"/>
    <dgm:cxn modelId="{F8AC57E4-986A-441D-B3C2-5EADCAB73205}" type="presParOf" srcId="{C659354D-B340-4434-AAB9-DC78A7824E94}" destId="{7F66AF1B-FE85-44A5-8893-A87EF000A1EC}" srcOrd="0" destOrd="0" presId="urn:microsoft.com/office/officeart/2016/7/layout/RepeatingBendingProcessNew"/>
    <dgm:cxn modelId="{1D19FEF3-2700-4DBA-8751-4CDF588F8648}" type="presParOf" srcId="{73677E07-6879-44C0-B213-4B1E3535330C}" destId="{75E0E870-35B4-47ED-8682-B792FF8D88DC}" srcOrd="1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D8E3854-0742-4D00-A1B5-C97F4ED7146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0B00BD2A-7EF4-473E-A6AE-C671189ABB4A}">
      <dgm:prSet/>
      <dgm:spPr>
        <a:solidFill>
          <a:schemeClr val="bg1"/>
        </a:solidFill>
        <a:ln w="38100">
          <a:solidFill>
            <a:schemeClr val="accent1">
              <a:lumMod val="60000"/>
              <a:lumOff val="40000"/>
            </a:schemeClr>
          </a:solidFill>
        </a:ln>
      </dgm:spPr>
      <dgm:t>
        <a:bodyPr/>
        <a:lstStyle/>
        <a:p>
          <a:pPr>
            <a:lnSpc>
              <a:spcPct val="100000"/>
            </a:lnSpc>
          </a:pPr>
          <a:r>
            <a:rPr lang="en-US">
              <a:solidFill>
                <a:schemeClr val="tx1"/>
              </a:solidFill>
            </a:rPr>
            <a:t>In the 2022/23 financial year reached revenues of £831.6 million in the United Kingdom, up from approximately £582 million a year earlier (Statista, 2023).</a:t>
          </a:r>
        </a:p>
      </dgm:t>
    </dgm:pt>
    <dgm:pt modelId="{E380B4CF-0D1F-41A3-B2B3-E16AD557CE13}" type="parTrans" cxnId="{EC822D6F-4166-4F70-A377-ADF8C444F93A}">
      <dgm:prSet/>
      <dgm:spPr/>
      <dgm:t>
        <a:bodyPr/>
        <a:lstStyle/>
        <a:p>
          <a:endParaRPr lang="en-US"/>
        </a:p>
      </dgm:t>
    </dgm:pt>
    <dgm:pt modelId="{70B5D5A4-FD22-48B8-84E5-981A2C53F102}" type="sibTrans" cxnId="{EC822D6F-4166-4F70-A377-ADF8C444F93A}">
      <dgm:prSet/>
      <dgm:spPr/>
      <dgm:t>
        <a:bodyPr/>
        <a:lstStyle/>
        <a:p>
          <a:endParaRPr lang="en-US"/>
        </a:p>
      </dgm:t>
    </dgm:pt>
    <dgm:pt modelId="{A50E1660-5A07-47F9-876F-76D177853ECC}">
      <dgm:prSet/>
      <dgm:spPr>
        <a:solidFill>
          <a:schemeClr val="bg1"/>
        </a:solidFill>
        <a:ln w="38100">
          <a:solidFill>
            <a:schemeClr val="accent1">
              <a:lumMod val="60000"/>
              <a:lumOff val="40000"/>
            </a:schemeClr>
          </a:solidFill>
        </a:ln>
      </dgm:spPr>
      <dgm:t>
        <a:bodyPr/>
        <a:lstStyle/>
        <a:p>
          <a:pPr>
            <a:lnSpc>
              <a:spcPct val="100000"/>
            </a:lnSpc>
          </a:pPr>
          <a:r>
            <a:rPr lang="en-US">
              <a:solidFill>
                <a:schemeClr val="tx1"/>
              </a:solidFill>
            </a:rPr>
            <a:t>As of December 2022, the Harrods brand was among the most popular luxury brands in the United Kingdom (Statista, 2023).</a:t>
          </a:r>
        </a:p>
      </dgm:t>
    </dgm:pt>
    <dgm:pt modelId="{508C641B-D11B-4E2E-AE5C-2637B3472FE7}" type="parTrans" cxnId="{D74CD958-B289-4A5E-8A67-E349E518BEC5}">
      <dgm:prSet/>
      <dgm:spPr/>
      <dgm:t>
        <a:bodyPr/>
        <a:lstStyle/>
        <a:p>
          <a:endParaRPr lang="en-US"/>
        </a:p>
      </dgm:t>
    </dgm:pt>
    <dgm:pt modelId="{3F954C06-8D55-4207-AB8B-AE68371D8A94}" type="sibTrans" cxnId="{D74CD958-B289-4A5E-8A67-E349E518BEC5}">
      <dgm:prSet/>
      <dgm:spPr/>
      <dgm:t>
        <a:bodyPr/>
        <a:lstStyle/>
        <a:p>
          <a:endParaRPr lang="en-US"/>
        </a:p>
      </dgm:t>
    </dgm:pt>
    <dgm:pt modelId="{8FBC53C9-A2DF-498B-AAD3-C7ACB433CF7C}">
      <dgm:prSet/>
      <dgm:spPr>
        <a:solidFill>
          <a:schemeClr val="bg1"/>
        </a:solidFill>
        <a:ln w="38100">
          <a:solidFill>
            <a:schemeClr val="accent1">
              <a:lumMod val="60000"/>
              <a:lumOff val="40000"/>
            </a:schemeClr>
          </a:solidFill>
        </a:ln>
      </dgm:spPr>
      <dgm:t>
        <a:bodyPr/>
        <a:lstStyle/>
        <a:p>
          <a:pPr>
            <a:lnSpc>
              <a:spcPct val="100000"/>
            </a:lnSpc>
          </a:pPr>
          <a:r>
            <a:rPr lang="en-US">
              <a:solidFill>
                <a:schemeClr val="tx1"/>
              </a:solidFill>
            </a:rPr>
            <a:t>Harrods includes Harrods Estates and the Air Harrods charter service in its portfolio(Harrods, 2023).</a:t>
          </a:r>
        </a:p>
      </dgm:t>
    </dgm:pt>
    <dgm:pt modelId="{78F45C76-D7C2-4D7B-9CC9-A3A6C2B1650B}" type="parTrans" cxnId="{5160C549-AE95-4FBC-AC0C-14EECD4FAB0E}">
      <dgm:prSet/>
      <dgm:spPr/>
      <dgm:t>
        <a:bodyPr/>
        <a:lstStyle/>
        <a:p>
          <a:endParaRPr lang="en-US"/>
        </a:p>
      </dgm:t>
    </dgm:pt>
    <dgm:pt modelId="{9E406B7B-5299-4495-9CC7-6B178CF14913}" type="sibTrans" cxnId="{5160C549-AE95-4FBC-AC0C-14EECD4FAB0E}">
      <dgm:prSet/>
      <dgm:spPr/>
      <dgm:t>
        <a:bodyPr/>
        <a:lstStyle/>
        <a:p>
          <a:endParaRPr lang="en-US"/>
        </a:p>
      </dgm:t>
    </dgm:pt>
    <dgm:pt modelId="{7D255073-F0C5-4C0C-BDA7-F99DFDDF376F}">
      <dgm:prSet/>
      <dgm:spPr>
        <a:solidFill>
          <a:schemeClr val="bg1"/>
        </a:solidFill>
        <a:ln w="38100">
          <a:solidFill>
            <a:schemeClr val="accent1">
              <a:lumMod val="60000"/>
              <a:lumOff val="40000"/>
            </a:schemeClr>
          </a:solidFill>
        </a:ln>
      </dgm:spPr>
      <dgm:t>
        <a:bodyPr/>
        <a:lstStyle/>
        <a:p>
          <a:pPr>
            <a:lnSpc>
              <a:spcPct val="100000"/>
            </a:lnSpc>
          </a:pPr>
          <a:r>
            <a:rPr lang="en-US">
              <a:solidFill>
                <a:schemeClr val="tx1"/>
              </a:solidFill>
            </a:rPr>
            <a:t>330 departments for clothing, technology, top luxury cosmetic and perfume brands, souvenirs, everyday goods, a large range of on-site services, including a barber shop, watches and financial services like a bank where you can even buy gold</a:t>
          </a:r>
        </a:p>
      </dgm:t>
    </dgm:pt>
    <dgm:pt modelId="{7D33A27C-672F-4DA2-A58D-68D464E5B2B1}" type="parTrans" cxnId="{A8E094DE-CE07-458C-9A09-90D739C79C98}">
      <dgm:prSet/>
      <dgm:spPr/>
      <dgm:t>
        <a:bodyPr/>
        <a:lstStyle/>
        <a:p>
          <a:endParaRPr lang="en-US"/>
        </a:p>
      </dgm:t>
    </dgm:pt>
    <dgm:pt modelId="{D7A96800-2B05-46C1-9397-E712B8B56CBE}" type="sibTrans" cxnId="{A8E094DE-CE07-458C-9A09-90D739C79C98}">
      <dgm:prSet/>
      <dgm:spPr/>
      <dgm:t>
        <a:bodyPr/>
        <a:lstStyle/>
        <a:p>
          <a:endParaRPr lang="en-US"/>
        </a:p>
      </dgm:t>
    </dgm:pt>
    <dgm:pt modelId="{9E5780FD-0F86-477D-9301-930E74B7B006}">
      <dgm:prSet/>
      <dgm:spPr>
        <a:solidFill>
          <a:schemeClr val="bg1"/>
        </a:solidFill>
        <a:ln w="38100">
          <a:solidFill>
            <a:schemeClr val="accent1">
              <a:lumMod val="60000"/>
              <a:lumOff val="40000"/>
            </a:schemeClr>
          </a:solidFill>
        </a:ln>
      </dgm:spPr>
      <dgm:t>
        <a:bodyPr/>
        <a:lstStyle/>
        <a:p>
          <a:pPr>
            <a:lnSpc>
              <a:spcPct val="100000"/>
            </a:lnSpc>
          </a:pPr>
          <a:r>
            <a:rPr lang="en-US">
              <a:solidFill>
                <a:schemeClr val="tx1"/>
              </a:solidFill>
            </a:rPr>
            <a:t>Harrods always strives to maintain its position at the top, due to the stage of development it is in, namely maturity, it is good to undertake new promising projects or markets such as Germany.</a:t>
          </a:r>
        </a:p>
        <a:p>
          <a:endParaRPr lang="en-US"/>
        </a:p>
      </dgm:t>
    </dgm:pt>
    <dgm:pt modelId="{545A69ED-5807-4F67-BC5B-CDF53929E09D}" type="parTrans" cxnId="{6CD43243-FE61-4130-A45F-09D137E78FC1}">
      <dgm:prSet/>
      <dgm:spPr/>
      <dgm:t>
        <a:bodyPr/>
        <a:lstStyle/>
        <a:p>
          <a:endParaRPr lang="en-US"/>
        </a:p>
      </dgm:t>
    </dgm:pt>
    <dgm:pt modelId="{D1CE8A4C-E6FE-403E-9AE8-83C90EAC992A}" type="sibTrans" cxnId="{6CD43243-FE61-4130-A45F-09D137E78FC1}">
      <dgm:prSet/>
      <dgm:spPr/>
      <dgm:t>
        <a:bodyPr/>
        <a:lstStyle/>
        <a:p>
          <a:endParaRPr lang="en-US"/>
        </a:p>
      </dgm:t>
    </dgm:pt>
    <dgm:pt modelId="{BA921B7F-DCAF-4211-9F98-148C106163A9}">
      <dgm:prSet/>
      <dgm:spPr>
        <a:solidFill>
          <a:schemeClr val="bg1"/>
        </a:solidFill>
        <a:ln w="38100">
          <a:solidFill>
            <a:schemeClr val="accent1">
              <a:lumMod val="60000"/>
              <a:lumOff val="40000"/>
            </a:schemeClr>
          </a:solidFill>
        </a:ln>
      </dgm:spPr>
      <dgm:t>
        <a:bodyPr/>
        <a:lstStyle/>
        <a:p>
          <a:pPr>
            <a:lnSpc>
              <a:spcPct val="100000"/>
            </a:lnSpc>
          </a:pPr>
          <a:r>
            <a:rPr lang="en-US">
              <a:solidFill>
                <a:schemeClr val="tx1"/>
              </a:solidFill>
            </a:rPr>
            <a:t>Harrods' strategies are valuable and, would be accepted as close and liked by the German market: </a:t>
          </a:r>
        </a:p>
        <a:p>
          <a:pPr>
            <a:lnSpc>
              <a:spcPct val="100000"/>
            </a:lnSpc>
          </a:pPr>
          <a:r>
            <a:rPr lang="en-US">
              <a:solidFill>
                <a:schemeClr val="tx1"/>
              </a:solidFill>
            </a:rPr>
            <a:t>The company has a purpose and goals, values people skills and knowledge, good structural value, follows updated technology and they improves its own value system (Harrods,2023).</a:t>
          </a:r>
        </a:p>
      </dgm:t>
    </dgm:pt>
    <dgm:pt modelId="{9406CF09-F965-4B86-84E6-A74F9F8C7518}" type="parTrans" cxnId="{D9CEC237-4D9E-42D8-92A0-1086667F2E37}">
      <dgm:prSet/>
      <dgm:spPr/>
      <dgm:t>
        <a:bodyPr/>
        <a:lstStyle/>
        <a:p>
          <a:endParaRPr lang="en-US"/>
        </a:p>
      </dgm:t>
    </dgm:pt>
    <dgm:pt modelId="{150E49C0-0E37-4240-A687-B876054822DB}" type="sibTrans" cxnId="{D9CEC237-4D9E-42D8-92A0-1086667F2E37}">
      <dgm:prSet/>
      <dgm:spPr/>
      <dgm:t>
        <a:bodyPr/>
        <a:lstStyle/>
        <a:p>
          <a:endParaRPr lang="en-US"/>
        </a:p>
      </dgm:t>
    </dgm:pt>
    <dgm:pt modelId="{29418975-1D61-4D65-9932-A7319791B6EF}" type="pres">
      <dgm:prSet presAssocID="{6D8E3854-0742-4D00-A1B5-C97F4ED71464}" presName="root" presStyleCnt="0">
        <dgm:presLayoutVars>
          <dgm:dir/>
          <dgm:resizeHandles val="exact"/>
        </dgm:presLayoutVars>
      </dgm:prSet>
      <dgm:spPr/>
    </dgm:pt>
    <dgm:pt modelId="{578AF72D-ECFD-456D-847D-1D36101FAB9C}" type="pres">
      <dgm:prSet presAssocID="{0B00BD2A-7EF4-473E-A6AE-C671189ABB4A}" presName="compNode" presStyleCnt="0"/>
      <dgm:spPr/>
    </dgm:pt>
    <dgm:pt modelId="{B78B051F-89B1-4289-BBF3-7BE76E7B1905}" type="pres">
      <dgm:prSet presAssocID="{0B00BD2A-7EF4-473E-A6AE-C671189ABB4A}" presName="bgRect" presStyleLbl="bgShp" presStyleIdx="0" presStyleCnt="6"/>
      <dgm:spPr/>
    </dgm:pt>
    <dgm:pt modelId="{9DDB18D5-CE06-47A6-99D8-EEDC77DA9713}" type="pres">
      <dgm:prSet presAssocID="{0B00BD2A-7EF4-473E-A6AE-C671189ABB4A}"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llar"/>
        </a:ext>
      </dgm:extLst>
    </dgm:pt>
    <dgm:pt modelId="{D6C91F8C-C5F3-4033-BFB2-4DB0C9D4B2F0}" type="pres">
      <dgm:prSet presAssocID="{0B00BD2A-7EF4-473E-A6AE-C671189ABB4A}" presName="spaceRect" presStyleCnt="0"/>
      <dgm:spPr/>
    </dgm:pt>
    <dgm:pt modelId="{977D7534-CEAE-4E87-B96B-FCFE1127C82E}" type="pres">
      <dgm:prSet presAssocID="{0B00BD2A-7EF4-473E-A6AE-C671189ABB4A}" presName="parTx" presStyleLbl="revTx" presStyleIdx="0" presStyleCnt="6">
        <dgm:presLayoutVars>
          <dgm:chMax val="0"/>
          <dgm:chPref val="0"/>
        </dgm:presLayoutVars>
      </dgm:prSet>
      <dgm:spPr/>
    </dgm:pt>
    <dgm:pt modelId="{A6CF1F53-0F1A-4FA3-92AF-C899C8F14B4B}" type="pres">
      <dgm:prSet presAssocID="{70B5D5A4-FD22-48B8-84E5-981A2C53F102}" presName="sibTrans" presStyleCnt="0"/>
      <dgm:spPr/>
    </dgm:pt>
    <dgm:pt modelId="{450BD703-3560-422C-9B5B-7D935AA3E8EE}" type="pres">
      <dgm:prSet presAssocID="{A50E1660-5A07-47F9-876F-76D177853ECC}" presName="compNode" presStyleCnt="0"/>
      <dgm:spPr/>
    </dgm:pt>
    <dgm:pt modelId="{17286D59-09C8-4C5A-9AAD-FEFA705E5702}" type="pres">
      <dgm:prSet presAssocID="{A50E1660-5A07-47F9-876F-76D177853ECC}" presName="bgRect" presStyleLbl="bgShp" presStyleIdx="1" presStyleCnt="6"/>
      <dgm:spPr/>
    </dgm:pt>
    <dgm:pt modelId="{45F3D71C-045C-4618-A387-8423C2E0B306}" type="pres">
      <dgm:prSet presAssocID="{A50E1660-5A07-47F9-876F-76D177853EC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Kiosk"/>
        </a:ext>
      </dgm:extLst>
    </dgm:pt>
    <dgm:pt modelId="{A4F92EA1-B9AD-4009-99A5-2A4EED70F004}" type="pres">
      <dgm:prSet presAssocID="{A50E1660-5A07-47F9-876F-76D177853ECC}" presName="spaceRect" presStyleCnt="0"/>
      <dgm:spPr/>
    </dgm:pt>
    <dgm:pt modelId="{8CC31F8E-EEFB-4CBA-9E16-DBB5D7353737}" type="pres">
      <dgm:prSet presAssocID="{A50E1660-5A07-47F9-876F-76D177853ECC}" presName="parTx" presStyleLbl="revTx" presStyleIdx="1" presStyleCnt="6">
        <dgm:presLayoutVars>
          <dgm:chMax val="0"/>
          <dgm:chPref val="0"/>
        </dgm:presLayoutVars>
      </dgm:prSet>
      <dgm:spPr/>
    </dgm:pt>
    <dgm:pt modelId="{F0E19F9B-EE3A-4559-978D-FDE8FC526FB2}" type="pres">
      <dgm:prSet presAssocID="{3F954C06-8D55-4207-AB8B-AE68371D8A94}" presName="sibTrans" presStyleCnt="0"/>
      <dgm:spPr/>
    </dgm:pt>
    <dgm:pt modelId="{346E83F1-191A-4EAC-A657-85607994D8DB}" type="pres">
      <dgm:prSet presAssocID="{8FBC53C9-A2DF-498B-AAD3-C7ACB433CF7C}" presName="compNode" presStyleCnt="0"/>
      <dgm:spPr/>
    </dgm:pt>
    <dgm:pt modelId="{5C0B574A-1FC8-4188-B51D-7F7413808D9E}" type="pres">
      <dgm:prSet presAssocID="{8FBC53C9-A2DF-498B-AAD3-C7ACB433CF7C}" presName="bgRect" presStyleLbl="bgShp" presStyleIdx="2" presStyleCnt="6"/>
      <dgm:spPr/>
    </dgm:pt>
    <dgm:pt modelId="{991239D1-88DF-44F1-9BAE-3190A133CDF5}" type="pres">
      <dgm:prSet presAssocID="{8FBC53C9-A2DF-498B-AAD3-C7ACB433CF7C}"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astle scene"/>
        </a:ext>
      </dgm:extLst>
    </dgm:pt>
    <dgm:pt modelId="{6DA961C0-677B-401D-ABEF-04F166CA5F15}" type="pres">
      <dgm:prSet presAssocID="{8FBC53C9-A2DF-498B-AAD3-C7ACB433CF7C}" presName="spaceRect" presStyleCnt="0"/>
      <dgm:spPr/>
    </dgm:pt>
    <dgm:pt modelId="{D7B3E155-5464-4B57-B5B2-A1FAD1E993FE}" type="pres">
      <dgm:prSet presAssocID="{8FBC53C9-A2DF-498B-AAD3-C7ACB433CF7C}" presName="parTx" presStyleLbl="revTx" presStyleIdx="2" presStyleCnt="6">
        <dgm:presLayoutVars>
          <dgm:chMax val="0"/>
          <dgm:chPref val="0"/>
        </dgm:presLayoutVars>
      </dgm:prSet>
      <dgm:spPr/>
    </dgm:pt>
    <dgm:pt modelId="{D256E908-F718-4858-B708-B6431AA36D57}" type="pres">
      <dgm:prSet presAssocID="{9E406B7B-5299-4495-9CC7-6B178CF14913}" presName="sibTrans" presStyleCnt="0"/>
      <dgm:spPr/>
    </dgm:pt>
    <dgm:pt modelId="{A9D96C0A-DCCB-49E2-A552-B2E20FA02680}" type="pres">
      <dgm:prSet presAssocID="{BA921B7F-DCAF-4211-9F98-148C106163A9}" presName="compNode" presStyleCnt="0"/>
      <dgm:spPr/>
    </dgm:pt>
    <dgm:pt modelId="{281A6B62-AA15-4968-9CFD-51092238349F}" type="pres">
      <dgm:prSet presAssocID="{BA921B7F-DCAF-4211-9F98-148C106163A9}" presName="bgRect" presStyleLbl="bgShp" presStyleIdx="3" presStyleCnt="6"/>
      <dgm:spPr/>
    </dgm:pt>
    <dgm:pt modelId="{5D8DC85D-8FAA-404E-9435-6EAC37252178}" type="pres">
      <dgm:prSet presAssocID="{BA921B7F-DCAF-4211-9F98-148C106163A9}"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Japanese Dolls"/>
        </a:ext>
      </dgm:extLst>
    </dgm:pt>
    <dgm:pt modelId="{DDACD909-98E2-4737-BDC0-B3B219A4ADB7}" type="pres">
      <dgm:prSet presAssocID="{BA921B7F-DCAF-4211-9F98-148C106163A9}" presName="spaceRect" presStyleCnt="0"/>
      <dgm:spPr/>
    </dgm:pt>
    <dgm:pt modelId="{2206CFCC-1774-4827-B3A8-59125DE8ED7F}" type="pres">
      <dgm:prSet presAssocID="{BA921B7F-DCAF-4211-9F98-148C106163A9}" presName="parTx" presStyleLbl="revTx" presStyleIdx="3" presStyleCnt="6">
        <dgm:presLayoutVars>
          <dgm:chMax val="0"/>
          <dgm:chPref val="0"/>
        </dgm:presLayoutVars>
      </dgm:prSet>
      <dgm:spPr/>
    </dgm:pt>
    <dgm:pt modelId="{1C01DB4B-C968-423A-B8B0-52D6455CE7B6}" type="pres">
      <dgm:prSet presAssocID="{150E49C0-0E37-4240-A687-B876054822DB}" presName="sibTrans" presStyleCnt="0"/>
      <dgm:spPr/>
    </dgm:pt>
    <dgm:pt modelId="{F395A002-A1A9-487D-BC45-E5B8A7D5664F}" type="pres">
      <dgm:prSet presAssocID="{7D255073-F0C5-4C0C-BDA7-F99DFDDF376F}" presName="compNode" presStyleCnt="0"/>
      <dgm:spPr/>
    </dgm:pt>
    <dgm:pt modelId="{F7D061AE-83EE-4605-8364-975A781C01A5}" type="pres">
      <dgm:prSet presAssocID="{7D255073-F0C5-4C0C-BDA7-F99DFDDF376F}" presName="bgRect" presStyleLbl="bgShp" presStyleIdx="4" presStyleCnt="6"/>
      <dgm:spPr/>
    </dgm:pt>
    <dgm:pt modelId="{A9DE2003-683F-4E0A-8687-701E4E92001F}" type="pres">
      <dgm:prSet presAssocID="{7D255073-F0C5-4C0C-BDA7-F99DFDDF376F}"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Upward trend"/>
        </a:ext>
      </dgm:extLst>
    </dgm:pt>
    <dgm:pt modelId="{51C85F1A-C49E-4100-8B4F-92D74251C4E8}" type="pres">
      <dgm:prSet presAssocID="{7D255073-F0C5-4C0C-BDA7-F99DFDDF376F}" presName="spaceRect" presStyleCnt="0"/>
      <dgm:spPr/>
    </dgm:pt>
    <dgm:pt modelId="{CE0247F7-F284-4062-8825-10CED2D54CD6}" type="pres">
      <dgm:prSet presAssocID="{7D255073-F0C5-4C0C-BDA7-F99DFDDF376F}" presName="parTx" presStyleLbl="revTx" presStyleIdx="4" presStyleCnt="6">
        <dgm:presLayoutVars>
          <dgm:chMax val="0"/>
          <dgm:chPref val="0"/>
        </dgm:presLayoutVars>
      </dgm:prSet>
      <dgm:spPr/>
    </dgm:pt>
    <dgm:pt modelId="{49119661-F9C3-4182-9629-C32BD331F28C}" type="pres">
      <dgm:prSet presAssocID="{D7A96800-2B05-46C1-9397-E712B8B56CBE}" presName="sibTrans" presStyleCnt="0"/>
      <dgm:spPr/>
    </dgm:pt>
    <dgm:pt modelId="{4DDE77D6-C762-4428-ADC2-4D5300F95454}" type="pres">
      <dgm:prSet presAssocID="{9E5780FD-0F86-477D-9301-930E74B7B006}" presName="compNode" presStyleCnt="0"/>
      <dgm:spPr/>
    </dgm:pt>
    <dgm:pt modelId="{01E054E9-1300-4828-8253-BDE7014CFB7A}" type="pres">
      <dgm:prSet presAssocID="{9E5780FD-0F86-477D-9301-930E74B7B006}" presName="bgRect" presStyleLbl="bgShp" presStyleIdx="5" presStyleCnt="6"/>
      <dgm:spPr/>
    </dgm:pt>
    <dgm:pt modelId="{BCDBB904-35D8-4767-B747-9F998D93C52D}" type="pres">
      <dgm:prSet presAssocID="{9E5780FD-0F86-477D-9301-930E74B7B006}"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Zoom Out"/>
        </a:ext>
      </dgm:extLst>
    </dgm:pt>
    <dgm:pt modelId="{91F3C1CD-D832-46F5-B7F1-946338853EA8}" type="pres">
      <dgm:prSet presAssocID="{9E5780FD-0F86-477D-9301-930E74B7B006}" presName="spaceRect" presStyleCnt="0"/>
      <dgm:spPr/>
    </dgm:pt>
    <dgm:pt modelId="{637B0109-5595-44A9-B779-8B4007464D98}" type="pres">
      <dgm:prSet presAssocID="{9E5780FD-0F86-477D-9301-930E74B7B006}" presName="parTx" presStyleLbl="revTx" presStyleIdx="5" presStyleCnt="6">
        <dgm:presLayoutVars>
          <dgm:chMax val="0"/>
          <dgm:chPref val="0"/>
        </dgm:presLayoutVars>
      </dgm:prSet>
      <dgm:spPr/>
    </dgm:pt>
  </dgm:ptLst>
  <dgm:cxnLst>
    <dgm:cxn modelId="{7B97960A-34A9-45F3-880E-828F6276C771}" type="presOf" srcId="{6D8E3854-0742-4D00-A1B5-C97F4ED71464}" destId="{29418975-1D61-4D65-9932-A7319791B6EF}" srcOrd="0" destOrd="0" presId="urn:microsoft.com/office/officeart/2018/2/layout/IconVerticalSolidList"/>
    <dgm:cxn modelId="{271B3A1C-2510-487F-AFB3-10F6CF4B74C0}" type="presOf" srcId="{BA921B7F-DCAF-4211-9F98-148C106163A9}" destId="{2206CFCC-1774-4827-B3A8-59125DE8ED7F}" srcOrd="0" destOrd="0" presId="urn:microsoft.com/office/officeart/2018/2/layout/IconVerticalSolidList"/>
    <dgm:cxn modelId="{D9CEC237-4D9E-42D8-92A0-1086667F2E37}" srcId="{6D8E3854-0742-4D00-A1B5-C97F4ED71464}" destId="{BA921B7F-DCAF-4211-9F98-148C106163A9}" srcOrd="3" destOrd="0" parTransId="{9406CF09-F965-4B86-84E6-A74F9F8C7518}" sibTransId="{150E49C0-0E37-4240-A687-B876054822DB}"/>
    <dgm:cxn modelId="{6CD43243-FE61-4130-A45F-09D137E78FC1}" srcId="{6D8E3854-0742-4D00-A1B5-C97F4ED71464}" destId="{9E5780FD-0F86-477D-9301-930E74B7B006}" srcOrd="5" destOrd="0" parTransId="{545A69ED-5807-4F67-BC5B-CDF53929E09D}" sibTransId="{D1CE8A4C-E6FE-403E-9AE8-83C90EAC992A}"/>
    <dgm:cxn modelId="{5160C549-AE95-4FBC-AC0C-14EECD4FAB0E}" srcId="{6D8E3854-0742-4D00-A1B5-C97F4ED71464}" destId="{8FBC53C9-A2DF-498B-AAD3-C7ACB433CF7C}" srcOrd="2" destOrd="0" parTransId="{78F45C76-D7C2-4D7B-9CC9-A3A6C2B1650B}" sibTransId="{9E406B7B-5299-4495-9CC7-6B178CF14913}"/>
    <dgm:cxn modelId="{EC822D6F-4166-4F70-A377-ADF8C444F93A}" srcId="{6D8E3854-0742-4D00-A1B5-C97F4ED71464}" destId="{0B00BD2A-7EF4-473E-A6AE-C671189ABB4A}" srcOrd="0" destOrd="0" parTransId="{E380B4CF-0D1F-41A3-B2B3-E16AD557CE13}" sibTransId="{70B5D5A4-FD22-48B8-84E5-981A2C53F102}"/>
    <dgm:cxn modelId="{D74CD958-B289-4A5E-8A67-E349E518BEC5}" srcId="{6D8E3854-0742-4D00-A1B5-C97F4ED71464}" destId="{A50E1660-5A07-47F9-876F-76D177853ECC}" srcOrd="1" destOrd="0" parTransId="{508C641B-D11B-4E2E-AE5C-2637B3472FE7}" sibTransId="{3F954C06-8D55-4207-AB8B-AE68371D8A94}"/>
    <dgm:cxn modelId="{2FAA5596-9FE9-418B-8716-3F03F6E7D29D}" type="presOf" srcId="{A50E1660-5A07-47F9-876F-76D177853ECC}" destId="{8CC31F8E-EEFB-4CBA-9E16-DBB5D7353737}" srcOrd="0" destOrd="0" presId="urn:microsoft.com/office/officeart/2018/2/layout/IconVerticalSolidList"/>
    <dgm:cxn modelId="{1F674C99-9793-40AC-AAB7-C2AF43223A61}" type="presOf" srcId="{8FBC53C9-A2DF-498B-AAD3-C7ACB433CF7C}" destId="{D7B3E155-5464-4B57-B5B2-A1FAD1E993FE}" srcOrd="0" destOrd="0" presId="urn:microsoft.com/office/officeart/2018/2/layout/IconVerticalSolidList"/>
    <dgm:cxn modelId="{C1190CBC-2D17-452D-ABBF-A81D90646077}" type="presOf" srcId="{9E5780FD-0F86-477D-9301-930E74B7B006}" destId="{637B0109-5595-44A9-B779-8B4007464D98}" srcOrd="0" destOrd="0" presId="urn:microsoft.com/office/officeart/2018/2/layout/IconVerticalSolidList"/>
    <dgm:cxn modelId="{4184F5BD-F551-4DDB-AB62-115010399733}" type="presOf" srcId="{0B00BD2A-7EF4-473E-A6AE-C671189ABB4A}" destId="{977D7534-CEAE-4E87-B96B-FCFE1127C82E}" srcOrd="0" destOrd="0" presId="urn:microsoft.com/office/officeart/2018/2/layout/IconVerticalSolidList"/>
    <dgm:cxn modelId="{1399C1DA-0501-423C-B9DC-133BBEB5247F}" type="presOf" srcId="{7D255073-F0C5-4C0C-BDA7-F99DFDDF376F}" destId="{CE0247F7-F284-4062-8825-10CED2D54CD6}" srcOrd="0" destOrd="0" presId="urn:microsoft.com/office/officeart/2018/2/layout/IconVerticalSolidList"/>
    <dgm:cxn modelId="{A8E094DE-CE07-458C-9A09-90D739C79C98}" srcId="{6D8E3854-0742-4D00-A1B5-C97F4ED71464}" destId="{7D255073-F0C5-4C0C-BDA7-F99DFDDF376F}" srcOrd="4" destOrd="0" parTransId="{7D33A27C-672F-4DA2-A58D-68D464E5B2B1}" sibTransId="{D7A96800-2B05-46C1-9397-E712B8B56CBE}"/>
    <dgm:cxn modelId="{D9E12551-090F-46B6-92FD-4E332A09E61A}" type="presParOf" srcId="{29418975-1D61-4D65-9932-A7319791B6EF}" destId="{578AF72D-ECFD-456D-847D-1D36101FAB9C}" srcOrd="0" destOrd="0" presId="urn:microsoft.com/office/officeart/2018/2/layout/IconVerticalSolidList"/>
    <dgm:cxn modelId="{53082ED1-46CA-4521-AF44-B1DC9BB7ABD9}" type="presParOf" srcId="{578AF72D-ECFD-456D-847D-1D36101FAB9C}" destId="{B78B051F-89B1-4289-BBF3-7BE76E7B1905}" srcOrd="0" destOrd="0" presId="urn:microsoft.com/office/officeart/2018/2/layout/IconVerticalSolidList"/>
    <dgm:cxn modelId="{A2AF192F-EC15-42CB-8EBD-C96B786A519A}" type="presParOf" srcId="{578AF72D-ECFD-456D-847D-1D36101FAB9C}" destId="{9DDB18D5-CE06-47A6-99D8-EEDC77DA9713}" srcOrd="1" destOrd="0" presId="urn:microsoft.com/office/officeart/2018/2/layout/IconVerticalSolidList"/>
    <dgm:cxn modelId="{7ADECBE9-2D75-48DB-94B9-16F52DD23428}" type="presParOf" srcId="{578AF72D-ECFD-456D-847D-1D36101FAB9C}" destId="{D6C91F8C-C5F3-4033-BFB2-4DB0C9D4B2F0}" srcOrd="2" destOrd="0" presId="urn:microsoft.com/office/officeart/2018/2/layout/IconVerticalSolidList"/>
    <dgm:cxn modelId="{15CA9505-AF84-488A-88BA-28CD4F1A6F26}" type="presParOf" srcId="{578AF72D-ECFD-456D-847D-1D36101FAB9C}" destId="{977D7534-CEAE-4E87-B96B-FCFE1127C82E}" srcOrd="3" destOrd="0" presId="urn:microsoft.com/office/officeart/2018/2/layout/IconVerticalSolidList"/>
    <dgm:cxn modelId="{F6EEA9B7-0518-4033-A0BE-76AB5CC28CB5}" type="presParOf" srcId="{29418975-1D61-4D65-9932-A7319791B6EF}" destId="{A6CF1F53-0F1A-4FA3-92AF-C899C8F14B4B}" srcOrd="1" destOrd="0" presId="urn:microsoft.com/office/officeart/2018/2/layout/IconVerticalSolidList"/>
    <dgm:cxn modelId="{70DD474E-7FAE-451A-800F-E17C02FD8E05}" type="presParOf" srcId="{29418975-1D61-4D65-9932-A7319791B6EF}" destId="{450BD703-3560-422C-9B5B-7D935AA3E8EE}" srcOrd="2" destOrd="0" presId="urn:microsoft.com/office/officeart/2018/2/layout/IconVerticalSolidList"/>
    <dgm:cxn modelId="{7AD718C5-64D8-4853-9495-99FC2F5A64D6}" type="presParOf" srcId="{450BD703-3560-422C-9B5B-7D935AA3E8EE}" destId="{17286D59-09C8-4C5A-9AAD-FEFA705E5702}" srcOrd="0" destOrd="0" presId="urn:microsoft.com/office/officeart/2018/2/layout/IconVerticalSolidList"/>
    <dgm:cxn modelId="{80C34C95-0A8A-44D1-8ADF-3939A442D78F}" type="presParOf" srcId="{450BD703-3560-422C-9B5B-7D935AA3E8EE}" destId="{45F3D71C-045C-4618-A387-8423C2E0B306}" srcOrd="1" destOrd="0" presId="urn:microsoft.com/office/officeart/2018/2/layout/IconVerticalSolidList"/>
    <dgm:cxn modelId="{5F461E57-071D-468D-A80E-851EBFABB81D}" type="presParOf" srcId="{450BD703-3560-422C-9B5B-7D935AA3E8EE}" destId="{A4F92EA1-B9AD-4009-99A5-2A4EED70F004}" srcOrd="2" destOrd="0" presId="urn:microsoft.com/office/officeart/2018/2/layout/IconVerticalSolidList"/>
    <dgm:cxn modelId="{856CB0DB-D48C-4A7D-B680-098BF555B76C}" type="presParOf" srcId="{450BD703-3560-422C-9B5B-7D935AA3E8EE}" destId="{8CC31F8E-EEFB-4CBA-9E16-DBB5D7353737}" srcOrd="3" destOrd="0" presId="urn:microsoft.com/office/officeart/2018/2/layout/IconVerticalSolidList"/>
    <dgm:cxn modelId="{63B2FCC0-BC4A-4AE4-A37B-F7CD2725D776}" type="presParOf" srcId="{29418975-1D61-4D65-9932-A7319791B6EF}" destId="{F0E19F9B-EE3A-4559-978D-FDE8FC526FB2}" srcOrd="3" destOrd="0" presId="urn:microsoft.com/office/officeart/2018/2/layout/IconVerticalSolidList"/>
    <dgm:cxn modelId="{EF48D307-5577-4B87-84B4-C4A7678A87E7}" type="presParOf" srcId="{29418975-1D61-4D65-9932-A7319791B6EF}" destId="{346E83F1-191A-4EAC-A657-85607994D8DB}" srcOrd="4" destOrd="0" presId="urn:microsoft.com/office/officeart/2018/2/layout/IconVerticalSolidList"/>
    <dgm:cxn modelId="{3D96E118-2CF4-4BE6-80F0-CE18DE68FB53}" type="presParOf" srcId="{346E83F1-191A-4EAC-A657-85607994D8DB}" destId="{5C0B574A-1FC8-4188-B51D-7F7413808D9E}" srcOrd="0" destOrd="0" presId="urn:microsoft.com/office/officeart/2018/2/layout/IconVerticalSolidList"/>
    <dgm:cxn modelId="{0F60F093-0A01-4569-8328-930DE80BBA82}" type="presParOf" srcId="{346E83F1-191A-4EAC-A657-85607994D8DB}" destId="{991239D1-88DF-44F1-9BAE-3190A133CDF5}" srcOrd="1" destOrd="0" presId="urn:microsoft.com/office/officeart/2018/2/layout/IconVerticalSolidList"/>
    <dgm:cxn modelId="{061AE866-3279-43BE-AA79-7C52385632F2}" type="presParOf" srcId="{346E83F1-191A-4EAC-A657-85607994D8DB}" destId="{6DA961C0-677B-401D-ABEF-04F166CA5F15}" srcOrd="2" destOrd="0" presId="urn:microsoft.com/office/officeart/2018/2/layout/IconVerticalSolidList"/>
    <dgm:cxn modelId="{E6BDBD55-8C41-4346-BDA0-4C2AF406FC4B}" type="presParOf" srcId="{346E83F1-191A-4EAC-A657-85607994D8DB}" destId="{D7B3E155-5464-4B57-B5B2-A1FAD1E993FE}" srcOrd="3" destOrd="0" presId="urn:microsoft.com/office/officeart/2018/2/layout/IconVerticalSolidList"/>
    <dgm:cxn modelId="{5E70DA88-5889-4409-9085-52919775972C}" type="presParOf" srcId="{29418975-1D61-4D65-9932-A7319791B6EF}" destId="{D256E908-F718-4858-B708-B6431AA36D57}" srcOrd="5" destOrd="0" presId="urn:microsoft.com/office/officeart/2018/2/layout/IconVerticalSolidList"/>
    <dgm:cxn modelId="{7ABBA95F-4336-4F56-AFD7-A108F064209E}" type="presParOf" srcId="{29418975-1D61-4D65-9932-A7319791B6EF}" destId="{A9D96C0A-DCCB-49E2-A552-B2E20FA02680}" srcOrd="6" destOrd="0" presId="urn:microsoft.com/office/officeart/2018/2/layout/IconVerticalSolidList"/>
    <dgm:cxn modelId="{7EFBE2A5-F3D3-4CEB-9B75-44E7DE215EED}" type="presParOf" srcId="{A9D96C0A-DCCB-49E2-A552-B2E20FA02680}" destId="{281A6B62-AA15-4968-9CFD-51092238349F}" srcOrd="0" destOrd="0" presId="urn:microsoft.com/office/officeart/2018/2/layout/IconVerticalSolidList"/>
    <dgm:cxn modelId="{E042E952-D26A-4F33-948C-F662719F24BB}" type="presParOf" srcId="{A9D96C0A-DCCB-49E2-A552-B2E20FA02680}" destId="{5D8DC85D-8FAA-404E-9435-6EAC37252178}" srcOrd="1" destOrd="0" presId="urn:microsoft.com/office/officeart/2018/2/layout/IconVerticalSolidList"/>
    <dgm:cxn modelId="{D95A4A48-BBE5-48F8-BA79-689809E9DFBC}" type="presParOf" srcId="{A9D96C0A-DCCB-49E2-A552-B2E20FA02680}" destId="{DDACD909-98E2-4737-BDC0-B3B219A4ADB7}" srcOrd="2" destOrd="0" presId="urn:microsoft.com/office/officeart/2018/2/layout/IconVerticalSolidList"/>
    <dgm:cxn modelId="{8ECE6648-BA0D-4956-B94C-B405FBF37AE7}" type="presParOf" srcId="{A9D96C0A-DCCB-49E2-A552-B2E20FA02680}" destId="{2206CFCC-1774-4827-B3A8-59125DE8ED7F}" srcOrd="3" destOrd="0" presId="urn:microsoft.com/office/officeart/2018/2/layout/IconVerticalSolidList"/>
    <dgm:cxn modelId="{243286D7-061F-4178-842B-6B39A754C005}" type="presParOf" srcId="{29418975-1D61-4D65-9932-A7319791B6EF}" destId="{1C01DB4B-C968-423A-B8B0-52D6455CE7B6}" srcOrd="7" destOrd="0" presId="urn:microsoft.com/office/officeart/2018/2/layout/IconVerticalSolidList"/>
    <dgm:cxn modelId="{A6000EB1-9E19-4392-A10D-71823F89F864}" type="presParOf" srcId="{29418975-1D61-4D65-9932-A7319791B6EF}" destId="{F395A002-A1A9-487D-BC45-E5B8A7D5664F}" srcOrd="8" destOrd="0" presId="urn:microsoft.com/office/officeart/2018/2/layout/IconVerticalSolidList"/>
    <dgm:cxn modelId="{2F2C72E3-4F97-4A11-9E75-1297D31C5BF2}" type="presParOf" srcId="{F395A002-A1A9-487D-BC45-E5B8A7D5664F}" destId="{F7D061AE-83EE-4605-8364-975A781C01A5}" srcOrd="0" destOrd="0" presId="urn:microsoft.com/office/officeart/2018/2/layout/IconVerticalSolidList"/>
    <dgm:cxn modelId="{08726FA9-3A46-4EFB-AF66-C3E938744E87}" type="presParOf" srcId="{F395A002-A1A9-487D-BC45-E5B8A7D5664F}" destId="{A9DE2003-683F-4E0A-8687-701E4E92001F}" srcOrd="1" destOrd="0" presId="urn:microsoft.com/office/officeart/2018/2/layout/IconVerticalSolidList"/>
    <dgm:cxn modelId="{45BC6B86-8151-4506-A2F3-0DCE28128315}" type="presParOf" srcId="{F395A002-A1A9-487D-BC45-E5B8A7D5664F}" destId="{51C85F1A-C49E-4100-8B4F-92D74251C4E8}" srcOrd="2" destOrd="0" presId="urn:microsoft.com/office/officeart/2018/2/layout/IconVerticalSolidList"/>
    <dgm:cxn modelId="{C1AEFA9A-2C14-4FCA-A355-23A0A90711B8}" type="presParOf" srcId="{F395A002-A1A9-487D-BC45-E5B8A7D5664F}" destId="{CE0247F7-F284-4062-8825-10CED2D54CD6}" srcOrd="3" destOrd="0" presId="urn:microsoft.com/office/officeart/2018/2/layout/IconVerticalSolidList"/>
    <dgm:cxn modelId="{EA01E656-7AD6-44D3-B024-25EDCEDCD855}" type="presParOf" srcId="{29418975-1D61-4D65-9932-A7319791B6EF}" destId="{49119661-F9C3-4182-9629-C32BD331F28C}" srcOrd="9" destOrd="0" presId="urn:microsoft.com/office/officeart/2018/2/layout/IconVerticalSolidList"/>
    <dgm:cxn modelId="{87A3B9A1-F374-4BA7-8E88-2400E03E0077}" type="presParOf" srcId="{29418975-1D61-4D65-9932-A7319791B6EF}" destId="{4DDE77D6-C762-4428-ADC2-4D5300F95454}" srcOrd="10" destOrd="0" presId="urn:microsoft.com/office/officeart/2018/2/layout/IconVerticalSolidList"/>
    <dgm:cxn modelId="{E8BE86F0-434B-45AF-8E15-CC042E575217}" type="presParOf" srcId="{4DDE77D6-C762-4428-ADC2-4D5300F95454}" destId="{01E054E9-1300-4828-8253-BDE7014CFB7A}" srcOrd="0" destOrd="0" presId="urn:microsoft.com/office/officeart/2018/2/layout/IconVerticalSolidList"/>
    <dgm:cxn modelId="{83181C8A-AC12-4D34-90A4-3E7F85881050}" type="presParOf" srcId="{4DDE77D6-C762-4428-ADC2-4D5300F95454}" destId="{BCDBB904-35D8-4767-B747-9F998D93C52D}" srcOrd="1" destOrd="0" presId="urn:microsoft.com/office/officeart/2018/2/layout/IconVerticalSolidList"/>
    <dgm:cxn modelId="{6223ED8F-3C07-4D90-AF79-5B2932F0517D}" type="presParOf" srcId="{4DDE77D6-C762-4428-ADC2-4D5300F95454}" destId="{91F3C1CD-D832-46F5-B7F1-946338853EA8}" srcOrd="2" destOrd="0" presId="urn:microsoft.com/office/officeart/2018/2/layout/IconVerticalSolidList"/>
    <dgm:cxn modelId="{EBBAF939-38D9-4CDC-B193-5BB74E247AA5}" type="presParOf" srcId="{4DDE77D6-C762-4428-ADC2-4D5300F95454}" destId="{637B0109-5595-44A9-B779-8B4007464D9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3F72067-F92B-4B4A-9000-2C660DCD3EE9}"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038788F2-10B4-48C6-9039-3BB352C2192A}">
      <dgm:prSet/>
      <dgm:spPr/>
      <dgm:t>
        <a:bodyPr/>
        <a:lstStyle/>
        <a:p>
          <a:r>
            <a:rPr lang="en-US"/>
            <a:t>Germany:</a:t>
          </a:r>
        </a:p>
      </dgm:t>
    </dgm:pt>
    <dgm:pt modelId="{451DF107-6333-49B2-AE05-BF3D059D3067}" type="parTrans" cxnId="{654207AA-2403-4810-AC3E-1445C545DE90}">
      <dgm:prSet/>
      <dgm:spPr/>
      <dgm:t>
        <a:bodyPr/>
        <a:lstStyle/>
        <a:p>
          <a:endParaRPr lang="en-US"/>
        </a:p>
      </dgm:t>
    </dgm:pt>
    <dgm:pt modelId="{BBB0F0DF-8E1D-474F-A9FD-088A8CA47118}" type="sibTrans" cxnId="{654207AA-2403-4810-AC3E-1445C545DE90}">
      <dgm:prSet/>
      <dgm:spPr/>
      <dgm:t>
        <a:bodyPr/>
        <a:lstStyle/>
        <a:p>
          <a:endParaRPr lang="en-US"/>
        </a:p>
      </dgm:t>
    </dgm:pt>
    <dgm:pt modelId="{C3B0B149-FF97-47B9-ABDA-B6D6CFB2450F}">
      <dgm:prSet custT="1"/>
      <dgm:spPr/>
      <dgm:t>
        <a:bodyPr/>
        <a:lstStyle/>
        <a:p>
          <a:r>
            <a:rPr lang="en-US" sz="1800" dirty="0"/>
            <a:t>a country in Western Europe with capital Berlin, borders Denmark, Poland, the Czech Republic, Switzerland, Belgium and the Netherlands (Hooker, 2012) and population 84,482,267 (</a:t>
          </a:r>
          <a:r>
            <a:rPr lang="en-US" sz="1800" dirty="0" err="1"/>
            <a:t>Destatis</a:t>
          </a:r>
          <a:r>
            <a:rPr lang="en-US" sz="1800" dirty="0"/>
            <a:t>, 2023). </a:t>
          </a:r>
        </a:p>
        <a:p>
          <a:endParaRPr lang="en-US" sz="1200" dirty="0"/>
        </a:p>
      </dgm:t>
    </dgm:pt>
    <dgm:pt modelId="{BC907A56-7443-4642-BEFE-CFA6B5E3264C}" type="parTrans" cxnId="{B72FE28C-CE11-41FD-84E3-830F2379984D}">
      <dgm:prSet/>
      <dgm:spPr/>
      <dgm:t>
        <a:bodyPr/>
        <a:lstStyle/>
        <a:p>
          <a:endParaRPr lang="en-US"/>
        </a:p>
      </dgm:t>
    </dgm:pt>
    <dgm:pt modelId="{5F4F1D4A-3A15-47FE-8751-ADC727956140}" type="sibTrans" cxnId="{B72FE28C-CE11-41FD-84E3-830F2379984D}">
      <dgm:prSet/>
      <dgm:spPr/>
      <dgm:t>
        <a:bodyPr/>
        <a:lstStyle/>
        <a:p>
          <a:endParaRPr lang="en-US"/>
        </a:p>
      </dgm:t>
    </dgm:pt>
    <dgm:pt modelId="{0345BA37-12D1-438D-903B-253725073104}">
      <dgm:prSet custT="1"/>
      <dgm:spPr/>
      <dgm:t>
        <a:bodyPr/>
        <a:lstStyle/>
        <a:p>
          <a:r>
            <a:rPr lang="en-US" sz="1800" dirty="0"/>
            <a:t>the fourth largest economy in the world by gross domestic product as a developed nation (Pew Research Center, 2022)</a:t>
          </a:r>
        </a:p>
        <a:p>
          <a:endParaRPr lang="en-US" sz="1200" dirty="0"/>
        </a:p>
      </dgm:t>
    </dgm:pt>
    <dgm:pt modelId="{2A4E0618-CE81-473C-827E-8FEC068615F5}" type="parTrans" cxnId="{490AE175-4A4B-429C-8D8D-00BDFE652C13}">
      <dgm:prSet/>
      <dgm:spPr/>
      <dgm:t>
        <a:bodyPr/>
        <a:lstStyle/>
        <a:p>
          <a:endParaRPr lang="en-US"/>
        </a:p>
      </dgm:t>
    </dgm:pt>
    <dgm:pt modelId="{183EE4F6-3A3B-4A21-A4C3-D3311A2442D6}" type="sibTrans" cxnId="{490AE175-4A4B-429C-8D8D-00BDFE652C13}">
      <dgm:prSet/>
      <dgm:spPr/>
      <dgm:t>
        <a:bodyPr/>
        <a:lstStyle/>
        <a:p>
          <a:endParaRPr lang="en-US"/>
        </a:p>
      </dgm:t>
    </dgm:pt>
    <dgm:pt modelId="{17F8E3D7-1EE5-4697-8454-CC1B485B6EC2}">
      <dgm:prSet custT="1"/>
      <dgm:spPr/>
      <dgm:t>
        <a:bodyPr/>
        <a:lstStyle/>
        <a:p>
          <a:r>
            <a:rPr lang="en-US" sz="1800" dirty="0"/>
            <a:t>official language German</a:t>
          </a:r>
        </a:p>
        <a:p>
          <a:endParaRPr lang="en-US" sz="1200" dirty="0"/>
        </a:p>
      </dgm:t>
    </dgm:pt>
    <dgm:pt modelId="{7D421D87-993E-445E-AA8D-95879A1E7819}" type="parTrans" cxnId="{3EB0B375-28C4-420B-AFDE-7C557B41A81B}">
      <dgm:prSet/>
      <dgm:spPr/>
      <dgm:t>
        <a:bodyPr/>
        <a:lstStyle/>
        <a:p>
          <a:endParaRPr lang="en-US"/>
        </a:p>
      </dgm:t>
    </dgm:pt>
    <dgm:pt modelId="{4D16CCF7-046E-489F-BA3B-D9DBCC635CC4}" type="sibTrans" cxnId="{3EB0B375-28C4-420B-AFDE-7C557B41A81B}">
      <dgm:prSet/>
      <dgm:spPr/>
      <dgm:t>
        <a:bodyPr/>
        <a:lstStyle/>
        <a:p>
          <a:endParaRPr lang="en-US"/>
        </a:p>
      </dgm:t>
    </dgm:pt>
    <dgm:pt modelId="{AAECA130-EA60-4249-9659-620B164F4A81}">
      <dgm:prSet custT="1"/>
      <dgm:spPr/>
      <dgm:t>
        <a:bodyPr/>
        <a:lstStyle/>
        <a:p>
          <a:r>
            <a:rPr lang="en-US" sz="1800" dirty="0"/>
            <a:t>over 60% Christian (Catholic and Protestant); Muslims 2-4%; approximately 35% non-religious (The German Way &amp; More, 2023)</a:t>
          </a:r>
        </a:p>
        <a:p>
          <a:endParaRPr lang="en-US" sz="1200" dirty="0"/>
        </a:p>
      </dgm:t>
    </dgm:pt>
    <dgm:pt modelId="{98D970E1-ACFE-4A74-88A8-026214A61913}" type="parTrans" cxnId="{F818D10B-1BB9-45FB-B02F-74DE4A7E8148}">
      <dgm:prSet/>
      <dgm:spPr/>
      <dgm:t>
        <a:bodyPr/>
        <a:lstStyle/>
        <a:p>
          <a:endParaRPr lang="en-US"/>
        </a:p>
      </dgm:t>
    </dgm:pt>
    <dgm:pt modelId="{01065843-7705-4BD6-BEF6-CCC70B8AF589}" type="sibTrans" cxnId="{F818D10B-1BB9-45FB-B02F-74DE4A7E8148}">
      <dgm:prSet/>
      <dgm:spPr/>
      <dgm:t>
        <a:bodyPr/>
        <a:lstStyle/>
        <a:p>
          <a:endParaRPr lang="en-US"/>
        </a:p>
      </dgm:t>
    </dgm:pt>
    <dgm:pt modelId="{5FC56417-95BE-40C3-B5EE-B033DB623B62}">
      <dgm:prSet custT="1"/>
      <dgm:spPr/>
      <dgm:t>
        <a:bodyPr/>
        <a:lstStyle/>
        <a:p>
          <a:r>
            <a:rPr lang="en-US" sz="1800" dirty="0"/>
            <a:t>fourth largest economy in the world after the US, China and Japan and the largest economy in Europe (Deutschland.de, 2023) - high purchasing power of the citizens </a:t>
          </a:r>
        </a:p>
        <a:p>
          <a:endParaRPr lang="en-US" sz="1200" dirty="0"/>
        </a:p>
      </dgm:t>
    </dgm:pt>
    <dgm:pt modelId="{47EA67F6-22B4-40BB-91ED-F48E9F837481}" type="parTrans" cxnId="{E02F53E7-F33C-4BA6-979E-5D6CA55F92FE}">
      <dgm:prSet/>
      <dgm:spPr/>
      <dgm:t>
        <a:bodyPr/>
        <a:lstStyle/>
        <a:p>
          <a:endParaRPr lang="en-US"/>
        </a:p>
      </dgm:t>
    </dgm:pt>
    <dgm:pt modelId="{F4EF21FE-49FC-4D01-87A6-769B29191911}" type="sibTrans" cxnId="{E02F53E7-F33C-4BA6-979E-5D6CA55F92FE}">
      <dgm:prSet/>
      <dgm:spPr/>
      <dgm:t>
        <a:bodyPr/>
        <a:lstStyle/>
        <a:p>
          <a:endParaRPr lang="en-US"/>
        </a:p>
      </dgm:t>
    </dgm:pt>
    <dgm:pt modelId="{C39F4DC9-96F3-4B38-AF0A-58E5DE0F1BC6}">
      <dgm:prSet custT="1"/>
      <dgm:spPr/>
      <dgm:t>
        <a:bodyPr/>
        <a:lstStyle/>
        <a:p>
          <a:r>
            <a:rPr lang="en-US" sz="1800" dirty="0"/>
            <a:t>2022 exported goods worth €1,576 billion (Deutschland.de, 2023).</a:t>
          </a:r>
        </a:p>
        <a:p>
          <a:endParaRPr lang="en-US" sz="1200" dirty="0"/>
        </a:p>
      </dgm:t>
    </dgm:pt>
    <dgm:pt modelId="{AFD3A5B3-1A80-4CD9-8C0F-7548C612565A}" type="parTrans" cxnId="{343DFEE7-2386-49B1-8A94-2CD8EC062D29}">
      <dgm:prSet/>
      <dgm:spPr/>
      <dgm:t>
        <a:bodyPr/>
        <a:lstStyle/>
        <a:p>
          <a:endParaRPr lang="en-US"/>
        </a:p>
      </dgm:t>
    </dgm:pt>
    <dgm:pt modelId="{6DECA0C6-3F04-4E1F-97E2-B5272398E23C}" type="sibTrans" cxnId="{343DFEE7-2386-49B1-8A94-2CD8EC062D29}">
      <dgm:prSet/>
      <dgm:spPr/>
      <dgm:t>
        <a:bodyPr/>
        <a:lstStyle/>
        <a:p>
          <a:endParaRPr lang="en-US"/>
        </a:p>
      </dgm:t>
    </dgm:pt>
    <dgm:pt modelId="{97A159BB-6135-4412-ADA4-1EE97FC85F45}">
      <dgm:prSet custT="1"/>
      <dgm:spPr/>
      <dgm:t>
        <a:bodyPr/>
        <a:lstStyle/>
        <a:p>
          <a:r>
            <a:rPr lang="en-US" sz="1800" dirty="0"/>
            <a:t>The services sector accounts for 70% of the country's GDP (KPMG, 2023).</a:t>
          </a:r>
        </a:p>
        <a:p>
          <a:endParaRPr lang="en-US" sz="1200" dirty="0"/>
        </a:p>
      </dgm:t>
    </dgm:pt>
    <dgm:pt modelId="{D5625C94-30C3-4CEB-92A8-CFBA63DBDF6C}" type="parTrans" cxnId="{187B0A69-BEC8-49B0-B1C9-F2789FCBFE66}">
      <dgm:prSet/>
      <dgm:spPr/>
      <dgm:t>
        <a:bodyPr/>
        <a:lstStyle/>
        <a:p>
          <a:endParaRPr lang="en-US"/>
        </a:p>
      </dgm:t>
    </dgm:pt>
    <dgm:pt modelId="{DE117B1E-65B4-4F01-AD0F-EF91525BBB31}" type="sibTrans" cxnId="{187B0A69-BEC8-49B0-B1C9-F2789FCBFE66}">
      <dgm:prSet/>
      <dgm:spPr/>
      <dgm:t>
        <a:bodyPr/>
        <a:lstStyle/>
        <a:p>
          <a:endParaRPr lang="en-US"/>
        </a:p>
      </dgm:t>
    </dgm:pt>
    <dgm:pt modelId="{4E46BA12-1E7B-4ABE-9959-8996FB15540D}" type="pres">
      <dgm:prSet presAssocID="{73F72067-F92B-4B4A-9000-2C660DCD3EE9}" presName="vert0" presStyleCnt="0">
        <dgm:presLayoutVars>
          <dgm:dir/>
          <dgm:animOne val="branch"/>
          <dgm:animLvl val="lvl"/>
        </dgm:presLayoutVars>
      </dgm:prSet>
      <dgm:spPr/>
    </dgm:pt>
    <dgm:pt modelId="{762A8A8A-F38B-465A-9AAA-6C2F7E01FF98}" type="pres">
      <dgm:prSet presAssocID="{038788F2-10B4-48C6-9039-3BB352C2192A}" presName="thickLine" presStyleLbl="alignNode1" presStyleIdx="0" presStyleCnt="1" custLinFactNeighborY="839"/>
      <dgm:spPr/>
    </dgm:pt>
    <dgm:pt modelId="{F2B1C11E-FD43-4526-85FE-4F7855874233}" type="pres">
      <dgm:prSet presAssocID="{038788F2-10B4-48C6-9039-3BB352C2192A}" presName="horz1" presStyleCnt="0"/>
      <dgm:spPr/>
    </dgm:pt>
    <dgm:pt modelId="{265584CF-3C84-44B4-84DE-96C292DAA2F8}" type="pres">
      <dgm:prSet presAssocID="{038788F2-10B4-48C6-9039-3BB352C2192A}" presName="tx1" presStyleLbl="revTx" presStyleIdx="0" presStyleCnt="8"/>
      <dgm:spPr/>
    </dgm:pt>
    <dgm:pt modelId="{AE0845F9-6B11-462A-A998-AEDE282B0303}" type="pres">
      <dgm:prSet presAssocID="{038788F2-10B4-48C6-9039-3BB352C2192A}" presName="vert1" presStyleCnt="0"/>
      <dgm:spPr/>
    </dgm:pt>
    <dgm:pt modelId="{C06D09E6-AC1A-4167-8F49-4048EFBC738B}" type="pres">
      <dgm:prSet presAssocID="{C3B0B149-FF97-47B9-ABDA-B6D6CFB2450F}" presName="vertSpace2a" presStyleCnt="0"/>
      <dgm:spPr/>
    </dgm:pt>
    <dgm:pt modelId="{45514176-C086-48CA-8EFA-302E13B78C9D}" type="pres">
      <dgm:prSet presAssocID="{C3B0B149-FF97-47B9-ABDA-B6D6CFB2450F}" presName="horz2" presStyleCnt="0"/>
      <dgm:spPr/>
    </dgm:pt>
    <dgm:pt modelId="{43056E87-29A0-4286-855C-9D8FFF030161}" type="pres">
      <dgm:prSet presAssocID="{C3B0B149-FF97-47B9-ABDA-B6D6CFB2450F}" presName="horzSpace2" presStyleCnt="0"/>
      <dgm:spPr/>
    </dgm:pt>
    <dgm:pt modelId="{126F1545-5F7C-455B-B60F-6E79A6A0F8F2}" type="pres">
      <dgm:prSet presAssocID="{C3B0B149-FF97-47B9-ABDA-B6D6CFB2450F}" presName="tx2" presStyleLbl="revTx" presStyleIdx="1" presStyleCnt="8" custScaleY="147819"/>
      <dgm:spPr/>
    </dgm:pt>
    <dgm:pt modelId="{94AB7EBA-9E33-4C8B-AC6B-B8D56D4DC3D5}" type="pres">
      <dgm:prSet presAssocID="{C3B0B149-FF97-47B9-ABDA-B6D6CFB2450F}" presName="vert2" presStyleCnt="0"/>
      <dgm:spPr/>
    </dgm:pt>
    <dgm:pt modelId="{485AA36E-5013-4C6F-8B82-28304E6D9300}" type="pres">
      <dgm:prSet presAssocID="{C3B0B149-FF97-47B9-ABDA-B6D6CFB2450F}" presName="thinLine2b" presStyleLbl="callout" presStyleIdx="0" presStyleCnt="7"/>
      <dgm:spPr/>
    </dgm:pt>
    <dgm:pt modelId="{612E5F2A-0A19-428B-B72C-5FBB1629DA31}" type="pres">
      <dgm:prSet presAssocID="{C3B0B149-FF97-47B9-ABDA-B6D6CFB2450F}" presName="vertSpace2b" presStyleCnt="0"/>
      <dgm:spPr/>
    </dgm:pt>
    <dgm:pt modelId="{88A5F8CA-28F3-4B8B-95A3-69D92B850B04}" type="pres">
      <dgm:prSet presAssocID="{0345BA37-12D1-438D-903B-253725073104}" presName="horz2" presStyleCnt="0"/>
      <dgm:spPr/>
    </dgm:pt>
    <dgm:pt modelId="{F570E57D-123B-4140-A042-A3C36015387F}" type="pres">
      <dgm:prSet presAssocID="{0345BA37-12D1-438D-903B-253725073104}" presName="horzSpace2" presStyleCnt="0"/>
      <dgm:spPr/>
    </dgm:pt>
    <dgm:pt modelId="{886B5873-4236-4AA2-A856-DCF13E7A2D80}" type="pres">
      <dgm:prSet presAssocID="{0345BA37-12D1-438D-903B-253725073104}" presName="tx2" presStyleLbl="revTx" presStyleIdx="2" presStyleCnt="8"/>
      <dgm:spPr/>
    </dgm:pt>
    <dgm:pt modelId="{68A815E4-5696-436C-A4C4-23826689C218}" type="pres">
      <dgm:prSet presAssocID="{0345BA37-12D1-438D-903B-253725073104}" presName="vert2" presStyleCnt="0"/>
      <dgm:spPr/>
    </dgm:pt>
    <dgm:pt modelId="{AB03DA51-B26B-45A4-BAC1-4669A3562001}" type="pres">
      <dgm:prSet presAssocID="{0345BA37-12D1-438D-903B-253725073104}" presName="thinLine2b" presStyleLbl="callout" presStyleIdx="1" presStyleCnt="7"/>
      <dgm:spPr/>
    </dgm:pt>
    <dgm:pt modelId="{C2A6BD5E-472A-44EE-B4D8-47AAF982BAB4}" type="pres">
      <dgm:prSet presAssocID="{0345BA37-12D1-438D-903B-253725073104}" presName="vertSpace2b" presStyleCnt="0"/>
      <dgm:spPr/>
    </dgm:pt>
    <dgm:pt modelId="{F4CB0A00-624A-4626-A7EC-2E971F4F60F3}" type="pres">
      <dgm:prSet presAssocID="{17F8E3D7-1EE5-4697-8454-CC1B485B6EC2}" presName="horz2" presStyleCnt="0"/>
      <dgm:spPr/>
    </dgm:pt>
    <dgm:pt modelId="{AC43D846-9D94-4332-9FC0-FB77F27AE895}" type="pres">
      <dgm:prSet presAssocID="{17F8E3D7-1EE5-4697-8454-CC1B485B6EC2}" presName="horzSpace2" presStyleCnt="0"/>
      <dgm:spPr/>
    </dgm:pt>
    <dgm:pt modelId="{759E7072-7CB3-4012-B2C9-E7C6C989B452}" type="pres">
      <dgm:prSet presAssocID="{17F8E3D7-1EE5-4697-8454-CC1B485B6EC2}" presName="tx2" presStyleLbl="revTx" presStyleIdx="3" presStyleCnt="8" custScaleY="74145"/>
      <dgm:spPr/>
    </dgm:pt>
    <dgm:pt modelId="{B75A1052-4AF7-482C-B74E-749DC0232F40}" type="pres">
      <dgm:prSet presAssocID="{17F8E3D7-1EE5-4697-8454-CC1B485B6EC2}" presName="vert2" presStyleCnt="0"/>
      <dgm:spPr/>
    </dgm:pt>
    <dgm:pt modelId="{5A51684E-1DAE-46BC-9AA3-3E3F50DCD00E}" type="pres">
      <dgm:prSet presAssocID="{17F8E3D7-1EE5-4697-8454-CC1B485B6EC2}" presName="thinLine2b" presStyleLbl="callout" presStyleIdx="2" presStyleCnt="7"/>
      <dgm:spPr/>
    </dgm:pt>
    <dgm:pt modelId="{FC296709-4233-4DAD-9B2D-FA6510AA8847}" type="pres">
      <dgm:prSet presAssocID="{17F8E3D7-1EE5-4697-8454-CC1B485B6EC2}" presName="vertSpace2b" presStyleCnt="0"/>
      <dgm:spPr/>
    </dgm:pt>
    <dgm:pt modelId="{FBCE75AD-DE84-4CBC-A3A5-DEE5FC778FC1}" type="pres">
      <dgm:prSet presAssocID="{AAECA130-EA60-4249-9659-620B164F4A81}" presName="horz2" presStyleCnt="0"/>
      <dgm:spPr/>
    </dgm:pt>
    <dgm:pt modelId="{07318F13-D03E-4850-869D-A853B8233DB6}" type="pres">
      <dgm:prSet presAssocID="{AAECA130-EA60-4249-9659-620B164F4A81}" presName="horzSpace2" presStyleCnt="0"/>
      <dgm:spPr/>
    </dgm:pt>
    <dgm:pt modelId="{E7BFE1CD-5D86-4B32-997A-B506D183A97A}" type="pres">
      <dgm:prSet presAssocID="{AAECA130-EA60-4249-9659-620B164F4A81}" presName="tx2" presStyleLbl="revTx" presStyleIdx="4" presStyleCnt="8"/>
      <dgm:spPr/>
    </dgm:pt>
    <dgm:pt modelId="{8BABEEBF-D44D-417F-A0BC-C218FB9768ED}" type="pres">
      <dgm:prSet presAssocID="{AAECA130-EA60-4249-9659-620B164F4A81}" presName="vert2" presStyleCnt="0"/>
      <dgm:spPr/>
    </dgm:pt>
    <dgm:pt modelId="{26F4C83A-F8B8-41F1-A4DB-AD014E100435}" type="pres">
      <dgm:prSet presAssocID="{AAECA130-EA60-4249-9659-620B164F4A81}" presName="thinLine2b" presStyleLbl="callout" presStyleIdx="3" presStyleCnt="7"/>
      <dgm:spPr/>
    </dgm:pt>
    <dgm:pt modelId="{CD1288FB-AC1C-4F6B-BC85-70AAC83F6FD0}" type="pres">
      <dgm:prSet presAssocID="{AAECA130-EA60-4249-9659-620B164F4A81}" presName="vertSpace2b" presStyleCnt="0"/>
      <dgm:spPr/>
    </dgm:pt>
    <dgm:pt modelId="{07F00753-60C1-4495-8B8A-6430D681BF34}" type="pres">
      <dgm:prSet presAssocID="{5FC56417-95BE-40C3-B5EE-B033DB623B62}" presName="horz2" presStyleCnt="0"/>
      <dgm:spPr/>
    </dgm:pt>
    <dgm:pt modelId="{43465171-BF71-4CE4-9062-616A20AB647D}" type="pres">
      <dgm:prSet presAssocID="{5FC56417-95BE-40C3-B5EE-B033DB623B62}" presName="horzSpace2" presStyleCnt="0"/>
      <dgm:spPr/>
    </dgm:pt>
    <dgm:pt modelId="{FABBFD99-3DE6-4EE0-A97E-8E4F8A9B5B7A}" type="pres">
      <dgm:prSet presAssocID="{5FC56417-95BE-40C3-B5EE-B033DB623B62}" presName="tx2" presStyleLbl="revTx" presStyleIdx="5" presStyleCnt="8"/>
      <dgm:spPr/>
    </dgm:pt>
    <dgm:pt modelId="{36C3763E-8056-4803-9648-51463723226A}" type="pres">
      <dgm:prSet presAssocID="{5FC56417-95BE-40C3-B5EE-B033DB623B62}" presName="vert2" presStyleCnt="0"/>
      <dgm:spPr/>
    </dgm:pt>
    <dgm:pt modelId="{014BE58E-0271-435C-8FD7-6B4CD753DB9E}" type="pres">
      <dgm:prSet presAssocID="{5FC56417-95BE-40C3-B5EE-B033DB623B62}" presName="thinLine2b" presStyleLbl="callout" presStyleIdx="4" presStyleCnt="7"/>
      <dgm:spPr/>
    </dgm:pt>
    <dgm:pt modelId="{7218689F-1689-4812-8419-0788BD922AF4}" type="pres">
      <dgm:prSet presAssocID="{5FC56417-95BE-40C3-B5EE-B033DB623B62}" presName="vertSpace2b" presStyleCnt="0"/>
      <dgm:spPr/>
    </dgm:pt>
    <dgm:pt modelId="{1A69A37B-289D-4EE0-8BFB-2438CBEAC9E4}" type="pres">
      <dgm:prSet presAssocID="{C39F4DC9-96F3-4B38-AF0A-58E5DE0F1BC6}" presName="horz2" presStyleCnt="0"/>
      <dgm:spPr/>
    </dgm:pt>
    <dgm:pt modelId="{940260B5-CCCD-4A25-AA19-76C3E9E2D688}" type="pres">
      <dgm:prSet presAssocID="{C39F4DC9-96F3-4B38-AF0A-58E5DE0F1BC6}" presName="horzSpace2" presStyleCnt="0"/>
      <dgm:spPr/>
    </dgm:pt>
    <dgm:pt modelId="{7823A11B-C1EC-47FF-99C6-02FF01C5C469}" type="pres">
      <dgm:prSet presAssocID="{C39F4DC9-96F3-4B38-AF0A-58E5DE0F1BC6}" presName="tx2" presStyleLbl="revTx" presStyleIdx="6" presStyleCnt="8"/>
      <dgm:spPr/>
    </dgm:pt>
    <dgm:pt modelId="{F37D61E7-6516-4D7C-A33C-206007B04FA4}" type="pres">
      <dgm:prSet presAssocID="{C39F4DC9-96F3-4B38-AF0A-58E5DE0F1BC6}" presName="vert2" presStyleCnt="0"/>
      <dgm:spPr/>
    </dgm:pt>
    <dgm:pt modelId="{36DED3D5-BA2E-4A81-8AD3-9E9C253A04FD}" type="pres">
      <dgm:prSet presAssocID="{C39F4DC9-96F3-4B38-AF0A-58E5DE0F1BC6}" presName="thinLine2b" presStyleLbl="callout" presStyleIdx="5" presStyleCnt="7"/>
      <dgm:spPr/>
    </dgm:pt>
    <dgm:pt modelId="{611C7611-2CE9-417A-AB62-EA3E1A16D656}" type="pres">
      <dgm:prSet presAssocID="{C39F4DC9-96F3-4B38-AF0A-58E5DE0F1BC6}" presName="vertSpace2b" presStyleCnt="0"/>
      <dgm:spPr/>
    </dgm:pt>
    <dgm:pt modelId="{FEB4CDE5-386D-4E0E-8D9E-CD6AFD9F5EB1}" type="pres">
      <dgm:prSet presAssocID="{97A159BB-6135-4412-ADA4-1EE97FC85F45}" presName="horz2" presStyleCnt="0"/>
      <dgm:spPr/>
    </dgm:pt>
    <dgm:pt modelId="{2407C908-A833-4C68-A8BB-286BF59D42A2}" type="pres">
      <dgm:prSet presAssocID="{97A159BB-6135-4412-ADA4-1EE97FC85F45}" presName="horzSpace2" presStyleCnt="0"/>
      <dgm:spPr/>
    </dgm:pt>
    <dgm:pt modelId="{E3C67368-0A60-4F98-9C2A-86EC98BFAF92}" type="pres">
      <dgm:prSet presAssocID="{97A159BB-6135-4412-ADA4-1EE97FC85F45}" presName="tx2" presStyleLbl="revTx" presStyleIdx="7" presStyleCnt="8"/>
      <dgm:spPr/>
    </dgm:pt>
    <dgm:pt modelId="{B4F6C810-9676-4E83-9286-D22448C632E0}" type="pres">
      <dgm:prSet presAssocID="{97A159BB-6135-4412-ADA4-1EE97FC85F45}" presName="vert2" presStyleCnt="0"/>
      <dgm:spPr/>
    </dgm:pt>
    <dgm:pt modelId="{5CAFBC95-544F-4228-A5EC-00DC39360115}" type="pres">
      <dgm:prSet presAssocID="{97A159BB-6135-4412-ADA4-1EE97FC85F45}" presName="thinLine2b" presStyleLbl="callout" presStyleIdx="6" presStyleCnt="7"/>
      <dgm:spPr/>
    </dgm:pt>
    <dgm:pt modelId="{6983D9DD-4AFB-42A9-9005-19F6AC7E1C9F}" type="pres">
      <dgm:prSet presAssocID="{97A159BB-6135-4412-ADA4-1EE97FC85F45}" presName="vertSpace2b" presStyleCnt="0"/>
      <dgm:spPr/>
    </dgm:pt>
  </dgm:ptLst>
  <dgm:cxnLst>
    <dgm:cxn modelId="{B2004209-8A6D-4A50-8A46-1744164E9D4B}" type="presOf" srcId="{5FC56417-95BE-40C3-B5EE-B033DB623B62}" destId="{FABBFD99-3DE6-4EE0-A97E-8E4F8A9B5B7A}" srcOrd="0" destOrd="0" presId="urn:microsoft.com/office/officeart/2008/layout/LinedList"/>
    <dgm:cxn modelId="{F818D10B-1BB9-45FB-B02F-74DE4A7E8148}" srcId="{038788F2-10B4-48C6-9039-3BB352C2192A}" destId="{AAECA130-EA60-4249-9659-620B164F4A81}" srcOrd="3" destOrd="0" parTransId="{98D970E1-ACFE-4A74-88A8-026214A61913}" sibTransId="{01065843-7705-4BD6-BEF6-CCC70B8AF589}"/>
    <dgm:cxn modelId="{1EAC9623-4F32-4796-8080-CB143F544FCF}" type="presOf" srcId="{038788F2-10B4-48C6-9039-3BB352C2192A}" destId="{265584CF-3C84-44B4-84DE-96C292DAA2F8}" srcOrd="0" destOrd="0" presId="urn:microsoft.com/office/officeart/2008/layout/LinedList"/>
    <dgm:cxn modelId="{B83C9E25-6613-46FD-BBB6-86F3C4E74454}" type="presOf" srcId="{C39F4DC9-96F3-4B38-AF0A-58E5DE0F1BC6}" destId="{7823A11B-C1EC-47FF-99C6-02FF01C5C469}" srcOrd="0" destOrd="0" presId="urn:microsoft.com/office/officeart/2008/layout/LinedList"/>
    <dgm:cxn modelId="{187B0A69-BEC8-49B0-B1C9-F2789FCBFE66}" srcId="{038788F2-10B4-48C6-9039-3BB352C2192A}" destId="{97A159BB-6135-4412-ADA4-1EE97FC85F45}" srcOrd="6" destOrd="0" parTransId="{D5625C94-30C3-4CEB-92A8-CFBA63DBDF6C}" sibTransId="{DE117B1E-65B4-4F01-AD0F-EF91525BBB31}"/>
    <dgm:cxn modelId="{3EB0B375-28C4-420B-AFDE-7C557B41A81B}" srcId="{038788F2-10B4-48C6-9039-3BB352C2192A}" destId="{17F8E3D7-1EE5-4697-8454-CC1B485B6EC2}" srcOrd="2" destOrd="0" parTransId="{7D421D87-993E-445E-AA8D-95879A1E7819}" sibTransId="{4D16CCF7-046E-489F-BA3B-D9DBCC635CC4}"/>
    <dgm:cxn modelId="{490AE175-4A4B-429C-8D8D-00BDFE652C13}" srcId="{038788F2-10B4-48C6-9039-3BB352C2192A}" destId="{0345BA37-12D1-438D-903B-253725073104}" srcOrd="1" destOrd="0" parTransId="{2A4E0618-CE81-473C-827E-8FEC068615F5}" sibTransId="{183EE4F6-3A3B-4A21-A4C3-D3311A2442D6}"/>
    <dgm:cxn modelId="{B72FE28C-CE11-41FD-84E3-830F2379984D}" srcId="{038788F2-10B4-48C6-9039-3BB352C2192A}" destId="{C3B0B149-FF97-47B9-ABDA-B6D6CFB2450F}" srcOrd="0" destOrd="0" parTransId="{BC907A56-7443-4642-BEFE-CFA6B5E3264C}" sibTransId="{5F4F1D4A-3A15-47FE-8751-ADC727956140}"/>
    <dgm:cxn modelId="{3117DB92-1B8F-42E1-A780-712C34C94AF2}" type="presOf" srcId="{0345BA37-12D1-438D-903B-253725073104}" destId="{886B5873-4236-4AA2-A856-DCF13E7A2D80}" srcOrd="0" destOrd="0" presId="urn:microsoft.com/office/officeart/2008/layout/LinedList"/>
    <dgm:cxn modelId="{42906298-B1B6-4278-AE08-3211E1A80E7B}" type="presOf" srcId="{97A159BB-6135-4412-ADA4-1EE97FC85F45}" destId="{E3C67368-0A60-4F98-9C2A-86EC98BFAF92}" srcOrd="0" destOrd="0" presId="urn:microsoft.com/office/officeart/2008/layout/LinedList"/>
    <dgm:cxn modelId="{654207AA-2403-4810-AC3E-1445C545DE90}" srcId="{73F72067-F92B-4B4A-9000-2C660DCD3EE9}" destId="{038788F2-10B4-48C6-9039-3BB352C2192A}" srcOrd="0" destOrd="0" parTransId="{451DF107-6333-49B2-AE05-BF3D059D3067}" sibTransId="{BBB0F0DF-8E1D-474F-A9FD-088A8CA47118}"/>
    <dgm:cxn modelId="{83EB33B0-2C2B-4C77-8269-8BC6C7A22B9B}" type="presOf" srcId="{17F8E3D7-1EE5-4697-8454-CC1B485B6EC2}" destId="{759E7072-7CB3-4012-B2C9-E7C6C989B452}" srcOrd="0" destOrd="0" presId="urn:microsoft.com/office/officeart/2008/layout/LinedList"/>
    <dgm:cxn modelId="{D6A109CC-C409-46AD-8F91-954391F0C16F}" type="presOf" srcId="{73F72067-F92B-4B4A-9000-2C660DCD3EE9}" destId="{4E46BA12-1E7B-4ABE-9959-8996FB15540D}" srcOrd="0" destOrd="0" presId="urn:microsoft.com/office/officeart/2008/layout/LinedList"/>
    <dgm:cxn modelId="{1A6987CF-7B5C-4AC2-B5B4-6FF7D3126156}" type="presOf" srcId="{C3B0B149-FF97-47B9-ABDA-B6D6CFB2450F}" destId="{126F1545-5F7C-455B-B60F-6E79A6A0F8F2}" srcOrd="0" destOrd="0" presId="urn:microsoft.com/office/officeart/2008/layout/LinedList"/>
    <dgm:cxn modelId="{C9E7F7DD-3F42-430B-860B-7F213A463A9F}" type="presOf" srcId="{AAECA130-EA60-4249-9659-620B164F4A81}" destId="{E7BFE1CD-5D86-4B32-997A-B506D183A97A}" srcOrd="0" destOrd="0" presId="urn:microsoft.com/office/officeart/2008/layout/LinedList"/>
    <dgm:cxn modelId="{E02F53E7-F33C-4BA6-979E-5D6CA55F92FE}" srcId="{038788F2-10B4-48C6-9039-3BB352C2192A}" destId="{5FC56417-95BE-40C3-B5EE-B033DB623B62}" srcOrd="4" destOrd="0" parTransId="{47EA67F6-22B4-40BB-91ED-F48E9F837481}" sibTransId="{F4EF21FE-49FC-4D01-87A6-769B29191911}"/>
    <dgm:cxn modelId="{343DFEE7-2386-49B1-8A94-2CD8EC062D29}" srcId="{038788F2-10B4-48C6-9039-3BB352C2192A}" destId="{C39F4DC9-96F3-4B38-AF0A-58E5DE0F1BC6}" srcOrd="5" destOrd="0" parTransId="{AFD3A5B3-1A80-4CD9-8C0F-7548C612565A}" sibTransId="{6DECA0C6-3F04-4E1F-97E2-B5272398E23C}"/>
    <dgm:cxn modelId="{1429F023-7813-47E7-96B2-EE79C2EE7759}" type="presParOf" srcId="{4E46BA12-1E7B-4ABE-9959-8996FB15540D}" destId="{762A8A8A-F38B-465A-9AAA-6C2F7E01FF98}" srcOrd="0" destOrd="0" presId="urn:microsoft.com/office/officeart/2008/layout/LinedList"/>
    <dgm:cxn modelId="{322E5BF1-3794-48D1-BABD-1E255E8CB7A5}" type="presParOf" srcId="{4E46BA12-1E7B-4ABE-9959-8996FB15540D}" destId="{F2B1C11E-FD43-4526-85FE-4F7855874233}" srcOrd="1" destOrd="0" presId="urn:microsoft.com/office/officeart/2008/layout/LinedList"/>
    <dgm:cxn modelId="{3F51307C-A3AC-4216-8602-968B140C0258}" type="presParOf" srcId="{F2B1C11E-FD43-4526-85FE-4F7855874233}" destId="{265584CF-3C84-44B4-84DE-96C292DAA2F8}" srcOrd="0" destOrd="0" presId="urn:microsoft.com/office/officeart/2008/layout/LinedList"/>
    <dgm:cxn modelId="{7D9297A5-8933-4373-9697-8BE2A9C0119D}" type="presParOf" srcId="{F2B1C11E-FD43-4526-85FE-4F7855874233}" destId="{AE0845F9-6B11-462A-A998-AEDE282B0303}" srcOrd="1" destOrd="0" presId="urn:microsoft.com/office/officeart/2008/layout/LinedList"/>
    <dgm:cxn modelId="{CF116061-417C-420F-A302-E239D481F05C}" type="presParOf" srcId="{AE0845F9-6B11-462A-A998-AEDE282B0303}" destId="{C06D09E6-AC1A-4167-8F49-4048EFBC738B}" srcOrd="0" destOrd="0" presId="urn:microsoft.com/office/officeart/2008/layout/LinedList"/>
    <dgm:cxn modelId="{D479FDD1-9CA7-438B-B1BE-3E5E4A1BB077}" type="presParOf" srcId="{AE0845F9-6B11-462A-A998-AEDE282B0303}" destId="{45514176-C086-48CA-8EFA-302E13B78C9D}" srcOrd="1" destOrd="0" presId="urn:microsoft.com/office/officeart/2008/layout/LinedList"/>
    <dgm:cxn modelId="{E81DA356-E369-4DDA-918E-A9E8F6F16064}" type="presParOf" srcId="{45514176-C086-48CA-8EFA-302E13B78C9D}" destId="{43056E87-29A0-4286-855C-9D8FFF030161}" srcOrd="0" destOrd="0" presId="urn:microsoft.com/office/officeart/2008/layout/LinedList"/>
    <dgm:cxn modelId="{3E2CF29B-A218-4847-A0F3-7D6F55BA3832}" type="presParOf" srcId="{45514176-C086-48CA-8EFA-302E13B78C9D}" destId="{126F1545-5F7C-455B-B60F-6E79A6A0F8F2}" srcOrd="1" destOrd="0" presId="urn:microsoft.com/office/officeart/2008/layout/LinedList"/>
    <dgm:cxn modelId="{25BDEC41-D9FE-4E8A-894A-3BF91DCF3514}" type="presParOf" srcId="{45514176-C086-48CA-8EFA-302E13B78C9D}" destId="{94AB7EBA-9E33-4C8B-AC6B-B8D56D4DC3D5}" srcOrd="2" destOrd="0" presId="urn:microsoft.com/office/officeart/2008/layout/LinedList"/>
    <dgm:cxn modelId="{2358662A-0F2D-479B-9715-4C3685129CB5}" type="presParOf" srcId="{AE0845F9-6B11-462A-A998-AEDE282B0303}" destId="{485AA36E-5013-4C6F-8B82-28304E6D9300}" srcOrd="2" destOrd="0" presId="urn:microsoft.com/office/officeart/2008/layout/LinedList"/>
    <dgm:cxn modelId="{DE6B71DB-CA5C-4383-ABE9-C690805B041E}" type="presParOf" srcId="{AE0845F9-6B11-462A-A998-AEDE282B0303}" destId="{612E5F2A-0A19-428B-B72C-5FBB1629DA31}" srcOrd="3" destOrd="0" presId="urn:microsoft.com/office/officeart/2008/layout/LinedList"/>
    <dgm:cxn modelId="{50D33378-152B-48BC-AF95-056D5F907D5F}" type="presParOf" srcId="{AE0845F9-6B11-462A-A998-AEDE282B0303}" destId="{88A5F8CA-28F3-4B8B-95A3-69D92B850B04}" srcOrd="4" destOrd="0" presId="urn:microsoft.com/office/officeart/2008/layout/LinedList"/>
    <dgm:cxn modelId="{16ADEA32-FBCD-4D5F-BA2F-CA909BB7F185}" type="presParOf" srcId="{88A5F8CA-28F3-4B8B-95A3-69D92B850B04}" destId="{F570E57D-123B-4140-A042-A3C36015387F}" srcOrd="0" destOrd="0" presId="urn:microsoft.com/office/officeart/2008/layout/LinedList"/>
    <dgm:cxn modelId="{76E86B1B-EE87-4FDF-AC9D-1E7C8E839028}" type="presParOf" srcId="{88A5F8CA-28F3-4B8B-95A3-69D92B850B04}" destId="{886B5873-4236-4AA2-A856-DCF13E7A2D80}" srcOrd="1" destOrd="0" presId="urn:microsoft.com/office/officeart/2008/layout/LinedList"/>
    <dgm:cxn modelId="{4CE5EE12-B89B-4EA3-AEB2-CF5A17E3F66B}" type="presParOf" srcId="{88A5F8CA-28F3-4B8B-95A3-69D92B850B04}" destId="{68A815E4-5696-436C-A4C4-23826689C218}" srcOrd="2" destOrd="0" presId="urn:microsoft.com/office/officeart/2008/layout/LinedList"/>
    <dgm:cxn modelId="{8A6294B1-60E1-4360-8952-E7DF3C5EFD87}" type="presParOf" srcId="{AE0845F9-6B11-462A-A998-AEDE282B0303}" destId="{AB03DA51-B26B-45A4-BAC1-4669A3562001}" srcOrd="5" destOrd="0" presId="urn:microsoft.com/office/officeart/2008/layout/LinedList"/>
    <dgm:cxn modelId="{9752A1A5-37DC-47EB-BDC2-74F7C4E3C3C9}" type="presParOf" srcId="{AE0845F9-6B11-462A-A998-AEDE282B0303}" destId="{C2A6BD5E-472A-44EE-B4D8-47AAF982BAB4}" srcOrd="6" destOrd="0" presId="urn:microsoft.com/office/officeart/2008/layout/LinedList"/>
    <dgm:cxn modelId="{99517544-137A-43FF-85C8-46AF2A5DF393}" type="presParOf" srcId="{AE0845F9-6B11-462A-A998-AEDE282B0303}" destId="{F4CB0A00-624A-4626-A7EC-2E971F4F60F3}" srcOrd="7" destOrd="0" presId="urn:microsoft.com/office/officeart/2008/layout/LinedList"/>
    <dgm:cxn modelId="{406EE533-A9E1-42C4-9865-A191F0FD6A14}" type="presParOf" srcId="{F4CB0A00-624A-4626-A7EC-2E971F4F60F3}" destId="{AC43D846-9D94-4332-9FC0-FB77F27AE895}" srcOrd="0" destOrd="0" presId="urn:microsoft.com/office/officeart/2008/layout/LinedList"/>
    <dgm:cxn modelId="{CAFEEAB9-ED52-44BA-9DF0-E5FC3B0CE18A}" type="presParOf" srcId="{F4CB0A00-624A-4626-A7EC-2E971F4F60F3}" destId="{759E7072-7CB3-4012-B2C9-E7C6C989B452}" srcOrd="1" destOrd="0" presId="urn:microsoft.com/office/officeart/2008/layout/LinedList"/>
    <dgm:cxn modelId="{D9E53B96-70AA-496D-9980-3AED4AF12780}" type="presParOf" srcId="{F4CB0A00-624A-4626-A7EC-2E971F4F60F3}" destId="{B75A1052-4AF7-482C-B74E-749DC0232F40}" srcOrd="2" destOrd="0" presId="urn:microsoft.com/office/officeart/2008/layout/LinedList"/>
    <dgm:cxn modelId="{EC52C6C0-1F5F-4D9E-8B25-11843D6C9B11}" type="presParOf" srcId="{AE0845F9-6B11-462A-A998-AEDE282B0303}" destId="{5A51684E-1DAE-46BC-9AA3-3E3F50DCD00E}" srcOrd="8" destOrd="0" presId="urn:microsoft.com/office/officeart/2008/layout/LinedList"/>
    <dgm:cxn modelId="{4B8B7212-D635-4893-846E-516E612974F0}" type="presParOf" srcId="{AE0845F9-6B11-462A-A998-AEDE282B0303}" destId="{FC296709-4233-4DAD-9B2D-FA6510AA8847}" srcOrd="9" destOrd="0" presId="urn:microsoft.com/office/officeart/2008/layout/LinedList"/>
    <dgm:cxn modelId="{2408C410-0320-4D94-907A-C0F490221BDF}" type="presParOf" srcId="{AE0845F9-6B11-462A-A998-AEDE282B0303}" destId="{FBCE75AD-DE84-4CBC-A3A5-DEE5FC778FC1}" srcOrd="10" destOrd="0" presId="urn:microsoft.com/office/officeart/2008/layout/LinedList"/>
    <dgm:cxn modelId="{D4B03658-11F4-4633-A1D5-7AD437A66DD2}" type="presParOf" srcId="{FBCE75AD-DE84-4CBC-A3A5-DEE5FC778FC1}" destId="{07318F13-D03E-4850-869D-A853B8233DB6}" srcOrd="0" destOrd="0" presId="urn:microsoft.com/office/officeart/2008/layout/LinedList"/>
    <dgm:cxn modelId="{9024A1CA-B112-435B-98C5-611204E1210B}" type="presParOf" srcId="{FBCE75AD-DE84-4CBC-A3A5-DEE5FC778FC1}" destId="{E7BFE1CD-5D86-4B32-997A-B506D183A97A}" srcOrd="1" destOrd="0" presId="urn:microsoft.com/office/officeart/2008/layout/LinedList"/>
    <dgm:cxn modelId="{D3E4C08B-98EB-4ABC-8057-8500A5B4ED8B}" type="presParOf" srcId="{FBCE75AD-DE84-4CBC-A3A5-DEE5FC778FC1}" destId="{8BABEEBF-D44D-417F-A0BC-C218FB9768ED}" srcOrd="2" destOrd="0" presId="urn:microsoft.com/office/officeart/2008/layout/LinedList"/>
    <dgm:cxn modelId="{ED834078-280D-4D76-9836-55BF0E41B696}" type="presParOf" srcId="{AE0845F9-6B11-462A-A998-AEDE282B0303}" destId="{26F4C83A-F8B8-41F1-A4DB-AD014E100435}" srcOrd="11" destOrd="0" presId="urn:microsoft.com/office/officeart/2008/layout/LinedList"/>
    <dgm:cxn modelId="{22E525AF-8768-49A0-A2C6-5E01A78A409C}" type="presParOf" srcId="{AE0845F9-6B11-462A-A998-AEDE282B0303}" destId="{CD1288FB-AC1C-4F6B-BC85-70AAC83F6FD0}" srcOrd="12" destOrd="0" presId="urn:microsoft.com/office/officeart/2008/layout/LinedList"/>
    <dgm:cxn modelId="{E9C580A6-AAF3-4E83-AFC1-E9B9125162A7}" type="presParOf" srcId="{AE0845F9-6B11-462A-A998-AEDE282B0303}" destId="{07F00753-60C1-4495-8B8A-6430D681BF34}" srcOrd="13" destOrd="0" presId="urn:microsoft.com/office/officeart/2008/layout/LinedList"/>
    <dgm:cxn modelId="{C557499C-20C0-48BA-BB99-BFDE39EADD29}" type="presParOf" srcId="{07F00753-60C1-4495-8B8A-6430D681BF34}" destId="{43465171-BF71-4CE4-9062-616A20AB647D}" srcOrd="0" destOrd="0" presId="urn:microsoft.com/office/officeart/2008/layout/LinedList"/>
    <dgm:cxn modelId="{BEECD2D4-FA5F-4648-9556-D2BF9BE5AFF1}" type="presParOf" srcId="{07F00753-60C1-4495-8B8A-6430D681BF34}" destId="{FABBFD99-3DE6-4EE0-A97E-8E4F8A9B5B7A}" srcOrd="1" destOrd="0" presId="urn:microsoft.com/office/officeart/2008/layout/LinedList"/>
    <dgm:cxn modelId="{BC6A6ABC-6731-45BB-A6E9-A293428CB9F1}" type="presParOf" srcId="{07F00753-60C1-4495-8B8A-6430D681BF34}" destId="{36C3763E-8056-4803-9648-51463723226A}" srcOrd="2" destOrd="0" presId="urn:microsoft.com/office/officeart/2008/layout/LinedList"/>
    <dgm:cxn modelId="{2BCC9CCD-FF60-47E2-BF6F-FB8D8AF58189}" type="presParOf" srcId="{AE0845F9-6B11-462A-A998-AEDE282B0303}" destId="{014BE58E-0271-435C-8FD7-6B4CD753DB9E}" srcOrd="14" destOrd="0" presId="urn:microsoft.com/office/officeart/2008/layout/LinedList"/>
    <dgm:cxn modelId="{F2553CDF-88A1-471D-92CF-A09075968EEC}" type="presParOf" srcId="{AE0845F9-6B11-462A-A998-AEDE282B0303}" destId="{7218689F-1689-4812-8419-0788BD922AF4}" srcOrd="15" destOrd="0" presId="urn:microsoft.com/office/officeart/2008/layout/LinedList"/>
    <dgm:cxn modelId="{83EB00BA-31E5-4D53-9C1C-31444246A755}" type="presParOf" srcId="{AE0845F9-6B11-462A-A998-AEDE282B0303}" destId="{1A69A37B-289D-4EE0-8BFB-2438CBEAC9E4}" srcOrd="16" destOrd="0" presId="urn:microsoft.com/office/officeart/2008/layout/LinedList"/>
    <dgm:cxn modelId="{676C24E7-736B-4778-9328-02BF7B612419}" type="presParOf" srcId="{1A69A37B-289D-4EE0-8BFB-2438CBEAC9E4}" destId="{940260B5-CCCD-4A25-AA19-76C3E9E2D688}" srcOrd="0" destOrd="0" presId="urn:microsoft.com/office/officeart/2008/layout/LinedList"/>
    <dgm:cxn modelId="{6D69D5EF-A6A4-41FD-8189-D44C2E3B9BFC}" type="presParOf" srcId="{1A69A37B-289D-4EE0-8BFB-2438CBEAC9E4}" destId="{7823A11B-C1EC-47FF-99C6-02FF01C5C469}" srcOrd="1" destOrd="0" presId="urn:microsoft.com/office/officeart/2008/layout/LinedList"/>
    <dgm:cxn modelId="{432500CE-7E93-4B47-941B-EFA1CB9C57D3}" type="presParOf" srcId="{1A69A37B-289D-4EE0-8BFB-2438CBEAC9E4}" destId="{F37D61E7-6516-4D7C-A33C-206007B04FA4}" srcOrd="2" destOrd="0" presId="urn:microsoft.com/office/officeart/2008/layout/LinedList"/>
    <dgm:cxn modelId="{880A62DB-79E3-4450-9370-6DED552741F6}" type="presParOf" srcId="{AE0845F9-6B11-462A-A998-AEDE282B0303}" destId="{36DED3D5-BA2E-4A81-8AD3-9E9C253A04FD}" srcOrd="17" destOrd="0" presId="urn:microsoft.com/office/officeart/2008/layout/LinedList"/>
    <dgm:cxn modelId="{7286C98C-D991-4F93-BE4C-FD9829E6A2E4}" type="presParOf" srcId="{AE0845F9-6B11-462A-A998-AEDE282B0303}" destId="{611C7611-2CE9-417A-AB62-EA3E1A16D656}" srcOrd="18" destOrd="0" presId="urn:microsoft.com/office/officeart/2008/layout/LinedList"/>
    <dgm:cxn modelId="{40543147-904A-45A6-96B2-D598BC3CC7A4}" type="presParOf" srcId="{AE0845F9-6B11-462A-A998-AEDE282B0303}" destId="{FEB4CDE5-386D-4E0E-8D9E-CD6AFD9F5EB1}" srcOrd="19" destOrd="0" presId="urn:microsoft.com/office/officeart/2008/layout/LinedList"/>
    <dgm:cxn modelId="{33EA5AAC-E3E4-478C-931E-0E69ECFE79F4}" type="presParOf" srcId="{FEB4CDE5-386D-4E0E-8D9E-CD6AFD9F5EB1}" destId="{2407C908-A833-4C68-A8BB-286BF59D42A2}" srcOrd="0" destOrd="0" presId="urn:microsoft.com/office/officeart/2008/layout/LinedList"/>
    <dgm:cxn modelId="{DC3ECF91-4E1F-4EE9-81B2-C220231F2AFD}" type="presParOf" srcId="{FEB4CDE5-386D-4E0E-8D9E-CD6AFD9F5EB1}" destId="{E3C67368-0A60-4F98-9C2A-86EC98BFAF92}" srcOrd="1" destOrd="0" presId="urn:microsoft.com/office/officeart/2008/layout/LinedList"/>
    <dgm:cxn modelId="{BF70B33B-19E5-44F7-8664-50E15E5E3B75}" type="presParOf" srcId="{FEB4CDE5-386D-4E0E-8D9E-CD6AFD9F5EB1}" destId="{B4F6C810-9676-4E83-9286-D22448C632E0}" srcOrd="2" destOrd="0" presId="urn:microsoft.com/office/officeart/2008/layout/LinedList"/>
    <dgm:cxn modelId="{77F7027B-0824-4DEF-BF02-7A30502FCECF}" type="presParOf" srcId="{AE0845F9-6B11-462A-A998-AEDE282B0303}" destId="{5CAFBC95-544F-4228-A5EC-00DC39360115}" srcOrd="20" destOrd="0" presId="urn:microsoft.com/office/officeart/2008/layout/LinedList"/>
    <dgm:cxn modelId="{AB862416-42DB-4767-A328-E91B3BBFBAC7}" type="presParOf" srcId="{AE0845F9-6B11-462A-A998-AEDE282B0303}" destId="{6983D9DD-4AFB-42A9-9005-19F6AC7E1C9F}" srcOrd="2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8440EF8-A547-4836-91E0-82404D3047EA}"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E661F03B-18D3-4CA7-BCE6-D27AF099E32A}">
      <dgm:prSet/>
      <dgm:spPr/>
      <dgm:t>
        <a:bodyPr/>
        <a:lstStyle/>
        <a:p>
          <a:r>
            <a:rPr lang="en-US"/>
            <a:t>Germany:</a:t>
          </a:r>
        </a:p>
      </dgm:t>
    </dgm:pt>
    <dgm:pt modelId="{530CDF55-8DC4-4EB5-9E94-EFF745C15C10}" type="parTrans" cxnId="{0023C7E9-5AB5-45C6-B52F-D7B858B5295D}">
      <dgm:prSet/>
      <dgm:spPr/>
      <dgm:t>
        <a:bodyPr/>
        <a:lstStyle/>
        <a:p>
          <a:endParaRPr lang="en-US"/>
        </a:p>
      </dgm:t>
    </dgm:pt>
    <dgm:pt modelId="{AFA18B2F-A002-4DEC-B5D9-5428F48A09D4}" type="sibTrans" cxnId="{0023C7E9-5AB5-45C6-B52F-D7B858B5295D}">
      <dgm:prSet/>
      <dgm:spPr/>
      <dgm:t>
        <a:bodyPr/>
        <a:lstStyle/>
        <a:p>
          <a:endParaRPr lang="en-US"/>
        </a:p>
      </dgm:t>
    </dgm:pt>
    <dgm:pt modelId="{02195C6F-F7D3-412C-9D2E-493A9DABD7F4}">
      <dgm:prSet custT="1"/>
      <dgm:spPr/>
      <dgm:t>
        <a:bodyPr/>
        <a:lstStyle/>
        <a:p>
          <a:r>
            <a:rPr lang="en-US" sz="1800" dirty="0"/>
            <a:t>90% take family as their highest priority</a:t>
          </a:r>
        </a:p>
      </dgm:t>
    </dgm:pt>
    <dgm:pt modelId="{4A240323-4D64-43FF-8305-08546899F1E8}" type="parTrans" cxnId="{2DDC5048-52AC-4BB0-8709-87AF1526EE9A}">
      <dgm:prSet/>
      <dgm:spPr/>
      <dgm:t>
        <a:bodyPr/>
        <a:lstStyle/>
        <a:p>
          <a:endParaRPr lang="en-US"/>
        </a:p>
      </dgm:t>
    </dgm:pt>
    <dgm:pt modelId="{4D611564-741E-462D-BE2F-71590A00FD53}" type="sibTrans" cxnId="{2DDC5048-52AC-4BB0-8709-87AF1526EE9A}">
      <dgm:prSet/>
      <dgm:spPr/>
      <dgm:t>
        <a:bodyPr/>
        <a:lstStyle/>
        <a:p>
          <a:endParaRPr lang="en-US"/>
        </a:p>
      </dgm:t>
    </dgm:pt>
    <dgm:pt modelId="{357A99C6-992E-4252-BA94-BF3860F717AC}">
      <dgm:prSet custT="1"/>
      <dgm:spPr/>
      <dgm:t>
        <a:bodyPr/>
        <a:lstStyle/>
        <a:p>
          <a:r>
            <a:rPr lang="en-US" sz="1600" dirty="0"/>
            <a:t>In the past primarily men, now 65% of women are active participants in business and employment (Glatzer, 2015)</a:t>
          </a:r>
        </a:p>
        <a:p>
          <a:endParaRPr lang="en-US" sz="1400" dirty="0"/>
        </a:p>
      </dgm:t>
    </dgm:pt>
    <dgm:pt modelId="{A99660B5-18E7-4F57-B61E-C615B5E327D3}" type="parTrans" cxnId="{46E65814-387B-43FB-A3F4-36627C43A2B4}">
      <dgm:prSet/>
      <dgm:spPr/>
      <dgm:t>
        <a:bodyPr/>
        <a:lstStyle/>
        <a:p>
          <a:endParaRPr lang="en-US"/>
        </a:p>
      </dgm:t>
    </dgm:pt>
    <dgm:pt modelId="{405C472F-E753-4C46-A1ED-A31704F7875E}" type="sibTrans" cxnId="{46E65814-387B-43FB-A3F4-36627C43A2B4}">
      <dgm:prSet/>
      <dgm:spPr/>
      <dgm:t>
        <a:bodyPr/>
        <a:lstStyle/>
        <a:p>
          <a:endParaRPr lang="en-US"/>
        </a:p>
      </dgm:t>
    </dgm:pt>
    <dgm:pt modelId="{965B9D1A-FA0A-4547-AD61-6287A9245A8E}">
      <dgm:prSet custT="1"/>
      <dgm:spPr/>
      <dgm:t>
        <a:bodyPr/>
        <a:lstStyle/>
        <a:p>
          <a:r>
            <a:rPr lang="en-US" sz="1800" dirty="0"/>
            <a:t>ranks 8th out of 38 countries for work-life balance and only 4.26% of employees work "very long" hours, compared to 12.7% of employees in the UK (Howell, 2022) </a:t>
          </a:r>
        </a:p>
        <a:p>
          <a:endParaRPr lang="en-US" sz="1400" dirty="0"/>
        </a:p>
      </dgm:t>
    </dgm:pt>
    <dgm:pt modelId="{C22E055B-CB73-4D5E-A2D4-EFAC50CE3E95}" type="parTrans" cxnId="{61DEF359-9F47-4F64-AEBA-1368F68CEB2B}">
      <dgm:prSet/>
      <dgm:spPr/>
      <dgm:t>
        <a:bodyPr/>
        <a:lstStyle/>
        <a:p>
          <a:endParaRPr lang="en-US"/>
        </a:p>
      </dgm:t>
    </dgm:pt>
    <dgm:pt modelId="{65FF1AB8-FFCD-40B0-984D-FB59A75313FC}" type="sibTrans" cxnId="{61DEF359-9F47-4F64-AEBA-1368F68CEB2B}">
      <dgm:prSet/>
      <dgm:spPr/>
      <dgm:t>
        <a:bodyPr/>
        <a:lstStyle/>
        <a:p>
          <a:endParaRPr lang="en-US"/>
        </a:p>
      </dgm:t>
    </dgm:pt>
    <dgm:pt modelId="{5E4F91E0-AC5A-489F-9279-7E7D20F1564C}">
      <dgm:prSet custT="1"/>
      <dgm:spPr/>
      <dgm:t>
        <a:bodyPr/>
        <a:lstStyle/>
        <a:p>
          <a:r>
            <a:rPr lang="en-US" sz="1800" dirty="0"/>
            <a:t>strong work ethic, a balanced work-life relationship, and a collaborative work environment (Smith, 1988 )</a:t>
          </a:r>
        </a:p>
        <a:p>
          <a:endParaRPr lang="en-US" sz="1400" dirty="0"/>
        </a:p>
      </dgm:t>
    </dgm:pt>
    <dgm:pt modelId="{2C899D8F-C345-47C7-B42A-A2C729A1FFFB}" type="parTrans" cxnId="{7A53DC99-CD4F-4062-B281-419AF57CE388}">
      <dgm:prSet/>
      <dgm:spPr/>
      <dgm:t>
        <a:bodyPr/>
        <a:lstStyle/>
        <a:p>
          <a:endParaRPr lang="en-US"/>
        </a:p>
      </dgm:t>
    </dgm:pt>
    <dgm:pt modelId="{2DB9ADD6-DB90-48D0-9383-A89DBAC103FE}" type="sibTrans" cxnId="{7A53DC99-CD4F-4062-B281-419AF57CE388}">
      <dgm:prSet/>
      <dgm:spPr/>
      <dgm:t>
        <a:bodyPr/>
        <a:lstStyle/>
        <a:p>
          <a:endParaRPr lang="en-US"/>
        </a:p>
      </dgm:t>
    </dgm:pt>
    <dgm:pt modelId="{C8CD9B39-2598-4972-ABA3-3B8C8F9F8692}">
      <dgm:prSet custT="1"/>
      <dgm:spPr/>
      <dgm:t>
        <a:bodyPr/>
        <a:lstStyle/>
        <a:p>
          <a:r>
            <a:rPr lang="en-US" sz="1800" dirty="0"/>
            <a:t>9 public holidays; up to 13 province specific holidays -&gt; one of the highest public holiday rights in Europe (E Expatica, 2023)</a:t>
          </a:r>
        </a:p>
        <a:p>
          <a:endParaRPr lang="en-US" sz="1400" dirty="0"/>
        </a:p>
      </dgm:t>
    </dgm:pt>
    <dgm:pt modelId="{DA0D022E-DE1A-42B2-808A-C46189EF7644}" type="parTrans" cxnId="{136914E8-F93D-4533-9FC9-D3E210DA3744}">
      <dgm:prSet/>
      <dgm:spPr/>
      <dgm:t>
        <a:bodyPr/>
        <a:lstStyle/>
        <a:p>
          <a:endParaRPr lang="en-US"/>
        </a:p>
      </dgm:t>
    </dgm:pt>
    <dgm:pt modelId="{E52F9006-A848-4526-B3BA-0E42A6FD58A7}" type="sibTrans" cxnId="{136914E8-F93D-4533-9FC9-D3E210DA3744}">
      <dgm:prSet/>
      <dgm:spPr/>
      <dgm:t>
        <a:bodyPr/>
        <a:lstStyle/>
        <a:p>
          <a:endParaRPr lang="en-US"/>
        </a:p>
      </dgm:t>
    </dgm:pt>
    <dgm:pt modelId="{CB725077-AD21-4976-A273-9D2E897B3D51}">
      <dgm:prSet custT="1"/>
      <dgm:spPr/>
      <dgm:t>
        <a:bodyPr/>
        <a:lstStyle/>
        <a:p>
          <a:r>
            <a:rPr lang="en-US" sz="1800" dirty="0"/>
            <a:t>Sunday is a public holiday, and most shops are closed - except gas stations, airports, train stations and restaurants– </a:t>
          </a:r>
          <a:r>
            <a:rPr lang="en-US" sz="1800" dirty="0" err="1"/>
            <a:t>Ladenschlussgesetz</a:t>
          </a:r>
          <a:r>
            <a:rPr lang="en-US" sz="1800" dirty="0"/>
            <a:t> (shop closing law) (E Expatica, 2023) </a:t>
          </a:r>
        </a:p>
        <a:p>
          <a:endParaRPr lang="en-US" sz="1400" dirty="0"/>
        </a:p>
      </dgm:t>
    </dgm:pt>
    <dgm:pt modelId="{044DFBDB-267F-4FFC-870D-151B0511BA90}" type="parTrans" cxnId="{729327C5-806C-4F74-8970-307D99D80227}">
      <dgm:prSet/>
      <dgm:spPr/>
      <dgm:t>
        <a:bodyPr/>
        <a:lstStyle/>
        <a:p>
          <a:endParaRPr lang="en-US"/>
        </a:p>
      </dgm:t>
    </dgm:pt>
    <dgm:pt modelId="{C3719ECF-F646-41A4-A843-9D037EC2E900}" type="sibTrans" cxnId="{729327C5-806C-4F74-8970-307D99D80227}">
      <dgm:prSet/>
      <dgm:spPr/>
      <dgm:t>
        <a:bodyPr/>
        <a:lstStyle/>
        <a:p>
          <a:endParaRPr lang="en-US"/>
        </a:p>
      </dgm:t>
    </dgm:pt>
    <dgm:pt modelId="{6FFD1055-8B31-48E0-96B9-3B8EFC06DAE0}" type="pres">
      <dgm:prSet presAssocID="{E8440EF8-A547-4836-91E0-82404D3047EA}" presName="vert0" presStyleCnt="0">
        <dgm:presLayoutVars>
          <dgm:dir/>
          <dgm:animOne val="branch"/>
          <dgm:animLvl val="lvl"/>
        </dgm:presLayoutVars>
      </dgm:prSet>
      <dgm:spPr/>
    </dgm:pt>
    <dgm:pt modelId="{87168E62-7252-4B07-9792-311BA362031F}" type="pres">
      <dgm:prSet presAssocID="{E661F03B-18D3-4CA7-BCE6-D27AF099E32A}" presName="thickLine" presStyleLbl="alignNode1" presStyleIdx="0" presStyleCnt="1"/>
      <dgm:spPr/>
    </dgm:pt>
    <dgm:pt modelId="{C6D96BBF-7B46-4D71-8D2F-DC0465418A8F}" type="pres">
      <dgm:prSet presAssocID="{E661F03B-18D3-4CA7-BCE6-D27AF099E32A}" presName="horz1" presStyleCnt="0"/>
      <dgm:spPr/>
    </dgm:pt>
    <dgm:pt modelId="{FE7B24D9-459C-4B5B-AA66-C6A4E7FF875C}" type="pres">
      <dgm:prSet presAssocID="{E661F03B-18D3-4CA7-BCE6-D27AF099E32A}" presName="tx1" presStyleLbl="revTx" presStyleIdx="0" presStyleCnt="7"/>
      <dgm:spPr/>
    </dgm:pt>
    <dgm:pt modelId="{4506F62D-A901-4E87-A1E3-CF1C7F448CDE}" type="pres">
      <dgm:prSet presAssocID="{E661F03B-18D3-4CA7-BCE6-D27AF099E32A}" presName="vert1" presStyleCnt="0"/>
      <dgm:spPr/>
    </dgm:pt>
    <dgm:pt modelId="{77633AA6-F1D5-4991-85E0-A0D631087C53}" type="pres">
      <dgm:prSet presAssocID="{02195C6F-F7D3-412C-9D2E-493A9DABD7F4}" presName="vertSpace2a" presStyleCnt="0"/>
      <dgm:spPr/>
    </dgm:pt>
    <dgm:pt modelId="{7BE02BAE-C41E-47E9-BDF3-D99C2DE40531}" type="pres">
      <dgm:prSet presAssocID="{02195C6F-F7D3-412C-9D2E-493A9DABD7F4}" presName="horz2" presStyleCnt="0"/>
      <dgm:spPr/>
    </dgm:pt>
    <dgm:pt modelId="{D7B65134-D344-41CD-AA3A-2DC1AC87AA76}" type="pres">
      <dgm:prSet presAssocID="{02195C6F-F7D3-412C-9D2E-493A9DABD7F4}" presName="horzSpace2" presStyleCnt="0"/>
      <dgm:spPr/>
    </dgm:pt>
    <dgm:pt modelId="{38927AED-84B5-4D96-A26B-A7AD6318A4C6}" type="pres">
      <dgm:prSet presAssocID="{02195C6F-F7D3-412C-9D2E-493A9DABD7F4}" presName="tx2" presStyleLbl="revTx" presStyleIdx="1" presStyleCnt="7"/>
      <dgm:spPr/>
    </dgm:pt>
    <dgm:pt modelId="{F215EF8D-F0C0-42D6-BC64-89C104B969BD}" type="pres">
      <dgm:prSet presAssocID="{02195C6F-F7D3-412C-9D2E-493A9DABD7F4}" presName="vert2" presStyleCnt="0"/>
      <dgm:spPr/>
    </dgm:pt>
    <dgm:pt modelId="{63971E04-5235-4BE7-B28A-3A43BDA5438A}" type="pres">
      <dgm:prSet presAssocID="{02195C6F-F7D3-412C-9D2E-493A9DABD7F4}" presName="thinLine2b" presStyleLbl="callout" presStyleIdx="0" presStyleCnt="6"/>
      <dgm:spPr/>
    </dgm:pt>
    <dgm:pt modelId="{C7A122CA-036E-4F16-98EF-CFFC6FA7E417}" type="pres">
      <dgm:prSet presAssocID="{02195C6F-F7D3-412C-9D2E-493A9DABD7F4}" presName="vertSpace2b" presStyleCnt="0"/>
      <dgm:spPr/>
    </dgm:pt>
    <dgm:pt modelId="{3EADAFD9-91FA-4D4B-B203-81271F23D97A}" type="pres">
      <dgm:prSet presAssocID="{357A99C6-992E-4252-BA94-BF3860F717AC}" presName="horz2" presStyleCnt="0"/>
      <dgm:spPr/>
    </dgm:pt>
    <dgm:pt modelId="{FD6DE4B9-194D-4727-B819-8DDAAFADA387}" type="pres">
      <dgm:prSet presAssocID="{357A99C6-992E-4252-BA94-BF3860F717AC}" presName="horzSpace2" presStyleCnt="0"/>
      <dgm:spPr/>
    </dgm:pt>
    <dgm:pt modelId="{CD16B028-39AA-443A-B19C-9E908B2EACF0}" type="pres">
      <dgm:prSet presAssocID="{357A99C6-992E-4252-BA94-BF3860F717AC}" presName="tx2" presStyleLbl="revTx" presStyleIdx="2" presStyleCnt="7"/>
      <dgm:spPr/>
    </dgm:pt>
    <dgm:pt modelId="{D47B8133-85B1-43B4-B071-6425BCDDCCDE}" type="pres">
      <dgm:prSet presAssocID="{357A99C6-992E-4252-BA94-BF3860F717AC}" presName="vert2" presStyleCnt="0"/>
      <dgm:spPr/>
    </dgm:pt>
    <dgm:pt modelId="{F82FAC63-4A91-4711-A3CD-F9BF12473F31}" type="pres">
      <dgm:prSet presAssocID="{357A99C6-992E-4252-BA94-BF3860F717AC}" presName="thinLine2b" presStyleLbl="callout" presStyleIdx="1" presStyleCnt="6"/>
      <dgm:spPr/>
    </dgm:pt>
    <dgm:pt modelId="{1C388D51-CD88-4E84-B2C0-6777E11E7E2D}" type="pres">
      <dgm:prSet presAssocID="{357A99C6-992E-4252-BA94-BF3860F717AC}" presName="vertSpace2b" presStyleCnt="0"/>
      <dgm:spPr/>
    </dgm:pt>
    <dgm:pt modelId="{AC21C0D9-D0B2-4A00-8DDE-2B2CA152D09A}" type="pres">
      <dgm:prSet presAssocID="{965B9D1A-FA0A-4547-AD61-6287A9245A8E}" presName="horz2" presStyleCnt="0"/>
      <dgm:spPr/>
    </dgm:pt>
    <dgm:pt modelId="{DEDD8407-733D-40CA-8275-2037EEEEA429}" type="pres">
      <dgm:prSet presAssocID="{965B9D1A-FA0A-4547-AD61-6287A9245A8E}" presName="horzSpace2" presStyleCnt="0"/>
      <dgm:spPr/>
    </dgm:pt>
    <dgm:pt modelId="{5201FBFB-4673-4332-A959-FBE1E440E58D}" type="pres">
      <dgm:prSet presAssocID="{965B9D1A-FA0A-4547-AD61-6287A9245A8E}" presName="tx2" presStyleLbl="revTx" presStyleIdx="3" presStyleCnt="7"/>
      <dgm:spPr/>
    </dgm:pt>
    <dgm:pt modelId="{1FD88CAF-D9DA-4FD1-BB50-094452891862}" type="pres">
      <dgm:prSet presAssocID="{965B9D1A-FA0A-4547-AD61-6287A9245A8E}" presName="vert2" presStyleCnt="0"/>
      <dgm:spPr/>
    </dgm:pt>
    <dgm:pt modelId="{42F5FC63-D95C-403E-96B0-DF165F3D188D}" type="pres">
      <dgm:prSet presAssocID="{965B9D1A-FA0A-4547-AD61-6287A9245A8E}" presName="thinLine2b" presStyleLbl="callout" presStyleIdx="2" presStyleCnt="6"/>
      <dgm:spPr/>
    </dgm:pt>
    <dgm:pt modelId="{E8A6DC0F-0806-4A88-9A3D-831A240BE98F}" type="pres">
      <dgm:prSet presAssocID="{965B9D1A-FA0A-4547-AD61-6287A9245A8E}" presName="vertSpace2b" presStyleCnt="0"/>
      <dgm:spPr/>
    </dgm:pt>
    <dgm:pt modelId="{3940423F-C2F9-4004-8D00-B637CB1E3FDB}" type="pres">
      <dgm:prSet presAssocID="{5E4F91E0-AC5A-489F-9279-7E7D20F1564C}" presName="horz2" presStyleCnt="0"/>
      <dgm:spPr/>
    </dgm:pt>
    <dgm:pt modelId="{6AA1C9B1-8BCA-4C5D-AD3D-36EB1008F3A5}" type="pres">
      <dgm:prSet presAssocID="{5E4F91E0-AC5A-489F-9279-7E7D20F1564C}" presName="horzSpace2" presStyleCnt="0"/>
      <dgm:spPr/>
    </dgm:pt>
    <dgm:pt modelId="{8A6781DC-14EB-4E45-B796-6857A3BF1DD6}" type="pres">
      <dgm:prSet presAssocID="{5E4F91E0-AC5A-489F-9279-7E7D20F1564C}" presName="tx2" presStyleLbl="revTx" presStyleIdx="4" presStyleCnt="7"/>
      <dgm:spPr/>
    </dgm:pt>
    <dgm:pt modelId="{E6170878-F2BB-4C51-9C3B-7442B8D2BA36}" type="pres">
      <dgm:prSet presAssocID="{5E4F91E0-AC5A-489F-9279-7E7D20F1564C}" presName="vert2" presStyleCnt="0"/>
      <dgm:spPr/>
    </dgm:pt>
    <dgm:pt modelId="{069ED53B-E13C-4E1B-80A4-7EC16568C38F}" type="pres">
      <dgm:prSet presAssocID="{5E4F91E0-AC5A-489F-9279-7E7D20F1564C}" presName="thinLine2b" presStyleLbl="callout" presStyleIdx="3" presStyleCnt="6"/>
      <dgm:spPr/>
    </dgm:pt>
    <dgm:pt modelId="{73E3F0B8-A1BA-4645-BBE4-102819C863E8}" type="pres">
      <dgm:prSet presAssocID="{5E4F91E0-AC5A-489F-9279-7E7D20F1564C}" presName="vertSpace2b" presStyleCnt="0"/>
      <dgm:spPr/>
    </dgm:pt>
    <dgm:pt modelId="{FE2D95DF-FFAC-42B8-B270-9F99920B0E3A}" type="pres">
      <dgm:prSet presAssocID="{C8CD9B39-2598-4972-ABA3-3B8C8F9F8692}" presName="horz2" presStyleCnt="0"/>
      <dgm:spPr/>
    </dgm:pt>
    <dgm:pt modelId="{422321B3-CA37-4C71-BC43-E79A3D165AA4}" type="pres">
      <dgm:prSet presAssocID="{C8CD9B39-2598-4972-ABA3-3B8C8F9F8692}" presName="horzSpace2" presStyleCnt="0"/>
      <dgm:spPr/>
    </dgm:pt>
    <dgm:pt modelId="{BF460850-D657-4734-9A14-C649FDF79143}" type="pres">
      <dgm:prSet presAssocID="{C8CD9B39-2598-4972-ABA3-3B8C8F9F8692}" presName="tx2" presStyleLbl="revTx" presStyleIdx="5" presStyleCnt="7"/>
      <dgm:spPr/>
    </dgm:pt>
    <dgm:pt modelId="{0BF944BC-3139-4A60-8B5D-309503BF4D00}" type="pres">
      <dgm:prSet presAssocID="{C8CD9B39-2598-4972-ABA3-3B8C8F9F8692}" presName="vert2" presStyleCnt="0"/>
      <dgm:spPr/>
    </dgm:pt>
    <dgm:pt modelId="{E760575B-E3B7-4A9F-9BC0-39AAF4A03D48}" type="pres">
      <dgm:prSet presAssocID="{C8CD9B39-2598-4972-ABA3-3B8C8F9F8692}" presName="thinLine2b" presStyleLbl="callout" presStyleIdx="4" presStyleCnt="6"/>
      <dgm:spPr/>
    </dgm:pt>
    <dgm:pt modelId="{23EC1F22-2F2D-48A1-89AD-A0B4D56E831C}" type="pres">
      <dgm:prSet presAssocID="{C8CD9B39-2598-4972-ABA3-3B8C8F9F8692}" presName="vertSpace2b" presStyleCnt="0"/>
      <dgm:spPr/>
    </dgm:pt>
    <dgm:pt modelId="{5A3DCED5-B6ED-4126-9F17-F8A0192EB35D}" type="pres">
      <dgm:prSet presAssocID="{CB725077-AD21-4976-A273-9D2E897B3D51}" presName="horz2" presStyleCnt="0"/>
      <dgm:spPr/>
    </dgm:pt>
    <dgm:pt modelId="{8741A545-8CAC-4039-A428-D749F34DB972}" type="pres">
      <dgm:prSet presAssocID="{CB725077-AD21-4976-A273-9D2E897B3D51}" presName="horzSpace2" presStyleCnt="0"/>
      <dgm:spPr/>
    </dgm:pt>
    <dgm:pt modelId="{65253800-13C9-4640-9C02-A8EB6E1755F7}" type="pres">
      <dgm:prSet presAssocID="{CB725077-AD21-4976-A273-9D2E897B3D51}" presName="tx2" presStyleLbl="revTx" presStyleIdx="6" presStyleCnt="7"/>
      <dgm:spPr/>
    </dgm:pt>
    <dgm:pt modelId="{541EDA91-1FC8-4C84-8A73-66477A694F27}" type="pres">
      <dgm:prSet presAssocID="{CB725077-AD21-4976-A273-9D2E897B3D51}" presName="vert2" presStyleCnt="0"/>
      <dgm:spPr/>
    </dgm:pt>
    <dgm:pt modelId="{77CE1C63-99EB-4DFC-95B3-447801B90464}" type="pres">
      <dgm:prSet presAssocID="{CB725077-AD21-4976-A273-9D2E897B3D51}" presName="thinLine2b" presStyleLbl="callout" presStyleIdx="5" presStyleCnt="6"/>
      <dgm:spPr/>
    </dgm:pt>
    <dgm:pt modelId="{B8D3DD67-A01A-483E-9150-F15B807461E4}" type="pres">
      <dgm:prSet presAssocID="{CB725077-AD21-4976-A273-9D2E897B3D51}" presName="vertSpace2b" presStyleCnt="0"/>
      <dgm:spPr/>
    </dgm:pt>
  </dgm:ptLst>
  <dgm:cxnLst>
    <dgm:cxn modelId="{46E65814-387B-43FB-A3F4-36627C43A2B4}" srcId="{E661F03B-18D3-4CA7-BCE6-D27AF099E32A}" destId="{357A99C6-992E-4252-BA94-BF3860F717AC}" srcOrd="1" destOrd="0" parTransId="{A99660B5-18E7-4F57-B61E-C615B5E327D3}" sibTransId="{405C472F-E753-4C46-A1ED-A31704F7875E}"/>
    <dgm:cxn modelId="{2DDC5048-52AC-4BB0-8709-87AF1526EE9A}" srcId="{E661F03B-18D3-4CA7-BCE6-D27AF099E32A}" destId="{02195C6F-F7D3-412C-9D2E-493A9DABD7F4}" srcOrd="0" destOrd="0" parTransId="{4A240323-4D64-43FF-8305-08546899F1E8}" sibTransId="{4D611564-741E-462D-BE2F-71590A00FD53}"/>
    <dgm:cxn modelId="{7FD89371-BA13-4BA4-B7E9-365731EAA556}" type="presOf" srcId="{E8440EF8-A547-4836-91E0-82404D3047EA}" destId="{6FFD1055-8B31-48E0-96B9-3B8EFC06DAE0}" srcOrd="0" destOrd="0" presId="urn:microsoft.com/office/officeart/2008/layout/LinedList"/>
    <dgm:cxn modelId="{61DEF359-9F47-4F64-AEBA-1368F68CEB2B}" srcId="{E661F03B-18D3-4CA7-BCE6-D27AF099E32A}" destId="{965B9D1A-FA0A-4547-AD61-6287A9245A8E}" srcOrd="2" destOrd="0" parTransId="{C22E055B-CB73-4D5E-A2D4-EFAC50CE3E95}" sibTransId="{65FF1AB8-FFCD-40B0-984D-FB59A75313FC}"/>
    <dgm:cxn modelId="{738D018D-831D-4F65-805C-6789EED639D5}" type="presOf" srcId="{965B9D1A-FA0A-4547-AD61-6287A9245A8E}" destId="{5201FBFB-4673-4332-A959-FBE1E440E58D}" srcOrd="0" destOrd="0" presId="urn:microsoft.com/office/officeart/2008/layout/LinedList"/>
    <dgm:cxn modelId="{7A53DC99-CD4F-4062-B281-419AF57CE388}" srcId="{E661F03B-18D3-4CA7-BCE6-D27AF099E32A}" destId="{5E4F91E0-AC5A-489F-9279-7E7D20F1564C}" srcOrd="3" destOrd="0" parTransId="{2C899D8F-C345-47C7-B42A-A2C729A1FFFB}" sibTransId="{2DB9ADD6-DB90-48D0-9383-A89DBAC103FE}"/>
    <dgm:cxn modelId="{8378DDC0-3605-434A-964A-CC409DB67E41}" type="presOf" srcId="{CB725077-AD21-4976-A273-9D2E897B3D51}" destId="{65253800-13C9-4640-9C02-A8EB6E1755F7}" srcOrd="0" destOrd="0" presId="urn:microsoft.com/office/officeart/2008/layout/LinedList"/>
    <dgm:cxn modelId="{729327C5-806C-4F74-8970-307D99D80227}" srcId="{E661F03B-18D3-4CA7-BCE6-D27AF099E32A}" destId="{CB725077-AD21-4976-A273-9D2E897B3D51}" srcOrd="5" destOrd="0" parTransId="{044DFBDB-267F-4FFC-870D-151B0511BA90}" sibTransId="{C3719ECF-F646-41A4-A843-9D037EC2E900}"/>
    <dgm:cxn modelId="{83191FD6-3470-4681-BBB3-08266A5C2705}" type="presOf" srcId="{02195C6F-F7D3-412C-9D2E-493A9DABD7F4}" destId="{38927AED-84B5-4D96-A26B-A7AD6318A4C6}" srcOrd="0" destOrd="0" presId="urn:microsoft.com/office/officeart/2008/layout/LinedList"/>
    <dgm:cxn modelId="{343CA4E2-B7BE-49D4-B76A-4287C8C56E39}" type="presOf" srcId="{357A99C6-992E-4252-BA94-BF3860F717AC}" destId="{CD16B028-39AA-443A-B19C-9E908B2EACF0}" srcOrd="0" destOrd="0" presId="urn:microsoft.com/office/officeart/2008/layout/LinedList"/>
    <dgm:cxn modelId="{A91717E4-A38E-41E9-984E-264B395161DE}" type="presOf" srcId="{C8CD9B39-2598-4972-ABA3-3B8C8F9F8692}" destId="{BF460850-D657-4734-9A14-C649FDF79143}" srcOrd="0" destOrd="0" presId="urn:microsoft.com/office/officeart/2008/layout/LinedList"/>
    <dgm:cxn modelId="{B5E778E5-A560-4102-B0F1-39C65259A83F}" type="presOf" srcId="{5E4F91E0-AC5A-489F-9279-7E7D20F1564C}" destId="{8A6781DC-14EB-4E45-B796-6857A3BF1DD6}" srcOrd="0" destOrd="0" presId="urn:microsoft.com/office/officeart/2008/layout/LinedList"/>
    <dgm:cxn modelId="{136914E8-F93D-4533-9FC9-D3E210DA3744}" srcId="{E661F03B-18D3-4CA7-BCE6-D27AF099E32A}" destId="{C8CD9B39-2598-4972-ABA3-3B8C8F9F8692}" srcOrd="4" destOrd="0" parTransId="{DA0D022E-DE1A-42B2-808A-C46189EF7644}" sibTransId="{E52F9006-A848-4526-B3BA-0E42A6FD58A7}"/>
    <dgm:cxn modelId="{0023C7E9-5AB5-45C6-B52F-D7B858B5295D}" srcId="{E8440EF8-A547-4836-91E0-82404D3047EA}" destId="{E661F03B-18D3-4CA7-BCE6-D27AF099E32A}" srcOrd="0" destOrd="0" parTransId="{530CDF55-8DC4-4EB5-9E94-EFF745C15C10}" sibTransId="{AFA18B2F-A002-4DEC-B5D9-5428F48A09D4}"/>
    <dgm:cxn modelId="{13AF88F0-29D4-4505-8B54-5E54D352F1BF}" type="presOf" srcId="{E661F03B-18D3-4CA7-BCE6-D27AF099E32A}" destId="{FE7B24D9-459C-4B5B-AA66-C6A4E7FF875C}" srcOrd="0" destOrd="0" presId="urn:microsoft.com/office/officeart/2008/layout/LinedList"/>
    <dgm:cxn modelId="{8B9A9EEE-7098-4820-B4DD-CC7172392688}" type="presParOf" srcId="{6FFD1055-8B31-48E0-96B9-3B8EFC06DAE0}" destId="{87168E62-7252-4B07-9792-311BA362031F}" srcOrd="0" destOrd="0" presId="urn:microsoft.com/office/officeart/2008/layout/LinedList"/>
    <dgm:cxn modelId="{F7C3C1F1-FAD1-4CA5-B557-164C2055D862}" type="presParOf" srcId="{6FFD1055-8B31-48E0-96B9-3B8EFC06DAE0}" destId="{C6D96BBF-7B46-4D71-8D2F-DC0465418A8F}" srcOrd="1" destOrd="0" presId="urn:microsoft.com/office/officeart/2008/layout/LinedList"/>
    <dgm:cxn modelId="{DD086519-F1B6-4FA6-A3AB-5B0759531DD0}" type="presParOf" srcId="{C6D96BBF-7B46-4D71-8D2F-DC0465418A8F}" destId="{FE7B24D9-459C-4B5B-AA66-C6A4E7FF875C}" srcOrd="0" destOrd="0" presId="urn:microsoft.com/office/officeart/2008/layout/LinedList"/>
    <dgm:cxn modelId="{E6BF36FC-ABB8-479E-B90F-FECBCA5F7B80}" type="presParOf" srcId="{C6D96BBF-7B46-4D71-8D2F-DC0465418A8F}" destId="{4506F62D-A901-4E87-A1E3-CF1C7F448CDE}" srcOrd="1" destOrd="0" presId="urn:microsoft.com/office/officeart/2008/layout/LinedList"/>
    <dgm:cxn modelId="{A106809A-DC3D-419B-B6F9-C135E890AF9B}" type="presParOf" srcId="{4506F62D-A901-4E87-A1E3-CF1C7F448CDE}" destId="{77633AA6-F1D5-4991-85E0-A0D631087C53}" srcOrd="0" destOrd="0" presId="urn:microsoft.com/office/officeart/2008/layout/LinedList"/>
    <dgm:cxn modelId="{7F4CE806-A00C-4F01-BEBE-0E3B670F3756}" type="presParOf" srcId="{4506F62D-A901-4E87-A1E3-CF1C7F448CDE}" destId="{7BE02BAE-C41E-47E9-BDF3-D99C2DE40531}" srcOrd="1" destOrd="0" presId="urn:microsoft.com/office/officeart/2008/layout/LinedList"/>
    <dgm:cxn modelId="{6696D632-316C-4B6E-AF48-827551B1B4BF}" type="presParOf" srcId="{7BE02BAE-C41E-47E9-BDF3-D99C2DE40531}" destId="{D7B65134-D344-41CD-AA3A-2DC1AC87AA76}" srcOrd="0" destOrd="0" presId="urn:microsoft.com/office/officeart/2008/layout/LinedList"/>
    <dgm:cxn modelId="{A8C98EC3-7B87-4343-90F5-7E84B43C7BBA}" type="presParOf" srcId="{7BE02BAE-C41E-47E9-BDF3-D99C2DE40531}" destId="{38927AED-84B5-4D96-A26B-A7AD6318A4C6}" srcOrd="1" destOrd="0" presId="urn:microsoft.com/office/officeart/2008/layout/LinedList"/>
    <dgm:cxn modelId="{36D210C8-79FF-4A80-8AA1-782FA63B05B3}" type="presParOf" srcId="{7BE02BAE-C41E-47E9-BDF3-D99C2DE40531}" destId="{F215EF8D-F0C0-42D6-BC64-89C104B969BD}" srcOrd="2" destOrd="0" presId="urn:microsoft.com/office/officeart/2008/layout/LinedList"/>
    <dgm:cxn modelId="{878EC6DC-EE7C-4BF0-AC73-59535AA2BB2B}" type="presParOf" srcId="{4506F62D-A901-4E87-A1E3-CF1C7F448CDE}" destId="{63971E04-5235-4BE7-B28A-3A43BDA5438A}" srcOrd="2" destOrd="0" presId="urn:microsoft.com/office/officeart/2008/layout/LinedList"/>
    <dgm:cxn modelId="{FD112079-A0EC-454A-94B9-B55F89A34785}" type="presParOf" srcId="{4506F62D-A901-4E87-A1E3-CF1C7F448CDE}" destId="{C7A122CA-036E-4F16-98EF-CFFC6FA7E417}" srcOrd="3" destOrd="0" presId="urn:microsoft.com/office/officeart/2008/layout/LinedList"/>
    <dgm:cxn modelId="{233CDF7B-6209-411A-A8C9-46CAA5E51D63}" type="presParOf" srcId="{4506F62D-A901-4E87-A1E3-CF1C7F448CDE}" destId="{3EADAFD9-91FA-4D4B-B203-81271F23D97A}" srcOrd="4" destOrd="0" presId="urn:microsoft.com/office/officeart/2008/layout/LinedList"/>
    <dgm:cxn modelId="{4CC70915-8E8C-4236-AE6D-BCD94BFE482A}" type="presParOf" srcId="{3EADAFD9-91FA-4D4B-B203-81271F23D97A}" destId="{FD6DE4B9-194D-4727-B819-8DDAAFADA387}" srcOrd="0" destOrd="0" presId="urn:microsoft.com/office/officeart/2008/layout/LinedList"/>
    <dgm:cxn modelId="{C16F96CF-ECE8-4596-BC61-BCAC1940D0B5}" type="presParOf" srcId="{3EADAFD9-91FA-4D4B-B203-81271F23D97A}" destId="{CD16B028-39AA-443A-B19C-9E908B2EACF0}" srcOrd="1" destOrd="0" presId="urn:microsoft.com/office/officeart/2008/layout/LinedList"/>
    <dgm:cxn modelId="{E9692E6F-CF50-4B1A-B0AF-D79D95A13946}" type="presParOf" srcId="{3EADAFD9-91FA-4D4B-B203-81271F23D97A}" destId="{D47B8133-85B1-43B4-B071-6425BCDDCCDE}" srcOrd="2" destOrd="0" presId="urn:microsoft.com/office/officeart/2008/layout/LinedList"/>
    <dgm:cxn modelId="{82D0B6B0-4CA6-401A-803C-CB6C9B73EEE7}" type="presParOf" srcId="{4506F62D-A901-4E87-A1E3-CF1C7F448CDE}" destId="{F82FAC63-4A91-4711-A3CD-F9BF12473F31}" srcOrd="5" destOrd="0" presId="urn:microsoft.com/office/officeart/2008/layout/LinedList"/>
    <dgm:cxn modelId="{A6B26481-DC62-4CE6-B0E2-9C2AD2B811B7}" type="presParOf" srcId="{4506F62D-A901-4E87-A1E3-CF1C7F448CDE}" destId="{1C388D51-CD88-4E84-B2C0-6777E11E7E2D}" srcOrd="6" destOrd="0" presId="urn:microsoft.com/office/officeart/2008/layout/LinedList"/>
    <dgm:cxn modelId="{DF09CABE-C994-4172-93BE-74B142C33646}" type="presParOf" srcId="{4506F62D-A901-4E87-A1E3-CF1C7F448CDE}" destId="{AC21C0D9-D0B2-4A00-8DDE-2B2CA152D09A}" srcOrd="7" destOrd="0" presId="urn:microsoft.com/office/officeart/2008/layout/LinedList"/>
    <dgm:cxn modelId="{A8C4AFA1-47E2-408D-825F-1C42F5A5496B}" type="presParOf" srcId="{AC21C0D9-D0B2-4A00-8DDE-2B2CA152D09A}" destId="{DEDD8407-733D-40CA-8275-2037EEEEA429}" srcOrd="0" destOrd="0" presId="urn:microsoft.com/office/officeart/2008/layout/LinedList"/>
    <dgm:cxn modelId="{4CAB1D6E-847C-4C11-A2F1-1697F4A69BC3}" type="presParOf" srcId="{AC21C0D9-D0B2-4A00-8DDE-2B2CA152D09A}" destId="{5201FBFB-4673-4332-A959-FBE1E440E58D}" srcOrd="1" destOrd="0" presId="urn:microsoft.com/office/officeart/2008/layout/LinedList"/>
    <dgm:cxn modelId="{D60AC3D1-44EC-40B7-8EF9-3CC0A7FCBF9F}" type="presParOf" srcId="{AC21C0D9-D0B2-4A00-8DDE-2B2CA152D09A}" destId="{1FD88CAF-D9DA-4FD1-BB50-094452891862}" srcOrd="2" destOrd="0" presId="urn:microsoft.com/office/officeart/2008/layout/LinedList"/>
    <dgm:cxn modelId="{0DF92775-3C57-46B3-B0A0-C5DD3870719C}" type="presParOf" srcId="{4506F62D-A901-4E87-A1E3-CF1C7F448CDE}" destId="{42F5FC63-D95C-403E-96B0-DF165F3D188D}" srcOrd="8" destOrd="0" presId="urn:microsoft.com/office/officeart/2008/layout/LinedList"/>
    <dgm:cxn modelId="{1150EF72-F7F0-4A6D-ABEC-E38A545C7747}" type="presParOf" srcId="{4506F62D-A901-4E87-A1E3-CF1C7F448CDE}" destId="{E8A6DC0F-0806-4A88-9A3D-831A240BE98F}" srcOrd="9" destOrd="0" presId="urn:microsoft.com/office/officeart/2008/layout/LinedList"/>
    <dgm:cxn modelId="{9BB789BF-FEEE-4B9D-B871-F2A68E2B0258}" type="presParOf" srcId="{4506F62D-A901-4E87-A1E3-CF1C7F448CDE}" destId="{3940423F-C2F9-4004-8D00-B637CB1E3FDB}" srcOrd="10" destOrd="0" presId="urn:microsoft.com/office/officeart/2008/layout/LinedList"/>
    <dgm:cxn modelId="{3E202181-E1CA-4291-A90C-3EA65D4DC88C}" type="presParOf" srcId="{3940423F-C2F9-4004-8D00-B637CB1E3FDB}" destId="{6AA1C9B1-8BCA-4C5D-AD3D-36EB1008F3A5}" srcOrd="0" destOrd="0" presId="urn:microsoft.com/office/officeart/2008/layout/LinedList"/>
    <dgm:cxn modelId="{62FBB242-CE35-47AB-B2D0-A0C8E3CEEAE2}" type="presParOf" srcId="{3940423F-C2F9-4004-8D00-B637CB1E3FDB}" destId="{8A6781DC-14EB-4E45-B796-6857A3BF1DD6}" srcOrd="1" destOrd="0" presId="urn:microsoft.com/office/officeart/2008/layout/LinedList"/>
    <dgm:cxn modelId="{9B742370-808B-431E-86B6-C447636C03DF}" type="presParOf" srcId="{3940423F-C2F9-4004-8D00-B637CB1E3FDB}" destId="{E6170878-F2BB-4C51-9C3B-7442B8D2BA36}" srcOrd="2" destOrd="0" presId="urn:microsoft.com/office/officeart/2008/layout/LinedList"/>
    <dgm:cxn modelId="{A6DEC23C-2355-4A38-BEA8-368256000A44}" type="presParOf" srcId="{4506F62D-A901-4E87-A1E3-CF1C7F448CDE}" destId="{069ED53B-E13C-4E1B-80A4-7EC16568C38F}" srcOrd="11" destOrd="0" presId="urn:microsoft.com/office/officeart/2008/layout/LinedList"/>
    <dgm:cxn modelId="{80D549E3-252E-4A2B-B064-7B7947E333EA}" type="presParOf" srcId="{4506F62D-A901-4E87-A1E3-CF1C7F448CDE}" destId="{73E3F0B8-A1BA-4645-BBE4-102819C863E8}" srcOrd="12" destOrd="0" presId="urn:microsoft.com/office/officeart/2008/layout/LinedList"/>
    <dgm:cxn modelId="{38B070C3-2C5D-4C33-B0A2-FAA12C6FAA05}" type="presParOf" srcId="{4506F62D-A901-4E87-A1E3-CF1C7F448CDE}" destId="{FE2D95DF-FFAC-42B8-B270-9F99920B0E3A}" srcOrd="13" destOrd="0" presId="urn:microsoft.com/office/officeart/2008/layout/LinedList"/>
    <dgm:cxn modelId="{D22B5B6E-AADD-4322-A8E7-F7D93ED735B3}" type="presParOf" srcId="{FE2D95DF-FFAC-42B8-B270-9F99920B0E3A}" destId="{422321B3-CA37-4C71-BC43-E79A3D165AA4}" srcOrd="0" destOrd="0" presId="urn:microsoft.com/office/officeart/2008/layout/LinedList"/>
    <dgm:cxn modelId="{077164F0-734F-4EE8-A664-3BB6B1520B1F}" type="presParOf" srcId="{FE2D95DF-FFAC-42B8-B270-9F99920B0E3A}" destId="{BF460850-D657-4734-9A14-C649FDF79143}" srcOrd="1" destOrd="0" presId="urn:microsoft.com/office/officeart/2008/layout/LinedList"/>
    <dgm:cxn modelId="{9D022A44-630A-4B1B-BFBE-CFB3751A26F3}" type="presParOf" srcId="{FE2D95DF-FFAC-42B8-B270-9F99920B0E3A}" destId="{0BF944BC-3139-4A60-8B5D-309503BF4D00}" srcOrd="2" destOrd="0" presId="urn:microsoft.com/office/officeart/2008/layout/LinedList"/>
    <dgm:cxn modelId="{02D3D27B-51FF-41B7-B736-6E8FDF37BA35}" type="presParOf" srcId="{4506F62D-A901-4E87-A1E3-CF1C7F448CDE}" destId="{E760575B-E3B7-4A9F-9BC0-39AAF4A03D48}" srcOrd="14" destOrd="0" presId="urn:microsoft.com/office/officeart/2008/layout/LinedList"/>
    <dgm:cxn modelId="{6402AF68-C4C3-4175-A7B9-7B8A18C03A8A}" type="presParOf" srcId="{4506F62D-A901-4E87-A1E3-CF1C7F448CDE}" destId="{23EC1F22-2F2D-48A1-89AD-A0B4D56E831C}" srcOrd="15" destOrd="0" presId="urn:microsoft.com/office/officeart/2008/layout/LinedList"/>
    <dgm:cxn modelId="{CDE7967A-C786-4C0E-A271-C84162E5AA49}" type="presParOf" srcId="{4506F62D-A901-4E87-A1E3-CF1C7F448CDE}" destId="{5A3DCED5-B6ED-4126-9F17-F8A0192EB35D}" srcOrd="16" destOrd="0" presId="urn:microsoft.com/office/officeart/2008/layout/LinedList"/>
    <dgm:cxn modelId="{6AA0B179-E769-44FD-848F-88EDE4C15332}" type="presParOf" srcId="{5A3DCED5-B6ED-4126-9F17-F8A0192EB35D}" destId="{8741A545-8CAC-4039-A428-D749F34DB972}" srcOrd="0" destOrd="0" presId="urn:microsoft.com/office/officeart/2008/layout/LinedList"/>
    <dgm:cxn modelId="{DB09D74E-F506-466C-9264-34067A1052B6}" type="presParOf" srcId="{5A3DCED5-B6ED-4126-9F17-F8A0192EB35D}" destId="{65253800-13C9-4640-9C02-A8EB6E1755F7}" srcOrd="1" destOrd="0" presId="urn:microsoft.com/office/officeart/2008/layout/LinedList"/>
    <dgm:cxn modelId="{2D0EF87A-0157-4675-B3F4-383A31771E14}" type="presParOf" srcId="{5A3DCED5-B6ED-4126-9F17-F8A0192EB35D}" destId="{541EDA91-1FC8-4C84-8A73-66477A694F27}" srcOrd="2" destOrd="0" presId="urn:microsoft.com/office/officeart/2008/layout/LinedList"/>
    <dgm:cxn modelId="{57918E97-9E3D-4334-BF7F-9EA1953FFAD6}" type="presParOf" srcId="{4506F62D-A901-4E87-A1E3-CF1C7F448CDE}" destId="{77CE1C63-99EB-4DFC-95B3-447801B90464}" srcOrd="17" destOrd="0" presId="urn:microsoft.com/office/officeart/2008/layout/LinedList"/>
    <dgm:cxn modelId="{A59BA585-0AC7-400F-ACBF-D6E2E4AFCA28}" type="presParOf" srcId="{4506F62D-A901-4E87-A1E3-CF1C7F448CDE}" destId="{B8D3DD67-A01A-483E-9150-F15B807461E4}" srcOrd="18"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4F187E3-F32B-4CB5-A405-A92403A45BEB}"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F7DFD764-87A8-4513-BD59-607269D2CB74}">
      <dgm:prSet custT="1"/>
      <dgm:spPr>
        <a:solidFill>
          <a:schemeClr val="bg1"/>
        </a:solidFill>
        <a:ln w="38100">
          <a:solidFill>
            <a:schemeClr val="accent1">
              <a:lumMod val="60000"/>
              <a:lumOff val="40000"/>
            </a:schemeClr>
          </a:solidFill>
        </a:ln>
      </dgm:spPr>
      <dgm:t>
        <a:bodyPr/>
        <a:lstStyle/>
        <a:p>
          <a:r>
            <a:rPr lang="en-US" sz="2400" dirty="0">
              <a:solidFill>
                <a:schemeClr val="tx1"/>
              </a:solidFill>
            </a:rPr>
            <a:t>The ability to understand the values of those who are different from us (Schein, 1981), through cognitive methods and direct participation (Shapiro, Ozanne and Saatcioglu, 2008) </a:t>
          </a:r>
        </a:p>
      </dgm:t>
    </dgm:pt>
    <dgm:pt modelId="{473FF96F-A0BB-4F3A-B269-E3E8CA6893EA}" type="parTrans" cxnId="{4D8E3ED3-C29E-40B8-A822-03669A7FDB17}">
      <dgm:prSet/>
      <dgm:spPr/>
      <dgm:t>
        <a:bodyPr/>
        <a:lstStyle/>
        <a:p>
          <a:endParaRPr lang="en-US"/>
        </a:p>
      </dgm:t>
    </dgm:pt>
    <dgm:pt modelId="{B9DA842B-F46C-4974-B75B-E545AEA64881}" type="sibTrans" cxnId="{4D8E3ED3-C29E-40B8-A822-03669A7FDB17}">
      <dgm:prSet/>
      <dgm:spPr/>
      <dgm:t>
        <a:bodyPr/>
        <a:lstStyle/>
        <a:p>
          <a:endParaRPr lang="en-US"/>
        </a:p>
      </dgm:t>
    </dgm:pt>
    <dgm:pt modelId="{A15EEA30-778B-4565-8F4E-0CD3D2BE6C61}">
      <dgm:prSet/>
      <dgm:spPr/>
      <dgm:t>
        <a:bodyPr/>
        <a:lstStyle/>
        <a:p>
          <a:r>
            <a:rPr lang="en-US" dirty="0"/>
            <a:t>German business etiquette is characterized by formality, punctuality and a preference for direct communication</a:t>
          </a:r>
          <a:r>
            <a:rPr lang="en-GB" dirty="0"/>
            <a:t> (Trompenaars &amp; Hampden-Turner, 1997)</a:t>
          </a:r>
          <a:endParaRPr lang="en-US" dirty="0"/>
        </a:p>
      </dgm:t>
    </dgm:pt>
    <dgm:pt modelId="{4DBA1C24-1748-4450-958C-AE78299B08E4}" type="parTrans" cxnId="{DE1C474F-25BD-475B-AC3D-9DDBBF56AE2D}">
      <dgm:prSet/>
      <dgm:spPr/>
      <dgm:t>
        <a:bodyPr/>
        <a:lstStyle/>
        <a:p>
          <a:endParaRPr lang="en-US"/>
        </a:p>
      </dgm:t>
    </dgm:pt>
    <dgm:pt modelId="{538B11A3-588E-4C8F-92E8-202D8DE735BF}" type="sibTrans" cxnId="{DE1C474F-25BD-475B-AC3D-9DDBBF56AE2D}">
      <dgm:prSet/>
      <dgm:spPr/>
      <dgm:t>
        <a:bodyPr/>
        <a:lstStyle/>
        <a:p>
          <a:endParaRPr lang="en-US"/>
        </a:p>
      </dgm:t>
    </dgm:pt>
    <dgm:pt modelId="{588DD5AB-A9D5-4A5A-9834-CDB401040EFC}">
      <dgm:prSet/>
      <dgm:spPr/>
      <dgm:t>
        <a:bodyPr/>
        <a:lstStyle/>
        <a:p>
          <a:r>
            <a:rPr lang="en-US"/>
            <a:t>invest in training to understand some rules for cultural integration(Hooker, 2012):</a:t>
          </a:r>
          <a:endParaRPr lang="en-US" dirty="0"/>
        </a:p>
      </dgm:t>
    </dgm:pt>
    <dgm:pt modelId="{5227FE18-9ACB-4895-BE24-39D0C57F19AD}" type="parTrans" cxnId="{6583E224-55EE-43D5-A516-7DD70FEEE770}">
      <dgm:prSet/>
      <dgm:spPr/>
      <dgm:t>
        <a:bodyPr/>
        <a:lstStyle/>
        <a:p>
          <a:endParaRPr lang="en-US"/>
        </a:p>
      </dgm:t>
    </dgm:pt>
    <dgm:pt modelId="{935D7180-3845-43FD-B803-A202A1A4C07D}" type="sibTrans" cxnId="{6583E224-55EE-43D5-A516-7DD70FEEE770}">
      <dgm:prSet/>
      <dgm:spPr/>
      <dgm:t>
        <a:bodyPr/>
        <a:lstStyle/>
        <a:p>
          <a:endParaRPr lang="en-US"/>
        </a:p>
      </dgm:t>
    </dgm:pt>
    <dgm:pt modelId="{3E8BFABC-9667-45CA-98A9-F158BEEAAFDF}">
      <dgm:prSet/>
      <dgm:spPr/>
      <dgm:t>
        <a:bodyPr/>
        <a:lstStyle/>
        <a:p>
          <a:r>
            <a:rPr lang="en-US" dirty="0"/>
            <a:t>Be on time for a meeting, keep the negotiation formal and be patient with limited direct contact and greetings, stick to a schedule (Goethe University Frankfurt am Main – Goethe Welcome Centre, 2016).</a:t>
          </a:r>
        </a:p>
      </dgm:t>
    </dgm:pt>
    <dgm:pt modelId="{2C2CF767-E49A-4511-873E-2EE078B33E29}" type="parTrans" cxnId="{AE6FC463-B8EB-4E67-8585-8DCB2010D2D5}">
      <dgm:prSet/>
      <dgm:spPr/>
      <dgm:t>
        <a:bodyPr/>
        <a:lstStyle/>
        <a:p>
          <a:endParaRPr lang="en-US"/>
        </a:p>
      </dgm:t>
    </dgm:pt>
    <dgm:pt modelId="{5A496DDD-A4A5-45CF-B90E-4F1D227B3892}" type="sibTrans" cxnId="{AE6FC463-B8EB-4E67-8585-8DCB2010D2D5}">
      <dgm:prSet/>
      <dgm:spPr/>
      <dgm:t>
        <a:bodyPr/>
        <a:lstStyle/>
        <a:p>
          <a:endParaRPr lang="en-US"/>
        </a:p>
      </dgm:t>
    </dgm:pt>
    <dgm:pt modelId="{C75C4D23-C776-4AC0-BBEC-45E98A9CA8E5}">
      <dgm:prSet/>
      <dgm:spPr/>
      <dgm:t>
        <a:bodyPr/>
        <a:lstStyle/>
        <a:p>
          <a:r>
            <a:rPr lang="en-US" dirty="0"/>
            <a:t>It is good to speak German, try to understand the directness of Germans (Expatrio, 2023) and do not mix your personal life with professional duties</a:t>
          </a:r>
        </a:p>
      </dgm:t>
    </dgm:pt>
    <dgm:pt modelId="{6A75F013-3053-45FD-A024-2DA3BD776A27}" type="parTrans" cxnId="{3587BB9E-574C-4D57-A782-2C7938A88F13}">
      <dgm:prSet/>
      <dgm:spPr/>
      <dgm:t>
        <a:bodyPr/>
        <a:lstStyle/>
        <a:p>
          <a:endParaRPr lang="en-US"/>
        </a:p>
      </dgm:t>
    </dgm:pt>
    <dgm:pt modelId="{0C020DDA-77D6-46EA-A4D2-B46A5B7F8660}" type="sibTrans" cxnId="{3587BB9E-574C-4D57-A782-2C7938A88F13}">
      <dgm:prSet/>
      <dgm:spPr/>
      <dgm:t>
        <a:bodyPr/>
        <a:lstStyle/>
        <a:p>
          <a:endParaRPr lang="en-US"/>
        </a:p>
      </dgm:t>
    </dgm:pt>
    <dgm:pt modelId="{A3F46763-A66D-47E3-A699-3F45B2258FE8}" type="pres">
      <dgm:prSet presAssocID="{44F187E3-F32B-4CB5-A405-A92403A45BEB}" presName="linear" presStyleCnt="0">
        <dgm:presLayoutVars>
          <dgm:animLvl val="lvl"/>
          <dgm:resizeHandles val="exact"/>
        </dgm:presLayoutVars>
      </dgm:prSet>
      <dgm:spPr/>
    </dgm:pt>
    <dgm:pt modelId="{C23595AB-B9CD-4962-9EA6-6DB1E7EA6213}" type="pres">
      <dgm:prSet presAssocID="{F7DFD764-87A8-4513-BD59-607269D2CB74}" presName="parentText" presStyleLbl="node1" presStyleIdx="0" presStyleCnt="1" custLinFactNeighborX="0" custLinFactNeighborY="-2508">
        <dgm:presLayoutVars>
          <dgm:chMax val="0"/>
          <dgm:bulletEnabled val="1"/>
        </dgm:presLayoutVars>
      </dgm:prSet>
      <dgm:spPr/>
    </dgm:pt>
    <dgm:pt modelId="{4A5A4A49-3EB0-43A8-9521-F27DCE938BC3}" type="pres">
      <dgm:prSet presAssocID="{F7DFD764-87A8-4513-BD59-607269D2CB74}" presName="childText" presStyleLbl="revTx" presStyleIdx="0" presStyleCnt="1" custScaleY="94545">
        <dgm:presLayoutVars>
          <dgm:bulletEnabled val="1"/>
        </dgm:presLayoutVars>
      </dgm:prSet>
      <dgm:spPr/>
    </dgm:pt>
  </dgm:ptLst>
  <dgm:cxnLst>
    <dgm:cxn modelId="{6583E224-55EE-43D5-A516-7DD70FEEE770}" srcId="{F7DFD764-87A8-4513-BD59-607269D2CB74}" destId="{588DD5AB-A9D5-4A5A-9834-CDB401040EFC}" srcOrd="1" destOrd="0" parTransId="{5227FE18-9ACB-4895-BE24-39D0C57F19AD}" sibTransId="{935D7180-3845-43FD-B803-A202A1A4C07D}"/>
    <dgm:cxn modelId="{25ED502A-72F4-4C94-B343-467CD7F2576E}" type="presOf" srcId="{44F187E3-F32B-4CB5-A405-A92403A45BEB}" destId="{A3F46763-A66D-47E3-A699-3F45B2258FE8}" srcOrd="0" destOrd="0" presId="urn:microsoft.com/office/officeart/2005/8/layout/vList2"/>
    <dgm:cxn modelId="{92E1DC60-077B-4958-864D-3B6286071080}" type="presOf" srcId="{3E8BFABC-9667-45CA-98A9-F158BEEAAFDF}" destId="{4A5A4A49-3EB0-43A8-9521-F27DCE938BC3}" srcOrd="0" destOrd="2" presId="urn:microsoft.com/office/officeart/2005/8/layout/vList2"/>
    <dgm:cxn modelId="{55445842-C0C8-412E-9853-635D61E42A70}" type="presOf" srcId="{A15EEA30-778B-4565-8F4E-0CD3D2BE6C61}" destId="{4A5A4A49-3EB0-43A8-9521-F27DCE938BC3}" srcOrd="0" destOrd="0" presId="urn:microsoft.com/office/officeart/2005/8/layout/vList2"/>
    <dgm:cxn modelId="{19B46F63-2915-4D8A-A839-B6ED2E33B9D0}" type="presOf" srcId="{588DD5AB-A9D5-4A5A-9834-CDB401040EFC}" destId="{4A5A4A49-3EB0-43A8-9521-F27DCE938BC3}" srcOrd="0" destOrd="1" presId="urn:microsoft.com/office/officeart/2005/8/layout/vList2"/>
    <dgm:cxn modelId="{AE6FC463-B8EB-4E67-8585-8DCB2010D2D5}" srcId="{F7DFD764-87A8-4513-BD59-607269D2CB74}" destId="{3E8BFABC-9667-45CA-98A9-F158BEEAAFDF}" srcOrd="2" destOrd="0" parTransId="{2C2CF767-E49A-4511-873E-2EE078B33E29}" sibTransId="{5A496DDD-A4A5-45CF-B90E-4F1D227B3892}"/>
    <dgm:cxn modelId="{DE1C474F-25BD-475B-AC3D-9DDBBF56AE2D}" srcId="{F7DFD764-87A8-4513-BD59-607269D2CB74}" destId="{A15EEA30-778B-4565-8F4E-0CD3D2BE6C61}" srcOrd="0" destOrd="0" parTransId="{4DBA1C24-1748-4450-958C-AE78299B08E4}" sibTransId="{538B11A3-588E-4C8F-92E8-202D8DE735BF}"/>
    <dgm:cxn modelId="{1B3B0655-6D17-46B4-A419-51C3D29C0D73}" type="presOf" srcId="{C75C4D23-C776-4AC0-BBEC-45E98A9CA8E5}" destId="{4A5A4A49-3EB0-43A8-9521-F27DCE938BC3}" srcOrd="0" destOrd="3" presId="urn:microsoft.com/office/officeart/2005/8/layout/vList2"/>
    <dgm:cxn modelId="{3587BB9E-574C-4D57-A782-2C7938A88F13}" srcId="{F7DFD764-87A8-4513-BD59-607269D2CB74}" destId="{C75C4D23-C776-4AC0-BBEC-45E98A9CA8E5}" srcOrd="3" destOrd="0" parTransId="{6A75F013-3053-45FD-A024-2DA3BD776A27}" sibTransId="{0C020DDA-77D6-46EA-A4D2-B46A5B7F8660}"/>
    <dgm:cxn modelId="{18C58FC4-F7D1-49B7-8F91-FD76E44D726C}" type="presOf" srcId="{F7DFD764-87A8-4513-BD59-607269D2CB74}" destId="{C23595AB-B9CD-4962-9EA6-6DB1E7EA6213}" srcOrd="0" destOrd="0" presId="urn:microsoft.com/office/officeart/2005/8/layout/vList2"/>
    <dgm:cxn modelId="{4D8E3ED3-C29E-40B8-A822-03669A7FDB17}" srcId="{44F187E3-F32B-4CB5-A405-A92403A45BEB}" destId="{F7DFD764-87A8-4513-BD59-607269D2CB74}" srcOrd="0" destOrd="0" parTransId="{473FF96F-A0BB-4F3A-B269-E3E8CA6893EA}" sibTransId="{B9DA842B-F46C-4974-B75B-E545AEA64881}"/>
    <dgm:cxn modelId="{828B6E91-534E-4A32-9887-B2943009A43D}" type="presParOf" srcId="{A3F46763-A66D-47E3-A699-3F45B2258FE8}" destId="{C23595AB-B9CD-4962-9EA6-6DB1E7EA6213}" srcOrd="0" destOrd="0" presId="urn:microsoft.com/office/officeart/2005/8/layout/vList2"/>
    <dgm:cxn modelId="{4998EAD2-135C-4EEB-B4D3-DE171B3CE6C3}" type="presParOf" srcId="{A3F46763-A66D-47E3-A699-3F45B2258FE8}" destId="{4A5A4A49-3EB0-43A8-9521-F27DCE938BC3}"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81B10DF-A599-4221-86E0-E83337B2779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5B93E008-9A3F-4BFB-A636-FEB16BC55FC1}">
      <dgm:prSet/>
      <dgm:spPr>
        <a:solidFill>
          <a:schemeClr val="bg1"/>
        </a:solidFill>
        <a:ln w="38100">
          <a:solidFill>
            <a:schemeClr val="accent1">
              <a:lumMod val="60000"/>
              <a:lumOff val="40000"/>
            </a:schemeClr>
          </a:solidFill>
        </a:ln>
      </dgm:spPr>
      <dgm:t>
        <a:bodyPr/>
        <a:lstStyle/>
        <a:p>
          <a:r>
            <a:rPr lang="en-GB" dirty="0">
              <a:solidFill>
                <a:schemeClr val="tx1"/>
              </a:solidFill>
            </a:rPr>
            <a:t>The understanding of power distance represents </a:t>
          </a:r>
          <a:r>
            <a:rPr lang="en-US" dirty="0">
              <a:solidFill>
                <a:schemeClr val="tx1"/>
              </a:solidFill>
            </a:rPr>
            <a:t>the culture's attitude towards the inequalities that exist in society.</a:t>
          </a:r>
        </a:p>
      </dgm:t>
    </dgm:pt>
    <dgm:pt modelId="{DC065193-1252-426B-B33E-E2EB8229BD6D}" type="parTrans" cxnId="{C62DC21E-E840-49E9-9191-81B4EA540334}">
      <dgm:prSet/>
      <dgm:spPr/>
      <dgm:t>
        <a:bodyPr/>
        <a:lstStyle/>
        <a:p>
          <a:endParaRPr lang="en-US"/>
        </a:p>
      </dgm:t>
    </dgm:pt>
    <dgm:pt modelId="{4306496C-C8DB-4AD7-9982-B32203A676AD}" type="sibTrans" cxnId="{C62DC21E-E840-49E9-9191-81B4EA540334}">
      <dgm:prSet/>
      <dgm:spPr/>
      <dgm:t>
        <a:bodyPr/>
        <a:lstStyle/>
        <a:p>
          <a:endParaRPr lang="en-US"/>
        </a:p>
      </dgm:t>
    </dgm:pt>
    <dgm:pt modelId="{E75BEF2E-9FF9-4262-BE62-209739E09A30}">
      <dgm:prSet/>
      <dgm:spPr>
        <a:solidFill>
          <a:schemeClr val="bg1"/>
        </a:solidFill>
        <a:ln w="38100">
          <a:solidFill>
            <a:schemeClr val="accent1">
              <a:lumMod val="60000"/>
              <a:lumOff val="40000"/>
            </a:schemeClr>
          </a:solidFill>
        </a:ln>
      </dgm:spPr>
      <dgm:t>
        <a:bodyPr/>
        <a:lstStyle/>
        <a:p>
          <a:r>
            <a:rPr lang="en-US" dirty="0">
              <a:solidFill>
                <a:schemeClr val="tx1"/>
              </a:solidFill>
            </a:rPr>
            <a:t>Germany has a low power distance score of 35 = the country is decentralized and has a strong middle class</a:t>
          </a:r>
        </a:p>
      </dgm:t>
    </dgm:pt>
    <dgm:pt modelId="{E3D6FBBE-3A31-422D-8FD2-0A711118253C}" type="parTrans" cxnId="{07AAE06F-1745-43A5-9B76-EF44D5A55218}">
      <dgm:prSet/>
      <dgm:spPr/>
      <dgm:t>
        <a:bodyPr/>
        <a:lstStyle/>
        <a:p>
          <a:endParaRPr lang="en-US"/>
        </a:p>
      </dgm:t>
    </dgm:pt>
    <dgm:pt modelId="{33420D40-B006-4393-9789-0683F1EE92D3}" type="sibTrans" cxnId="{07AAE06F-1745-43A5-9B76-EF44D5A55218}">
      <dgm:prSet/>
      <dgm:spPr/>
      <dgm:t>
        <a:bodyPr/>
        <a:lstStyle/>
        <a:p>
          <a:endParaRPr lang="en-US"/>
        </a:p>
      </dgm:t>
    </dgm:pt>
    <dgm:pt modelId="{64A97633-05ED-4737-BBF3-67AD58376C8F}">
      <dgm:prSet/>
      <dgm:spPr>
        <a:solidFill>
          <a:schemeClr val="bg1"/>
        </a:solidFill>
        <a:ln w="38100">
          <a:solidFill>
            <a:schemeClr val="accent1">
              <a:lumMod val="60000"/>
              <a:lumOff val="40000"/>
            </a:schemeClr>
          </a:solidFill>
        </a:ln>
      </dgm:spPr>
      <dgm:t>
        <a:bodyPr/>
        <a:lstStyle/>
        <a:p>
          <a:r>
            <a:rPr lang="en-GB" dirty="0">
              <a:solidFill>
                <a:schemeClr val="tx1"/>
              </a:solidFill>
            </a:rPr>
            <a:t>Businesses should strive to adopt a direct and inclusive communication and meeting strategy</a:t>
          </a:r>
          <a:endParaRPr lang="en-US" dirty="0">
            <a:solidFill>
              <a:schemeClr val="tx1"/>
            </a:solidFill>
          </a:endParaRPr>
        </a:p>
      </dgm:t>
    </dgm:pt>
    <dgm:pt modelId="{28E99068-BBA7-4430-802D-8248FC4C3064}" type="parTrans" cxnId="{9CB4F89E-B1DE-44A3-9AF9-439DA411781F}">
      <dgm:prSet/>
      <dgm:spPr/>
      <dgm:t>
        <a:bodyPr/>
        <a:lstStyle/>
        <a:p>
          <a:endParaRPr lang="en-US"/>
        </a:p>
      </dgm:t>
    </dgm:pt>
    <dgm:pt modelId="{D97FD4A5-C821-4462-A03F-9DC6EA91F3F4}" type="sibTrans" cxnId="{9CB4F89E-B1DE-44A3-9AF9-439DA411781F}">
      <dgm:prSet/>
      <dgm:spPr/>
      <dgm:t>
        <a:bodyPr/>
        <a:lstStyle/>
        <a:p>
          <a:endParaRPr lang="en-US"/>
        </a:p>
      </dgm:t>
    </dgm:pt>
    <dgm:pt modelId="{9F6251B9-F97E-4CC1-8C9D-E58E718B58CB}">
      <dgm:prSet/>
      <dgm:spPr>
        <a:solidFill>
          <a:schemeClr val="bg1"/>
        </a:solidFill>
        <a:ln w="38100">
          <a:solidFill>
            <a:schemeClr val="accent1">
              <a:lumMod val="60000"/>
              <a:lumOff val="40000"/>
            </a:schemeClr>
          </a:solidFill>
        </a:ln>
      </dgm:spPr>
      <dgm:t>
        <a:bodyPr/>
        <a:lstStyle/>
        <a:p>
          <a:r>
            <a:rPr lang="en-US" dirty="0">
              <a:solidFill>
                <a:schemeClr val="tx1"/>
              </a:solidFill>
            </a:rPr>
            <a:t>A demonstration of leadership can only be received positively if it is supported by a great deal of professionalism (The Culture Factor Group, 2023).</a:t>
          </a:r>
        </a:p>
      </dgm:t>
    </dgm:pt>
    <dgm:pt modelId="{1EF085DF-2729-4538-B09E-63644E03E8FA}" type="parTrans" cxnId="{2EB58512-158A-4B80-BBB8-57E1932FF057}">
      <dgm:prSet/>
      <dgm:spPr/>
      <dgm:t>
        <a:bodyPr/>
        <a:lstStyle/>
        <a:p>
          <a:endParaRPr lang="en-US"/>
        </a:p>
      </dgm:t>
    </dgm:pt>
    <dgm:pt modelId="{2E8663F0-58A3-4AD9-8DED-6D95797B5096}" type="sibTrans" cxnId="{2EB58512-158A-4B80-BBB8-57E1932FF057}">
      <dgm:prSet/>
      <dgm:spPr/>
      <dgm:t>
        <a:bodyPr/>
        <a:lstStyle/>
        <a:p>
          <a:endParaRPr lang="en-US"/>
        </a:p>
      </dgm:t>
    </dgm:pt>
    <dgm:pt modelId="{3220DEA0-5BA8-4E88-8051-AA3531E99E64}">
      <dgm:prSet/>
      <dgm:spPr>
        <a:solidFill>
          <a:schemeClr val="bg1"/>
        </a:solidFill>
        <a:ln w="38100">
          <a:solidFill>
            <a:schemeClr val="accent1">
              <a:lumMod val="60000"/>
              <a:lumOff val="40000"/>
            </a:schemeClr>
          </a:solidFill>
        </a:ln>
      </dgm:spPr>
      <dgm:t>
        <a:bodyPr/>
        <a:lstStyle/>
        <a:p>
          <a:r>
            <a:rPr lang="en-US" dirty="0">
              <a:solidFill>
                <a:schemeClr val="tx1"/>
              </a:solidFill>
            </a:rPr>
            <a:t>Great Britain has the same coefficient of 35 = strongly advocated belief in equality </a:t>
          </a:r>
        </a:p>
      </dgm:t>
    </dgm:pt>
    <dgm:pt modelId="{0A7868CF-F586-4F09-9856-B0929D5A5CEA}" type="parTrans" cxnId="{48931B09-82FE-4BB7-930A-51E5E8766E7F}">
      <dgm:prSet/>
      <dgm:spPr/>
      <dgm:t>
        <a:bodyPr/>
        <a:lstStyle/>
        <a:p>
          <a:endParaRPr lang="en-US"/>
        </a:p>
      </dgm:t>
    </dgm:pt>
    <dgm:pt modelId="{C924BFBA-46CA-4FB5-98B1-2F5A29E13B9C}" type="sibTrans" cxnId="{48931B09-82FE-4BB7-930A-51E5E8766E7F}">
      <dgm:prSet/>
      <dgm:spPr/>
      <dgm:t>
        <a:bodyPr/>
        <a:lstStyle/>
        <a:p>
          <a:endParaRPr lang="en-US"/>
        </a:p>
      </dgm:t>
    </dgm:pt>
    <dgm:pt modelId="{7F4507C4-247D-4DD9-9EA6-93062A21E638}">
      <dgm:prSet/>
      <dgm:spPr>
        <a:solidFill>
          <a:schemeClr val="bg1"/>
        </a:solidFill>
        <a:ln w="38100">
          <a:solidFill>
            <a:schemeClr val="accent1">
              <a:lumMod val="60000"/>
              <a:lumOff val="40000"/>
            </a:schemeClr>
          </a:solidFill>
        </a:ln>
      </dgm:spPr>
      <dgm:t>
        <a:bodyPr/>
        <a:lstStyle/>
        <a:p>
          <a:r>
            <a:rPr lang="en-US" dirty="0">
              <a:solidFill>
                <a:schemeClr val="tx1"/>
              </a:solidFill>
            </a:rPr>
            <a:t>Regardless of the established class system, the division of power must be distributed evenly according to the beliefs of the population (The Culture Factor Group, 2023).</a:t>
          </a:r>
        </a:p>
      </dgm:t>
    </dgm:pt>
    <dgm:pt modelId="{8688CF0C-E559-4662-BEC6-68153D9CDB8B}" type="parTrans" cxnId="{EBE9E777-1662-453D-9DC0-5CDFD2672875}">
      <dgm:prSet/>
      <dgm:spPr/>
      <dgm:t>
        <a:bodyPr/>
        <a:lstStyle/>
        <a:p>
          <a:endParaRPr lang="en-US"/>
        </a:p>
      </dgm:t>
    </dgm:pt>
    <dgm:pt modelId="{4D5AD732-2A4B-450B-A254-00D34F3F89A3}" type="sibTrans" cxnId="{EBE9E777-1662-453D-9DC0-5CDFD2672875}">
      <dgm:prSet/>
      <dgm:spPr/>
      <dgm:t>
        <a:bodyPr/>
        <a:lstStyle/>
        <a:p>
          <a:endParaRPr lang="en-US"/>
        </a:p>
      </dgm:t>
    </dgm:pt>
    <dgm:pt modelId="{B4A87154-B65C-42F9-B974-7266187F2578}" type="pres">
      <dgm:prSet presAssocID="{E81B10DF-A599-4221-86E0-E83337B27795}" presName="diagram" presStyleCnt="0">
        <dgm:presLayoutVars>
          <dgm:dir/>
          <dgm:resizeHandles val="exact"/>
        </dgm:presLayoutVars>
      </dgm:prSet>
      <dgm:spPr/>
    </dgm:pt>
    <dgm:pt modelId="{18AB3D10-7E86-4FD4-AA67-4E6715EFC225}" type="pres">
      <dgm:prSet presAssocID="{5B93E008-9A3F-4BFB-A636-FEB16BC55FC1}" presName="node" presStyleLbl="node1" presStyleIdx="0" presStyleCnt="6">
        <dgm:presLayoutVars>
          <dgm:bulletEnabled val="1"/>
        </dgm:presLayoutVars>
      </dgm:prSet>
      <dgm:spPr/>
    </dgm:pt>
    <dgm:pt modelId="{C0309510-7B15-40AB-A741-05AB3ED19CCB}" type="pres">
      <dgm:prSet presAssocID="{4306496C-C8DB-4AD7-9982-B32203A676AD}" presName="sibTrans" presStyleCnt="0"/>
      <dgm:spPr/>
    </dgm:pt>
    <dgm:pt modelId="{06F20CB0-C19B-478E-9419-42DC8F54746B}" type="pres">
      <dgm:prSet presAssocID="{E75BEF2E-9FF9-4262-BE62-209739E09A30}" presName="node" presStyleLbl="node1" presStyleIdx="1" presStyleCnt="6">
        <dgm:presLayoutVars>
          <dgm:bulletEnabled val="1"/>
        </dgm:presLayoutVars>
      </dgm:prSet>
      <dgm:spPr/>
    </dgm:pt>
    <dgm:pt modelId="{1895C36C-C3AE-4988-B0D7-A97D1649B728}" type="pres">
      <dgm:prSet presAssocID="{33420D40-B006-4393-9789-0683F1EE92D3}" presName="sibTrans" presStyleCnt="0"/>
      <dgm:spPr/>
    </dgm:pt>
    <dgm:pt modelId="{C72D5D18-BC2E-4895-97D9-8F44D53CE68F}" type="pres">
      <dgm:prSet presAssocID="{64A97633-05ED-4737-BBF3-67AD58376C8F}" presName="node" presStyleLbl="node1" presStyleIdx="2" presStyleCnt="6">
        <dgm:presLayoutVars>
          <dgm:bulletEnabled val="1"/>
        </dgm:presLayoutVars>
      </dgm:prSet>
      <dgm:spPr/>
    </dgm:pt>
    <dgm:pt modelId="{40F984EB-70B0-428D-9BC1-DCD775DB739B}" type="pres">
      <dgm:prSet presAssocID="{D97FD4A5-C821-4462-A03F-9DC6EA91F3F4}" presName="sibTrans" presStyleCnt="0"/>
      <dgm:spPr/>
    </dgm:pt>
    <dgm:pt modelId="{A5A490B6-6B05-4510-BEFC-0116D9C7725B}" type="pres">
      <dgm:prSet presAssocID="{9F6251B9-F97E-4CC1-8C9D-E58E718B58CB}" presName="node" presStyleLbl="node1" presStyleIdx="3" presStyleCnt="6">
        <dgm:presLayoutVars>
          <dgm:bulletEnabled val="1"/>
        </dgm:presLayoutVars>
      </dgm:prSet>
      <dgm:spPr/>
    </dgm:pt>
    <dgm:pt modelId="{A74A4B92-72C1-495A-AD26-DC63E8DEE8B1}" type="pres">
      <dgm:prSet presAssocID="{2E8663F0-58A3-4AD9-8DED-6D95797B5096}" presName="sibTrans" presStyleCnt="0"/>
      <dgm:spPr/>
    </dgm:pt>
    <dgm:pt modelId="{274281F0-86B5-4CA5-816C-FA0D22C88E6E}" type="pres">
      <dgm:prSet presAssocID="{3220DEA0-5BA8-4E88-8051-AA3531E99E64}" presName="node" presStyleLbl="node1" presStyleIdx="4" presStyleCnt="6">
        <dgm:presLayoutVars>
          <dgm:bulletEnabled val="1"/>
        </dgm:presLayoutVars>
      </dgm:prSet>
      <dgm:spPr/>
    </dgm:pt>
    <dgm:pt modelId="{9F27F86B-21BE-4C06-A57C-60DC49AED09C}" type="pres">
      <dgm:prSet presAssocID="{C924BFBA-46CA-4FB5-98B1-2F5A29E13B9C}" presName="sibTrans" presStyleCnt="0"/>
      <dgm:spPr/>
    </dgm:pt>
    <dgm:pt modelId="{EF20DCB9-7144-4853-8A9D-6D7F0A4CBAE7}" type="pres">
      <dgm:prSet presAssocID="{7F4507C4-247D-4DD9-9EA6-93062A21E638}" presName="node" presStyleLbl="node1" presStyleIdx="5" presStyleCnt="6">
        <dgm:presLayoutVars>
          <dgm:bulletEnabled val="1"/>
        </dgm:presLayoutVars>
      </dgm:prSet>
      <dgm:spPr/>
    </dgm:pt>
  </dgm:ptLst>
  <dgm:cxnLst>
    <dgm:cxn modelId="{48931B09-82FE-4BB7-930A-51E5E8766E7F}" srcId="{E81B10DF-A599-4221-86E0-E83337B27795}" destId="{3220DEA0-5BA8-4E88-8051-AA3531E99E64}" srcOrd="4" destOrd="0" parTransId="{0A7868CF-F586-4F09-9856-B0929D5A5CEA}" sibTransId="{C924BFBA-46CA-4FB5-98B1-2F5A29E13B9C}"/>
    <dgm:cxn modelId="{2EB58512-158A-4B80-BBB8-57E1932FF057}" srcId="{E81B10DF-A599-4221-86E0-E83337B27795}" destId="{9F6251B9-F97E-4CC1-8C9D-E58E718B58CB}" srcOrd="3" destOrd="0" parTransId="{1EF085DF-2729-4538-B09E-63644E03E8FA}" sibTransId="{2E8663F0-58A3-4AD9-8DED-6D95797B5096}"/>
    <dgm:cxn modelId="{C62DC21E-E840-49E9-9191-81B4EA540334}" srcId="{E81B10DF-A599-4221-86E0-E83337B27795}" destId="{5B93E008-9A3F-4BFB-A636-FEB16BC55FC1}" srcOrd="0" destOrd="0" parTransId="{DC065193-1252-426B-B33E-E2EB8229BD6D}" sibTransId="{4306496C-C8DB-4AD7-9982-B32203A676AD}"/>
    <dgm:cxn modelId="{07AAE06F-1745-43A5-9B76-EF44D5A55218}" srcId="{E81B10DF-A599-4221-86E0-E83337B27795}" destId="{E75BEF2E-9FF9-4262-BE62-209739E09A30}" srcOrd="1" destOrd="0" parTransId="{E3D6FBBE-3A31-422D-8FD2-0A711118253C}" sibTransId="{33420D40-B006-4393-9789-0683F1EE92D3}"/>
    <dgm:cxn modelId="{8B840571-9602-496F-B4C1-B61DC7122BB2}" type="presOf" srcId="{64A97633-05ED-4737-BBF3-67AD58376C8F}" destId="{C72D5D18-BC2E-4895-97D9-8F44D53CE68F}" srcOrd="0" destOrd="0" presId="urn:microsoft.com/office/officeart/2005/8/layout/default"/>
    <dgm:cxn modelId="{5B84C053-34E4-4BC8-B428-446D5C7613F4}" type="presOf" srcId="{3220DEA0-5BA8-4E88-8051-AA3531E99E64}" destId="{274281F0-86B5-4CA5-816C-FA0D22C88E6E}" srcOrd="0" destOrd="0" presId="urn:microsoft.com/office/officeart/2005/8/layout/default"/>
    <dgm:cxn modelId="{D6EE7556-A9A6-41E6-8BAC-1017A364DD9E}" type="presOf" srcId="{5B93E008-9A3F-4BFB-A636-FEB16BC55FC1}" destId="{18AB3D10-7E86-4FD4-AA67-4E6715EFC225}" srcOrd="0" destOrd="0" presId="urn:microsoft.com/office/officeart/2005/8/layout/default"/>
    <dgm:cxn modelId="{EBE9E777-1662-453D-9DC0-5CDFD2672875}" srcId="{E81B10DF-A599-4221-86E0-E83337B27795}" destId="{7F4507C4-247D-4DD9-9EA6-93062A21E638}" srcOrd="5" destOrd="0" parTransId="{8688CF0C-E559-4662-BEC6-68153D9CDB8B}" sibTransId="{4D5AD732-2A4B-450B-A254-00D34F3F89A3}"/>
    <dgm:cxn modelId="{C6C2C57E-8CE8-41AD-A220-CB8AB4B7919A}" type="presOf" srcId="{7F4507C4-247D-4DD9-9EA6-93062A21E638}" destId="{EF20DCB9-7144-4853-8A9D-6D7F0A4CBAE7}" srcOrd="0" destOrd="0" presId="urn:microsoft.com/office/officeart/2005/8/layout/default"/>
    <dgm:cxn modelId="{9CB4F89E-B1DE-44A3-9AF9-439DA411781F}" srcId="{E81B10DF-A599-4221-86E0-E83337B27795}" destId="{64A97633-05ED-4737-BBF3-67AD58376C8F}" srcOrd="2" destOrd="0" parTransId="{28E99068-BBA7-4430-802D-8248FC4C3064}" sibTransId="{D97FD4A5-C821-4462-A03F-9DC6EA91F3F4}"/>
    <dgm:cxn modelId="{20F994A7-EA35-4A77-9402-DD4D82F2139B}" type="presOf" srcId="{E81B10DF-A599-4221-86E0-E83337B27795}" destId="{B4A87154-B65C-42F9-B974-7266187F2578}" srcOrd="0" destOrd="0" presId="urn:microsoft.com/office/officeart/2005/8/layout/default"/>
    <dgm:cxn modelId="{60659FFA-34B0-4843-B2C6-5088D6F5ABA1}" type="presOf" srcId="{E75BEF2E-9FF9-4262-BE62-209739E09A30}" destId="{06F20CB0-C19B-478E-9419-42DC8F54746B}" srcOrd="0" destOrd="0" presId="urn:microsoft.com/office/officeart/2005/8/layout/default"/>
    <dgm:cxn modelId="{B7C916FB-1531-448B-AD53-8378523D2C99}" type="presOf" srcId="{9F6251B9-F97E-4CC1-8C9D-E58E718B58CB}" destId="{A5A490B6-6B05-4510-BEFC-0116D9C7725B}" srcOrd="0" destOrd="0" presId="urn:microsoft.com/office/officeart/2005/8/layout/default"/>
    <dgm:cxn modelId="{CC734A69-F74F-4B23-8295-2AE78C33B5A1}" type="presParOf" srcId="{B4A87154-B65C-42F9-B974-7266187F2578}" destId="{18AB3D10-7E86-4FD4-AA67-4E6715EFC225}" srcOrd="0" destOrd="0" presId="urn:microsoft.com/office/officeart/2005/8/layout/default"/>
    <dgm:cxn modelId="{94590DE5-60BE-4063-B0C8-A21B8BFF3B3F}" type="presParOf" srcId="{B4A87154-B65C-42F9-B974-7266187F2578}" destId="{C0309510-7B15-40AB-A741-05AB3ED19CCB}" srcOrd="1" destOrd="0" presId="urn:microsoft.com/office/officeart/2005/8/layout/default"/>
    <dgm:cxn modelId="{0426C7D8-06BE-4E40-8CBF-E4AE636FE2B3}" type="presParOf" srcId="{B4A87154-B65C-42F9-B974-7266187F2578}" destId="{06F20CB0-C19B-478E-9419-42DC8F54746B}" srcOrd="2" destOrd="0" presId="urn:microsoft.com/office/officeart/2005/8/layout/default"/>
    <dgm:cxn modelId="{B72D1D0B-873F-4ED9-8CED-16DB8FDF1C56}" type="presParOf" srcId="{B4A87154-B65C-42F9-B974-7266187F2578}" destId="{1895C36C-C3AE-4988-B0D7-A97D1649B728}" srcOrd="3" destOrd="0" presId="urn:microsoft.com/office/officeart/2005/8/layout/default"/>
    <dgm:cxn modelId="{DF6D7CA8-53E7-40E0-91B0-03F404E942CF}" type="presParOf" srcId="{B4A87154-B65C-42F9-B974-7266187F2578}" destId="{C72D5D18-BC2E-4895-97D9-8F44D53CE68F}" srcOrd="4" destOrd="0" presId="urn:microsoft.com/office/officeart/2005/8/layout/default"/>
    <dgm:cxn modelId="{636761CE-542C-46D1-9A0D-707FBBDF0F7F}" type="presParOf" srcId="{B4A87154-B65C-42F9-B974-7266187F2578}" destId="{40F984EB-70B0-428D-9BC1-DCD775DB739B}" srcOrd="5" destOrd="0" presId="urn:microsoft.com/office/officeart/2005/8/layout/default"/>
    <dgm:cxn modelId="{23D5BACC-DBCE-4FE0-865C-C4225CA65B7A}" type="presParOf" srcId="{B4A87154-B65C-42F9-B974-7266187F2578}" destId="{A5A490B6-6B05-4510-BEFC-0116D9C7725B}" srcOrd="6" destOrd="0" presId="urn:microsoft.com/office/officeart/2005/8/layout/default"/>
    <dgm:cxn modelId="{52401741-D48C-44A1-BBC6-B544FAAFC0F3}" type="presParOf" srcId="{B4A87154-B65C-42F9-B974-7266187F2578}" destId="{A74A4B92-72C1-495A-AD26-DC63E8DEE8B1}" srcOrd="7" destOrd="0" presId="urn:microsoft.com/office/officeart/2005/8/layout/default"/>
    <dgm:cxn modelId="{0F241F1F-A695-4686-8F34-EEA70C8DAA78}" type="presParOf" srcId="{B4A87154-B65C-42F9-B974-7266187F2578}" destId="{274281F0-86B5-4CA5-816C-FA0D22C88E6E}" srcOrd="8" destOrd="0" presId="urn:microsoft.com/office/officeart/2005/8/layout/default"/>
    <dgm:cxn modelId="{81BF49E3-F116-473F-BF00-404E46F8BEC6}" type="presParOf" srcId="{B4A87154-B65C-42F9-B974-7266187F2578}" destId="{9F27F86B-21BE-4C06-A57C-60DC49AED09C}" srcOrd="9" destOrd="0" presId="urn:microsoft.com/office/officeart/2005/8/layout/default"/>
    <dgm:cxn modelId="{EFDA2B2C-4345-4309-AC12-D120EF1EF7B9}" type="presParOf" srcId="{B4A87154-B65C-42F9-B974-7266187F2578}" destId="{EF20DCB9-7144-4853-8A9D-6D7F0A4CBAE7}"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DEFD939-3C7F-40EC-9A31-FE31F03F6FD6}"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4B64C77D-DF18-448E-A02A-7C559805E238}">
      <dgm:prSet/>
      <dgm:spPr/>
      <dgm:t>
        <a:bodyPr/>
        <a:lstStyle/>
        <a:p>
          <a:r>
            <a:rPr lang="en-GB"/>
            <a:t>The thought of the uncertain future leads to the decisions of a certain society to predict in advance and take adequate measures or to be left to the uncertainty.</a:t>
          </a:r>
          <a:endParaRPr lang="en-US"/>
        </a:p>
      </dgm:t>
    </dgm:pt>
    <dgm:pt modelId="{29E7EFE7-55BD-4E41-9D00-304EF4B65824}" type="parTrans" cxnId="{71FA6AA3-CC7C-4A3C-84F4-986E2D764CB0}">
      <dgm:prSet/>
      <dgm:spPr/>
      <dgm:t>
        <a:bodyPr/>
        <a:lstStyle/>
        <a:p>
          <a:endParaRPr lang="en-US"/>
        </a:p>
      </dgm:t>
    </dgm:pt>
    <dgm:pt modelId="{D97BF24D-60B5-4EA3-A114-17BA1B36A6BF}" type="sibTrans" cxnId="{71FA6AA3-CC7C-4A3C-84F4-986E2D764CB0}">
      <dgm:prSet/>
      <dgm:spPr/>
      <dgm:t>
        <a:bodyPr/>
        <a:lstStyle/>
        <a:p>
          <a:endParaRPr lang="en-US"/>
        </a:p>
      </dgm:t>
    </dgm:pt>
    <dgm:pt modelId="{48A63D77-46AE-4153-9963-EF293D0FF575}">
      <dgm:prSet/>
      <dgm:spPr/>
      <dgm:t>
        <a:bodyPr/>
        <a:lstStyle/>
        <a:p>
          <a:r>
            <a:rPr lang="en-US" dirty="0"/>
            <a:t>In Germany uncertainty avoidance has a coefficient of 65 = before making decisions they collect detailed information or use the help of experts on a given problem to avoid unintended consequences.</a:t>
          </a:r>
        </a:p>
      </dgm:t>
    </dgm:pt>
    <dgm:pt modelId="{751D644C-DB0F-4DF7-A40C-DFE7405D8771}" type="parTrans" cxnId="{A015DB53-A72B-4A0F-A9EE-0A934448B38C}">
      <dgm:prSet/>
      <dgm:spPr/>
      <dgm:t>
        <a:bodyPr/>
        <a:lstStyle/>
        <a:p>
          <a:endParaRPr lang="en-US"/>
        </a:p>
      </dgm:t>
    </dgm:pt>
    <dgm:pt modelId="{76A0638B-5CCE-4496-90DD-CB702F8242BA}" type="sibTrans" cxnId="{A015DB53-A72B-4A0F-A9EE-0A934448B38C}">
      <dgm:prSet/>
      <dgm:spPr/>
      <dgm:t>
        <a:bodyPr/>
        <a:lstStyle/>
        <a:p>
          <a:endParaRPr lang="en-US"/>
        </a:p>
      </dgm:t>
    </dgm:pt>
    <dgm:pt modelId="{1324B3EC-1254-44F5-872B-12F448268D6E}">
      <dgm:prSet/>
      <dgm:spPr/>
      <dgm:t>
        <a:bodyPr/>
        <a:lstStyle/>
        <a:p>
          <a:r>
            <a:rPr lang="en-US" dirty="0"/>
            <a:t>The British have a much lower coefficient of 35 = they are secure in their daily lives and do not feel threatened by the future (The Culture Factor Group, 2023).</a:t>
          </a:r>
        </a:p>
      </dgm:t>
    </dgm:pt>
    <dgm:pt modelId="{5787149F-792F-4D80-A271-E8B6AA0589C9}" type="parTrans" cxnId="{6D881435-0C23-4180-B8EB-F89E992D94AF}">
      <dgm:prSet/>
      <dgm:spPr/>
      <dgm:t>
        <a:bodyPr/>
        <a:lstStyle/>
        <a:p>
          <a:endParaRPr lang="en-US"/>
        </a:p>
      </dgm:t>
    </dgm:pt>
    <dgm:pt modelId="{ADDAD657-5F4C-4031-9F53-4B151430D5DB}" type="sibTrans" cxnId="{6D881435-0C23-4180-B8EB-F89E992D94AF}">
      <dgm:prSet/>
      <dgm:spPr/>
      <dgm:t>
        <a:bodyPr/>
        <a:lstStyle/>
        <a:p>
          <a:endParaRPr lang="en-US"/>
        </a:p>
      </dgm:t>
    </dgm:pt>
    <dgm:pt modelId="{AAE3D544-C18B-46A9-8EFA-B6FB5182DEC1}" type="pres">
      <dgm:prSet presAssocID="{5DEFD939-3C7F-40EC-9A31-FE31F03F6FD6}" presName="hierChild1" presStyleCnt="0">
        <dgm:presLayoutVars>
          <dgm:chPref val="1"/>
          <dgm:dir/>
          <dgm:animOne val="branch"/>
          <dgm:animLvl val="lvl"/>
          <dgm:resizeHandles/>
        </dgm:presLayoutVars>
      </dgm:prSet>
      <dgm:spPr/>
    </dgm:pt>
    <dgm:pt modelId="{729AE5A1-3D73-4665-8D4A-82B9C8AB6ECB}" type="pres">
      <dgm:prSet presAssocID="{4B64C77D-DF18-448E-A02A-7C559805E238}" presName="hierRoot1" presStyleCnt="0"/>
      <dgm:spPr/>
    </dgm:pt>
    <dgm:pt modelId="{23E954CB-AA3D-4DF2-BE49-DDE6427F1F4F}" type="pres">
      <dgm:prSet presAssocID="{4B64C77D-DF18-448E-A02A-7C559805E238}" presName="composite" presStyleCnt="0"/>
      <dgm:spPr/>
    </dgm:pt>
    <dgm:pt modelId="{D0840D79-9791-49DF-BBE4-26515BB216FA}" type="pres">
      <dgm:prSet presAssocID="{4B64C77D-DF18-448E-A02A-7C559805E238}" presName="background" presStyleLbl="node0" presStyleIdx="0" presStyleCnt="3"/>
      <dgm:spPr/>
    </dgm:pt>
    <dgm:pt modelId="{EB1160C8-EA8A-42C2-8F07-18A4132EE05F}" type="pres">
      <dgm:prSet presAssocID="{4B64C77D-DF18-448E-A02A-7C559805E238}" presName="text" presStyleLbl="fgAcc0" presStyleIdx="0" presStyleCnt="3">
        <dgm:presLayoutVars>
          <dgm:chPref val="3"/>
        </dgm:presLayoutVars>
      </dgm:prSet>
      <dgm:spPr/>
    </dgm:pt>
    <dgm:pt modelId="{3A0CBA6A-7633-4D78-B682-C351C7E57B33}" type="pres">
      <dgm:prSet presAssocID="{4B64C77D-DF18-448E-A02A-7C559805E238}" presName="hierChild2" presStyleCnt="0"/>
      <dgm:spPr/>
    </dgm:pt>
    <dgm:pt modelId="{5A3FD8A9-DC87-486E-BF24-A0CE97335E3A}" type="pres">
      <dgm:prSet presAssocID="{48A63D77-46AE-4153-9963-EF293D0FF575}" presName="hierRoot1" presStyleCnt="0"/>
      <dgm:spPr/>
    </dgm:pt>
    <dgm:pt modelId="{FE476035-F4CB-4B64-AFD3-07802847EA3A}" type="pres">
      <dgm:prSet presAssocID="{48A63D77-46AE-4153-9963-EF293D0FF575}" presName="composite" presStyleCnt="0"/>
      <dgm:spPr/>
    </dgm:pt>
    <dgm:pt modelId="{B2B46F56-17B6-4F44-97D3-E51C49139E8E}" type="pres">
      <dgm:prSet presAssocID="{48A63D77-46AE-4153-9963-EF293D0FF575}" presName="background" presStyleLbl="node0" presStyleIdx="1" presStyleCnt="3"/>
      <dgm:spPr/>
    </dgm:pt>
    <dgm:pt modelId="{A5CA4DE4-6A51-4846-92A2-4299D49ECF5C}" type="pres">
      <dgm:prSet presAssocID="{48A63D77-46AE-4153-9963-EF293D0FF575}" presName="text" presStyleLbl="fgAcc0" presStyleIdx="1" presStyleCnt="3">
        <dgm:presLayoutVars>
          <dgm:chPref val="3"/>
        </dgm:presLayoutVars>
      </dgm:prSet>
      <dgm:spPr/>
    </dgm:pt>
    <dgm:pt modelId="{112373A3-2A84-4E98-A4EF-BB1FA6B8B04B}" type="pres">
      <dgm:prSet presAssocID="{48A63D77-46AE-4153-9963-EF293D0FF575}" presName="hierChild2" presStyleCnt="0"/>
      <dgm:spPr/>
    </dgm:pt>
    <dgm:pt modelId="{B256C84E-16AD-4020-87FB-9577E3CB2552}" type="pres">
      <dgm:prSet presAssocID="{1324B3EC-1254-44F5-872B-12F448268D6E}" presName="hierRoot1" presStyleCnt="0"/>
      <dgm:spPr/>
    </dgm:pt>
    <dgm:pt modelId="{D6041AEA-6B68-44C5-ADB4-837073D75FA7}" type="pres">
      <dgm:prSet presAssocID="{1324B3EC-1254-44F5-872B-12F448268D6E}" presName="composite" presStyleCnt="0"/>
      <dgm:spPr/>
    </dgm:pt>
    <dgm:pt modelId="{7A0E6336-1B91-4656-8B00-9939770CE1A4}" type="pres">
      <dgm:prSet presAssocID="{1324B3EC-1254-44F5-872B-12F448268D6E}" presName="background" presStyleLbl="node0" presStyleIdx="2" presStyleCnt="3"/>
      <dgm:spPr/>
    </dgm:pt>
    <dgm:pt modelId="{0DCF98DD-08D9-4921-84E4-71DCAF9D4A6D}" type="pres">
      <dgm:prSet presAssocID="{1324B3EC-1254-44F5-872B-12F448268D6E}" presName="text" presStyleLbl="fgAcc0" presStyleIdx="2" presStyleCnt="3">
        <dgm:presLayoutVars>
          <dgm:chPref val="3"/>
        </dgm:presLayoutVars>
      </dgm:prSet>
      <dgm:spPr/>
    </dgm:pt>
    <dgm:pt modelId="{EE8C967D-650B-48B8-A89D-4A75BBFC3CDC}" type="pres">
      <dgm:prSet presAssocID="{1324B3EC-1254-44F5-872B-12F448268D6E}" presName="hierChild2" presStyleCnt="0"/>
      <dgm:spPr/>
    </dgm:pt>
  </dgm:ptLst>
  <dgm:cxnLst>
    <dgm:cxn modelId="{6D881435-0C23-4180-B8EB-F89E992D94AF}" srcId="{5DEFD939-3C7F-40EC-9A31-FE31F03F6FD6}" destId="{1324B3EC-1254-44F5-872B-12F448268D6E}" srcOrd="2" destOrd="0" parTransId="{5787149F-792F-4D80-A271-E8B6AA0589C9}" sibTransId="{ADDAD657-5F4C-4031-9F53-4B151430D5DB}"/>
    <dgm:cxn modelId="{6D4E6C3A-FFB1-47AA-A856-3C0EBFEE1FC2}" type="presOf" srcId="{4B64C77D-DF18-448E-A02A-7C559805E238}" destId="{EB1160C8-EA8A-42C2-8F07-18A4132EE05F}" srcOrd="0" destOrd="0" presId="urn:microsoft.com/office/officeart/2005/8/layout/hierarchy1"/>
    <dgm:cxn modelId="{A015DB53-A72B-4A0F-A9EE-0A934448B38C}" srcId="{5DEFD939-3C7F-40EC-9A31-FE31F03F6FD6}" destId="{48A63D77-46AE-4153-9963-EF293D0FF575}" srcOrd="1" destOrd="0" parTransId="{751D644C-DB0F-4DF7-A40C-DFE7405D8771}" sibTransId="{76A0638B-5CCE-4496-90DD-CB702F8242BA}"/>
    <dgm:cxn modelId="{ED571A7D-1441-4E71-9F4D-C3FCEAD40E05}" type="presOf" srcId="{5DEFD939-3C7F-40EC-9A31-FE31F03F6FD6}" destId="{AAE3D544-C18B-46A9-8EFA-B6FB5182DEC1}" srcOrd="0" destOrd="0" presId="urn:microsoft.com/office/officeart/2005/8/layout/hierarchy1"/>
    <dgm:cxn modelId="{FAC11589-E061-4C42-8CBF-C8072D76921B}" type="presOf" srcId="{1324B3EC-1254-44F5-872B-12F448268D6E}" destId="{0DCF98DD-08D9-4921-84E4-71DCAF9D4A6D}" srcOrd="0" destOrd="0" presId="urn:microsoft.com/office/officeart/2005/8/layout/hierarchy1"/>
    <dgm:cxn modelId="{0A66798F-C323-45F0-A7E8-BAE613E4DC76}" type="presOf" srcId="{48A63D77-46AE-4153-9963-EF293D0FF575}" destId="{A5CA4DE4-6A51-4846-92A2-4299D49ECF5C}" srcOrd="0" destOrd="0" presId="urn:microsoft.com/office/officeart/2005/8/layout/hierarchy1"/>
    <dgm:cxn modelId="{71FA6AA3-CC7C-4A3C-84F4-986E2D764CB0}" srcId="{5DEFD939-3C7F-40EC-9A31-FE31F03F6FD6}" destId="{4B64C77D-DF18-448E-A02A-7C559805E238}" srcOrd="0" destOrd="0" parTransId="{29E7EFE7-55BD-4E41-9D00-304EF4B65824}" sibTransId="{D97BF24D-60B5-4EA3-A114-17BA1B36A6BF}"/>
    <dgm:cxn modelId="{F14088B1-EF6C-4148-8305-6C0A67A5E497}" type="presParOf" srcId="{AAE3D544-C18B-46A9-8EFA-B6FB5182DEC1}" destId="{729AE5A1-3D73-4665-8D4A-82B9C8AB6ECB}" srcOrd="0" destOrd="0" presId="urn:microsoft.com/office/officeart/2005/8/layout/hierarchy1"/>
    <dgm:cxn modelId="{5F83D24C-D00A-4237-BACA-41D69C5B0242}" type="presParOf" srcId="{729AE5A1-3D73-4665-8D4A-82B9C8AB6ECB}" destId="{23E954CB-AA3D-4DF2-BE49-DDE6427F1F4F}" srcOrd="0" destOrd="0" presId="urn:microsoft.com/office/officeart/2005/8/layout/hierarchy1"/>
    <dgm:cxn modelId="{C02CF735-67A2-4104-9C9B-144AF03A79FE}" type="presParOf" srcId="{23E954CB-AA3D-4DF2-BE49-DDE6427F1F4F}" destId="{D0840D79-9791-49DF-BBE4-26515BB216FA}" srcOrd="0" destOrd="0" presId="urn:microsoft.com/office/officeart/2005/8/layout/hierarchy1"/>
    <dgm:cxn modelId="{A74BA028-CE37-4E39-BB2A-82A4CAFAA3C2}" type="presParOf" srcId="{23E954CB-AA3D-4DF2-BE49-DDE6427F1F4F}" destId="{EB1160C8-EA8A-42C2-8F07-18A4132EE05F}" srcOrd="1" destOrd="0" presId="urn:microsoft.com/office/officeart/2005/8/layout/hierarchy1"/>
    <dgm:cxn modelId="{A79F5DF9-82E6-4C14-AEEB-6BA9EE4F6F38}" type="presParOf" srcId="{729AE5A1-3D73-4665-8D4A-82B9C8AB6ECB}" destId="{3A0CBA6A-7633-4D78-B682-C351C7E57B33}" srcOrd="1" destOrd="0" presId="urn:microsoft.com/office/officeart/2005/8/layout/hierarchy1"/>
    <dgm:cxn modelId="{F543EB4E-F9C3-480A-A546-2F45A572883A}" type="presParOf" srcId="{AAE3D544-C18B-46A9-8EFA-B6FB5182DEC1}" destId="{5A3FD8A9-DC87-486E-BF24-A0CE97335E3A}" srcOrd="1" destOrd="0" presId="urn:microsoft.com/office/officeart/2005/8/layout/hierarchy1"/>
    <dgm:cxn modelId="{17CC0F45-8E4B-4A54-8F97-3817F755E30F}" type="presParOf" srcId="{5A3FD8A9-DC87-486E-BF24-A0CE97335E3A}" destId="{FE476035-F4CB-4B64-AFD3-07802847EA3A}" srcOrd="0" destOrd="0" presId="urn:microsoft.com/office/officeart/2005/8/layout/hierarchy1"/>
    <dgm:cxn modelId="{DFEE6BA1-6306-42B8-9A7A-FA2BAEF3097C}" type="presParOf" srcId="{FE476035-F4CB-4B64-AFD3-07802847EA3A}" destId="{B2B46F56-17B6-4F44-97D3-E51C49139E8E}" srcOrd="0" destOrd="0" presId="urn:microsoft.com/office/officeart/2005/8/layout/hierarchy1"/>
    <dgm:cxn modelId="{3CD77502-33D8-4CD9-AF0E-D14778A1661A}" type="presParOf" srcId="{FE476035-F4CB-4B64-AFD3-07802847EA3A}" destId="{A5CA4DE4-6A51-4846-92A2-4299D49ECF5C}" srcOrd="1" destOrd="0" presId="urn:microsoft.com/office/officeart/2005/8/layout/hierarchy1"/>
    <dgm:cxn modelId="{9C5BEDC3-8442-48A3-8A7A-DA237E500A92}" type="presParOf" srcId="{5A3FD8A9-DC87-486E-BF24-A0CE97335E3A}" destId="{112373A3-2A84-4E98-A4EF-BB1FA6B8B04B}" srcOrd="1" destOrd="0" presId="urn:microsoft.com/office/officeart/2005/8/layout/hierarchy1"/>
    <dgm:cxn modelId="{B42A1A93-7B4C-4F82-9BFC-F1712B46FA0E}" type="presParOf" srcId="{AAE3D544-C18B-46A9-8EFA-B6FB5182DEC1}" destId="{B256C84E-16AD-4020-87FB-9577E3CB2552}" srcOrd="2" destOrd="0" presId="urn:microsoft.com/office/officeart/2005/8/layout/hierarchy1"/>
    <dgm:cxn modelId="{8C100111-DA91-4893-A319-73695CC3E1F8}" type="presParOf" srcId="{B256C84E-16AD-4020-87FB-9577E3CB2552}" destId="{D6041AEA-6B68-44C5-ADB4-837073D75FA7}" srcOrd="0" destOrd="0" presId="urn:microsoft.com/office/officeart/2005/8/layout/hierarchy1"/>
    <dgm:cxn modelId="{F8CB44E7-8E77-45FB-952A-82A2E45C312E}" type="presParOf" srcId="{D6041AEA-6B68-44C5-ADB4-837073D75FA7}" destId="{7A0E6336-1B91-4656-8B00-9939770CE1A4}" srcOrd="0" destOrd="0" presId="urn:microsoft.com/office/officeart/2005/8/layout/hierarchy1"/>
    <dgm:cxn modelId="{2280D567-2203-4043-AEE6-FBAFE4E900B1}" type="presParOf" srcId="{D6041AEA-6B68-44C5-ADB4-837073D75FA7}" destId="{0DCF98DD-08D9-4921-84E4-71DCAF9D4A6D}" srcOrd="1" destOrd="0" presId="urn:microsoft.com/office/officeart/2005/8/layout/hierarchy1"/>
    <dgm:cxn modelId="{DA6E1099-9770-465D-AE36-3DFC4343F15B}" type="presParOf" srcId="{B256C84E-16AD-4020-87FB-9577E3CB2552}" destId="{EE8C967D-650B-48B8-A89D-4A75BBFC3CD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4B75AF4-9437-41C4-ABD7-58A63477A395}"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82BF1E5F-8BBC-4964-9760-D82D67E229D4}">
      <dgm:prSet/>
      <dgm:spPr/>
      <dgm:t>
        <a:bodyPr/>
        <a:lstStyle/>
        <a:p>
          <a:r>
            <a:rPr lang="en-GB" dirty="0"/>
            <a:t>When we talk about long-term orientation, we see how the past, present and future are connected. </a:t>
          </a:r>
          <a:endParaRPr lang="en-US" dirty="0"/>
        </a:p>
      </dgm:t>
    </dgm:pt>
    <dgm:pt modelId="{9B140EFE-A9F5-4C54-A4A8-D18C4A972BD9}" type="parTrans" cxnId="{4C769020-0A42-4702-90A9-79AAFDC7E73C}">
      <dgm:prSet/>
      <dgm:spPr/>
      <dgm:t>
        <a:bodyPr/>
        <a:lstStyle/>
        <a:p>
          <a:endParaRPr lang="en-US"/>
        </a:p>
      </dgm:t>
    </dgm:pt>
    <dgm:pt modelId="{81EB8B6B-4474-44AF-A8E5-50A9E2AFEB87}" type="sibTrans" cxnId="{4C769020-0A42-4702-90A9-79AAFDC7E73C}">
      <dgm:prSet/>
      <dgm:spPr/>
      <dgm:t>
        <a:bodyPr/>
        <a:lstStyle/>
        <a:p>
          <a:endParaRPr lang="en-US"/>
        </a:p>
      </dgm:t>
    </dgm:pt>
    <dgm:pt modelId="{7331018B-651A-4E73-B181-BC2AD25450A3}">
      <dgm:prSet/>
      <dgm:spPr/>
      <dgm:t>
        <a:bodyPr/>
        <a:lstStyle/>
        <a:p>
          <a:r>
            <a:rPr lang="en-US" dirty="0"/>
            <a:t>Germans are pragmatic with their 57. They accept changes easily and are flexible and adaptable. Innovation does not interfere with their traditions and tendency to be more frugal and invest (The Culture Factor Group, 2023).</a:t>
          </a:r>
        </a:p>
      </dgm:t>
    </dgm:pt>
    <dgm:pt modelId="{B28C89EE-8F8A-4714-9B09-0DA109FDF187}" type="parTrans" cxnId="{F6C905C0-B455-4FE0-8B35-50BF8AEBF623}">
      <dgm:prSet/>
      <dgm:spPr/>
      <dgm:t>
        <a:bodyPr/>
        <a:lstStyle/>
        <a:p>
          <a:endParaRPr lang="en-US"/>
        </a:p>
      </dgm:t>
    </dgm:pt>
    <dgm:pt modelId="{E6D75BA0-344B-4DFC-BA6B-F22A47BC954A}" type="sibTrans" cxnId="{F6C905C0-B455-4FE0-8B35-50BF8AEBF623}">
      <dgm:prSet/>
      <dgm:spPr/>
      <dgm:t>
        <a:bodyPr/>
        <a:lstStyle/>
        <a:p>
          <a:endParaRPr lang="en-US"/>
        </a:p>
      </dgm:t>
    </dgm:pt>
    <dgm:pt modelId="{3DF88909-13F9-4B53-85F1-360D9D4A637F}">
      <dgm:prSet/>
      <dgm:spPr/>
      <dgm:t>
        <a:bodyPr/>
        <a:lstStyle/>
        <a:p>
          <a:r>
            <a:rPr lang="en-US" dirty="0"/>
            <a:t>Britain in its 60 shows pragmatism, and people judge how to easily adapt to new rules and trends without completely losing the well-established good traditional habits (The Culture Factor Group, 2023).</a:t>
          </a:r>
        </a:p>
      </dgm:t>
    </dgm:pt>
    <dgm:pt modelId="{6B061820-1181-4617-95F4-0188AC86270C}" type="parTrans" cxnId="{4763882C-AC1C-4EAC-8522-C45468E7C2E0}">
      <dgm:prSet/>
      <dgm:spPr/>
      <dgm:t>
        <a:bodyPr/>
        <a:lstStyle/>
        <a:p>
          <a:endParaRPr lang="en-US"/>
        </a:p>
      </dgm:t>
    </dgm:pt>
    <dgm:pt modelId="{53867166-88FB-48DE-B484-6E0EC31DE60E}" type="sibTrans" cxnId="{4763882C-AC1C-4EAC-8522-C45468E7C2E0}">
      <dgm:prSet/>
      <dgm:spPr/>
      <dgm:t>
        <a:bodyPr/>
        <a:lstStyle/>
        <a:p>
          <a:endParaRPr lang="en-US"/>
        </a:p>
      </dgm:t>
    </dgm:pt>
    <dgm:pt modelId="{CDC31EC9-9617-48FA-AD67-2E182052F27A}" type="pres">
      <dgm:prSet presAssocID="{04B75AF4-9437-41C4-ABD7-58A63477A395}" presName="hierChild1" presStyleCnt="0">
        <dgm:presLayoutVars>
          <dgm:chPref val="1"/>
          <dgm:dir/>
          <dgm:animOne val="branch"/>
          <dgm:animLvl val="lvl"/>
          <dgm:resizeHandles/>
        </dgm:presLayoutVars>
      </dgm:prSet>
      <dgm:spPr/>
    </dgm:pt>
    <dgm:pt modelId="{F609A150-8C3B-406D-A12D-F2FCDEA8E946}" type="pres">
      <dgm:prSet presAssocID="{82BF1E5F-8BBC-4964-9760-D82D67E229D4}" presName="hierRoot1" presStyleCnt="0"/>
      <dgm:spPr/>
    </dgm:pt>
    <dgm:pt modelId="{8ADC7FA2-CDC6-4C45-AFEB-62436C91A03E}" type="pres">
      <dgm:prSet presAssocID="{82BF1E5F-8BBC-4964-9760-D82D67E229D4}" presName="composite" presStyleCnt="0"/>
      <dgm:spPr/>
    </dgm:pt>
    <dgm:pt modelId="{28AF6292-4179-4269-A6EB-AF5D8263B757}" type="pres">
      <dgm:prSet presAssocID="{82BF1E5F-8BBC-4964-9760-D82D67E229D4}" presName="background" presStyleLbl="node0" presStyleIdx="0" presStyleCnt="3"/>
      <dgm:spPr/>
    </dgm:pt>
    <dgm:pt modelId="{A38AD722-5DEF-4D9A-9AB2-527413C0D95D}" type="pres">
      <dgm:prSet presAssocID="{82BF1E5F-8BBC-4964-9760-D82D67E229D4}" presName="text" presStyleLbl="fgAcc0" presStyleIdx="0" presStyleCnt="3">
        <dgm:presLayoutVars>
          <dgm:chPref val="3"/>
        </dgm:presLayoutVars>
      </dgm:prSet>
      <dgm:spPr/>
    </dgm:pt>
    <dgm:pt modelId="{5F5F7E01-D107-4369-825A-8AC704AC2E3E}" type="pres">
      <dgm:prSet presAssocID="{82BF1E5F-8BBC-4964-9760-D82D67E229D4}" presName="hierChild2" presStyleCnt="0"/>
      <dgm:spPr/>
    </dgm:pt>
    <dgm:pt modelId="{FDB39525-224E-4AAE-BF1E-6C22E9A21263}" type="pres">
      <dgm:prSet presAssocID="{7331018B-651A-4E73-B181-BC2AD25450A3}" presName="hierRoot1" presStyleCnt="0"/>
      <dgm:spPr/>
    </dgm:pt>
    <dgm:pt modelId="{AF94A0D7-F957-45B3-83D5-886E2217E559}" type="pres">
      <dgm:prSet presAssocID="{7331018B-651A-4E73-B181-BC2AD25450A3}" presName="composite" presStyleCnt="0"/>
      <dgm:spPr/>
    </dgm:pt>
    <dgm:pt modelId="{E10030E7-534D-460B-9F94-E4CAD5A793C6}" type="pres">
      <dgm:prSet presAssocID="{7331018B-651A-4E73-B181-BC2AD25450A3}" presName="background" presStyleLbl="node0" presStyleIdx="1" presStyleCnt="3"/>
      <dgm:spPr/>
    </dgm:pt>
    <dgm:pt modelId="{E50D72CC-ACD3-4F1F-AB6E-1F7A876A1675}" type="pres">
      <dgm:prSet presAssocID="{7331018B-651A-4E73-B181-BC2AD25450A3}" presName="text" presStyleLbl="fgAcc0" presStyleIdx="1" presStyleCnt="3">
        <dgm:presLayoutVars>
          <dgm:chPref val="3"/>
        </dgm:presLayoutVars>
      </dgm:prSet>
      <dgm:spPr/>
    </dgm:pt>
    <dgm:pt modelId="{9281BCD6-9CD4-4093-A922-82EFCA7C7E67}" type="pres">
      <dgm:prSet presAssocID="{7331018B-651A-4E73-B181-BC2AD25450A3}" presName="hierChild2" presStyleCnt="0"/>
      <dgm:spPr/>
    </dgm:pt>
    <dgm:pt modelId="{65AC55AA-DE9B-4E7A-AAD7-9EF816DF216D}" type="pres">
      <dgm:prSet presAssocID="{3DF88909-13F9-4B53-85F1-360D9D4A637F}" presName="hierRoot1" presStyleCnt="0"/>
      <dgm:spPr/>
    </dgm:pt>
    <dgm:pt modelId="{B0CD8A2D-F285-44CA-91F9-2A93F5670719}" type="pres">
      <dgm:prSet presAssocID="{3DF88909-13F9-4B53-85F1-360D9D4A637F}" presName="composite" presStyleCnt="0"/>
      <dgm:spPr/>
    </dgm:pt>
    <dgm:pt modelId="{0A0B8F76-4BF6-4079-901D-716634C07F5B}" type="pres">
      <dgm:prSet presAssocID="{3DF88909-13F9-4B53-85F1-360D9D4A637F}" presName="background" presStyleLbl="node0" presStyleIdx="2" presStyleCnt="3"/>
      <dgm:spPr/>
    </dgm:pt>
    <dgm:pt modelId="{D8C9F83B-AF52-4165-9C88-5AF08451477B}" type="pres">
      <dgm:prSet presAssocID="{3DF88909-13F9-4B53-85F1-360D9D4A637F}" presName="text" presStyleLbl="fgAcc0" presStyleIdx="2" presStyleCnt="3">
        <dgm:presLayoutVars>
          <dgm:chPref val="3"/>
        </dgm:presLayoutVars>
      </dgm:prSet>
      <dgm:spPr/>
    </dgm:pt>
    <dgm:pt modelId="{482C28B8-DA1D-40F9-95FA-B4BBE4FB7331}" type="pres">
      <dgm:prSet presAssocID="{3DF88909-13F9-4B53-85F1-360D9D4A637F}" presName="hierChild2" presStyleCnt="0"/>
      <dgm:spPr/>
    </dgm:pt>
  </dgm:ptLst>
  <dgm:cxnLst>
    <dgm:cxn modelId="{4C769020-0A42-4702-90A9-79AAFDC7E73C}" srcId="{04B75AF4-9437-41C4-ABD7-58A63477A395}" destId="{82BF1E5F-8BBC-4964-9760-D82D67E229D4}" srcOrd="0" destOrd="0" parTransId="{9B140EFE-A9F5-4C54-A4A8-D18C4A972BD9}" sibTransId="{81EB8B6B-4474-44AF-A8E5-50A9E2AFEB87}"/>
    <dgm:cxn modelId="{4763882C-AC1C-4EAC-8522-C45468E7C2E0}" srcId="{04B75AF4-9437-41C4-ABD7-58A63477A395}" destId="{3DF88909-13F9-4B53-85F1-360D9D4A637F}" srcOrd="2" destOrd="0" parTransId="{6B061820-1181-4617-95F4-0188AC86270C}" sibTransId="{53867166-88FB-48DE-B484-6E0EC31DE60E}"/>
    <dgm:cxn modelId="{D5BDF041-AEF2-43E6-B2FF-2DEF7039AD18}" type="presOf" srcId="{7331018B-651A-4E73-B181-BC2AD25450A3}" destId="{E50D72CC-ACD3-4F1F-AB6E-1F7A876A1675}" srcOrd="0" destOrd="0" presId="urn:microsoft.com/office/officeart/2005/8/layout/hierarchy1"/>
    <dgm:cxn modelId="{54C58E77-A7A0-450F-8A40-57684D5E2652}" type="presOf" srcId="{82BF1E5F-8BBC-4964-9760-D82D67E229D4}" destId="{A38AD722-5DEF-4D9A-9AB2-527413C0D95D}" srcOrd="0" destOrd="0" presId="urn:microsoft.com/office/officeart/2005/8/layout/hierarchy1"/>
    <dgm:cxn modelId="{DE9E9A92-6FA5-4377-8F44-C2E1F401E319}" type="presOf" srcId="{3DF88909-13F9-4B53-85F1-360D9D4A637F}" destId="{D8C9F83B-AF52-4165-9C88-5AF08451477B}" srcOrd="0" destOrd="0" presId="urn:microsoft.com/office/officeart/2005/8/layout/hierarchy1"/>
    <dgm:cxn modelId="{F6C905C0-B455-4FE0-8B35-50BF8AEBF623}" srcId="{04B75AF4-9437-41C4-ABD7-58A63477A395}" destId="{7331018B-651A-4E73-B181-BC2AD25450A3}" srcOrd="1" destOrd="0" parTransId="{B28C89EE-8F8A-4714-9B09-0DA109FDF187}" sibTransId="{E6D75BA0-344B-4DFC-BA6B-F22A47BC954A}"/>
    <dgm:cxn modelId="{6E18BEDE-A31E-4DBA-9059-D3BF15487FD2}" type="presOf" srcId="{04B75AF4-9437-41C4-ABD7-58A63477A395}" destId="{CDC31EC9-9617-48FA-AD67-2E182052F27A}" srcOrd="0" destOrd="0" presId="urn:microsoft.com/office/officeart/2005/8/layout/hierarchy1"/>
    <dgm:cxn modelId="{D920E2A4-4C9A-4FD5-AAF1-121DCE0C8DA1}" type="presParOf" srcId="{CDC31EC9-9617-48FA-AD67-2E182052F27A}" destId="{F609A150-8C3B-406D-A12D-F2FCDEA8E946}" srcOrd="0" destOrd="0" presId="urn:microsoft.com/office/officeart/2005/8/layout/hierarchy1"/>
    <dgm:cxn modelId="{FF604676-7F9D-4213-92D1-8576F1320A44}" type="presParOf" srcId="{F609A150-8C3B-406D-A12D-F2FCDEA8E946}" destId="{8ADC7FA2-CDC6-4C45-AFEB-62436C91A03E}" srcOrd="0" destOrd="0" presId="urn:microsoft.com/office/officeart/2005/8/layout/hierarchy1"/>
    <dgm:cxn modelId="{86ADACF2-039B-477F-A5DF-A4CECD60F8CE}" type="presParOf" srcId="{8ADC7FA2-CDC6-4C45-AFEB-62436C91A03E}" destId="{28AF6292-4179-4269-A6EB-AF5D8263B757}" srcOrd="0" destOrd="0" presId="urn:microsoft.com/office/officeart/2005/8/layout/hierarchy1"/>
    <dgm:cxn modelId="{C2444EDB-7AA7-4132-AC54-D21DBF2424D2}" type="presParOf" srcId="{8ADC7FA2-CDC6-4C45-AFEB-62436C91A03E}" destId="{A38AD722-5DEF-4D9A-9AB2-527413C0D95D}" srcOrd="1" destOrd="0" presId="urn:microsoft.com/office/officeart/2005/8/layout/hierarchy1"/>
    <dgm:cxn modelId="{938B9284-A775-4DF5-BFD8-3EF422E21385}" type="presParOf" srcId="{F609A150-8C3B-406D-A12D-F2FCDEA8E946}" destId="{5F5F7E01-D107-4369-825A-8AC704AC2E3E}" srcOrd="1" destOrd="0" presId="urn:microsoft.com/office/officeart/2005/8/layout/hierarchy1"/>
    <dgm:cxn modelId="{6678DFD1-4427-4C08-9024-01C782D1CB1A}" type="presParOf" srcId="{CDC31EC9-9617-48FA-AD67-2E182052F27A}" destId="{FDB39525-224E-4AAE-BF1E-6C22E9A21263}" srcOrd="1" destOrd="0" presId="urn:microsoft.com/office/officeart/2005/8/layout/hierarchy1"/>
    <dgm:cxn modelId="{446BAC46-65A4-4680-9D4C-66DF83CF20B4}" type="presParOf" srcId="{FDB39525-224E-4AAE-BF1E-6C22E9A21263}" destId="{AF94A0D7-F957-45B3-83D5-886E2217E559}" srcOrd="0" destOrd="0" presId="urn:microsoft.com/office/officeart/2005/8/layout/hierarchy1"/>
    <dgm:cxn modelId="{9CCE7D6F-F6CF-4666-9B7C-FAB72647EFDF}" type="presParOf" srcId="{AF94A0D7-F957-45B3-83D5-886E2217E559}" destId="{E10030E7-534D-460B-9F94-E4CAD5A793C6}" srcOrd="0" destOrd="0" presId="urn:microsoft.com/office/officeart/2005/8/layout/hierarchy1"/>
    <dgm:cxn modelId="{DDB22F91-0F89-431B-BAE3-2E41BF6521E2}" type="presParOf" srcId="{AF94A0D7-F957-45B3-83D5-886E2217E559}" destId="{E50D72CC-ACD3-4F1F-AB6E-1F7A876A1675}" srcOrd="1" destOrd="0" presId="urn:microsoft.com/office/officeart/2005/8/layout/hierarchy1"/>
    <dgm:cxn modelId="{6AF4D423-C501-4D55-85A8-BD54AF28BE92}" type="presParOf" srcId="{FDB39525-224E-4AAE-BF1E-6C22E9A21263}" destId="{9281BCD6-9CD4-4093-A922-82EFCA7C7E67}" srcOrd="1" destOrd="0" presId="urn:microsoft.com/office/officeart/2005/8/layout/hierarchy1"/>
    <dgm:cxn modelId="{B06B22E2-B856-4F6B-93CF-CC2D8F159F43}" type="presParOf" srcId="{CDC31EC9-9617-48FA-AD67-2E182052F27A}" destId="{65AC55AA-DE9B-4E7A-AAD7-9EF816DF216D}" srcOrd="2" destOrd="0" presId="urn:microsoft.com/office/officeart/2005/8/layout/hierarchy1"/>
    <dgm:cxn modelId="{F3FA228D-001B-408F-8DD3-7834758578C5}" type="presParOf" srcId="{65AC55AA-DE9B-4E7A-AAD7-9EF816DF216D}" destId="{B0CD8A2D-F285-44CA-91F9-2A93F5670719}" srcOrd="0" destOrd="0" presId="urn:microsoft.com/office/officeart/2005/8/layout/hierarchy1"/>
    <dgm:cxn modelId="{92956718-2438-432C-BB8B-2D05CD0FC27E}" type="presParOf" srcId="{B0CD8A2D-F285-44CA-91F9-2A93F5670719}" destId="{0A0B8F76-4BF6-4079-901D-716634C07F5B}" srcOrd="0" destOrd="0" presId="urn:microsoft.com/office/officeart/2005/8/layout/hierarchy1"/>
    <dgm:cxn modelId="{BF96F58C-363D-4D52-8F2B-1161BB67877F}" type="presParOf" srcId="{B0CD8A2D-F285-44CA-91F9-2A93F5670719}" destId="{D8C9F83B-AF52-4165-9C88-5AF08451477B}" srcOrd="1" destOrd="0" presId="urn:microsoft.com/office/officeart/2005/8/layout/hierarchy1"/>
    <dgm:cxn modelId="{1531B7B9-957A-4E68-94B9-2838A2544D48}" type="presParOf" srcId="{65AC55AA-DE9B-4E7A-AAD7-9EF816DF216D}" destId="{482C28B8-DA1D-40F9-95FA-B4BBE4FB733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EACA972-70AF-47E5-8E24-DBC052ACD23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28C9015-FEA7-4A16-9FCA-363FD44A2DE5}">
      <dgm:prSet custT="1"/>
      <dgm:spPr/>
      <dgm:t>
        <a:bodyPr/>
        <a:lstStyle/>
        <a:p>
          <a:pPr>
            <a:lnSpc>
              <a:spcPct val="100000"/>
            </a:lnSpc>
          </a:pPr>
          <a:r>
            <a:rPr lang="en-US" sz="2400" dirty="0"/>
            <a:t>German culture has a score of 40, which speaks of restraint, self-control and strict adherence to rules. Here, the attitude of more social restrictions prevails, as opposed to indulgent societies(The Culture Factor Group, 2023).</a:t>
          </a:r>
        </a:p>
      </dgm:t>
    </dgm:pt>
    <dgm:pt modelId="{24A8DD2C-DFFC-476A-98FF-0841289991BD}" type="parTrans" cxnId="{F0E7F493-F133-43DC-A880-1F3ABB842F1C}">
      <dgm:prSet/>
      <dgm:spPr/>
      <dgm:t>
        <a:bodyPr/>
        <a:lstStyle/>
        <a:p>
          <a:endParaRPr lang="en-US"/>
        </a:p>
      </dgm:t>
    </dgm:pt>
    <dgm:pt modelId="{E9EE46FE-51AE-4BA3-ABAB-9C8B4A320194}" type="sibTrans" cxnId="{F0E7F493-F133-43DC-A880-1F3ABB842F1C}">
      <dgm:prSet/>
      <dgm:spPr/>
      <dgm:t>
        <a:bodyPr/>
        <a:lstStyle/>
        <a:p>
          <a:endParaRPr lang="en-US"/>
        </a:p>
      </dgm:t>
    </dgm:pt>
    <dgm:pt modelId="{2F9AD27E-5B06-42D5-B0A9-CB54AC1B32D2}">
      <dgm:prSet custT="1"/>
      <dgm:spPr/>
      <dgm:t>
        <a:bodyPr/>
        <a:lstStyle/>
        <a:p>
          <a:pPr>
            <a:lnSpc>
              <a:spcPct val="100000"/>
            </a:lnSpc>
          </a:pPr>
          <a:r>
            <a:rPr lang="en-US" sz="2400" dirty="0"/>
            <a:t>British culture with its 69 is defined as Indulgence. For the people of this society, free time and pleasant emotions, consumerism is a preferred way of </a:t>
          </a:r>
          <a:r>
            <a:rPr lang="en-US" sz="2400" dirty="0" err="1"/>
            <a:t>behaviour</a:t>
          </a:r>
          <a:r>
            <a:rPr lang="en-US" sz="2400" dirty="0"/>
            <a:t>. They show understanding, enjoy life and are optimistic(The Culture Factor Group, 2023).</a:t>
          </a:r>
        </a:p>
      </dgm:t>
    </dgm:pt>
    <dgm:pt modelId="{85B9B152-6F67-4C62-BB91-EF2E01CE3378}" type="parTrans" cxnId="{1C06C31F-AE02-4CA8-81F1-566C09D92748}">
      <dgm:prSet/>
      <dgm:spPr/>
      <dgm:t>
        <a:bodyPr/>
        <a:lstStyle/>
        <a:p>
          <a:endParaRPr lang="en-US"/>
        </a:p>
      </dgm:t>
    </dgm:pt>
    <dgm:pt modelId="{316B8B1A-8BBF-474F-BCC4-339541607930}" type="sibTrans" cxnId="{1C06C31F-AE02-4CA8-81F1-566C09D92748}">
      <dgm:prSet/>
      <dgm:spPr/>
      <dgm:t>
        <a:bodyPr/>
        <a:lstStyle/>
        <a:p>
          <a:endParaRPr lang="en-US"/>
        </a:p>
      </dgm:t>
    </dgm:pt>
    <dgm:pt modelId="{021B8BE6-1300-458B-9A0F-3D7C3D03E99F}" type="pres">
      <dgm:prSet presAssocID="{9EACA972-70AF-47E5-8E24-DBC052ACD238}" presName="root" presStyleCnt="0">
        <dgm:presLayoutVars>
          <dgm:dir/>
          <dgm:resizeHandles val="exact"/>
        </dgm:presLayoutVars>
      </dgm:prSet>
      <dgm:spPr/>
    </dgm:pt>
    <dgm:pt modelId="{EF8EA1BB-988E-405E-AD51-7A58F9663142}" type="pres">
      <dgm:prSet presAssocID="{E28C9015-FEA7-4A16-9FCA-363FD44A2DE5}" presName="compNode" presStyleCnt="0"/>
      <dgm:spPr/>
    </dgm:pt>
    <dgm:pt modelId="{A801F63B-B4F1-43AE-9DDF-31B03B9A36C3}" type="pres">
      <dgm:prSet presAssocID="{E28C9015-FEA7-4A16-9FCA-363FD44A2DE5}" presName="bgRect" presStyleLbl="bgShp" presStyleIdx="0" presStyleCnt="2" custScaleY="162890"/>
      <dgm:spPr>
        <a:solidFill>
          <a:schemeClr val="bg1"/>
        </a:solidFill>
        <a:ln w="38100">
          <a:solidFill>
            <a:schemeClr val="accent1">
              <a:lumMod val="60000"/>
              <a:lumOff val="40000"/>
            </a:schemeClr>
          </a:solidFill>
        </a:ln>
      </dgm:spPr>
    </dgm:pt>
    <dgm:pt modelId="{8D13A14A-1A9B-4500-9A3F-9373659B2A5E}" type="pres">
      <dgm:prSet presAssocID="{E28C9015-FEA7-4A16-9FCA-363FD44A2DE5}" presName="iconRect" presStyleLbl="node1" presStyleIdx="0" presStyleCnt="2"/>
      <dgm:spPr/>
    </dgm:pt>
    <dgm:pt modelId="{E7473455-4CDF-4395-A3E6-D2874FB80471}" type="pres">
      <dgm:prSet presAssocID="{E28C9015-FEA7-4A16-9FCA-363FD44A2DE5}" presName="spaceRect" presStyleCnt="0"/>
      <dgm:spPr/>
    </dgm:pt>
    <dgm:pt modelId="{7E692D54-607C-4291-B914-0A84BAD1CAD9}" type="pres">
      <dgm:prSet presAssocID="{E28C9015-FEA7-4A16-9FCA-363FD44A2DE5}" presName="parTx" presStyleLbl="revTx" presStyleIdx="0" presStyleCnt="2" custScaleX="100000" custLinFactNeighborX="1969" custLinFactNeighborY="-3078">
        <dgm:presLayoutVars>
          <dgm:chMax val="0"/>
          <dgm:chPref val="0"/>
        </dgm:presLayoutVars>
      </dgm:prSet>
      <dgm:spPr/>
    </dgm:pt>
    <dgm:pt modelId="{8E8895F9-983B-4618-8368-7F176FA95040}" type="pres">
      <dgm:prSet presAssocID="{E9EE46FE-51AE-4BA3-ABAB-9C8B4A320194}" presName="sibTrans" presStyleCnt="0"/>
      <dgm:spPr/>
    </dgm:pt>
    <dgm:pt modelId="{34E11F6E-DE9E-4D3E-9DBE-D3C3CBC7F6CF}" type="pres">
      <dgm:prSet presAssocID="{2F9AD27E-5B06-42D5-B0A9-CB54AC1B32D2}" presName="compNode" presStyleCnt="0"/>
      <dgm:spPr/>
    </dgm:pt>
    <dgm:pt modelId="{3F30A365-E84C-4161-84DA-0F8AC630861E}" type="pres">
      <dgm:prSet presAssocID="{2F9AD27E-5B06-42D5-B0A9-CB54AC1B32D2}" presName="bgRect" presStyleLbl="bgShp" presStyleIdx="1" presStyleCnt="2" custScaleY="162742" custLinFactNeighborY="1839"/>
      <dgm:spPr>
        <a:solidFill>
          <a:schemeClr val="bg1"/>
        </a:solidFill>
        <a:ln w="38100">
          <a:solidFill>
            <a:schemeClr val="accent1">
              <a:lumMod val="60000"/>
              <a:lumOff val="40000"/>
            </a:schemeClr>
          </a:solidFill>
        </a:ln>
      </dgm:spPr>
    </dgm:pt>
    <dgm:pt modelId="{8CC34D1A-D190-4F3A-B404-EA1EDF0F0117}" type="pres">
      <dgm:prSet presAssocID="{2F9AD27E-5B06-42D5-B0A9-CB54AC1B32D2}" presName="iconRect" presStyleLbl="node1" presStyleIdx="1" presStyleCnt="2"/>
      <dgm:spPr/>
    </dgm:pt>
    <dgm:pt modelId="{C986DB37-4BB4-4981-A7A9-430635A2B948}" type="pres">
      <dgm:prSet presAssocID="{2F9AD27E-5B06-42D5-B0A9-CB54AC1B32D2}" presName="spaceRect" presStyleCnt="0"/>
      <dgm:spPr/>
    </dgm:pt>
    <dgm:pt modelId="{99C61D8F-23BC-4447-9A83-045CA78E3258}" type="pres">
      <dgm:prSet presAssocID="{2F9AD27E-5B06-42D5-B0A9-CB54AC1B32D2}" presName="parTx" presStyleLbl="revTx" presStyleIdx="1" presStyleCnt="2" custLinFactNeighborX="4401" custLinFactNeighborY="-4836">
        <dgm:presLayoutVars>
          <dgm:chMax val="0"/>
          <dgm:chPref val="0"/>
        </dgm:presLayoutVars>
      </dgm:prSet>
      <dgm:spPr/>
    </dgm:pt>
  </dgm:ptLst>
  <dgm:cxnLst>
    <dgm:cxn modelId="{1C06C31F-AE02-4CA8-81F1-566C09D92748}" srcId="{9EACA972-70AF-47E5-8E24-DBC052ACD238}" destId="{2F9AD27E-5B06-42D5-B0A9-CB54AC1B32D2}" srcOrd="1" destOrd="0" parTransId="{85B9B152-6F67-4C62-BB91-EF2E01CE3378}" sibTransId="{316B8B1A-8BBF-474F-BCC4-339541607930}"/>
    <dgm:cxn modelId="{AE23CB32-42CF-4DBC-8FA6-48C7C637C658}" type="presOf" srcId="{2F9AD27E-5B06-42D5-B0A9-CB54AC1B32D2}" destId="{99C61D8F-23BC-4447-9A83-045CA78E3258}" srcOrd="0" destOrd="0" presId="urn:microsoft.com/office/officeart/2018/2/layout/IconVerticalSolidList"/>
    <dgm:cxn modelId="{3DCA4681-7B8C-460B-9F45-580F81B77413}" type="presOf" srcId="{E28C9015-FEA7-4A16-9FCA-363FD44A2DE5}" destId="{7E692D54-607C-4291-B914-0A84BAD1CAD9}" srcOrd="0" destOrd="0" presId="urn:microsoft.com/office/officeart/2018/2/layout/IconVerticalSolidList"/>
    <dgm:cxn modelId="{F0E7F493-F133-43DC-A880-1F3ABB842F1C}" srcId="{9EACA972-70AF-47E5-8E24-DBC052ACD238}" destId="{E28C9015-FEA7-4A16-9FCA-363FD44A2DE5}" srcOrd="0" destOrd="0" parTransId="{24A8DD2C-DFFC-476A-98FF-0841289991BD}" sibTransId="{E9EE46FE-51AE-4BA3-ABAB-9C8B4A320194}"/>
    <dgm:cxn modelId="{3C3013AC-F1F6-4A18-81B8-BF08153C645D}" type="presOf" srcId="{9EACA972-70AF-47E5-8E24-DBC052ACD238}" destId="{021B8BE6-1300-458B-9A0F-3D7C3D03E99F}" srcOrd="0" destOrd="0" presId="urn:microsoft.com/office/officeart/2018/2/layout/IconVerticalSolidList"/>
    <dgm:cxn modelId="{33790C0D-5E32-4A8F-B575-A32A08CB7F63}" type="presParOf" srcId="{021B8BE6-1300-458B-9A0F-3D7C3D03E99F}" destId="{EF8EA1BB-988E-405E-AD51-7A58F9663142}" srcOrd="0" destOrd="0" presId="urn:microsoft.com/office/officeart/2018/2/layout/IconVerticalSolidList"/>
    <dgm:cxn modelId="{A6CA2D1C-CD26-4B2F-A8B3-F3F20A1DAFEA}" type="presParOf" srcId="{EF8EA1BB-988E-405E-AD51-7A58F9663142}" destId="{A801F63B-B4F1-43AE-9DDF-31B03B9A36C3}" srcOrd="0" destOrd="0" presId="urn:microsoft.com/office/officeart/2018/2/layout/IconVerticalSolidList"/>
    <dgm:cxn modelId="{FB4B42A6-15D6-4DBB-8ABC-4783A75DB303}" type="presParOf" srcId="{EF8EA1BB-988E-405E-AD51-7A58F9663142}" destId="{8D13A14A-1A9B-4500-9A3F-9373659B2A5E}" srcOrd="1" destOrd="0" presId="urn:microsoft.com/office/officeart/2018/2/layout/IconVerticalSolidList"/>
    <dgm:cxn modelId="{E3CF16D9-8377-46CA-AE65-F6F97048F8CF}" type="presParOf" srcId="{EF8EA1BB-988E-405E-AD51-7A58F9663142}" destId="{E7473455-4CDF-4395-A3E6-D2874FB80471}" srcOrd="2" destOrd="0" presId="urn:microsoft.com/office/officeart/2018/2/layout/IconVerticalSolidList"/>
    <dgm:cxn modelId="{AFC1CD24-80A4-45C2-82E5-D688DD1AC6E6}" type="presParOf" srcId="{EF8EA1BB-988E-405E-AD51-7A58F9663142}" destId="{7E692D54-607C-4291-B914-0A84BAD1CAD9}" srcOrd="3" destOrd="0" presId="urn:microsoft.com/office/officeart/2018/2/layout/IconVerticalSolidList"/>
    <dgm:cxn modelId="{02868BC4-FE81-4B8F-BA4D-6B9BB7316EF8}" type="presParOf" srcId="{021B8BE6-1300-458B-9A0F-3D7C3D03E99F}" destId="{8E8895F9-983B-4618-8368-7F176FA95040}" srcOrd="1" destOrd="0" presId="urn:microsoft.com/office/officeart/2018/2/layout/IconVerticalSolidList"/>
    <dgm:cxn modelId="{190BB49F-A549-4170-AD81-9DEB34F15E3E}" type="presParOf" srcId="{021B8BE6-1300-458B-9A0F-3D7C3D03E99F}" destId="{34E11F6E-DE9E-4D3E-9DBE-D3C3CBC7F6CF}" srcOrd="2" destOrd="0" presId="urn:microsoft.com/office/officeart/2018/2/layout/IconVerticalSolidList"/>
    <dgm:cxn modelId="{AB7DB5B6-1D52-4E5A-BB8E-2B019B62C341}" type="presParOf" srcId="{34E11F6E-DE9E-4D3E-9DBE-D3C3CBC7F6CF}" destId="{3F30A365-E84C-4161-84DA-0F8AC630861E}" srcOrd="0" destOrd="0" presId="urn:microsoft.com/office/officeart/2018/2/layout/IconVerticalSolidList"/>
    <dgm:cxn modelId="{7E5C2650-1B04-4D91-8034-114F20E38033}" type="presParOf" srcId="{34E11F6E-DE9E-4D3E-9DBE-D3C3CBC7F6CF}" destId="{8CC34D1A-D190-4F3A-B404-EA1EDF0F0117}" srcOrd="1" destOrd="0" presId="urn:microsoft.com/office/officeart/2018/2/layout/IconVerticalSolidList"/>
    <dgm:cxn modelId="{970587CC-3A5B-420F-BF31-08F9C9ECBFC3}" type="presParOf" srcId="{34E11F6E-DE9E-4D3E-9DBE-D3C3CBC7F6CF}" destId="{C986DB37-4BB4-4981-A7A9-430635A2B948}" srcOrd="2" destOrd="0" presId="urn:microsoft.com/office/officeart/2018/2/layout/IconVerticalSolidList"/>
    <dgm:cxn modelId="{670B3D1D-14AF-4DE8-B5C2-16B795AED1BD}" type="presParOf" srcId="{34E11F6E-DE9E-4D3E-9DBE-D3C3CBC7F6CF}" destId="{99C61D8F-23BC-4447-9A83-045CA78E325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2FFD57-094B-4323-8E5A-73BD837FBFD7}">
      <dsp:nvSpPr>
        <dsp:cNvPr id="0" name=""/>
        <dsp:cNvSpPr/>
      </dsp:nvSpPr>
      <dsp:spPr>
        <a:xfrm>
          <a:off x="0" y="665"/>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7368E2-403E-4477-ABC9-80479B342898}">
      <dsp:nvSpPr>
        <dsp:cNvPr id="0" name=""/>
        <dsp:cNvSpPr/>
      </dsp:nvSpPr>
      <dsp:spPr>
        <a:xfrm>
          <a:off x="0" y="665"/>
          <a:ext cx="10515600" cy="363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Introduction</a:t>
          </a:r>
        </a:p>
      </dsp:txBody>
      <dsp:txXfrm>
        <a:off x="0" y="665"/>
        <a:ext cx="10515600" cy="363494"/>
      </dsp:txXfrm>
    </dsp:sp>
    <dsp:sp modelId="{A100C688-4B34-4840-969B-FEC2A0852908}">
      <dsp:nvSpPr>
        <dsp:cNvPr id="0" name=""/>
        <dsp:cNvSpPr/>
      </dsp:nvSpPr>
      <dsp:spPr>
        <a:xfrm>
          <a:off x="0" y="36415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ADAAA6-D1BA-400B-B7E0-C3FFFC3B5B28}">
      <dsp:nvSpPr>
        <dsp:cNvPr id="0" name=""/>
        <dsp:cNvSpPr/>
      </dsp:nvSpPr>
      <dsp:spPr>
        <a:xfrm>
          <a:off x="0" y="364159"/>
          <a:ext cx="10515600" cy="363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Harrods - The most famous department store in the world</a:t>
          </a:r>
        </a:p>
      </dsp:txBody>
      <dsp:txXfrm>
        <a:off x="0" y="364159"/>
        <a:ext cx="10515600" cy="363494"/>
      </dsp:txXfrm>
    </dsp:sp>
    <dsp:sp modelId="{58457A7E-EC48-4DE1-B680-EF2F769A8456}">
      <dsp:nvSpPr>
        <dsp:cNvPr id="0" name=""/>
        <dsp:cNvSpPr/>
      </dsp:nvSpPr>
      <dsp:spPr>
        <a:xfrm>
          <a:off x="0" y="72765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46B5BD-0BE6-4205-9D45-5E828113459D}">
      <dsp:nvSpPr>
        <dsp:cNvPr id="0" name=""/>
        <dsp:cNvSpPr/>
      </dsp:nvSpPr>
      <dsp:spPr>
        <a:xfrm>
          <a:off x="0" y="727653"/>
          <a:ext cx="10515600" cy="363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0" kern="1200" dirty="0"/>
            <a:t>Income, beliefs, strategy and organisational culture</a:t>
          </a:r>
        </a:p>
      </dsp:txBody>
      <dsp:txXfrm>
        <a:off x="0" y="727653"/>
        <a:ext cx="10515600" cy="363494"/>
      </dsp:txXfrm>
    </dsp:sp>
    <dsp:sp modelId="{646CC3D5-E5D3-48BD-AA14-83E4E5DF931F}">
      <dsp:nvSpPr>
        <dsp:cNvPr id="0" name=""/>
        <dsp:cNvSpPr/>
      </dsp:nvSpPr>
      <dsp:spPr>
        <a:xfrm>
          <a:off x="0" y="109114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4604F2-DC8F-4383-8BD8-FE6D47583CB2}">
      <dsp:nvSpPr>
        <dsp:cNvPr id="0" name=""/>
        <dsp:cNvSpPr/>
      </dsp:nvSpPr>
      <dsp:spPr>
        <a:xfrm>
          <a:off x="0" y="1091148"/>
          <a:ext cx="10515600" cy="363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Germany: history, people, life, work, holidays and economic stability</a:t>
          </a:r>
        </a:p>
      </dsp:txBody>
      <dsp:txXfrm>
        <a:off x="0" y="1091148"/>
        <a:ext cx="10515600" cy="363494"/>
      </dsp:txXfrm>
    </dsp:sp>
    <dsp:sp modelId="{DC1B23FA-F2C6-4E4B-B1A1-61C788677132}">
      <dsp:nvSpPr>
        <dsp:cNvPr id="0" name=""/>
        <dsp:cNvSpPr/>
      </dsp:nvSpPr>
      <dsp:spPr>
        <a:xfrm>
          <a:off x="0" y="1454642"/>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14679F-CB9D-4793-8AAB-94D4A479AFE4}">
      <dsp:nvSpPr>
        <dsp:cNvPr id="0" name=""/>
        <dsp:cNvSpPr/>
      </dsp:nvSpPr>
      <dsp:spPr>
        <a:xfrm>
          <a:off x="0" y="1454642"/>
          <a:ext cx="10515600" cy="363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endParaRPr lang="en-US" sz="1600" kern="1200" dirty="0"/>
        </a:p>
      </dsp:txBody>
      <dsp:txXfrm>
        <a:off x="0" y="1454642"/>
        <a:ext cx="10515600" cy="363494"/>
      </dsp:txXfrm>
    </dsp:sp>
    <dsp:sp modelId="{DE0409B7-5BFE-42C7-8B8A-1DC4CD2E335F}">
      <dsp:nvSpPr>
        <dsp:cNvPr id="0" name=""/>
        <dsp:cNvSpPr/>
      </dsp:nvSpPr>
      <dsp:spPr>
        <a:xfrm>
          <a:off x="0" y="181813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BA724A-C701-4999-8D4E-E82068610569}">
      <dsp:nvSpPr>
        <dsp:cNvPr id="0" name=""/>
        <dsp:cNvSpPr/>
      </dsp:nvSpPr>
      <dsp:spPr>
        <a:xfrm>
          <a:off x="0" y="1818136"/>
          <a:ext cx="10515600" cy="363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Cross-culture sensitivity </a:t>
          </a:r>
        </a:p>
      </dsp:txBody>
      <dsp:txXfrm>
        <a:off x="0" y="1818136"/>
        <a:ext cx="10515600" cy="363494"/>
      </dsp:txXfrm>
    </dsp:sp>
    <dsp:sp modelId="{08EFA0C2-DB29-459D-B044-DF3AB300841C}">
      <dsp:nvSpPr>
        <dsp:cNvPr id="0" name=""/>
        <dsp:cNvSpPr/>
      </dsp:nvSpPr>
      <dsp:spPr>
        <a:xfrm>
          <a:off x="0" y="218163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75F90B-79BD-4F55-83D8-FBDABE573D24}">
      <dsp:nvSpPr>
        <dsp:cNvPr id="0" name=""/>
        <dsp:cNvSpPr/>
      </dsp:nvSpPr>
      <dsp:spPr>
        <a:xfrm>
          <a:off x="0" y="2181630"/>
          <a:ext cx="10515600" cy="363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Hofstede: Cultural analysis</a:t>
          </a:r>
        </a:p>
      </dsp:txBody>
      <dsp:txXfrm>
        <a:off x="0" y="2181630"/>
        <a:ext cx="10515600" cy="363494"/>
      </dsp:txXfrm>
    </dsp:sp>
    <dsp:sp modelId="{4F62F92B-0207-41A8-BA27-2C1DF098E11C}">
      <dsp:nvSpPr>
        <dsp:cNvPr id="0" name=""/>
        <dsp:cNvSpPr/>
      </dsp:nvSpPr>
      <dsp:spPr>
        <a:xfrm>
          <a:off x="0" y="254512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095576-72FB-4102-829E-AB90F06C486E}">
      <dsp:nvSpPr>
        <dsp:cNvPr id="0" name=""/>
        <dsp:cNvSpPr/>
      </dsp:nvSpPr>
      <dsp:spPr>
        <a:xfrm>
          <a:off x="0" y="2545124"/>
          <a:ext cx="10515600" cy="363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endParaRPr lang="en-US" sz="1600" kern="1200" dirty="0"/>
        </a:p>
      </dsp:txBody>
      <dsp:txXfrm>
        <a:off x="0" y="2545124"/>
        <a:ext cx="10515600" cy="363494"/>
      </dsp:txXfrm>
    </dsp:sp>
    <dsp:sp modelId="{2B3821B1-78C9-43D6-8B12-BC9F073B7A1F}">
      <dsp:nvSpPr>
        <dsp:cNvPr id="0" name=""/>
        <dsp:cNvSpPr/>
      </dsp:nvSpPr>
      <dsp:spPr>
        <a:xfrm>
          <a:off x="0" y="290861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5614A1-B557-47CD-89D2-92EB13240C13}">
      <dsp:nvSpPr>
        <dsp:cNvPr id="0" name=""/>
        <dsp:cNvSpPr/>
      </dsp:nvSpPr>
      <dsp:spPr>
        <a:xfrm>
          <a:off x="0" y="2908618"/>
          <a:ext cx="10515600" cy="363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endParaRPr lang="en-US" sz="1600" kern="1200" dirty="0"/>
        </a:p>
      </dsp:txBody>
      <dsp:txXfrm>
        <a:off x="0" y="2908618"/>
        <a:ext cx="10515600" cy="363494"/>
      </dsp:txXfrm>
    </dsp:sp>
    <dsp:sp modelId="{B89196EB-DD7A-4059-8032-B57836916D0D}">
      <dsp:nvSpPr>
        <dsp:cNvPr id="0" name=""/>
        <dsp:cNvSpPr/>
      </dsp:nvSpPr>
      <dsp:spPr>
        <a:xfrm>
          <a:off x="0" y="3272112"/>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0453BB-8FF2-49BB-9205-E0BB89696339}">
      <dsp:nvSpPr>
        <dsp:cNvPr id="0" name=""/>
        <dsp:cNvSpPr/>
      </dsp:nvSpPr>
      <dsp:spPr>
        <a:xfrm>
          <a:off x="0" y="3272112"/>
          <a:ext cx="10515600" cy="363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endParaRPr lang="en-US" sz="1600" kern="1200" dirty="0"/>
        </a:p>
      </dsp:txBody>
      <dsp:txXfrm>
        <a:off x="0" y="3272112"/>
        <a:ext cx="10515600" cy="363494"/>
      </dsp:txXfrm>
    </dsp:sp>
    <dsp:sp modelId="{6A3A25C3-669F-4E2E-93C8-97A418F4E986}">
      <dsp:nvSpPr>
        <dsp:cNvPr id="0" name=""/>
        <dsp:cNvSpPr/>
      </dsp:nvSpPr>
      <dsp:spPr>
        <a:xfrm>
          <a:off x="0" y="363560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0A600E-6ED0-4C3C-A5D0-AD7FD1DF51C4}">
      <dsp:nvSpPr>
        <dsp:cNvPr id="0" name=""/>
        <dsp:cNvSpPr/>
      </dsp:nvSpPr>
      <dsp:spPr>
        <a:xfrm>
          <a:off x="0" y="3635606"/>
          <a:ext cx="10515600" cy="363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endParaRPr lang="en-US" sz="1600" kern="1200" dirty="0"/>
        </a:p>
      </dsp:txBody>
      <dsp:txXfrm>
        <a:off x="0" y="3635606"/>
        <a:ext cx="10515600" cy="363494"/>
      </dsp:txXfrm>
    </dsp:sp>
    <dsp:sp modelId="{974F30EE-BB9F-412D-BB79-024999121864}">
      <dsp:nvSpPr>
        <dsp:cNvPr id="0" name=""/>
        <dsp:cNvSpPr/>
      </dsp:nvSpPr>
      <dsp:spPr>
        <a:xfrm>
          <a:off x="0" y="399910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3CD7FB-ECA0-48B5-8F8A-28C7DF101969}">
      <dsp:nvSpPr>
        <dsp:cNvPr id="0" name=""/>
        <dsp:cNvSpPr/>
      </dsp:nvSpPr>
      <dsp:spPr>
        <a:xfrm>
          <a:off x="0" y="3999100"/>
          <a:ext cx="10515600" cy="363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endParaRPr lang="en-US" sz="1600" kern="1200" dirty="0"/>
        </a:p>
      </dsp:txBody>
      <dsp:txXfrm>
        <a:off x="0" y="3999100"/>
        <a:ext cx="10515600" cy="363494"/>
      </dsp:txXfrm>
    </dsp:sp>
    <dsp:sp modelId="{CA76FCA8-608B-40D8-8207-89D90D2C9D78}">
      <dsp:nvSpPr>
        <dsp:cNvPr id="0" name=""/>
        <dsp:cNvSpPr/>
      </dsp:nvSpPr>
      <dsp:spPr>
        <a:xfrm>
          <a:off x="0" y="436259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99E9B4-AECA-40DE-B904-DE995DA6C420}">
      <dsp:nvSpPr>
        <dsp:cNvPr id="0" name=""/>
        <dsp:cNvSpPr/>
      </dsp:nvSpPr>
      <dsp:spPr>
        <a:xfrm>
          <a:off x="0" y="4362594"/>
          <a:ext cx="10515600" cy="363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endParaRPr lang="en-US" sz="1600" kern="1200" dirty="0"/>
        </a:p>
      </dsp:txBody>
      <dsp:txXfrm>
        <a:off x="0" y="4362594"/>
        <a:ext cx="10515600" cy="363494"/>
      </dsp:txXfrm>
    </dsp:sp>
    <dsp:sp modelId="{51F4F83D-3F84-4B41-A0EC-856AE0C64A0F}">
      <dsp:nvSpPr>
        <dsp:cNvPr id="0" name=""/>
        <dsp:cNvSpPr/>
      </dsp:nvSpPr>
      <dsp:spPr>
        <a:xfrm>
          <a:off x="0" y="472608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71E3DA-3184-45F8-B58E-FA9E792201EF}">
      <dsp:nvSpPr>
        <dsp:cNvPr id="0" name=""/>
        <dsp:cNvSpPr/>
      </dsp:nvSpPr>
      <dsp:spPr>
        <a:xfrm>
          <a:off x="0" y="4726089"/>
          <a:ext cx="10515600" cy="363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Recommendation for successful business and strategies</a:t>
          </a:r>
        </a:p>
      </dsp:txBody>
      <dsp:txXfrm>
        <a:off x="0" y="4726089"/>
        <a:ext cx="10515600" cy="363494"/>
      </dsp:txXfrm>
    </dsp:sp>
    <dsp:sp modelId="{F9026FCF-96E4-424A-8557-8FC30CF9417B}">
      <dsp:nvSpPr>
        <dsp:cNvPr id="0" name=""/>
        <dsp:cNvSpPr/>
      </dsp:nvSpPr>
      <dsp:spPr>
        <a:xfrm>
          <a:off x="0" y="508958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074F57-0776-4A85-94ED-D082F5D8A635}">
      <dsp:nvSpPr>
        <dsp:cNvPr id="0" name=""/>
        <dsp:cNvSpPr/>
      </dsp:nvSpPr>
      <dsp:spPr>
        <a:xfrm>
          <a:off x="0" y="5089583"/>
          <a:ext cx="10515600" cy="363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endParaRPr lang="en-US" sz="1600" kern="1200" dirty="0"/>
        </a:p>
      </dsp:txBody>
      <dsp:txXfrm>
        <a:off x="0" y="5089583"/>
        <a:ext cx="10515600" cy="3634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E3BFFC-4EAA-4152-B0B1-4CB1756045FB}">
      <dsp:nvSpPr>
        <dsp:cNvPr id="0" name=""/>
        <dsp:cNvSpPr/>
      </dsp:nvSpPr>
      <dsp:spPr>
        <a:xfrm>
          <a:off x="2244476" y="629817"/>
          <a:ext cx="484381" cy="91440"/>
        </a:xfrm>
        <a:custGeom>
          <a:avLst/>
          <a:gdLst/>
          <a:ahLst/>
          <a:cxnLst/>
          <a:rect l="0" t="0" r="0" b="0"/>
          <a:pathLst>
            <a:path>
              <a:moveTo>
                <a:pt x="0" y="45720"/>
              </a:moveTo>
              <a:lnTo>
                <a:pt x="484381"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73792" y="672959"/>
        <a:ext cx="25749" cy="5154"/>
      </dsp:txXfrm>
    </dsp:sp>
    <dsp:sp modelId="{1D71C46A-B3DF-46E7-B876-C7B4BFE7577B}">
      <dsp:nvSpPr>
        <dsp:cNvPr id="0" name=""/>
        <dsp:cNvSpPr/>
      </dsp:nvSpPr>
      <dsp:spPr>
        <a:xfrm>
          <a:off x="7224" y="3822"/>
          <a:ext cx="2239051" cy="1343430"/>
        </a:xfrm>
        <a:prstGeom prst="rect">
          <a:avLst/>
        </a:prstGeom>
        <a:solidFill>
          <a:schemeClr val="bg1"/>
        </a:solidFill>
        <a:ln w="38100" cap="flat" cmpd="sng" algn="ctr">
          <a:solidFill>
            <a:schemeClr val="accent1">
              <a:lumMod val="60000"/>
              <a:lum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715" tIns="115166" rIns="109715" bIns="115166" numCol="1" spcCol="1270" anchor="ctr" anchorCtr="0">
          <a:noAutofit/>
        </a:bodyPr>
        <a:lstStyle/>
        <a:p>
          <a:pPr marL="0" lvl="0" indent="0" algn="ctr" defTabSz="577850">
            <a:lnSpc>
              <a:spcPct val="90000"/>
            </a:lnSpc>
            <a:spcBef>
              <a:spcPct val="0"/>
            </a:spcBef>
            <a:spcAft>
              <a:spcPct val="35000"/>
            </a:spcAft>
            <a:buNone/>
          </a:pPr>
          <a:r>
            <a:rPr lang="en-US" sz="1300" kern="1200" dirty="0">
              <a:solidFill>
                <a:schemeClr val="tx1"/>
              </a:solidFill>
            </a:rPr>
            <a:t>In 1824, Charles Henry Harrod opened a drapery shop in Southwark, London </a:t>
          </a:r>
        </a:p>
      </dsp:txBody>
      <dsp:txXfrm>
        <a:off x="7224" y="3822"/>
        <a:ext cx="2239051" cy="1343430"/>
      </dsp:txXfrm>
    </dsp:sp>
    <dsp:sp modelId="{92499B26-D768-4D11-B8D9-141BD09A1327}">
      <dsp:nvSpPr>
        <dsp:cNvPr id="0" name=""/>
        <dsp:cNvSpPr/>
      </dsp:nvSpPr>
      <dsp:spPr>
        <a:xfrm>
          <a:off x="4998509" y="629817"/>
          <a:ext cx="484381" cy="91440"/>
        </a:xfrm>
        <a:custGeom>
          <a:avLst/>
          <a:gdLst/>
          <a:ahLst/>
          <a:cxnLst/>
          <a:rect l="0" t="0" r="0" b="0"/>
          <a:pathLst>
            <a:path>
              <a:moveTo>
                <a:pt x="0" y="45720"/>
              </a:moveTo>
              <a:lnTo>
                <a:pt x="484381"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7825" y="672959"/>
        <a:ext cx="25749" cy="5154"/>
      </dsp:txXfrm>
    </dsp:sp>
    <dsp:sp modelId="{456985FF-4F2B-4119-A48F-5343FE0564BC}">
      <dsp:nvSpPr>
        <dsp:cNvPr id="0" name=""/>
        <dsp:cNvSpPr/>
      </dsp:nvSpPr>
      <dsp:spPr>
        <a:xfrm>
          <a:off x="2761257" y="3822"/>
          <a:ext cx="2239051" cy="1343430"/>
        </a:xfrm>
        <a:prstGeom prst="rect">
          <a:avLst/>
        </a:prstGeom>
        <a:solidFill>
          <a:schemeClr val="bg1"/>
        </a:solidFill>
        <a:ln w="38100" cap="flat" cmpd="sng" algn="ctr">
          <a:solidFill>
            <a:schemeClr val="accent1">
              <a:lumMod val="60000"/>
              <a:lum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715" tIns="115166" rIns="109715" bIns="115166" numCol="1" spcCol="1270" anchor="ctr" anchorCtr="0">
          <a:noAutofit/>
        </a:bodyPr>
        <a:lstStyle/>
        <a:p>
          <a:pPr marL="0" lvl="0" indent="0" algn="ctr" defTabSz="577850">
            <a:lnSpc>
              <a:spcPct val="90000"/>
            </a:lnSpc>
            <a:spcBef>
              <a:spcPct val="0"/>
            </a:spcBef>
            <a:spcAft>
              <a:spcPct val="35000"/>
            </a:spcAft>
            <a:buNone/>
          </a:pPr>
          <a:r>
            <a:rPr lang="en-US" sz="1300" kern="1200" dirty="0">
              <a:solidFill>
                <a:schemeClr val="tx1"/>
              </a:solidFill>
            </a:rPr>
            <a:t>In 1849 in Knightsbridge, he continued his business by opening a tea and grocery store, which would later be considered one of the wonders of the shopping world – Harrods</a:t>
          </a:r>
        </a:p>
      </dsp:txBody>
      <dsp:txXfrm>
        <a:off x="2761257" y="3822"/>
        <a:ext cx="2239051" cy="1343430"/>
      </dsp:txXfrm>
    </dsp:sp>
    <dsp:sp modelId="{66443859-A360-41CF-95FB-5B58C0AC5851}">
      <dsp:nvSpPr>
        <dsp:cNvPr id="0" name=""/>
        <dsp:cNvSpPr/>
      </dsp:nvSpPr>
      <dsp:spPr>
        <a:xfrm>
          <a:off x="7752542" y="629817"/>
          <a:ext cx="484381" cy="91440"/>
        </a:xfrm>
        <a:custGeom>
          <a:avLst/>
          <a:gdLst/>
          <a:ahLst/>
          <a:cxnLst/>
          <a:rect l="0" t="0" r="0" b="0"/>
          <a:pathLst>
            <a:path>
              <a:moveTo>
                <a:pt x="0" y="45720"/>
              </a:moveTo>
              <a:lnTo>
                <a:pt x="484381"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981858" y="672959"/>
        <a:ext cx="25749" cy="5154"/>
      </dsp:txXfrm>
    </dsp:sp>
    <dsp:sp modelId="{98E8F4B7-F794-4347-A256-95212756F586}">
      <dsp:nvSpPr>
        <dsp:cNvPr id="0" name=""/>
        <dsp:cNvSpPr/>
      </dsp:nvSpPr>
      <dsp:spPr>
        <a:xfrm>
          <a:off x="5515290" y="19896"/>
          <a:ext cx="2239051" cy="1311282"/>
        </a:xfrm>
        <a:prstGeom prst="rect">
          <a:avLst/>
        </a:prstGeom>
        <a:solidFill>
          <a:schemeClr val="bg1"/>
        </a:solidFill>
        <a:ln w="38100" cap="flat" cmpd="sng" algn="ctr">
          <a:solidFill>
            <a:schemeClr val="accent1">
              <a:lumMod val="60000"/>
              <a:lum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715" tIns="115166" rIns="109715" bIns="115166" numCol="1" spcCol="1270" anchor="ctr" anchorCtr="0">
          <a:noAutofit/>
        </a:bodyPr>
        <a:lstStyle/>
        <a:p>
          <a:pPr marL="0" lvl="0" indent="0" algn="ctr" defTabSz="577850">
            <a:lnSpc>
              <a:spcPct val="90000"/>
            </a:lnSpc>
            <a:spcBef>
              <a:spcPct val="0"/>
            </a:spcBef>
            <a:spcAft>
              <a:spcPct val="35000"/>
            </a:spcAft>
            <a:buNone/>
          </a:pPr>
          <a:r>
            <a:rPr lang="en-US" sz="1300" kern="1200" dirty="0">
              <a:solidFill>
                <a:schemeClr val="tx1"/>
              </a:solidFill>
            </a:rPr>
            <a:t>Despite a devastating fire in 1883, the architect Charles William Stevens reconstructed it</a:t>
          </a:r>
        </a:p>
      </dsp:txBody>
      <dsp:txXfrm>
        <a:off x="5515290" y="19896"/>
        <a:ext cx="2239051" cy="1311282"/>
      </dsp:txXfrm>
    </dsp:sp>
    <dsp:sp modelId="{13D027F5-FB6B-4564-87AD-CC11A82B3D35}">
      <dsp:nvSpPr>
        <dsp:cNvPr id="0" name=""/>
        <dsp:cNvSpPr/>
      </dsp:nvSpPr>
      <dsp:spPr>
        <a:xfrm>
          <a:off x="1126750" y="1345452"/>
          <a:ext cx="8262099" cy="581713"/>
        </a:xfrm>
        <a:custGeom>
          <a:avLst/>
          <a:gdLst/>
          <a:ahLst/>
          <a:cxnLst/>
          <a:rect l="0" t="0" r="0" b="0"/>
          <a:pathLst>
            <a:path>
              <a:moveTo>
                <a:pt x="8262099" y="0"/>
              </a:moveTo>
              <a:lnTo>
                <a:pt x="8262099" y="307956"/>
              </a:lnTo>
              <a:lnTo>
                <a:pt x="0" y="307956"/>
              </a:lnTo>
              <a:lnTo>
                <a:pt x="0" y="581713"/>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50681" y="1633732"/>
        <a:ext cx="414237" cy="5154"/>
      </dsp:txXfrm>
    </dsp:sp>
    <dsp:sp modelId="{17FB07C8-CF48-4CEE-902F-AE9136909C71}">
      <dsp:nvSpPr>
        <dsp:cNvPr id="0" name=""/>
        <dsp:cNvSpPr/>
      </dsp:nvSpPr>
      <dsp:spPr>
        <a:xfrm>
          <a:off x="8269323" y="3822"/>
          <a:ext cx="2239051" cy="1343430"/>
        </a:xfrm>
        <a:prstGeom prst="rect">
          <a:avLst/>
        </a:prstGeom>
        <a:solidFill>
          <a:schemeClr val="bg1"/>
        </a:solidFill>
        <a:ln w="38100" cap="flat" cmpd="sng" algn="ctr">
          <a:solidFill>
            <a:schemeClr val="accent1">
              <a:lumMod val="60000"/>
              <a:lum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715" tIns="115166" rIns="109715" bIns="115166" numCol="1" spcCol="1270" anchor="ctr" anchorCtr="0">
          <a:noAutofit/>
        </a:bodyPr>
        <a:lstStyle/>
        <a:p>
          <a:pPr marL="0" lvl="0" indent="0" algn="ctr" defTabSz="577850">
            <a:lnSpc>
              <a:spcPct val="90000"/>
            </a:lnSpc>
            <a:spcBef>
              <a:spcPct val="0"/>
            </a:spcBef>
            <a:spcAft>
              <a:spcPct val="35000"/>
            </a:spcAft>
            <a:buNone/>
          </a:pPr>
          <a:r>
            <a:rPr lang="en-US" sz="1300" kern="1200" dirty="0">
              <a:solidFill>
                <a:schemeClr val="tx1"/>
              </a:solidFill>
            </a:rPr>
            <a:t>Built in a palatial style, with a facade covered with terracotta tiles, decorated with cherubs, Art Nouveau revolving windows and topped with a Baroque dome. </a:t>
          </a:r>
        </a:p>
      </dsp:txBody>
      <dsp:txXfrm>
        <a:off x="8269323" y="3822"/>
        <a:ext cx="2239051" cy="1343430"/>
      </dsp:txXfrm>
    </dsp:sp>
    <dsp:sp modelId="{76DF18BA-5BB1-4401-9C08-3ED719DE3066}">
      <dsp:nvSpPr>
        <dsp:cNvPr id="0" name=""/>
        <dsp:cNvSpPr/>
      </dsp:nvSpPr>
      <dsp:spPr>
        <a:xfrm>
          <a:off x="2244476" y="2585561"/>
          <a:ext cx="484381" cy="91440"/>
        </a:xfrm>
        <a:custGeom>
          <a:avLst/>
          <a:gdLst/>
          <a:ahLst/>
          <a:cxnLst/>
          <a:rect l="0" t="0" r="0" b="0"/>
          <a:pathLst>
            <a:path>
              <a:moveTo>
                <a:pt x="0" y="45720"/>
              </a:moveTo>
              <a:lnTo>
                <a:pt x="484381"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73792" y="2628704"/>
        <a:ext cx="25749" cy="5154"/>
      </dsp:txXfrm>
    </dsp:sp>
    <dsp:sp modelId="{116D9FB2-4CA1-4B16-80F9-D874D31313B4}">
      <dsp:nvSpPr>
        <dsp:cNvPr id="0" name=""/>
        <dsp:cNvSpPr/>
      </dsp:nvSpPr>
      <dsp:spPr>
        <a:xfrm>
          <a:off x="7224" y="1959566"/>
          <a:ext cx="2239051" cy="1343430"/>
        </a:xfrm>
        <a:prstGeom prst="rect">
          <a:avLst/>
        </a:prstGeom>
        <a:solidFill>
          <a:schemeClr val="bg1"/>
        </a:solidFill>
        <a:ln w="38100" cap="flat" cmpd="sng" algn="ctr">
          <a:solidFill>
            <a:schemeClr val="accent1">
              <a:lumMod val="60000"/>
              <a:lum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715" tIns="115166" rIns="109715" bIns="115166" numCol="1" spcCol="1270" anchor="ctr" anchorCtr="0">
          <a:noAutofit/>
        </a:bodyPr>
        <a:lstStyle/>
        <a:p>
          <a:pPr marL="0" lvl="0" indent="0" algn="ctr" defTabSz="577850">
            <a:lnSpc>
              <a:spcPct val="90000"/>
            </a:lnSpc>
            <a:spcBef>
              <a:spcPct val="0"/>
            </a:spcBef>
            <a:spcAft>
              <a:spcPct val="35000"/>
            </a:spcAft>
            <a:buNone/>
          </a:pPr>
          <a:r>
            <a:rPr lang="en-US" sz="1300" kern="1200" dirty="0">
              <a:solidFill>
                <a:schemeClr val="tx1"/>
              </a:solidFill>
            </a:rPr>
            <a:t>more than a million square feet (90,000 m2) of luxury and everyday goods across seven floors and 330 departments(Harrods, 2023)</a:t>
          </a:r>
        </a:p>
      </dsp:txBody>
      <dsp:txXfrm>
        <a:off x="7224" y="1959566"/>
        <a:ext cx="2239051" cy="1343430"/>
      </dsp:txXfrm>
    </dsp:sp>
    <dsp:sp modelId="{AA64489C-482B-4067-A088-7CB5D31948DF}">
      <dsp:nvSpPr>
        <dsp:cNvPr id="0" name=""/>
        <dsp:cNvSpPr/>
      </dsp:nvSpPr>
      <dsp:spPr>
        <a:xfrm>
          <a:off x="4998509" y="2585561"/>
          <a:ext cx="484381" cy="91440"/>
        </a:xfrm>
        <a:custGeom>
          <a:avLst/>
          <a:gdLst/>
          <a:ahLst/>
          <a:cxnLst/>
          <a:rect l="0" t="0" r="0" b="0"/>
          <a:pathLst>
            <a:path>
              <a:moveTo>
                <a:pt x="0" y="45720"/>
              </a:moveTo>
              <a:lnTo>
                <a:pt x="484381"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7825" y="2628704"/>
        <a:ext cx="25749" cy="5154"/>
      </dsp:txXfrm>
    </dsp:sp>
    <dsp:sp modelId="{7EB48058-B834-4541-A27E-A7ECB9603ABF}">
      <dsp:nvSpPr>
        <dsp:cNvPr id="0" name=""/>
        <dsp:cNvSpPr/>
      </dsp:nvSpPr>
      <dsp:spPr>
        <a:xfrm>
          <a:off x="2761257" y="1959566"/>
          <a:ext cx="2239051" cy="1343430"/>
        </a:xfrm>
        <a:prstGeom prst="rect">
          <a:avLst/>
        </a:prstGeom>
        <a:solidFill>
          <a:schemeClr val="bg1"/>
        </a:solidFill>
        <a:ln w="38100" cap="flat" cmpd="sng" algn="ctr">
          <a:solidFill>
            <a:schemeClr val="accent1">
              <a:lumMod val="60000"/>
              <a:lum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715" tIns="115166" rIns="109715" bIns="115166" numCol="1" spcCol="1270" anchor="ctr" anchorCtr="0">
          <a:noAutofit/>
        </a:bodyPr>
        <a:lstStyle/>
        <a:p>
          <a:pPr marL="0" lvl="0" indent="0" algn="ctr" defTabSz="577850">
            <a:lnSpc>
              <a:spcPct val="90000"/>
            </a:lnSpc>
            <a:spcBef>
              <a:spcPct val="0"/>
            </a:spcBef>
            <a:spcAft>
              <a:spcPct val="35000"/>
            </a:spcAft>
            <a:buNone/>
          </a:pPr>
          <a:r>
            <a:rPr lang="en-US" sz="1300" kern="1200" dirty="0">
              <a:solidFill>
                <a:schemeClr val="tx1"/>
              </a:solidFill>
            </a:rPr>
            <a:t>100,000 customers every day and each year over 60 million domestic and international (Alux.com, 2017) </a:t>
          </a:r>
        </a:p>
      </dsp:txBody>
      <dsp:txXfrm>
        <a:off x="2761257" y="1959566"/>
        <a:ext cx="2239051" cy="1343430"/>
      </dsp:txXfrm>
    </dsp:sp>
    <dsp:sp modelId="{67AC57B4-75F2-4408-BEF2-544E24FFE320}">
      <dsp:nvSpPr>
        <dsp:cNvPr id="0" name=""/>
        <dsp:cNvSpPr/>
      </dsp:nvSpPr>
      <dsp:spPr>
        <a:xfrm>
          <a:off x="7752542" y="2585561"/>
          <a:ext cx="484381" cy="91440"/>
        </a:xfrm>
        <a:custGeom>
          <a:avLst/>
          <a:gdLst/>
          <a:ahLst/>
          <a:cxnLst/>
          <a:rect l="0" t="0" r="0" b="0"/>
          <a:pathLst>
            <a:path>
              <a:moveTo>
                <a:pt x="0" y="45720"/>
              </a:moveTo>
              <a:lnTo>
                <a:pt x="484381"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981858" y="2628704"/>
        <a:ext cx="25749" cy="5154"/>
      </dsp:txXfrm>
    </dsp:sp>
    <dsp:sp modelId="{0E790B1B-0754-4E04-AB50-438EABA2F0AF}">
      <dsp:nvSpPr>
        <dsp:cNvPr id="0" name=""/>
        <dsp:cNvSpPr/>
      </dsp:nvSpPr>
      <dsp:spPr>
        <a:xfrm>
          <a:off x="5515290" y="1959566"/>
          <a:ext cx="2239051" cy="1343430"/>
        </a:xfrm>
        <a:prstGeom prst="rect">
          <a:avLst/>
        </a:prstGeom>
        <a:solidFill>
          <a:schemeClr val="bg1"/>
        </a:solidFill>
        <a:ln w="38100" cap="flat" cmpd="sng" algn="ctr">
          <a:solidFill>
            <a:schemeClr val="accent1">
              <a:lumMod val="60000"/>
              <a:lum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715" tIns="115166" rIns="109715" bIns="115166" numCol="1" spcCol="1270" anchor="ctr" anchorCtr="0">
          <a:noAutofit/>
        </a:bodyPr>
        <a:lstStyle/>
        <a:p>
          <a:pPr marL="0" lvl="0" indent="0" algn="ctr" defTabSz="577850">
            <a:lnSpc>
              <a:spcPct val="90000"/>
            </a:lnSpc>
            <a:spcBef>
              <a:spcPct val="0"/>
            </a:spcBef>
            <a:spcAft>
              <a:spcPct val="35000"/>
            </a:spcAft>
            <a:buNone/>
          </a:pPr>
          <a:r>
            <a:rPr lang="en-US" sz="1300" kern="1200" dirty="0">
              <a:solidFill>
                <a:schemeClr val="tx1"/>
              </a:solidFill>
            </a:rPr>
            <a:t>the world's first escalators in 1898 (Harrods, 2017)</a:t>
          </a:r>
        </a:p>
      </dsp:txBody>
      <dsp:txXfrm>
        <a:off x="5515290" y="1959566"/>
        <a:ext cx="2239051" cy="1343430"/>
      </dsp:txXfrm>
    </dsp:sp>
    <dsp:sp modelId="{C659354D-B340-4434-AAB9-DC78A7824E94}">
      <dsp:nvSpPr>
        <dsp:cNvPr id="0" name=""/>
        <dsp:cNvSpPr/>
      </dsp:nvSpPr>
      <dsp:spPr>
        <a:xfrm>
          <a:off x="1126750" y="3398528"/>
          <a:ext cx="8262099" cy="484381"/>
        </a:xfrm>
        <a:custGeom>
          <a:avLst/>
          <a:gdLst/>
          <a:ahLst/>
          <a:cxnLst/>
          <a:rect l="0" t="0" r="0" b="0"/>
          <a:pathLst>
            <a:path>
              <a:moveTo>
                <a:pt x="8262099" y="0"/>
              </a:moveTo>
              <a:lnTo>
                <a:pt x="8262099" y="259290"/>
              </a:lnTo>
              <a:lnTo>
                <a:pt x="0" y="259290"/>
              </a:lnTo>
              <a:lnTo>
                <a:pt x="0" y="484381"/>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50846" y="3638141"/>
        <a:ext cx="413906" cy="5154"/>
      </dsp:txXfrm>
    </dsp:sp>
    <dsp:sp modelId="{B0B5E83E-4BAC-4328-8F9E-E9156DB7C292}">
      <dsp:nvSpPr>
        <dsp:cNvPr id="0" name=""/>
        <dsp:cNvSpPr/>
      </dsp:nvSpPr>
      <dsp:spPr>
        <a:xfrm>
          <a:off x="8269323" y="1862234"/>
          <a:ext cx="2239051" cy="1538093"/>
        </a:xfrm>
        <a:prstGeom prst="rect">
          <a:avLst/>
        </a:prstGeom>
        <a:solidFill>
          <a:schemeClr val="bg1"/>
        </a:solidFill>
        <a:ln w="38100" cap="flat" cmpd="sng" algn="ctr">
          <a:solidFill>
            <a:schemeClr val="accent1">
              <a:lumMod val="60000"/>
              <a:lum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715" tIns="115166" rIns="109715" bIns="115166" numCol="1" spcCol="1270" anchor="ctr" anchorCtr="0">
          <a:noAutofit/>
        </a:bodyPr>
        <a:lstStyle/>
        <a:p>
          <a:pPr marL="0" lvl="0" indent="0" algn="ctr" defTabSz="577850">
            <a:lnSpc>
              <a:spcPct val="90000"/>
            </a:lnSpc>
            <a:spcBef>
              <a:spcPct val="0"/>
            </a:spcBef>
            <a:spcAft>
              <a:spcPct val="35000"/>
            </a:spcAft>
            <a:buNone/>
          </a:pPr>
          <a:r>
            <a:rPr lang="en-US" sz="1300" kern="1200" dirty="0">
              <a:solidFill>
                <a:schemeClr val="tx1"/>
              </a:solidFill>
            </a:rPr>
            <a:t>changed hands several times through House of Fraser, the infamous Egyptian-born businessman Dodi Al Fayed, until May 2010, when Qatari Holdings bought the company for a whopping £1.6 billion (Alux.com, 2017).</a:t>
          </a:r>
        </a:p>
      </dsp:txBody>
      <dsp:txXfrm>
        <a:off x="8269323" y="1862234"/>
        <a:ext cx="2239051" cy="1538093"/>
      </dsp:txXfrm>
    </dsp:sp>
    <dsp:sp modelId="{75E0E870-35B4-47ED-8682-B792FF8D88DC}">
      <dsp:nvSpPr>
        <dsp:cNvPr id="0" name=""/>
        <dsp:cNvSpPr/>
      </dsp:nvSpPr>
      <dsp:spPr>
        <a:xfrm>
          <a:off x="7224" y="3915310"/>
          <a:ext cx="2239051" cy="1343430"/>
        </a:xfrm>
        <a:prstGeom prst="rect">
          <a:avLst/>
        </a:prstGeom>
        <a:solidFill>
          <a:schemeClr val="bg1"/>
        </a:solidFill>
        <a:ln w="38100" cap="flat" cmpd="sng" algn="ctr">
          <a:solidFill>
            <a:schemeClr val="accent1">
              <a:lumMod val="60000"/>
              <a:lum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715" tIns="115166" rIns="109715" bIns="115166" numCol="1" spcCol="1270" anchor="ctr" anchorCtr="0">
          <a:noAutofit/>
        </a:bodyPr>
        <a:lstStyle/>
        <a:p>
          <a:pPr marL="0" lvl="0" indent="0" algn="ctr" defTabSz="577850">
            <a:lnSpc>
              <a:spcPct val="90000"/>
            </a:lnSpc>
            <a:spcBef>
              <a:spcPct val="0"/>
            </a:spcBef>
            <a:spcAft>
              <a:spcPct val="35000"/>
            </a:spcAft>
            <a:buNone/>
          </a:pPr>
          <a:r>
            <a:rPr lang="en-US" sz="1300" kern="1200" dirty="0">
              <a:solidFill>
                <a:schemeClr val="tx1"/>
              </a:solidFill>
            </a:rPr>
            <a:t>motto is Omnia Omnibus Ubique - Everything for all people, everywhere(Harrods,2023)</a:t>
          </a:r>
        </a:p>
      </dsp:txBody>
      <dsp:txXfrm>
        <a:off x="7224" y="3915310"/>
        <a:ext cx="2239051" cy="13434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8B051F-89B1-4289-BBF3-7BE76E7B1905}">
      <dsp:nvSpPr>
        <dsp:cNvPr id="0" name=""/>
        <dsp:cNvSpPr/>
      </dsp:nvSpPr>
      <dsp:spPr>
        <a:xfrm>
          <a:off x="0" y="4191"/>
          <a:ext cx="10515600" cy="5419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DB18D5-CE06-47A6-99D8-EEDC77DA9713}">
      <dsp:nvSpPr>
        <dsp:cNvPr id="0" name=""/>
        <dsp:cNvSpPr/>
      </dsp:nvSpPr>
      <dsp:spPr>
        <a:xfrm>
          <a:off x="163946" y="126135"/>
          <a:ext cx="298375" cy="2980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7D7534-CEAE-4E87-B96B-FCFE1127C82E}">
      <dsp:nvSpPr>
        <dsp:cNvPr id="0" name=""/>
        <dsp:cNvSpPr/>
      </dsp:nvSpPr>
      <dsp:spPr>
        <a:xfrm>
          <a:off x="626268" y="4191"/>
          <a:ext cx="9795768" cy="711337"/>
        </a:xfrm>
        <a:prstGeom prst="rect">
          <a:avLst/>
        </a:prstGeom>
        <a:solidFill>
          <a:schemeClr val="bg1"/>
        </a:solidFill>
        <a:ln w="38100">
          <a:solidFill>
            <a:schemeClr val="accent1">
              <a:lumMod val="60000"/>
              <a:lumOff val="40000"/>
            </a:schemeClr>
          </a:solidFill>
        </a:ln>
        <a:effectLst/>
      </dsp:spPr>
      <dsp:style>
        <a:lnRef idx="0">
          <a:scrgbClr r="0" g="0" b="0"/>
        </a:lnRef>
        <a:fillRef idx="0">
          <a:scrgbClr r="0" g="0" b="0"/>
        </a:fillRef>
        <a:effectRef idx="0">
          <a:scrgbClr r="0" g="0" b="0"/>
        </a:effectRef>
        <a:fontRef idx="minor"/>
      </dsp:style>
      <dsp:txBody>
        <a:bodyPr spcFirstLastPara="0" vert="horz" wrap="square" lIns="75283" tIns="75283" rIns="75283" bIns="75283" numCol="1" spcCol="1270" anchor="ctr" anchorCtr="0">
          <a:noAutofit/>
        </a:bodyPr>
        <a:lstStyle/>
        <a:p>
          <a:pPr marL="0" lvl="0" indent="0" algn="l" defTabSz="622300">
            <a:lnSpc>
              <a:spcPct val="100000"/>
            </a:lnSpc>
            <a:spcBef>
              <a:spcPct val="0"/>
            </a:spcBef>
            <a:spcAft>
              <a:spcPct val="35000"/>
            </a:spcAft>
            <a:buNone/>
          </a:pPr>
          <a:r>
            <a:rPr lang="en-US" sz="1400" kern="1200">
              <a:solidFill>
                <a:schemeClr val="tx1"/>
              </a:solidFill>
            </a:rPr>
            <a:t>In the 2022/23 financial year reached revenues of £831.6 million in the United Kingdom, up from approximately £582 million a year earlier (Statista, 2023).</a:t>
          </a:r>
        </a:p>
      </dsp:txBody>
      <dsp:txXfrm>
        <a:off x="626268" y="4191"/>
        <a:ext cx="9795768" cy="711337"/>
      </dsp:txXfrm>
    </dsp:sp>
    <dsp:sp modelId="{17286D59-09C8-4C5A-9AAD-FEFA705E5702}">
      <dsp:nvSpPr>
        <dsp:cNvPr id="0" name=""/>
        <dsp:cNvSpPr/>
      </dsp:nvSpPr>
      <dsp:spPr>
        <a:xfrm>
          <a:off x="0" y="893363"/>
          <a:ext cx="10515600" cy="5419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F3D71C-045C-4618-A387-8423C2E0B306}">
      <dsp:nvSpPr>
        <dsp:cNvPr id="0" name=""/>
        <dsp:cNvSpPr/>
      </dsp:nvSpPr>
      <dsp:spPr>
        <a:xfrm>
          <a:off x="163946" y="1015307"/>
          <a:ext cx="298375" cy="2980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C31F8E-EEFB-4CBA-9E16-DBB5D7353737}">
      <dsp:nvSpPr>
        <dsp:cNvPr id="0" name=""/>
        <dsp:cNvSpPr/>
      </dsp:nvSpPr>
      <dsp:spPr>
        <a:xfrm>
          <a:off x="626268" y="893363"/>
          <a:ext cx="9795768" cy="711337"/>
        </a:xfrm>
        <a:prstGeom prst="rect">
          <a:avLst/>
        </a:prstGeom>
        <a:solidFill>
          <a:schemeClr val="bg1"/>
        </a:solidFill>
        <a:ln w="38100">
          <a:solidFill>
            <a:schemeClr val="accent1">
              <a:lumMod val="60000"/>
              <a:lumOff val="40000"/>
            </a:schemeClr>
          </a:solidFill>
        </a:ln>
        <a:effectLst/>
      </dsp:spPr>
      <dsp:style>
        <a:lnRef idx="0">
          <a:scrgbClr r="0" g="0" b="0"/>
        </a:lnRef>
        <a:fillRef idx="0">
          <a:scrgbClr r="0" g="0" b="0"/>
        </a:fillRef>
        <a:effectRef idx="0">
          <a:scrgbClr r="0" g="0" b="0"/>
        </a:effectRef>
        <a:fontRef idx="minor"/>
      </dsp:style>
      <dsp:txBody>
        <a:bodyPr spcFirstLastPara="0" vert="horz" wrap="square" lIns="75283" tIns="75283" rIns="75283" bIns="75283" numCol="1" spcCol="1270" anchor="ctr" anchorCtr="0">
          <a:noAutofit/>
        </a:bodyPr>
        <a:lstStyle/>
        <a:p>
          <a:pPr marL="0" lvl="0" indent="0" algn="l" defTabSz="622300">
            <a:lnSpc>
              <a:spcPct val="100000"/>
            </a:lnSpc>
            <a:spcBef>
              <a:spcPct val="0"/>
            </a:spcBef>
            <a:spcAft>
              <a:spcPct val="35000"/>
            </a:spcAft>
            <a:buNone/>
          </a:pPr>
          <a:r>
            <a:rPr lang="en-US" sz="1400" kern="1200">
              <a:solidFill>
                <a:schemeClr val="tx1"/>
              </a:solidFill>
            </a:rPr>
            <a:t>As of December 2022, the Harrods brand was among the most popular luxury brands in the United Kingdom (Statista, 2023).</a:t>
          </a:r>
        </a:p>
      </dsp:txBody>
      <dsp:txXfrm>
        <a:off x="626268" y="893363"/>
        <a:ext cx="9795768" cy="711337"/>
      </dsp:txXfrm>
    </dsp:sp>
    <dsp:sp modelId="{5C0B574A-1FC8-4188-B51D-7F7413808D9E}">
      <dsp:nvSpPr>
        <dsp:cNvPr id="0" name=""/>
        <dsp:cNvSpPr/>
      </dsp:nvSpPr>
      <dsp:spPr>
        <a:xfrm>
          <a:off x="0" y="1782535"/>
          <a:ext cx="10515600" cy="5419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1239D1-88DF-44F1-9BAE-3190A133CDF5}">
      <dsp:nvSpPr>
        <dsp:cNvPr id="0" name=""/>
        <dsp:cNvSpPr/>
      </dsp:nvSpPr>
      <dsp:spPr>
        <a:xfrm>
          <a:off x="163946" y="1904479"/>
          <a:ext cx="298375" cy="2980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B3E155-5464-4B57-B5B2-A1FAD1E993FE}">
      <dsp:nvSpPr>
        <dsp:cNvPr id="0" name=""/>
        <dsp:cNvSpPr/>
      </dsp:nvSpPr>
      <dsp:spPr>
        <a:xfrm>
          <a:off x="626268" y="1782535"/>
          <a:ext cx="9795768" cy="711337"/>
        </a:xfrm>
        <a:prstGeom prst="rect">
          <a:avLst/>
        </a:prstGeom>
        <a:solidFill>
          <a:schemeClr val="bg1"/>
        </a:solidFill>
        <a:ln w="38100">
          <a:solidFill>
            <a:schemeClr val="accent1">
              <a:lumMod val="60000"/>
              <a:lumOff val="40000"/>
            </a:schemeClr>
          </a:solidFill>
        </a:ln>
        <a:effectLst/>
      </dsp:spPr>
      <dsp:style>
        <a:lnRef idx="0">
          <a:scrgbClr r="0" g="0" b="0"/>
        </a:lnRef>
        <a:fillRef idx="0">
          <a:scrgbClr r="0" g="0" b="0"/>
        </a:fillRef>
        <a:effectRef idx="0">
          <a:scrgbClr r="0" g="0" b="0"/>
        </a:effectRef>
        <a:fontRef idx="minor"/>
      </dsp:style>
      <dsp:txBody>
        <a:bodyPr spcFirstLastPara="0" vert="horz" wrap="square" lIns="75283" tIns="75283" rIns="75283" bIns="75283" numCol="1" spcCol="1270" anchor="ctr" anchorCtr="0">
          <a:noAutofit/>
        </a:bodyPr>
        <a:lstStyle/>
        <a:p>
          <a:pPr marL="0" lvl="0" indent="0" algn="l" defTabSz="622300">
            <a:lnSpc>
              <a:spcPct val="100000"/>
            </a:lnSpc>
            <a:spcBef>
              <a:spcPct val="0"/>
            </a:spcBef>
            <a:spcAft>
              <a:spcPct val="35000"/>
            </a:spcAft>
            <a:buNone/>
          </a:pPr>
          <a:r>
            <a:rPr lang="en-US" sz="1400" kern="1200">
              <a:solidFill>
                <a:schemeClr val="tx1"/>
              </a:solidFill>
            </a:rPr>
            <a:t>Harrods includes Harrods Estates and the Air Harrods charter service in its portfolio(Harrods, 2023).</a:t>
          </a:r>
        </a:p>
      </dsp:txBody>
      <dsp:txXfrm>
        <a:off x="626268" y="1782535"/>
        <a:ext cx="9795768" cy="711337"/>
      </dsp:txXfrm>
    </dsp:sp>
    <dsp:sp modelId="{281A6B62-AA15-4968-9CFD-51092238349F}">
      <dsp:nvSpPr>
        <dsp:cNvPr id="0" name=""/>
        <dsp:cNvSpPr/>
      </dsp:nvSpPr>
      <dsp:spPr>
        <a:xfrm>
          <a:off x="0" y="2671707"/>
          <a:ext cx="10515600" cy="5419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8DC85D-8FAA-404E-9435-6EAC37252178}">
      <dsp:nvSpPr>
        <dsp:cNvPr id="0" name=""/>
        <dsp:cNvSpPr/>
      </dsp:nvSpPr>
      <dsp:spPr>
        <a:xfrm>
          <a:off x="163946" y="2793651"/>
          <a:ext cx="298375" cy="29808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06CFCC-1774-4827-B3A8-59125DE8ED7F}">
      <dsp:nvSpPr>
        <dsp:cNvPr id="0" name=""/>
        <dsp:cNvSpPr/>
      </dsp:nvSpPr>
      <dsp:spPr>
        <a:xfrm>
          <a:off x="626268" y="2671707"/>
          <a:ext cx="9795768" cy="711337"/>
        </a:xfrm>
        <a:prstGeom prst="rect">
          <a:avLst/>
        </a:prstGeom>
        <a:solidFill>
          <a:schemeClr val="bg1"/>
        </a:solidFill>
        <a:ln w="38100">
          <a:solidFill>
            <a:schemeClr val="accent1">
              <a:lumMod val="60000"/>
              <a:lumOff val="40000"/>
            </a:schemeClr>
          </a:solidFill>
        </a:ln>
        <a:effectLst/>
      </dsp:spPr>
      <dsp:style>
        <a:lnRef idx="0">
          <a:scrgbClr r="0" g="0" b="0"/>
        </a:lnRef>
        <a:fillRef idx="0">
          <a:scrgbClr r="0" g="0" b="0"/>
        </a:fillRef>
        <a:effectRef idx="0">
          <a:scrgbClr r="0" g="0" b="0"/>
        </a:effectRef>
        <a:fontRef idx="minor"/>
      </dsp:style>
      <dsp:txBody>
        <a:bodyPr spcFirstLastPara="0" vert="horz" wrap="square" lIns="75283" tIns="75283" rIns="75283" bIns="75283" numCol="1" spcCol="1270" anchor="ctr" anchorCtr="0">
          <a:noAutofit/>
        </a:bodyPr>
        <a:lstStyle/>
        <a:p>
          <a:pPr marL="0" lvl="0" indent="0" algn="l" defTabSz="622300">
            <a:lnSpc>
              <a:spcPct val="100000"/>
            </a:lnSpc>
            <a:spcBef>
              <a:spcPct val="0"/>
            </a:spcBef>
            <a:spcAft>
              <a:spcPct val="35000"/>
            </a:spcAft>
            <a:buNone/>
          </a:pPr>
          <a:r>
            <a:rPr lang="en-US" sz="1400" kern="1200">
              <a:solidFill>
                <a:schemeClr val="tx1"/>
              </a:solidFill>
            </a:rPr>
            <a:t>Harrods' strategies are valuable and, would be accepted as close and liked by the German market: </a:t>
          </a:r>
        </a:p>
        <a:p>
          <a:pPr marL="0" lvl="0" indent="0" algn="l" defTabSz="622300">
            <a:lnSpc>
              <a:spcPct val="100000"/>
            </a:lnSpc>
            <a:spcBef>
              <a:spcPct val="0"/>
            </a:spcBef>
            <a:spcAft>
              <a:spcPct val="35000"/>
            </a:spcAft>
            <a:buNone/>
          </a:pPr>
          <a:r>
            <a:rPr lang="en-US" sz="1400" kern="1200">
              <a:solidFill>
                <a:schemeClr val="tx1"/>
              </a:solidFill>
            </a:rPr>
            <a:t>The company has a purpose and goals, values people skills and knowledge, good structural value, follows updated technology and they improves its own value system (Harrods,2023).</a:t>
          </a:r>
        </a:p>
      </dsp:txBody>
      <dsp:txXfrm>
        <a:off x="626268" y="2671707"/>
        <a:ext cx="9795768" cy="711337"/>
      </dsp:txXfrm>
    </dsp:sp>
    <dsp:sp modelId="{F7D061AE-83EE-4605-8364-975A781C01A5}">
      <dsp:nvSpPr>
        <dsp:cNvPr id="0" name=""/>
        <dsp:cNvSpPr/>
      </dsp:nvSpPr>
      <dsp:spPr>
        <a:xfrm>
          <a:off x="0" y="3560879"/>
          <a:ext cx="10515600" cy="5419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DE2003-683F-4E0A-8687-701E4E92001F}">
      <dsp:nvSpPr>
        <dsp:cNvPr id="0" name=""/>
        <dsp:cNvSpPr/>
      </dsp:nvSpPr>
      <dsp:spPr>
        <a:xfrm>
          <a:off x="163946" y="3682823"/>
          <a:ext cx="298375" cy="29808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0247F7-F284-4062-8825-10CED2D54CD6}">
      <dsp:nvSpPr>
        <dsp:cNvPr id="0" name=""/>
        <dsp:cNvSpPr/>
      </dsp:nvSpPr>
      <dsp:spPr>
        <a:xfrm>
          <a:off x="626268" y="3560879"/>
          <a:ext cx="9795768" cy="711337"/>
        </a:xfrm>
        <a:prstGeom prst="rect">
          <a:avLst/>
        </a:prstGeom>
        <a:solidFill>
          <a:schemeClr val="bg1"/>
        </a:solidFill>
        <a:ln w="38100">
          <a:solidFill>
            <a:schemeClr val="accent1">
              <a:lumMod val="60000"/>
              <a:lumOff val="40000"/>
            </a:schemeClr>
          </a:solidFill>
        </a:ln>
        <a:effectLst/>
      </dsp:spPr>
      <dsp:style>
        <a:lnRef idx="0">
          <a:scrgbClr r="0" g="0" b="0"/>
        </a:lnRef>
        <a:fillRef idx="0">
          <a:scrgbClr r="0" g="0" b="0"/>
        </a:fillRef>
        <a:effectRef idx="0">
          <a:scrgbClr r="0" g="0" b="0"/>
        </a:effectRef>
        <a:fontRef idx="minor"/>
      </dsp:style>
      <dsp:txBody>
        <a:bodyPr spcFirstLastPara="0" vert="horz" wrap="square" lIns="75283" tIns="75283" rIns="75283" bIns="75283" numCol="1" spcCol="1270" anchor="ctr" anchorCtr="0">
          <a:noAutofit/>
        </a:bodyPr>
        <a:lstStyle/>
        <a:p>
          <a:pPr marL="0" lvl="0" indent="0" algn="l" defTabSz="622300">
            <a:lnSpc>
              <a:spcPct val="100000"/>
            </a:lnSpc>
            <a:spcBef>
              <a:spcPct val="0"/>
            </a:spcBef>
            <a:spcAft>
              <a:spcPct val="35000"/>
            </a:spcAft>
            <a:buNone/>
          </a:pPr>
          <a:r>
            <a:rPr lang="en-US" sz="1400" kern="1200">
              <a:solidFill>
                <a:schemeClr val="tx1"/>
              </a:solidFill>
            </a:rPr>
            <a:t>330 departments for clothing, technology, top luxury cosmetic and perfume brands, souvenirs, everyday goods, a large range of on-site services, including a barber shop, watches and financial services like a bank where you can even buy gold</a:t>
          </a:r>
        </a:p>
      </dsp:txBody>
      <dsp:txXfrm>
        <a:off x="626268" y="3560879"/>
        <a:ext cx="9795768" cy="711337"/>
      </dsp:txXfrm>
    </dsp:sp>
    <dsp:sp modelId="{01E054E9-1300-4828-8253-BDE7014CFB7A}">
      <dsp:nvSpPr>
        <dsp:cNvPr id="0" name=""/>
        <dsp:cNvSpPr/>
      </dsp:nvSpPr>
      <dsp:spPr>
        <a:xfrm>
          <a:off x="0" y="4450051"/>
          <a:ext cx="10515600" cy="5419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DBB904-35D8-4767-B747-9F998D93C52D}">
      <dsp:nvSpPr>
        <dsp:cNvPr id="0" name=""/>
        <dsp:cNvSpPr/>
      </dsp:nvSpPr>
      <dsp:spPr>
        <a:xfrm>
          <a:off x="163946" y="4571995"/>
          <a:ext cx="298375" cy="29808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7B0109-5595-44A9-B779-8B4007464D98}">
      <dsp:nvSpPr>
        <dsp:cNvPr id="0" name=""/>
        <dsp:cNvSpPr/>
      </dsp:nvSpPr>
      <dsp:spPr>
        <a:xfrm>
          <a:off x="626268" y="4450051"/>
          <a:ext cx="9795768" cy="711337"/>
        </a:xfrm>
        <a:prstGeom prst="rect">
          <a:avLst/>
        </a:prstGeom>
        <a:solidFill>
          <a:schemeClr val="bg1"/>
        </a:solidFill>
        <a:ln w="38100">
          <a:solidFill>
            <a:schemeClr val="accent1">
              <a:lumMod val="60000"/>
              <a:lumOff val="40000"/>
            </a:schemeClr>
          </a:solidFill>
        </a:ln>
        <a:effectLst/>
      </dsp:spPr>
      <dsp:style>
        <a:lnRef idx="0">
          <a:scrgbClr r="0" g="0" b="0"/>
        </a:lnRef>
        <a:fillRef idx="0">
          <a:scrgbClr r="0" g="0" b="0"/>
        </a:fillRef>
        <a:effectRef idx="0">
          <a:scrgbClr r="0" g="0" b="0"/>
        </a:effectRef>
        <a:fontRef idx="minor"/>
      </dsp:style>
      <dsp:txBody>
        <a:bodyPr spcFirstLastPara="0" vert="horz" wrap="square" lIns="75283" tIns="75283" rIns="75283" bIns="75283" numCol="1" spcCol="1270" anchor="ctr" anchorCtr="0">
          <a:noAutofit/>
        </a:bodyPr>
        <a:lstStyle/>
        <a:p>
          <a:pPr marL="0" lvl="0" indent="0" algn="l" defTabSz="622300">
            <a:lnSpc>
              <a:spcPct val="100000"/>
            </a:lnSpc>
            <a:spcBef>
              <a:spcPct val="0"/>
            </a:spcBef>
            <a:spcAft>
              <a:spcPct val="35000"/>
            </a:spcAft>
            <a:buNone/>
          </a:pPr>
          <a:r>
            <a:rPr lang="en-US" sz="1400" kern="1200">
              <a:solidFill>
                <a:schemeClr val="tx1"/>
              </a:solidFill>
            </a:rPr>
            <a:t>Harrods always strives to maintain its position at the top, due to the stage of development it is in, namely maturity, it is good to undertake new promising projects or markets such as Germany.</a:t>
          </a:r>
        </a:p>
        <a:p>
          <a:pPr marL="0" lvl="0" indent="0" algn="l" defTabSz="622300">
            <a:spcBef>
              <a:spcPct val="0"/>
            </a:spcBef>
            <a:spcAft>
              <a:spcPct val="35000"/>
            </a:spcAft>
            <a:buNone/>
          </a:pPr>
          <a:endParaRPr lang="en-US" sz="1400" kern="1200"/>
        </a:p>
      </dsp:txBody>
      <dsp:txXfrm>
        <a:off x="626268" y="4450051"/>
        <a:ext cx="9795768" cy="71133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2A8A8A-F38B-465A-9AAA-6C2F7E01FF98}">
      <dsp:nvSpPr>
        <dsp:cNvPr id="0" name=""/>
        <dsp:cNvSpPr/>
      </dsp:nvSpPr>
      <dsp:spPr>
        <a:xfrm>
          <a:off x="0" y="4460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5584CF-3C84-44B4-84DE-96C292DAA2F8}">
      <dsp:nvSpPr>
        <dsp:cNvPr id="0" name=""/>
        <dsp:cNvSpPr/>
      </dsp:nvSpPr>
      <dsp:spPr>
        <a:xfrm>
          <a:off x="0" y="2455"/>
          <a:ext cx="2103120" cy="5024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Germany:</a:t>
          </a:r>
        </a:p>
      </dsp:txBody>
      <dsp:txXfrm>
        <a:off x="0" y="2455"/>
        <a:ext cx="2103120" cy="5024287"/>
      </dsp:txXfrm>
    </dsp:sp>
    <dsp:sp modelId="{126F1545-5F7C-455B-B60F-6E79A6A0F8F2}">
      <dsp:nvSpPr>
        <dsp:cNvPr id="0" name=""/>
        <dsp:cNvSpPr/>
      </dsp:nvSpPr>
      <dsp:spPr>
        <a:xfrm>
          <a:off x="2260854" y="35390"/>
          <a:ext cx="8254746" cy="9736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a country in Western Europe with capital Berlin, borders Denmark, Poland, the Czech Republic, Switzerland, Belgium and the Netherlands (Hooker, 2012) and population 84,482,267 (</a:t>
          </a:r>
          <a:r>
            <a:rPr lang="en-US" sz="1800" kern="1200" dirty="0" err="1"/>
            <a:t>Destatis</a:t>
          </a:r>
          <a:r>
            <a:rPr lang="en-US" sz="1800" kern="1200" dirty="0"/>
            <a:t>, 2023). </a:t>
          </a:r>
        </a:p>
        <a:p>
          <a:pPr marL="0" lvl="0" indent="0" algn="l" defTabSz="800100">
            <a:lnSpc>
              <a:spcPct val="90000"/>
            </a:lnSpc>
            <a:spcBef>
              <a:spcPct val="0"/>
            </a:spcBef>
            <a:spcAft>
              <a:spcPct val="35000"/>
            </a:spcAft>
            <a:buNone/>
          </a:pPr>
          <a:endParaRPr lang="en-US" sz="1200" kern="1200" dirty="0"/>
        </a:p>
      </dsp:txBody>
      <dsp:txXfrm>
        <a:off x="2260854" y="35390"/>
        <a:ext cx="8254746" cy="973686"/>
      </dsp:txXfrm>
    </dsp:sp>
    <dsp:sp modelId="{485AA36E-5013-4C6F-8B82-28304E6D9300}">
      <dsp:nvSpPr>
        <dsp:cNvPr id="0" name=""/>
        <dsp:cNvSpPr/>
      </dsp:nvSpPr>
      <dsp:spPr>
        <a:xfrm>
          <a:off x="2103120" y="1009077"/>
          <a:ext cx="841248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86B5873-4236-4AA2-A856-DCF13E7A2D80}">
      <dsp:nvSpPr>
        <dsp:cNvPr id="0" name=""/>
        <dsp:cNvSpPr/>
      </dsp:nvSpPr>
      <dsp:spPr>
        <a:xfrm>
          <a:off x="2260854" y="1042012"/>
          <a:ext cx="8254746" cy="6587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the fourth largest economy in the world by gross domestic product as a developed nation (Pew Research Center, 2022)</a:t>
          </a:r>
        </a:p>
        <a:p>
          <a:pPr marL="0" lvl="0" indent="0" algn="l" defTabSz="800100">
            <a:lnSpc>
              <a:spcPct val="90000"/>
            </a:lnSpc>
            <a:spcBef>
              <a:spcPct val="0"/>
            </a:spcBef>
            <a:spcAft>
              <a:spcPct val="35000"/>
            </a:spcAft>
            <a:buNone/>
          </a:pPr>
          <a:endParaRPr lang="en-US" sz="1200" kern="1200" dirty="0"/>
        </a:p>
      </dsp:txBody>
      <dsp:txXfrm>
        <a:off x="2260854" y="1042012"/>
        <a:ext cx="8254746" cy="658701"/>
      </dsp:txXfrm>
    </dsp:sp>
    <dsp:sp modelId="{AB03DA51-B26B-45A4-BAC1-4669A3562001}">
      <dsp:nvSpPr>
        <dsp:cNvPr id="0" name=""/>
        <dsp:cNvSpPr/>
      </dsp:nvSpPr>
      <dsp:spPr>
        <a:xfrm>
          <a:off x="2103120" y="1700713"/>
          <a:ext cx="841248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59E7072-7CB3-4012-B2C9-E7C6C989B452}">
      <dsp:nvSpPr>
        <dsp:cNvPr id="0" name=""/>
        <dsp:cNvSpPr/>
      </dsp:nvSpPr>
      <dsp:spPr>
        <a:xfrm>
          <a:off x="2260854" y="1733649"/>
          <a:ext cx="8254746" cy="488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official language German</a:t>
          </a:r>
        </a:p>
        <a:p>
          <a:pPr marL="0" lvl="0" indent="0" algn="l" defTabSz="800100">
            <a:lnSpc>
              <a:spcPct val="90000"/>
            </a:lnSpc>
            <a:spcBef>
              <a:spcPct val="0"/>
            </a:spcBef>
            <a:spcAft>
              <a:spcPct val="35000"/>
            </a:spcAft>
            <a:buNone/>
          </a:pPr>
          <a:endParaRPr lang="en-US" sz="1200" kern="1200" dirty="0"/>
        </a:p>
      </dsp:txBody>
      <dsp:txXfrm>
        <a:off x="2260854" y="1733649"/>
        <a:ext cx="8254746" cy="488394"/>
      </dsp:txXfrm>
    </dsp:sp>
    <dsp:sp modelId="{5A51684E-1DAE-46BC-9AA3-3E3F50DCD00E}">
      <dsp:nvSpPr>
        <dsp:cNvPr id="0" name=""/>
        <dsp:cNvSpPr/>
      </dsp:nvSpPr>
      <dsp:spPr>
        <a:xfrm>
          <a:off x="2103120" y="2222043"/>
          <a:ext cx="841248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7BFE1CD-5D86-4B32-997A-B506D183A97A}">
      <dsp:nvSpPr>
        <dsp:cNvPr id="0" name=""/>
        <dsp:cNvSpPr/>
      </dsp:nvSpPr>
      <dsp:spPr>
        <a:xfrm>
          <a:off x="2260854" y="2254978"/>
          <a:ext cx="8254746" cy="6587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over 60% Christian (Catholic and Protestant); Muslims 2-4%; approximately 35% non-religious (The German Way &amp; More, 2023)</a:t>
          </a:r>
        </a:p>
        <a:p>
          <a:pPr marL="0" lvl="0" indent="0" algn="l" defTabSz="800100">
            <a:lnSpc>
              <a:spcPct val="90000"/>
            </a:lnSpc>
            <a:spcBef>
              <a:spcPct val="0"/>
            </a:spcBef>
            <a:spcAft>
              <a:spcPct val="35000"/>
            </a:spcAft>
            <a:buNone/>
          </a:pPr>
          <a:endParaRPr lang="en-US" sz="1200" kern="1200" dirty="0"/>
        </a:p>
      </dsp:txBody>
      <dsp:txXfrm>
        <a:off x="2260854" y="2254978"/>
        <a:ext cx="8254746" cy="658701"/>
      </dsp:txXfrm>
    </dsp:sp>
    <dsp:sp modelId="{26F4C83A-F8B8-41F1-A4DB-AD014E100435}">
      <dsp:nvSpPr>
        <dsp:cNvPr id="0" name=""/>
        <dsp:cNvSpPr/>
      </dsp:nvSpPr>
      <dsp:spPr>
        <a:xfrm>
          <a:off x="2103120" y="2913680"/>
          <a:ext cx="841248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ABBFD99-3DE6-4EE0-A97E-8E4F8A9B5B7A}">
      <dsp:nvSpPr>
        <dsp:cNvPr id="0" name=""/>
        <dsp:cNvSpPr/>
      </dsp:nvSpPr>
      <dsp:spPr>
        <a:xfrm>
          <a:off x="2260854" y="2946615"/>
          <a:ext cx="8254746" cy="6587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fourth largest economy in the world after the US, China and Japan and the largest economy in Europe (Deutschland.de, 2023) - high purchasing power of the citizens </a:t>
          </a:r>
        </a:p>
        <a:p>
          <a:pPr marL="0" lvl="0" indent="0" algn="l" defTabSz="800100">
            <a:lnSpc>
              <a:spcPct val="90000"/>
            </a:lnSpc>
            <a:spcBef>
              <a:spcPct val="0"/>
            </a:spcBef>
            <a:spcAft>
              <a:spcPct val="35000"/>
            </a:spcAft>
            <a:buNone/>
          </a:pPr>
          <a:endParaRPr lang="en-US" sz="1200" kern="1200" dirty="0"/>
        </a:p>
      </dsp:txBody>
      <dsp:txXfrm>
        <a:off x="2260854" y="2946615"/>
        <a:ext cx="8254746" cy="658701"/>
      </dsp:txXfrm>
    </dsp:sp>
    <dsp:sp modelId="{014BE58E-0271-435C-8FD7-6B4CD753DB9E}">
      <dsp:nvSpPr>
        <dsp:cNvPr id="0" name=""/>
        <dsp:cNvSpPr/>
      </dsp:nvSpPr>
      <dsp:spPr>
        <a:xfrm>
          <a:off x="2103120" y="3605317"/>
          <a:ext cx="841248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823A11B-C1EC-47FF-99C6-02FF01C5C469}">
      <dsp:nvSpPr>
        <dsp:cNvPr id="0" name=""/>
        <dsp:cNvSpPr/>
      </dsp:nvSpPr>
      <dsp:spPr>
        <a:xfrm>
          <a:off x="2260854" y="3638252"/>
          <a:ext cx="8254746" cy="6587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2022 exported goods worth €1,576 billion (Deutschland.de, 2023).</a:t>
          </a:r>
        </a:p>
        <a:p>
          <a:pPr marL="0" lvl="0" indent="0" algn="l" defTabSz="800100">
            <a:lnSpc>
              <a:spcPct val="90000"/>
            </a:lnSpc>
            <a:spcBef>
              <a:spcPct val="0"/>
            </a:spcBef>
            <a:spcAft>
              <a:spcPct val="35000"/>
            </a:spcAft>
            <a:buNone/>
          </a:pPr>
          <a:endParaRPr lang="en-US" sz="1200" kern="1200" dirty="0"/>
        </a:p>
      </dsp:txBody>
      <dsp:txXfrm>
        <a:off x="2260854" y="3638252"/>
        <a:ext cx="8254746" cy="658701"/>
      </dsp:txXfrm>
    </dsp:sp>
    <dsp:sp modelId="{36DED3D5-BA2E-4A81-8AD3-9E9C253A04FD}">
      <dsp:nvSpPr>
        <dsp:cNvPr id="0" name=""/>
        <dsp:cNvSpPr/>
      </dsp:nvSpPr>
      <dsp:spPr>
        <a:xfrm>
          <a:off x="2103120" y="4296954"/>
          <a:ext cx="841248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3C67368-0A60-4F98-9C2A-86EC98BFAF92}">
      <dsp:nvSpPr>
        <dsp:cNvPr id="0" name=""/>
        <dsp:cNvSpPr/>
      </dsp:nvSpPr>
      <dsp:spPr>
        <a:xfrm>
          <a:off x="2260854" y="4329889"/>
          <a:ext cx="8254746" cy="6587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The services sector accounts for 70% of the country's GDP (KPMG, 2023).</a:t>
          </a:r>
        </a:p>
        <a:p>
          <a:pPr marL="0" lvl="0" indent="0" algn="l" defTabSz="800100">
            <a:lnSpc>
              <a:spcPct val="90000"/>
            </a:lnSpc>
            <a:spcBef>
              <a:spcPct val="0"/>
            </a:spcBef>
            <a:spcAft>
              <a:spcPct val="35000"/>
            </a:spcAft>
            <a:buNone/>
          </a:pPr>
          <a:endParaRPr lang="en-US" sz="1200" kern="1200" dirty="0"/>
        </a:p>
      </dsp:txBody>
      <dsp:txXfrm>
        <a:off x="2260854" y="4329889"/>
        <a:ext cx="8254746" cy="658701"/>
      </dsp:txXfrm>
    </dsp:sp>
    <dsp:sp modelId="{5CAFBC95-544F-4228-A5EC-00DC39360115}">
      <dsp:nvSpPr>
        <dsp:cNvPr id="0" name=""/>
        <dsp:cNvSpPr/>
      </dsp:nvSpPr>
      <dsp:spPr>
        <a:xfrm>
          <a:off x="2103120" y="4988590"/>
          <a:ext cx="841248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168E62-7252-4B07-9792-311BA362031F}">
      <dsp:nvSpPr>
        <dsp:cNvPr id="0" name=""/>
        <dsp:cNvSpPr/>
      </dsp:nvSpPr>
      <dsp:spPr>
        <a:xfrm>
          <a:off x="0" y="2455"/>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7B24D9-459C-4B5B-AA66-C6A4E7FF875C}">
      <dsp:nvSpPr>
        <dsp:cNvPr id="0" name=""/>
        <dsp:cNvSpPr/>
      </dsp:nvSpPr>
      <dsp:spPr>
        <a:xfrm>
          <a:off x="0" y="2455"/>
          <a:ext cx="2103120" cy="5024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Germany:</a:t>
          </a:r>
        </a:p>
      </dsp:txBody>
      <dsp:txXfrm>
        <a:off x="0" y="2455"/>
        <a:ext cx="2103120" cy="5024287"/>
      </dsp:txXfrm>
    </dsp:sp>
    <dsp:sp modelId="{38927AED-84B5-4D96-A26B-A7AD6318A4C6}">
      <dsp:nvSpPr>
        <dsp:cNvPr id="0" name=""/>
        <dsp:cNvSpPr/>
      </dsp:nvSpPr>
      <dsp:spPr>
        <a:xfrm>
          <a:off x="2260854" y="42014"/>
          <a:ext cx="8254746" cy="7911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90% take family as their highest priority</a:t>
          </a:r>
        </a:p>
      </dsp:txBody>
      <dsp:txXfrm>
        <a:off x="2260854" y="42014"/>
        <a:ext cx="8254746" cy="791178"/>
      </dsp:txXfrm>
    </dsp:sp>
    <dsp:sp modelId="{63971E04-5235-4BE7-B28A-3A43BDA5438A}">
      <dsp:nvSpPr>
        <dsp:cNvPr id="0" name=""/>
        <dsp:cNvSpPr/>
      </dsp:nvSpPr>
      <dsp:spPr>
        <a:xfrm>
          <a:off x="2103120" y="833192"/>
          <a:ext cx="841248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D16B028-39AA-443A-B19C-9E908B2EACF0}">
      <dsp:nvSpPr>
        <dsp:cNvPr id="0" name=""/>
        <dsp:cNvSpPr/>
      </dsp:nvSpPr>
      <dsp:spPr>
        <a:xfrm>
          <a:off x="2260854" y="872751"/>
          <a:ext cx="8254746" cy="7911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In the past primarily men, now 65% of women are active participants in business and employment (Glatzer, 2015)</a:t>
          </a:r>
        </a:p>
        <a:p>
          <a:pPr marL="0" lvl="0" indent="0" algn="l" defTabSz="711200">
            <a:lnSpc>
              <a:spcPct val="90000"/>
            </a:lnSpc>
            <a:spcBef>
              <a:spcPct val="0"/>
            </a:spcBef>
            <a:spcAft>
              <a:spcPct val="35000"/>
            </a:spcAft>
            <a:buNone/>
          </a:pPr>
          <a:endParaRPr lang="en-US" sz="1400" kern="1200" dirty="0"/>
        </a:p>
      </dsp:txBody>
      <dsp:txXfrm>
        <a:off x="2260854" y="872751"/>
        <a:ext cx="8254746" cy="791178"/>
      </dsp:txXfrm>
    </dsp:sp>
    <dsp:sp modelId="{F82FAC63-4A91-4711-A3CD-F9BF12473F31}">
      <dsp:nvSpPr>
        <dsp:cNvPr id="0" name=""/>
        <dsp:cNvSpPr/>
      </dsp:nvSpPr>
      <dsp:spPr>
        <a:xfrm>
          <a:off x="2103120" y="1663929"/>
          <a:ext cx="841248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201FBFB-4673-4332-A959-FBE1E440E58D}">
      <dsp:nvSpPr>
        <dsp:cNvPr id="0" name=""/>
        <dsp:cNvSpPr/>
      </dsp:nvSpPr>
      <dsp:spPr>
        <a:xfrm>
          <a:off x="2260854" y="1703488"/>
          <a:ext cx="8254746" cy="7911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ranks 8th out of 38 countries for work-life balance and only 4.26% of employees work "very long" hours, compared to 12.7% of employees in the UK (Howell, 2022) </a:t>
          </a:r>
        </a:p>
        <a:p>
          <a:pPr marL="0" lvl="0" indent="0" algn="l" defTabSz="800100">
            <a:lnSpc>
              <a:spcPct val="90000"/>
            </a:lnSpc>
            <a:spcBef>
              <a:spcPct val="0"/>
            </a:spcBef>
            <a:spcAft>
              <a:spcPct val="35000"/>
            </a:spcAft>
            <a:buNone/>
          </a:pPr>
          <a:endParaRPr lang="en-US" sz="1400" kern="1200" dirty="0"/>
        </a:p>
      </dsp:txBody>
      <dsp:txXfrm>
        <a:off x="2260854" y="1703488"/>
        <a:ext cx="8254746" cy="791178"/>
      </dsp:txXfrm>
    </dsp:sp>
    <dsp:sp modelId="{42F5FC63-D95C-403E-96B0-DF165F3D188D}">
      <dsp:nvSpPr>
        <dsp:cNvPr id="0" name=""/>
        <dsp:cNvSpPr/>
      </dsp:nvSpPr>
      <dsp:spPr>
        <a:xfrm>
          <a:off x="2103120" y="2494666"/>
          <a:ext cx="841248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A6781DC-14EB-4E45-B796-6857A3BF1DD6}">
      <dsp:nvSpPr>
        <dsp:cNvPr id="0" name=""/>
        <dsp:cNvSpPr/>
      </dsp:nvSpPr>
      <dsp:spPr>
        <a:xfrm>
          <a:off x="2260854" y="2534225"/>
          <a:ext cx="8254746" cy="7911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strong work ethic, a balanced work-life relationship, and a collaborative work environment (Smith, 1988 )</a:t>
          </a:r>
        </a:p>
        <a:p>
          <a:pPr marL="0" lvl="0" indent="0" algn="l" defTabSz="800100">
            <a:lnSpc>
              <a:spcPct val="90000"/>
            </a:lnSpc>
            <a:spcBef>
              <a:spcPct val="0"/>
            </a:spcBef>
            <a:spcAft>
              <a:spcPct val="35000"/>
            </a:spcAft>
            <a:buNone/>
          </a:pPr>
          <a:endParaRPr lang="en-US" sz="1400" kern="1200" dirty="0"/>
        </a:p>
      </dsp:txBody>
      <dsp:txXfrm>
        <a:off x="2260854" y="2534225"/>
        <a:ext cx="8254746" cy="791178"/>
      </dsp:txXfrm>
    </dsp:sp>
    <dsp:sp modelId="{069ED53B-E13C-4E1B-80A4-7EC16568C38F}">
      <dsp:nvSpPr>
        <dsp:cNvPr id="0" name=""/>
        <dsp:cNvSpPr/>
      </dsp:nvSpPr>
      <dsp:spPr>
        <a:xfrm>
          <a:off x="2103120" y="3325403"/>
          <a:ext cx="841248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F460850-D657-4734-9A14-C649FDF79143}">
      <dsp:nvSpPr>
        <dsp:cNvPr id="0" name=""/>
        <dsp:cNvSpPr/>
      </dsp:nvSpPr>
      <dsp:spPr>
        <a:xfrm>
          <a:off x="2260854" y="3364962"/>
          <a:ext cx="8254746" cy="7911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9 public holidays; up to 13 province specific holidays -&gt; one of the highest public holiday rights in Europe (E Expatica, 2023)</a:t>
          </a:r>
        </a:p>
        <a:p>
          <a:pPr marL="0" lvl="0" indent="0" algn="l" defTabSz="800100">
            <a:lnSpc>
              <a:spcPct val="90000"/>
            </a:lnSpc>
            <a:spcBef>
              <a:spcPct val="0"/>
            </a:spcBef>
            <a:spcAft>
              <a:spcPct val="35000"/>
            </a:spcAft>
            <a:buNone/>
          </a:pPr>
          <a:endParaRPr lang="en-US" sz="1400" kern="1200" dirty="0"/>
        </a:p>
      </dsp:txBody>
      <dsp:txXfrm>
        <a:off x="2260854" y="3364962"/>
        <a:ext cx="8254746" cy="791178"/>
      </dsp:txXfrm>
    </dsp:sp>
    <dsp:sp modelId="{E760575B-E3B7-4A9F-9BC0-39AAF4A03D48}">
      <dsp:nvSpPr>
        <dsp:cNvPr id="0" name=""/>
        <dsp:cNvSpPr/>
      </dsp:nvSpPr>
      <dsp:spPr>
        <a:xfrm>
          <a:off x="2103120" y="4156140"/>
          <a:ext cx="841248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5253800-13C9-4640-9C02-A8EB6E1755F7}">
      <dsp:nvSpPr>
        <dsp:cNvPr id="0" name=""/>
        <dsp:cNvSpPr/>
      </dsp:nvSpPr>
      <dsp:spPr>
        <a:xfrm>
          <a:off x="2260854" y="4195699"/>
          <a:ext cx="8254746" cy="7911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Sunday is a public holiday, and most shops are closed - except gas stations, airports, train stations and restaurants– </a:t>
          </a:r>
          <a:r>
            <a:rPr lang="en-US" sz="1800" kern="1200" dirty="0" err="1"/>
            <a:t>Ladenschlussgesetz</a:t>
          </a:r>
          <a:r>
            <a:rPr lang="en-US" sz="1800" kern="1200" dirty="0"/>
            <a:t> (shop closing law) (E Expatica, 2023) </a:t>
          </a:r>
        </a:p>
        <a:p>
          <a:pPr marL="0" lvl="0" indent="0" algn="l" defTabSz="800100">
            <a:lnSpc>
              <a:spcPct val="90000"/>
            </a:lnSpc>
            <a:spcBef>
              <a:spcPct val="0"/>
            </a:spcBef>
            <a:spcAft>
              <a:spcPct val="35000"/>
            </a:spcAft>
            <a:buNone/>
          </a:pPr>
          <a:endParaRPr lang="en-US" sz="1400" kern="1200" dirty="0"/>
        </a:p>
      </dsp:txBody>
      <dsp:txXfrm>
        <a:off x="2260854" y="4195699"/>
        <a:ext cx="8254746" cy="791178"/>
      </dsp:txXfrm>
    </dsp:sp>
    <dsp:sp modelId="{77CE1C63-99EB-4DFC-95B3-447801B90464}">
      <dsp:nvSpPr>
        <dsp:cNvPr id="0" name=""/>
        <dsp:cNvSpPr/>
      </dsp:nvSpPr>
      <dsp:spPr>
        <a:xfrm>
          <a:off x="2103120" y="4986877"/>
          <a:ext cx="841248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3595AB-B9CD-4962-9EA6-6DB1E7EA6213}">
      <dsp:nvSpPr>
        <dsp:cNvPr id="0" name=""/>
        <dsp:cNvSpPr/>
      </dsp:nvSpPr>
      <dsp:spPr>
        <a:xfrm>
          <a:off x="0" y="762"/>
          <a:ext cx="6759519" cy="1703520"/>
        </a:xfrm>
        <a:prstGeom prst="roundRect">
          <a:avLst/>
        </a:prstGeom>
        <a:solidFill>
          <a:schemeClr val="bg1"/>
        </a:solidFill>
        <a:ln w="38100" cap="flat" cmpd="sng" algn="ctr">
          <a:solidFill>
            <a:schemeClr val="accent1">
              <a:lumMod val="60000"/>
              <a:lum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The ability to understand the values of those who are different from us (Schein, 1981), through cognitive methods and direct participation (Shapiro, Ozanne and Saatcioglu, 2008) </a:t>
          </a:r>
        </a:p>
      </dsp:txBody>
      <dsp:txXfrm>
        <a:off x="83159" y="83921"/>
        <a:ext cx="6593201" cy="1537202"/>
      </dsp:txXfrm>
    </dsp:sp>
    <dsp:sp modelId="{4A5A4A49-3EB0-43A8-9521-F27DCE938BC3}">
      <dsp:nvSpPr>
        <dsp:cNvPr id="0" name=""/>
        <dsp:cNvSpPr/>
      </dsp:nvSpPr>
      <dsp:spPr>
        <a:xfrm>
          <a:off x="0" y="1811852"/>
          <a:ext cx="6759519" cy="40550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4615"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kern="1200" dirty="0"/>
            <a:t>German business etiquette is characterized by formality, punctuality and a preference for direct communication</a:t>
          </a:r>
          <a:r>
            <a:rPr lang="en-GB" sz="2100" kern="1200" dirty="0"/>
            <a:t> (Trompenaars &amp; Hampden-Turner, 1997)</a:t>
          </a:r>
          <a:endParaRPr lang="en-US" sz="2100" kern="1200" dirty="0"/>
        </a:p>
        <a:p>
          <a:pPr marL="228600" lvl="1" indent="-228600" algn="l" defTabSz="933450">
            <a:lnSpc>
              <a:spcPct val="90000"/>
            </a:lnSpc>
            <a:spcBef>
              <a:spcPct val="0"/>
            </a:spcBef>
            <a:spcAft>
              <a:spcPct val="20000"/>
            </a:spcAft>
            <a:buChar char="•"/>
          </a:pPr>
          <a:r>
            <a:rPr lang="en-US" sz="2100" kern="1200"/>
            <a:t>invest in training to understand some rules for cultural integration(Hooker, 2012):</a:t>
          </a:r>
          <a:endParaRPr lang="en-US" sz="2100" kern="1200" dirty="0"/>
        </a:p>
        <a:p>
          <a:pPr marL="228600" lvl="1" indent="-228600" algn="l" defTabSz="933450">
            <a:lnSpc>
              <a:spcPct val="90000"/>
            </a:lnSpc>
            <a:spcBef>
              <a:spcPct val="0"/>
            </a:spcBef>
            <a:spcAft>
              <a:spcPct val="20000"/>
            </a:spcAft>
            <a:buChar char="•"/>
          </a:pPr>
          <a:r>
            <a:rPr lang="en-US" sz="2100" kern="1200" dirty="0"/>
            <a:t>Be on time for a meeting, keep the negotiation formal and be patient with limited direct contact and greetings, stick to a schedule (Goethe University Frankfurt am Main – Goethe Welcome Centre, 2016).</a:t>
          </a:r>
        </a:p>
        <a:p>
          <a:pPr marL="228600" lvl="1" indent="-228600" algn="l" defTabSz="933450">
            <a:lnSpc>
              <a:spcPct val="90000"/>
            </a:lnSpc>
            <a:spcBef>
              <a:spcPct val="0"/>
            </a:spcBef>
            <a:spcAft>
              <a:spcPct val="20000"/>
            </a:spcAft>
            <a:buChar char="•"/>
          </a:pPr>
          <a:r>
            <a:rPr lang="en-US" sz="2100" kern="1200" dirty="0"/>
            <a:t>It is good to speak German, try to understand the directness of Germans (Expatrio, 2023) and do not mix your personal life with professional duties</a:t>
          </a:r>
        </a:p>
      </dsp:txBody>
      <dsp:txXfrm>
        <a:off x="0" y="1811852"/>
        <a:ext cx="6759519" cy="405507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AB3D10-7E86-4FD4-AA67-4E6715EFC225}">
      <dsp:nvSpPr>
        <dsp:cNvPr id="0" name=""/>
        <dsp:cNvSpPr/>
      </dsp:nvSpPr>
      <dsp:spPr>
        <a:xfrm>
          <a:off x="0" y="474198"/>
          <a:ext cx="3286125" cy="1971675"/>
        </a:xfrm>
        <a:prstGeom prst="rect">
          <a:avLst/>
        </a:prstGeom>
        <a:solidFill>
          <a:schemeClr val="bg1"/>
        </a:solidFill>
        <a:ln w="38100" cap="flat" cmpd="sng" algn="ctr">
          <a:solidFill>
            <a:schemeClr val="accent1">
              <a:lumMod val="60000"/>
              <a:lum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The understanding of power distance represents </a:t>
          </a:r>
          <a:r>
            <a:rPr lang="en-US" sz="2000" kern="1200" dirty="0">
              <a:solidFill>
                <a:schemeClr val="tx1"/>
              </a:solidFill>
            </a:rPr>
            <a:t>the culture's attitude towards the inequalities that exist in society.</a:t>
          </a:r>
        </a:p>
      </dsp:txBody>
      <dsp:txXfrm>
        <a:off x="0" y="474198"/>
        <a:ext cx="3286125" cy="1971675"/>
      </dsp:txXfrm>
    </dsp:sp>
    <dsp:sp modelId="{06F20CB0-C19B-478E-9419-42DC8F54746B}">
      <dsp:nvSpPr>
        <dsp:cNvPr id="0" name=""/>
        <dsp:cNvSpPr/>
      </dsp:nvSpPr>
      <dsp:spPr>
        <a:xfrm>
          <a:off x="3614737" y="474198"/>
          <a:ext cx="3286125" cy="1971675"/>
        </a:xfrm>
        <a:prstGeom prst="rect">
          <a:avLst/>
        </a:prstGeom>
        <a:solidFill>
          <a:schemeClr val="bg1"/>
        </a:solidFill>
        <a:ln w="38100" cap="flat" cmpd="sng" algn="ctr">
          <a:solidFill>
            <a:schemeClr val="accent1">
              <a:lumMod val="60000"/>
              <a:lum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Germany has a low power distance score of 35 = the country is decentralized and has a strong middle class</a:t>
          </a:r>
        </a:p>
      </dsp:txBody>
      <dsp:txXfrm>
        <a:off x="3614737" y="474198"/>
        <a:ext cx="3286125" cy="1971675"/>
      </dsp:txXfrm>
    </dsp:sp>
    <dsp:sp modelId="{C72D5D18-BC2E-4895-97D9-8F44D53CE68F}">
      <dsp:nvSpPr>
        <dsp:cNvPr id="0" name=""/>
        <dsp:cNvSpPr/>
      </dsp:nvSpPr>
      <dsp:spPr>
        <a:xfrm>
          <a:off x="7229475" y="474198"/>
          <a:ext cx="3286125" cy="1971675"/>
        </a:xfrm>
        <a:prstGeom prst="rect">
          <a:avLst/>
        </a:prstGeom>
        <a:solidFill>
          <a:schemeClr val="bg1"/>
        </a:solidFill>
        <a:ln w="38100" cap="flat" cmpd="sng" algn="ctr">
          <a:solidFill>
            <a:schemeClr val="accent1">
              <a:lumMod val="60000"/>
              <a:lum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Businesses should strive to adopt a direct and inclusive communication and meeting strategy</a:t>
          </a:r>
          <a:endParaRPr lang="en-US" sz="2000" kern="1200" dirty="0">
            <a:solidFill>
              <a:schemeClr val="tx1"/>
            </a:solidFill>
          </a:endParaRPr>
        </a:p>
      </dsp:txBody>
      <dsp:txXfrm>
        <a:off x="7229475" y="474198"/>
        <a:ext cx="3286125" cy="1971675"/>
      </dsp:txXfrm>
    </dsp:sp>
    <dsp:sp modelId="{A5A490B6-6B05-4510-BEFC-0116D9C7725B}">
      <dsp:nvSpPr>
        <dsp:cNvPr id="0" name=""/>
        <dsp:cNvSpPr/>
      </dsp:nvSpPr>
      <dsp:spPr>
        <a:xfrm>
          <a:off x="0" y="2774485"/>
          <a:ext cx="3286125" cy="1971675"/>
        </a:xfrm>
        <a:prstGeom prst="rect">
          <a:avLst/>
        </a:prstGeom>
        <a:solidFill>
          <a:schemeClr val="bg1"/>
        </a:solidFill>
        <a:ln w="38100" cap="flat" cmpd="sng" algn="ctr">
          <a:solidFill>
            <a:schemeClr val="accent1">
              <a:lumMod val="60000"/>
              <a:lum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A demonstration of leadership can only be received positively if it is supported by a great deal of professionalism (The Culture Factor Group, 2023).</a:t>
          </a:r>
        </a:p>
      </dsp:txBody>
      <dsp:txXfrm>
        <a:off x="0" y="2774485"/>
        <a:ext cx="3286125" cy="1971675"/>
      </dsp:txXfrm>
    </dsp:sp>
    <dsp:sp modelId="{274281F0-86B5-4CA5-816C-FA0D22C88E6E}">
      <dsp:nvSpPr>
        <dsp:cNvPr id="0" name=""/>
        <dsp:cNvSpPr/>
      </dsp:nvSpPr>
      <dsp:spPr>
        <a:xfrm>
          <a:off x="3614737" y="2774485"/>
          <a:ext cx="3286125" cy="1971675"/>
        </a:xfrm>
        <a:prstGeom prst="rect">
          <a:avLst/>
        </a:prstGeom>
        <a:solidFill>
          <a:schemeClr val="bg1"/>
        </a:solidFill>
        <a:ln w="38100" cap="flat" cmpd="sng" algn="ctr">
          <a:solidFill>
            <a:schemeClr val="accent1">
              <a:lumMod val="60000"/>
              <a:lum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Great Britain has the same coefficient of 35 = strongly advocated belief in equality </a:t>
          </a:r>
        </a:p>
      </dsp:txBody>
      <dsp:txXfrm>
        <a:off x="3614737" y="2774485"/>
        <a:ext cx="3286125" cy="1971675"/>
      </dsp:txXfrm>
    </dsp:sp>
    <dsp:sp modelId="{EF20DCB9-7144-4853-8A9D-6D7F0A4CBAE7}">
      <dsp:nvSpPr>
        <dsp:cNvPr id="0" name=""/>
        <dsp:cNvSpPr/>
      </dsp:nvSpPr>
      <dsp:spPr>
        <a:xfrm>
          <a:off x="7229475" y="2774485"/>
          <a:ext cx="3286125" cy="1971675"/>
        </a:xfrm>
        <a:prstGeom prst="rect">
          <a:avLst/>
        </a:prstGeom>
        <a:solidFill>
          <a:schemeClr val="bg1"/>
        </a:solidFill>
        <a:ln w="38100" cap="flat" cmpd="sng" algn="ctr">
          <a:solidFill>
            <a:schemeClr val="accent1">
              <a:lumMod val="60000"/>
              <a:lum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Regardless of the established class system, the division of power must be distributed evenly according to the beliefs of the population (The Culture Factor Group, 2023).</a:t>
          </a:r>
        </a:p>
      </dsp:txBody>
      <dsp:txXfrm>
        <a:off x="7229475" y="2774485"/>
        <a:ext cx="3286125" cy="197167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840D79-9791-49DF-BBE4-26515BB216FA}">
      <dsp:nvSpPr>
        <dsp:cNvPr id="0" name=""/>
        <dsp:cNvSpPr/>
      </dsp:nvSpPr>
      <dsp:spPr>
        <a:xfrm>
          <a:off x="0"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1160C8-EA8A-42C2-8F07-18A4132EE05F}">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 thought of the uncertain future leads to the decisions of a certain society to predict in advance and take adequate measures or to be left to the uncertainty.</a:t>
          </a:r>
          <a:endParaRPr lang="en-US" sz="1600" kern="1200"/>
        </a:p>
      </dsp:txBody>
      <dsp:txXfrm>
        <a:off x="398656" y="1088253"/>
        <a:ext cx="2959127" cy="1837317"/>
      </dsp:txXfrm>
    </dsp:sp>
    <dsp:sp modelId="{B2B46F56-17B6-4F44-97D3-E51C49139E8E}">
      <dsp:nvSpPr>
        <dsp:cNvPr id="0" name=""/>
        <dsp:cNvSpPr/>
      </dsp:nvSpPr>
      <dsp:spPr>
        <a:xfrm>
          <a:off x="3756441"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CA4DE4-6A51-4846-92A2-4299D49ECF5C}">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In Germany uncertainty avoidance has a coefficient of 65 = before making decisions they collect detailed information or use the help of experts on a given problem to avoid unintended consequences.</a:t>
          </a:r>
        </a:p>
      </dsp:txBody>
      <dsp:txXfrm>
        <a:off x="4155097" y="1088253"/>
        <a:ext cx="2959127" cy="1837317"/>
      </dsp:txXfrm>
    </dsp:sp>
    <dsp:sp modelId="{7A0E6336-1B91-4656-8B00-9939770CE1A4}">
      <dsp:nvSpPr>
        <dsp:cNvPr id="0" name=""/>
        <dsp:cNvSpPr/>
      </dsp:nvSpPr>
      <dsp:spPr>
        <a:xfrm>
          <a:off x="7512882"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CF98DD-08D9-4921-84E4-71DCAF9D4A6D}">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The British have a much lower coefficient of 35 = they are secure in their daily lives and do not feel threatened by the future (The Culture Factor Group, 2023).</a:t>
          </a:r>
        </a:p>
      </dsp:txBody>
      <dsp:txXfrm>
        <a:off x="7911539" y="1088253"/>
        <a:ext cx="2959127" cy="183731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AF6292-4179-4269-A6EB-AF5D8263B757}">
      <dsp:nvSpPr>
        <dsp:cNvPr id="0" name=""/>
        <dsp:cNvSpPr/>
      </dsp:nvSpPr>
      <dsp:spPr>
        <a:xfrm>
          <a:off x="0"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8AD722-5DEF-4D9A-9AB2-527413C0D95D}">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When we talk about long-term orientation, we see how the past, present and future are connected. </a:t>
          </a:r>
          <a:endParaRPr lang="en-US" sz="1600" kern="1200" dirty="0"/>
        </a:p>
      </dsp:txBody>
      <dsp:txXfrm>
        <a:off x="398656" y="1088253"/>
        <a:ext cx="2959127" cy="1837317"/>
      </dsp:txXfrm>
    </dsp:sp>
    <dsp:sp modelId="{E10030E7-534D-460B-9F94-E4CAD5A793C6}">
      <dsp:nvSpPr>
        <dsp:cNvPr id="0" name=""/>
        <dsp:cNvSpPr/>
      </dsp:nvSpPr>
      <dsp:spPr>
        <a:xfrm>
          <a:off x="3756441"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0D72CC-ACD3-4F1F-AB6E-1F7A876A1675}">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Germans are pragmatic with their 57. They accept changes easily and are flexible and adaptable. Innovation does not interfere with their traditions and tendency to be more frugal and invest (The Culture Factor Group, 2023).</a:t>
          </a:r>
        </a:p>
      </dsp:txBody>
      <dsp:txXfrm>
        <a:off x="4155097" y="1088253"/>
        <a:ext cx="2959127" cy="1837317"/>
      </dsp:txXfrm>
    </dsp:sp>
    <dsp:sp modelId="{0A0B8F76-4BF6-4079-901D-716634C07F5B}">
      <dsp:nvSpPr>
        <dsp:cNvPr id="0" name=""/>
        <dsp:cNvSpPr/>
      </dsp:nvSpPr>
      <dsp:spPr>
        <a:xfrm>
          <a:off x="7512882"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C9F83B-AF52-4165-9C88-5AF08451477B}">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Britain in its 60 shows pragmatism, and people judge how to easily adapt to new rules and trends without completely losing the well-established good traditional habits (The Culture Factor Group, 2023).</a:t>
          </a:r>
        </a:p>
      </dsp:txBody>
      <dsp:txXfrm>
        <a:off x="7911539" y="1088253"/>
        <a:ext cx="2959127" cy="183731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01F63B-B4F1-43AE-9DDF-31B03B9A36C3}">
      <dsp:nvSpPr>
        <dsp:cNvPr id="0" name=""/>
        <dsp:cNvSpPr/>
      </dsp:nvSpPr>
      <dsp:spPr>
        <a:xfrm>
          <a:off x="0" y="441092"/>
          <a:ext cx="10832123" cy="2140712"/>
        </a:xfrm>
        <a:prstGeom prst="roundRect">
          <a:avLst>
            <a:gd name="adj" fmla="val 10000"/>
          </a:avLst>
        </a:prstGeom>
        <a:solidFill>
          <a:schemeClr val="bg1"/>
        </a:solidFill>
        <a:ln w="38100">
          <a:solidFill>
            <a:schemeClr val="accent1">
              <a:lumMod val="60000"/>
              <a:lumOff val="40000"/>
            </a:schemeClr>
          </a:solidFill>
        </a:ln>
        <a:effectLst/>
      </dsp:spPr>
      <dsp:style>
        <a:lnRef idx="0">
          <a:scrgbClr r="0" g="0" b="0"/>
        </a:lnRef>
        <a:fillRef idx="1">
          <a:scrgbClr r="0" g="0" b="0"/>
        </a:fillRef>
        <a:effectRef idx="0">
          <a:scrgbClr r="0" g="0" b="0"/>
        </a:effectRef>
        <a:fontRef idx="minor"/>
      </dsp:style>
    </dsp:sp>
    <dsp:sp modelId="{8D13A14A-1A9B-4500-9A3F-9373659B2A5E}">
      <dsp:nvSpPr>
        <dsp:cNvPr id="0" name=""/>
        <dsp:cNvSpPr/>
      </dsp:nvSpPr>
      <dsp:spPr>
        <a:xfrm>
          <a:off x="397547" y="1150041"/>
          <a:ext cx="723520" cy="72281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692D54-607C-4291-B914-0A84BAD1CAD9}">
      <dsp:nvSpPr>
        <dsp:cNvPr id="0" name=""/>
        <dsp:cNvSpPr/>
      </dsp:nvSpPr>
      <dsp:spPr>
        <a:xfrm>
          <a:off x="1667502" y="805613"/>
          <a:ext cx="9164620" cy="15832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559" tIns="167559" rIns="167559" bIns="167559" numCol="1" spcCol="1270" anchor="ctr" anchorCtr="0">
          <a:noAutofit/>
        </a:bodyPr>
        <a:lstStyle/>
        <a:p>
          <a:pPr marL="0" lvl="0" indent="0" algn="l" defTabSz="1066800">
            <a:lnSpc>
              <a:spcPct val="100000"/>
            </a:lnSpc>
            <a:spcBef>
              <a:spcPct val="0"/>
            </a:spcBef>
            <a:spcAft>
              <a:spcPct val="35000"/>
            </a:spcAft>
            <a:buNone/>
          </a:pPr>
          <a:r>
            <a:rPr lang="en-US" sz="2400" kern="1200" dirty="0"/>
            <a:t>German culture has a score of 40, which speaks of restraint, self-control and strict adherence to rules. Here, the attitude of more social restrictions prevails, as opposed to indulgent societies(The Culture Factor Group, 2023).</a:t>
          </a:r>
        </a:p>
      </dsp:txBody>
      <dsp:txXfrm>
        <a:off x="1667502" y="805613"/>
        <a:ext cx="9164620" cy="1583233"/>
      </dsp:txXfrm>
    </dsp:sp>
    <dsp:sp modelId="{3F30A365-E84C-4161-84DA-0F8AC630861E}">
      <dsp:nvSpPr>
        <dsp:cNvPr id="0" name=""/>
        <dsp:cNvSpPr/>
      </dsp:nvSpPr>
      <dsp:spPr>
        <a:xfrm>
          <a:off x="0" y="2948293"/>
          <a:ext cx="10832123" cy="2138767"/>
        </a:xfrm>
        <a:prstGeom prst="roundRect">
          <a:avLst>
            <a:gd name="adj" fmla="val 10000"/>
          </a:avLst>
        </a:prstGeom>
        <a:solidFill>
          <a:schemeClr val="bg1"/>
        </a:solidFill>
        <a:ln w="38100">
          <a:solidFill>
            <a:schemeClr val="accent1">
              <a:lumMod val="60000"/>
              <a:lumOff val="40000"/>
            </a:schemeClr>
          </a:solidFill>
        </a:ln>
        <a:effectLst/>
      </dsp:spPr>
      <dsp:style>
        <a:lnRef idx="0">
          <a:scrgbClr r="0" g="0" b="0"/>
        </a:lnRef>
        <a:fillRef idx="1">
          <a:scrgbClr r="0" g="0" b="0"/>
        </a:fillRef>
        <a:effectRef idx="0">
          <a:scrgbClr r="0" g="0" b="0"/>
        </a:effectRef>
        <a:fontRef idx="minor"/>
      </dsp:style>
    </dsp:sp>
    <dsp:sp modelId="{8CC34D1A-D190-4F3A-B404-EA1EDF0F0117}">
      <dsp:nvSpPr>
        <dsp:cNvPr id="0" name=""/>
        <dsp:cNvSpPr/>
      </dsp:nvSpPr>
      <dsp:spPr>
        <a:xfrm>
          <a:off x="397547" y="3632101"/>
          <a:ext cx="723520" cy="72281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C61D8F-23BC-4447-9A83-045CA78E3258}">
      <dsp:nvSpPr>
        <dsp:cNvPr id="0" name=""/>
        <dsp:cNvSpPr/>
      </dsp:nvSpPr>
      <dsp:spPr>
        <a:xfrm>
          <a:off x="1667502" y="3259840"/>
          <a:ext cx="9164620" cy="15832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559" tIns="167559" rIns="167559" bIns="167559" numCol="1" spcCol="1270" anchor="ctr" anchorCtr="0">
          <a:noAutofit/>
        </a:bodyPr>
        <a:lstStyle/>
        <a:p>
          <a:pPr marL="0" lvl="0" indent="0" algn="l" defTabSz="1066800">
            <a:lnSpc>
              <a:spcPct val="100000"/>
            </a:lnSpc>
            <a:spcBef>
              <a:spcPct val="0"/>
            </a:spcBef>
            <a:spcAft>
              <a:spcPct val="35000"/>
            </a:spcAft>
            <a:buNone/>
          </a:pPr>
          <a:r>
            <a:rPr lang="en-US" sz="2400" kern="1200" dirty="0"/>
            <a:t>British culture with its 69 is defined as Indulgence. For the people of this society, free time and pleasant emotions, consumerism is a preferred way of </a:t>
          </a:r>
          <a:r>
            <a:rPr lang="en-US" sz="2400" kern="1200" dirty="0" err="1"/>
            <a:t>behaviour</a:t>
          </a:r>
          <a:r>
            <a:rPr lang="en-US" sz="2400" kern="1200" dirty="0"/>
            <a:t>. They show understanding, enjoy life and are optimistic(The Culture Factor Group, 2023).</a:t>
          </a:r>
        </a:p>
      </dsp:txBody>
      <dsp:txXfrm>
        <a:off x="1667502" y="3259840"/>
        <a:ext cx="9164620" cy="158323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499656-EA9D-4774-884B-29A704525520}" type="datetimeFigureOut">
              <a:rPr lang="en-US" smtClean="0"/>
              <a:t>11/22/2023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6F2DF9-3CC9-42A8-B91D-2B2C8F4C066F}" type="slidenum">
              <a:rPr lang="en-US" smtClean="0"/>
              <a:t>‹#›</a:t>
            </a:fld>
            <a:endParaRPr lang="en-US"/>
          </a:p>
        </p:txBody>
      </p:sp>
    </p:spTree>
    <p:extLst>
      <p:ext uri="{BB962C8B-B14F-4D97-AF65-F5344CB8AC3E}">
        <p14:creationId xmlns:p14="http://schemas.microsoft.com/office/powerpoint/2010/main" val="371136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89DDB-F7C9-58FA-4FAF-738549120DF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1739E47-7B61-6582-E1D3-AC882AE0CA1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67CD7B-7480-B1E7-BF02-313CACF5482E}"/>
              </a:ext>
            </a:extLst>
          </p:cNvPr>
          <p:cNvSpPr>
            <a:spLocks noGrp="1"/>
          </p:cNvSpPr>
          <p:nvPr>
            <p:ph type="dt" sz="half" idx="10"/>
          </p:nvPr>
        </p:nvSpPr>
        <p:spPr/>
        <p:txBody>
          <a:bodyPr/>
          <a:lstStyle/>
          <a:p>
            <a:fld id="{1465637C-27A8-48AA-9871-EA384555BBC9}" type="datetimeFigureOut">
              <a:rPr lang="en-US" smtClean="0"/>
              <a:t>11/22/2023</a:t>
            </a:fld>
            <a:endParaRPr lang="en-US"/>
          </a:p>
        </p:txBody>
      </p:sp>
      <p:sp>
        <p:nvSpPr>
          <p:cNvPr id="5" name="Footer Placeholder 4">
            <a:extLst>
              <a:ext uri="{FF2B5EF4-FFF2-40B4-BE49-F238E27FC236}">
                <a16:creationId xmlns:a16="http://schemas.microsoft.com/office/drawing/2014/main" id="{C2B62EAA-0F0A-B90F-68C8-CDAE64C20A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9502FB0-021B-0058-D753-C16259666754}"/>
              </a:ext>
            </a:extLst>
          </p:cNvPr>
          <p:cNvSpPr>
            <a:spLocks noGrp="1"/>
          </p:cNvSpPr>
          <p:nvPr>
            <p:ph type="sldNum" sz="quarter" idx="12"/>
          </p:nvPr>
        </p:nvSpPr>
        <p:spPr/>
        <p:txBody>
          <a:bodyPr/>
          <a:lstStyle/>
          <a:p>
            <a:fld id="{C9751261-63DA-4790-AF86-72959011BB23}" type="slidenum">
              <a:rPr lang="en-US" smtClean="0"/>
              <a:t>‹#›</a:t>
            </a:fld>
            <a:endParaRPr lang="en-US"/>
          </a:p>
        </p:txBody>
      </p:sp>
    </p:spTree>
    <p:extLst>
      <p:ext uri="{BB962C8B-B14F-4D97-AF65-F5344CB8AC3E}">
        <p14:creationId xmlns:p14="http://schemas.microsoft.com/office/powerpoint/2010/main" val="35293256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52CA4-B54A-12C2-D36F-0AFA23C5517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2AA63AC-7E57-20E6-0A17-310AE4B0A5E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170E3DE-C456-EC9F-80B1-D8BE75CC1F1B}"/>
              </a:ext>
            </a:extLst>
          </p:cNvPr>
          <p:cNvSpPr>
            <a:spLocks noGrp="1"/>
          </p:cNvSpPr>
          <p:nvPr>
            <p:ph type="dt" sz="half" idx="10"/>
          </p:nvPr>
        </p:nvSpPr>
        <p:spPr/>
        <p:txBody>
          <a:bodyPr/>
          <a:lstStyle/>
          <a:p>
            <a:fld id="{1465637C-27A8-48AA-9871-EA384555BBC9}" type="datetimeFigureOut">
              <a:rPr lang="en-US" smtClean="0"/>
              <a:t>11/22/2023</a:t>
            </a:fld>
            <a:endParaRPr lang="en-US"/>
          </a:p>
        </p:txBody>
      </p:sp>
      <p:sp>
        <p:nvSpPr>
          <p:cNvPr id="5" name="Footer Placeholder 4">
            <a:extLst>
              <a:ext uri="{FF2B5EF4-FFF2-40B4-BE49-F238E27FC236}">
                <a16:creationId xmlns:a16="http://schemas.microsoft.com/office/drawing/2014/main" id="{A579F383-FD8B-D11A-3DA7-4F896C4B76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5E2AAB-3154-92CF-98F6-4C847325EE58}"/>
              </a:ext>
            </a:extLst>
          </p:cNvPr>
          <p:cNvSpPr>
            <a:spLocks noGrp="1"/>
          </p:cNvSpPr>
          <p:nvPr>
            <p:ph type="sldNum" sz="quarter" idx="12"/>
          </p:nvPr>
        </p:nvSpPr>
        <p:spPr/>
        <p:txBody>
          <a:bodyPr/>
          <a:lstStyle/>
          <a:p>
            <a:fld id="{C9751261-63DA-4790-AF86-72959011BB23}" type="slidenum">
              <a:rPr lang="en-US" smtClean="0"/>
              <a:t>‹#›</a:t>
            </a:fld>
            <a:endParaRPr lang="en-US"/>
          </a:p>
        </p:txBody>
      </p:sp>
    </p:spTree>
    <p:extLst>
      <p:ext uri="{BB962C8B-B14F-4D97-AF65-F5344CB8AC3E}">
        <p14:creationId xmlns:p14="http://schemas.microsoft.com/office/powerpoint/2010/main" val="9377760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59A07-84B8-9F4F-249A-305421AB19C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E480F1F-E75B-C20A-14FC-F1C5F0C6C04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D6C6DFE-89CC-A7CC-0739-ED9FA98A22CD}"/>
              </a:ext>
            </a:extLst>
          </p:cNvPr>
          <p:cNvSpPr>
            <a:spLocks noGrp="1"/>
          </p:cNvSpPr>
          <p:nvPr>
            <p:ph type="dt" sz="half" idx="10"/>
          </p:nvPr>
        </p:nvSpPr>
        <p:spPr/>
        <p:txBody>
          <a:bodyPr/>
          <a:lstStyle/>
          <a:p>
            <a:fld id="{1465637C-27A8-48AA-9871-EA384555BBC9}" type="datetimeFigureOut">
              <a:rPr lang="en-US" smtClean="0"/>
              <a:t>11/22/2023</a:t>
            </a:fld>
            <a:endParaRPr lang="en-US"/>
          </a:p>
        </p:txBody>
      </p:sp>
      <p:sp>
        <p:nvSpPr>
          <p:cNvPr id="5" name="Footer Placeholder 4">
            <a:extLst>
              <a:ext uri="{FF2B5EF4-FFF2-40B4-BE49-F238E27FC236}">
                <a16:creationId xmlns:a16="http://schemas.microsoft.com/office/drawing/2014/main" id="{57F2458F-41EE-8FAD-7374-038CE46576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0733AD-9BCB-9E95-F9E9-7A6161381DDB}"/>
              </a:ext>
            </a:extLst>
          </p:cNvPr>
          <p:cNvSpPr>
            <a:spLocks noGrp="1"/>
          </p:cNvSpPr>
          <p:nvPr>
            <p:ph type="sldNum" sz="quarter" idx="12"/>
          </p:nvPr>
        </p:nvSpPr>
        <p:spPr/>
        <p:txBody>
          <a:bodyPr/>
          <a:lstStyle/>
          <a:p>
            <a:fld id="{C9751261-63DA-4790-AF86-72959011BB23}" type="slidenum">
              <a:rPr lang="en-US" smtClean="0"/>
              <a:t>‹#›</a:t>
            </a:fld>
            <a:endParaRPr lang="en-US"/>
          </a:p>
        </p:txBody>
      </p:sp>
    </p:spTree>
    <p:extLst>
      <p:ext uri="{BB962C8B-B14F-4D97-AF65-F5344CB8AC3E}">
        <p14:creationId xmlns:p14="http://schemas.microsoft.com/office/powerpoint/2010/main" val="20343520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CE56E-29C4-2E3A-858D-B4676634E62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E9F2C5B-D4BE-E5BB-12BF-3820B4920F4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7C5B4C4-8890-7129-A5D0-84BEE21F514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134F4FA-841B-F765-F603-B09700923BA8}"/>
              </a:ext>
            </a:extLst>
          </p:cNvPr>
          <p:cNvSpPr>
            <a:spLocks noGrp="1"/>
          </p:cNvSpPr>
          <p:nvPr>
            <p:ph type="dt" sz="half" idx="10"/>
          </p:nvPr>
        </p:nvSpPr>
        <p:spPr/>
        <p:txBody>
          <a:bodyPr/>
          <a:lstStyle/>
          <a:p>
            <a:fld id="{1465637C-27A8-48AA-9871-EA384555BBC9}" type="datetimeFigureOut">
              <a:rPr lang="en-US" smtClean="0"/>
              <a:t>11/22/2023</a:t>
            </a:fld>
            <a:endParaRPr lang="en-US"/>
          </a:p>
        </p:txBody>
      </p:sp>
      <p:sp>
        <p:nvSpPr>
          <p:cNvPr id="6" name="Footer Placeholder 5">
            <a:extLst>
              <a:ext uri="{FF2B5EF4-FFF2-40B4-BE49-F238E27FC236}">
                <a16:creationId xmlns:a16="http://schemas.microsoft.com/office/drawing/2014/main" id="{C2BA11C8-F17C-A60C-28E4-BF403B35CE4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0D748E8-7C60-FB66-56EE-7C6A73C955BA}"/>
              </a:ext>
            </a:extLst>
          </p:cNvPr>
          <p:cNvSpPr>
            <a:spLocks noGrp="1"/>
          </p:cNvSpPr>
          <p:nvPr>
            <p:ph type="sldNum" sz="quarter" idx="12"/>
          </p:nvPr>
        </p:nvSpPr>
        <p:spPr/>
        <p:txBody>
          <a:bodyPr/>
          <a:lstStyle/>
          <a:p>
            <a:fld id="{C9751261-63DA-4790-AF86-72959011BB23}" type="slidenum">
              <a:rPr lang="en-US" smtClean="0"/>
              <a:t>‹#›</a:t>
            </a:fld>
            <a:endParaRPr lang="en-US"/>
          </a:p>
        </p:txBody>
      </p:sp>
    </p:spTree>
    <p:extLst>
      <p:ext uri="{BB962C8B-B14F-4D97-AF65-F5344CB8AC3E}">
        <p14:creationId xmlns:p14="http://schemas.microsoft.com/office/powerpoint/2010/main" val="34746382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56F16-149A-51B0-324F-6A5012BC693C}"/>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97A3C07C-84B0-4454-326E-79062870DC4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DCE7093-F34A-CE4C-4126-C8FE297447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CF733C2-0E2C-B542-F767-C4CE4F54F64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0BE6FFD-9A0E-0735-3D9D-47501F1B949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D8F12B3-E088-6C27-83EA-0748F6B3CCDF}"/>
              </a:ext>
            </a:extLst>
          </p:cNvPr>
          <p:cNvSpPr>
            <a:spLocks noGrp="1"/>
          </p:cNvSpPr>
          <p:nvPr>
            <p:ph type="dt" sz="half" idx="10"/>
          </p:nvPr>
        </p:nvSpPr>
        <p:spPr/>
        <p:txBody>
          <a:bodyPr/>
          <a:lstStyle/>
          <a:p>
            <a:fld id="{1465637C-27A8-48AA-9871-EA384555BBC9}" type="datetimeFigureOut">
              <a:rPr lang="en-US" smtClean="0"/>
              <a:t>11/22/2023</a:t>
            </a:fld>
            <a:endParaRPr lang="en-US"/>
          </a:p>
        </p:txBody>
      </p:sp>
      <p:sp>
        <p:nvSpPr>
          <p:cNvPr id="8" name="Footer Placeholder 7">
            <a:extLst>
              <a:ext uri="{FF2B5EF4-FFF2-40B4-BE49-F238E27FC236}">
                <a16:creationId xmlns:a16="http://schemas.microsoft.com/office/drawing/2014/main" id="{ACB012FD-716F-4A6C-885E-3652F675F1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54D07CD-9583-A395-23A8-AE48F98DF192}"/>
              </a:ext>
            </a:extLst>
          </p:cNvPr>
          <p:cNvSpPr>
            <a:spLocks noGrp="1"/>
          </p:cNvSpPr>
          <p:nvPr>
            <p:ph type="sldNum" sz="quarter" idx="12"/>
          </p:nvPr>
        </p:nvSpPr>
        <p:spPr/>
        <p:txBody>
          <a:bodyPr/>
          <a:lstStyle/>
          <a:p>
            <a:fld id="{C9751261-63DA-4790-AF86-72959011BB23}" type="slidenum">
              <a:rPr lang="en-US" smtClean="0"/>
              <a:t>‹#›</a:t>
            </a:fld>
            <a:endParaRPr lang="en-US"/>
          </a:p>
        </p:txBody>
      </p:sp>
    </p:spTree>
    <p:extLst>
      <p:ext uri="{BB962C8B-B14F-4D97-AF65-F5344CB8AC3E}">
        <p14:creationId xmlns:p14="http://schemas.microsoft.com/office/powerpoint/2010/main" val="676455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F9A0C-0E5F-B98E-661E-4E3F4AA2C35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43AAB76C-082C-8CCC-70B9-31FF0E9AF7A7}"/>
              </a:ext>
            </a:extLst>
          </p:cNvPr>
          <p:cNvSpPr>
            <a:spLocks noGrp="1"/>
          </p:cNvSpPr>
          <p:nvPr>
            <p:ph type="dt" sz="half" idx="10"/>
          </p:nvPr>
        </p:nvSpPr>
        <p:spPr/>
        <p:txBody>
          <a:bodyPr/>
          <a:lstStyle/>
          <a:p>
            <a:fld id="{1465637C-27A8-48AA-9871-EA384555BBC9}" type="datetimeFigureOut">
              <a:rPr lang="en-US" smtClean="0"/>
              <a:t>11/22/2023</a:t>
            </a:fld>
            <a:endParaRPr lang="en-US"/>
          </a:p>
        </p:txBody>
      </p:sp>
      <p:sp>
        <p:nvSpPr>
          <p:cNvPr id="4" name="Footer Placeholder 3">
            <a:extLst>
              <a:ext uri="{FF2B5EF4-FFF2-40B4-BE49-F238E27FC236}">
                <a16:creationId xmlns:a16="http://schemas.microsoft.com/office/drawing/2014/main" id="{2B04C606-0DDE-FA07-F5C0-0D000981CD8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F872EBD-5980-1CF3-101E-99BD185A70B6}"/>
              </a:ext>
            </a:extLst>
          </p:cNvPr>
          <p:cNvSpPr>
            <a:spLocks noGrp="1"/>
          </p:cNvSpPr>
          <p:nvPr>
            <p:ph type="sldNum" sz="quarter" idx="12"/>
          </p:nvPr>
        </p:nvSpPr>
        <p:spPr/>
        <p:txBody>
          <a:bodyPr/>
          <a:lstStyle/>
          <a:p>
            <a:fld id="{C9751261-63DA-4790-AF86-72959011BB23}" type="slidenum">
              <a:rPr lang="en-US" smtClean="0"/>
              <a:t>‹#›</a:t>
            </a:fld>
            <a:endParaRPr lang="en-US"/>
          </a:p>
        </p:txBody>
      </p:sp>
    </p:spTree>
    <p:extLst>
      <p:ext uri="{BB962C8B-B14F-4D97-AF65-F5344CB8AC3E}">
        <p14:creationId xmlns:p14="http://schemas.microsoft.com/office/powerpoint/2010/main" val="26958946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CA7503A-8A15-475C-9190-DC095EEC20C4}"/>
              </a:ext>
            </a:extLst>
          </p:cNvPr>
          <p:cNvSpPr>
            <a:spLocks noGrp="1"/>
          </p:cNvSpPr>
          <p:nvPr>
            <p:ph type="dt" sz="half" idx="10"/>
          </p:nvPr>
        </p:nvSpPr>
        <p:spPr/>
        <p:txBody>
          <a:bodyPr/>
          <a:lstStyle/>
          <a:p>
            <a:fld id="{1465637C-27A8-48AA-9871-EA384555BBC9}" type="datetimeFigureOut">
              <a:rPr lang="en-US" smtClean="0"/>
              <a:t>11/22/2023</a:t>
            </a:fld>
            <a:endParaRPr lang="en-US"/>
          </a:p>
        </p:txBody>
      </p:sp>
      <p:sp>
        <p:nvSpPr>
          <p:cNvPr id="3" name="Footer Placeholder 2">
            <a:extLst>
              <a:ext uri="{FF2B5EF4-FFF2-40B4-BE49-F238E27FC236}">
                <a16:creationId xmlns:a16="http://schemas.microsoft.com/office/drawing/2014/main" id="{DE4259A0-1F6C-C171-9444-A95B929F5E5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BBB2516-87DD-3DCD-920B-457634C8077E}"/>
              </a:ext>
            </a:extLst>
          </p:cNvPr>
          <p:cNvSpPr>
            <a:spLocks noGrp="1"/>
          </p:cNvSpPr>
          <p:nvPr>
            <p:ph type="sldNum" sz="quarter" idx="12"/>
          </p:nvPr>
        </p:nvSpPr>
        <p:spPr/>
        <p:txBody>
          <a:bodyPr/>
          <a:lstStyle/>
          <a:p>
            <a:fld id="{C9751261-63DA-4790-AF86-72959011BB23}" type="slidenum">
              <a:rPr lang="en-US" smtClean="0"/>
              <a:t>‹#›</a:t>
            </a:fld>
            <a:endParaRPr lang="en-US"/>
          </a:p>
        </p:txBody>
      </p:sp>
    </p:spTree>
    <p:extLst>
      <p:ext uri="{BB962C8B-B14F-4D97-AF65-F5344CB8AC3E}">
        <p14:creationId xmlns:p14="http://schemas.microsoft.com/office/powerpoint/2010/main" val="30910724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22F3A-07A2-6AD8-3BE3-FAC46DE963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A79DB6F-6F3D-7625-5D4E-60DE5535A70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4020E14-0415-27BD-1D39-35F99F7C408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723063-9B28-0241-DE1C-455F1C6024E9}"/>
              </a:ext>
            </a:extLst>
          </p:cNvPr>
          <p:cNvSpPr>
            <a:spLocks noGrp="1"/>
          </p:cNvSpPr>
          <p:nvPr>
            <p:ph type="dt" sz="half" idx="10"/>
          </p:nvPr>
        </p:nvSpPr>
        <p:spPr/>
        <p:txBody>
          <a:bodyPr/>
          <a:lstStyle/>
          <a:p>
            <a:fld id="{1465637C-27A8-48AA-9871-EA384555BBC9}" type="datetimeFigureOut">
              <a:rPr lang="en-US" smtClean="0"/>
              <a:t>11/22/2023</a:t>
            </a:fld>
            <a:endParaRPr lang="en-US"/>
          </a:p>
        </p:txBody>
      </p:sp>
      <p:sp>
        <p:nvSpPr>
          <p:cNvPr id="6" name="Footer Placeholder 5">
            <a:extLst>
              <a:ext uri="{FF2B5EF4-FFF2-40B4-BE49-F238E27FC236}">
                <a16:creationId xmlns:a16="http://schemas.microsoft.com/office/drawing/2014/main" id="{1E0CF3E7-A1AD-1200-302D-F4E84E4147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653910-A5F4-9162-5967-651FB208030D}"/>
              </a:ext>
            </a:extLst>
          </p:cNvPr>
          <p:cNvSpPr>
            <a:spLocks noGrp="1"/>
          </p:cNvSpPr>
          <p:nvPr>
            <p:ph type="sldNum" sz="quarter" idx="12"/>
          </p:nvPr>
        </p:nvSpPr>
        <p:spPr/>
        <p:txBody>
          <a:bodyPr/>
          <a:lstStyle/>
          <a:p>
            <a:fld id="{C9751261-63DA-4790-AF86-72959011BB23}" type="slidenum">
              <a:rPr lang="en-US" smtClean="0"/>
              <a:t>‹#›</a:t>
            </a:fld>
            <a:endParaRPr lang="en-US"/>
          </a:p>
        </p:txBody>
      </p:sp>
    </p:spTree>
    <p:extLst>
      <p:ext uri="{BB962C8B-B14F-4D97-AF65-F5344CB8AC3E}">
        <p14:creationId xmlns:p14="http://schemas.microsoft.com/office/powerpoint/2010/main" val="31870976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8D104-DE61-5817-2F6D-B5AB21F56AC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F42ED11-CEA7-46FB-08C9-E1BDA766903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84C15CC-F695-95CE-3E42-4F66594838B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A547558-A8F7-00EC-3AD9-FCBF3D61C493}"/>
              </a:ext>
            </a:extLst>
          </p:cNvPr>
          <p:cNvSpPr>
            <a:spLocks noGrp="1"/>
          </p:cNvSpPr>
          <p:nvPr>
            <p:ph type="dt" sz="half" idx="10"/>
          </p:nvPr>
        </p:nvSpPr>
        <p:spPr/>
        <p:txBody>
          <a:bodyPr/>
          <a:lstStyle/>
          <a:p>
            <a:fld id="{1465637C-27A8-48AA-9871-EA384555BBC9}" type="datetimeFigureOut">
              <a:rPr lang="en-US" smtClean="0"/>
              <a:t>11/22/2023</a:t>
            </a:fld>
            <a:endParaRPr lang="en-US"/>
          </a:p>
        </p:txBody>
      </p:sp>
      <p:sp>
        <p:nvSpPr>
          <p:cNvPr id="6" name="Footer Placeholder 5">
            <a:extLst>
              <a:ext uri="{FF2B5EF4-FFF2-40B4-BE49-F238E27FC236}">
                <a16:creationId xmlns:a16="http://schemas.microsoft.com/office/drawing/2014/main" id="{18FD955E-3C12-45AC-102B-426B186601D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F43B86-D366-C2E2-B8BB-CCB4747455E6}"/>
              </a:ext>
            </a:extLst>
          </p:cNvPr>
          <p:cNvSpPr>
            <a:spLocks noGrp="1"/>
          </p:cNvSpPr>
          <p:nvPr>
            <p:ph type="sldNum" sz="quarter" idx="12"/>
          </p:nvPr>
        </p:nvSpPr>
        <p:spPr/>
        <p:txBody>
          <a:bodyPr/>
          <a:lstStyle/>
          <a:p>
            <a:fld id="{C9751261-63DA-4790-AF86-72959011BB23}" type="slidenum">
              <a:rPr lang="en-US" smtClean="0"/>
              <a:t>‹#›</a:t>
            </a:fld>
            <a:endParaRPr lang="en-US"/>
          </a:p>
        </p:txBody>
      </p:sp>
    </p:spTree>
    <p:extLst>
      <p:ext uri="{BB962C8B-B14F-4D97-AF65-F5344CB8AC3E}">
        <p14:creationId xmlns:p14="http://schemas.microsoft.com/office/powerpoint/2010/main" val="26181527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EC0A3-4B6C-6C4C-24B4-733F8C50417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AB447E4-E7A1-9DB1-26FB-F821C8C198B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CE0B96D-C08E-D6E1-4151-AEE2C6A7796F}"/>
              </a:ext>
            </a:extLst>
          </p:cNvPr>
          <p:cNvSpPr>
            <a:spLocks noGrp="1"/>
          </p:cNvSpPr>
          <p:nvPr>
            <p:ph type="dt" sz="half" idx="10"/>
          </p:nvPr>
        </p:nvSpPr>
        <p:spPr/>
        <p:txBody>
          <a:bodyPr/>
          <a:lstStyle/>
          <a:p>
            <a:fld id="{1465637C-27A8-48AA-9871-EA384555BBC9}" type="datetimeFigureOut">
              <a:rPr lang="en-US" smtClean="0"/>
              <a:t>11/22/2023</a:t>
            </a:fld>
            <a:endParaRPr lang="en-US"/>
          </a:p>
        </p:txBody>
      </p:sp>
      <p:sp>
        <p:nvSpPr>
          <p:cNvPr id="5" name="Footer Placeholder 4">
            <a:extLst>
              <a:ext uri="{FF2B5EF4-FFF2-40B4-BE49-F238E27FC236}">
                <a16:creationId xmlns:a16="http://schemas.microsoft.com/office/drawing/2014/main" id="{DB24804B-D4FB-7028-BE6B-D913EA5853C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F44EBCC-A6E1-6444-3888-A28BEB80C8E0}"/>
              </a:ext>
            </a:extLst>
          </p:cNvPr>
          <p:cNvSpPr>
            <a:spLocks noGrp="1"/>
          </p:cNvSpPr>
          <p:nvPr>
            <p:ph type="sldNum" sz="quarter" idx="12"/>
          </p:nvPr>
        </p:nvSpPr>
        <p:spPr/>
        <p:txBody>
          <a:bodyPr/>
          <a:lstStyle/>
          <a:p>
            <a:fld id="{C9751261-63DA-4790-AF86-72959011BB23}" type="slidenum">
              <a:rPr lang="en-US" smtClean="0"/>
              <a:t>‹#›</a:t>
            </a:fld>
            <a:endParaRPr lang="en-US"/>
          </a:p>
        </p:txBody>
      </p:sp>
    </p:spTree>
    <p:extLst>
      <p:ext uri="{BB962C8B-B14F-4D97-AF65-F5344CB8AC3E}">
        <p14:creationId xmlns:p14="http://schemas.microsoft.com/office/powerpoint/2010/main" val="33320191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39A6BE1-A20C-FC42-1246-46A72723236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467C158-D7F0-31BC-7C39-CACEDF79E31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B16133-0498-9DDA-9487-7352089F4DA0}"/>
              </a:ext>
            </a:extLst>
          </p:cNvPr>
          <p:cNvSpPr>
            <a:spLocks noGrp="1"/>
          </p:cNvSpPr>
          <p:nvPr>
            <p:ph type="dt" sz="half" idx="10"/>
          </p:nvPr>
        </p:nvSpPr>
        <p:spPr/>
        <p:txBody>
          <a:bodyPr/>
          <a:lstStyle/>
          <a:p>
            <a:fld id="{1465637C-27A8-48AA-9871-EA384555BBC9}" type="datetimeFigureOut">
              <a:rPr lang="en-US" smtClean="0"/>
              <a:t>11/22/2023</a:t>
            </a:fld>
            <a:endParaRPr lang="en-US"/>
          </a:p>
        </p:txBody>
      </p:sp>
      <p:sp>
        <p:nvSpPr>
          <p:cNvPr id="5" name="Footer Placeholder 4">
            <a:extLst>
              <a:ext uri="{FF2B5EF4-FFF2-40B4-BE49-F238E27FC236}">
                <a16:creationId xmlns:a16="http://schemas.microsoft.com/office/drawing/2014/main" id="{021472D9-C2F8-D293-286B-076F09683B9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74811E-F3C0-D027-F028-05C11AC38661}"/>
              </a:ext>
            </a:extLst>
          </p:cNvPr>
          <p:cNvSpPr>
            <a:spLocks noGrp="1"/>
          </p:cNvSpPr>
          <p:nvPr>
            <p:ph type="sldNum" sz="quarter" idx="12"/>
          </p:nvPr>
        </p:nvSpPr>
        <p:spPr/>
        <p:txBody>
          <a:bodyPr/>
          <a:lstStyle/>
          <a:p>
            <a:fld id="{C9751261-63DA-4790-AF86-72959011BB23}" type="slidenum">
              <a:rPr lang="en-US" smtClean="0"/>
              <a:t>‹#›</a:t>
            </a:fld>
            <a:endParaRPr lang="en-US"/>
          </a:p>
        </p:txBody>
      </p:sp>
    </p:spTree>
    <p:extLst>
      <p:ext uri="{BB962C8B-B14F-4D97-AF65-F5344CB8AC3E}">
        <p14:creationId xmlns:p14="http://schemas.microsoft.com/office/powerpoint/2010/main" val="12184885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D2A29B-E3FB-51BD-BBA9-7B19F47F195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9D038C9-5633-F89B-46FD-8DA9D13316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E3750AC-D3E1-AD56-5513-EE127843AD9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465637C-27A8-48AA-9871-EA384555BBC9}" type="datetimeFigureOut">
              <a:rPr lang="en-US" smtClean="0"/>
              <a:t>11/22/2023</a:t>
            </a:fld>
            <a:endParaRPr lang="en-US"/>
          </a:p>
        </p:txBody>
      </p:sp>
      <p:sp>
        <p:nvSpPr>
          <p:cNvPr id="5" name="Footer Placeholder 4">
            <a:extLst>
              <a:ext uri="{FF2B5EF4-FFF2-40B4-BE49-F238E27FC236}">
                <a16:creationId xmlns:a16="http://schemas.microsoft.com/office/drawing/2014/main" id="{47F71DD6-DDD1-470A-E2C2-294F420B68B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6153584-0CDF-62C9-1C29-E34B57FD979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9751261-63DA-4790-AF86-72959011BB23}" type="slidenum">
              <a:rPr lang="en-US" smtClean="0"/>
              <a:t>‹#›</a:t>
            </a:fld>
            <a:endParaRPr lang="en-US"/>
          </a:p>
        </p:txBody>
      </p:sp>
    </p:spTree>
    <p:extLst>
      <p:ext uri="{BB962C8B-B14F-4D97-AF65-F5344CB8AC3E}">
        <p14:creationId xmlns:p14="http://schemas.microsoft.com/office/powerpoint/2010/main" val="38566134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5.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diagramLayout" Target="../diagrams/layout10.xml"/><Relationship Id="rId7" Type="http://schemas.openxmlformats.org/officeDocument/2006/relationships/image" Target="../media/image19.png"/><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7" name="Rectangle 96">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Rectangle 98">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 name="Rectangle 102">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 name="Rectangle 104">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7" name="Rectangle 106">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9" name="Freeform: Shape 108">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0791604-0948-DFE6-973D-3726CBF0570A}"/>
              </a:ext>
            </a:extLst>
          </p:cNvPr>
          <p:cNvSpPr>
            <a:spLocks noGrp="1"/>
          </p:cNvSpPr>
          <p:nvPr>
            <p:ph type="ctrTitle"/>
          </p:nvPr>
        </p:nvSpPr>
        <p:spPr>
          <a:xfrm>
            <a:off x="2026693" y="1030406"/>
            <a:ext cx="8147713" cy="3081242"/>
          </a:xfrm>
        </p:spPr>
        <p:txBody>
          <a:bodyPr vert="horz" lIns="91440" tIns="45720" rIns="91440" bIns="45720" rtlCol="0" anchor="ctr">
            <a:normAutofit/>
          </a:bodyPr>
          <a:lstStyle/>
          <a:p>
            <a:r>
              <a:rPr lang="en-US" sz="4800" kern="1200">
                <a:solidFill>
                  <a:srgbClr val="FFFFFF"/>
                </a:solidFill>
                <a:latin typeface="+mj-lt"/>
                <a:ea typeface="+mj-ea"/>
                <a:cs typeface="+mj-cs"/>
              </a:rPr>
              <a:t>Harrods in Germany</a:t>
            </a:r>
          </a:p>
        </p:txBody>
      </p:sp>
      <p:sp>
        <p:nvSpPr>
          <p:cNvPr id="3" name="Subtitle 2">
            <a:extLst>
              <a:ext uri="{FF2B5EF4-FFF2-40B4-BE49-F238E27FC236}">
                <a16:creationId xmlns:a16="http://schemas.microsoft.com/office/drawing/2014/main" id="{F7200F81-8054-9B41-8336-E8BBCEF120CC}"/>
              </a:ext>
            </a:extLst>
          </p:cNvPr>
          <p:cNvSpPr>
            <a:spLocks noGrp="1"/>
          </p:cNvSpPr>
          <p:nvPr>
            <p:ph type="subTitle" idx="1"/>
          </p:nvPr>
        </p:nvSpPr>
        <p:spPr>
          <a:xfrm>
            <a:off x="1559943" y="3559630"/>
            <a:ext cx="9078628" cy="2472084"/>
          </a:xfrm>
        </p:spPr>
        <p:txBody>
          <a:bodyPr vert="horz" lIns="91440" tIns="45720" rIns="91440" bIns="45720" rtlCol="0" anchor="ctr">
            <a:normAutofit/>
          </a:bodyPr>
          <a:lstStyle/>
          <a:p>
            <a:r>
              <a:rPr lang="en-US" sz="1600" dirty="0">
                <a:solidFill>
                  <a:srgbClr val="FFFFFF"/>
                </a:solidFill>
              </a:rPr>
              <a:t>Teodora Georgieva</a:t>
            </a:r>
            <a:br>
              <a:rPr lang="en-US" sz="1600" dirty="0">
                <a:solidFill>
                  <a:srgbClr val="FFFFFF"/>
                </a:solidFill>
              </a:rPr>
            </a:br>
            <a:r>
              <a:rPr lang="en-US" sz="1600" dirty="0">
                <a:solidFill>
                  <a:srgbClr val="FFFFFF"/>
                </a:solidFill>
              </a:rPr>
              <a:t>2111818</a:t>
            </a:r>
          </a:p>
          <a:p>
            <a:r>
              <a:rPr lang="en-US" sz="1600" dirty="0">
                <a:solidFill>
                  <a:srgbClr val="FFFFFF"/>
                </a:solidFill>
              </a:rPr>
              <a:t>International Business Communications</a:t>
            </a:r>
            <a:br>
              <a:rPr lang="en-US" sz="1600" dirty="0">
                <a:solidFill>
                  <a:srgbClr val="FFFFFF"/>
                </a:solidFill>
              </a:rPr>
            </a:br>
            <a:r>
              <a:rPr lang="en-US" sz="1600" dirty="0">
                <a:solidFill>
                  <a:srgbClr val="FFFFFF"/>
                </a:solidFill>
              </a:rPr>
              <a:t>LCBB6001</a:t>
            </a:r>
          </a:p>
        </p:txBody>
      </p:sp>
    </p:spTree>
    <p:extLst>
      <p:ext uri="{BB962C8B-B14F-4D97-AF65-F5344CB8AC3E}">
        <p14:creationId xmlns:p14="http://schemas.microsoft.com/office/powerpoint/2010/main" val="23262143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77BC5D-4AAF-F1CC-09AB-89BF301E231B}"/>
              </a:ext>
            </a:extLst>
          </p:cNvPr>
          <p:cNvSpPr>
            <a:spLocks noGrp="1"/>
          </p:cNvSpPr>
          <p:nvPr>
            <p:ph type="title"/>
          </p:nvPr>
        </p:nvSpPr>
        <p:spPr>
          <a:xfrm>
            <a:off x="707571" y="-52399"/>
            <a:ext cx="10515600" cy="1133499"/>
          </a:xfrm>
        </p:spPr>
        <p:txBody>
          <a:bodyPr>
            <a:normAutofit/>
          </a:bodyPr>
          <a:lstStyle/>
          <a:p>
            <a:pPr algn="ctr"/>
            <a:r>
              <a:rPr lang="en-US" sz="4000" dirty="0"/>
              <a:t>Agenda</a:t>
            </a:r>
          </a:p>
        </p:txBody>
      </p:sp>
      <p:graphicFrame>
        <p:nvGraphicFramePr>
          <p:cNvPr id="5" name="Content Placeholder 2">
            <a:extLst>
              <a:ext uri="{FF2B5EF4-FFF2-40B4-BE49-F238E27FC236}">
                <a16:creationId xmlns:a16="http://schemas.microsoft.com/office/drawing/2014/main" id="{2D418B2D-AD40-0500-7A3D-F1F9C7BC7818}"/>
              </a:ext>
            </a:extLst>
          </p:cNvPr>
          <p:cNvGraphicFramePr>
            <a:graphicFrameLocks noGrp="1"/>
          </p:cNvGraphicFramePr>
          <p:nvPr>
            <p:ph idx="1"/>
            <p:extLst>
              <p:ext uri="{D42A27DB-BD31-4B8C-83A1-F6EECF244321}">
                <p14:modId xmlns:p14="http://schemas.microsoft.com/office/powerpoint/2010/main" val="3112207585"/>
              </p:ext>
            </p:extLst>
          </p:nvPr>
        </p:nvGraphicFramePr>
        <p:xfrm>
          <a:off x="836675" y="1028700"/>
          <a:ext cx="10515600" cy="5453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70414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F30AF-AB12-8F7F-B679-59A581F68C54}"/>
              </a:ext>
            </a:extLst>
          </p:cNvPr>
          <p:cNvSpPr>
            <a:spLocks noGrp="1"/>
          </p:cNvSpPr>
          <p:nvPr>
            <p:ph type="title"/>
          </p:nvPr>
        </p:nvSpPr>
        <p:spPr>
          <a:xfrm>
            <a:off x="838200" y="365126"/>
            <a:ext cx="10515600" cy="521140"/>
          </a:xfrm>
        </p:spPr>
        <p:txBody>
          <a:bodyPr>
            <a:normAutofit/>
          </a:bodyPr>
          <a:lstStyle/>
          <a:p>
            <a:r>
              <a:rPr lang="en-US" sz="2800"/>
              <a:t>Introduction</a:t>
            </a:r>
            <a:endParaRPr lang="en-US" sz="2800" dirty="0"/>
          </a:p>
        </p:txBody>
      </p:sp>
      <p:sp>
        <p:nvSpPr>
          <p:cNvPr id="3" name="Content Placeholder 2">
            <a:extLst>
              <a:ext uri="{FF2B5EF4-FFF2-40B4-BE49-F238E27FC236}">
                <a16:creationId xmlns:a16="http://schemas.microsoft.com/office/drawing/2014/main" id="{9FB97674-82AF-82DF-30D4-BAD8944D1289}"/>
              </a:ext>
            </a:extLst>
          </p:cNvPr>
          <p:cNvSpPr>
            <a:spLocks noGrp="1"/>
          </p:cNvSpPr>
          <p:nvPr>
            <p:ph idx="1"/>
          </p:nvPr>
        </p:nvSpPr>
        <p:spPr>
          <a:xfrm>
            <a:off x="838200" y="1012874"/>
            <a:ext cx="4689764" cy="5164089"/>
          </a:xfrm>
        </p:spPr>
        <p:txBody>
          <a:bodyPr>
            <a:normAutofit/>
          </a:bodyPr>
          <a:lstStyle/>
          <a:p>
            <a:pPr marL="0" indent="0">
              <a:buNone/>
            </a:pPr>
            <a:r>
              <a:rPr lang="en-US" sz="1800" dirty="0"/>
              <a:t>The current global business environment is characterised by extreme competition, rapid development and many opportunities</a:t>
            </a:r>
          </a:p>
        </p:txBody>
      </p:sp>
      <p:sp>
        <p:nvSpPr>
          <p:cNvPr id="6" name="TextBox 5">
            <a:extLst>
              <a:ext uri="{FF2B5EF4-FFF2-40B4-BE49-F238E27FC236}">
                <a16:creationId xmlns:a16="http://schemas.microsoft.com/office/drawing/2014/main" id="{CA50E4B4-5B51-9807-7903-1F9E37AC7BE9}"/>
              </a:ext>
            </a:extLst>
          </p:cNvPr>
          <p:cNvSpPr txBox="1"/>
          <p:nvPr/>
        </p:nvSpPr>
        <p:spPr>
          <a:xfrm>
            <a:off x="838200" y="4032313"/>
            <a:ext cx="4239491" cy="1200329"/>
          </a:xfrm>
          <a:prstGeom prst="rect">
            <a:avLst/>
          </a:prstGeom>
          <a:noFill/>
        </p:spPr>
        <p:txBody>
          <a:bodyPr wrap="square" rtlCol="0">
            <a:spAutoFit/>
          </a:bodyPr>
          <a:lstStyle/>
          <a:p>
            <a:pPr marL="285750" indent="-285750">
              <a:buFont typeface="Arial" panose="020B0604020202020204" pitchFamily="34" charset="0"/>
              <a:buChar char="•"/>
            </a:pPr>
            <a:r>
              <a:rPr lang="en-US" dirty="0"/>
              <a:t>development of technology </a:t>
            </a:r>
          </a:p>
          <a:p>
            <a:pPr marL="285750" indent="-285750">
              <a:buFont typeface="Arial" panose="020B0604020202020204" pitchFamily="34" charset="0"/>
              <a:buChar char="•"/>
            </a:pPr>
            <a:r>
              <a:rPr lang="en-US" dirty="0"/>
              <a:t>increased demand</a:t>
            </a:r>
          </a:p>
          <a:p>
            <a:pPr marL="285750" indent="-285750">
              <a:buFont typeface="Arial" panose="020B0604020202020204" pitchFamily="34" charset="0"/>
              <a:buChar char="•"/>
            </a:pPr>
            <a:r>
              <a:rPr lang="en-US" dirty="0"/>
              <a:t>habit of spending more</a:t>
            </a:r>
          </a:p>
          <a:p>
            <a:pPr marL="285750" indent="-285750">
              <a:buFont typeface="Arial" panose="020B0604020202020204" pitchFamily="34" charset="0"/>
              <a:buChar char="•"/>
            </a:pPr>
            <a:r>
              <a:rPr lang="en-US" dirty="0"/>
              <a:t>change in customer taste </a:t>
            </a:r>
          </a:p>
        </p:txBody>
      </p:sp>
      <p:sp>
        <p:nvSpPr>
          <p:cNvPr id="7" name="TextBox 6">
            <a:extLst>
              <a:ext uri="{FF2B5EF4-FFF2-40B4-BE49-F238E27FC236}">
                <a16:creationId xmlns:a16="http://schemas.microsoft.com/office/drawing/2014/main" id="{75085BB7-F142-F12E-4027-FB3149890E80}"/>
              </a:ext>
            </a:extLst>
          </p:cNvPr>
          <p:cNvSpPr txBox="1"/>
          <p:nvPr/>
        </p:nvSpPr>
        <p:spPr>
          <a:xfrm>
            <a:off x="838200" y="2618959"/>
            <a:ext cx="2396837" cy="646331"/>
          </a:xfrm>
          <a:prstGeom prst="rect">
            <a:avLst/>
          </a:prstGeom>
          <a:noFill/>
        </p:spPr>
        <p:txBody>
          <a:bodyPr wrap="square" rtlCol="0">
            <a:spAutoFit/>
          </a:bodyPr>
          <a:lstStyle/>
          <a:p>
            <a:pPr marL="285750" indent="-285750">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greater competition</a:t>
            </a:r>
          </a:p>
          <a:p>
            <a:pPr marL="285750" indent="-285750">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attracting customers</a:t>
            </a:r>
            <a:endParaRPr lang="en-US" dirty="0"/>
          </a:p>
        </p:txBody>
      </p:sp>
      <p:pic>
        <p:nvPicPr>
          <p:cNvPr id="15" name="Graphic 14" descr="Upstairs with solid fill">
            <a:extLst>
              <a:ext uri="{FF2B5EF4-FFF2-40B4-BE49-F238E27FC236}">
                <a16:creationId xmlns:a16="http://schemas.microsoft.com/office/drawing/2014/main" id="{15B82033-CFA2-9741-6622-C846C9C92C0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50317" y="3191602"/>
            <a:ext cx="914400" cy="914400"/>
          </a:xfrm>
          <a:prstGeom prst="rect">
            <a:avLst/>
          </a:prstGeom>
        </p:spPr>
      </p:pic>
      <p:pic>
        <p:nvPicPr>
          <p:cNvPr id="19" name="Picture 18" descr="A green text on a black background&#10;&#10;Description automatically generated">
            <a:extLst>
              <a:ext uri="{FF2B5EF4-FFF2-40B4-BE49-F238E27FC236}">
                <a16:creationId xmlns:a16="http://schemas.microsoft.com/office/drawing/2014/main" id="{0206559F-0286-ED5B-C15E-8DAFF8725C4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06241" y="762389"/>
            <a:ext cx="5179523" cy="2325605"/>
          </a:xfrm>
          <a:prstGeom prst="rect">
            <a:avLst/>
          </a:prstGeom>
        </p:spPr>
      </p:pic>
      <p:sp>
        <p:nvSpPr>
          <p:cNvPr id="20" name="TextBox 19">
            <a:extLst>
              <a:ext uri="{FF2B5EF4-FFF2-40B4-BE49-F238E27FC236}">
                <a16:creationId xmlns:a16="http://schemas.microsoft.com/office/drawing/2014/main" id="{7918CEE1-09C4-EDE8-08B7-F390AD23BC8F}"/>
              </a:ext>
            </a:extLst>
          </p:cNvPr>
          <p:cNvSpPr txBox="1"/>
          <p:nvPr/>
        </p:nvSpPr>
        <p:spPr>
          <a:xfrm>
            <a:off x="5248527" y="3339817"/>
            <a:ext cx="6095999" cy="2585323"/>
          </a:xfrm>
          <a:prstGeom prst="rect">
            <a:avLst/>
          </a:prstGeom>
          <a:noFill/>
        </p:spPr>
        <p:txBody>
          <a:bodyPr wrap="square" rtlCol="0">
            <a:spAutoFit/>
          </a:bodyPr>
          <a:lstStyle/>
          <a:p>
            <a:pPr marL="285750" indent="-285750" algn="just">
              <a:buFont typeface="Arial" panose="020B0604020202020204" pitchFamily="34" charset="0"/>
              <a:buChar char="•"/>
            </a:pPr>
            <a:r>
              <a:rPr lang="en-US" dirty="0"/>
              <a:t>an iconic English brand, transferring its long-standing successful commercial experience and occupying a niche in the German of a top-level luxury store</a:t>
            </a:r>
          </a:p>
          <a:p>
            <a:pPr marL="285750" indent="-285750" algn="just">
              <a:buFont typeface="Arial" panose="020B0604020202020204" pitchFamily="34" charset="0"/>
              <a:buChar char="•"/>
            </a:pPr>
            <a:r>
              <a:rPr lang="en-US" dirty="0"/>
              <a:t>differences between English and German culture in terms of business, social structure, religious values and attitude to work</a:t>
            </a:r>
          </a:p>
          <a:p>
            <a:pPr marL="285750" indent="-285750" algn="just">
              <a:buFont typeface="Arial" panose="020B0604020202020204" pitchFamily="34" charset="0"/>
              <a:buChar char="•"/>
            </a:pPr>
            <a:r>
              <a:rPr lang="en-US" dirty="0"/>
              <a:t>discuss strategies to overcome these differences, the necessary preparation and provide recommendations for building a successful business model in Germany.</a:t>
            </a:r>
          </a:p>
        </p:txBody>
      </p:sp>
    </p:spTree>
    <p:extLst>
      <p:ext uri="{BB962C8B-B14F-4D97-AF65-F5344CB8AC3E}">
        <p14:creationId xmlns:p14="http://schemas.microsoft.com/office/powerpoint/2010/main" val="20450431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B5D5B-817B-9639-1104-97B1E8B7E527}"/>
              </a:ext>
            </a:extLst>
          </p:cNvPr>
          <p:cNvSpPr>
            <a:spLocks noGrp="1"/>
          </p:cNvSpPr>
          <p:nvPr>
            <p:ph type="title"/>
          </p:nvPr>
        </p:nvSpPr>
        <p:spPr>
          <a:xfrm>
            <a:off x="838200" y="365125"/>
            <a:ext cx="10515600" cy="549275"/>
          </a:xfrm>
        </p:spPr>
        <p:txBody>
          <a:bodyPr>
            <a:normAutofit/>
          </a:bodyPr>
          <a:lstStyle/>
          <a:p>
            <a:pPr algn="ctr"/>
            <a:r>
              <a:rPr lang="en-US" sz="2800" dirty="0"/>
              <a:t>Harrods - The most famous department store in the world </a:t>
            </a:r>
          </a:p>
        </p:txBody>
      </p:sp>
      <p:graphicFrame>
        <p:nvGraphicFramePr>
          <p:cNvPr id="6" name="Content Placeholder 2">
            <a:extLst>
              <a:ext uri="{FF2B5EF4-FFF2-40B4-BE49-F238E27FC236}">
                <a16:creationId xmlns:a16="http://schemas.microsoft.com/office/drawing/2014/main" id="{B0122BE5-BF95-B85B-0819-B168C59D7EA0}"/>
              </a:ext>
            </a:extLst>
          </p:cNvPr>
          <p:cNvGraphicFramePr>
            <a:graphicFrameLocks noGrp="1"/>
          </p:cNvGraphicFramePr>
          <p:nvPr>
            <p:ph idx="1"/>
            <p:extLst>
              <p:ext uri="{D42A27DB-BD31-4B8C-83A1-F6EECF244321}">
                <p14:modId xmlns:p14="http://schemas.microsoft.com/office/powerpoint/2010/main" val="3149313492"/>
              </p:ext>
            </p:extLst>
          </p:nvPr>
        </p:nvGraphicFramePr>
        <p:xfrm>
          <a:off x="838200" y="1230312"/>
          <a:ext cx="10515600" cy="52625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982671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B86FD-00D7-EDA3-DB02-81EF1621759C}"/>
              </a:ext>
            </a:extLst>
          </p:cNvPr>
          <p:cNvSpPr>
            <a:spLocks noGrp="1"/>
          </p:cNvSpPr>
          <p:nvPr>
            <p:ph type="title"/>
          </p:nvPr>
        </p:nvSpPr>
        <p:spPr>
          <a:xfrm>
            <a:off x="838200" y="365125"/>
            <a:ext cx="10515600" cy="646257"/>
          </a:xfrm>
        </p:spPr>
        <p:txBody>
          <a:bodyPr>
            <a:normAutofit/>
          </a:bodyPr>
          <a:lstStyle/>
          <a:p>
            <a:pPr algn="ctr"/>
            <a:r>
              <a:rPr lang="en-US" sz="2800" dirty="0"/>
              <a:t>Income, believes, strategy and organizational culture</a:t>
            </a:r>
          </a:p>
        </p:txBody>
      </p:sp>
      <p:graphicFrame>
        <p:nvGraphicFramePr>
          <p:cNvPr id="8" name="Content Placeholder 2">
            <a:extLst>
              <a:ext uri="{FF2B5EF4-FFF2-40B4-BE49-F238E27FC236}">
                <a16:creationId xmlns:a16="http://schemas.microsoft.com/office/drawing/2014/main" id="{DF1843A4-50E8-F8AC-C45D-ECA1922067E9}"/>
              </a:ext>
            </a:extLst>
          </p:cNvPr>
          <p:cNvGraphicFramePr>
            <a:graphicFrameLocks noGrp="1"/>
          </p:cNvGraphicFramePr>
          <p:nvPr>
            <p:ph idx="1"/>
            <p:extLst>
              <p:ext uri="{D42A27DB-BD31-4B8C-83A1-F6EECF244321}">
                <p14:modId xmlns:p14="http://schemas.microsoft.com/office/powerpoint/2010/main" val="3486965858"/>
              </p:ext>
            </p:extLst>
          </p:nvPr>
        </p:nvGraphicFramePr>
        <p:xfrm>
          <a:off x="838200" y="1011382"/>
          <a:ext cx="10515600" cy="5165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336359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29A62-AE70-4981-46FE-4949C6DC4F29}"/>
              </a:ext>
            </a:extLst>
          </p:cNvPr>
          <p:cNvSpPr>
            <a:spLocks noGrp="1"/>
          </p:cNvSpPr>
          <p:nvPr>
            <p:ph type="title"/>
          </p:nvPr>
        </p:nvSpPr>
        <p:spPr>
          <a:xfrm>
            <a:off x="838200" y="365125"/>
            <a:ext cx="10515600" cy="646257"/>
          </a:xfrm>
        </p:spPr>
        <p:txBody>
          <a:bodyPr>
            <a:normAutofit/>
          </a:bodyPr>
          <a:lstStyle/>
          <a:p>
            <a:r>
              <a:rPr lang="en-US" sz="2800" dirty="0"/>
              <a:t>Germany: history, location, people and economic stability</a:t>
            </a:r>
          </a:p>
        </p:txBody>
      </p:sp>
      <p:graphicFrame>
        <p:nvGraphicFramePr>
          <p:cNvPr id="5" name="Content Placeholder 2">
            <a:extLst>
              <a:ext uri="{FF2B5EF4-FFF2-40B4-BE49-F238E27FC236}">
                <a16:creationId xmlns:a16="http://schemas.microsoft.com/office/drawing/2014/main" id="{90057B13-7CAC-E0D0-641A-BD2393B9E474}"/>
              </a:ext>
            </a:extLst>
          </p:cNvPr>
          <p:cNvGraphicFramePr>
            <a:graphicFrameLocks noGrp="1"/>
          </p:cNvGraphicFramePr>
          <p:nvPr>
            <p:ph idx="1"/>
            <p:extLst>
              <p:ext uri="{D42A27DB-BD31-4B8C-83A1-F6EECF244321}">
                <p14:modId xmlns:p14="http://schemas.microsoft.com/office/powerpoint/2010/main" val="2748993936"/>
              </p:ext>
            </p:extLst>
          </p:nvPr>
        </p:nvGraphicFramePr>
        <p:xfrm>
          <a:off x="838200" y="1011382"/>
          <a:ext cx="10515600" cy="50291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838567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29A62-AE70-4981-46FE-4949C6DC4F29}"/>
              </a:ext>
            </a:extLst>
          </p:cNvPr>
          <p:cNvSpPr>
            <a:spLocks noGrp="1"/>
          </p:cNvSpPr>
          <p:nvPr>
            <p:ph type="title"/>
          </p:nvPr>
        </p:nvSpPr>
        <p:spPr>
          <a:xfrm>
            <a:off x="838200" y="365125"/>
            <a:ext cx="10515600" cy="646257"/>
          </a:xfrm>
        </p:spPr>
        <p:txBody>
          <a:bodyPr>
            <a:normAutofit/>
          </a:bodyPr>
          <a:lstStyle/>
          <a:p>
            <a:r>
              <a:rPr lang="en-US" sz="2800" dirty="0"/>
              <a:t>Germany: Social institutions, life, work and holidays</a:t>
            </a:r>
          </a:p>
        </p:txBody>
      </p:sp>
      <p:graphicFrame>
        <p:nvGraphicFramePr>
          <p:cNvPr id="5" name="Content Placeholder 2">
            <a:extLst>
              <a:ext uri="{FF2B5EF4-FFF2-40B4-BE49-F238E27FC236}">
                <a16:creationId xmlns:a16="http://schemas.microsoft.com/office/drawing/2014/main" id="{56127F3F-605A-BD66-14C4-CEEFFA65FC66}"/>
              </a:ext>
            </a:extLst>
          </p:cNvPr>
          <p:cNvGraphicFramePr>
            <a:graphicFrameLocks noGrp="1"/>
          </p:cNvGraphicFramePr>
          <p:nvPr>
            <p:ph idx="1"/>
            <p:extLst>
              <p:ext uri="{D42A27DB-BD31-4B8C-83A1-F6EECF244321}">
                <p14:modId xmlns:p14="http://schemas.microsoft.com/office/powerpoint/2010/main" val="1281889841"/>
              </p:ext>
            </p:extLst>
          </p:nvPr>
        </p:nvGraphicFramePr>
        <p:xfrm>
          <a:off x="838200" y="1011382"/>
          <a:ext cx="10515600" cy="50291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279832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5A06339-173F-67AD-DDD8-27AA507F4A5F}"/>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Cross-culture sensitivity </a:t>
            </a:r>
          </a:p>
        </p:txBody>
      </p:sp>
      <p:graphicFrame>
        <p:nvGraphicFramePr>
          <p:cNvPr id="7" name="Content Placeholder 2">
            <a:extLst>
              <a:ext uri="{FF2B5EF4-FFF2-40B4-BE49-F238E27FC236}">
                <a16:creationId xmlns:a16="http://schemas.microsoft.com/office/drawing/2014/main" id="{9275DE4C-1BAF-E064-2AF6-78A907B50B47}"/>
              </a:ext>
            </a:extLst>
          </p:cNvPr>
          <p:cNvGraphicFramePr>
            <a:graphicFrameLocks noGrp="1"/>
          </p:cNvGraphicFramePr>
          <p:nvPr>
            <p:ph idx="1"/>
            <p:extLst>
              <p:ext uri="{D42A27DB-BD31-4B8C-83A1-F6EECF244321}">
                <p14:modId xmlns:p14="http://schemas.microsoft.com/office/powerpoint/2010/main" val="2515466055"/>
              </p:ext>
            </p:extLst>
          </p:nvPr>
        </p:nvGraphicFramePr>
        <p:xfrm>
          <a:off x="4495806" y="201706"/>
          <a:ext cx="6759519" cy="59752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872475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17EF5-A30A-36FC-B3FA-D5D6212AED19}"/>
              </a:ext>
            </a:extLst>
          </p:cNvPr>
          <p:cNvSpPr>
            <a:spLocks noGrp="1"/>
          </p:cNvSpPr>
          <p:nvPr>
            <p:ph type="title"/>
          </p:nvPr>
        </p:nvSpPr>
        <p:spPr>
          <a:xfrm>
            <a:off x="838200" y="365125"/>
            <a:ext cx="10515600" cy="604693"/>
          </a:xfrm>
        </p:spPr>
        <p:txBody>
          <a:bodyPr>
            <a:normAutofit/>
          </a:bodyPr>
          <a:lstStyle/>
          <a:p>
            <a:pPr algn="ctr"/>
            <a:r>
              <a:rPr lang="en-US" sz="2800" dirty="0"/>
              <a:t>Hofstede Cultural Analysis</a:t>
            </a:r>
          </a:p>
        </p:txBody>
      </p:sp>
      <p:sp>
        <p:nvSpPr>
          <p:cNvPr id="3" name="Content Placeholder 2">
            <a:extLst>
              <a:ext uri="{FF2B5EF4-FFF2-40B4-BE49-F238E27FC236}">
                <a16:creationId xmlns:a16="http://schemas.microsoft.com/office/drawing/2014/main" id="{3E954586-2C46-A6AE-85AC-7A87C0F2F41E}"/>
              </a:ext>
            </a:extLst>
          </p:cNvPr>
          <p:cNvSpPr>
            <a:spLocks noGrp="1"/>
          </p:cNvSpPr>
          <p:nvPr>
            <p:ph idx="1"/>
          </p:nvPr>
        </p:nvSpPr>
        <p:spPr>
          <a:xfrm>
            <a:off x="838200" y="969818"/>
            <a:ext cx="10515600" cy="5207145"/>
          </a:xfrm>
        </p:spPr>
        <p:txBody>
          <a:bodyPr/>
          <a:lstStyle/>
          <a:p>
            <a:endParaRPr lang="en-US" b="1" dirty="0"/>
          </a:p>
        </p:txBody>
      </p:sp>
      <p:pic>
        <p:nvPicPr>
          <p:cNvPr id="4" name="Picture 3">
            <a:extLst>
              <a:ext uri="{FF2B5EF4-FFF2-40B4-BE49-F238E27FC236}">
                <a16:creationId xmlns:a16="http://schemas.microsoft.com/office/drawing/2014/main" id="{20990709-7F3C-BD3D-3F8A-B72D54E0C1E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38200" y="1007437"/>
            <a:ext cx="10515600" cy="5169722"/>
          </a:xfrm>
          <a:prstGeom prst="rect">
            <a:avLst/>
          </a:prstGeom>
          <a:noFill/>
          <a:ln>
            <a:noFill/>
          </a:ln>
        </p:spPr>
      </p:pic>
    </p:spTree>
    <p:extLst>
      <p:ext uri="{BB962C8B-B14F-4D97-AF65-F5344CB8AC3E}">
        <p14:creationId xmlns:p14="http://schemas.microsoft.com/office/powerpoint/2010/main" val="17842661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05774-CC23-41B5-4706-D1DC0B8CABB5}"/>
              </a:ext>
            </a:extLst>
          </p:cNvPr>
          <p:cNvSpPr>
            <a:spLocks noGrp="1"/>
          </p:cNvSpPr>
          <p:nvPr>
            <p:ph type="title"/>
          </p:nvPr>
        </p:nvSpPr>
        <p:spPr>
          <a:xfrm>
            <a:off x="838200" y="483669"/>
            <a:ext cx="10515600" cy="591478"/>
          </a:xfrm>
        </p:spPr>
        <p:txBody>
          <a:bodyPr>
            <a:normAutofit/>
          </a:bodyPr>
          <a:lstStyle/>
          <a:p>
            <a:pPr algn="ctr"/>
            <a:r>
              <a:rPr lang="en-US" sz="2800" dirty="0"/>
              <a:t>Power distance</a:t>
            </a:r>
          </a:p>
        </p:txBody>
      </p:sp>
      <p:graphicFrame>
        <p:nvGraphicFramePr>
          <p:cNvPr id="13" name="Content Placeholder 2">
            <a:extLst>
              <a:ext uri="{FF2B5EF4-FFF2-40B4-BE49-F238E27FC236}">
                <a16:creationId xmlns:a16="http://schemas.microsoft.com/office/drawing/2014/main" id="{EB3501D4-8CE4-9F67-55C7-BB9EAA6479D4}"/>
              </a:ext>
            </a:extLst>
          </p:cNvPr>
          <p:cNvGraphicFramePr>
            <a:graphicFrameLocks noGrp="1"/>
          </p:cNvGraphicFramePr>
          <p:nvPr>
            <p:ph idx="1"/>
            <p:extLst>
              <p:ext uri="{D42A27DB-BD31-4B8C-83A1-F6EECF244321}">
                <p14:modId xmlns:p14="http://schemas.microsoft.com/office/powerpoint/2010/main" val="495224375"/>
              </p:ext>
            </p:extLst>
          </p:nvPr>
        </p:nvGraphicFramePr>
        <p:xfrm>
          <a:off x="838200" y="1075147"/>
          <a:ext cx="10515600" cy="52203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462441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red person in a crowd of black people&#10;&#10;Description automatically generated">
            <a:extLst>
              <a:ext uri="{FF2B5EF4-FFF2-40B4-BE49-F238E27FC236}">
                <a16:creationId xmlns:a16="http://schemas.microsoft.com/office/drawing/2014/main" id="{2A72F571-18B7-69F4-5793-AEE6977C224A}"/>
              </a:ext>
            </a:extLst>
          </p:cNvPr>
          <p:cNvPicPr>
            <a:picLocks noChangeAspect="1"/>
          </p:cNvPicPr>
          <p:nvPr/>
        </p:nvPicPr>
        <p:blipFill rotWithShape="1">
          <a:blip r:embed="rId2">
            <a:extLst>
              <a:ext uri="{28A0092B-C50C-407E-A947-70E740481C1C}">
                <a14:useLocalDpi xmlns:a14="http://schemas.microsoft.com/office/drawing/2010/main" val="0"/>
              </a:ext>
            </a:extLst>
          </a:blip>
          <a:srcRect l="29475" r="29305" b="-1"/>
          <a:stretch/>
        </p:blipFill>
        <p:spPr>
          <a:xfrm>
            <a:off x="-1" y="-2"/>
            <a:ext cx="5410198" cy="6858002"/>
          </a:xfrm>
          <a:prstGeom prst="rect">
            <a:avLst/>
          </a:prstGeom>
        </p:spPr>
      </p:pic>
      <p:sp useBgFill="1">
        <p:nvSpPr>
          <p:cNvPr id="34" name="Rectangle 33">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EF6F51-5C8F-01D2-0C8B-9A98C07B3EFF}"/>
              </a:ext>
            </a:extLst>
          </p:cNvPr>
          <p:cNvSpPr>
            <a:spLocks noGrp="1"/>
          </p:cNvSpPr>
          <p:nvPr>
            <p:ph type="title"/>
          </p:nvPr>
        </p:nvSpPr>
        <p:spPr>
          <a:xfrm>
            <a:off x="5609131" y="11079"/>
            <a:ext cx="5464968" cy="1559301"/>
          </a:xfrm>
        </p:spPr>
        <p:txBody>
          <a:bodyPr>
            <a:normAutofit/>
          </a:bodyPr>
          <a:lstStyle/>
          <a:p>
            <a:r>
              <a:rPr lang="en-US" sz="4000" dirty="0"/>
              <a:t>Individualism</a:t>
            </a:r>
          </a:p>
        </p:txBody>
      </p:sp>
      <p:sp>
        <p:nvSpPr>
          <p:cNvPr id="15" name="Content Placeholder 2">
            <a:extLst>
              <a:ext uri="{FF2B5EF4-FFF2-40B4-BE49-F238E27FC236}">
                <a16:creationId xmlns:a16="http://schemas.microsoft.com/office/drawing/2014/main" id="{A43A6C29-535A-8482-5FE3-CEB235ACCCAA}"/>
              </a:ext>
            </a:extLst>
          </p:cNvPr>
          <p:cNvSpPr>
            <a:spLocks noGrp="1"/>
          </p:cNvSpPr>
          <p:nvPr>
            <p:ph idx="1"/>
          </p:nvPr>
        </p:nvSpPr>
        <p:spPr>
          <a:xfrm>
            <a:off x="5410196" y="1420586"/>
            <a:ext cx="6688396" cy="5309351"/>
          </a:xfrm>
        </p:spPr>
        <p:txBody>
          <a:bodyPr anchor="ctr">
            <a:normAutofit/>
          </a:bodyPr>
          <a:lstStyle/>
          <a:p>
            <a:r>
              <a:rPr lang="en-GB" sz="1800" dirty="0">
                <a:effectLst/>
                <a:latin typeface="+mj-lt"/>
                <a:ea typeface="Calibri" panose="020F0502020204030204" pitchFamily="34" charset="0"/>
                <a:cs typeface="Times New Roman" panose="02020603050405020304" pitchFamily="18" charset="0"/>
              </a:rPr>
              <a:t>Individualism refers to the degree of interdependence that a society maintains among its members. </a:t>
            </a:r>
          </a:p>
          <a:p>
            <a:r>
              <a:rPr lang="en-US" sz="1800" dirty="0">
                <a:latin typeface="+mj-lt"/>
              </a:rPr>
              <a:t>An individualistic society emphasizes only the satisfaction of self and the needs of those closest to the family (Al-Alawi and </a:t>
            </a:r>
            <a:r>
              <a:rPr lang="en-US" sz="1800" dirty="0" err="1">
                <a:latin typeface="+mj-lt"/>
              </a:rPr>
              <a:t>Alkhodari</a:t>
            </a:r>
            <a:r>
              <a:rPr lang="en-US" sz="1800" dirty="0">
                <a:latin typeface="+mj-lt"/>
              </a:rPr>
              <a:t>, 2016. </a:t>
            </a:r>
          </a:p>
          <a:p>
            <a:r>
              <a:rPr lang="en-US" sz="1800" dirty="0">
                <a:latin typeface="+mj-lt"/>
              </a:rPr>
              <a:t>Germany is highly individualistic as it has a score of 79 for individualism.</a:t>
            </a:r>
          </a:p>
          <a:p>
            <a:r>
              <a:rPr lang="en-US" sz="1800" dirty="0">
                <a:latin typeface="+mj-lt"/>
              </a:rPr>
              <a:t>Germans care about their families, personal development and improvement, and their sense of responsibility and duty make them loyal workers. </a:t>
            </a:r>
          </a:p>
          <a:p>
            <a:r>
              <a:rPr lang="en-US" sz="1800" dirty="0">
                <a:latin typeface="+mj-lt"/>
              </a:rPr>
              <a:t>They are direct and honest in communication (The Culture Factor Group, 2023).</a:t>
            </a:r>
          </a:p>
          <a:p>
            <a:r>
              <a:rPr lang="en-US" sz="1800" dirty="0">
                <a:latin typeface="+mj-lt"/>
              </a:rPr>
              <a:t>In British society, individualism is also extreme, with their coefficient being 76. </a:t>
            </a:r>
          </a:p>
          <a:p>
            <a:r>
              <a:rPr lang="en-US" sz="1800" dirty="0">
                <a:latin typeface="+mj-lt"/>
              </a:rPr>
              <a:t>Both adults and young children </a:t>
            </a:r>
            <a:r>
              <a:rPr lang="en-US" sz="1800" dirty="0" err="1">
                <a:latin typeface="+mj-lt"/>
              </a:rPr>
              <a:t>emphasise</a:t>
            </a:r>
            <a:r>
              <a:rPr lang="en-US" sz="1800" dirty="0">
                <a:latin typeface="+mj-lt"/>
              </a:rPr>
              <a:t> what makes them unique as individuals, and the development of this is encouraged. The belief is that prosperity comes through developing ourselves (The Culture Factor Group, 2023)</a:t>
            </a:r>
          </a:p>
        </p:txBody>
      </p:sp>
    </p:spTree>
    <p:extLst>
      <p:ext uri="{BB962C8B-B14F-4D97-AF65-F5344CB8AC3E}">
        <p14:creationId xmlns:p14="http://schemas.microsoft.com/office/powerpoint/2010/main" val="7781532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69B215F-7C93-33DB-EF43-E8072F2A5118}"/>
              </a:ext>
            </a:extLst>
          </p:cNvPr>
          <p:cNvSpPr>
            <a:spLocks noGrp="1"/>
          </p:cNvSpPr>
          <p:nvPr>
            <p:ph type="title"/>
          </p:nvPr>
        </p:nvSpPr>
        <p:spPr>
          <a:xfrm>
            <a:off x="1383564" y="348865"/>
            <a:ext cx="9718111" cy="1576446"/>
          </a:xfrm>
        </p:spPr>
        <p:txBody>
          <a:bodyPr anchor="ctr">
            <a:normAutofit/>
          </a:bodyPr>
          <a:lstStyle/>
          <a:p>
            <a:r>
              <a:rPr lang="en-US" sz="4000" dirty="0">
                <a:solidFill>
                  <a:srgbClr val="FFFFFF"/>
                </a:solidFill>
              </a:rPr>
              <a:t>Uncertainty avoidance</a:t>
            </a:r>
          </a:p>
        </p:txBody>
      </p:sp>
      <p:graphicFrame>
        <p:nvGraphicFramePr>
          <p:cNvPr id="11" name="Content Placeholder 2">
            <a:extLst>
              <a:ext uri="{FF2B5EF4-FFF2-40B4-BE49-F238E27FC236}">
                <a16:creationId xmlns:a16="http://schemas.microsoft.com/office/drawing/2014/main" id="{1C7FE599-BCD1-5649-EDFB-8A6AC78D84F0}"/>
              </a:ext>
            </a:extLst>
          </p:cNvPr>
          <p:cNvGraphicFramePr>
            <a:graphicFrameLocks noGrp="1"/>
          </p:cNvGraphicFramePr>
          <p:nvPr>
            <p:ph idx="1"/>
            <p:extLst>
              <p:ext uri="{D42A27DB-BD31-4B8C-83A1-F6EECF244321}">
                <p14:modId xmlns:p14="http://schemas.microsoft.com/office/powerpoint/2010/main" val="82144422"/>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665308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7" name="Picture 4" descr="Light bulb on yellow background with sketched light beams and cord">
            <a:extLst>
              <a:ext uri="{FF2B5EF4-FFF2-40B4-BE49-F238E27FC236}">
                <a16:creationId xmlns:a16="http://schemas.microsoft.com/office/drawing/2014/main" id="{19E1FE07-E394-A417-0708-A76497B15B30}"/>
              </a:ext>
            </a:extLst>
          </p:cNvPr>
          <p:cNvPicPr>
            <a:picLocks noChangeAspect="1"/>
          </p:cNvPicPr>
          <p:nvPr/>
        </p:nvPicPr>
        <p:blipFill rotWithShape="1">
          <a:blip r:embed="rId2"/>
          <a:srcRect l="44827" r="569"/>
          <a:stretch/>
        </p:blipFill>
        <p:spPr>
          <a:xfrm>
            <a:off x="6103027" y="10"/>
            <a:ext cx="6088971" cy="6857990"/>
          </a:xfrm>
          <a:prstGeom prst="rect">
            <a:avLst/>
          </a:prstGeom>
        </p:spPr>
      </p:pic>
      <p:sp useBgFill="1">
        <p:nvSpPr>
          <p:cNvPr id="38"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9"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47674F-238F-115A-A2E5-83253A7C825F}"/>
              </a:ext>
            </a:extLst>
          </p:cNvPr>
          <p:cNvSpPr>
            <a:spLocks noGrp="1"/>
          </p:cNvSpPr>
          <p:nvPr>
            <p:ph type="title"/>
          </p:nvPr>
        </p:nvSpPr>
        <p:spPr>
          <a:xfrm>
            <a:off x="761801" y="328512"/>
            <a:ext cx="4778387" cy="1064190"/>
          </a:xfrm>
        </p:spPr>
        <p:txBody>
          <a:bodyPr anchor="ctr">
            <a:normAutofit/>
          </a:bodyPr>
          <a:lstStyle/>
          <a:p>
            <a:pPr algn="ctr"/>
            <a:r>
              <a:rPr lang="en-US" sz="2800" dirty="0"/>
              <a:t>Motivation Towards Achievement and Success</a:t>
            </a:r>
          </a:p>
        </p:txBody>
      </p:sp>
      <p:sp>
        <p:nvSpPr>
          <p:cNvPr id="3" name="Content Placeholder 2">
            <a:extLst>
              <a:ext uri="{FF2B5EF4-FFF2-40B4-BE49-F238E27FC236}">
                <a16:creationId xmlns:a16="http://schemas.microsoft.com/office/drawing/2014/main" id="{3DD7A364-F999-9146-43DC-83F655C74FDA}"/>
              </a:ext>
            </a:extLst>
          </p:cNvPr>
          <p:cNvSpPr>
            <a:spLocks noGrp="1"/>
          </p:cNvSpPr>
          <p:nvPr>
            <p:ph idx="1"/>
          </p:nvPr>
        </p:nvSpPr>
        <p:spPr>
          <a:xfrm>
            <a:off x="401781" y="1721214"/>
            <a:ext cx="5403273" cy="4496706"/>
          </a:xfrm>
        </p:spPr>
        <p:txBody>
          <a:bodyPr anchor="ctr">
            <a:noAutofit/>
          </a:bodyPr>
          <a:lstStyle/>
          <a:p>
            <a:r>
              <a:rPr lang="en-US" sz="1800" dirty="0"/>
              <a:t>When a society is driven by the idea of success and personal competitiveness, we have high coefficients on the scale</a:t>
            </a:r>
          </a:p>
          <a:p>
            <a:r>
              <a:rPr lang="en-US" sz="1800" dirty="0"/>
              <a:t>Then we have a desire for a quality of life achieved through understanding and cooperation.</a:t>
            </a:r>
          </a:p>
          <a:p>
            <a:r>
              <a:rPr lang="en-US" sz="1800" dirty="0"/>
              <a:t>Germany has 66, which shows high goal-setting and determination, for everything from early childhood. </a:t>
            </a:r>
          </a:p>
          <a:p>
            <a:r>
              <a:rPr lang="en-US" sz="1800" dirty="0"/>
              <a:t>Great Britain is also with 66. </a:t>
            </a:r>
          </a:p>
          <a:p>
            <a:r>
              <a:rPr lang="en-US" sz="1800" dirty="0"/>
              <a:t>The modesty they are known for belies expectations, but this nation has the motivation and clear vision of professional success and ambition (The Culture Factor Group, 2023).</a:t>
            </a:r>
          </a:p>
        </p:txBody>
      </p:sp>
    </p:spTree>
    <p:extLst>
      <p:ext uri="{BB962C8B-B14F-4D97-AF65-F5344CB8AC3E}">
        <p14:creationId xmlns:p14="http://schemas.microsoft.com/office/powerpoint/2010/main" val="9326646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2B90D4B-2C5A-D602-A167-4B11F672B7BE}"/>
              </a:ext>
            </a:extLst>
          </p:cNvPr>
          <p:cNvSpPr>
            <a:spLocks noGrp="1"/>
          </p:cNvSpPr>
          <p:nvPr>
            <p:ph type="title"/>
          </p:nvPr>
        </p:nvSpPr>
        <p:spPr>
          <a:xfrm>
            <a:off x="1383564" y="348865"/>
            <a:ext cx="9718111" cy="1576446"/>
          </a:xfrm>
        </p:spPr>
        <p:txBody>
          <a:bodyPr anchor="ctr">
            <a:normAutofit/>
          </a:bodyPr>
          <a:lstStyle/>
          <a:p>
            <a:r>
              <a:rPr lang="en-US" sz="4000">
                <a:solidFill>
                  <a:srgbClr val="FFFFFF"/>
                </a:solidFill>
              </a:rPr>
              <a:t>Long Term Orientation </a:t>
            </a:r>
          </a:p>
        </p:txBody>
      </p:sp>
      <p:graphicFrame>
        <p:nvGraphicFramePr>
          <p:cNvPr id="5" name="Content Placeholder 2">
            <a:extLst>
              <a:ext uri="{FF2B5EF4-FFF2-40B4-BE49-F238E27FC236}">
                <a16:creationId xmlns:a16="http://schemas.microsoft.com/office/drawing/2014/main" id="{C5AF8C4D-9EAE-CA39-2D5E-A4D0A89D3C82}"/>
              </a:ext>
            </a:extLst>
          </p:cNvPr>
          <p:cNvGraphicFramePr>
            <a:graphicFrameLocks noGrp="1"/>
          </p:cNvGraphicFramePr>
          <p:nvPr>
            <p:ph idx="1"/>
            <p:extLst>
              <p:ext uri="{D42A27DB-BD31-4B8C-83A1-F6EECF244321}">
                <p14:modId xmlns:p14="http://schemas.microsoft.com/office/powerpoint/2010/main" val="541000361"/>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941525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5C3DC-E202-FD18-61C3-D4D98C8280DD}"/>
              </a:ext>
            </a:extLst>
          </p:cNvPr>
          <p:cNvSpPr>
            <a:spLocks noGrp="1"/>
          </p:cNvSpPr>
          <p:nvPr>
            <p:ph type="title"/>
          </p:nvPr>
        </p:nvSpPr>
        <p:spPr>
          <a:xfrm>
            <a:off x="838200" y="365125"/>
            <a:ext cx="10515600" cy="549275"/>
          </a:xfrm>
        </p:spPr>
        <p:txBody>
          <a:bodyPr>
            <a:normAutofit/>
          </a:bodyPr>
          <a:lstStyle/>
          <a:p>
            <a:pPr algn="ctr"/>
            <a:r>
              <a:rPr lang="en-US" sz="2800"/>
              <a:t>Indulgence</a:t>
            </a:r>
            <a:endParaRPr lang="en-US" sz="2800" dirty="0"/>
          </a:p>
        </p:txBody>
      </p:sp>
      <p:graphicFrame>
        <p:nvGraphicFramePr>
          <p:cNvPr id="5" name="Content Placeholder 2">
            <a:extLst>
              <a:ext uri="{FF2B5EF4-FFF2-40B4-BE49-F238E27FC236}">
                <a16:creationId xmlns:a16="http://schemas.microsoft.com/office/drawing/2014/main" id="{CAFB9929-1003-70A6-B72F-C08B8AA6568F}"/>
              </a:ext>
            </a:extLst>
          </p:cNvPr>
          <p:cNvGraphicFramePr>
            <a:graphicFrameLocks noGrp="1"/>
          </p:cNvGraphicFramePr>
          <p:nvPr>
            <p:ph idx="1"/>
            <p:extLst>
              <p:ext uri="{D42A27DB-BD31-4B8C-83A1-F6EECF244321}">
                <p14:modId xmlns:p14="http://schemas.microsoft.com/office/powerpoint/2010/main" val="1660171225"/>
              </p:ext>
            </p:extLst>
          </p:nvPr>
        </p:nvGraphicFramePr>
        <p:xfrm>
          <a:off x="644769" y="732692"/>
          <a:ext cx="10832123" cy="55039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descr="A red and yellow flag&#10;&#10;Description automatically generated">
            <a:extLst>
              <a:ext uri="{FF2B5EF4-FFF2-40B4-BE49-F238E27FC236}">
                <a16:creationId xmlns:a16="http://schemas.microsoft.com/office/drawing/2014/main" id="{E11D04A1-180D-7DA3-FDF6-80DF492C872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37507" y="1459522"/>
            <a:ext cx="1636416" cy="1805355"/>
          </a:xfrm>
          <a:prstGeom prst="rect">
            <a:avLst/>
          </a:prstGeom>
        </p:spPr>
      </p:pic>
      <p:pic>
        <p:nvPicPr>
          <p:cNvPr id="4" name="Picture 3" descr="A red white and blue flag&#10;&#10;Description automatically generated">
            <a:extLst>
              <a:ext uri="{FF2B5EF4-FFF2-40B4-BE49-F238E27FC236}">
                <a16:creationId xmlns:a16="http://schemas.microsoft.com/office/drawing/2014/main" id="{88A65B1A-04C8-3025-9359-5DBA5CB5C200}"/>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45966" y="3991707"/>
            <a:ext cx="1419497" cy="1336432"/>
          </a:xfrm>
          <a:prstGeom prst="rect">
            <a:avLst/>
          </a:prstGeom>
        </p:spPr>
      </p:pic>
    </p:spTree>
    <p:extLst>
      <p:ext uri="{BB962C8B-B14F-4D97-AF65-F5344CB8AC3E}">
        <p14:creationId xmlns:p14="http://schemas.microsoft.com/office/powerpoint/2010/main" val="26243109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924B3F-08F2-4AE0-7C35-48753AE5BA18}"/>
              </a:ext>
            </a:extLst>
          </p:cNvPr>
          <p:cNvSpPr>
            <a:spLocks noGrp="1"/>
          </p:cNvSpPr>
          <p:nvPr>
            <p:ph type="title"/>
          </p:nvPr>
        </p:nvSpPr>
        <p:spPr>
          <a:xfrm>
            <a:off x="1371599" y="294538"/>
            <a:ext cx="9895951" cy="1033669"/>
          </a:xfrm>
        </p:spPr>
        <p:txBody>
          <a:bodyPr>
            <a:normAutofit/>
          </a:bodyPr>
          <a:lstStyle/>
          <a:p>
            <a:r>
              <a:rPr lang="en-US" sz="3400">
                <a:solidFill>
                  <a:srgbClr val="FFFFFF"/>
                </a:solidFill>
              </a:rPr>
              <a:t>Recommendation for successful business and strategies</a:t>
            </a:r>
          </a:p>
        </p:txBody>
      </p:sp>
      <p:sp>
        <p:nvSpPr>
          <p:cNvPr id="27" name="Content Placeholder 2">
            <a:extLst>
              <a:ext uri="{FF2B5EF4-FFF2-40B4-BE49-F238E27FC236}">
                <a16:creationId xmlns:a16="http://schemas.microsoft.com/office/drawing/2014/main" id="{0CC1B28F-AF1B-2B04-CBCE-93526018FD2A}"/>
              </a:ext>
            </a:extLst>
          </p:cNvPr>
          <p:cNvSpPr>
            <a:spLocks noGrp="1"/>
          </p:cNvSpPr>
          <p:nvPr>
            <p:ph idx="1"/>
          </p:nvPr>
        </p:nvSpPr>
        <p:spPr>
          <a:xfrm>
            <a:off x="587829" y="1891970"/>
            <a:ext cx="11070771" cy="4109585"/>
          </a:xfrm>
        </p:spPr>
        <p:txBody>
          <a:bodyPr anchor="ctr">
            <a:normAutofit/>
          </a:bodyPr>
          <a:lstStyle/>
          <a:p>
            <a:pPr marL="0" indent="0">
              <a:buNone/>
            </a:pPr>
            <a:r>
              <a:rPr lang="en-US" sz="2400" dirty="0"/>
              <a:t>Harrods' success in Germany will depend on a variety of factors, including its ability to adapt to the unique cultural, economic and competitive dynamics of the German market. Here are some considerations:</a:t>
            </a:r>
          </a:p>
          <a:p>
            <a:r>
              <a:rPr lang="en-US" sz="2400" dirty="0"/>
              <a:t>Market research, localization and brand loyalty (Czinkota &amp; Rankainen, 2007)</a:t>
            </a:r>
          </a:p>
          <a:p>
            <a:r>
              <a:rPr lang="en-US" sz="2400" dirty="0"/>
              <a:t>Competition</a:t>
            </a:r>
          </a:p>
          <a:p>
            <a:r>
              <a:rPr lang="en-US" sz="2400" dirty="0"/>
              <a:t>Local expertise</a:t>
            </a:r>
          </a:p>
          <a:p>
            <a:r>
              <a:rPr lang="en-US" sz="2400" dirty="0"/>
              <a:t>Economic factors</a:t>
            </a:r>
          </a:p>
          <a:p>
            <a:r>
              <a:rPr lang="en-US" sz="2400" dirty="0"/>
              <a:t>Regulatory and Legal Considerations</a:t>
            </a:r>
          </a:p>
        </p:txBody>
      </p:sp>
    </p:spTree>
    <p:extLst>
      <p:ext uri="{BB962C8B-B14F-4D97-AF65-F5344CB8AC3E}">
        <p14:creationId xmlns:p14="http://schemas.microsoft.com/office/powerpoint/2010/main" val="32663126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C46336-1A96-D51D-A7C2-62EC3372232D}"/>
              </a:ext>
            </a:extLst>
          </p:cNvPr>
          <p:cNvSpPr>
            <a:spLocks noGrp="1"/>
          </p:cNvSpPr>
          <p:nvPr>
            <p:ph type="title"/>
          </p:nvPr>
        </p:nvSpPr>
        <p:spPr>
          <a:xfrm>
            <a:off x="1371599" y="294538"/>
            <a:ext cx="9895951" cy="1033669"/>
          </a:xfrm>
        </p:spPr>
        <p:txBody>
          <a:bodyPr>
            <a:normAutofit/>
          </a:bodyPr>
          <a:lstStyle/>
          <a:p>
            <a:r>
              <a:rPr lang="en-US" sz="4000">
                <a:solidFill>
                  <a:srgbClr val="FFFFFF"/>
                </a:solidFill>
              </a:rPr>
              <a:t>References</a:t>
            </a:r>
          </a:p>
        </p:txBody>
      </p:sp>
      <p:sp>
        <p:nvSpPr>
          <p:cNvPr id="5" name="Content Placeholder 4">
            <a:extLst>
              <a:ext uri="{FF2B5EF4-FFF2-40B4-BE49-F238E27FC236}">
                <a16:creationId xmlns:a16="http://schemas.microsoft.com/office/drawing/2014/main" id="{BDBA5BD4-B3BC-EAD7-18AA-4A295DA32CB7}"/>
              </a:ext>
            </a:extLst>
          </p:cNvPr>
          <p:cNvSpPr>
            <a:spLocks noGrp="1"/>
          </p:cNvSpPr>
          <p:nvPr>
            <p:ph idx="1"/>
          </p:nvPr>
        </p:nvSpPr>
        <p:spPr>
          <a:xfrm>
            <a:off x="459350" y="1940481"/>
            <a:ext cx="11313549" cy="4940717"/>
          </a:xfrm>
        </p:spPr>
        <p:txBody>
          <a:bodyPr anchor="ctr">
            <a:normAutofit fontScale="92500" lnSpcReduction="10000"/>
          </a:bodyPr>
          <a:lstStyle/>
          <a:p>
            <a:pPr marL="0" marR="0" indent="0">
              <a:spcBef>
                <a:spcPts val="0"/>
              </a:spcBef>
              <a:spcAft>
                <a:spcPts val="800"/>
              </a:spcAft>
              <a:buNone/>
            </a:pPr>
            <a:r>
              <a:rPr lang="en-US" sz="1400" dirty="0">
                <a:effectLst/>
                <a:latin typeface="Calibri" panose="020F0502020204030204" pitchFamily="34" charset="0"/>
                <a:ea typeface="Calibri" panose="020F0502020204030204" pitchFamily="34" charset="0"/>
                <a:cs typeface="Times New Roman" panose="02020603050405020304" pitchFamily="18" charset="0"/>
              </a:rPr>
              <a:t>Al-Alawi, A. and </a:t>
            </a:r>
            <a:r>
              <a:rPr lang="en-US" sz="1400" dirty="0" err="1">
                <a:effectLst/>
                <a:latin typeface="Calibri" panose="020F0502020204030204" pitchFamily="34" charset="0"/>
                <a:ea typeface="Calibri" panose="020F0502020204030204" pitchFamily="34" charset="0"/>
                <a:cs typeface="Times New Roman" panose="02020603050405020304" pitchFamily="18" charset="0"/>
              </a:rPr>
              <a:t>Alkhodari</a:t>
            </a:r>
            <a:r>
              <a:rPr lang="en-US" sz="1400" dirty="0">
                <a:effectLst/>
                <a:latin typeface="Calibri" panose="020F0502020204030204" pitchFamily="34" charset="0"/>
                <a:ea typeface="Calibri" panose="020F0502020204030204" pitchFamily="34" charset="0"/>
                <a:cs typeface="Times New Roman" panose="02020603050405020304" pitchFamily="18" charset="0"/>
              </a:rPr>
              <a:t>, H.J., 2016. Cross-cultural differences in managing businesses: applying Hofstede cultural analysis in Germany, Canada, South Korea and Morocco. Elixir International Business Management, 95(2016), pp.40855-40861.</a:t>
            </a:r>
          </a:p>
          <a:p>
            <a:pPr marL="0" marR="0" indent="0">
              <a:spcBef>
                <a:spcPts val="0"/>
              </a:spcBef>
              <a:spcAft>
                <a:spcPts val="800"/>
              </a:spcAft>
              <a:buNone/>
            </a:pPr>
            <a:r>
              <a:rPr lang="en-US" sz="1400" dirty="0">
                <a:effectLst/>
                <a:latin typeface="Calibri" panose="020F0502020204030204" pitchFamily="34" charset="0"/>
                <a:ea typeface="Calibri" panose="020F0502020204030204" pitchFamily="34" charset="0"/>
                <a:cs typeface="Times New Roman" panose="02020603050405020304" pitchFamily="18" charset="0"/>
              </a:rPr>
              <a:t>Alux.com, 2017. 15 Things You Didn't Know About HARRODS.  </a:t>
            </a:r>
            <a:br>
              <a:rPr lang="en-US" sz="1400" dirty="0">
                <a:effectLst/>
                <a:latin typeface="Calibri" panose="020F0502020204030204" pitchFamily="34" charset="0"/>
                <a:ea typeface="Calibri" panose="020F0502020204030204" pitchFamily="34" charset="0"/>
                <a:cs typeface="Times New Roman" panose="02020603050405020304" pitchFamily="18" charset="0"/>
              </a:rPr>
            </a:br>
            <a:r>
              <a:rPr lang="en-US" sz="1400" dirty="0">
                <a:effectLst/>
                <a:latin typeface="Calibri" panose="020F0502020204030204" pitchFamily="34" charset="0"/>
                <a:ea typeface="Calibri" panose="020F0502020204030204" pitchFamily="34" charset="0"/>
                <a:cs typeface="Times New Roman" panose="02020603050405020304" pitchFamily="18" charset="0"/>
              </a:rPr>
              <a:t>Available at: https://www.youtube.com/watch?v=rVw9hnEQhGg</a:t>
            </a:r>
            <a:br>
              <a:rPr lang="en-US" sz="1400" dirty="0">
                <a:effectLst/>
                <a:latin typeface="Calibri" panose="020F0502020204030204" pitchFamily="34" charset="0"/>
                <a:ea typeface="Calibri" panose="020F0502020204030204" pitchFamily="34" charset="0"/>
                <a:cs typeface="Times New Roman" panose="02020603050405020304" pitchFamily="18" charset="0"/>
              </a:rPr>
            </a:br>
            <a:r>
              <a:rPr lang="en-US" sz="1400" dirty="0">
                <a:effectLst/>
                <a:latin typeface="Calibri" panose="020F0502020204030204" pitchFamily="34" charset="0"/>
                <a:ea typeface="Calibri" panose="020F0502020204030204" pitchFamily="34" charset="0"/>
                <a:cs typeface="Times New Roman" panose="02020603050405020304" pitchFamily="18" charset="0"/>
              </a:rPr>
              <a:t>(Accessed 08 11 2023).</a:t>
            </a:r>
          </a:p>
          <a:p>
            <a:pPr marL="0" marR="0" indent="0">
              <a:spcBef>
                <a:spcPts val="0"/>
              </a:spcBef>
              <a:spcAft>
                <a:spcPts val="800"/>
              </a:spcAft>
              <a:buNone/>
            </a:pPr>
            <a:r>
              <a:rPr lang="en-US" sz="1400" dirty="0">
                <a:effectLst/>
                <a:latin typeface="Calibri" panose="020F0502020204030204" pitchFamily="34" charset="0"/>
                <a:ea typeface="Calibri" panose="020F0502020204030204" pitchFamily="34" charset="0"/>
                <a:cs typeface="Times New Roman" panose="02020603050405020304" pitchFamily="18" charset="0"/>
              </a:rPr>
              <a:t>Czinkota, M. R., &amp; </a:t>
            </a:r>
            <a:r>
              <a:rPr lang="en-US" sz="1400" dirty="0" err="1">
                <a:effectLst/>
                <a:latin typeface="Calibri" panose="020F0502020204030204" pitchFamily="34" charset="0"/>
                <a:ea typeface="Calibri" panose="020F0502020204030204" pitchFamily="34" charset="0"/>
                <a:cs typeface="Times New Roman" panose="02020603050405020304" pitchFamily="18" charset="0"/>
              </a:rPr>
              <a:t>Ronkainen</a:t>
            </a:r>
            <a:r>
              <a:rPr lang="en-US" sz="1400" dirty="0">
                <a:effectLst/>
                <a:latin typeface="Calibri" panose="020F0502020204030204" pitchFamily="34" charset="0"/>
                <a:ea typeface="Calibri" panose="020F0502020204030204" pitchFamily="34" charset="0"/>
                <a:cs typeface="Times New Roman" panose="02020603050405020304" pitchFamily="18" charset="0"/>
              </a:rPr>
              <a:t>, I. A. (2007). International Business: The Challenges of Globalization. John Wiley &amp; Sons.</a:t>
            </a:r>
          </a:p>
          <a:p>
            <a:pPr marL="0" marR="0" indent="0">
              <a:spcBef>
                <a:spcPts val="0"/>
              </a:spcBef>
              <a:spcAft>
                <a:spcPts val="800"/>
              </a:spcAft>
              <a:buNone/>
            </a:pPr>
            <a:r>
              <a:rPr lang="en-US" sz="1400" dirty="0" err="1">
                <a:effectLst/>
                <a:latin typeface="Calibri" panose="020F0502020204030204" pitchFamily="34" charset="0"/>
                <a:ea typeface="Calibri" panose="020F0502020204030204" pitchFamily="34" charset="0"/>
                <a:cs typeface="Times New Roman" panose="02020603050405020304" pitchFamily="18" charset="0"/>
              </a:rPr>
              <a:t>Destatis</a:t>
            </a:r>
            <a:r>
              <a:rPr lang="en-US" sz="1400" dirty="0">
                <a:effectLst/>
                <a:latin typeface="Calibri" panose="020F0502020204030204" pitchFamily="34" charset="0"/>
                <a:ea typeface="Calibri" panose="020F0502020204030204" pitchFamily="34" charset="0"/>
                <a:cs typeface="Times New Roman" panose="02020603050405020304" pitchFamily="18" charset="0"/>
              </a:rPr>
              <a:t>, 2023. Current population - Population by nationality and sex (quarterly figures).  </a:t>
            </a:r>
            <a:br>
              <a:rPr lang="en-US" sz="1400" dirty="0">
                <a:effectLst/>
                <a:latin typeface="Calibri" panose="020F0502020204030204" pitchFamily="34" charset="0"/>
                <a:ea typeface="Calibri" panose="020F0502020204030204" pitchFamily="34" charset="0"/>
                <a:cs typeface="Times New Roman" panose="02020603050405020304" pitchFamily="18" charset="0"/>
              </a:rPr>
            </a:br>
            <a:r>
              <a:rPr lang="en-US" sz="1400" dirty="0">
                <a:effectLst/>
                <a:latin typeface="Calibri" panose="020F0502020204030204" pitchFamily="34" charset="0"/>
                <a:ea typeface="Calibri" panose="020F0502020204030204" pitchFamily="34" charset="0"/>
                <a:cs typeface="Times New Roman" panose="02020603050405020304" pitchFamily="18" charset="0"/>
              </a:rPr>
              <a:t>Available at: https://www.destatis.de/EN/Themes/Society-Environment/Population/Current-Population/Tables/liste-current-population.html#651244</a:t>
            </a:r>
            <a:br>
              <a:rPr lang="en-US" sz="1400" dirty="0">
                <a:effectLst/>
                <a:latin typeface="Calibri" panose="020F0502020204030204" pitchFamily="34" charset="0"/>
                <a:ea typeface="Calibri" panose="020F0502020204030204" pitchFamily="34" charset="0"/>
                <a:cs typeface="Times New Roman" panose="02020603050405020304" pitchFamily="18" charset="0"/>
              </a:rPr>
            </a:br>
            <a:r>
              <a:rPr lang="en-US" sz="1400" dirty="0">
                <a:effectLst/>
                <a:latin typeface="Calibri" panose="020F0502020204030204" pitchFamily="34" charset="0"/>
                <a:ea typeface="Calibri" panose="020F0502020204030204" pitchFamily="34" charset="0"/>
                <a:cs typeface="Times New Roman" panose="02020603050405020304" pitchFamily="18" charset="0"/>
              </a:rPr>
              <a:t>(Accessed 10 11 2023).</a:t>
            </a:r>
          </a:p>
          <a:p>
            <a:pPr marL="0" marR="0" indent="0">
              <a:spcBef>
                <a:spcPts val="0"/>
              </a:spcBef>
              <a:spcAft>
                <a:spcPts val="800"/>
              </a:spcAft>
              <a:buNone/>
            </a:pPr>
            <a:r>
              <a:rPr lang="en-US" sz="1400" dirty="0">
                <a:effectLst/>
                <a:latin typeface="Calibri" panose="020F0502020204030204" pitchFamily="34" charset="0"/>
                <a:ea typeface="Calibri" panose="020F0502020204030204" pitchFamily="34" charset="0"/>
                <a:cs typeface="Times New Roman" panose="02020603050405020304" pitchFamily="18" charset="0"/>
              </a:rPr>
              <a:t>Deutschland.de, 2023. Why is the German economy so strong? </a:t>
            </a:r>
            <a:br>
              <a:rPr lang="en-US" sz="1400" dirty="0">
                <a:effectLst/>
                <a:latin typeface="Calibri" panose="020F0502020204030204" pitchFamily="34" charset="0"/>
                <a:ea typeface="Calibri" panose="020F0502020204030204" pitchFamily="34" charset="0"/>
                <a:cs typeface="Times New Roman" panose="02020603050405020304" pitchFamily="18" charset="0"/>
              </a:rPr>
            </a:br>
            <a:r>
              <a:rPr lang="en-US" sz="1400" dirty="0">
                <a:effectLst/>
                <a:latin typeface="Calibri" panose="020F0502020204030204" pitchFamily="34" charset="0"/>
                <a:ea typeface="Calibri" panose="020F0502020204030204" pitchFamily="34" charset="0"/>
                <a:cs typeface="Times New Roman" panose="02020603050405020304" pitchFamily="18" charset="0"/>
              </a:rPr>
              <a:t>Available at: https://www.deutschland.de/en/topic/business/why-is-the-german-economy-so-strong-seven-reasons</a:t>
            </a:r>
            <a:br>
              <a:rPr lang="en-US" sz="1400" dirty="0">
                <a:effectLst/>
                <a:latin typeface="Calibri" panose="020F0502020204030204" pitchFamily="34" charset="0"/>
                <a:ea typeface="Calibri" panose="020F0502020204030204" pitchFamily="34" charset="0"/>
                <a:cs typeface="Times New Roman" panose="02020603050405020304" pitchFamily="18" charset="0"/>
              </a:rPr>
            </a:br>
            <a:r>
              <a:rPr lang="en-US" sz="1400" dirty="0">
                <a:effectLst/>
                <a:latin typeface="Calibri" panose="020F0502020204030204" pitchFamily="34" charset="0"/>
                <a:ea typeface="Calibri" panose="020F0502020204030204" pitchFamily="34" charset="0"/>
                <a:cs typeface="Times New Roman" panose="02020603050405020304" pitchFamily="18" charset="0"/>
              </a:rPr>
              <a:t>(Accessed 10 11 2023).</a:t>
            </a:r>
          </a:p>
          <a:p>
            <a:pPr marL="0" marR="0" indent="0">
              <a:spcBef>
                <a:spcPts val="0"/>
              </a:spcBef>
              <a:spcAft>
                <a:spcPts val="800"/>
              </a:spcAft>
              <a:buNone/>
            </a:pPr>
            <a:r>
              <a:rPr lang="en-US" sz="1400" dirty="0">
                <a:effectLst/>
                <a:latin typeface="Calibri" panose="020F0502020204030204" pitchFamily="34" charset="0"/>
                <a:ea typeface="Calibri" panose="020F0502020204030204" pitchFamily="34" charset="0"/>
                <a:cs typeface="Times New Roman" panose="02020603050405020304" pitchFamily="18" charset="0"/>
              </a:rPr>
              <a:t>Expatrio, 2023. Starting a Business in Germany. </a:t>
            </a:r>
            <a:br>
              <a:rPr lang="en-US" sz="1400" dirty="0">
                <a:effectLst/>
                <a:latin typeface="Calibri" panose="020F0502020204030204" pitchFamily="34" charset="0"/>
                <a:ea typeface="Calibri" panose="020F0502020204030204" pitchFamily="34" charset="0"/>
                <a:cs typeface="Times New Roman" panose="02020603050405020304" pitchFamily="18" charset="0"/>
              </a:rPr>
            </a:br>
            <a:r>
              <a:rPr lang="en-US" sz="1400" dirty="0">
                <a:effectLst/>
                <a:latin typeface="Calibri" panose="020F0502020204030204" pitchFamily="34" charset="0"/>
                <a:ea typeface="Calibri" panose="020F0502020204030204" pitchFamily="34" charset="0"/>
                <a:cs typeface="Times New Roman" panose="02020603050405020304" pitchFamily="18" charset="0"/>
              </a:rPr>
              <a:t>Available at: https://www.expatrio.com/working-germany/working-germany/starting-business-germany</a:t>
            </a:r>
            <a:br>
              <a:rPr lang="en-US" sz="1400" dirty="0">
                <a:effectLst/>
                <a:latin typeface="Calibri" panose="020F0502020204030204" pitchFamily="34" charset="0"/>
                <a:ea typeface="Calibri" panose="020F0502020204030204" pitchFamily="34" charset="0"/>
                <a:cs typeface="Times New Roman" panose="02020603050405020304" pitchFamily="18" charset="0"/>
              </a:rPr>
            </a:br>
            <a:r>
              <a:rPr lang="en-US" sz="1400" dirty="0">
                <a:effectLst/>
                <a:latin typeface="Calibri" panose="020F0502020204030204" pitchFamily="34" charset="0"/>
                <a:ea typeface="Calibri" panose="020F0502020204030204" pitchFamily="34" charset="0"/>
                <a:cs typeface="Times New Roman" panose="02020603050405020304" pitchFamily="18" charset="0"/>
              </a:rPr>
              <a:t>(Accessed 09 11 2023).</a:t>
            </a:r>
          </a:p>
          <a:p>
            <a:pPr marL="0" marR="0" indent="0">
              <a:spcBef>
                <a:spcPts val="0"/>
              </a:spcBef>
              <a:spcAft>
                <a:spcPts val="800"/>
              </a:spcAft>
              <a:buNone/>
            </a:pPr>
            <a:r>
              <a:rPr lang="en-US" sz="1400" dirty="0">
                <a:effectLst/>
                <a:latin typeface="Calibri" panose="020F0502020204030204" pitchFamily="34" charset="0"/>
                <a:ea typeface="Calibri" panose="020F0502020204030204" pitchFamily="34" charset="0"/>
                <a:cs typeface="Times New Roman" panose="02020603050405020304" pitchFamily="18" charset="0"/>
              </a:rPr>
              <a:t>Glatzer, W. (2015). Patterns of social inequality in Germany. Journal of European Social Policy, 25(3), 227-241.</a:t>
            </a:r>
          </a:p>
          <a:p>
            <a:pPr marL="0" marR="0" indent="0">
              <a:spcBef>
                <a:spcPts val="0"/>
              </a:spcBef>
              <a:spcAft>
                <a:spcPts val="800"/>
              </a:spcAft>
              <a:buNone/>
            </a:pPr>
            <a:r>
              <a:rPr lang="en-US" sz="1400" dirty="0">
                <a:effectLst/>
                <a:latin typeface="Calibri" panose="020F0502020204030204" pitchFamily="34" charset="0"/>
                <a:ea typeface="Calibri" panose="020F0502020204030204" pitchFamily="34" charset="0"/>
                <a:cs typeface="Times New Roman" panose="02020603050405020304" pitchFamily="18" charset="0"/>
              </a:rPr>
              <a:t>Goethe University Frankfurt am Main — Goethe Welcome Centre, 2016. Guide to German culture, customs and etiquette. </a:t>
            </a:r>
            <a:br>
              <a:rPr lang="en-US" sz="1400" dirty="0">
                <a:effectLst/>
                <a:latin typeface="Calibri" panose="020F0502020204030204" pitchFamily="34" charset="0"/>
                <a:ea typeface="Calibri" panose="020F0502020204030204" pitchFamily="34" charset="0"/>
                <a:cs typeface="Times New Roman" panose="02020603050405020304" pitchFamily="18" charset="0"/>
              </a:rPr>
            </a:br>
            <a:r>
              <a:rPr lang="en-US" sz="1400" dirty="0">
                <a:effectLst/>
                <a:latin typeface="Calibri" panose="020F0502020204030204" pitchFamily="34" charset="0"/>
                <a:ea typeface="Calibri" panose="020F0502020204030204" pitchFamily="34" charset="0"/>
                <a:cs typeface="Times New Roman" panose="02020603050405020304" pitchFamily="18" charset="0"/>
              </a:rPr>
              <a:t>Available at: https://www.uni-frankfurt.de/73406529/guide-to-german-culture-costums-and-etiquette_aktualisiert.pdf</a:t>
            </a:r>
            <a:br>
              <a:rPr lang="en-US" sz="1400" dirty="0">
                <a:effectLst/>
                <a:latin typeface="Calibri" panose="020F0502020204030204" pitchFamily="34" charset="0"/>
                <a:ea typeface="Calibri" panose="020F0502020204030204" pitchFamily="34" charset="0"/>
                <a:cs typeface="Times New Roman" panose="02020603050405020304" pitchFamily="18" charset="0"/>
              </a:rPr>
            </a:br>
            <a:r>
              <a:rPr lang="en-US" sz="1400" dirty="0">
                <a:effectLst/>
                <a:latin typeface="Calibri" panose="020F0502020204030204" pitchFamily="34" charset="0"/>
                <a:ea typeface="Calibri" panose="020F0502020204030204" pitchFamily="34" charset="0"/>
                <a:cs typeface="Times New Roman" panose="02020603050405020304" pitchFamily="18" charset="0"/>
              </a:rPr>
              <a:t>(Accessed 10 11 2023).</a:t>
            </a:r>
          </a:p>
          <a:p>
            <a:pPr marL="0" marR="0" indent="0">
              <a:spcBef>
                <a:spcPts val="0"/>
              </a:spcBef>
              <a:spcAft>
                <a:spcPts val="800"/>
              </a:spcAft>
              <a:buNone/>
            </a:pPr>
            <a:r>
              <a:rPr lang="en-US" sz="1400" dirty="0">
                <a:effectLst/>
                <a:latin typeface="Calibri" panose="020F0502020204030204" pitchFamily="34" charset="0"/>
                <a:ea typeface="Calibri" panose="020F0502020204030204" pitchFamily="34" charset="0"/>
                <a:cs typeface="Times New Roman" panose="02020603050405020304" pitchFamily="18" charset="0"/>
              </a:rPr>
              <a:t>Harrod, R., 2017. The Jewel of Knightsbridge: The Origins of the Harrods Empire. First ed. Gloucestershire: The History Press.</a:t>
            </a:r>
          </a:p>
          <a:p>
            <a:pPr marL="0" marR="0" indent="0">
              <a:spcBef>
                <a:spcPts val="0"/>
              </a:spcBef>
              <a:spcAft>
                <a:spcPts val="800"/>
              </a:spcAft>
              <a:buNone/>
            </a:pPr>
            <a:r>
              <a:rPr lang="en-US" sz="1400" dirty="0">
                <a:effectLst/>
                <a:latin typeface="Calibri" panose="020F0502020204030204" pitchFamily="34" charset="0"/>
                <a:ea typeface="Calibri" panose="020F0502020204030204" pitchFamily="34" charset="0"/>
                <a:cs typeface="Times New Roman" panose="02020603050405020304" pitchFamily="18" charset="0"/>
              </a:rPr>
              <a:t>Harrods, 2023. Our History &amp; Belief. </a:t>
            </a:r>
            <a:br>
              <a:rPr lang="en-US" sz="1400" dirty="0">
                <a:effectLst/>
                <a:latin typeface="Calibri" panose="020F0502020204030204" pitchFamily="34" charset="0"/>
                <a:ea typeface="Calibri" panose="020F0502020204030204" pitchFamily="34" charset="0"/>
                <a:cs typeface="Times New Roman" panose="02020603050405020304" pitchFamily="18" charset="0"/>
              </a:rPr>
            </a:br>
            <a:r>
              <a:rPr lang="en-US" sz="1400" dirty="0">
                <a:effectLst/>
                <a:latin typeface="Calibri" panose="020F0502020204030204" pitchFamily="34" charset="0"/>
                <a:ea typeface="Calibri" panose="020F0502020204030204" pitchFamily="34" charset="0"/>
                <a:cs typeface="Times New Roman" panose="02020603050405020304" pitchFamily="18" charset="0"/>
              </a:rPr>
              <a:t>Available at: https://www.harrodscareers.com/uniquely-you-together-harrods</a:t>
            </a:r>
            <a:br>
              <a:rPr lang="en-US" sz="1400" dirty="0">
                <a:effectLst/>
                <a:latin typeface="Calibri" panose="020F0502020204030204" pitchFamily="34" charset="0"/>
                <a:ea typeface="Calibri" panose="020F0502020204030204" pitchFamily="34" charset="0"/>
                <a:cs typeface="Times New Roman" panose="02020603050405020304" pitchFamily="18" charset="0"/>
              </a:rPr>
            </a:br>
            <a:r>
              <a:rPr lang="en-US" sz="1400" dirty="0">
                <a:effectLst/>
                <a:latin typeface="Calibri" panose="020F0502020204030204" pitchFamily="34" charset="0"/>
                <a:ea typeface="Calibri" panose="020F0502020204030204" pitchFamily="34" charset="0"/>
                <a:cs typeface="Times New Roman" panose="02020603050405020304" pitchFamily="18" charset="0"/>
              </a:rPr>
              <a:t>(Accessed 08 11 2023).</a:t>
            </a:r>
          </a:p>
          <a:p>
            <a:pPr marL="0" marR="0" indent="0">
              <a:spcBef>
                <a:spcPts val="0"/>
              </a:spcBef>
              <a:spcAft>
                <a:spcPts val="800"/>
              </a:spcAft>
              <a:buNone/>
            </a:pP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1400" dirty="0"/>
          </a:p>
        </p:txBody>
      </p:sp>
    </p:spTree>
    <p:extLst>
      <p:ext uri="{BB962C8B-B14F-4D97-AF65-F5344CB8AC3E}">
        <p14:creationId xmlns:p14="http://schemas.microsoft.com/office/powerpoint/2010/main" val="38866019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44BEB2-E44D-3736-6115-ED69FB52737E}"/>
              </a:ext>
            </a:extLst>
          </p:cNvPr>
          <p:cNvSpPr>
            <a:spLocks noGrp="1"/>
          </p:cNvSpPr>
          <p:nvPr>
            <p:ph type="title"/>
          </p:nvPr>
        </p:nvSpPr>
        <p:spPr>
          <a:xfrm>
            <a:off x="1371599" y="294538"/>
            <a:ext cx="9895951" cy="1033669"/>
          </a:xfrm>
        </p:spPr>
        <p:txBody>
          <a:bodyPr>
            <a:normAutofit/>
          </a:bodyPr>
          <a:lstStyle/>
          <a:p>
            <a:r>
              <a:rPr lang="en-US" sz="4000">
                <a:solidFill>
                  <a:srgbClr val="FFFFFF"/>
                </a:solidFill>
              </a:rPr>
              <a:t>References</a:t>
            </a:r>
          </a:p>
        </p:txBody>
      </p:sp>
      <p:sp>
        <p:nvSpPr>
          <p:cNvPr id="3" name="Content Placeholder 2">
            <a:extLst>
              <a:ext uri="{FF2B5EF4-FFF2-40B4-BE49-F238E27FC236}">
                <a16:creationId xmlns:a16="http://schemas.microsoft.com/office/drawing/2014/main" id="{78C6D16D-8C5B-722A-6212-91181D976666}"/>
              </a:ext>
            </a:extLst>
          </p:cNvPr>
          <p:cNvSpPr>
            <a:spLocks noGrp="1"/>
          </p:cNvSpPr>
          <p:nvPr>
            <p:ph idx="1"/>
          </p:nvPr>
        </p:nvSpPr>
        <p:spPr>
          <a:xfrm>
            <a:off x="291191" y="2022231"/>
            <a:ext cx="11467055" cy="4841985"/>
          </a:xfrm>
        </p:spPr>
        <p:txBody>
          <a:bodyPr anchor="ctr">
            <a:normAutofit fontScale="85000" lnSpcReduction="20000"/>
          </a:bodyPr>
          <a:lstStyle/>
          <a:p>
            <a:pPr marL="0" marR="0" indent="0">
              <a:spcBef>
                <a:spcPts val="0"/>
              </a:spcBef>
              <a:spcAft>
                <a:spcPts val="800"/>
              </a:spcAft>
              <a:buNone/>
            </a:pPr>
            <a:r>
              <a:rPr lang="en-GB" sz="1500" dirty="0">
                <a:effectLst/>
                <a:latin typeface="Calibri" panose="020F0502020204030204" pitchFamily="34" charset="0"/>
                <a:ea typeface="Calibri" panose="020F0502020204030204" pitchFamily="34" charset="0"/>
                <a:cs typeface="Arial" panose="020B0604020202020204" pitchFamily="34" charset="0"/>
              </a:rPr>
              <a:t>Hooker, J., 2012. Cultural differences in business communication. </a:t>
            </a:r>
            <a:r>
              <a:rPr lang="en-GB" sz="1500" i="1" dirty="0">
                <a:effectLst/>
                <a:latin typeface="Calibri" panose="020F0502020204030204" pitchFamily="34" charset="0"/>
                <a:ea typeface="Calibri" panose="020F0502020204030204" pitchFamily="34" charset="0"/>
                <a:cs typeface="Arial" panose="020B0604020202020204" pitchFamily="34" charset="0"/>
              </a:rPr>
              <a:t>The Handbook of Intercultural Discourse and Communication</a:t>
            </a:r>
            <a:r>
              <a:rPr lang="en-GB" sz="1500" dirty="0">
                <a:effectLst/>
                <a:latin typeface="Calibri" panose="020F0502020204030204" pitchFamily="34" charset="0"/>
                <a:ea typeface="Calibri" panose="020F0502020204030204" pitchFamily="34" charset="0"/>
                <a:cs typeface="Arial" panose="020B0604020202020204" pitchFamily="34" charset="0"/>
              </a:rPr>
              <a:t>, pp.389-407.</a:t>
            </a:r>
            <a:endParaRPr lang="en-US" sz="15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spcBef>
                <a:spcPts val="0"/>
              </a:spcBef>
              <a:spcAft>
                <a:spcPts val="800"/>
              </a:spcAft>
              <a:buNone/>
            </a:pPr>
            <a:r>
              <a:rPr lang="en-US" sz="1500" dirty="0">
                <a:effectLst/>
                <a:latin typeface="Calibri" panose="020F0502020204030204" pitchFamily="34" charset="0"/>
                <a:ea typeface="Calibri" panose="020F0502020204030204" pitchFamily="34" charset="0"/>
                <a:cs typeface="Times New Roman" panose="02020603050405020304" pitchFamily="18" charset="0"/>
              </a:rPr>
              <a:t>Howell, B., 2022. </a:t>
            </a:r>
            <a:r>
              <a:rPr lang="en-US" sz="1500" i="1" dirty="0">
                <a:effectLst/>
                <a:latin typeface="Calibri" panose="020F0502020204030204" pitchFamily="34" charset="0"/>
                <a:ea typeface="Calibri" panose="020F0502020204030204" pitchFamily="34" charset="0"/>
                <a:cs typeface="Times New Roman" panose="02020603050405020304" pitchFamily="18" charset="0"/>
              </a:rPr>
              <a:t>21 Things to Know Before Moving to Germany. </a:t>
            </a:r>
            <a:br>
              <a:rPr lang="en-US" sz="1500" dirty="0">
                <a:effectLst/>
                <a:latin typeface="Calibri" panose="020F0502020204030204" pitchFamily="34" charset="0"/>
                <a:ea typeface="Calibri" panose="020F0502020204030204" pitchFamily="34" charset="0"/>
                <a:cs typeface="Times New Roman" panose="02020603050405020304" pitchFamily="18" charset="0"/>
              </a:rPr>
            </a:br>
            <a:r>
              <a:rPr lang="en-US" sz="1500" dirty="0">
                <a:effectLst/>
                <a:latin typeface="Calibri" panose="020F0502020204030204" pitchFamily="34" charset="0"/>
                <a:ea typeface="Calibri" panose="020F0502020204030204" pitchFamily="34" charset="0"/>
                <a:cs typeface="Times New Roman" panose="02020603050405020304" pitchFamily="18" charset="0"/>
              </a:rPr>
              <a:t>Available at: https://www.movehub.com/uk/moving-abroad/germany/things-to-know/</a:t>
            </a:r>
            <a:br>
              <a:rPr lang="en-US" sz="1500" dirty="0">
                <a:effectLst/>
                <a:latin typeface="Calibri" panose="020F0502020204030204" pitchFamily="34" charset="0"/>
                <a:ea typeface="Calibri" panose="020F0502020204030204" pitchFamily="34" charset="0"/>
                <a:cs typeface="Times New Roman" panose="02020603050405020304" pitchFamily="18" charset="0"/>
              </a:rPr>
            </a:br>
            <a:r>
              <a:rPr lang="en-US" sz="1500" dirty="0">
                <a:effectLst/>
                <a:latin typeface="Calibri" panose="020F0502020204030204" pitchFamily="34" charset="0"/>
                <a:ea typeface="Calibri" panose="020F0502020204030204" pitchFamily="34" charset="0"/>
                <a:cs typeface="Times New Roman" panose="02020603050405020304" pitchFamily="18" charset="0"/>
              </a:rPr>
              <a:t>(Accessed 09 11 2023).</a:t>
            </a:r>
          </a:p>
          <a:p>
            <a:pPr marL="0" marR="0" indent="0">
              <a:spcBef>
                <a:spcPts val="0"/>
              </a:spcBef>
              <a:spcAft>
                <a:spcPts val="800"/>
              </a:spcAft>
              <a:buNone/>
            </a:pPr>
            <a:r>
              <a:rPr lang="en-US" sz="1500" dirty="0">
                <a:effectLst/>
                <a:latin typeface="Calibri" panose="020F0502020204030204" pitchFamily="34" charset="0"/>
                <a:ea typeface="Calibri" panose="020F0502020204030204" pitchFamily="34" charset="0"/>
                <a:cs typeface="Times New Roman" panose="02020603050405020304" pitchFamily="18" charset="0"/>
              </a:rPr>
              <a:t>KPMG, 2023. </a:t>
            </a:r>
            <a:r>
              <a:rPr lang="en-US" sz="1500" i="1" dirty="0">
                <a:effectLst/>
                <a:latin typeface="Calibri" panose="020F0502020204030204" pitchFamily="34" charset="0"/>
                <a:ea typeface="Calibri" panose="020F0502020204030204" pitchFamily="34" charset="0"/>
                <a:cs typeface="Times New Roman" panose="02020603050405020304" pitchFamily="18" charset="0"/>
              </a:rPr>
              <a:t>Economic Key Facts Germany. </a:t>
            </a:r>
            <a:br>
              <a:rPr lang="en-US" sz="1500" dirty="0">
                <a:effectLst/>
                <a:latin typeface="Calibri" panose="020F0502020204030204" pitchFamily="34" charset="0"/>
                <a:ea typeface="Calibri" panose="020F0502020204030204" pitchFamily="34" charset="0"/>
                <a:cs typeface="Times New Roman" panose="02020603050405020304" pitchFamily="18" charset="0"/>
              </a:rPr>
            </a:br>
            <a:r>
              <a:rPr lang="en-US" sz="1500" dirty="0">
                <a:effectLst/>
                <a:latin typeface="Calibri" panose="020F0502020204030204" pitchFamily="34" charset="0"/>
                <a:ea typeface="Calibri" panose="020F0502020204030204" pitchFamily="34" charset="0"/>
                <a:cs typeface="Times New Roman" panose="02020603050405020304" pitchFamily="18" charset="0"/>
              </a:rPr>
              <a:t>Available at: https://kpmg.com/de/en/home/insights/overview/economic-key-facts-germany.html</a:t>
            </a:r>
            <a:br>
              <a:rPr lang="en-US" sz="1500" dirty="0">
                <a:effectLst/>
                <a:latin typeface="Calibri" panose="020F0502020204030204" pitchFamily="34" charset="0"/>
                <a:ea typeface="Calibri" panose="020F0502020204030204" pitchFamily="34" charset="0"/>
                <a:cs typeface="Times New Roman" panose="02020603050405020304" pitchFamily="18" charset="0"/>
              </a:rPr>
            </a:br>
            <a:r>
              <a:rPr lang="en-US" sz="1500" dirty="0">
                <a:effectLst/>
                <a:latin typeface="Calibri" panose="020F0502020204030204" pitchFamily="34" charset="0"/>
                <a:ea typeface="Calibri" panose="020F0502020204030204" pitchFamily="34" charset="0"/>
                <a:cs typeface="Times New Roman" panose="02020603050405020304" pitchFamily="18" charset="0"/>
              </a:rPr>
              <a:t>(Accessed 10 11 2023).</a:t>
            </a:r>
          </a:p>
          <a:p>
            <a:pPr marL="0" marR="0" indent="0">
              <a:spcBef>
                <a:spcPts val="0"/>
              </a:spcBef>
              <a:spcAft>
                <a:spcPts val="800"/>
              </a:spcAft>
              <a:buNone/>
            </a:pPr>
            <a:r>
              <a:rPr lang="en-GB" sz="1500" dirty="0">
                <a:effectLst/>
                <a:latin typeface="Calibri" panose="020F0502020204030204" pitchFamily="34" charset="0"/>
                <a:ea typeface="Calibri" panose="020F0502020204030204" pitchFamily="34" charset="0"/>
                <a:cs typeface="Calibri" panose="020F0502020204030204" pitchFamily="34" charset="0"/>
              </a:rPr>
              <a:t>Pew Research </a:t>
            </a:r>
            <a:r>
              <a:rPr lang="en-GB" sz="1500" dirty="0" err="1">
                <a:effectLst/>
                <a:latin typeface="Calibri" panose="020F0502020204030204" pitchFamily="34" charset="0"/>
                <a:ea typeface="Calibri" panose="020F0502020204030204" pitchFamily="34" charset="0"/>
                <a:cs typeface="Calibri" panose="020F0502020204030204" pitchFamily="34" charset="0"/>
              </a:rPr>
              <a:t>Center</a:t>
            </a:r>
            <a:r>
              <a:rPr lang="en-GB" sz="1500" dirty="0">
                <a:effectLst/>
                <a:latin typeface="Calibri" panose="020F0502020204030204" pitchFamily="34" charset="0"/>
                <a:ea typeface="Calibri" panose="020F0502020204030204" pitchFamily="34" charset="0"/>
                <a:cs typeface="Calibri" panose="020F0502020204030204" pitchFamily="34" charset="0"/>
              </a:rPr>
              <a:t>. (2022). Religious Composition by State, 2020-2050 Retrieved from https://www.pewforum.org/religious-landscape-study/</a:t>
            </a:r>
            <a:endParaRPr lang="en-US" sz="15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spcBef>
                <a:spcPts val="0"/>
              </a:spcBef>
              <a:spcAft>
                <a:spcPts val="800"/>
              </a:spcAft>
              <a:buNone/>
            </a:pPr>
            <a:r>
              <a:rPr lang="en-GB" sz="1500" dirty="0">
                <a:effectLst/>
                <a:latin typeface="Calibri" panose="020F0502020204030204" pitchFamily="34" charset="0"/>
                <a:ea typeface="Calibri" panose="020F0502020204030204" pitchFamily="34" charset="0"/>
                <a:cs typeface="Times New Roman" panose="02020603050405020304" pitchFamily="18" charset="0"/>
              </a:rPr>
              <a:t>Schein, E. H. (1981). Improving face-to-face relationships. Sloan Management Review, 22:2, 43-52.</a:t>
            </a:r>
            <a:endParaRPr lang="en-US" sz="15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spcBef>
                <a:spcPts val="0"/>
              </a:spcBef>
              <a:spcAft>
                <a:spcPts val="800"/>
              </a:spcAft>
              <a:buNone/>
            </a:pPr>
            <a:r>
              <a:rPr lang="en-GB" sz="1500" dirty="0">
                <a:effectLst/>
                <a:latin typeface="Calibri" panose="020F0502020204030204" pitchFamily="34" charset="0"/>
                <a:ea typeface="Calibri" panose="020F0502020204030204" pitchFamily="34" charset="0"/>
                <a:cs typeface="Times New Roman" panose="02020603050405020304" pitchFamily="18" charset="0"/>
              </a:rPr>
              <a:t>Shapiro, J. M., </a:t>
            </a:r>
            <a:r>
              <a:rPr lang="en-GB" sz="1500" dirty="0" err="1">
                <a:effectLst/>
                <a:latin typeface="Calibri" panose="020F0502020204030204" pitchFamily="34" charset="0"/>
                <a:ea typeface="Calibri" panose="020F0502020204030204" pitchFamily="34" charset="0"/>
                <a:cs typeface="Times New Roman" panose="02020603050405020304" pitchFamily="18" charset="0"/>
              </a:rPr>
              <a:t>Ozanne</a:t>
            </a:r>
            <a:r>
              <a:rPr lang="en-GB" sz="1500" dirty="0">
                <a:effectLst/>
                <a:latin typeface="Calibri" panose="020F0502020204030204" pitchFamily="34" charset="0"/>
                <a:ea typeface="Calibri" panose="020F0502020204030204" pitchFamily="34" charset="0"/>
                <a:cs typeface="Times New Roman" panose="02020603050405020304" pitchFamily="18" charset="0"/>
              </a:rPr>
              <a:t>, J. L. and </a:t>
            </a:r>
            <a:r>
              <a:rPr lang="en-GB" sz="1500" dirty="0" err="1">
                <a:effectLst/>
                <a:latin typeface="Calibri" panose="020F0502020204030204" pitchFamily="34" charset="0"/>
                <a:ea typeface="Calibri" panose="020F0502020204030204" pitchFamily="34" charset="0"/>
                <a:cs typeface="Times New Roman" panose="02020603050405020304" pitchFamily="18" charset="0"/>
              </a:rPr>
              <a:t>Saatcioglu</a:t>
            </a:r>
            <a:r>
              <a:rPr lang="en-GB" sz="1500" dirty="0">
                <a:effectLst/>
                <a:latin typeface="Calibri" panose="020F0502020204030204" pitchFamily="34" charset="0"/>
                <a:ea typeface="Calibri" panose="020F0502020204030204" pitchFamily="34" charset="0"/>
                <a:cs typeface="Times New Roman" panose="02020603050405020304" pitchFamily="18" charset="0"/>
              </a:rPr>
              <a:t>, B. (2008). An interpretive examination of the development of cultural sensitivity in international business. Journal of International Business Studies, 39:1, 71-87.</a:t>
            </a:r>
          </a:p>
          <a:p>
            <a:pPr marL="0" marR="0" indent="0">
              <a:spcBef>
                <a:spcPts val="0"/>
              </a:spcBef>
              <a:spcAft>
                <a:spcPts val="800"/>
              </a:spcAft>
              <a:buNone/>
            </a:pPr>
            <a:r>
              <a:rPr lang="en-US" sz="1500" dirty="0">
                <a:effectLst/>
                <a:latin typeface="Calibri" panose="020F0502020204030204" pitchFamily="34" charset="0"/>
                <a:ea typeface="Calibri" panose="020F0502020204030204" pitchFamily="34" charset="0"/>
                <a:cs typeface="Times New Roman" panose="02020603050405020304" pitchFamily="18" charset="0"/>
              </a:rPr>
              <a:t>Smith, P.B. (1988). Leadership, Organizations and Culture: An Event Management Model. Sage Publications.</a:t>
            </a:r>
          </a:p>
          <a:p>
            <a:pPr marL="0" marR="0" indent="0">
              <a:spcBef>
                <a:spcPts val="0"/>
              </a:spcBef>
              <a:spcAft>
                <a:spcPts val="800"/>
              </a:spcAft>
              <a:buNone/>
            </a:pPr>
            <a:r>
              <a:rPr lang="en-US" sz="1500" dirty="0">
                <a:effectLst/>
                <a:latin typeface="Calibri" panose="020F0502020204030204" pitchFamily="34" charset="0"/>
                <a:ea typeface="Calibri" panose="020F0502020204030204" pitchFamily="34" charset="0"/>
                <a:cs typeface="Times New Roman" panose="02020603050405020304" pitchFamily="18" charset="0"/>
              </a:rPr>
              <a:t>Statista, 2023. Average number of persons employed by Harrods Limited worldwide from 2011/12 to 2022/23, by type.  </a:t>
            </a:r>
            <a:br>
              <a:rPr lang="en-US" sz="1500" dirty="0">
                <a:effectLst/>
                <a:latin typeface="Calibri" panose="020F0502020204030204" pitchFamily="34" charset="0"/>
                <a:ea typeface="Calibri" panose="020F0502020204030204" pitchFamily="34" charset="0"/>
                <a:cs typeface="Times New Roman" panose="02020603050405020304" pitchFamily="18" charset="0"/>
              </a:rPr>
            </a:br>
            <a:r>
              <a:rPr lang="en-US" sz="1500" dirty="0">
                <a:effectLst/>
                <a:latin typeface="Calibri" panose="020F0502020204030204" pitchFamily="34" charset="0"/>
                <a:ea typeface="Calibri" panose="020F0502020204030204" pitchFamily="34" charset="0"/>
                <a:cs typeface="Times New Roman" panose="02020603050405020304" pitchFamily="18" charset="0"/>
              </a:rPr>
              <a:t>Available at: https://www.statista.com/statistics/910773/harrods-limited-employee-numbers-by-type/</a:t>
            </a:r>
            <a:br>
              <a:rPr lang="en-US" sz="1500" dirty="0">
                <a:effectLst/>
                <a:latin typeface="Calibri" panose="020F0502020204030204" pitchFamily="34" charset="0"/>
                <a:ea typeface="Calibri" panose="020F0502020204030204" pitchFamily="34" charset="0"/>
                <a:cs typeface="Times New Roman" panose="02020603050405020304" pitchFamily="18" charset="0"/>
              </a:rPr>
            </a:br>
            <a:r>
              <a:rPr lang="en-US" sz="1500" dirty="0">
                <a:effectLst/>
                <a:latin typeface="Calibri" panose="020F0502020204030204" pitchFamily="34" charset="0"/>
                <a:ea typeface="Calibri" panose="020F0502020204030204" pitchFamily="34" charset="0"/>
                <a:cs typeface="Times New Roman" panose="02020603050405020304" pitchFamily="18" charset="0"/>
              </a:rPr>
              <a:t>(Accessed 08 11 2023).</a:t>
            </a:r>
          </a:p>
          <a:p>
            <a:pPr marL="0" marR="0" indent="0">
              <a:spcBef>
                <a:spcPts val="0"/>
              </a:spcBef>
              <a:spcAft>
                <a:spcPts val="800"/>
              </a:spcAft>
              <a:buNone/>
            </a:pPr>
            <a:r>
              <a:rPr lang="en-US" sz="1500" dirty="0">
                <a:effectLst/>
                <a:latin typeface="Calibri" panose="020F0502020204030204" pitchFamily="34" charset="0"/>
                <a:ea typeface="Calibri" panose="020F0502020204030204" pitchFamily="34" charset="0"/>
                <a:cs typeface="Times New Roman" panose="02020603050405020304" pitchFamily="18" charset="0"/>
              </a:rPr>
              <a:t>Statista, 2023. Revenue of Harrods Limited in the United Kingdom (UK) from 2011/12 to 2022/3(in million GBP). </a:t>
            </a:r>
            <a:br>
              <a:rPr lang="en-US" sz="1500" dirty="0">
                <a:effectLst/>
                <a:latin typeface="Calibri" panose="020F0502020204030204" pitchFamily="34" charset="0"/>
                <a:ea typeface="Calibri" panose="020F0502020204030204" pitchFamily="34" charset="0"/>
                <a:cs typeface="Times New Roman" panose="02020603050405020304" pitchFamily="18" charset="0"/>
              </a:rPr>
            </a:br>
            <a:r>
              <a:rPr lang="en-US" sz="1500" dirty="0">
                <a:effectLst/>
                <a:latin typeface="Calibri" panose="020F0502020204030204" pitchFamily="34" charset="0"/>
                <a:ea typeface="Calibri" panose="020F0502020204030204" pitchFamily="34" charset="0"/>
                <a:cs typeface="Times New Roman" panose="02020603050405020304" pitchFamily="18" charset="0"/>
              </a:rPr>
              <a:t>Available at: https://www.statista.com/statistics/910770/harrods-limited-turnover/</a:t>
            </a:r>
            <a:br>
              <a:rPr lang="en-US" sz="1500" dirty="0">
                <a:effectLst/>
                <a:latin typeface="Calibri" panose="020F0502020204030204" pitchFamily="34" charset="0"/>
                <a:ea typeface="Calibri" panose="020F0502020204030204" pitchFamily="34" charset="0"/>
                <a:cs typeface="Times New Roman" panose="02020603050405020304" pitchFamily="18" charset="0"/>
              </a:rPr>
            </a:br>
            <a:r>
              <a:rPr lang="en-US" sz="1500" dirty="0">
                <a:effectLst/>
                <a:latin typeface="Calibri" panose="020F0502020204030204" pitchFamily="34" charset="0"/>
                <a:ea typeface="Calibri" panose="020F0502020204030204" pitchFamily="34" charset="0"/>
                <a:cs typeface="Times New Roman" panose="02020603050405020304" pitchFamily="18" charset="0"/>
              </a:rPr>
              <a:t>(Accessed 08 11 2023).</a:t>
            </a:r>
          </a:p>
          <a:p>
            <a:pPr marL="0" marR="0" indent="0">
              <a:spcBef>
                <a:spcPts val="0"/>
              </a:spcBef>
              <a:spcAft>
                <a:spcPts val="800"/>
              </a:spcAft>
              <a:buNone/>
            </a:pPr>
            <a:r>
              <a:rPr lang="en-US" sz="1500" dirty="0">
                <a:effectLst/>
                <a:latin typeface="Calibri" panose="020F0502020204030204" pitchFamily="34" charset="0"/>
                <a:ea typeface="Calibri" panose="020F0502020204030204" pitchFamily="34" charset="0"/>
                <a:cs typeface="Times New Roman" panose="02020603050405020304" pitchFamily="18" charset="0"/>
              </a:rPr>
              <a:t>The Culture Factor Group, 2023. COUNTRY COMPARISON TOOL. </a:t>
            </a:r>
            <a:br>
              <a:rPr lang="en-US" sz="1500" dirty="0">
                <a:effectLst/>
                <a:latin typeface="Calibri" panose="020F0502020204030204" pitchFamily="34" charset="0"/>
                <a:ea typeface="Calibri" panose="020F0502020204030204" pitchFamily="34" charset="0"/>
                <a:cs typeface="Times New Roman" panose="02020603050405020304" pitchFamily="18" charset="0"/>
              </a:rPr>
            </a:br>
            <a:r>
              <a:rPr lang="en-US" sz="1500" dirty="0">
                <a:effectLst/>
                <a:latin typeface="Calibri" panose="020F0502020204030204" pitchFamily="34" charset="0"/>
                <a:ea typeface="Calibri" panose="020F0502020204030204" pitchFamily="34" charset="0"/>
                <a:cs typeface="Times New Roman" panose="02020603050405020304" pitchFamily="18" charset="0"/>
              </a:rPr>
              <a:t>Available at: https://www.hofstede-insights.com/country-comparison-tool?countries=germany%2Cunited+kingdom</a:t>
            </a:r>
            <a:br>
              <a:rPr lang="en-US" sz="1500" dirty="0">
                <a:effectLst/>
                <a:latin typeface="Calibri" panose="020F0502020204030204" pitchFamily="34" charset="0"/>
                <a:ea typeface="Calibri" panose="020F0502020204030204" pitchFamily="34" charset="0"/>
                <a:cs typeface="Times New Roman" panose="02020603050405020304" pitchFamily="18" charset="0"/>
              </a:rPr>
            </a:br>
            <a:r>
              <a:rPr lang="en-US" sz="1500" dirty="0">
                <a:effectLst/>
                <a:latin typeface="Calibri" panose="020F0502020204030204" pitchFamily="34" charset="0"/>
                <a:ea typeface="Calibri" panose="020F0502020204030204" pitchFamily="34" charset="0"/>
                <a:cs typeface="Times New Roman" panose="02020603050405020304" pitchFamily="18" charset="0"/>
              </a:rPr>
              <a:t>(Accessed 13 11 2023).</a:t>
            </a:r>
          </a:p>
          <a:p>
            <a:pPr marL="0" marR="0" indent="0">
              <a:spcBef>
                <a:spcPts val="0"/>
              </a:spcBef>
              <a:spcAft>
                <a:spcPts val="800"/>
              </a:spcAft>
              <a:buNone/>
            </a:pPr>
            <a:r>
              <a:rPr lang="en-US" sz="1500" dirty="0">
                <a:effectLst/>
                <a:latin typeface="Calibri" panose="020F0502020204030204" pitchFamily="34" charset="0"/>
                <a:ea typeface="Calibri" panose="020F0502020204030204" pitchFamily="34" charset="0"/>
                <a:cs typeface="Times New Roman" panose="02020603050405020304" pitchFamily="18" charset="0"/>
              </a:rPr>
              <a:t>The German Way &amp; More, 2023. Religion in Germany.  </a:t>
            </a:r>
            <a:br>
              <a:rPr lang="en-US" sz="1500" dirty="0">
                <a:effectLst/>
                <a:latin typeface="Calibri" panose="020F0502020204030204" pitchFamily="34" charset="0"/>
                <a:ea typeface="Calibri" panose="020F0502020204030204" pitchFamily="34" charset="0"/>
                <a:cs typeface="Times New Roman" panose="02020603050405020304" pitchFamily="18" charset="0"/>
              </a:rPr>
            </a:br>
            <a:r>
              <a:rPr lang="en-US" sz="1500" dirty="0">
                <a:effectLst/>
                <a:latin typeface="Calibri" panose="020F0502020204030204" pitchFamily="34" charset="0"/>
                <a:ea typeface="Calibri" panose="020F0502020204030204" pitchFamily="34" charset="0"/>
                <a:cs typeface="Times New Roman" panose="02020603050405020304" pitchFamily="18" charset="0"/>
              </a:rPr>
              <a:t>Available at: https://www.german-way.com/history-and-culture/germany/religion-in-germany/</a:t>
            </a:r>
            <a:br>
              <a:rPr lang="en-US" sz="1500" dirty="0">
                <a:effectLst/>
                <a:latin typeface="Calibri" panose="020F0502020204030204" pitchFamily="34" charset="0"/>
                <a:ea typeface="Calibri" panose="020F0502020204030204" pitchFamily="34" charset="0"/>
                <a:cs typeface="Times New Roman" panose="02020603050405020304" pitchFamily="18" charset="0"/>
              </a:rPr>
            </a:br>
            <a:r>
              <a:rPr lang="en-US" sz="1500" dirty="0">
                <a:effectLst/>
                <a:latin typeface="Calibri" panose="020F0502020204030204" pitchFamily="34" charset="0"/>
                <a:ea typeface="Calibri" panose="020F0502020204030204" pitchFamily="34" charset="0"/>
                <a:cs typeface="Times New Roman" panose="02020603050405020304" pitchFamily="18" charset="0"/>
              </a:rPr>
              <a:t>(Accessed 10 11 2023).</a:t>
            </a:r>
          </a:p>
          <a:p>
            <a:pPr marL="0" marR="0" indent="0">
              <a:spcBef>
                <a:spcPts val="0"/>
              </a:spcBef>
              <a:spcAft>
                <a:spcPts val="800"/>
              </a:spcAft>
              <a:buNone/>
            </a:pPr>
            <a:r>
              <a:rPr lang="en-US" sz="1500" dirty="0">
                <a:effectLst/>
                <a:latin typeface="Calibri" panose="020F0502020204030204" pitchFamily="34" charset="0"/>
                <a:ea typeface="Calibri" panose="020F0502020204030204" pitchFamily="34" charset="0"/>
                <a:cs typeface="Times New Roman" panose="02020603050405020304" pitchFamily="18" charset="0"/>
              </a:rPr>
              <a:t>Trompenaars, F. &amp; Hampden-Turner, C. (1997). Riding the Waves of Culture: Understanding Cultural Diversity in Business. Nicholas Briley Publishing.</a:t>
            </a:r>
          </a:p>
          <a:p>
            <a:pPr marL="0" indent="0">
              <a:buNone/>
            </a:pPr>
            <a:endParaRPr lang="en-US" sz="1600" dirty="0"/>
          </a:p>
        </p:txBody>
      </p:sp>
    </p:spTree>
    <p:extLst>
      <p:ext uri="{BB962C8B-B14F-4D97-AF65-F5344CB8AC3E}">
        <p14:creationId xmlns:p14="http://schemas.microsoft.com/office/powerpoint/2010/main" val="17232739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67</TotalTime>
  <Words>2547</Words>
  <Application>Microsoft Office PowerPoint</Application>
  <PresentationFormat>Widescreen</PresentationFormat>
  <Paragraphs>127</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Harrods in Germany</vt:lpstr>
      <vt:lpstr>Agenda</vt:lpstr>
      <vt:lpstr>Introduction</vt:lpstr>
      <vt:lpstr>Harrods - The most famous department store in the world </vt:lpstr>
      <vt:lpstr>Income, believes, strategy and organizational culture</vt:lpstr>
      <vt:lpstr>Germany: history, location, people and economic stability</vt:lpstr>
      <vt:lpstr>Germany: Social institutions, life, work and holidays</vt:lpstr>
      <vt:lpstr>Cross-culture sensitivity </vt:lpstr>
      <vt:lpstr>Hofstede Cultural Analysis</vt:lpstr>
      <vt:lpstr>Power distance</vt:lpstr>
      <vt:lpstr>Individualism</vt:lpstr>
      <vt:lpstr>Uncertainty avoidance</vt:lpstr>
      <vt:lpstr>Motivation Towards Achievement and Success</vt:lpstr>
      <vt:lpstr>Long Term Orientation </vt:lpstr>
      <vt:lpstr>Indulgence</vt:lpstr>
      <vt:lpstr>Recommendation for successful business and strategies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Teodora Georgieva</dc:creator>
  <cp:lastModifiedBy>Tedi</cp:lastModifiedBy>
  <cp:revision>12</cp:revision>
  <dcterms:created xsi:type="dcterms:W3CDTF">2023-11-17T15:00:27Z</dcterms:created>
  <dcterms:modified xsi:type="dcterms:W3CDTF">2023-11-22T10:58:06Z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87341919-9a9d-4c4a-bef5-8909814f0490_Enabled">
    <vt:lpwstr>true</vt:lpwstr>
  </property>
  <property fmtid="{D5CDD505-2E9C-101B-9397-08002B2CF9AE}" pid="3" name="MSIP_Label_87341919-9a9d-4c4a-bef5-8909814f0490_SetDate">
    <vt:lpwstr>2023-11-17T15:06:25Z</vt:lpwstr>
  </property>
  <property fmtid="{D5CDD505-2E9C-101B-9397-08002B2CF9AE}" pid="4" name="MSIP_Label_87341919-9a9d-4c4a-bef5-8909814f0490_Method">
    <vt:lpwstr>Standard</vt:lpwstr>
  </property>
  <property fmtid="{D5CDD505-2E9C-101B-9397-08002B2CF9AE}" pid="5" name="MSIP_Label_87341919-9a9d-4c4a-bef5-8909814f0490_Name">
    <vt:lpwstr>Internal</vt:lpwstr>
  </property>
  <property fmtid="{D5CDD505-2E9C-101B-9397-08002B2CF9AE}" pid="6" name="MSIP_Label_87341919-9a9d-4c4a-bef5-8909814f0490_SiteId">
    <vt:lpwstr>8359d853-65b7-4306-a0f6-ad5800b4c068</vt:lpwstr>
  </property>
  <property fmtid="{D5CDD505-2E9C-101B-9397-08002B2CF9AE}" pid="7" name="MSIP_Label_87341919-9a9d-4c4a-bef5-8909814f0490_ActionId">
    <vt:lpwstr>3c833b4c-485c-4ea5-9bcf-263b551e69b0</vt:lpwstr>
  </property>
  <property fmtid="{D5CDD505-2E9C-101B-9397-08002B2CF9AE}" pid="8" name="MSIP_Label_87341919-9a9d-4c4a-bef5-8909814f0490_ContentBits">
    <vt:lpwstr>0</vt:lpwstr>
  </property>
</Properties>
</file>