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3376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43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11/4/2021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909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960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21657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193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20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57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700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350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830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8084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1" r:id="rId6"/>
    <p:sldLayoutId id="2147483777" r:id="rId7"/>
    <p:sldLayoutId id="2147483778" r:id="rId8"/>
    <p:sldLayoutId id="2147483779" r:id="rId9"/>
    <p:sldLayoutId id="2147483780" r:id="rId10"/>
    <p:sldLayoutId id="2147483782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ngall.com/envelope-png/download/26649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hyperlink" Target="mailto:valentin.stoian@radissonhotels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ngall.com/phone-png" TargetMode="External"/><Relationship Id="rId5" Type="http://schemas.openxmlformats.org/officeDocument/2006/relationships/image" Target="../media/image2.png"/><Relationship Id="rId10" Type="http://schemas.openxmlformats.org/officeDocument/2006/relationships/hyperlink" Target="http://www.pngall.com/website-png/download/37661" TargetMode="External"/><Relationship Id="rId4" Type="http://schemas.openxmlformats.org/officeDocument/2006/relationships/hyperlink" Target="https://ka.wikipedia.org/wiki/Radisson_Hotels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E73E149-B6EC-43FF-8939-B7B143948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327" y="632627"/>
            <a:ext cx="3387345" cy="2976490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BEB0D00-4F7A-41D8-B15E-B42145EA9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1784" y="397566"/>
            <a:ext cx="3848432" cy="3446612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CA972-9764-431D-9358-23039E2F23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3398" y="3609117"/>
            <a:ext cx="9165204" cy="1699199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Valentin Stoian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2700" dirty="0"/>
              <a:t>Director general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9BE945-98E3-4D73-97D9-D72D370CFC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421" y="5300766"/>
            <a:ext cx="11305117" cy="1284841"/>
          </a:xfrm>
        </p:spPr>
        <p:txBody>
          <a:bodyPr anchor="t">
            <a:normAutofit fontScale="85000" lnSpcReduction="20000"/>
          </a:bodyPr>
          <a:lstStyle/>
          <a:p>
            <a:pPr algn="ctr"/>
            <a:r>
              <a:rPr lang="en-GB" sz="2000" dirty="0">
                <a:solidFill>
                  <a:srgbClr val="92D050"/>
                </a:solidFill>
              </a:rPr>
              <a:t>43-45 Av. San Martin, MA 57834, Madrid</a:t>
            </a:r>
            <a:r>
              <a:rPr lang="ro-RO" sz="2000" dirty="0">
                <a:solidFill>
                  <a:srgbClr val="92D050"/>
                </a:solidFill>
              </a:rPr>
              <a:t>, Espana</a:t>
            </a:r>
          </a:p>
          <a:p>
            <a:pPr algn="ctr"/>
            <a:r>
              <a:rPr lang="ro-RO" sz="2000" dirty="0">
                <a:solidFill>
                  <a:srgbClr val="92D050"/>
                </a:solidFill>
              </a:rPr>
              <a:t>www.radissonhotels.com</a:t>
            </a:r>
            <a:endParaRPr lang="en-GB" sz="2000" dirty="0">
              <a:solidFill>
                <a:srgbClr val="92D050"/>
              </a:solidFill>
            </a:endParaRPr>
          </a:p>
          <a:p>
            <a:pPr algn="ctr"/>
            <a:r>
              <a:rPr lang="en-GB" sz="2000" dirty="0">
                <a:solidFill>
                  <a:srgbClr val="92D050"/>
                </a:solidFill>
                <a:hlinkClick r:id="rId2"/>
              </a:rPr>
              <a:t>valentin.stoian@radissonhotels.com</a:t>
            </a:r>
            <a:r>
              <a:rPr lang="en-GB" sz="2000" dirty="0">
                <a:solidFill>
                  <a:srgbClr val="92D050"/>
                </a:solidFill>
              </a:rPr>
              <a:t>                +34 900 376 256 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2F014E7-B612-4079-894D-4697468C5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6335" y="508883"/>
            <a:ext cx="3619330" cy="3180914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8D9B81AF-C081-4B91-A58B-18BF41FE689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368"/>
          <a:stretch/>
        </p:blipFill>
        <p:spPr>
          <a:xfrm>
            <a:off x="4768298" y="1384696"/>
            <a:ext cx="2655404" cy="898484"/>
          </a:xfrm>
          <a:prstGeom prst="rect">
            <a:avLst/>
          </a:prstGeom>
        </p:spPr>
      </p:pic>
      <p:pic>
        <p:nvPicPr>
          <p:cNvPr id="8" name="Picture 7" descr="Shape&#10;&#10;Description automatically generated with low confidence">
            <a:extLst>
              <a:ext uri="{FF2B5EF4-FFF2-40B4-BE49-F238E27FC236}">
                <a16:creationId xmlns:a16="http://schemas.microsoft.com/office/drawing/2014/main" id="{C982D8A4-B799-4D95-9698-42C3D3C2FB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557110" y="6175831"/>
            <a:ext cx="348555" cy="348555"/>
          </a:xfrm>
          <a:prstGeom prst="rect">
            <a:avLst/>
          </a:prstGeom>
        </p:spPr>
      </p:pic>
      <p:pic>
        <p:nvPicPr>
          <p:cNvPr id="12" name="Picture 11" descr="Shape, circle&#10;&#10;Description automatically generated">
            <a:extLst>
              <a:ext uri="{FF2B5EF4-FFF2-40B4-BE49-F238E27FC236}">
                <a16:creationId xmlns:a16="http://schemas.microsoft.com/office/drawing/2014/main" id="{E3719C81-9BF4-4891-A5D8-4202623D9B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513397" y="6080616"/>
            <a:ext cx="398632" cy="403513"/>
          </a:xfrm>
          <a:prstGeom prst="rect">
            <a:avLst/>
          </a:prstGeom>
        </p:spPr>
      </p:pic>
      <p:pic>
        <p:nvPicPr>
          <p:cNvPr id="6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CD70CCB3-129B-401D-8CA8-5D7DD89F923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973758" y="5745498"/>
            <a:ext cx="625153" cy="36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97802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34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Meiryo</vt:lpstr>
      <vt:lpstr>Corbel</vt:lpstr>
      <vt:lpstr>SketchLinesVTI</vt:lpstr>
      <vt:lpstr>Valentin Stoian  Director general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Valentin Stoian  Director general</dc:title>
  <dc:creator>Cornelia Stoian (2013911)</dc:creator>
  <cp:lastModifiedBy>Cornelia Stoian (2013911)</cp:lastModifiedBy>
  <cp:revision>2</cp:revision>
  <dcterms:created xsi:type="dcterms:W3CDTF">2021-11-02T19:33:41Z</dcterms:created>
  <dcterms:modified xsi:type="dcterms:W3CDTF">2021-11-04T15:24:51Z</dcterms:modified>
</cp:coreProperties>
</file>