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74" r:id="rId10"/>
    <p:sldId id="281" r:id="rId11"/>
    <p:sldId id="283" r:id="rId12"/>
    <p:sldId id="27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AACDA"/>
    <a:srgbClr val="E1F4FF"/>
    <a:srgbClr val="F8FCC8"/>
    <a:srgbClr val="FEE3C6"/>
    <a:srgbClr val="ECEBFF"/>
    <a:srgbClr val="C1D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zia Kausar (2512942)" userId="735cf18c-a74c-4396-9381-45d6a41e08d7" providerId="ADAL" clId="{6F50DC24-1FEF-487F-992A-312640D93DF7}"/>
    <pc:docChg chg="undo redo custSel addSld delSld modSld sldOrd modMainMaster">
      <pc:chgData name="Shazia Kausar (2512942)" userId="735cf18c-a74c-4396-9381-45d6a41e08d7" providerId="ADAL" clId="{6F50DC24-1FEF-487F-992A-312640D93DF7}" dt="2026-06-09T09:14:28.153" v="3123" actId="47"/>
      <pc:docMkLst>
        <pc:docMk/>
      </pc:docMkLst>
      <pc:sldChg chg="modSp mod modTransition setBg modAnim">
        <pc:chgData name="Shazia Kausar (2512942)" userId="735cf18c-a74c-4396-9381-45d6a41e08d7" providerId="ADAL" clId="{6F50DC24-1FEF-487F-992A-312640D93DF7}" dt="2026-06-08T13:21:36.181" v="2289"/>
        <pc:sldMkLst>
          <pc:docMk/>
          <pc:sldMk cId="3514460692" sldId="256"/>
        </pc:sldMkLst>
        <pc:spChg chg="mod">
          <ac:chgData name="Shazia Kausar (2512942)" userId="735cf18c-a74c-4396-9381-45d6a41e08d7" providerId="ADAL" clId="{6F50DC24-1FEF-487F-992A-312640D93DF7}" dt="2026-06-07T14:30:28.429" v="1143" actId="27636"/>
          <ac:spMkLst>
            <pc:docMk/>
            <pc:sldMk cId="3514460692" sldId="256"/>
            <ac:spMk id="2" creationId="{B446DA1E-1676-A22D-7A27-04569C191797}"/>
          </ac:spMkLst>
        </pc:spChg>
        <pc:spChg chg="mod">
          <ac:chgData name="Shazia Kausar (2512942)" userId="735cf18c-a74c-4396-9381-45d6a41e08d7" providerId="ADAL" clId="{6F50DC24-1FEF-487F-992A-312640D93DF7}" dt="2026-06-07T13:51:15.945" v="794" actId="790"/>
          <ac:spMkLst>
            <pc:docMk/>
            <pc:sldMk cId="3514460692" sldId="256"/>
            <ac:spMk id="3" creationId="{206E3AE7-7661-8A30-9A24-3FD5F0C04ABC}"/>
          </ac:spMkLst>
        </pc:spChg>
      </pc:sldChg>
      <pc:sldChg chg="delSp modSp mod ord">
        <pc:chgData name="Shazia Kausar (2512942)" userId="735cf18c-a74c-4396-9381-45d6a41e08d7" providerId="ADAL" clId="{6F50DC24-1FEF-487F-992A-312640D93DF7}" dt="2026-06-07T14:41:52.860" v="1228" actId="1076"/>
        <pc:sldMkLst>
          <pc:docMk/>
          <pc:sldMk cId="0" sldId="258"/>
        </pc:sldMkLst>
        <pc:spChg chg="mod">
          <ac:chgData name="Shazia Kausar (2512942)" userId="735cf18c-a74c-4396-9381-45d6a41e08d7" providerId="ADAL" clId="{6F50DC24-1FEF-487F-992A-312640D93DF7}" dt="2026-06-07T14:31:10.501" v="1144" actId="113"/>
          <ac:spMkLst>
            <pc:docMk/>
            <pc:sldMk cId="0" sldId="258"/>
            <ac:spMk id="2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4:27:42.239" v="1079" actId="2711"/>
          <ac:spMkLst>
            <pc:docMk/>
            <pc:sldMk cId="0" sldId="258"/>
            <ac:spMk id="4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4:39:42.096" v="1215" actId="255"/>
          <ac:spMkLst>
            <pc:docMk/>
            <pc:sldMk cId="0" sldId="258"/>
            <ac:spMk id="5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4:41:34.181" v="1227" actId="1076"/>
          <ac:spMkLst>
            <pc:docMk/>
            <pc:sldMk cId="0" sldId="258"/>
            <ac:spMk id="6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4:27:42.239" v="1079" actId="2711"/>
          <ac:spMkLst>
            <pc:docMk/>
            <pc:sldMk cId="0" sldId="258"/>
            <ac:spMk id="7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4:39:45.656" v="1216" actId="255"/>
          <ac:spMkLst>
            <pc:docMk/>
            <pc:sldMk cId="0" sldId="258"/>
            <ac:spMk id="8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4:41:52.860" v="1228" actId="1076"/>
          <ac:spMkLst>
            <pc:docMk/>
            <pc:sldMk cId="0" sldId="258"/>
            <ac:spMk id="9" creationId="{00000000-0000-0000-0000-000000000000}"/>
          </ac:spMkLst>
        </pc:spChg>
      </pc:sldChg>
      <pc:sldChg chg="delSp modSp mod modNotesTx">
        <pc:chgData name="Shazia Kausar (2512942)" userId="735cf18c-a74c-4396-9381-45d6a41e08d7" providerId="ADAL" clId="{6F50DC24-1FEF-487F-992A-312640D93DF7}" dt="2026-06-07T17:31:21.286" v="2283" actId="20577"/>
        <pc:sldMkLst>
          <pc:docMk/>
          <pc:sldMk cId="0" sldId="259"/>
        </pc:sldMkLst>
        <pc:spChg chg="mod">
          <ac:chgData name="Shazia Kausar (2512942)" userId="735cf18c-a74c-4396-9381-45d6a41e08d7" providerId="ADAL" clId="{6F50DC24-1FEF-487F-992A-312640D93DF7}" dt="2026-06-07T14:31:15.633" v="1145" actId="113"/>
          <ac:spMkLst>
            <pc:docMk/>
            <pc:sldMk cId="0" sldId="259"/>
            <ac:spMk id="2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2:57:18.922" v="513" actId="207"/>
          <ac:spMkLst>
            <pc:docMk/>
            <pc:sldMk cId="0" sldId="259"/>
            <ac:spMk id="4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7:17:16.378" v="2129" actId="1076"/>
          <ac:spMkLst>
            <pc:docMk/>
            <pc:sldMk cId="0" sldId="259"/>
            <ac:spMk id="7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7:17:39.445" v="2132" actId="1076"/>
          <ac:spMkLst>
            <pc:docMk/>
            <pc:sldMk cId="0" sldId="259"/>
            <ac:spMk id="8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4:38:50.789" v="1197" actId="255"/>
          <ac:spMkLst>
            <pc:docMk/>
            <pc:sldMk cId="0" sldId="259"/>
            <ac:spMk id="9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7:16:42.370" v="2121" actId="1076"/>
          <ac:spMkLst>
            <pc:docMk/>
            <pc:sldMk cId="0" sldId="259"/>
            <ac:spMk id="12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7:31:21.286" v="2283" actId="20577"/>
          <ac:spMkLst>
            <pc:docMk/>
            <pc:sldMk cId="0" sldId="259"/>
            <ac:spMk id="13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7:16:55.160" v="2126" actId="1076"/>
          <ac:spMkLst>
            <pc:docMk/>
            <pc:sldMk cId="0" sldId="259"/>
            <ac:spMk id="14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7:17:03.394" v="2127" actId="1076"/>
          <ac:spMkLst>
            <pc:docMk/>
            <pc:sldMk cId="0" sldId="259"/>
            <ac:spMk id="17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7:17:45.107" v="2133" actId="1076"/>
          <ac:spMkLst>
            <pc:docMk/>
            <pc:sldMk cId="0" sldId="259"/>
            <ac:spMk id="18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4:38:50.789" v="1197" actId="255"/>
          <ac:spMkLst>
            <pc:docMk/>
            <pc:sldMk cId="0" sldId="259"/>
            <ac:spMk id="19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7:16:49.812" v="2123" actId="1076"/>
          <ac:spMkLst>
            <pc:docMk/>
            <pc:sldMk cId="0" sldId="259"/>
            <ac:spMk id="22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7:17:21.693" v="2130" actId="1076"/>
          <ac:spMkLst>
            <pc:docMk/>
            <pc:sldMk cId="0" sldId="259"/>
            <ac:spMk id="23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4:38:50.789" v="1197" actId="255"/>
          <ac:spMkLst>
            <pc:docMk/>
            <pc:sldMk cId="0" sldId="259"/>
            <ac:spMk id="24" creationId="{00000000-0000-0000-0000-000000000000}"/>
          </ac:spMkLst>
        </pc:spChg>
      </pc:sldChg>
      <pc:sldChg chg="addSp delSp modSp mod">
        <pc:chgData name="Shazia Kausar (2512942)" userId="735cf18c-a74c-4396-9381-45d6a41e08d7" providerId="ADAL" clId="{6F50DC24-1FEF-487F-992A-312640D93DF7}" dt="2026-06-08T13:24:41.344" v="2291" actId="1076"/>
        <pc:sldMkLst>
          <pc:docMk/>
          <pc:sldMk cId="0" sldId="260"/>
        </pc:sldMkLst>
        <pc:spChg chg="add mod">
          <ac:chgData name="Shazia Kausar (2512942)" userId="735cf18c-a74c-4396-9381-45d6a41e08d7" providerId="ADAL" clId="{6F50DC24-1FEF-487F-992A-312640D93DF7}" dt="2026-06-07T14:31:18.435" v="1146" actId="113"/>
          <ac:spMkLst>
            <pc:docMk/>
            <pc:sldMk cId="0" sldId="260"/>
            <ac:spMk id="2" creationId="{144A9F10-184A-CF11-4422-DDD98AEFBDC4}"/>
          </ac:spMkLst>
        </pc:spChg>
        <pc:spChg chg="mod">
          <ac:chgData name="Shazia Kausar (2512942)" userId="735cf18c-a74c-4396-9381-45d6a41e08d7" providerId="ADAL" clId="{6F50DC24-1FEF-487F-992A-312640D93DF7}" dt="2026-06-07T16:28:16.498" v="1233" actId="207"/>
          <ac:spMkLst>
            <pc:docMk/>
            <pc:sldMk cId="0" sldId="260"/>
            <ac:spMk id="4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6:29:03.107" v="1240" actId="207"/>
          <ac:spMkLst>
            <pc:docMk/>
            <pc:sldMk cId="0" sldId="260"/>
            <ac:spMk id="5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7:15:34.454" v="2111" actId="122"/>
          <ac:spMkLst>
            <pc:docMk/>
            <pc:sldMk cId="0" sldId="260"/>
            <ac:spMk id="6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6:43:36.948" v="1487" actId="1076"/>
          <ac:spMkLst>
            <pc:docMk/>
            <pc:sldMk cId="0" sldId="260"/>
            <ac:spMk id="7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6:28:16.498" v="1233" actId="207"/>
          <ac:spMkLst>
            <pc:docMk/>
            <pc:sldMk cId="0" sldId="260"/>
            <ac:spMk id="8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7:15:38.301" v="2112" actId="122"/>
          <ac:spMkLst>
            <pc:docMk/>
            <pc:sldMk cId="0" sldId="260"/>
            <ac:spMk id="9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7:15:41.428" v="2113" actId="122"/>
          <ac:spMkLst>
            <pc:docMk/>
            <pc:sldMk cId="0" sldId="260"/>
            <ac:spMk id="10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7:14:23.259" v="2102" actId="1076"/>
          <ac:spMkLst>
            <pc:docMk/>
            <pc:sldMk cId="0" sldId="260"/>
            <ac:spMk id="11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6:28:16.498" v="1233" actId="207"/>
          <ac:spMkLst>
            <pc:docMk/>
            <pc:sldMk cId="0" sldId="260"/>
            <ac:spMk id="12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6:29:11.721" v="1243" actId="207"/>
          <ac:spMkLst>
            <pc:docMk/>
            <pc:sldMk cId="0" sldId="260"/>
            <ac:spMk id="13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7:15:43.769" v="2114" actId="122"/>
          <ac:spMkLst>
            <pc:docMk/>
            <pc:sldMk cId="0" sldId="260"/>
            <ac:spMk id="14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7:14:44.917" v="2104" actId="1076"/>
          <ac:spMkLst>
            <pc:docMk/>
            <pc:sldMk cId="0" sldId="260"/>
            <ac:spMk id="15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6:28:16.498" v="1233" actId="207"/>
          <ac:spMkLst>
            <pc:docMk/>
            <pc:sldMk cId="0" sldId="260"/>
            <ac:spMk id="16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6:29:15.114" v="1244" actId="207"/>
          <ac:spMkLst>
            <pc:docMk/>
            <pc:sldMk cId="0" sldId="260"/>
            <ac:spMk id="17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7:15:46.450" v="2115" actId="122"/>
          <ac:spMkLst>
            <pc:docMk/>
            <pc:sldMk cId="0" sldId="260"/>
            <ac:spMk id="18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7:14:58.382" v="2105" actId="1076"/>
          <ac:spMkLst>
            <pc:docMk/>
            <pc:sldMk cId="0" sldId="260"/>
            <ac:spMk id="19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6:41:47.789" v="1456" actId="1076"/>
          <ac:spMkLst>
            <pc:docMk/>
            <pc:sldMk cId="0" sldId="260"/>
            <ac:spMk id="20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6:29:17.380" v="1245" actId="207"/>
          <ac:spMkLst>
            <pc:docMk/>
            <pc:sldMk cId="0" sldId="260"/>
            <ac:spMk id="21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7:15:48.877" v="2116" actId="122"/>
          <ac:spMkLst>
            <pc:docMk/>
            <pc:sldMk cId="0" sldId="260"/>
            <ac:spMk id="22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7:15:07.345" v="2107" actId="1076"/>
          <ac:spMkLst>
            <pc:docMk/>
            <pc:sldMk cId="0" sldId="260"/>
            <ac:spMk id="23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6:28:16.498" v="1233" actId="207"/>
          <ac:spMkLst>
            <pc:docMk/>
            <pc:sldMk cId="0" sldId="260"/>
            <ac:spMk id="24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6:29:19.789" v="1246" actId="207"/>
          <ac:spMkLst>
            <pc:docMk/>
            <pc:sldMk cId="0" sldId="260"/>
            <ac:spMk id="25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7:15:55.796" v="2118" actId="1076"/>
          <ac:spMkLst>
            <pc:docMk/>
            <pc:sldMk cId="0" sldId="260"/>
            <ac:spMk id="26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8T13:24:41.344" v="2291" actId="1076"/>
          <ac:spMkLst>
            <pc:docMk/>
            <pc:sldMk cId="0" sldId="260"/>
            <ac:spMk id="27" creationId="{00000000-0000-0000-0000-000000000000}"/>
          </ac:spMkLst>
        </pc:spChg>
      </pc:sldChg>
      <pc:sldChg chg="addSp delSp modSp mod">
        <pc:chgData name="Shazia Kausar (2512942)" userId="735cf18c-a74c-4396-9381-45d6a41e08d7" providerId="ADAL" clId="{6F50DC24-1FEF-487F-992A-312640D93DF7}" dt="2026-06-07T17:22:43.701" v="2213" actId="1076"/>
        <pc:sldMkLst>
          <pc:docMk/>
          <pc:sldMk cId="0" sldId="261"/>
        </pc:sldMkLst>
        <pc:spChg chg="mod">
          <ac:chgData name="Shazia Kausar (2512942)" userId="735cf18c-a74c-4396-9381-45d6a41e08d7" providerId="ADAL" clId="{6F50DC24-1FEF-487F-992A-312640D93DF7}" dt="2026-06-07T14:31:21.289" v="1147" actId="113"/>
          <ac:spMkLst>
            <pc:docMk/>
            <pc:sldMk cId="0" sldId="261"/>
            <ac:spMk id="2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3:40:29.806" v="701" actId="14100"/>
          <ac:spMkLst>
            <pc:docMk/>
            <pc:sldMk cId="0" sldId="261"/>
            <ac:spMk id="4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7:16:15.433" v="2120" actId="120"/>
          <ac:spMkLst>
            <pc:docMk/>
            <pc:sldMk cId="0" sldId="261"/>
            <ac:spMk id="6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4:38:19.984" v="1194" actId="255"/>
          <ac:spMkLst>
            <pc:docMk/>
            <pc:sldMk cId="0" sldId="261"/>
            <ac:spMk id="7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4:38:19.984" v="1194" actId="255"/>
          <ac:spMkLst>
            <pc:docMk/>
            <pc:sldMk cId="0" sldId="261"/>
            <ac:spMk id="8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7:22:33.295" v="2212" actId="1076"/>
          <ac:spMkLst>
            <pc:docMk/>
            <pc:sldMk cId="0" sldId="261"/>
            <ac:spMk id="9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4:38:19.984" v="1194" actId="255"/>
          <ac:spMkLst>
            <pc:docMk/>
            <pc:sldMk cId="0" sldId="261"/>
            <ac:spMk id="10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7:22:43.701" v="2213" actId="1076"/>
          <ac:spMkLst>
            <pc:docMk/>
            <pc:sldMk cId="0" sldId="261"/>
            <ac:spMk id="11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4:38:19.984" v="1194" actId="255"/>
          <ac:spMkLst>
            <pc:docMk/>
            <pc:sldMk cId="0" sldId="261"/>
            <ac:spMk id="12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4:38:19.984" v="1194" actId="255"/>
          <ac:spMkLst>
            <pc:docMk/>
            <pc:sldMk cId="0" sldId="261"/>
            <ac:spMk id="13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4:38:19.984" v="1194" actId="255"/>
          <ac:spMkLst>
            <pc:docMk/>
            <pc:sldMk cId="0" sldId="261"/>
            <ac:spMk id="14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7:20:32.017" v="2145"/>
          <ac:spMkLst>
            <pc:docMk/>
            <pc:sldMk cId="0" sldId="261"/>
            <ac:spMk id="15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3:40:42.349" v="705" actId="14100"/>
          <ac:spMkLst>
            <pc:docMk/>
            <pc:sldMk cId="0" sldId="261"/>
            <ac:spMk id="16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3:43:59.351" v="744" actId="14100"/>
          <ac:spMkLst>
            <pc:docMk/>
            <pc:sldMk cId="0" sldId="261"/>
            <ac:spMk id="17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3:40:45.857" v="706" actId="14100"/>
          <ac:spMkLst>
            <pc:docMk/>
            <pc:sldMk cId="0" sldId="261"/>
            <ac:spMk id="18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7:20:56.341" v="2153" actId="20577"/>
          <ac:spMkLst>
            <pc:docMk/>
            <pc:sldMk cId="0" sldId="261"/>
            <ac:spMk id="19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3:40:58.610" v="707" actId="14100"/>
          <ac:spMkLst>
            <pc:docMk/>
            <pc:sldMk cId="0" sldId="261"/>
            <ac:spMk id="20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3:44:12.629" v="748" actId="14100"/>
          <ac:spMkLst>
            <pc:docMk/>
            <pc:sldMk cId="0" sldId="261"/>
            <ac:spMk id="21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3:41:02.972" v="708" actId="14100"/>
          <ac:spMkLst>
            <pc:docMk/>
            <pc:sldMk cId="0" sldId="261"/>
            <ac:spMk id="22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7:21:17.360" v="2163" actId="20577"/>
          <ac:spMkLst>
            <pc:docMk/>
            <pc:sldMk cId="0" sldId="261"/>
            <ac:spMk id="23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4:38:19.984" v="1194" actId="255"/>
          <ac:spMkLst>
            <pc:docMk/>
            <pc:sldMk cId="0" sldId="261"/>
            <ac:spMk id="24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4:38:19.984" v="1194" actId="255"/>
          <ac:spMkLst>
            <pc:docMk/>
            <pc:sldMk cId="0" sldId="261"/>
            <ac:spMk id="25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3:41:14.464" v="710" actId="14100"/>
          <ac:spMkLst>
            <pc:docMk/>
            <pc:sldMk cId="0" sldId="261"/>
            <ac:spMk id="26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7:22:29.307" v="2210" actId="1076"/>
          <ac:spMkLst>
            <pc:docMk/>
            <pc:sldMk cId="0" sldId="261"/>
            <ac:spMk id="27" creationId="{00000000-0000-0000-0000-000000000000}"/>
          </ac:spMkLst>
        </pc:spChg>
        <pc:spChg chg="add mod ord">
          <ac:chgData name="Shazia Kausar (2512942)" userId="735cf18c-a74c-4396-9381-45d6a41e08d7" providerId="ADAL" clId="{6F50DC24-1FEF-487F-992A-312640D93DF7}" dt="2026-06-07T13:43:20.591" v="735" actId="14100"/>
          <ac:spMkLst>
            <pc:docMk/>
            <pc:sldMk cId="0" sldId="261"/>
            <ac:spMk id="28" creationId="{F4577FA9-1943-26F7-5FE9-29BFA364CCA6}"/>
          </ac:spMkLst>
        </pc:spChg>
      </pc:sldChg>
      <pc:sldChg chg="addSp delSp modSp mod">
        <pc:chgData name="Shazia Kausar (2512942)" userId="735cf18c-a74c-4396-9381-45d6a41e08d7" providerId="ADAL" clId="{6F50DC24-1FEF-487F-992A-312640D93DF7}" dt="2026-06-08T16:36:12.931" v="2794" actId="20577"/>
        <pc:sldMkLst>
          <pc:docMk/>
          <pc:sldMk cId="0" sldId="262"/>
        </pc:sldMkLst>
        <pc:spChg chg="mod">
          <ac:chgData name="Shazia Kausar (2512942)" userId="735cf18c-a74c-4396-9381-45d6a41e08d7" providerId="ADAL" clId="{6F50DC24-1FEF-487F-992A-312640D93DF7}" dt="2026-06-07T14:31:24.949" v="1148" actId="113"/>
          <ac:spMkLst>
            <pc:docMk/>
            <pc:sldMk cId="0" sldId="262"/>
            <ac:spMk id="2" creationId="{00000000-0000-0000-0000-000000000000}"/>
          </ac:spMkLst>
        </pc:spChg>
        <pc:spChg chg="add del mod">
          <ac:chgData name="Shazia Kausar (2512942)" userId="735cf18c-a74c-4396-9381-45d6a41e08d7" providerId="ADAL" clId="{6F50DC24-1FEF-487F-992A-312640D93DF7}" dt="2026-06-07T16:46:22.728" v="1510" actId="478"/>
          <ac:spMkLst>
            <pc:docMk/>
            <pc:sldMk cId="0" sldId="262"/>
            <ac:spMk id="4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4:37:31.100" v="1182" actId="255"/>
          <ac:spMkLst>
            <pc:docMk/>
            <pc:sldMk cId="0" sldId="262"/>
            <ac:spMk id="5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4:37:31.100" v="1182" actId="255"/>
          <ac:spMkLst>
            <pc:docMk/>
            <pc:sldMk cId="0" sldId="262"/>
            <ac:spMk id="6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8T16:36:12.931" v="2794" actId="20577"/>
          <ac:spMkLst>
            <pc:docMk/>
            <pc:sldMk cId="0" sldId="262"/>
            <ac:spMk id="8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4:37:31.100" v="1182" actId="255"/>
          <ac:spMkLst>
            <pc:docMk/>
            <pc:sldMk cId="0" sldId="262"/>
            <ac:spMk id="13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4:37:31.100" v="1182" actId="255"/>
          <ac:spMkLst>
            <pc:docMk/>
            <pc:sldMk cId="0" sldId="262"/>
            <ac:spMk id="14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3:45:41.693" v="776" actId="20577"/>
          <ac:spMkLst>
            <pc:docMk/>
            <pc:sldMk cId="0" sldId="262"/>
            <ac:spMk id="15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7:08:27.226" v="2056" actId="207"/>
          <ac:spMkLst>
            <pc:docMk/>
            <pc:sldMk cId="0" sldId="262"/>
            <ac:spMk id="19" creationId="{00000000-0000-0000-0000-000000000000}"/>
          </ac:spMkLst>
        </pc:spChg>
      </pc:sldChg>
      <pc:sldChg chg="addSp delSp modSp mod">
        <pc:chgData name="Shazia Kausar (2512942)" userId="735cf18c-a74c-4396-9381-45d6a41e08d7" providerId="ADAL" clId="{6F50DC24-1FEF-487F-992A-312640D93DF7}" dt="2026-06-08T17:15:44.638" v="2853" actId="20577"/>
        <pc:sldMkLst>
          <pc:docMk/>
          <pc:sldMk cId="0" sldId="263"/>
        </pc:sldMkLst>
        <pc:spChg chg="mod">
          <ac:chgData name="Shazia Kausar (2512942)" userId="735cf18c-a74c-4396-9381-45d6a41e08d7" providerId="ADAL" clId="{6F50DC24-1FEF-487F-992A-312640D93DF7}" dt="2026-06-07T14:31:27.355" v="1149" actId="113"/>
          <ac:spMkLst>
            <pc:docMk/>
            <pc:sldMk cId="0" sldId="263"/>
            <ac:spMk id="2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4:14:55.095" v="1050" actId="1076"/>
          <ac:spMkLst>
            <pc:docMk/>
            <pc:sldMk cId="0" sldId="263"/>
            <ac:spMk id="4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4:37:15.295" v="1181" actId="255"/>
          <ac:spMkLst>
            <pc:docMk/>
            <pc:sldMk cId="0" sldId="263"/>
            <ac:spMk id="5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4:37:15.295" v="1181" actId="255"/>
          <ac:spMkLst>
            <pc:docMk/>
            <pc:sldMk cId="0" sldId="263"/>
            <ac:spMk id="8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8T17:15:44.638" v="2853" actId="20577"/>
          <ac:spMkLst>
            <pc:docMk/>
            <pc:sldMk cId="0" sldId="263"/>
            <ac:spMk id="9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8T13:49:58.121" v="2716" actId="1076"/>
          <ac:spMkLst>
            <pc:docMk/>
            <pc:sldMk cId="0" sldId="263"/>
            <ac:spMk id="10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4:09:44.328" v="997" actId="208"/>
          <ac:spMkLst>
            <pc:docMk/>
            <pc:sldMk cId="0" sldId="263"/>
            <ac:spMk id="11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4:37:15.295" v="1181" actId="255"/>
          <ac:spMkLst>
            <pc:docMk/>
            <pc:sldMk cId="0" sldId="263"/>
            <ac:spMk id="13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4:37:15.295" v="1181" actId="255"/>
          <ac:spMkLst>
            <pc:docMk/>
            <pc:sldMk cId="0" sldId="263"/>
            <ac:spMk id="14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8T13:50:07.382" v="2717" actId="1076"/>
          <ac:spMkLst>
            <pc:docMk/>
            <pc:sldMk cId="0" sldId="263"/>
            <ac:spMk id="15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7:05:57.577" v="2013" actId="1076"/>
          <ac:spMkLst>
            <pc:docMk/>
            <pc:sldMk cId="0" sldId="263"/>
            <ac:spMk id="16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4:09:44.328" v="997" actId="208"/>
          <ac:spMkLst>
            <pc:docMk/>
            <pc:sldMk cId="0" sldId="263"/>
            <ac:spMk id="17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4:37:15.295" v="1181" actId="255"/>
          <ac:spMkLst>
            <pc:docMk/>
            <pc:sldMk cId="0" sldId="263"/>
            <ac:spMk id="19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7:06:10.067" v="2014" actId="1076"/>
          <ac:spMkLst>
            <pc:docMk/>
            <pc:sldMk cId="0" sldId="263"/>
            <ac:spMk id="20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8T13:51:05.242" v="2729" actId="20577"/>
          <ac:spMkLst>
            <pc:docMk/>
            <pc:sldMk cId="0" sldId="263"/>
            <ac:spMk id="21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6:55:51.895" v="1799" actId="1076"/>
          <ac:spMkLst>
            <pc:docMk/>
            <pc:sldMk cId="0" sldId="263"/>
            <ac:spMk id="22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4:09:55.819" v="999" actId="208"/>
          <ac:spMkLst>
            <pc:docMk/>
            <pc:sldMk cId="0" sldId="263"/>
            <ac:spMk id="23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6:55:48.075" v="1797" actId="1076"/>
          <ac:spMkLst>
            <pc:docMk/>
            <pc:sldMk cId="0" sldId="263"/>
            <ac:spMk id="26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8T13:50:45.481" v="2723" actId="20577"/>
          <ac:spMkLst>
            <pc:docMk/>
            <pc:sldMk cId="0" sldId="263"/>
            <ac:spMk id="27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7:18:11.894" v="2139" actId="1076"/>
          <ac:spMkLst>
            <pc:docMk/>
            <pc:sldMk cId="0" sldId="263"/>
            <ac:spMk id="28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4:09:57.588" v="1000" actId="208"/>
          <ac:spMkLst>
            <pc:docMk/>
            <pc:sldMk cId="0" sldId="263"/>
            <ac:spMk id="29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4:37:15.295" v="1181" actId="255"/>
          <ac:spMkLst>
            <pc:docMk/>
            <pc:sldMk cId="0" sldId="263"/>
            <ac:spMk id="31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7:18:14.829" v="2140" actId="122"/>
          <ac:spMkLst>
            <pc:docMk/>
            <pc:sldMk cId="0" sldId="263"/>
            <ac:spMk id="32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8T13:50:53.764" v="2724" actId="1076"/>
          <ac:spMkLst>
            <pc:docMk/>
            <pc:sldMk cId="0" sldId="263"/>
            <ac:spMk id="33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6:56:32.511" v="1815" actId="1076"/>
          <ac:spMkLst>
            <pc:docMk/>
            <pc:sldMk cId="0" sldId="263"/>
            <ac:spMk id="34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4:09:59.726" v="1001" actId="208"/>
          <ac:spMkLst>
            <pc:docMk/>
            <pc:sldMk cId="0" sldId="263"/>
            <ac:spMk id="35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6:56:37.206" v="1816" actId="1076"/>
          <ac:spMkLst>
            <pc:docMk/>
            <pc:sldMk cId="0" sldId="263"/>
            <ac:spMk id="38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8T13:50:59.569" v="2725" actId="1076"/>
          <ac:spMkLst>
            <pc:docMk/>
            <pc:sldMk cId="0" sldId="263"/>
            <ac:spMk id="39" creationId="{00000000-0000-0000-0000-000000000000}"/>
          </ac:spMkLst>
        </pc:spChg>
      </pc:sldChg>
      <pc:sldChg chg="delSp modSp mod">
        <pc:chgData name="Shazia Kausar (2512942)" userId="735cf18c-a74c-4396-9381-45d6a41e08d7" providerId="ADAL" clId="{6F50DC24-1FEF-487F-992A-312640D93DF7}" dt="2026-06-09T09:09:10.583" v="3060" actId="20577"/>
        <pc:sldMkLst>
          <pc:docMk/>
          <pc:sldMk cId="0" sldId="264"/>
        </pc:sldMkLst>
        <pc:spChg chg="mod">
          <ac:chgData name="Shazia Kausar (2512942)" userId="735cf18c-a74c-4396-9381-45d6a41e08d7" providerId="ADAL" clId="{6F50DC24-1FEF-487F-992A-312640D93DF7}" dt="2026-06-07T14:31:29.865" v="1150" actId="113"/>
          <ac:spMkLst>
            <pc:docMk/>
            <pc:sldMk cId="0" sldId="264"/>
            <ac:spMk id="2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9T09:07:09.948" v="3041" actId="14100"/>
          <ac:spMkLst>
            <pc:docMk/>
            <pc:sldMk cId="0" sldId="264"/>
            <ac:spMk id="4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4:37:07.987" v="1180" actId="208"/>
          <ac:spMkLst>
            <pc:docMk/>
            <pc:sldMk cId="0" sldId="264"/>
            <ac:spMk id="5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4:36:59.397" v="1178" actId="255"/>
          <ac:spMkLst>
            <pc:docMk/>
            <pc:sldMk cId="0" sldId="264"/>
            <ac:spMk id="6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8T15:07:26.319" v="2776" actId="20577"/>
          <ac:spMkLst>
            <pc:docMk/>
            <pc:sldMk cId="0" sldId="264"/>
            <ac:spMk id="7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9T09:07:13.335" v="3042" actId="14100"/>
          <ac:spMkLst>
            <pc:docMk/>
            <pc:sldMk cId="0" sldId="264"/>
            <ac:spMk id="8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4:37:04.904" v="1179" actId="208"/>
          <ac:spMkLst>
            <pc:docMk/>
            <pc:sldMk cId="0" sldId="264"/>
            <ac:spMk id="9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7T14:36:46.849" v="1175" actId="255"/>
          <ac:spMkLst>
            <pc:docMk/>
            <pc:sldMk cId="0" sldId="264"/>
            <ac:spMk id="10" creationId="{00000000-0000-0000-0000-000000000000}"/>
          </ac:spMkLst>
        </pc:spChg>
        <pc:spChg chg="mod">
          <ac:chgData name="Shazia Kausar (2512942)" userId="735cf18c-a74c-4396-9381-45d6a41e08d7" providerId="ADAL" clId="{6F50DC24-1FEF-487F-992A-312640D93DF7}" dt="2026-06-09T09:09:10.583" v="3060" actId="20577"/>
          <ac:spMkLst>
            <pc:docMk/>
            <pc:sldMk cId="0" sldId="264"/>
            <ac:spMk id="11" creationId="{00000000-0000-0000-0000-000000000000}"/>
          </ac:spMkLst>
        </pc:spChg>
      </pc:sldChg>
      <pc:sldChg chg="delSp modSp add mod">
        <pc:chgData name="Shazia Kausar (2512942)" userId="735cf18c-a74c-4396-9381-45d6a41e08d7" providerId="ADAL" clId="{6F50DC24-1FEF-487F-992A-312640D93DF7}" dt="2026-06-08T15:10:20.090" v="2783" actId="20577"/>
        <pc:sldMkLst>
          <pc:docMk/>
          <pc:sldMk cId="213577775" sldId="274"/>
        </pc:sldMkLst>
        <pc:spChg chg="mod">
          <ac:chgData name="Shazia Kausar (2512942)" userId="735cf18c-a74c-4396-9381-45d6a41e08d7" providerId="ADAL" clId="{6F50DC24-1FEF-487F-992A-312640D93DF7}" dt="2026-06-07T17:09:27.685" v="2071" actId="20577"/>
          <ac:spMkLst>
            <pc:docMk/>
            <pc:sldMk cId="213577775" sldId="274"/>
            <ac:spMk id="2" creationId="{211B7BBB-CFC3-3577-70B1-71FE40BFF8CD}"/>
          </ac:spMkLst>
        </pc:spChg>
        <pc:spChg chg="mod">
          <ac:chgData name="Shazia Kausar (2512942)" userId="735cf18c-a74c-4396-9381-45d6a41e08d7" providerId="ADAL" clId="{6F50DC24-1FEF-487F-992A-312640D93DF7}" dt="2026-06-07T17:10:00.073" v="2080" actId="1076"/>
          <ac:spMkLst>
            <pc:docMk/>
            <pc:sldMk cId="213577775" sldId="274"/>
            <ac:spMk id="4" creationId="{A3558346-3961-E90C-2944-058A69090505}"/>
          </ac:spMkLst>
        </pc:spChg>
        <pc:spChg chg="mod">
          <ac:chgData name="Shazia Kausar (2512942)" userId="735cf18c-a74c-4396-9381-45d6a41e08d7" providerId="ADAL" clId="{6F50DC24-1FEF-487F-992A-312640D93DF7}" dt="2026-06-08T15:10:20.090" v="2783" actId="20577"/>
          <ac:spMkLst>
            <pc:docMk/>
            <pc:sldMk cId="213577775" sldId="274"/>
            <ac:spMk id="6" creationId="{7E8787B4-935D-23C8-35EC-00A0A0784562}"/>
          </ac:spMkLst>
        </pc:spChg>
      </pc:sldChg>
      <pc:sldChg chg="modSp add del mod">
        <pc:chgData name="Shazia Kausar (2512942)" userId="735cf18c-a74c-4396-9381-45d6a41e08d7" providerId="ADAL" clId="{6F50DC24-1FEF-487F-992A-312640D93DF7}" dt="2026-06-09T09:14:28.153" v="3123" actId="47"/>
        <pc:sldMkLst>
          <pc:docMk/>
          <pc:sldMk cId="244165911" sldId="276"/>
        </pc:sldMkLst>
        <pc:spChg chg="mod">
          <ac:chgData name="Shazia Kausar (2512942)" userId="735cf18c-a74c-4396-9381-45d6a41e08d7" providerId="ADAL" clId="{6F50DC24-1FEF-487F-992A-312640D93DF7}" dt="2026-06-09T09:12:30.079" v="3104" actId="14100"/>
          <ac:spMkLst>
            <pc:docMk/>
            <pc:sldMk cId="244165911" sldId="276"/>
            <ac:spMk id="4" creationId="{EED27458-F30E-52A8-3222-ABBF10667DAD}"/>
          </ac:spMkLst>
        </pc:spChg>
        <pc:spChg chg="mod">
          <ac:chgData name="Shazia Kausar (2512942)" userId="735cf18c-a74c-4396-9381-45d6a41e08d7" providerId="ADAL" clId="{6F50DC24-1FEF-487F-992A-312640D93DF7}" dt="2026-06-09T09:12:47.791" v="3108"/>
          <ac:spMkLst>
            <pc:docMk/>
            <pc:sldMk cId="244165911" sldId="276"/>
            <ac:spMk id="6" creationId="{CAD906E0-38B6-C87F-DE12-4BF36C07117F}"/>
          </ac:spMkLst>
        </pc:spChg>
      </pc:sldChg>
      <pc:sldChg chg="modSp add mod">
        <pc:chgData name="Shazia Kausar (2512942)" userId="735cf18c-a74c-4396-9381-45d6a41e08d7" providerId="ADAL" clId="{6F50DC24-1FEF-487F-992A-312640D93DF7}" dt="2026-06-09T09:13:53.641" v="3117" actId="20577"/>
        <pc:sldMkLst>
          <pc:docMk/>
          <pc:sldMk cId="3963550074" sldId="278"/>
        </pc:sldMkLst>
        <pc:spChg chg="mod">
          <ac:chgData name="Shazia Kausar (2512942)" userId="735cf18c-a74c-4396-9381-45d6a41e08d7" providerId="ADAL" clId="{6F50DC24-1FEF-487F-992A-312640D93DF7}" dt="2026-06-09T09:13:53.641" v="3117" actId="20577"/>
          <ac:spMkLst>
            <pc:docMk/>
            <pc:sldMk cId="3963550074" sldId="278"/>
            <ac:spMk id="6" creationId="{A7E85ADE-4407-AA46-E8D4-BFEBD62A4111}"/>
          </ac:spMkLst>
        </pc:spChg>
      </pc:sldChg>
      <pc:sldChg chg="delSp modSp add mod">
        <pc:chgData name="Shazia Kausar (2512942)" userId="735cf18c-a74c-4396-9381-45d6a41e08d7" providerId="ADAL" clId="{6F50DC24-1FEF-487F-992A-312640D93DF7}" dt="2026-06-08T17:12:56.638" v="2851" actId="1076"/>
        <pc:sldMkLst>
          <pc:docMk/>
          <pc:sldMk cId="71009832" sldId="281"/>
        </pc:sldMkLst>
        <pc:spChg chg="mod">
          <ac:chgData name="Shazia Kausar (2512942)" userId="735cf18c-a74c-4396-9381-45d6a41e08d7" providerId="ADAL" clId="{6F50DC24-1FEF-487F-992A-312640D93DF7}" dt="2026-06-08T17:12:56.638" v="2851" actId="1076"/>
          <ac:spMkLst>
            <pc:docMk/>
            <pc:sldMk cId="71009832" sldId="281"/>
            <ac:spMk id="4" creationId="{F9F9DEBD-575F-1FF4-7E95-0DD953B744D1}"/>
          </ac:spMkLst>
        </pc:spChg>
        <pc:spChg chg="mod">
          <ac:chgData name="Shazia Kausar (2512942)" userId="735cf18c-a74c-4396-9381-45d6a41e08d7" providerId="ADAL" clId="{6F50DC24-1FEF-487F-992A-312640D93DF7}" dt="2026-06-08T17:12:52.682" v="2850" actId="1076"/>
          <ac:spMkLst>
            <pc:docMk/>
            <pc:sldMk cId="71009832" sldId="281"/>
            <ac:spMk id="6" creationId="{6BE19EC7-8CF1-6D50-959A-FC1B926049C4}"/>
          </ac:spMkLst>
        </pc:spChg>
      </pc:sldChg>
      <pc:sldChg chg="new del">
        <pc:chgData name="Shazia Kausar (2512942)" userId="735cf18c-a74c-4396-9381-45d6a41e08d7" providerId="ADAL" clId="{6F50DC24-1FEF-487F-992A-312640D93DF7}" dt="2026-06-09T09:11:11.607" v="3063" actId="47"/>
        <pc:sldMkLst>
          <pc:docMk/>
          <pc:sldMk cId="772372102" sldId="282"/>
        </pc:sldMkLst>
      </pc:sldChg>
      <pc:sldChg chg="new del">
        <pc:chgData name="Shazia Kausar (2512942)" userId="735cf18c-a74c-4396-9381-45d6a41e08d7" providerId="ADAL" clId="{6F50DC24-1FEF-487F-992A-312640D93DF7}" dt="2026-06-09T09:14:09.963" v="3121" actId="47"/>
        <pc:sldMkLst>
          <pc:docMk/>
          <pc:sldMk cId="4121473999" sldId="282"/>
        </pc:sldMkLst>
      </pc:sldChg>
      <pc:sldChg chg="modSp add">
        <pc:chgData name="Shazia Kausar (2512942)" userId="735cf18c-a74c-4396-9381-45d6a41e08d7" providerId="ADAL" clId="{6F50DC24-1FEF-487F-992A-312640D93DF7}" dt="2026-06-09T09:14:22.322" v="3122"/>
        <pc:sldMkLst>
          <pc:docMk/>
          <pc:sldMk cId="1830080717" sldId="283"/>
        </pc:sldMkLst>
        <pc:spChg chg="mod">
          <ac:chgData name="Shazia Kausar (2512942)" userId="735cf18c-a74c-4396-9381-45d6a41e08d7" providerId="ADAL" clId="{6F50DC24-1FEF-487F-992A-312640D93DF7}" dt="2026-06-09T09:14:22.322" v="3122"/>
          <ac:spMkLst>
            <pc:docMk/>
            <pc:sldMk cId="1830080717" sldId="283"/>
            <ac:spMk id="6" creationId="{3B26A5FC-FD59-8C21-D19C-4C9F68F66291}"/>
          </ac:spMkLst>
        </pc:spChg>
      </pc:sldChg>
      <pc:sldChg chg="modSp new del mod">
        <pc:chgData name="Shazia Kausar (2512942)" userId="735cf18c-a74c-4396-9381-45d6a41e08d7" providerId="ADAL" clId="{6F50DC24-1FEF-487F-992A-312640D93DF7}" dt="2026-06-09T09:14:06.456" v="3118" actId="47"/>
        <pc:sldMkLst>
          <pc:docMk/>
          <pc:sldMk cId="2897476132" sldId="283"/>
        </pc:sldMkLst>
        <pc:spChg chg="mod">
          <ac:chgData name="Shazia Kausar (2512942)" userId="735cf18c-a74c-4396-9381-45d6a41e08d7" providerId="ADAL" clId="{6F50DC24-1FEF-487F-992A-312640D93DF7}" dt="2026-06-09T09:11:48.484" v="3097" actId="20577"/>
          <ac:spMkLst>
            <pc:docMk/>
            <pc:sldMk cId="2897476132" sldId="283"/>
            <ac:spMk id="3" creationId="{5E258188-1F5F-1B05-55BE-43D7722A30BF}"/>
          </ac:spMkLst>
        </pc:spChg>
      </pc:sldChg>
      <pc:sldMasterChg chg="setBg modSldLayout">
        <pc:chgData name="Shazia Kausar (2512942)" userId="735cf18c-a74c-4396-9381-45d6a41e08d7" providerId="ADAL" clId="{6F50DC24-1FEF-487F-992A-312640D93DF7}" dt="2026-06-06T20:30:55.171" v="309"/>
        <pc:sldMasterMkLst>
          <pc:docMk/>
          <pc:sldMasterMk cId="1296555963" sldId="2147483648"/>
        </pc:sldMasterMkLst>
        <pc:sldLayoutChg chg="setBg">
          <pc:chgData name="Shazia Kausar (2512942)" userId="735cf18c-a74c-4396-9381-45d6a41e08d7" providerId="ADAL" clId="{6F50DC24-1FEF-487F-992A-312640D93DF7}" dt="2026-06-06T20:30:55.171" v="309"/>
          <pc:sldLayoutMkLst>
            <pc:docMk/>
            <pc:sldMasterMk cId="1296555963" sldId="2147483648"/>
            <pc:sldLayoutMk cId="226796220" sldId="2147483649"/>
          </pc:sldLayoutMkLst>
        </pc:sldLayoutChg>
        <pc:sldLayoutChg chg="setBg">
          <pc:chgData name="Shazia Kausar (2512942)" userId="735cf18c-a74c-4396-9381-45d6a41e08d7" providerId="ADAL" clId="{6F50DC24-1FEF-487F-992A-312640D93DF7}" dt="2026-06-06T20:30:55.171" v="309"/>
          <pc:sldLayoutMkLst>
            <pc:docMk/>
            <pc:sldMasterMk cId="1296555963" sldId="2147483648"/>
            <pc:sldLayoutMk cId="1062453073" sldId="2147483650"/>
          </pc:sldLayoutMkLst>
        </pc:sldLayoutChg>
        <pc:sldLayoutChg chg="setBg">
          <pc:chgData name="Shazia Kausar (2512942)" userId="735cf18c-a74c-4396-9381-45d6a41e08d7" providerId="ADAL" clId="{6F50DC24-1FEF-487F-992A-312640D93DF7}" dt="2026-06-06T20:30:55.171" v="309"/>
          <pc:sldLayoutMkLst>
            <pc:docMk/>
            <pc:sldMasterMk cId="1296555963" sldId="2147483648"/>
            <pc:sldLayoutMk cId="137012971" sldId="2147483651"/>
          </pc:sldLayoutMkLst>
        </pc:sldLayoutChg>
        <pc:sldLayoutChg chg="setBg">
          <pc:chgData name="Shazia Kausar (2512942)" userId="735cf18c-a74c-4396-9381-45d6a41e08d7" providerId="ADAL" clId="{6F50DC24-1FEF-487F-992A-312640D93DF7}" dt="2026-06-06T20:30:55.171" v="309"/>
          <pc:sldLayoutMkLst>
            <pc:docMk/>
            <pc:sldMasterMk cId="1296555963" sldId="2147483648"/>
            <pc:sldLayoutMk cId="3260048081" sldId="2147483652"/>
          </pc:sldLayoutMkLst>
        </pc:sldLayoutChg>
        <pc:sldLayoutChg chg="setBg">
          <pc:chgData name="Shazia Kausar (2512942)" userId="735cf18c-a74c-4396-9381-45d6a41e08d7" providerId="ADAL" clId="{6F50DC24-1FEF-487F-992A-312640D93DF7}" dt="2026-06-06T20:30:55.171" v="309"/>
          <pc:sldLayoutMkLst>
            <pc:docMk/>
            <pc:sldMasterMk cId="1296555963" sldId="2147483648"/>
            <pc:sldLayoutMk cId="3789171995" sldId="2147483653"/>
          </pc:sldLayoutMkLst>
        </pc:sldLayoutChg>
        <pc:sldLayoutChg chg="setBg">
          <pc:chgData name="Shazia Kausar (2512942)" userId="735cf18c-a74c-4396-9381-45d6a41e08d7" providerId="ADAL" clId="{6F50DC24-1FEF-487F-992A-312640D93DF7}" dt="2026-06-06T20:30:55.171" v="309"/>
          <pc:sldLayoutMkLst>
            <pc:docMk/>
            <pc:sldMasterMk cId="1296555963" sldId="2147483648"/>
            <pc:sldLayoutMk cId="2087874639" sldId="2147483654"/>
          </pc:sldLayoutMkLst>
        </pc:sldLayoutChg>
        <pc:sldLayoutChg chg="setBg">
          <pc:chgData name="Shazia Kausar (2512942)" userId="735cf18c-a74c-4396-9381-45d6a41e08d7" providerId="ADAL" clId="{6F50DC24-1FEF-487F-992A-312640D93DF7}" dt="2026-06-06T20:30:55.171" v="309"/>
          <pc:sldLayoutMkLst>
            <pc:docMk/>
            <pc:sldMasterMk cId="1296555963" sldId="2147483648"/>
            <pc:sldLayoutMk cId="780514269" sldId="2147483655"/>
          </pc:sldLayoutMkLst>
        </pc:sldLayoutChg>
        <pc:sldLayoutChg chg="setBg">
          <pc:chgData name="Shazia Kausar (2512942)" userId="735cf18c-a74c-4396-9381-45d6a41e08d7" providerId="ADAL" clId="{6F50DC24-1FEF-487F-992A-312640D93DF7}" dt="2026-06-06T20:30:55.171" v="309"/>
          <pc:sldLayoutMkLst>
            <pc:docMk/>
            <pc:sldMasterMk cId="1296555963" sldId="2147483648"/>
            <pc:sldLayoutMk cId="2349914579" sldId="2147483656"/>
          </pc:sldLayoutMkLst>
        </pc:sldLayoutChg>
        <pc:sldLayoutChg chg="setBg">
          <pc:chgData name="Shazia Kausar (2512942)" userId="735cf18c-a74c-4396-9381-45d6a41e08d7" providerId="ADAL" clId="{6F50DC24-1FEF-487F-992A-312640D93DF7}" dt="2026-06-06T20:30:55.171" v="309"/>
          <pc:sldLayoutMkLst>
            <pc:docMk/>
            <pc:sldMasterMk cId="1296555963" sldId="2147483648"/>
            <pc:sldLayoutMk cId="3232441069" sldId="2147483657"/>
          </pc:sldLayoutMkLst>
        </pc:sldLayoutChg>
        <pc:sldLayoutChg chg="setBg">
          <pc:chgData name="Shazia Kausar (2512942)" userId="735cf18c-a74c-4396-9381-45d6a41e08d7" providerId="ADAL" clId="{6F50DC24-1FEF-487F-992A-312640D93DF7}" dt="2026-06-06T20:30:55.171" v="309"/>
          <pc:sldLayoutMkLst>
            <pc:docMk/>
            <pc:sldMasterMk cId="1296555963" sldId="2147483648"/>
            <pc:sldLayoutMk cId="1487687053" sldId="2147483658"/>
          </pc:sldLayoutMkLst>
        </pc:sldLayoutChg>
        <pc:sldLayoutChg chg="setBg">
          <pc:chgData name="Shazia Kausar (2512942)" userId="735cf18c-a74c-4396-9381-45d6a41e08d7" providerId="ADAL" clId="{6F50DC24-1FEF-487F-992A-312640D93DF7}" dt="2026-06-06T20:30:55.171" v="309"/>
          <pc:sldLayoutMkLst>
            <pc:docMk/>
            <pc:sldMasterMk cId="1296555963" sldId="2147483648"/>
            <pc:sldLayoutMk cId="2157960342" sldId="2147483659"/>
          </pc:sldLayoutMkLst>
        </pc:sldLayoutChg>
        <pc:sldLayoutChg chg="setBg">
          <pc:chgData name="Shazia Kausar (2512942)" userId="735cf18c-a74c-4396-9381-45d6a41e08d7" providerId="ADAL" clId="{6F50DC24-1FEF-487F-992A-312640D93DF7}" dt="2026-06-06T20:30:55.171" v="309"/>
          <pc:sldLayoutMkLst>
            <pc:docMk/>
            <pc:sldMasterMk cId="1296555963" sldId="2147483648"/>
            <pc:sldLayoutMk cId="3544656697" sldId="2147483660"/>
          </pc:sldLayoutMkLst>
        </pc:sldLayoutChg>
      </pc:sldMasterChg>
    </pc:docChg>
  </pc:docChgLst>
  <pc:docChgLst>
    <pc:chgData name="Shazia Kausar (2512942)" userId="735cf18c-a74c-4396-9381-45d6a41e08d7" providerId="ADAL" clId="{B0FDC09D-15DA-4E6E-BF2D-468D1A8AD1D4}"/>
    <pc:docChg chg="undo custSel addSld delSld modSld sldOrd">
      <pc:chgData name="Shazia Kausar (2512942)" userId="735cf18c-a74c-4396-9381-45d6a41e08d7" providerId="ADAL" clId="{B0FDC09D-15DA-4E6E-BF2D-468D1A8AD1D4}" dt="2026-06-10T20:28:02.781" v="533" actId="20577"/>
      <pc:docMkLst>
        <pc:docMk/>
      </pc:docMkLst>
      <pc:sldChg chg="modSp mod modTransition">
        <pc:chgData name="Shazia Kausar (2512942)" userId="735cf18c-a74c-4396-9381-45d6a41e08d7" providerId="ADAL" clId="{B0FDC09D-15DA-4E6E-BF2D-468D1A8AD1D4}" dt="2026-06-08T16:55:51.037" v="407"/>
        <pc:sldMkLst>
          <pc:docMk/>
          <pc:sldMk cId="3514460692" sldId="256"/>
        </pc:sldMkLst>
        <pc:spChg chg="mod">
          <ac:chgData name="Shazia Kausar (2512942)" userId="735cf18c-a74c-4396-9381-45d6a41e08d7" providerId="ADAL" clId="{B0FDC09D-15DA-4E6E-BF2D-468D1A8AD1D4}" dt="2026-06-06T19:47:29.607" v="254" actId="1076"/>
          <ac:spMkLst>
            <pc:docMk/>
            <pc:sldMk cId="3514460692" sldId="256"/>
            <ac:spMk id="2" creationId="{B446DA1E-1676-A22D-7A27-04569C191797}"/>
          </ac:spMkLst>
        </pc:spChg>
        <pc:spChg chg="mod">
          <ac:chgData name="Shazia Kausar (2512942)" userId="735cf18c-a74c-4396-9381-45d6a41e08d7" providerId="ADAL" clId="{B0FDC09D-15DA-4E6E-BF2D-468D1A8AD1D4}" dt="2026-06-06T19:49:34.450" v="264" actId="113"/>
          <ac:spMkLst>
            <pc:docMk/>
            <pc:sldMk cId="3514460692" sldId="256"/>
            <ac:spMk id="3" creationId="{206E3AE7-7661-8A30-9A24-3FD5F0C04ABC}"/>
          </ac:spMkLst>
        </pc:spChg>
      </pc:sldChg>
      <pc:sldChg chg="modSp mod modTransition">
        <pc:chgData name="Shazia Kausar (2512942)" userId="735cf18c-a74c-4396-9381-45d6a41e08d7" providerId="ADAL" clId="{B0FDC09D-15DA-4E6E-BF2D-468D1A8AD1D4}" dt="2026-06-08T16:55:57.946" v="408"/>
        <pc:sldMkLst>
          <pc:docMk/>
          <pc:sldMk cId="0" sldId="258"/>
        </pc:sldMkLst>
        <pc:spChg chg="mod">
          <ac:chgData name="Shazia Kausar (2512942)" userId="735cf18c-a74c-4396-9381-45d6a41e08d7" providerId="ADAL" clId="{B0FDC09D-15DA-4E6E-BF2D-468D1A8AD1D4}" dt="2026-06-06T19:57:45.307" v="265" actId="1076"/>
          <ac:spMkLst>
            <pc:docMk/>
            <pc:sldMk cId="0" sldId="258"/>
            <ac:spMk id="4" creationId="{00000000-0000-0000-0000-000000000000}"/>
          </ac:spMkLst>
        </pc:spChg>
        <pc:spChg chg="mod">
          <ac:chgData name="Shazia Kausar (2512942)" userId="735cf18c-a74c-4396-9381-45d6a41e08d7" providerId="ADAL" clId="{B0FDC09D-15DA-4E6E-BF2D-468D1A8AD1D4}" dt="2026-06-06T19:59:47.275" v="268" actId="2711"/>
          <ac:spMkLst>
            <pc:docMk/>
            <pc:sldMk cId="0" sldId="258"/>
            <ac:spMk id="5" creationId="{00000000-0000-0000-0000-000000000000}"/>
          </ac:spMkLst>
        </pc:spChg>
        <pc:spChg chg="mod">
          <ac:chgData name="Shazia Kausar (2512942)" userId="735cf18c-a74c-4396-9381-45d6a41e08d7" providerId="ADAL" clId="{B0FDC09D-15DA-4E6E-BF2D-468D1A8AD1D4}" dt="2026-06-06T20:01:38.100" v="279" actId="14100"/>
          <ac:spMkLst>
            <pc:docMk/>
            <pc:sldMk cId="0" sldId="258"/>
            <ac:spMk id="6" creationId="{00000000-0000-0000-0000-000000000000}"/>
          </ac:spMkLst>
        </pc:spChg>
        <pc:spChg chg="mod">
          <ac:chgData name="Shazia Kausar (2512942)" userId="735cf18c-a74c-4396-9381-45d6a41e08d7" providerId="ADAL" clId="{B0FDC09D-15DA-4E6E-BF2D-468D1A8AD1D4}" dt="2026-06-06T20:00:11.820" v="271" actId="207"/>
          <ac:spMkLst>
            <pc:docMk/>
            <pc:sldMk cId="0" sldId="258"/>
            <ac:spMk id="8" creationId="{00000000-0000-0000-0000-000000000000}"/>
          </ac:spMkLst>
        </pc:spChg>
        <pc:spChg chg="mod">
          <ac:chgData name="Shazia Kausar (2512942)" userId="735cf18c-a74c-4396-9381-45d6a41e08d7" providerId="ADAL" clId="{B0FDC09D-15DA-4E6E-BF2D-468D1A8AD1D4}" dt="2026-06-06T20:01:44.959" v="280" actId="14100"/>
          <ac:spMkLst>
            <pc:docMk/>
            <pc:sldMk cId="0" sldId="258"/>
            <ac:spMk id="9" creationId="{00000000-0000-0000-0000-000000000000}"/>
          </ac:spMkLst>
        </pc:spChg>
      </pc:sldChg>
      <pc:sldChg chg="delSp modSp mod modTransition">
        <pc:chgData name="Shazia Kausar (2512942)" userId="735cf18c-a74c-4396-9381-45d6a41e08d7" providerId="ADAL" clId="{B0FDC09D-15DA-4E6E-BF2D-468D1A8AD1D4}" dt="2026-06-08T16:56:09.022" v="409"/>
        <pc:sldMkLst>
          <pc:docMk/>
          <pc:sldMk cId="0" sldId="259"/>
        </pc:sldMkLst>
        <pc:spChg chg="mod">
          <ac:chgData name="Shazia Kausar (2512942)" userId="735cf18c-a74c-4396-9381-45d6a41e08d7" providerId="ADAL" clId="{B0FDC09D-15DA-4E6E-BF2D-468D1A8AD1D4}" dt="2026-06-06T20:03:08.738" v="285" actId="255"/>
          <ac:spMkLst>
            <pc:docMk/>
            <pc:sldMk cId="0" sldId="259"/>
            <ac:spMk id="2" creationId="{00000000-0000-0000-0000-000000000000}"/>
          </ac:spMkLst>
        </pc:spChg>
        <pc:spChg chg="mod">
          <ac:chgData name="Shazia Kausar (2512942)" userId="735cf18c-a74c-4396-9381-45d6a41e08d7" providerId="ADAL" clId="{B0FDC09D-15DA-4E6E-BF2D-468D1A8AD1D4}" dt="2026-06-06T20:08:48.091" v="310" actId="2711"/>
          <ac:spMkLst>
            <pc:docMk/>
            <pc:sldMk cId="0" sldId="259"/>
            <ac:spMk id="4" creationId="{00000000-0000-0000-0000-000000000000}"/>
          </ac:spMkLst>
        </pc:spChg>
        <pc:spChg chg="mod">
          <ac:chgData name="Shazia Kausar (2512942)" userId="735cf18c-a74c-4396-9381-45d6a41e08d7" providerId="ADAL" clId="{B0FDC09D-15DA-4E6E-BF2D-468D1A8AD1D4}" dt="2026-06-06T20:08:48.091" v="310" actId="2711"/>
          <ac:spMkLst>
            <pc:docMk/>
            <pc:sldMk cId="0" sldId="259"/>
            <ac:spMk id="7" creationId="{00000000-0000-0000-0000-000000000000}"/>
          </ac:spMkLst>
        </pc:spChg>
        <pc:spChg chg="mod">
          <ac:chgData name="Shazia Kausar (2512942)" userId="735cf18c-a74c-4396-9381-45d6a41e08d7" providerId="ADAL" clId="{B0FDC09D-15DA-4E6E-BF2D-468D1A8AD1D4}" dt="2026-06-06T20:08:32.856" v="309" actId="2711"/>
          <ac:spMkLst>
            <pc:docMk/>
            <pc:sldMk cId="0" sldId="259"/>
            <ac:spMk id="8" creationId="{00000000-0000-0000-0000-000000000000}"/>
          </ac:spMkLst>
        </pc:spChg>
        <pc:spChg chg="mod">
          <ac:chgData name="Shazia Kausar (2512942)" userId="735cf18c-a74c-4396-9381-45d6a41e08d7" providerId="ADAL" clId="{B0FDC09D-15DA-4E6E-BF2D-468D1A8AD1D4}" dt="2026-06-06T20:08:48.091" v="310" actId="2711"/>
          <ac:spMkLst>
            <pc:docMk/>
            <pc:sldMk cId="0" sldId="259"/>
            <ac:spMk id="9" creationId="{00000000-0000-0000-0000-000000000000}"/>
          </ac:spMkLst>
        </pc:spChg>
        <pc:spChg chg="mod">
          <ac:chgData name="Shazia Kausar (2512942)" userId="735cf18c-a74c-4396-9381-45d6a41e08d7" providerId="ADAL" clId="{B0FDC09D-15DA-4E6E-BF2D-468D1A8AD1D4}" dt="2026-06-06T20:08:48.091" v="310" actId="2711"/>
          <ac:spMkLst>
            <pc:docMk/>
            <pc:sldMk cId="0" sldId="259"/>
            <ac:spMk id="12" creationId="{00000000-0000-0000-0000-000000000000}"/>
          </ac:spMkLst>
        </pc:spChg>
        <pc:spChg chg="mod">
          <ac:chgData name="Shazia Kausar (2512942)" userId="735cf18c-a74c-4396-9381-45d6a41e08d7" providerId="ADAL" clId="{B0FDC09D-15DA-4E6E-BF2D-468D1A8AD1D4}" dt="2026-06-06T20:10:50.014" v="321" actId="255"/>
          <ac:spMkLst>
            <pc:docMk/>
            <pc:sldMk cId="0" sldId="259"/>
            <ac:spMk id="13" creationId="{00000000-0000-0000-0000-000000000000}"/>
          </ac:spMkLst>
        </pc:spChg>
        <pc:spChg chg="mod">
          <ac:chgData name="Shazia Kausar (2512942)" userId="735cf18c-a74c-4396-9381-45d6a41e08d7" providerId="ADAL" clId="{B0FDC09D-15DA-4E6E-BF2D-468D1A8AD1D4}" dt="2026-06-06T20:09:37.205" v="314" actId="14100"/>
          <ac:spMkLst>
            <pc:docMk/>
            <pc:sldMk cId="0" sldId="259"/>
            <ac:spMk id="17" creationId="{00000000-0000-0000-0000-000000000000}"/>
          </ac:spMkLst>
        </pc:spChg>
        <pc:spChg chg="mod">
          <ac:chgData name="Shazia Kausar (2512942)" userId="735cf18c-a74c-4396-9381-45d6a41e08d7" providerId="ADAL" clId="{B0FDC09D-15DA-4E6E-BF2D-468D1A8AD1D4}" dt="2026-06-06T20:09:52.778" v="315" actId="255"/>
          <ac:spMkLst>
            <pc:docMk/>
            <pc:sldMk cId="0" sldId="259"/>
            <ac:spMk id="18" creationId="{00000000-0000-0000-0000-000000000000}"/>
          </ac:spMkLst>
        </pc:spChg>
        <pc:spChg chg="mod">
          <ac:chgData name="Shazia Kausar (2512942)" userId="735cf18c-a74c-4396-9381-45d6a41e08d7" providerId="ADAL" clId="{B0FDC09D-15DA-4E6E-BF2D-468D1A8AD1D4}" dt="2026-06-06T20:10:21.849" v="317" actId="1076"/>
          <ac:spMkLst>
            <pc:docMk/>
            <pc:sldMk cId="0" sldId="259"/>
            <ac:spMk id="19" creationId="{00000000-0000-0000-0000-000000000000}"/>
          </ac:spMkLst>
        </pc:spChg>
        <pc:spChg chg="mod">
          <ac:chgData name="Shazia Kausar (2512942)" userId="735cf18c-a74c-4396-9381-45d6a41e08d7" providerId="ADAL" clId="{B0FDC09D-15DA-4E6E-BF2D-468D1A8AD1D4}" dt="2026-06-06T20:10:35.075" v="319" actId="14100"/>
          <ac:spMkLst>
            <pc:docMk/>
            <pc:sldMk cId="0" sldId="259"/>
            <ac:spMk id="22" creationId="{00000000-0000-0000-0000-000000000000}"/>
          </ac:spMkLst>
        </pc:spChg>
        <pc:spChg chg="mod">
          <ac:chgData name="Shazia Kausar (2512942)" userId="735cf18c-a74c-4396-9381-45d6a41e08d7" providerId="ADAL" clId="{B0FDC09D-15DA-4E6E-BF2D-468D1A8AD1D4}" dt="2026-06-06T20:10:41.914" v="320" actId="255"/>
          <ac:spMkLst>
            <pc:docMk/>
            <pc:sldMk cId="0" sldId="259"/>
            <ac:spMk id="23" creationId="{00000000-0000-0000-0000-000000000000}"/>
          </ac:spMkLst>
        </pc:spChg>
        <pc:spChg chg="mod">
          <ac:chgData name="Shazia Kausar (2512942)" userId="735cf18c-a74c-4396-9381-45d6a41e08d7" providerId="ADAL" clId="{B0FDC09D-15DA-4E6E-BF2D-468D1A8AD1D4}" dt="2026-06-06T20:11:49.088" v="325" actId="207"/>
          <ac:spMkLst>
            <pc:docMk/>
            <pc:sldMk cId="0" sldId="259"/>
            <ac:spMk id="24" creationId="{00000000-0000-0000-0000-000000000000}"/>
          </ac:spMkLst>
        </pc:spChg>
      </pc:sldChg>
      <pc:sldChg chg="addSp delSp modSp mod modTransition">
        <pc:chgData name="Shazia Kausar (2512942)" userId="735cf18c-a74c-4396-9381-45d6a41e08d7" providerId="ADAL" clId="{B0FDC09D-15DA-4E6E-BF2D-468D1A8AD1D4}" dt="2026-06-10T20:28:02.781" v="533" actId="20577"/>
        <pc:sldMkLst>
          <pc:docMk/>
          <pc:sldMk cId="0" sldId="260"/>
        </pc:sldMkLst>
        <pc:spChg chg="mod">
          <ac:chgData name="Shazia Kausar (2512942)" userId="735cf18c-a74c-4396-9381-45d6a41e08d7" providerId="ADAL" clId="{B0FDC09D-15DA-4E6E-BF2D-468D1A8AD1D4}" dt="2026-06-07T13:52:37.668" v="406" actId="14100"/>
          <ac:spMkLst>
            <pc:docMk/>
            <pc:sldMk cId="0" sldId="260"/>
            <ac:spMk id="4" creationId="{00000000-0000-0000-0000-000000000000}"/>
          </ac:spMkLst>
        </pc:spChg>
        <pc:spChg chg="mod">
          <ac:chgData name="Shazia Kausar (2512942)" userId="735cf18c-a74c-4396-9381-45d6a41e08d7" providerId="ADAL" clId="{B0FDC09D-15DA-4E6E-BF2D-468D1A8AD1D4}" dt="2026-06-07T13:51:31.129" v="398" actId="20577"/>
          <ac:spMkLst>
            <pc:docMk/>
            <pc:sldMk cId="0" sldId="260"/>
            <ac:spMk id="7" creationId="{00000000-0000-0000-0000-000000000000}"/>
          </ac:spMkLst>
        </pc:spChg>
        <pc:spChg chg="mod">
          <ac:chgData name="Shazia Kausar (2512942)" userId="735cf18c-a74c-4396-9381-45d6a41e08d7" providerId="ADAL" clId="{B0FDC09D-15DA-4E6E-BF2D-468D1A8AD1D4}" dt="2026-06-10T20:28:02.781" v="533" actId="20577"/>
          <ac:spMkLst>
            <pc:docMk/>
            <pc:sldMk cId="0" sldId="260"/>
            <ac:spMk id="15" creationId="{00000000-0000-0000-0000-000000000000}"/>
          </ac:spMkLst>
        </pc:spChg>
      </pc:sldChg>
      <pc:sldChg chg="modTransition">
        <pc:chgData name="Shazia Kausar (2512942)" userId="735cf18c-a74c-4396-9381-45d6a41e08d7" providerId="ADAL" clId="{B0FDC09D-15DA-4E6E-BF2D-468D1A8AD1D4}" dt="2026-06-08T16:57:08.848" v="411"/>
        <pc:sldMkLst>
          <pc:docMk/>
          <pc:sldMk cId="0" sldId="261"/>
        </pc:sldMkLst>
      </pc:sldChg>
      <pc:sldChg chg="modTransition">
        <pc:chgData name="Shazia Kausar (2512942)" userId="735cf18c-a74c-4396-9381-45d6a41e08d7" providerId="ADAL" clId="{B0FDC09D-15DA-4E6E-BF2D-468D1A8AD1D4}" dt="2026-06-08T16:57:39.129" v="414"/>
        <pc:sldMkLst>
          <pc:docMk/>
          <pc:sldMk cId="0" sldId="262"/>
        </pc:sldMkLst>
      </pc:sldChg>
      <pc:sldChg chg="ord modTransition">
        <pc:chgData name="Shazia Kausar (2512942)" userId="735cf18c-a74c-4396-9381-45d6a41e08d7" providerId="ADAL" clId="{B0FDC09D-15DA-4E6E-BF2D-468D1A8AD1D4}" dt="2026-06-08T16:57:53.514" v="418" actId="20578"/>
        <pc:sldMkLst>
          <pc:docMk/>
          <pc:sldMk cId="0" sldId="263"/>
        </pc:sldMkLst>
      </pc:sldChg>
      <pc:sldChg chg="modTransition">
        <pc:chgData name="Shazia Kausar (2512942)" userId="735cf18c-a74c-4396-9381-45d6a41e08d7" providerId="ADAL" clId="{B0FDC09D-15DA-4E6E-BF2D-468D1A8AD1D4}" dt="2026-06-08T16:58:10.285" v="419"/>
        <pc:sldMkLst>
          <pc:docMk/>
          <pc:sldMk cId="0" sldId="264"/>
        </pc:sldMkLst>
      </pc:sldChg>
      <pc:sldChg chg="modTransition">
        <pc:chgData name="Shazia Kausar (2512942)" userId="735cf18c-a74c-4396-9381-45d6a41e08d7" providerId="ADAL" clId="{B0FDC09D-15DA-4E6E-BF2D-468D1A8AD1D4}" dt="2026-06-08T17:04:01.356" v="474"/>
        <pc:sldMkLst>
          <pc:docMk/>
          <pc:sldMk cId="213577775" sldId="27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324D86-0271-4CC4-AA70-EAA0E25D7513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7D6843-DAB0-402E-97FB-6BB487E495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89312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91C806-FDD3-BBCD-C5E5-54EDCC69F2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1A3CCFB-A250-5DAF-1ECA-C1EFCDD5ABC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5ACADD5-C7C0-C9BC-95C1-EE0135199BA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28B9F9-1121-5537-55B5-C5B2A3D87F1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77149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5B64D7-295F-801D-B6AF-C01B2B34DD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7031EE4-F1E3-7D43-AC55-EA547ABEE41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372E4E0-0C76-7CF8-1ECB-BC9C283BAA7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CD1BA4-9C18-90B3-AC35-628FB8AF8C3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132174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6F83F5-74C7-B104-A52E-83D9D1FBAE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01A57BC-39F9-0300-D9C7-EF4FDE7CE3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58199D-06FD-73E7-1931-8B1A6AA206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D4E8EA-748B-9C38-5038-393352B0772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153170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D93E04-BEE3-E145-A1E2-C55FB15452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877FA50-FDD0-24FB-6104-BAEDAEC3153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3EECC98-EAD6-2D48-F54F-2085FB9B82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51501F-D848-2F06-6499-DAC0C596950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20960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2E55B2-5C07-142B-6F33-FF664D3B83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3593B1-CC99-C00F-4014-58303B38FC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9D6F3D-0F71-BA58-D81D-443946939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001A4-C37C-4099-8780-FFEEBBE96B72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C4CC95-8E3F-413E-1BEF-023822F72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885076-4AED-446B-05E8-EE88A759D4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2E87E7-E298-43BB-A006-79F72A3FEE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7962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558BD-BD97-989B-A738-51D86F197F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F17285-8474-69CB-C99B-53E048AF79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88694B-E1A1-525F-C4E5-EE84E76EA8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001A4-C37C-4099-8780-FFEEBBE96B72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B16027-12B8-D00D-7DBC-1E2E392B6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34B1B2-FF44-9CB1-FF83-AF086BB6A7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2E87E7-E298-43BB-A006-79F72A3FEE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24530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C22054-A02F-2A5D-DF66-61043438EB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8FB3AC-3A62-0C16-D456-6CA4969974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B34FD1-FC1B-F3DB-1D04-5D5868496E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001A4-C37C-4099-8780-FFEEBBE96B72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384300-EA82-FAE3-F77A-CFE511C7B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A1BCCF-A563-F84A-9A53-B2DB073370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2E87E7-E298-43BB-A006-79F72A3FEE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0129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387013-BADF-B82F-441E-1471A86328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74065F-833A-9C56-B9D4-2FC6B53C27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2C416A-BBB5-A54F-2A6E-C9898E73D1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9C3931-CA25-EF77-3B3F-C9C363B63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001A4-C37C-4099-8780-FFEEBBE96B72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D97682-C64A-D839-6582-76407A7731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8C84E8-7D26-A3B1-35FF-94E289794B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2E87E7-E298-43BB-A006-79F72A3FEE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00480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6BD9E-168B-5B5D-36D2-FC73AF7DC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982A5B-8B13-F7AA-C50D-F8A5D3A7F6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206CE5-AACA-5E27-14EF-03531606DF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E4D320-A402-5D05-AF8C-534874F8624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76154C-A430-6B34-C791-5CC66344594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9CDD3D5-F31D-D1CE-4F9F-BF2DFE496F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001A4-C37C-4099-8780-FFEEBBE96B72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5CE1386-C954-FE20-B36E-AD3F18C53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5DAD9FE-E07C-6214-9E00-EF9ECD8C9A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2E87E7-E298-43BB-A006-79F72A3FEE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1719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181CE9-C9C7-BB77-A212-A1A322B8A9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BDBB017-3119-178A-BC9F-5C591F7E7C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001A4-C37C-4099-8780-FFEEBBE96B72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8C4EFD2-3E18-03E9-4098-929B78E06B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D7F751-C68B-6158-E961-B769671D0D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2E87E7-E298-43BB-A006-79F72A3FEE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78746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7FFC20-53E2-31EE-EC6E-32CA413FF0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001A4-C37C-4099-8780-FFEEBBE96B72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E54E58-D159-3602-064B-B4CE668209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0D84BE-4FA5-CD14-387A-A54184E577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2E87E7-E298-43BB-A006-79F72A3FEE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05142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A00BD9-75B3-C51E-E950-EC52DC78C1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A0AC9-34C4-D795-C0CE-A7CD53E212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CA60ED-5D89-0F27-D987-EEBDBD94BF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A7C18C-B8EB-2F10-259C-6362164501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001A4-C37C-4099-8780-FFEEBBE96B72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C81F34-2AB9-C221-50F7-BB71CC8BF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918926-9B62-2227-ADE7-FD4F28EFC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2E87E7-E298-43BB-A006-79F72A3FEE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9145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19065A-E785-3B58-A478-0A575CBF84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F53D50-22EC-E7B7-E193-A6FA1055D7A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A184B4-6FE8-265C-9D20-28D6A3301D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575D9C-BAD7-8699-E593-4E54D3E069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001A4-C37C-4099-8780-FFEEBBE96B72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CFD009-464C-C32C-F0C3-E93C2CFD8A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9CE915-37D0-8ACB-690A-CA10F96386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2E87E7-E298-43BB-A006-79F72A3FEE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24410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965E3F-B02A-4637-1EC9-8B8DADBD03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A69011-F5E4-BEF5-CBF7-14FDE723AA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DE0F6D-5342-D112-D4C3-C1311E553F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001A4-C37C-4099-8780-FFEEBBE96B72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03677A-1201-97EE-3558-A24CDBFC40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71E6D8-F0D8-E9A2-3A5B-AC85B42B84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2E87E7-E298-43BB-A006-79F72A3FEE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76870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875813-AF4B-BAF0-E138-D7B92805CD3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6F1EB9-B7EA-140F-B08E-FD30F53826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F387B6-8C20-4F35-0C5A-57311421F6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001A4-C37C-4099-8780-FFEEBBE96B72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11AB19-D571-5F86-EC36-F9A09BF594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50C18B-6A37-71A4-EF2A-D4BD98798B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2E87E7-E298-43BB-A006-79F72A3FEE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9603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446566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F4FF">
            <a:alpha val="6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F05C9E-26B1-2839-80C3-80F792C887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0096D9-90C9-7463-0E6D-7102307BE8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F23F28-9880-960C-3A1B-B72286E0AD1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75001A4-C37C-4099-8780-FFEEBBE96B72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9CA628-5D36-B778-D5C5-B627D4EE4A4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CA4C4F-9C05-8432-3C2A-1F83DD4B97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C2E87E7-E298-43BB-A006-79F72A3FEE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65559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api.pageplace.de/preview/DT0400.9781136642562_A23860310/preview-9781136642562_A23860310.pdf" TargetMode="External"/><Relationship Id="rId3" Type="http://schemas.openxmlformats.org/officeDocument/2006/relationships/hyperlink" Target="https://mindsplain.com/wp-content/uploads/2021/01/Ainsworth-Patterns-of-Attachment.pdf" TargetMode="External"/><Relationship Id="rId7" Type="http://schemas.openxmlformats.org/officeDocument/2006/relationships/hyperlink" Target="https://assets.publishing.service.gov.uk/media/68c024cb8c6d992f23edd79c/Early_years_foundation_stage_statutory_framework_-_for_group_and_school-based_providers.pdf.pdf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www.traumatys.com/wp-content/uploads/2017/09/Dynamic-Bowlby-A-Secure-Base-Clinical-Applications-1988-1.pdf" TargetMode="External"/><Relationship Id="rId5" Type="http://schemas.openxmlformats.org/officeDocument/2006/relationships/hyperlink" Target="https://mindsplain.com/wp-content/uploads/2020/08/ATTACHMENT_AND_LOSS_VOLUME_I_ATTACHMENT.pdf" TargetMode="External"/><Relationship Id="rId4" Type="http://schemas.openxmlformats.org/officeDocument/2006/relationships/hyperlink" Target="https://iris.who.int/server/api/core/bitstreams/ab3f7443-0d7b-4b48-9170-693494da86a8/content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fulldisplay?vid=44WHELF_UWTSD:44WHELF_UWTSD_VU1&amp;tab=Everything&amp;docid=alma99100107780802421&amp;lang=en&amp;context=L&amp;adaptor=Local%20Search%20Engine&amp;query=sub,exact,2003&amp;offset=0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w.pauldowling.me/rtf/2021.1/readings/LSVygotsky_1978_MindinSocietyDevelopmentofHigherPsycholo.pdf" TargetMode="External"/><Relationship Id="rId5" Type="http://schemas.openxmlformats.org/officeDocument/2006/relationships/hyperlink" Target="https://weiszlab.fas.harvard.edu/sites/g/files/omnuum9551/files/jweisz/files/rothbaum_et_al_2000_j_ch_fam_studies.pdf" TargetMode="External"/><Relationship Id="rId4" Type="http://schemas.openxmlformats.org/officeDocument/2006/relationships/hyperlink" Target="https://librarysearch.uwtsd.ac.uk/discovery/fulldisplay?vid=44WHELF_UWTSD:44WHELF_UWTSD_VU1&amp;docid=alma9915096402421&amp;context=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46DA1E-1676-A22D-7A27-04569C1917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530786"/>
            <a:ext cx="9144000" cy="1078819"/>
          </a:xfrm>
        </p:spPr>
        <p:txBody>
          <a:bodyPr>
            <a:normAutofit/>
          </a:bodyPr>
          <a:lstStyle/>
          <a:p>
            <a:r>
              <a:rPr lang="en-GB" sz="5500" noProof="0">
                <a:latin typeface="Arial" panose="020B0604020202020204" pitchFamily="34" charset="0"/>
                <a:cs typeface="Arial" panose="020B0604020202020204" pitchFamily="34" charset="0"/>
              </a:rPr>
              <a:t>Bowlby’s Attachment Theory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6E3AE7-7661-8A30-9A24-3FD5F0C04AB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69433" y="2354971"/>
            <a:ext cx="9067800" cy="3549876"/>
          </a:xfrm>
        </p:spPr>
        <p:txBody>
          <a:bodyPr>
            <a:noAutofit/>
          </a:bodyPr>
          <a:lstStyle/>
          <a:p>
            <a:r>
              <a:rPr lang="en-GB" sz="2800" b="1" noProof="0">
                <a:latin typeface="Arial" panose="020B0604020202020204" pitchFamily="34" charset="0"/>
                <a:cs typeface="Arial" panose="020B0604020202020204" pitchFamily="34" charset="0"/>
              </a:rPr>
              <a:t>Name:</a:t>
            </a:r>
            <a:r>
              <a:rPr lang="en-GB" sz="2800" noProof="0">
                <a:latin typeface="Arial" panose="020B0604020202020204" pitchFamily="34" charset="0"/>
                <a:cs typeface="Arial" panose="020B0604020202020204" pitchFamily="34" charset="0"/>
              </a:rPr>
              <a:t> Shazia Kausar</a:t>
            </a:r>
          </a:p>
          <a:p>
            <a:r>
              <a:rPr lang="en-GB" sz="2800" b="1" noProof="0">
                <a:latin typeface="Arial" panose="020B0604020202020204" pitchFamily="34" charset="0"/>
                <a:cs typeface="Arial" panose="020B0604020202020204" pitchFamily="34" charset="0"/>
              </a:rPr>
              <a:t>Student ID: </a:t>
            </a:r>
            <a:r>
              <a:rPr lang="en-GB" sz="2800" noProof="0">
                <a:latin typeface="Arial" panose="020B0604020202020204" pitchFamily="34" charset="0"/>
                <a:cs typeface="Arial" panose="020B0604020202020204" pitchFamily="34" charset="0"/>
              </a:rPr>
              <a:t>2512942</a:t>
            </a:r>
          </a:p>
          <a:p>
            <a:r>
              <a:rPr lang="en-GB" sz="2800" b="1" noProof="0"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GB" sz="2800" noProof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 (LCHS4010)</a:t>
            </a:r>
          </a:p>
          <a:p>
            <a:r>
              <a:rPr lang="en-GB" sz="2800" b="1" noProof="0">
                <a:latin typeface="Arial" panose="020B0604020202020204" pitchFamily="34" charset="0"/>
                <a:cs typeface="Arial" panose="020B0604020202020204" pitchFamily="34" charset="0"/>
              </a:rPr>
              <a:t>Assignment Component 1: </a:t>
            </a:r>
            <a:r>
              <a:rPr lang="en-GB" sz="2800" noProof="0">
                <a:latin typeface="Arial" panose="020B0604020202020204" pitchFamily="34" charset="0"/>
                <a:cs typeface="Arial" panose="020B0604020202020204" pitchFamily="34" charset="0"/>
              </a:rPr>
              <a:t>Presentation</a:t>
            </a:r>
          </a:p>
          <a:p>
            <a:r>
              <a:rPr lang="en-GB" sz="2800" b="1" noProof="0"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sz="2800" noProof="0">
                <a:latin typeface="Arial" panose="020B0604020202020204" pitchFamily="34" charset="0"/>
                <a:cs typeface="Arial" panose="020B0604020202020204" pitchFamily="34" charset="0"/>
              </a:rPr>
              <a:t>Alice Clayton</a:t>
            </a:r>
          </a:p>
        </p:txBody>
      </p:sp>
    </p:spTree>
    <p:extLst>
      <p:ext uri="{BB962C8B-B14F-4D97-AF65-F5344CB8AC3E}">
        <p14:creationId xmlns:p14="http://schemas.microsoft.com/office/powerpoint/2010/main" val="3514460692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304800"/>
            <a:ext cx="10972800" cy="853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GB" sz="3600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Case Overview: Isaac</a:t>
            </a:r>
            <a:endParaRPr lang="en-GB" sz="36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609600" y="1426464"/>
            <a:ext cx="5242560" cy="4754880"/>
          </a:xfrm>
          <a:prstGeom prst="rect">
            <a:avLst/>
          </a:prstGeom>
          <a:solidFill>
            <a:srgbClr val="FFFFFF"/>
          </a:solidFill>
          <a:ln w="12700">
            <a:solidFill>
              <a:srgbClr val="AED6F1"/>
            </a:solidFill>
            <a:prstDash val="solid"/>
          </a:ln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 sz="24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853440" y="1584960"/>
            <a:ext cx="4754880" cy="487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GB" sz="2000" b="1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Family and Background</a:t>
            </a:r>
            <a:endParaRPr lang="en-GB" sz="20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853440" y="2231136"/>
            <a:ext cx="5089585" cy="329069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457189" indent="-457189">
              <a:lnSpc>
                <a:spcPct val="130000"/>
              </a:lnSpc>
              <a:buSzPct val="100000"/>
              <a:buChar char="•"/>
            </a:pPr>
            <a:r>
              <a:rPr lang="en-GB" sz="1700" noProof="0">
                <a:solidFill>
                  <a:srgbClr val="0D1F33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Age 4</a:t>
            </a:r>
          </a:p>
          <a:p>
            <a:pPr marL="457189" indent="-457189">
              <a:lnSpc>
                <a:spcPct val="130000"/>
              </a:lnSpc>
              <a:buSzPct val="100000"/>
              <a:buChar char="•"/>
            </a:pPr>
            <a:r>
              <a:rPr lang="en-GB" sz="1700" noProof="0">
                <a:solidFill>
                  <a:srgbClr val="0D1F33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Single mother experiencing postnatal depression</a:t>
            </a:r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189" indent="-457189">
              <a:lnSpc>
                <a:spcPct val="130000"/>
              </a:lnSpc>
              <a:buSzPct val="100000"/>
              <a:buChar char="•"/>
            </a:pPr>
            <a:r>
              <a:rPr lang="en-GB" sz="1700" noProof="0">
                <a:solidFill>
                  <a:srgbClr val="0D1F33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Limited social support network</a:t>
            </a:r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189" indent="-457189">
              <a:lnSpc>
                <a:spcPct val="130000"/>
              </a:lnSpc>
              <a:buSzPct val="100000"/>
              <a:buChar char="•"/>
            </a:pPr>
            <a:r>
              <a:rPr lang="en-GB" sz="1700" noProof="0">
                <a:solidFill>
                  <a:srgbClr val="0D1F33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Recently relocated from another part of the UK</a:t>
            </a:r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189" indent="-457189">
              <a:lnSpc>
                <a:spcPct val="130000"/>
              </a:lnSpc>
              <a:buSzPct val="100000"/>
              <a:buChar char="•"/>
            </a:pPr>
            <a:r>
              <a:rPr lang="en-GB" sz="1700" noProof="0">
                <a:solidFill>
                  <a:srgbClr val="0D1F33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Disrupted childcare arrangements over 2 years</a:t>
            </a:r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6217920" y="1402080"/>
            <a:ext cx="5364480" cy="4754880"/>
          </a:xfrm>
          <a:prstGeom prst="rect">
            <a:avLst/>
          </a:prstGeom>
          <a:solidFill>
            <a:srgbClr val="FFFFFF"/>
          </a:solidFill>
          <a:ln w="12700">
            <a:solidFill>
              <a:srgbClr val="AED6F1"/>
            </a:solidFill>
            <a:prstDash val="solid"/>
          </a:ln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 sz="24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6461760" y="1584960"/>
            <a:ext cx="4754880" cy="487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GB" sz="2000" b="1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Observed Behaviours</a:t>
            </a:r>
            <a:endParaRPr lang="en-GB" sz="20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6736655" y="2530846"/>
            <a:ext cx="5044153" cy="2497347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457189" indent="-457189">
              <a:lnSpc>
                <a:spcPct val="130000"/>
              </a:lnSpc>
              <a:buSzPct val="100000"/>
              <a:buChar char="•"/>
            </a:pPr>
            <a:r>
              <a:rPr lang="en-GB" sz="1700" noProof="0">
                <a:solidFill>
                  <a:srgbClr val="0D1F33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Quiet and withdrawn during free play</a:t>
            </a:r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189" indent="-457189">
              <a:lnSpc>
                <a:spcPct val="130000"/>
              </a:lnSpc>
              <a:buSzPct val="100000"/>
              <a:buChar char="•"/>
            </a:pPr>
            <a:r>
              <a:rPr lang="en-GB" sz="1700" noProof="0">
                <a:solidFill>
                  <a:srgbClr val="0D1F33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Severe distress on separation from mother</a:t>
            </a:r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189" indent="-457189">
              <a:lnSpc>
                <a:spcPct val="130000"/>
              </a:lnSpc>
              <a:buSzPct val="100000"/>
              <a:buChar char="•"/>
            </a:pPr>
            <a:r>
              <a:rPr lang="en-GB" sz="1700" noProof="0">
                <a:solidFill>
                  <a:srgbClr val="0D1F33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Delayed language development</a:t>
            </a:r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189" indent="-457189">
              <a:lnSpc>
                <a:spcPct val="130000"/>
              </a:lnSpc>
              <a:buSzPct val="100000"/>
              <a:buChar char="•"/>
            </a:pPr>
            <a:r>
              <a:rPr lang="en-GB" sz="1700" noProof="0">
                <a:solidFill>
                  <a:srgbClr val="0D1F33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Struggles to join group activities</a:t>
            </a:r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189" indent="-457189">
              <a:lnSpc>
                <a:spcPct val="130000"/>
              </a:lnSpc>
              <a:buSzPct val="100000"/>
              <a:buChar char="•"/>
            </a:pPr>
            <a:r>
              <a:rPr lang="en-GB" sz="1700" noProof="0">
                <a:solidFill>
                  <a:srgbClr val="0D1F33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Poor sleep and clingy at home</a:t>
            </a:r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189" indent="-457189">
              <a:lnSpc>
                <a:spcPct val="130000"/>
              </a:lnSpc>
              <a:buSzPct val="100000"/>
              <a:buChar char="•"/>
            </a:pPr>
            <a:r>
              <a:rPr lang="en-GB" sz="1700" noProof="0">
                <a:solidFill>
                  <a:srgbClr val="0D1F33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Rarely plays independently</a:t>
            </a:r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304800"/>
            <a:ext cx="10972800" cy="853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GB" sz="3600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Why Bowlby's Attachment Theory?</a:t>
            </a:r>
            <a:endParaRPr lang="en-GB" sz="36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609600" y="1414272"/>
            <a:ext cx="5364480" cy="2194560"/>
          </a:xfrm>
          <a:prstGeom prst="rect">
            <a:avLst/>
          </a:prstGeom>
          <a:solidFill>
            <a:srgbClr val="FFFFFF"/>
          </a:solidFill>
          <a:ln w="12700">
            <a:solidFill>
              <a:srgbClr val="AED6F1"/>
            </a:solidFill>
            <a:prstDash val="solid"/>
          </a:ln>
          <a:effectLst>
            <a:outerShdw blurRad="635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847344" y="1545336"/>
            <a:ext cx="4925568" cy="3718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GB" sz="1700" b="1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Relevant to Isaac’s Behaviour</a:t>
            </a:r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975360" y="2005584"/>
            <a:ext cx="499872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noProof="0">
                <a:latin typeface="Arial" panose="020B0604020202020204" pitchFamily="34" charset="0"/>
                <a:cs typeface="Arial" panose="020B0604020202020204" pitchFamily="34" charset="0"/>
              </a:rPr>
              <a:t>Separation distress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noProof="0">
                <a:latin typeface="Arial" panose="020B0604020202020204" pitchFamily="34" charset="0"/>
                <a:cs typeface="Arial" panose="020B0604020202020204" pitchFamily="34" charset="0"/>
              </a:rPr>
              <a:t>Clinginess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noProof="0">
                <a:latin typeface="Arial" panose="020B0604020202020204" pitchFamily="34" charset="0"/>
                <a:cs typeface="Arial" panose="020B0604020202020204" pitchFamily="34" charset="0"/>
              </a:rPr>
              <a:t>Social withdrawal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noProof="0">
                <a:latin typeface="Arial" panose="020B0604020202020204" pitchFamily="34" charset="0"/>
                <a:cs typeface="Arial" panose="020B0604020202020204" pitchFamily="34" charset="0"/>
              </a:rPr>
              <a:t>Anxious ambivalent attachment</a:t>
            </a:r>
          </a:p>
        </p:txBody>
      </p:sp>
      <p:sp>
        <p:nvSpPr>
          <p:cNvPr id="9" name="Shape 7"/>
          <p:cNvSpPr/>
          <p:nvPr/>
        </p:nvSpPr>
        <p:spPr>
          <a:xfrm>
            <a:off x="6498336" y="1417801"/>
            <a:ext cx="5364480" cy="2194560"/>
          </a:xfrm>
          <a:prstGeom prst="rect">
            <a:avLst/>
          </a:prstGeom>
          <a:solidFill>
            <a:srgbClr val="FFFFFF"/>
          </a:solidFill>
          <a:ln w="12700">
            <a:solidFill>
              <a:srgbClr val="AED6F1"/>
            </a:solidFill>
            <a:prstDash val="solid"/>
          </a:ln>
          <a:effectLst>
            <a:outerShdw blurRad="635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6821584" y="1487424"/>
            <a:ext cx="4760816" cy="487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GB" sz="1700" b="1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Caregiver sensitivity is central</a:t>
            </a:r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6821584" y="2141942"/>
            <a:ext cx="499872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noProof="0">
                <a:latin typeface="Arial" panose="020B0604020202020204" pitchFamily="34" charset="0"/>
                <a:cs typeface="Arial" panose="020B0604020202020204" pitchFamily="34" charset="0"/>
              </a:rPr>
              <a:t>PND reduces emotional availability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noProof="0">
                <a:latin typeface="Arial" panose="020B0604020202020204" pitchFamily="34" charset="0"/>
                <a:cs typeface="Arial" panose="020B0604020202020204" pitchFamily="34" charset="0"/>
              </a:rPr>
              <a:t>Less consistent responsiveness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noProof="0">
                <a:latin typeface="Arial" panose="020B0604020202020204" pitchFamily="34" charset="0"/>
                <a:cs typeface="Arial" panose="020B0604020202020204" pitchFamily="34" charset="0"/>
              </a:rPr>
              <a:t>Key factor in secure vs insecure attachment</a:t>
            </a:r>
          </a:p>
        </p:txBody>
      </p:sp>
      <p:sp>
        <p:nvSpPr>
          <p:cNvPr id="14" name="Shape 12"/>
          <p:cNvSpPr/>
          <p:nvPr/>
        </p:nvSpPr>
        <p:spPr>
          <a:xfrm>
            <a:off x="609600" y="3901440"/>
            <a:ext cx="5364480" cy="2194560"/>
          </a:xfrm>
          <a:prstGeom prst="rect">
            <a:avLst/>
          </a:prstGeom>
          <a:solidFill>
            <a:srgbClr val="FFFFFF"/>
          </a:solidFill>
          <a:ln w="12700">
            <a:solidFill>
              <a:srgbClr val="AED6F1"/>
            </a:solidFill>
            <a:prstDash val="solid"/>
          </a:ln>
          <a:effectLst>
            <a:outerShdw blurRad="635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1769335" y="3967534"/>
            <a:ext cx="3118162" cy="487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GB" sz="1700" b="1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Explains the language delay</a:t>
            </a:r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975360" y="4635527"/>
            <a:ext cx="5035296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Sensitive caregiving involves joint attention and verbal interaction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noProof="0">
                <a:latin typeface="Arial" panose="020B0604020202020204" pitchFamily="34" charset="0"/>
                <a:cs typeface="Arial" panose="020B0604020202020204" pitchFamily="34" charset="0"/>
              </a:rPr>
              <a:t>Disrupted attachment affects language too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noProof="0">
                <a:latin typeface="Arial" panose="020B0604020202020204" pitchFamily="34" charset="0"/>
                <a:cs typeface="Arial" panose="020B0604020202020204" pitchFamily="34" charset="0"/>
              </a:rPr>
              <a:t>Links emotional and cognitive development</a:t>
            </a:r>
          </a:p>
        </p:txBody>
      </p:sp>
      <p:sp>
        <p:nvSpPr>
          <p:cNvPr id="19" name="Shape 17"/>
          <p:cNvSpPr/>
          <p:nvPr/>
        </p:nvSpPr>
        <p:spPr>
          <a:xfrm>
            <a:off x="6486144" y="3871922"/>
            <a:ext cx="5364480" cy="2194560"/>
          </a:xfrm>
          <a:prstGeom prst="rect">
            <a:avLst/>
          </a:prstGeom>
          <a:solidFill>
            <a:srgbClr val="FFFFFF"/>
          </a:solidFill>
          <a:ln w="12700">
            <a:solidFill>
              <a:srgbClr val="AED6F1"/>
            </a:solidFill>
            <a:prstDash val="solid"/>
          </a:ln>
          <a:effectLst>
            <a:outerShdw blurRad="635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7888971" y="3971063"/>
            <a:ext cx="3086991" cy="487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GB" sz="1700" b="1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Leads to Practical Strategies </a:t>
            </a:r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6821584" y="4455214"/>
            <a:ext cx="499872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noProof="0">
                <a:latin typeface="Arial" panose="020B0604020202020204" pitchFamily="34" charset="0"/>
                <a:cs typeface="Arial" panose="020B0604020202020204" pitchFamily="34" charset="0"/>
              </a:rPr>
              <a:t>Key person approach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noProof="0">
                <a:latin typeface="Arial" panose="020B0604020202020204" pitchFamily="34" charset="0"/>
                <a:cs typeface="Arial" panose="020B0604020202020204" pitchFamily="34" charset="0"/>
              </a:rPr>
              <a:t>Attachment-based settling-in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noProof="0">
                <a:latin typeface="Arial" panose="020B0604020202020204" pitchFamily="34" charset="0"/>
                <a:cs typeface="Arial" panose="020B0604020202020204" pitchFamily="34" charset="0"/>
              </a:rPr>
              <a:t>Parental support programmes</a:t>
            </a:r>
          </a:p>
        </p:txBody>
      </p:sp>
      <p:sp>
        <p:nvSpPr>
          <p:cNvPr id="24" name="Text 22"/>
          <p:cNvSpPr/>
          <p:nvPr/>
        </p:nvSpPr>
        <p:spPr>
          <a:xfrm>
            <a:off x="890016" y="6425184"/>
            <a:ext cx="10972800" cy="2682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/>
            <a:r>
              <a:rPr lang="en-GB" sz="1700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(Bowlby, 1988; Prior &amp; Glaser, 2006)</a:t>
            </a:r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2"/>
          <p:cNvSpPr/>
          <p:nvPr/>
        </p:nvSpPr>
        <p:spPr>
          <a:xfrm>
            <a:off x="548640" y="1804416"/>
            <a:ext cx="3657599" cy="1914144"/>
          </a:xfrm>
          <a:prstGeom prst="rect">
            <a:avLst/>
          </a:prstGeom>
          <a:solidFill>
            <a:schemeClr val="bg1"/>
          </a:solidFill>
          <a:ln w="12700">
            <a:solidFill>
              <a:srgbClr val="2E6DA4"/>
            </a:solidFill>
            <a:prstDash val="solid"/>
          </a:ln>
        </p:spPr>
        <p:txBody>
          <a:bodyPr/>
          <a:lstStyle/>
          <a:p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548640" y="1341120"/>
            <a:ext cx="3657600" cy="463296"/>
          </a:xfrm>
          <a:prstGeom prst="rect">
            <a:avLst/>
          </a:prstGeom>
          <a:solidFill>
            <a:srgbClr val="002060"/>
          </a:solidFill>
          <a:ln w="12700">
            <a:solidFill>
              <a:srgbClr val="2E6DA4"/>
            </a:solidFill>
            <a:prstDash val="solid"/>
          </a:ln>
        </p:spPr>
        <p:txBody>
          <a:bodyPr/>
          <a:lstStyle/>
          <a:p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670560" y="1389888"/>
            <a:ext cx="3413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GB" sz="1700" b="1" noProof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Monotropy</a:t>
            </a:r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670560" y="2281802"/>
            <a:ext cx="3413760" cy="8618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GB" sz="1700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Infants form a primary attachment bond usually with the mother which is critical to healthy development.</a:t>
            </a:r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4474464" y="1341120"/>
            <a:ext cx="3657600" cy="2377440"/>
          </a:xfrm>
          <a:prstGeom prst="rect">
            <a:avLst/>
          </a:prstGeom>
          <a:solidFill>
            <a:schemeClr val="bg1"/>
          </a:solidFill>
          <a:ln w="12700">
            <a:solidFill>
              <a:srgbClr val="2E6DA4"/>
            </a:solidFill>
            <a:prstDash val="solid"/>
          </a:ln>
        </p:spPr>
        <p:txBody>
          <a:bodyPr/>
          <a:lstStyle/>
          <a:p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4474464" y="1341120"/>
            <a:ext cx="3657600" cy="463296"/>
          </a:xfrm>
          <a:prstGeom prst="rect">
            <a:avLst/>
          </a:prstGeom>
          <a:solidFill>
            <a:srgbClr val="002060"/>
          </a:solidFill>
          <a:ln w="12700">
            <a:solidFill>
              <a:srgbClr val="2E6DA4"/>
            </a:solidFill>
            <a:prstDash val="solid"/>
          </a:ln>
        </p:spPr>
        <p:txBody>
          <a:bodyPr/>
          <a:lstStyle/>
          <a:p>
            <a:pPr algn="ctr"/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4596384" y="1389888"/>
            <a:ext cx="3413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GB" sz="1700" b="1" noProof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Sensitive Period</a:t>
            </a:r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4657344" y="2123822"/>
            <a:ext cx="3535680" cy="12639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GB" sz="1700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0–3 years is the critical window. Disruption during this period has lasting effects on emotional and social development (Bowlby, 1951).</a:t>
            </a:r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8400288" y="1341120"/>
            <a:ext cx="3657600" cy="2377440"/>
          </a:xfrm>
          <a:prstGeom prst="rect">
            <a:avLst/>
          </a:prstGeom>
          <a:solidFill>
            <a:schemeClr val="bg1"/>
          </a:solidFill>
          <a:ln w="12700">
            <a:solidFill>
              <a:srgbClr val="2E6DA4"/>
            </a:solidFill>
            <a:prstDash val="solid"/>
          </a:ln>
        </p:spPr>
        <p:txBody>
          <a:bodyPr/>
          <a:lstStyle/>
          <a:p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8400288" y="1341120"/>
            <a:ext cx="3657600" cy="463296"/>
          </a:xfrm>
          <a:prstGeom prst="rect">
            <a:avLst/>
          </a:prstGeom>
          <a:solidFill>
            <a:srgbClr val="002060"/>
          </a:solidFill>
          <a:ln w="12700">
            <a:solidFill>
              <a:srgbClr val="2E6DA4"/>
            </a:solidFill>
            <a:prstDash val="solid"/>
          </a:ln>
        </p:spPr>
        <p:txBody>
          <a:bodyPr/>
          <a:lstStyle/>
          <a:p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8522208" y="1389888"/>
            <a:ext cx="3413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GB" sz="1700" b="1" noProof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Safe Base</a:t>
            </a:r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8644128" y="2155050"/>
            <a:ext cx="3413760" cy="1151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GB" sz="1700" noProof="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 child with a secure attachment uses the caregiver as a reliable base to explore and returns when anxious or distressed.</a:t>
            </a:r>
            <a:endParaRPr lang="en-GB" sz="17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Shape 14"/>
          <p:cNvSpPr/>
          <p:nvPr/>
        </p:nvSpPr>
        <p:spPr>
          <a:xfrm>
            <a:off x="548640" y="3901440"/>
            <a:ext cx="3657600" cy="2377440"/>
          </a:xfrm>
          <a:prstGeom prst="rect">
            <a:avLst/>
          </a:prstGeom>
          <a:solidFill>
            <a:schemeClr val="bg1"/>
          </a:solidFill>
          <a:ln w="12700">
            <a:solidFill>
              <a:srgbClr val="2E6DA4"/>
            </a:solidFill>
            <a:prstDash val="solid"/>
          </a:ln>
        </p:spPr>
        <p:txBody>
          <a:bodyPr/>
          <a:lstStyle/>
          <a:p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Shape 15"/>
          <p:cNvSpPr/>
          <p:nvPr/>
        </p:nvSpPr>
        <p:spPr>
          <a:xfrm>
            <a:off x="548640" y="3901440"/>
            <a:ext cx="3657600" cy="463296"/>
          </a:xfrm>
          <a:prstGeom prst="rect">
            <a:avLst/>
          </a:prstGeom>
          <a:solidFill>
            <a:srgbClr val="002060"/>
          </a:solidFill>
          <a:ln w="12700">
            <a:solidFill>
              <a:srgbClr val="2E6DA4"/>
            </a:solidFill>
            <a:prstDash val="solid"/>
          </a:ln>
        </p:spPr>
        <p:txBody>
          <a:bodyPr/>
          <a:lstStyle/>
          <a:p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670560" y="3950208"/>
            <a:ext cx="3413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GB" sz="1700" b="1" noProof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Internal Working Models</a:t>
            </a:r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730945" y="4802180"/>
            <a:ext cx="3413760" cy="8769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00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Early attachment experiences shape how we expect relationships to work for life. </a:t>
            </a:r>
            <a:r>
              <a:rPr lang="en-GB" sz="1700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(Bowlby, 1969).</a:t>
            </a:r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Shape 18"/>
          <p:cNvSpPr/>
          <p:nvPr/>
        </p:nvSpPr>
        <p:spPr>
          <a:xfrm>
            <a:off x="4474464" y="3901440"/>
            <a:ext cx="3657600" cy="2377440"/>
          </a:xfrm>
          <a:prstGeom prst="rect">
            <a:avLst/>
          </a:prstGeom>
          <a:solidFill>
            <a:schemeClr val="bg1"/>
          </a:solidFill>
          <a:ln w="12700">
            <a:solidFill>
              <a:srgbClr val="2E6DA4"/>
            </a:solidFill>
            <a:prstDash val="solid"/>
          </a:ln>
        </p:spPr>
        <p:txBody>
          <a:bodyPr/>
          <a:lstStyle/>
          <a:p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Shape 19"/>
          <p:cNvSpPr/>
          <p:nvPr/>
        </p:nvSpPr>
        <p:spPr>
          <a:xfrm>
            <a:off x="4474464" y="3901440"/>
            <a:ext cx="3657600" cy="463296"/>
          </a:xfrm>
          <a:prstGeom prst="rect">
            <a:avLst/>
          </a:prstGeom>
          <a:solidFill>
            <a:srgbClr val="002060"/>
          </a:solidFill>
          <a:ln w="12700">
            <a:solidFill>
              <a:srgbClr val="2E6DA4"/>
            </a:solidFill>
            <a:prstDash val="solid"/>
          </a:ln>
        </p:spPr>
        <p:txBody>
          <a:bodyPr/>
          <a:lstStyle/>
          <a:p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4596384" y="3950208"/>
            <a:ext cx="3413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GB" sz="1700" b="1" noProof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Maternal Deprivation</a:t>
            </a:r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4687824" y="4743261"/>
            <a:ext cx="3474720" cy="9947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00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Long-term absence of a caregiver can damage a child's intellectual and emotional growth.</a:t>
            </a:r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Shape 22"/>
          <p:cNvSpPr/>
          <p:nvPr/>
        </p:nvSpPr>
        <p:spPr>
          <a:xfrm>
            <a:off x="8400288" y="3901440"/>
            <a:ext cx="3657600" cy="2377440"/>
          </a:xfrm>
          <a:prstGeom prst="rect">
            <a:avLst/>
          </a:prstGeom>
          <a:solidFill>
            <a:schemeClr val="bg1"/>
          </a:solidFill>
          <a:ln w="12700">
            <a:solidFill>
              <a:srgbClr val="2E6DA4"/>
            </a:solidFill>
            <a:prstDash val="solid"/>
          </a:ln>
        </p:spPr>
        <p:txBody>
          <a:bodyPr/>
          <a:lstStyle/>
          <a:p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Shape 23"/>
          <p:cNvSpPr/>
          <p:nvPr/>
        </p:nvSpPr>
        <p:spPr>
          <a:xfrm>
            <a:off x="8400288" y="3901440"/>
            <a:ext cx="3657600" cy="463296"/>
          </a:xfrm>
          <a:prstGeom prst="rect">
            <a:avLst/>
          </a:prstGeom>
          <a:solidFill>
            <a:srgbClr val="002060"/>
          </a:solidFill>
          <a:ln w="12700">
            <a:solidFill>
              <a:srgbClr val="2E6DA4"/>
            </a:solidFill>
            <a:prstDash val="solid"/>
          </a:ln>
        </p:spPr>
        <p:txBody>
          <a:bodyPr/>
          <a:lstStyle/>
          <a:p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 24"/>
          <p:cNvSpPr/>
          <p:nvPr/>
        </p:nvSpPr>
        <p:spPr>
          <a:xfrm>
            <a:off x="8522208" y="3950208"/>
            <a:ext cx="3413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GB" sz="1700" b="1" noProof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Ainsworth’s Attachment Types</a:t>
            </a:r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 25"/>
          <p:cNvSpPr/>
          <p:nvPr/>
        </p:nvSpPr>
        <p:spPr>
          <a:xfrm>
            <a:off x="8778240" y="4692107"/>
            <a:ext cx="3413760" cy="9870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00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Isaac’s </a:t>
            </a:r>
            <a:r>
              <a:rPr lang="en-US" sz="170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attachment links to </a:t>
            </a:r>
            <a:r>
              <a:rPr lang="en-US" sz="1700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the anxious-ambivalent attachment style </a:t>
            </a:r>
            <a:r>
              <a:rPr lang="en-GB" sz="1700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(Ainsworth et al., 1978).</a:t>
            </a:r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 0">
            <a:extLst>
              <a:ext uri="{FF2B5EF4-FFF2-40B4-BE49-F238E27FC236}">
                <a16:creationId xmlns:a16="http://schemas.microsoft.com/office/drawing/2014/main" id="{144A9F10-184A-CF11-4422-DDD98AEFBDC4}"/>
              </a:ext>
            </a:extLst>
          </p:cNvPr>
          <p:cNvSpPr/>
          <p:nvPr/>
        </p:nvSpPr>
        <p:spPr>
          <a:xfrm>
            <a:off x="670560" y="268224"/>
            <a:ext cx="10972800" cy="853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GB" sz="3600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Bowlby's Attachment Theory: Key Concepts</a:t>
            </a:r>
            <a:endParaRPr lang="en-GB" sz="36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Shape 2">
            <a:extLst>
              <a:ext uri="{FF2B5EF4-FFF2-40B4-BE49-F238E27FC236}">
                <a16:creationId xmlns:a16="http://schemas.microsoft.com/office/drawing/2014/main" id="{F4577FA9-1943-26F7-5FE9-29BFA364CCA6}"/>
              </a:ext>
            </a:extLst>
          </p:cNvPr>
          <p:cNvSpPr/>
          <p:nvPr/>
        </p:nvSpPr>
        <p:spPr>
          <a:xfrm>
            <a:off x="5122332" y="1341120"/>
            <a:ext cx="6874934" cy="463296"/>
          </a:xfrm>
          <a:prstGeom prst="rect">
            <a:avLst/>
          </a:prstGeom>
          <a:solidFill>
            <a:srgbClr val="002060"/>
          </a:solidFill>
          <a:ln w="12700">
            <a:solidFill>
              <a:srgbClr val="1E3A5F"/>
            </a:solidFill>
            <a:prstDash val="solid"/>
          </a:ln>
        </p:spPr>
        <p:txBody>
          <a:bodyPr/>
          <a:lstStyle/>
          <a:p>
            <a:endParaRPr lang="en-GB" sz="155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 0"/>
          <p:cNvSpPr/>
          <p:nvPr/>
        </p:nvSpPr>
        <p:spPr>
          <a:xfrm>
            <a:off x="609600" y="304800"/>
            <a:ext cx="10972800" cy="792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GB" sz="3600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Applying the Theory to Isaac</a:t>
            </a:r>
            <a:endParaRPr lang="en-GB" sz="36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609600" y="1341120"/>
            <a:ext cx="4191000" cy="463296"/>
          </a:xfrm>
          <a:prstGeom prst="rect">
            <a:avLst/>
          </a:prstGeom>
          <a:solidFill>
            <a:srgbClr val="002060"/>
          </a:solidFill>
          <a:ln w="12700">
            <a:solidFill>
              <a:srgbClr val="1E3A5F"/>
            </a:solidFill>
            <a:prstDash val="solid"/>
          </a:ln>
        </p:spPr>
        <p:txBody>
          <a:bodyPr/>
          <a:lstStyle/>
          <a:p>
            <a:endParaRPr lang="en-GB" sz="155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731520" y="1341120"/>
            <a:ext cx="524256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GB" sz="1550" b="1" noProof="0">
                <a:solidFill>
                  <a:schemeClr val="bg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Isaac's Experience</a:t>
            </a:r>
            <a:endParaRPr lang="en-GB" sz="1550" noProof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5194434" y="1328928"/>
            <a:ext cx="3256547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GB" sz="1550" b="1" noProof="0">
                <a:solidFill>
                  <a:schemeClr val="bg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Bowlby's Explanation</a:t>
            </a:r>
            <a:endParaRPr lang="en-GB" sz="1550" noProof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609600" y="1853184"/>
            <a:ext cx="4191000" cy="902208"/>
          </a:xfrm>
          <a:prstGeom prst="rect">
            <a:avLst/>
          </a:prstGeom>
          <a:solidFill>
            <a:srgbClr val="FFFFFF"/>
          </a:solidFill>
          <a:ln w="12700">
            <a:solidFill>
              <a:schemeClr val="accent1"/>
            </a:solidFill>
            <a:prstDash val="solid"/>
          </a:ln>
        </p:spPr>
        <p:txBody>
          <a:bodyPr/>
          <a:lstStyle/>
          <a:p>
            <a:endParaRPr lang="en-GB" sz="155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5122331" y="1853184"/>
            <a:ext cx="6874935" cy="902208"/>
          </a:xfrm>
          <a:prstGeom prst="rect">
            <a:avLst/>
          </a:prstGeom>
          <a:solidFill>
            <a:srgbClr val="FFFFFF"/>
          </a:solidFill>
          <a:ln w="12700">
            <a:solidFill>
              <a:schemeClr val="accent1"/>
            </a:solidFill>
            <a:prstDash val="solid"/>
          </a:ln>
        </p:spPr>
        <p:txBody>
          <a:bodyPr/>
          <a:lstStyle/>
          <a:p>
            <a:endParaRPr lang="en-GB" sz="155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755904" y="1914144"/>
            <a:ext cx="5181600" cy="780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GB" sz="1550" b="1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Postnatal depression in primary caregiver</a:t>
            </a:r>
            <a:endParaRPr lang="en-GB" sz="155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5250991" y="1877568"/>
            <a:ext cx="6670075" cy="780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550" noProof="0">
                <a:latin typeface="Arial" panose="020B0604020202020204" pitchFamily="34" charset="0"/>
                <a:cs typeface="Arial" panose="020B0604020202020204" pitchFamily="34" charset="0"/>
              </a:rPr>
              <a:t>PND reduces a caregiver's ability to respond consistently, which can lead to an anxious-ambivalent attachment pattern (Murray, 1992).</a:t>
            </a:r>
            <a:endParaRPr lang="en-GB" sz="155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609600" y="2791968"/>
            <a:ext cx="4191000" cy="902208"/>
          </a:xfrm>
          <a:prstGeom prst="rect">
            <a:avLst/>
          </a:prstGeom>
          <a:solidFill>
            <a:schemeClr val="bg1"/>
          </a:solidFill>
          <a:ln w="12700">
            <a:solidFill>
              <a:schemeClr val="accent1"/>
            </a:solidFill>
            <a:prstDash val="solid"/>
          </a:ln>
        </p:spPr>
        <p:txBody>
          <a:bodyPr/>
          <a:lstStyle/>
          <a:p>
            <a:endParaRPr lang="en-GB" sz="155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5122331" y="2791968"/>
            <a:ext cx="6874935" cy="902208"/>
          </a:xfrm>
          <a:prstGeom prst="rect">
            <a:avLst/>
          </a:prstGeom>
          <a:solidFill>
            <a:schemeClr val="bg1"/>
          </a:solidFill>
          <a:ln w="12700">
            <a:solidFill>
              <a:schemeClr val="accent1"/>
            </a:solidFill>
            <a:prstDash val="solid"/>
          </a:ln>
        </p:spPr>
        <p:txBody>
          <a:bodyPr/>
          <a:lstStyle/>
          <a:p>
            <a:endParaRPr lang="en-GB" sz="155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755904" y="2852928"/>
            <a:ext cx="3980688" cy="780288"/>
          </a:xfrm>
          <a:prstGeom prst="rect">
            <a:avLst/>
          </a:prstGeom>
          <a:solidFill>
            <a:schemeClr val="bg1"/>
          </a:solidFill>
          <a:ln/>
        </p:spPr>
        <p:txBody>
          <a:bodyPr wrap="square" lIns="0" tIns="0" rIns="0" bIns="0" rtlCol="0" anchor="ctr"/>
          <a:lstStyle/>
          <a:p>
            <a:r>
              <a:rPr lang="en-GB" sz="1550" b="1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Disrupted childcare over 2 years</a:t>
            </a:r>
            <a:endParaRPr lang="en-GB" sz="155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5250991" y="2827867"/>
            <a:ext cx="6519333" cy="780288"/>
          </a:xfrm>
          <a:prstGeom prst="rect">
            <a:avLst/>
          </a:prstGeom>
          <a:solidFill>
            <a:schemeClr val="bg1"/>
          </a:solidFill>
          <a:ln/>
        </p:spPr>
        <p:txBody>
          <a:bodyPr wrap="square" lIns="0" tIns="0" rIns="0" bIns="0" rtlCol="0" anchor="ctr"/>
          <a:lstStyle/>
          <a:p>
            <a:r>
              <a:rPr lang="en-US" sz="1550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Frequent caregiver changes make it harder for Isaac to build trust and form a stable understanding of relationships.</a:t>
            </a:r>
            <a:endParaRPr lang="en-GB" sz="155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Shape 14"/>
          <p:cNvSpPr/>
          <p:nvPr/>
        </p:nvSpPr>
        <p:spPr>
          <a:xfrm>
            <a:off x="609600" y="3730752"/>
            <a:ext cx="4191000" cy="902208"/>
          </a:xfrm>
          <a:prstGeom prst="rect">
            <a:avLst/>
          </a:prstGeom>
          <a:solidFill>
            <a:schemeClr val="bg1"/>
          </a:solidFill>
          <a:ln w="12700">
            <a:solidFill>
              <a:schemeClr val="accent1"/>
            </a:solidFill>
            <a:prstDash val="solid"/>
          </a:ln>
        </p:spPr>
        <p:txBody>
          <a:bodyPr/>
          <a:lstStyle/>
          <a:p>
            <a:endParaRPr lang="en-GB" sz="155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Shape 15"/>
          <p:cNvSpPr/>
          <p:nvPr/>
        </p:nvSpPr>
        <p:spPr>
          <a:xfrm>
            <a:off x="5122331" y="3730752"/>
            <a:ext cx="6874935" cy="902208"/>
          </a:xfrm>
          <a:prstGeom prst="rect">
            <a:avLst/>
          </a:prstGeom>
          <a:solidFill>
            <a:schemeClr val="bg1"/>
          </a:solidFill>
          <a:ln w="12700">
            <a:solidFill>
              <a:schemeClr val="accent1"/>
            </a:solidFill>
            <a:prstDash val="solid"/>
          </a:ln>
        </p:spPr>
        <p:txBody>
          <a:bodyPr/>
          <a:lstStyle/>
          <a:p>
            <a:endParaRPr lang="en-GB" sz="155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755904" y="3791712"/>
            <a:ext cx="4044696" cy="780288"/>
          </a:xfrm>
          <a:prstGeom prst="rect">
            <a:avLst/>
          </a:prstGeom>
          <a:solidFill>
            <a:schemeClr val="bg1"/>
          </a:solidFill>
          <a:ln/>
        </p:spPr>
        <p:txBody>
          <a:bodyPr wrap="square" lIns="0" tIns="0" rIns="0" bIns="0" rtlCol="0" anchor="ctr"/>
          <a:lstStyle/>
          <a:p>
            <a:r>
              <a:rPr lang="en-GB" sz="1550" b="1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Distress on separation</a:t>
            </a:r>
            <a:endParaRPr lang="en-GB" sz="155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5250991" y="3791712"/>
            <a:ext cx="6670075" cy="780288"/>
          </a:xfrm>
          <a:prstGeom prst="rect">
            <a:avLst/>
          </a:prstGeom>
          <a:solidFill>
            <a:schemeClr val="bg1"/>
          </a:solidFill>
          <a:ln/>
        </p:spPr>
        <p:txBody>
          <a:bodyPr wrap="square" lIns="0" tIns="0" rIns="0" bIns="0" rtlCol="0" anchor="ctr"/>
          <a:lstStyle/>
          <a:p>
            <a:r>
              <a:rPr lang="en-US" sz="1550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Isaac's attachment system becomes overactive, causing him to cling to his caregiver due to their inconsistent availability.</a:t>
            </a:r>
            <a:endParaRPr lang="en-GB" sz="155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Shape 18"/>
          <p:cNvSpPr/>
          <p:nvPr/>
        </p:nvSpPr>
        <p:spPr>
          <a:xfrm>
            <a:off x="609600" y="4669536"/>
            <a:ext cx="4191000" cy="902208"/>
          </a:xfrm>
          <a:prstGeom prst="rect">
            <a:avLst/>
          </a:prstGeom>
          <a:solidFill>
            <a:schemeClr val="bg1"/>
          </a:solidFill>
          <a:ln w="12700">
            <a:solidFill>
              <a:schemeClr val="accent1"/>
            </a:solidFill>
            <a:prstDash val="solid"/>
          </a:ln>
        </p:spPr>
        <p:txBody>
          <a:bodyPr/>
          <a:lstStyle/>
          <a:p>
            <a:endParaRPr lang="en-GB" sz="155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Shape 19"/>
          <p:cNvSpPr/>
          <p:nvPr/>
        </p:nvSpPr>
        <p:spPr>
          <a:xfrm>
            <a:off x="5122331" y="4669536"/>
            <a:ext cx="6874935" cy="902208"/>
          </a:xfrm>
          <a:prstGeom prst="rect">
            <a:avLst/>
          </a:prstGeom>
          <a:solidFill>
            <a:schemeClr val="bg1"/>
          </a:solidFill>
          <a:ln w="12700">
            <a:solidFill>
              <a:schemeClr val="accent1"/>
            </a:solidFill>
            <a:prstDash val="solid"/>
          </a:ln>
        </p:spPr>
        <p:txBody>
          <a:bodyPr/>
          <a:lstStyle/>
          <a:p>
            <a:endParaRPr lang="en-GB" sz="155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755904" y="4730496"/>
            <a:ext cx="3980688" cy="780288"/>
          </a:xfrm>
          <a:prstGeom prst="rect">
            <a:avLst/>
          </a:prstGeom>
          <a:solidFill>
            <a:schemeClr val="bg1"/>
          </a:solidFill>
          <a:ln/>
        </p:spPr>
        <p:txBody>
          <a:bodyPr wrap="square" lIns="0" tIns="0" rIns="0" bIns="0" rtlCol="0" anchor="ctr"/>
          <a:lstStyle/>
          <a:p>
            <a:r>
              <a:rPr lang="en-GB" sz="1550" b="1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Withdrawal in free play</a:t>
            </a:r>
            <a:endParaRPr lang="en-GB" sz="155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5250991" y="4730496"/>
            <a:ext cx="6670075" cy="780288"/>
          </a:xfrm>
          <a:prstGeom prst="rect">
            <a:avLst/>
          </a:prstGeom>
          <a:solidFill>
            <a:schemeClr val="bg1"/>
          </a:solidFill>
          <a:ln/>
        </p:spPr>
        <p:txBody>
          <a:bodyPr wrap="square" lIns="0" tIns="0" rIns="0" bIns="0" rtlCol="0" anchor="ctr"/>
          <a:lstStyle/>
          <a:p>
            <a:r>
              <a:rPr lang="en-US" sz="1550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Isaac's negative Internal Working Model leaves him without the confidence to explore or play independently. </a:t>
            </a:r>
            <a:endParaRPr lang="en-GB" sz="155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Shape 22"/>
          <p:cNvSpPr/>
          <p:nvPr/>
        </p:nvSpPr>
        <p:spPr>
          <a:xfrm>
            <a:off x="609600" y="5608320"/>
            <a:ext cx="4191000" cy="902208"/>
          </a:xfrm>
          <a:prstGeom prst="rect">
            <a:avLst/>
          </a:prstGeom>
          <a:solidFill>
            <a:schemeClr val="bg1"/>
          </a:solidFill>
          <a:ln w="12700">
            <a:solidFill>
              <a:schemeClr val="accent1"/>
            </a:solidFill>
            <a:prstDash val="solid"/>
          </a:ln>
        </p:spPr>
        <p:txBody>
          <a:bodyPr/>
          <a:lstStyle/>
          <a:p>
            <a:endParaRPr lang="en-GB" sz="155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Shape 23"/>
          <p:cNvSpPr/>
          <p:nvPr/>
        </p:nvSpPr>
        <p:spPr>
          <a:xfrm>
            <a:off x="5122331" y="5608320"/>
            <a:ext cx="6874935" cy="902208"/>
          </a:xfrm>
          <a:prstGeom prst="rect">
            <a:avLst/>
          </a:prstGeom>
          <a:solidFill>
            <a:schemeClr val="bg1"/>
          </a:solidFill>
          <a:ln w="12700">
            <a:solidFill>
              <a:schemeClr val="accent1"/>
            </a:solidFill>
            <a:prstDash val="solid"/>
          </a:ln>
        </p:spPr>
        <p:txBody>
          <a:bodyPr/>
          <a:lstStyle/>
          <a:p>
            <a:endParaRPr lang="en-GB" sz="155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 24"/>
          <p:cNvSpPr/>
          <p:nvPr/>
        </p:nvSpPr>
        <p:spPr>
          <a:xfrm>
            <a:off x="755904" y="5669280"/>
            <a:ext cx="4044696" cy="780288"/>
          </a:xfrm>
          <a:prstGeom prst="rect">
            <a:avLst/>
          </a:prstGeom>
          <a:solidFill>
            <a:schemeClr val="bg1"/>
          </a:solidFill>
          <a:ln/>
        </p:spPr>
        <p:txBody>
          <a:bodyPr wrap="square" lIns="0" tIns="0" rIns="0" bIns="0" rtlCol="0" anchor="ctr"/>
          <a:lstStyle/>
          <a:p>
            <a:r>
              <a:rPr lang="en-GB" sz="1550" b="1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Language delay</a:t>
            </a:r>
            <a:endParaRPr lang="en-GB" sz="155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 25"/>
          <p:cNvSpPr/>
          <p:nvPr/>
        </p:nvSpPr>
        <p:spPr>
          <a:xfrm>
            <a:off x="5250991" y="5665714"/>
            <a:ext cx="6670075" cy="780288"/>
          </a:xfrm>
          <a:prstGeom prst="rect">
            <a:avLst/>
          </a:prstGeom>
          <a:solidFill>
            <a:schemeClr val="bg1"/>
          </a:solidFill>
          <a:ln/>
        </p:spPr>
        <p:txBody>
          <a:bodyPr wrap="square" lIns="0" tIns="0" rIns="0" bIns="0" rtlCol="0" anchor="ctr"/>
          <a:lstStyle/>
          <a:p>
            <a:r>
              <a:rPr lang="en-US" sz="1550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PND reduces the verbal interaction and responsiveness that supports language development, </a:t>
            </a:r>
            <a:r>
              <a:rPr lang="en-GB" sz="1550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meaning Isaac receives less stimulation.</a:t>
            </a:r>
            <a:endParaRPr lang="en-GB" sz="155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ransition spd="slow">
    <p:comb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304800"/>
            <a:ext cx="10972800" cy="792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GB" sz="3600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Nature and Nurture in Isaac's Development</a:t>
            </a:r>
            <a:endParaRPr lang="en-GB" sz="36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603504" y="1746504"/>
            <a:ext cx="5242560" cy="3895344"/>
          </a:xfrm>
          <a:prstGeom prst="rect">
            <a:avLst/>
          </a:prstGeom>
          <a:solidFill>
            <a:srgbClr val="FFFFFF"/>
          </a:solidFill>
          <a:ln w="12700">
            <a:solidFill>
              <a:srgbClr val="AED6F1"/>
            </a:solidFill>
            <a:prstDash val="solid"/>
          </a:ln>
          <a:effectLst>
            <a:outerShdw blurRad="762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609600" y="1341120"/>
            <a:ext cx="5242560" cy="536448"/>
          </a:xfrm>
          <a:prstGeom prst="rect">
            <a:avLst/>
          </a:prstGeom>
          <a:solidFill>
            <a:srgbClr val="002060"/>
          </a:solidFill>
          <a:ln w="12700">
            <a:solidFill>
              <a:srgbClr val="002060"/>
            </a:solidFill>
            <a:prstDash val="solid"/>
          </a:ln>
        </p:spPr>
        <p:txBody>
          <a:bodyPr/>
          <a:lstStyle/>
          <a:p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755904" y="1341120"/>
            <a:ext cx="4937760" cy="536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GB" sz="1700" b="1" noProof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Nature (Biological)</a:t>
            </a:r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853440" y="1987296"/>
            <a:ext cx="4815840" cy="23345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Children are biologically programmed to seek comfort from caregivers (Bowlby, 1969).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Isaac may be naturally more sensitive to stress and change.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Chronic stress hormones from inconsistent caregiving can affect emotional and social development (Gerhardt, 2004).</a:t>
            </a:r>
            <a:endParaRPr lang="en-GB" sz="1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7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6339840" y="1813560"/>
            <a:ext cx="5242560" cy="3828288"/>
          </a:xfrm>
          <a:prstGeom prst="rect">
            <a:avLst/>
          </a:prstGeom>
          <a:solidFill>
            <a:srgbClr val="FFFFFF"/>
          </a:solidFill>
          <a:ln w="12700">
            <a:solidFill>
              <a:srgbClr val="AED6F1"/>
            </a:solidFill>
            <a:prstDash val="solid"/>
          </a:ln>
          <a:effectLst>
            <a:outerShdw blurRad="762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6339840" y="1341120"/>
            <a:ext cx="5242560" cy="536448"/>
          </a:xfrm>
          <a:prstGeom prst="rect">
            <a:avLst/>
          </a:prstGeom>
          <a:solidFill>
            <a:srgbClr val="002060"/>
          </a:solidFill>
          <a:ln w="12700">
            <a:solidFill>
              <a:srgbClr val="002060"/>
            </a:solidFill>
            <a:prstDash val="solid"/>
          </a:ln>
        </p:spPr>
        <p:txBody>
          <a:bodyPr/>
          <a:lstStyle/>
          <a:p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6486144" y="1341120"/>
            <a:ext cx="4937760" cy="536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GB" sz="1700" b="1" noProof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Nurture (Environmental)</a:t>
            </a:r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6486143" y="1987296"/>
            <a:ext cx="5012867" cy="25847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PND reduces the mother's ability to respond consistently and warmly. This is the primary environmental factor in attachment quality (Murray, 1992).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Frequent childcare changes may make it harder to form secure attachments.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Reduced opportunities to develop social and language skills. </a:t>
            </a:r>
          </a:p>
          <a:p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304800"/>
            <a:ext cx="10972800" cy="792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GB" sz="3600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Support Plan</a:t>
            </a:r>
            <a:endParaRPr lang="en-GB" sz="36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548640" y="1341120"/>
            <a:ext cx="3657600" cy="2438400"/>
          </a:xfrm>
          <a:prstGeom prst="rect">
            <a:avLst/>
          </a:prstGeom>
          <a:solidFill>
            <a:srgbClr val="FFFFFF"/>
          </a:solidFill>
          <a:ln w="12700">
            <a:solidFill>
              <a:srgbClr val="D5E8F5"/>
            </a:solidFill>
            <a:prstDash val="solid"/>
          </a:ln>
          <a:effectLst>
            <a:outerShdw blurRad="635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548640" y="1341120"/>
            <a:ext cx="3657600" cy="97536"/>
          </a:xfrm>
          <a:prstGeom prst="rect">
            <a:avLst/>
          </a:prstGeom>
          <a:solidFill>
            <a:srgbClr val="002060"/>
          </a:solidFill>
          <a:ln w="12700">
            <a:solidFill>
              <a:srgbClr val="002060"/>
            </a:solidFill>
            <a:prstDash val="solid"/>
          </a:ln>
        </p:spPr>
        <p:txBody>
          <a:bodyPr/>
          <a:lstStyle/>
          <a:p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731520" y="1560576"/>
            <a:ext cx="536448" cy="536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GB" sz="1700" b="1" noProof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01</a:t>
            </a:r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1242262" y="1578634"/>
            <a:ext cx="2682240" cy="487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GB" sz="1700" b="1" noProof="0">
                <a:solidFill>
                  <a:srgbClr val="00206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Key Person Approach</a:t>
            </a:r>
            <a:endParaRPr lang="en-GB" sz="1700" noProof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938411" y="2005008"/>
            <a:ext cx="2756715" cy="13445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>
                <a:solidFill>
                  <a:srgbClr val="0D1F33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</a:t>
            </a:r>
            <a:r>
              <a:rPr lang="en-GB" sz="1700" noProof="0">
                <a:solidFill>
                  <a:srgbClr val="0D1F33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onsistent key worker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noProof="0">
                <a:solidFill>
                  <a:srgbClr val="0D1F33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Build trust and security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>
                <a:solidFill>
                  <a:srgbClr val="0D1F33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Repair </a:t>
            </a:r>
            <a:r>
              <a:rPr lang="en-GB" sz="1700" noProof="0">
                <a:solidFill>
                  <a:srgbClr val="0D1F33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the IWM </a:t>
            </a:r>
          </a:p>
          <a:p>
            <a:r>
              <a:rPr lang="en-GB" sz="1700" noProof="0">
                <a:solidFill>
                  <a:srgbClr val="0D1F33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(Elfer et al., 2012)</a:t>
            </a:r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4450080" y="1341120"/>
            <a:ext cx="3657600" cy="2438400"/>
          </a:xfrm>
          <a:prstGeom prst="rect">
            <a:avLst/>
          </a:prstGeom>
          <a:solidFill>
            <a:srgbClr val="FFFFFF"/>
          </a:solidFill>
          <a:ln w="12700">
            <a:solidFill>
              <a:srgbClr val="D5E8F5"/>
            </a:solidFill>
            <a:prstDash val="solid"/>
          </a:ln>
          <a:effectLst>
            <a:outerShdw blurRad="635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4450080" y="1341120"/>
            <a:ext cx="3657600" cy="97536"/>
          </a:xfrm>
          <a:prstGeom prst="rect">
            <a:avLst/>
          </a:prstGeom>
          <a:solidFill>
            <a:srgbClr val="002060"/>
          </a:solidFill>
          <a:ln w="12700">
            <a:solidFill>
              <a:srgbClr val="002060"/>
            </a:solidFill>
            <a:prstDash val="solid"/>
          </a:ln>
        </p:spPr>
        <p:txBody>
          <a:bodyPr/>
          <a:lstStyle/>
          <a:p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4632960" y="1560576"/>
            <a:ext cx="536448" cy="536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GB" sz="1700" b="1" noProof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02</a:t>
            </a:r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5265622" y="1587260"/>
            <a:ext cx="1941173" cy="487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GB" sz="1700" b="1" noProof="0">
                <a:solidFill>
                  <a:srgbClr val="00206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Gradual Settling-In</a:t>
            </a:r>
            <a:endParaRPr lang="en-GB" sz="1700" noProof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4735241" y="2218944"/>
            <a:ext cx="3557361" cy="9849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>
                <a:solidFill>
                  <a:srgbClr val="0D1F33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Parent-supported transition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>
                <a:solidFill>
                  <a:srgbClr val="0D1F33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Gradual separation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>
                <a:solidFill>
                  <a:srgbClr val="0D1F33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Secure base</a:t>
            </a:r>
          </a:p>
          <a:p>
            <a:r>
              <a:rPr lang="en-GB" sz="1700" noProof="0">
                <a:solidFill>
                  <a:srgbClr val="0D1F33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(EYFS, 2021)</a:t>
            </a:r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Shape 14"/>
          <p:cNvSpPr/>
          <p:nvPr/>
        </p:nvSpPr>
        <p:spPr>
          <a:xfrm>
            <a:off x="8351520" y="1341120"/>
            <a:ext cx="3657600" cy="2438400"/>
          </a:xfrm>
          <a:prstGeom prst="rect">
            <a:avLst/>
          </a:prstGeom>
          <a:solidFill>
            <a:srgbClr val="FFFFFF"/>
          </a:solidFill>
          <a:ln w="12700">
            <a:solidFill>
              <a:srgbClr val="D5E8F5"/>
            </a:solidFill>
            <a:prstDash val="solid"/>
          </a:ln>
          <a:effectLst>
            <a:outerShdw blurRad="635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Shape 15"/>
          <p:cNvSpPr/>
          <p:nvPr/>
        </p:nvSpPr>
        <p:spPr>
          <a:xfrm>
            <a:off x="8351520" y="1341120"/>
            <a:ext cx="3657600" cy="97536"/>
          </a:xfrm>
          <a:prstGeom prst="rect">
            <a:avLst/>
          </a:prstGeom>
          <a:solidFill>
            <a:srgbClr val="002060"/>
          </a:solidFill>
          <a:ln w="12700">
            <a:solidFill>
              <a:srgbClr val="002060"/>
            </a:solidFill>
            <a:prstDash val="solid"/>
          </a:ln>
        </p:spPr>
        <p:txBody>
          <a:bodyPr/>
          <a:lstStyle/>
          <a:p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8534400" y="1560576"/>
            <a:ext cx="536448" cy="536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GB" sz="1700" b="1" noProof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03</a:t>
            </a:r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8735798" y="1554307"/>
            <a:ext cx="3352800" cy="487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GB" sz="1700" b="1" noProof="0">
                <a:solidFill>
                  <a:srgbClr val="00206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Language-Rich Environment</a:t>
            </a:r>
            <a:endParaRPr lang="en-GB" sz="1700" noProof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19"/>
          <p:cNvSpPr/>
          <p:nvPr/>
        </p:nvSpPr>
        <p:spPr>
          <a:xfrm>
            <a:off x="8656320" y="2115455"/>
            <a:ext cx="3352800" cy="1191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noProof="0">
                <a:solidFill>
                  <a:srgbClr val="0D1F33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Shared reading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>
                <a:solidFill>
                  <a:srgbClr val="0D1F33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Songs and play activities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noProof="0">
                <a:solidFill>
                  <a:srgbClr val="0D1F33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Supports language development</a:t>
            </a:r>
          </a:p>
        </p:txBody>
      </p:sp>
      <p:sp>
        <p:nvSpPr>
          <p:cNvPr id="22" name="Shape 20"/>
          <p:cNvSpPr/>
          <p:nvPr/>
        </p:nvSpPr>
        <p:spPr>
          <a:xfrm>
            <a:off x="548640" y="3962400"/>
            <a:ext cx="3657600" cy="2438400"/>
          </a:xfrm>
          <a:prstGeom prst="rect">
            <a:avLst/>
          </a:prstGeom>
          <a:solidFill>
            <a:srgbClr val="FFFFFF"/>
          </a:solidFill>
          <a:ln w="12700">
            <a:solidFill>
              <a:srgbClr val="D5E8F5"/>
            </a:solidFill>
            <a:prstDash val="solid"/>
          </a:ln>
          <a:effectLst>
            <a:outerShdw blurRad="635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Shape 21"/>
          <p:cNvSpPr/>
          <p:nvPr/>
        </p:nvSpPr>
        <p:spPr>
          <a:xfrm>
            <a:off x="548640" y="3962400"/>
            <a:ext cx="3657600" cy="97536"/>
          </a:xfrm>
          <a:prstGeom prst="rect">
            <a:avLst/>
          </a:prstGeom>
          <a:solidFill>
            <a:srgbClr val="002060"/>
          </a:solidFill>
          <a:ln w="12700">
            <a:solidFill>
              <a:srgbClr val="002060"/>
            </a:solidFill>
            <a:prstDash val="solid"/>
          </a:ln>
        </p:spPr>
        <p:txBody>
          <a:bodyPr/>
          <a:lstStyle/>
          <a:p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 23"/>
          <p:cNvSpPr/>
          <p:nvPr/>
        </p:nvSpPr>
        <p:spPr>
          <a:xfrm>
            <a:off x="731520" y="4181856"/>
            <a:ext cx="536448" cy="536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GB" sz="1700" b="1" noProof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04</a:t>
            </a:r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 24"/>
          <p:cNvSpPr/>
          <p:nvPr/>
        </p:nvSpPr>
        <p:spPr>
          <a:xfrm>
            <a:off x="758952" y="4099963"/>
            <a:ext cx="3608832" cy="487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GB" sz="1700" b="1" noProof="0">
                <a:solidFill>
                  <a:srgbClr val="00206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Parental Support and Modelling</a:t>
            </a:r>
            <a:endParaRPr lang="en-GB" sz="1700" noProof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 25"/>
          <p:cNvSpPr/>
          <p:nvPr/>
        </p:nvSpPr>
        <p:spPr>
          <a:xfrm>
            <a:off x="938411" y="4493213"/>
            <a:ext cx="3352800" cy="16268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noProof="0">
                <a:solidFill>
                  <a:srgbClr val="0D1F33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PND support referrals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>
                <a:solidFill>
                  <a:srgbClr val="0D1F33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Model </a:t>
            </a:r>
            <a:r>
              <a:rPr lang="en-GB" sz="1700" noProof="0">
                <a:solidFill>
                  <a:srgbClr val="0D1F33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sensitive caregiving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>
                <a:solidFill>
                  <a:srgbClr val="0D1F33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Improve </a:t>
            </a:r>
            <a:r>
              <a:rPr lang="en-GB" sz="1700" noProof="0">
                <a:solidFill>
                  <a:srgbClr val="0D1F33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responsiveness </a:t>
            </a:r>
          </a:p>
          <a:p>
            <a:r>
              <a:rPr lang="en-GB" sz="1700" noProof="0">
                <a:solidFill>
                  <a:srgbClr val="0D1F33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(NHS, 2022)</a:t>
            </a:r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Shape 26"/>
          <p:cNvSpPr/>
          <p:nvPr/>
        </p:nvSpPr>
        <p:spPr>
          <a:xfrm>
            <a:off x="4450080" y="3962400"/>
            <a:ext cx="3657600" cy="2438400"/>
          </a:xfrm>
          <a:prstGeom prst="rect">
            <a:avLst/>
          </a:prstGeom>
          <a:solidFill>
            <a:srgbClr val="FFFFFF"/>
          </a:solidFill>
          <a:ln w="12700">
            <a:solidFill>
              <a:srgbClr val="D5E8F5"/>
            </a:solidFill>
            <a:prstDash val="solid"/>
          </a:ln>
          <a:effectLst>
            <a:outerShdw blurRad="635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Shape 27"/>
          <p:cNvSpPr/>
          <p:nvPr/>
        </p:nvSpPr>
        <p:spPr>
          <a:xfrm>
            <a:off x="4450080" y="3962400"/>
            <a:ext cx="3657600" cy="97536"/>
          </a:xfrm>
          <a:prstGeom prst="rect">
            <a:avLst/>
          </a:prstGeom>
          <a:solidFill>
            <a:srgbClr val="002060"/>
          </a:solidFill>
          <a:ln w="12700">
            <a:solidFill>
              <a:srgbClr val="002060"/>
            </a:solidFill>
            <a:prstDash val="solid"/>
          </a:ln>
        </p:spPr>
        <p:txBody>
          <a:bodyPr/>
          <a:lstStyle/>
          <a:p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Text 29"/>
          <p:cNvSpPr/>
          <p:nvPr/>
        </p:nvSpPr>
        <p:spPr>
          <a:xfrm>
            <a:off x="4632960" y="4181856"/>
            <a:ext cx="536448" cy="536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GB" sz="1700" b="1" noProof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05</a:t>
            </a:r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 30"/>
          <p:cNvSpPr/>
          <p:nvPr/>
        </p:nvSpPr>
        <p:spPr>
          <a:xfrm>
            <a:off x="4632960" y="4111695"/>
            <a:ext cx="3432048" cy="4995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GB" sz="1700" b="1" noProof="0">
                <a:solidFill>
                  <a:srgbClr val="00206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Emotional Regulation Activities</a:t>
            </a:r>
            <a:endParaRPr lang="en-GB" sz="1700" noProof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 31"/>
          <p:cNvSpPr/>
          <p:nvPr/>
        </p:nvSpPr>
        <p:spPr>
          <a:xfrm>
            <a:off x="4733544" y="4593509"/>
            <a:ext cx="3352800" cy="14386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noProof="0">
                <a:solidFill>
                  <a:srgbClr val="0D1F33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Emotion coaching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>
                <a:solidFill>
                  <a:srgbClr val="0D1F33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Feeling</a:t>
            </a:r>
            <a:r>
              <a:rPr lang="en-GB" sz="1700" noProof="0">
                <a:solidFill>
                  <a:srgbClr val="0D1F33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cards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noProof="0">
                <a:solidFill>
                  <a:srgbClr val="0D1F33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Manage emotional responses</a:t>
            </a:r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Shape 32"/>
          <p:cNvSpPr/>
          <p:nvPr/>
        </p:nvSpPr>
        <p:spPr>
          <a:xfrm>
            <a:off x="8351520" y="3962400"/>
            <a:ext cx="3657600" cy="2438400"/>
          </a:xfrm>
          <a:prstGeom prst="rect">
            <a:avLst/>
          </a:prstGeom>
          <a:solidFill>
            <a:srgbClr val="FFFFFF"/>
          </a:solidFill>
          <a:ln w="12700">
            <a:solidFill>
              <a:srgbClr val="D5E8F5"/>
            </a:solidFill>
            <a:prstDash val="solid"/>
          </a:ln>
          <a:effectLst>
            <a:outerShdw blurRad="635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Shape 33"/>
          <p:cNvSpPr/>
          <p:nvPr/>
        </p:nvSpPr>
        <p:spPr>
          <a:xfrm>
            <a:off x="8351520" y="3962400"/>
            <a:ext cx="3657600" cy="97536"/>
          </a:xfrm>
          <a:prstGeom prst="rect">
            <a:avLst/>
          </a:prstGeom>
          <a:solidFill>
            <a:srgbClr val="002060"/>
          </a:solidFill>
          <a:ln w="12700">
            <a:solidFill>
              <a:srgbClr val="002060"/>
            </a:solidFill>
            <a:prstDash val="solid"/>
          </a:ln>
        </p:spPr>
        <p:txBody>
          <a:bodyPr/>
          <a:lstStyle/>
          <a:p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Text 35"/>
          <p:cNvSpPr/>
          <p:nvPr/>
        </p:nvSpPr>
        <p:spPr>
          <a:xfrm>
            <a:off x="8534400" y="4181856"/>
            <a:ext cx="536448" cy="536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GB" sz="1700" b="1" noProof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06</a:t>
            </a:r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" name="Text 36"/>
          <p:cNvSpPr/>
          <p:nvPr/>
        </p:nvSpPr>
        <p:spPr>
          <a:xfrm>
            <a:off x="8802624" y="4099963"/>
            <a:ext cx="3219148" cy="487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GB" sz="1700" b="1" noProof="0">
                <a:solidFill>
                  <a:srgbClr val="00206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Multi-Agency Collaboration</a:t>
            </a:r>
            <a:endParaRPr lang="en-GB" sz="1700" noProof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Text 37"/>
          <p:cNvSpPr/>
          <p:nvPr/>
        </p:nvSpPr>
        <p:spPr>
          <a:xfrm>
            <a:off x="8656320" y="4593509"/>
            <a:ext cx="3352800" cy="14386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noProof="0">
                <a:solidFill>
                  <a:srgbClr val="0D1F33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GP, health visitor, and speech and language therapist involvement</a:t>
            </a:r>
            <a:endParaRPr lang="en-GB" sz="1700">
              <a:solidFill>
                <a:srgbClr val="0D1F33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noProof="0">
                <a:solidFill>
                  <a:srgbClr val="0D1F33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Early help support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304800"/>
            <a:ext cx="10972800" cy="792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GB" sz="3600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Critical Evaluation of Bowlby's Theory</a:t>
            </a:r>
            <a:endParaRPr lang="en-GB" sz="36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609600" y="1341120"/>
            <a:ext cx="5242560" cy="5041392"/>
          </a:xfrm>
          <a:prstGeom prst="rect">
            <a:avLst/>
          </a:prstGeom>
          <a:solidFill>
            <a:srgbClr val="FFFFFF"/>
          </a:solidFill>
          <a:ln w="12700">
            <a:solidFill>
              <a:srgbClr val="AED6F1"/>
            </a:solidFill>
            <a:prstDash val="solid"/>
          </a:ln>
          <a:effectLst>
            <a:outerShdw blurRad="762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GB" sz="2400" noProof="0"/>
          </a:p>
        </p:txBody>
      </p:sp>
      <p:sp>
        <p:nvSpPr>
          <p:cNvPr id="5" name="Shape 3"/>
          <p:cNvSpPr/>
          <p:nvPr/>
        </p:nvSpPr>
        <p:spPr>
          <a:xfrm>
            <a:off x="609600" y="1341120"/>
            <a:ext cx="5242560" cy="536448"/>
          </a:xfrm>
          <a:prstGeom prst="rect">
            <a:avLst/>
          </a:prstGeom>
          <a:solidFill>
            <a:srgbClr val="002060"/>
          </a:solidFill>
          <a:ln w="12700">
            <a:solidFill>
              <a:srgbClr val="002060"/>
            </a:solidFill>
            <a:prstDash val="solid"/>
          </a:ln>
        </p:spPr>
        <p:txBody>
          <a:bodyPr/>
          <a:lstStyle/>
          <a:p>
            <a:endParaRPr lang="en-GB" sz="24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792480" y="1341120"/>
            <a:ext cx="4876800" cy="536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GB" b="1" noProof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Strengths</a:t>
            </a:r>
            <a:endParaRPr lang="en-GB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792480" y="2121408"/>
            <a:ext cx="4876800" cy="31729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457189" indent="-457189">
              <a:lnSpc>
                <a:spcPct val="135000"/>
              </a:lnSpc>
              <a:buSzPct val="100000"/>
              <a:buChar char="•"/>
            </a:pPr>
            <a:r>
              <a:rPr lang="en-GB" sz="1700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Supported by long-term research </a:t>
            </a:r>
          </a:p>
          <a:p>
            <a:pPr marL="457189" indent="-457189">
              <a:lnSpc>
                <a:spcPct val="135000"/>
              </a:lnSpc>
              <a:buSzPct val="100000"/>
              <a:buChar char="•"/>
            </a:pPr>
            <a:r>
              <a:rPr lang="en-GB" sz="170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Informs </a:t>
            </a:r>
            <a:r>
              <a:rPr lang="en-GB" sz="1700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evidence-based early years practice e.g. key person approach</a:t>
            </a:r>
            <a:endParaRPr lang="en-US" sz="1700" noProof="0"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457189" indent="-457189">
              <a:lnSpc>
                <a:spcPct val="135000"/>
              </a:lnSpc>
              <a:buSzPct val="100000"/>
              <a:buChar char="•"/>
            </a:pPr>
            <a:r>
              <a:rPr lang="en-US" sz="1700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Links attachment to social, emotional and language development</a:t>
            </a:r>
          </a:p>
          <a:p>
            <a:pPr marL="457189" indent="-457189">
              <a:lnSpc>
                <a:spcPct val="135000"/>
              </a:lnSpc>
              <a:buSzPct val="100000"/>
              <a:buChar char="•"/>
            </a:pPr>
            <a:r>
              <a:rPr lang="en-US" sz="1700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Influences child welfare and Early Help policies</a:t>
            </a:r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6339840" y="1341120"/>
            <a:ext cx="5242560" cy="5041392"/>
          </a:xfrm>
          <a:prstGeom prst="rect">
            <a:avLst/>
          </a:prstGeom>
          <a:solidFill>
            <a:srgbClr val="FFFFFF"/>
          </a:solidFill>
          <a:ln w="12700">
            <a:solidFill>
              <a:srgbClr val="AED6F1"/>
            </a:solidFill>
            <a:prstDash val="solid"/>
          </a:ln>
          <a:effectLst>
            <a:outerShdw blurRad="76200" dist="25400" dir="81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GB" sz="2400" noProof="0"/>
          </a:p>
        </p:txBody>
      </p:sp>
      <p:sp>
        <p:nvSpPr>
          <p:cNvPr id="9" name="Shape 7"/>
          <p:cNvSpPr/>
          <p:nvPr/>
        </p:nvSpPr>
        <p:spPr>
          <a:xfrm>
            <a:off x="6339840" y="1341120"/>
            <a:ext cx="5242560" cy="536448"/>
          </a:xfrm>
          <a:prstGeom prst="rect">
            <a:avLst/>
          </a:prstGeom>
          <a:solidFill>
            <a:srgbClr val="002060"/>
          </a:solidFill>
          <a:ln w="12700">
            <a:solidFill>
              <a:srgbClr val="002060"/>
            </a:solidFill>
            <a:prstDash val="solid"/>
          </a:ln>
        </p:spPr>
        <p:txBody>
          <a:bodyPr/>
          <a:lstStyle/>
          <a:p>
            <a:endParaRPr lang="en-GB" sz="2400" noProof="0"/>
          </a:p>
        </p:txBody>
      </p:sp>
      <p:sp>
        <p:nvSpPr>
          <p:cNvPr id="10" name="Text 8"/>
          <p:cNvSpPr/>
          <p:nvPr/>
        </p:nvSpPr>
        <p:spPr>
          <a:xfrm>
            <a:off x="6522720" y="1341120"/>
            <a:ext cx="4876800" cy="536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GB" b="1" noProof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Limitations</a:t>
            </a:r>
            <a:endParaRPr lang="en-GB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6480048" y="2029969"/>
            <a:ext cx="4962144" cy="40416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457189" indent="-457189">
              <a:lnSpc>
                <a:spcPct val="135000"/>
              </a:lnSpc>
              <a:buSzPct val="100000"/>
              <a:buChar char="•"/>
            </a:pPr>
            <a:r>
              <a:rPr lang="en-US" sz="1700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Too focused on mothers; ignores fathers, siblings, and wider caregivers.  </a:t>
            </a:r>
          </a:p>
          <a:p>
            <a:pPr marL="457189" indent="-457189">
              <a:lnSpc>
                <a:spcPct val="135000"/>
              </a:lnSpc>
              <a:buSzPct val="100000"/>
              <a:buChar char="•"/>
            </a:pPr>
            <a:r>
              <a:rPr lang="en-US" sz="1700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Assumes a Western nuclear family, as it doesn't reflect collective caregiving cultures </a:t>
            </a:r>
            <a:r>
              <a:rPr lang="en-GB" sz="1700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(Rothbaum et al., 2000)</a:t>
            </a:r>
          </a:p>
          <a:p>
            <a:pPr marL="457189" indent="-457189">
              <a:lnSpc>
                <a:spcPct val="135000"/>
              </a:lnSpc>
              <a:buSzPct val="100000"/>
              <a:buChar char="•"/>
            </a:pPr>
            <a:r>
              <a:rPr lang="en-US" sz="1700" noProof="0">
                <a:latin typeface="Arial" panose="020B0604020202020204" pitchFamily="34" charset="0"/>
                <a:cs typeface="Arial" panose="020B0604020202020204" pitchFamily="34" charset="0"/>
              </a:rPr>
              <a:t>Vygotsky argues development can occur through any culturally meaningful relationship (Vygotsky, 1978)</a:t>
            </a:r>
          </a:p>
          <a:p>
            <a:pPr marL="457189" indent="-457189">
              <a:lnSpc>
                <a:spcPct val="135000"/>
              </a:lnSpc>
              <a:buSzPct val="100000"/>
              <a:buChar char="•"/>
            </a:pPr>
            <a:r>
              <a:rPr lang="en-US" sz="1700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Underestimates children's ability to recover and adapt </a:t>
            </a:r>
            <a:endParaRPr lang="en-GB" sz="17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14A97B-4C5D-26CF-CA59-9C62CDA579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211B7BBB-CFC3-3577-70B1-71FE40BFF8CD}"/>
              </a:ext>
            </a:extLst>
          </p:cNvPr>
          <p:cNvSpPr/>
          <p:nvPr/>
        </p:nvSpPr>
        <p:spPr>
          <a:xfrm>
            <a:off x="609600" y="304800"/>
            <a:ext cx="10972800" cy="853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GB" sz="3600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Conclusion</a:t>
            </a:r>
            <a:endParaRPr lang="en-GB" sz="36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2">
            <a:extLst>
              <a:ext uri="{FF2B5EF4-FFF2-40B4-BE49-F238E27FC236}">
                <a16:creationId xmlns:a16="http://schemas.microsoft.com/office/drawing/2014/main" id="{A3558346-3961-E90C-2944-058A69090505}"/>
              </a:ext>
            </a:extLst>
          </p:cNvPr>
          <p:cNvSpPr/>
          <p:nvPr/>
        </p:nvSpPr>
        <p:spPr>
          <a:xfrm>
            <a:off x="609600" y="1426464"/>
            <a:ext cx="11036060" cy="4754880"/>
          </a:xfrm>
          <a:prstGeom prst="rect">
            <a:avLst/>
          </a:prstGeom>
          <a:solidFill>
            <a:srgbClr val="FFFFFF"/>
          </a:solidFill>
          <a:ln w="12700">
            <a:solidFill>
              <a:srgbClr val="AED6F1"/>
            </a:solidFill>
            <a:prstDash val="solid"/>
          </a:ln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 sz="24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7E8787B4-935D-23C8-35EC-00A0A0784562}"/>
              </a:ext>
            </a:extLst>
          </p:cNvPr>
          <p:cNvSpPr/>
          <p:nvPr/>
        </p:nvSpPr>
        <p:spPr>
          <a:xfrm>
            <a:off x="853440" y="1673525"/>
            <a:ext cx="10593813" cy="4218317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457189" indent="-457189">
              <a:lnSpc>
                <a:spcPct val="130000"/>
              </a:lnSpc>
              <a:buSzPct val="100000"/>
              <a:buChar char="•"/>
            </a:pPr>
            <a:r>
              <a:rPr lang="en-US" sz="1700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Bowlby's Attachment Theory helps explain Isaac's emotional, social, and language difficulties.</a:t>
            </a:r>
          </a:p>
          <a:p>
            <a:pPr marL="457189" indent="-457189">
              <a:lnSpc>
                <a:spcPct val="130000"/>
              </a:lnSpc>
              <a:buSzPct val="100000"/>
              <a:buChar char="•"/>
            </a:pPr>
            <a:r>
              <a:rPr lang="en-US" sz="1700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Disrupted caregiving, post-natal depression, and frequent transitions have likely affected his attachment security.</a:t>
            </a:r>
          </a:p>
          <a:p>
            <a:pPr marL="457189" indent="-457189">
              <a:lnSpc>
                <a:spcPct val="130000"/>
              </a:lnSpc>
              <a:buSzPct val="100000"/>
              <a:buChar char="•"/>
            </a:pPr>
            <a:r>
              <a:rPr lang="en-US" sz="1700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Early intervention can support positive developmental outcomes.</a:t>
            </a:r>
          </a:p>
          <a:p>
            <a:pPr marL="457189" indent="-457189">
              <a:lnSpc>
                <a:spcPct val="130000"/>
              </a:lnSpc>
              <a:buSzPct val="100000"/>
              <a:buChar char="•"/>
            </a:pPr>
            <a:r>
              <a:rPr lang="en-US" sz="1700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Attachment-based strategies, parental support, and multi-agency working provide practical support for Isaac and his family.</a:t>
            </a:r>
          </a:p>
          <a:p>
            <a:pPr marL="457189" indent="-457189">
              <a:lnSpc>
                <a:spcPct val="130000"/>
              </a:lnSpc>
              <a:buSzPct val="100000"/>
              <a:buChar char="•"/>
            </a:pPr>
            <a:r>
              <a:rPr lang="en-US" sz="1700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The theory remains valuable but should be applied with cultural awareness and sensitivity.</a:t>
            </a:r>
          </a:p>
        </p:txBody>
      </p:sp>
    </p:spTree>
    <p:extLst>
      <p:ext uri="{BB962C8B-B14F-4D97-AF65-F5344CB8AC3E}">
        <p14:creationId xmlns:p14="http://schemas.microsoft.com/office/powerpoint/2010/main" val="21357777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2DEA7C-54CE-29E1-0DDD-6A8AD3425C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2">
            <a:extLst>
              <a:ext uri="{FF2B5EF4-FFF2-40B4-BE49-F238E27FC236}">
                <a16:creationId xmlns:a16="http://schemas.microsoft.com/office/drawing/2014/main" id="{F9F9DEBD-575F-1FF4-7E95-0DD953B744D1}"/>
              </a:ext>
            </a:extLst>
          </p:cNvPr>
          <p:cNvSpPr/>
          <p:nvPr/>
        </p:nvSpPr>
        <p:spPr>
          <a:xfrm>
            <a:off x="497456" y="523451"/>
            <a:ext cx="11036060" cy="5811098"/>
          </a:xfrm>
          <a:prstGeom prst="rect">
            <a:avLst/>
          </a:prstGeom>
          <a:solidFill>
            <a:srgbClr val="FFFFFF"/>
          </a:solidFill>
          <a:ln w="12700">
            <a:solidFill>
              <a:srgbClr val="AED6F1"/>
            </a:solidFill>
            <a:prstDash val="solid"/>
          </a:ln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 sz="24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6BE19EC7-8CF1-6D50-959A-FC1B926049C4}"/>
              </a:ext>
            </a:extLst>
          </p:cNvPr>
          <p:cNvSpPr/>
          <p:nvPr/>
        </p:nvSpPr>
        <p:spPr>
          <a:xfrm>
            <a:off x="718580" y="1043797"/>
            <a:ext cx="10593813" cy="4218317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>
              <a:lnSpc>
                <a:spcPct val="130000"/>
              </a:lnSpc>
              <a:buSzPct val="100000"/>
            </a:pPr>
            <a:r>
              <a:rPr lang="en-US" sz="7200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Thank you</a:t>
            </a:r>
          </a:p>
          <a:p>
            <a:pPr algn="ctr">
              <a:lnSpc>
                <a:spcPct val="130000"/>
              </a:lnSpc>
              <a:buSzPct val="100000"/>
            </a:pPr>
            <a:r>
              <a:rPr lang="en-US" sz="720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Any questions?</a:t>
            </a:r>
            <a:endParaRPr lang="en-US" sz="7200" noProof="0"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00983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7ED7B9-2E51-BDFA-7721-45DA28C4CD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79EE2602-7E9E-E2DA-35EA-C4128A8C1C1E}"/>
              </a:ext>
            </a:extLst>
          </p:cNvPr>
          <p:cNvSpPr/>
          <p:nvPr/>
        </p:nvSpPr>
        <p:spPr>
          <a:xfrm>
            <a:off x="609600" y="304800"/>
            <a:ext cx="10972800" cy="853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GB" sz="3600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References</a:t>
            </a:r>
            <a:endParaRPr lang="en-GB" sz="36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2">
            <a:extLst>
              <a:ext uri="{FF2B5EF4-FFF2-40B4-BE49-F238E27FC236}">
                <a16:creationId xmlns:a16="http://schemas.microsoft.com/office/drawing/2014/main" id="{86C48F9F-454A-1C90-D0B5-22F781A65CD5}"/>
              </a:ext>
            </a:extLst>
          </p:cNvPr>
          <p:cNvSpPr/>
          <p:nvPr/>
        </p:nvSpPr>
        <p:spPr>
          <a:xfrm>
            <a:off x="163902" y="1337094"/>
            <a:ext cx="11864195" cy="5357003"/>
          </a:xfrm>
          <a:prstGeom prst="rect">
            <a:avLst/>
          </a:prstGeom>
          <a:solidFill>
            <a:srgbClr val="FFFFFF"/>
          </a:solidFill>
          <a:ln w="12700">
            <a:solidFill>
              <a:srgbClr val="AED6F1"/>
            </a:solidFill>
            <a:prstDash val="solid"/>
          </a:ln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 sz="24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3B26A5FC-FD59-8C21-D19C-4C9F68F66291}"/>
              </a:ext>
            </a:extLst>
          </p:cNvPr>
          <p:cNvSpPr/>
          <p:nvPr/>
        </p:nvSpPr>
        <p:spPr>
          <a:xfrm>
            <a:off x="163903" y="1609344"/>
            <a:ext cx="11792308" cy="5084753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457189" indent="-457189">
              <a:lnSpc>
                <a:spcPct val="128000"/>
              </a:lnSpc>
              <a:buSzPct val="100000"/>
              <a:buChar char="•"/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Ainsworth, M.D.S., </a:t>
            </a:r>
            <a:r>
              <a:rPr lang="en-GB" sz="1600" err="1">
                <a:latin typeface="Arial" panose="020B0604020202020204" pitchFamily="34" charset="0"/>
                <a:cs typeface="Arial" panose="020B0604020202020204" pitchFamily="34" charset="0"/>
              </a:rPr>
              <a:t>Blehar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, M.C., Waters, E. and Wall, S. (2015) </a:t>
            </a:r>
            <a:r>
              <a:rPr lang="en-GB" sz="1600" i="1">
                <a:latin typeface="Arial" panose="020B0604020202020204" pitchFamily="34" charset="0"/>
                <a:cs typeface="Arial" panose="020B0604020202020204" pitchFamily="34" charset="0"/>
              </a:rPr>
              <a:t>Patterns of Attachment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. Erlbaum. Available at: 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https://mindsplain.com/wp-content/uploads/2021/01/Ainsworth-Patterns-of-Attachment.pdf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  (Accessed: 5 June 2026).</a:t>
            </a:r>
          </a:p>
          <a:p>
            <a:pPr marL="457189" indent="-457189">
              <a:lnSpc>
                <a:spcPct val="128000"/>
              </a:lnSpc>
              <a:buSzPct val="100000"/>
              <a:buFontTx/>
              <a:buChar char="•"/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Bowlby, J. (1952) </a:t>
            </a:r>
            <a:r>
              <a:rPr lang="en-GB" sz="1600" i="1">
                <a:latin typeface="Arial" panose="020B0604020202020204" pitchFamily="34" charset="0"/>
                <a:cs typeface="Arial" panose="020B0604020202020204" pitchFamily="34" charset="0"/>
              </a:rPr>
              <a:t>Maternal Care and Mental Health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. World Health Organization. Available at: 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https://iris.who.int/server/api/core/bitstreams/ab3f7443-0d7b-4b48-9170-693494da86a8/content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  (Accessed: 6 June 2026).</a:t>
            </a:r>
          </a:p>
          <a:p>
            <a:pPr marL="457189" indent="-457189">
              <a:lnSpc>
                <a:spcPct val="128000"/>
              </a:lnSpc>
              <a:buSzPct val="100000"/>
              <a:buFontTx/>
              <a:buChar char="•"/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Bowlby, J</a:t>
            </a:r>
            <a:r>
              <a:rPr lang="en-GB" sz="1600" i="1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 (1969) </a:t>
            </a:r>
            <a:r>
              <a:rPr lang="en-GB" sz="1600" i="1">
                <a:latin typeface="Arial" panose="020B0604020202020204" pitchFamily="34" charset="0"/>
                <a:cs typeface="Arial" panose="020B0604020202020204" pitchFamily="34" charset="0"/>
              </a:rPr>
              <a:t>Attachment and Loss, Vol. 1: Attachment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. Hogarth Press. Available at: 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https://mindsplain.com/wp-content/uploads/2020/08/ATTACHMENT_AND_LOSS_VOLUME_I_ATTACHMENT.pdf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. (Accessed: 7 June 2026).</a:t>
            </a:r>
          </a:p>
          <a:p>
            <a:pPr marL="457189" indent="-457189">
              <a:lnSpc>
                <a:spcPct val="128000"/>
              </a:lnSpc>
              <a:buSzPct val="100000"/>
              <a:buChar char="•"/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Bowlby, J. (1988) </a:t>
            </a:r>
            <a:r>
              <a:rPr lang="en-GB" sz="1600" i="1">
                <a:latin typeface="Arial" panose="020B0604020202020204" pitchFamily="34" charset="0"/>
                <a:cs typeface="Arial" panose="020B0604020202020204" pitchFamily="34" charset="0"/>
              </a:rPr>
              <a:t>A Secure Base: Clinical Applications of Attachment Theory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. Routledge. Available at: 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https://www.traumatys.com/wp-content/uploads/2017/09/Dynamic-Bowlby-A-Secure-Base-Clinical-Applications-1988-1.pdf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 (Accessed: 6 June 2026).</a:t>
            </a:r>
          </a:p>
          <a:p>
            <a:pPr marL="457189" indent="-457189">
              <a:lnSpc>
                <a:spcPct val="128000"/>
              </a:lnSpc>
              <a:buSzPct val="100000"/>
              <a:buChar char="•"/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Department for Education (2025) </a:t>
            </a:r>
            <a:r>
              <a:rPr lang="en-GB" sz="1600" i="1">
                <a:latin typeface="Arial" panose="020B0604020202020204" pitchFamily="34" charset="0"/>
                <a:cs typeface="Arial" panose="020B0604020202020204" pitchFamily="34" charset="0"/>
              </a:rPr>
              <a:t>Early years foundation stage statutory framework: For group and school-based providers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https://assets.publishing.service.gov.uk/media/68c024cb8c6d992f23edd79c/Early_years_foundation_stage_statutory_framework_-_for_group_and_school-based_providers.pdf.pdf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. (Accessed: 5 June 2026)</a:t>
            </a:r>
          </a:p>
          <a:p>
            <a:pPr marL="457189" indent="-457189">
              <a:lnSpc>
                <a:spcPct val="128000"/>
              </a:lnSpc>
              <a:buSzPct val="100000"/>
              <a:buFontTx/>
              <a:buChar char="•"/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Elfer, P., Goldschmied, E. and Selleck, D. (2012) </a:t>
            </a:r>
            <a:r>
              <a:rPr lang="en-GB" sz="1600" i="1">
                <a:latin typeface="Arial" panose="020B0604020202020204" pitchFamily="34" charset="0"/>
                <a:cs typeface="Arial" panose="020B0604020202020204" pitchFamily="34" charset="0"/>
              </a:rPr>
              <a:t>Key Persons in the Early Years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. 2nd edition. Routledge. Available at: 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https://api.pageplace.de/preview/DT0400.9781136642562_A23860310/preview-9781136642562_A23860310.pdf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 (Accessed: 6 June 2026).</a:t>
            </a:r>
          </a:p>
          <a:p>
            <a:pPr marL="457189" indent="-457189">
              <a:lnSpc>
                <a:spcPct val="128000"/>
              </a:lnSpc>
              <a:buSzPct val="100000"/>
              <a:buChar char="•"/>
            </a:pP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00807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BF9A15-C2E4-0870-9D15-D6DBF3D4C2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868E5636-7D7C-9060-DA8A-0F784950FF29}"/>
              </a:ext>
            </a:extLst>
          </p:cNvPr>
          <p:cNvSpPr/>
          <p:nvPr/>
        </p:nvSpPr>
        <p:spPr>
          <a:xfrm>
            <a:off x="609600" y="304800"/>
            <a:ext cx="10972800" cy="853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GB" sz="3600" noProof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References</a:t>
            </a:r>
            <a:endParaRPr lang="en-GB" sz="36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2">
            <a:extLst>
              <a:ext uri="{FF2B5EF4-FFF2-40B4-BE49-F238E27FC236}">
                <a16:creationId xmlns:a16="http://schemas.microsoft.com/office/drawing/2014/main" id="{9B3018A9-2F8D-0977-0C23-4440F94AC7AF}"/>
              </a:ext>
            </a:extLst>
          </p:cNvPr>
          <p:cNvSpPr/>
          <p:nvPr/>
        </p:nvSpPr>
        <p:spPr>
          <a:xfrm>
            <a:off x="163902" y="1337094"/>
            <a:ext cx="11864195" cy="5357003"/>
          </a:xfrm>
          <a:prstGeom prst="rect">
            <a:avLst/>
          </a:prstGeom>
          <a:solidFill>
            <a:srgbClr val="FFFFFF"/>
          </a:solidFill>
          <a:ln w="12700">
            <a:solidFill>
              <a:srgbClr val="AED6F1"/>
            </a:solidFill>
            <a:prstDash val="solid"/>
          </a:ln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 sz="24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A7E85ADE-4407-AA46-E8D4-BFEBD62A4111}"/>
              </a:ext>
            </a:extLst>
          </p:cNvPr>
          <p:cNvSpPr/>
          <p:nvPr/>
        </p:nvSpPr>
        <p:spPr>
          <a:xfrm>
            <a:off x="163903" y="1609344"/>
            <a:ext cx="11792308" cy="5084753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457189" indent="-457189">
              <a:lnSpc>
                <a:spcPct val="128000"/>
              </a:lnSpc>
              <a:buSzPct val="100000"/>
              <a:buChar char="•"/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Gerhardt, S. (2004) </a:t>
            </a:r>
            <a:r>
              <a:rPr lang="en-GB" sz="1600" i="1">
                <a:latin typeface="Arial" panose="020B0604020202020204" pitchFamily="34" charset="0"/>
                <a:cs typeface="Arial" panose="020B0604020202020204" pitchFamily="34" charset="0"/>
              </a:rPr>
              <a:t>Why Love Matters: How Affection Shapes a Baby's Brain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. Brunner-Routledge. Available at: 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https://librarysearch.uwtsd.ac.uk/discovery/fulldisplay?vid=44WHELF_UWTSD:44WHELF_UWTSD_VU1&amp;tab=Everything&amp;docid=alma99100107780802421&amp;lang=en&amp;context=L&amp;adaptor=Local%20Search%20Engine&amp;query=sub,exact,2003&amp;offset=0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. (Accessed: 6 June 2026).</a:t>
            </a:r>
          </a:p>
          <a:p>
            <a:pPr marL="457189" indent="-457189">
              <a:lnSpc>
                <a:spcPct val="128000"/>
              </a:lnSpc>
              <a:buSzPct val="100000"/>
              <a:buChar char="•"/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Murray, L. (1992) </a:t>
            </a:r>
            <a:r>
              <a:rPr lang="en-GB" sz="1600" i="1">
                <a:latin typeface="Arial" panose="020B0604020202020204" pitchFamily="34" charset="0"/>
                <a:cs typeface="Arial" panose="020B0604020202020204" pitchFamily="34" charset="0"/>
              </a:rPr>
              <a:t>The impact of postnatal depression on infant development. 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Journal of Child Psychology and Psychiatry, 33(3), pp. 543–561. Available at: DOI: 10.1111/j.1469-7610.1992.tb00890.x (Accessed: 7 June 2026).</a:t>
            </a:r>
          </a:p>
          <a:p>
            <a:pPr marL="457189" indent="-457189">
              <a:lnSpc>
                <a:spcPct val="128000"/>
              </a:lnSpc>
              <a:buSzPct val="100000"/>
              <a:buChar char="•"/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Prior, V. and Glaser, D. (2006) </a:t>
            </a:r>
            <a:r>
              <a:rPr lang="en-GB" sz="1600" i="1">
                <a:latin typeface="Arial" panose="020B0604020202020204" pitchFamily="34" charset="0"/>
                <a:cs typeface="Arial" panose="020B0604020202020204" pitchFamily="34" charset="0"/>
              </a:rPr>
              <a:t>Understanding Attachment and Attachment Disorders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. Jessica Kingsley Publishers. Available at: 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https://librarysearch.uwtsd.ac.uk/discovery/fulldisplay?vid=44WHELF_UWTSD:44WHELF_UWTSD_VU1&amp;docid=alma9915096402421&amp;context=L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. (Accessed: 5 June 2026).</a:t>
            </a:r>
          </a:p>
          <a:p>
            <a:pPr marL="457189" indent="-457189">
              <a:lnSpc>
                <a:spcPct val="128000"/>
              </a:lnSpc>
              <a:buSzPct val="100000"/>
              <a:buChar char="•"/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Rothbaum, F. et al. (2000) Attachment and culture, </a:t>
            </a:r>
            <a:r>
              <a:rPr lang="en-GB" sz="1600" i="1">
                <a:latin typeface="Arial" panose="020B0604020202020204" pitchFamily="34" charset="0"/>
                <a:cs typeface="Arial" panose="020B0604020202020204" pitchFamily="34" charset="0"/>
              </a:rPr>
              <a:t>American Psychologist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, 55(10), pp. 1093–1104. Available at: 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https://weiszlab.fas.harvard.edu/sites/g/files/omnuum9551/files/jweisz/files/rothbaum_et_al_2000_j_ch_fam_studies.pdf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. (Accessed: 8 June 2026).</a:t>
            </a:r>
          </a:p>
          <a:p>
            <a:pPr marL="457189" indent="-457189">
              <a:lnSpc>
                <a:spcPct val="128000"/>
              </a:lnSpc>
              <a:buSzPct val="100000"/>
              <a:buFontTx/>
              <a:buChar char="•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Vygotsky, L.S. (1978) </a:t>
            </a:r>
            <a:r>
              <a:rPr lang="en-US" sz="1600" i="1">
                <a:latin typeface="Arial" panose="020B0604020202020204" pitchFamily="34" charset="0"/>
                <a:cs typeface="Arial" panose="020B0604020202020204" pitchFamily="34" charset="0"/>
              </a:rPr>
              <a:t>Mind in Society: The Development of Higher Psychological Processes</a:t>
            </a: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. Harvard University Press. Available at: </a:t>
            </a: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https://w.pauldowling.me/rtf/2021.1/readings/LSVygotsky_1978_MindinSocietyDevelopmentofHigherPsycholo.pdf</a:t>
            </a: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. (Accessed: 9 June 2026).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189" indent="-457189">
              <a:lnSpc>
                <a:spcPct val="128000"/>
              </a:lnSpc>
              <a:buSzPct val="100000"/>
              <a:buChar char="•"/>
            </a:pP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35500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</TotalTime>
  <Words>1479</Words>
  <Application>Microsoft Office PowerPoint</Application>
  <PresentationFormat>Widescreen</PresentationFormat>
  <Paragraphs>151</Paragraphs>
  <Slides>12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Aptos Display</vt:lpstr>
      <vt:lpstr>Arial</vt:lpstr>
      <vt:lpstr>Office Theme</vt:lpstr>
      <vt:lpstr>Bowlby’s Attachment Theory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Shazia Kausar (2512942)</dc:creator>
  <cp:lastModifiedBy>Shazia Kausar (2512942)</cp:lastModifiedBy>
  <cp:revision>1</cp:revision>
  <dcterms:created xsi:type="dcterms:W3CDTF">2026-06-06T18:24:06Z</dcterms:created>
  <dcterms:modified xsi:type="dcterms:W3CDTF">2026-06-10T20:28:11Z</dcterms:modified>
</cp:coreProperties>
</file>