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9" r:id="rId1"/>
  </p:sldMasterIdLst>
  <p:sldIdLst>
    <p:sldId id="256" r:id="rId2"/>
    <p:sldId id="266" r:id="rId3"/>
    <p:sldId id="257" r:id="rId4"/>
    <p:sldId id="262" r:id="rId5"/>
    <p:sldId id="258" r:id="rId6"/>
    <p:sldId id="267" r:id="rId7"/>
    <p:sldId id="270" r:id="rId8"/>
    <p:sldId id="259" r:id="rId9"/>
    <p:sldId id="260" r:id="rId10"/>
    <p:sldId id="261" r:id="rId11"/>
    <p:sldId id="268" r:id="rId12"/>
    <p:sldId id="263" r:id="rId13"/>
    <p:sldId id="264" r:id="rId14"/>
    <p:sldId id="271" r:id="rId15"/>
    <p:sldId id="272" r:id="rId16"/>
    <p:sldId id="265" r:id="rId17"/>
    <p:sldId id="269" r:id="rId18"/>
    <p:sldId id="273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D1C6FA39-83FD-48BD-8B72-EAFC47592781}">
          <p14:sldIdLst>
            <p14:sldId id="256"/>
            <p14:sldId id="266"/>
            <p14:sldId id="257"/>
            <p14:sldId id="262"/>
            <p14:sldId id="258"/>
            <p14:sldId id="267"/>
            <p14:sldId id="270"/>
            <p14:sldId id="259"/>
            <p14:sldId id="260"/>
            <p14:sldId id="261"/>
            <p14:sldId id="268"/>
            <p14:sldId id="263"/>
            <p14:sldId id="264"/>
            <p14:sldId id="271"/>
            <p14:sldId id="272"/>
            <p14:sldId id="265"/>
            <p14:sldId id="269"/>
            <p14:sldId id="273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421E2D-BE89-E40D-F724-2DA57A0871A6}" v="145" dt="2025-12-06T09:21:36.886"/>
    <p1510:client id="{4F1E1141-0365-A2D8-61C5-4F51CDD8F40F}" v="94" dt="2025-12-06T18:07:26.691"/>
    <p1510:client id="{79F70D54-5F87-461A-7F41-504AB3630176}" v="753" dt="2025-12-06T16:36:41.0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ktoriia Barannyk (2425461)" userId="S::2425461@student.uwtsd.ac.uk::cf15a066-f845-4257-be35-dca4734dd470" providerId="AD" clId="Web-{58FD9243-CEB9-CB0A-58B7-735EA177BE6A}"/>
    <pc:docChg chg="mod addSld modSld addMainMaster delMainMaster">
      <pc:chgData name="Viktoriia Barannyk (2425461)" userId="S::2425461@student.uwtsd.ac.uk::cf15a066-f845-4257-be35-dca4734dd470" providerId="AD" clId="Web-{58FD9243-CEB9-CB0A-58B7-735EA177BE6A}" dt="2025-11-30T18:12:27.837" v="950"/>
      <pc:docMkLst>
        <pc:docMk/>
      </pc:docMkLst>
      <pc:sldChg chg="addSp delSp modSp mod setBg modClrScheme setClrOvrMap delDesignElem chgLayout">
        <pc:chgData name="Viktoriia Barannyk (2425461)" userId="S::2425461@student.uwtsd.ac.uk::cf15a066-f845-4257-be35-dca4734dd470" providerId="AD" clId="Web-{58FD9243-CEB9-CB0A-58B7-735EA177BE6A}" dt="2025-11-29T15:34:13.131" v="705" actId="1076"/>
        <pc:sldMkLst>
          <pc:docMk/>
          <pc:sldMk cId="109857222" sldId="256"/>
        </pc:sldMkLst>
        <pc:spChg chg="mod ord">
          <ac:chgData name="Viktoriia Barannyk (2425461)" userId="S::2425461@student.uwtsd.ac.uk::cf15a066-f845-4257-be35-dca4734dd470" providerId="AD" clId="Web-{58FD9243-CEB9-CB0A-58B7-735EA177BE6A}" dt="2025-11-29T14:43:50.404" v="68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Viktoriia Barannyk (2425461)" userId="S::2425461@student.uwtsd.ac.uk::cf15a066-f845-4257-be35-dca4734dd470" providerId="AD" clId="Web-{58FD9243-CEB9-CB0A-58B7-735EA177BE6A}" dt="2025-11-29T15:34:13.131" v="705" actId="107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Viktoriia Barannyk (2425461)" userId="S::2425461@student.uwtsd.ac.uk::cf15a066-f845-4257-be35-dca4734dd470" providerId="AD" clId="Web-{58FD9243-CEB9-CB0A-58B7-735EA177BE6A}" dt="2025-11-29T13:46:53.415" v="65" actId="1076"/>
          <ac:spMkLst>
            <pc:docMk/>
            <pc:sldMk cId="109857222" sldId="256"/>
            <ac:spMk id="5" creationId="{D8F46AF3-48B3-F11A-21C9-7BC832839D38}"/>
          </ac:spMkLst>
        </pc:spChg>
        <pc:picChg chg="add mod ord">
          <ac:chgData name="Viktoriia Barannyk (2425461)" userId="S::2425461@student.uwtsd.ac.uk::cf15a066-f845-4257-be35-dca4734dd470" providerId="AD" clId="Web-{58FD9243-CEB9-CB0A-58B7-735EA177BE6A}" dt="2025-11-29T13:43:40.850" v="14"/>
          <ac:picMkLst>
            <pc:docMk/>
            <pc:sldMk cId="109857222" sldId="256"/>
            <ac:picMk id="4" creationId="{0BE8D8E6-29F6-B974-529B-F9C8CF2B054B}"/>
          </ac:picMkLst>
        </pc:picChg>
      </pc:sldChg>
      <pc:sldChg chg="addSp delSp modSp new mod setBg modClrScheme chgLayout">
        <pc:chgData name="Viktoriia Barannyk (2425461)" userId="S::2425461@student.uwtsd.ac.uk::cf15a066-f845-4257-be35-dca4734dd470" providerId="AD" clId="Web-{58FD9243-CEB9-CB0A-58B7-735EA177BE6A}" dt="2025-11-29T14:44:34.766" v="697" actId="1076"/>
        <pc:sldMkLst>
          <pc:docMk/>
          <pc:sldMk cId="2693094227" sldId="257"/>
        </pc:sldMkLst>
        <pc:spChg chg="mod ord">
          <ac:chgData name="Viktoriia Barannyk (2425461)" userId="S::2425461@student.uwtsd.ac.uk::cf15a066-f845-4257-be35-dca4734dd470" providerId="AD" clId="Web-{58FD9243-CEB9-CB0A-58B7-735EA177BE6A}" dt="2025-11-29T14:44:19.484" v="693"/>
          <ac:spMkLst>
            <pc:docMk/>
            <pc:sldMk cId="2693094227" sldId="257"/>
            <ac:spMk id="2" creationId="{A255C458-0680-40FC-4D3E-D3AAA57B4753}"/>
          </ac:spMkLst>
        </pc:spChg>
        <pc:spChg chg="mod ord">
          <ac:chgData name="Viktoriia Barannyk (2425461)" userId="S::2425461@student.uwtsd.ac.uk::cf15a066-f845-4257-be35-dca4734dd470" providerId="AD" clId="Web-{58FD9243-CEB9-CB0A-58B7-735EA177BE6A}" dt="2025-11-29T14:44:19.484" v="693"/>
          <ac:spMkLst>
            <pc:docMk/>
            <pc:sldMk cId="2693094227" sldId="257"/>
            <ac:spMk id="3" creationId="{24C17EFA-CE10-5F8C-A465-55B1948C1574}"/>
          </ac:spMkLst>
        </pc:spChg>
        <pc:spChg chg="add mod ord">
          <ac:chgData name="Viktoriia Barannyk (2425461)" userId="S::2425461@student.uwtsd.ac.uk::cf15a066-f845-4257-be35-dca4734dd470" providerId="AD" clId="Web-{58FD9243-CEB9-CB0A-58B7-735EA177BE6A}" dt="2025-11-29T14:44:19.484" v="693"/>
          <ac:spMkLst>
            <pc:docMk/>
            <pc:sldMk cId="2693094227" sldId="257"/>
            <ac:spMk id="10" creationId="{A26A9762-8697-BC0E-CCC8-81291182C8D5}"/>
          </ac:spMkLst>
        </pc:spChg>
        <pc:spChg chg="add mod ord">
          <ac:chgData name="Viktoriia Barannyk (2425461)" userId="S::2425461@student.uwtsd.ac.uk::cf15a066-f845-4257-be35-dca4734dd470" providerId="AD" clId="Web-{58FD9243-CEB9-CB0A-58B7-735EA177BE6A}" dt="2025-11-29T14:44:19.484" v="693"/>
          <ac:spMkLst>
            <pc:docMk/>
            <pc:sldMk cId="2693094227" sldId="257"/>
            <ac:spMk id="12" creationId="{FCFB147A-E7B8-9EF3-FA29-0F111E653436}"/>
          </ac:spMkLst>
        </pc:spChg>
        <pc:spChg chg="add mod ord">
          <ac:chgData name="Viktoriia Barannyk (2425461)" userId="S::2425461@student.uwtsd.ac.uk::cf15a066-f845-4257-be35-dca4734dd470" providerId="AD" clId="Web-{58FD9243-CEB9-CB0A-58B7-735EA177BE6A}" dt="2025-11-29T14:44:19.484" v="693"/>
          <ac:spMkLst>
            <pc:docMk/>
            <pc:sldMk cId="2693094227" sldId="257"/>
            <ac:spMk id="14" creationId="{D1720233-629E-2241-81E0-3995B063FB73}"/>
          </ac:spMkLst>
        </pc:spChg>
        <pc:picChg chg="add mod ord">
          <ac:chgData name="Viktoriia Barannyk (2425461)" userId="S::2425461@student.uwtsd.ac.uk::cf15a066-f845-4257-be35-dca4734dd470" providerId="AD" clId="Web-{58FD9243-CEB9-CB0A-58B7-735EA177BE6A}" dt="2025-11-29T14:44:34.766" v="697" actId="1076"/>
          <ac:picMkLst>
            <pc:docMk/>
            <pc:sldMk cId="2693094227" sldId="257"/>
            <ac:picMk id="8" creationId="{CEF577D6-4185-01B5-557C-9F389C543564}"/>
          </ac:picMkLst>
        </pc:picChg>
      </pc:sldChg>
      <pc:sldChg chg="addSp delSp modSp new mod setBg modClrScheme chgLayout">
        <pc:chgData name="Viktoriia Barannyk (2425461)" userId="S::2425461@student.uwtsd.ac.uk::cf15a066-f845-4257-be35-dca4734dd470" providerId="AD" clId="Web-{58FD9243-CEB9-CB0A-58B7-735EA177BE6A}" dt="2025-11-29T15:33:46.475" v="704" actId="1076"/>
        <pc:sldMkLst>
          <pc:docMk/>
          <pc:sldMk cId="858419697" sldId="258"/>
        </pc:sldMkLst>
        <pc:spChg chg="add del mod ord">
          <ac:chgData name="Viktoriia Barannyk (2425461)" userId="S::2425461@student.uwtsd.ac.uk::cf15a066-f845-4257-be35-dca4734dd470" providerId="AD" clId="Web-{58FD9243-CEB9-CB0A-58B7-735EA177BE6A}" dt="2025-11-29T14:43:50.404" v="686"/>
          <ac:spMkLst>
            <pc:docMk/>
            <pc:sldMk cId="858419697" sldId="258"/>
            <ac:spMk id="3" creationId="{455F17B0-48F7-9932-91CC-1C51E39FE32E}"/>
          </ac:spMkLst>
        </pc:spChg>
      </pc:sldChg>
      <pc:sldChg chg="addSp delSp modSp new mod modClrScheme chgLayout">
        <pc:chgData name="Viktoriia Barannyk (2425461)" userId="S::2425461@student.uwtsd.ac.uk::cf15a066-f845-4257-be35-dca4734dd470" providerId="AD" clId="Web-{58FD9243-CEB9-CB0A-58B7-735EA177BE6A}" dt="2025-11-29T14:43:50.404" v="686"/>
        <pc:sldMkLst>
          <pc:docMk/>
          <pc:sldMk cId="600954005" sldId="259"/>
        </pc:sldMkLst>
        <pc:spChg chg="add mod ord">
          <ac:chgData name="Viktoriia Barannyk (2425461)" userId="S::2425461@student.uwtsd.ac.uk::cf15a066-f845-4257-be35-dca4734dd470" providerId="AD" clId="Web-{58FD9243-CEB9-CB0A-58B7-735EA177BE6A}" dt="2025-11-29T14:43:50.404" v="686"/>
          <ac:spMkLst>
            <pc:docMk/>
            <pc:sldMk cId="600954005" sldId="259"/>
            <ac:spMk id="8" creationId="{D449970D-C741-CD2C-A724-00919A7C8763}"/>
          </ac:spMkLst>
        </pc:spChg>
        <pc:spChg chg="add mod ord">
          <ac:chgData name="Viktoriia Barannyk (2425461)" userId="S::2425461@student.uwtsd.ac.uk::cf15a066-f845-4257-be35-dca4734dd470" providerId="AD" clId="Web-{58FD9243-CEB9-CB0A-58B7-735EA177BE6A}" dt="2025-11-29T14:43:50.404" v="686"/>
          <ac:spMkLst>
            <pc:docMk/>
            <pc:sldMk cId="600954005" sldId="259"/>
            <ac:spMk id="12" creationId="{F17BE2CA-EED4-5F47-E709-34D684039F35}"/>
          </ac:spMkLst>
        </pc:spChg>
        <pc:spChg chg="add mod ord">
          <ac:chgData name="Viktoriia Barannyk (2425461)" userId="S::2425461@student.uwtsd.ac.uk::cf15a066-f845-4257-be35-dca4734dd470" providerId="AD" clId="Web-{58FD9243-CEB9-CB0A-58B7-735EA177BE6A}" dt="2025-11-29T14:43:50.404" v="686"/>
          <ac:spMkLst>
            <pc:docMk/>
            <pc:sldMk cId="600954005" sldId="259"/>
            <ac:spMk id="14" creationId="{DFACC3AC-28B7-C86A-5733-28357C92DC2C}"/>
          </ac:spMkLst>
        </pc:spChg>
        <pc:spChg chg="add mod ord">
          <ac:chgData name="Viktoriia Barannyk (2425461)" userId="S::2425461@student.uwtsd.ac.uk::cf15a066-f845-4257-be35-dca4734dd470" providerId="AD" clId="Web-{58FD9243-CEB9-CB0A-58B7-735EA177BE6A}" dt="2025-11-29T14:43:50.404" v="686"/>
          <ac:spMkLst>
            <pc:docMk/>
            <pc:sldMk cId="600954005" sldId="259"/>
            <ac:spMk id="16" creationId="{56907CC6-F0BD-8359-E403-FB1247F21EDC}"/>
          </ac:spMkLst>
        </pc:spChg>
        <pc:graphicFrameChg chg="add mod modGraphic">
          <ac:chgData name="Viktoriia Barannyk (2425461)" userId="S::2425461@student.uwtsd.ac.uk::cf15a066-f845-4257-be35-dca4734dd470" providerId="AD" clId="Web-{58FD9243-CEB9-CB0A-58B7-735EA177BE6A}" dt="2025-11-29T14:33:26.873" v="623" actId="20577"/>
          <ac:graphicFrameMkLst>
            <pc:docMk/>
            <pc:sldMk cId="600954005" sldId="259"/>
            <ac:graphicFrameMk id="18" creationId="{1D1D3144-4C87-636B-2EAB-639180E41699}"/>
          </ac:graphicFrameMkLst>
        </pc:graphicFrameChg>
      </pc:sldChg>
      <pc:sldChg chg="addSp delSp modSp new mod setBg modClrScheme setClrOvrMap chgLayout">
        <pc:chgData name="Viktoriia Barannyk (2425461)" userId="S::2425461@student.uwtsd.ac.uk::cf15a066-f845-4257-be35-dca4734dd470" providerId="AD" clId="Web-{58FD9243-CEB9-CB0A-58B7-735EA177BE6A}" dt="2025-11-30T10:35:45.713" v="881" actId="1076"/>
        <pc:sldMkLst>
          <pc:docMk/>
          <pc:sldMk cId="3959523332" sldId="260"/>
        </pc:sldMkLst>
        <pc:spChg chg="add del mod ord">
          <ac:chgData name="Viktoriia Barannyk (2425461)" userId="S::2425461@student.uwtsd.ac.uk::cf15a066-f845-4257-be35-dca4734dd470" providerId="AD" clId="Web-{58FD9243-CEB9-CB0A-58B7-735EA177BE6A}" dt="2025-11-30T10:35:35.932" v="879" actId="20577"/>
          <ac:spMkLst>
            <pc:docMk/>
            <pc:sldMk cId="3959523332" sldId="260"/>
            <ac:spMk id="3" creationId="{04D50F1A-D5D2-1692-4CFD-DA8BF3AEC9AC}"/>
          </ac:spMkLst>
        </pc:spChg>
        <pc:spChg chg="add mod ord">
          <ac:chgData name="Viktoriia Barannyk (2425461)" userId="S::2425461@student.uwtsd.ac.uk::cf15a066-f845-4257-be35-dca4734dd470" providerId="AD" clId="Web-{58FD9243-CEB9-CB0A-58B7-735EA177BE6A}" dt="2025-11-29T14:45:31.331" v="701"/>
          <ac:spMkLst>
            <pc:docMk/>
            <pc:sldMk cId="3959523332" sldId="260"/>
            <ac:spMk id="20" creationId="{A80FD334-650C-8DF8-3A75-B28F9F1049FD}"/>
          </ac:spMkLst>
        </pc:spChg>
        <pc:spChg chg="add mod ord">
          <ac:chgData name="Viktoriia Barannyk (2425461)" userId="S::2425461@student.uwtsd.ac.uk::cf15a066-f845-4257-be35-dca4734dd470" providerId="AD" clId="Web-{58FD9243-CEB9-CB0A-58B7-735EA177BE6A}" dt="2025-11-29T14:45:31.331" v="701"/>
          <ac:spMkLst>
            <pc:docMk/>
            <pc:sldMk cId="3959523332" sldId="260"/>
            <ac:spMk id="21" creationId="{51F53FCD-8C08-1C9C-84C1-D133E0D697AC}"/>
          </ac:spMkLst>
        </pc:spChg>
        <pc:spChg chg="add mod ord">
          <ac:chgData name="Viktoriia Barannyk (2425461)" userId="S::2425461@student.uwtsd.ac.uk::cf15a066-f845-4257-be35-dca4734dd470" providerId="AD" clId="Web-{58FD9243-CEB9-CB0A-58B7-735EA177BE6A}" dt="2025-11-29T14:45:31.331" v="701"/>
          <ac:spMkLst>
            <pc:docMk/>
            <pc:sldMk cId="3959523332" sldId="260"/>
            <ac:spMk id="22" creationId="{0BE72ACA-DCE4-CB21-E1FD-AC5DB1F4B1E4}"/>
          </ac:spMkLst>
        </pc:spChg>
        <pc:picChg chg="add mod">
          <ac:chgData name="Viktoriia Barannyk (2425461)" userId="S::2425461@student.uwtsd.ac.uk::cf15a066-f845-4257-be35-dca4734dd470" providerId="AD" clId="Web-{58FD9243-CEB9-CB0A-58B7-735EA177BE6A}" dt="2025-11-30T10:35:39.573" v="880" actId="1076"/>
          <ac:picMkLst>
            <pc:docMk/>
            <pc:sldMk cId="3959523332" sldId="260"/>
            <ac:picMk id="380" creationId="{23A8F6C4-390E-7C87-F2FB-598C5C2581C6}"/>
          </ac:picMkLst>
        </pc:picChg>
        <pc:picChg chg="add mod">
          <ac:chgData name="Viktoriia Barannyk (2425461)" userId="S::2425461@student.uwtsd.ac.uk::cf15a066-f845-4257-be35-dca4734dd470" providerId="AD" clId="Web-{58FD9243-CEB9-CB0A-58B7-735EA177BE6A}" dt="2025-11-30T10:35:45.713" v="881" actId="1076"/>
          <ac:picMkLst>
            <pc:docMk/>
            <pc:sldMk cId="3959523332" sldId="260"/>
            <ac:picMk id="381" creationId="{A82B06F0-067A-54DC-D535-4012FAB25236}"/>
          </ac:picMkLst>
        </pc:picChg>
        <pc:picChg chg="add mod">
          <ac:chgData name="Viktoriia Barannyk (2425461)" userId="S::2425461@student.uwtsd.ac.uk::cf15a066-f845-4257-be35-dca4734dd470" providerId="AD" clId="Web-{58FD9243-CEB9-CB0A-58B7-735EA177BE6A}" dt="2025-11-30T10:35:21.353" v="876" actId="1076"/>
          <ac:picMkLst>
            <pc:docMk/>
            <pc:sldMk cId="3959523332" sldId="260"/>
            <ac:picMk id="382" creationId="{51CB812B-A6E4-C514-D4E6-7E996B31DD9F}"/>
          </ac:picMkLst>
        </pc:picChg>
      </pc:sldChg>
      <pc:sldChg chg="addSp delSp modSp new mod setBg modClrScheme setClrOvrMap chgLayout">
        <pc:chgData name="Viktoriia Barannyk (2425461)" userId="S::2425461@student.uwtsd.ac.uk::cf15a066-f845-4257-be35-dca4734dd470" providerId="AD" clId="Web-{58FD9243-CEB9-CB0A-58B7-735EA177BE6A}" dt="2025-11-30T10:59:36.738" v="947"/>
        <pc:sldMkLst>
          <pc:docMk/>
          <pc:sldMk cId="2980255399" sldId="261"/>
        </pc:sldMkLst>
        <pc:spChg chg="mod ord">
          <ac:chgData name="Viktoriia Barannyk (2425461)" userId="S::2425461@student.uwtsd.ac.uk::cf15a066-f845-4257-be35-dca4734dd470" providerId="AD" clId="Web-{58FD9243-CEB9-CB0A-58B7-735EA177BE6A}" dt="2025-11-30T10:59:36.738" v="947"/>
          <ac:spMkLst>
            <pc:docMk/>
            <pc:sldMk cId="2980255399" sldId="261"/>
            <ac:spMk id="2" creationId="{3B1376A1-F2BF-FD25-AB9B-CFAA988B544A}"/>
          </ac:spMkLst>
        </pc:spChg>
      </pc:sldChg>
      <pc:sldChg chg="addSp delSp modSp new mod modClrScheme chgLayout">
        <pc:chgData name="Viktoriia Barannyk (2425461)" userId="S::2425461@student.uwtsd.ac.uk::cf15a066-f845-4257-be35-dca4734dd470" providerId="AD" clId="Web-{58FD9243-CEB9-CB0A-58B7-735EA177BE6A}" dt="2025-11-29T14:43:50.404" v="686"/>
        <pc:sldMkLst>
          <pc:docMk/>
          <pc:sldMk cId="3873451262" sldId="262"/>
        </pc:sldMkLst>
        <pc:spChg chg="mod ord">
          <ac:chgData name="Viktoriia Barannyk (2425461)" userId="S::2425461@student.uwtsd.ac.uk::cf15a066-f845-4257-be35-dca4734dd470" providerId="AD" clId="Web-{58FD9243-CEB9-CB0A-58B7-735EA177BE6A}" dt="2025-11-29T14:43:50.404" v="686"/>
          <ac:spMkLst>
            <pc:docMk/>
            <pc:sldMk cId="3873451262" sldId="262"/>
            <ac:spMk id="5" creationId="{A605B316-2D7A-F373-352D-2E75B5042982}"/>
          </ac:spMkLst>
        </pc:spChg>
        <pc:spChg chg="mod ord">
          <ac:chgData name="Viktoriia Barannyk (2425461)" userId="S::2425461@student.uwtsd.ac.uk::cf15a066-f845-4257-be35-dca4734dd470" providerId="AD" clId="Web-{58FD9243-CEB9-CB0A-58B7-735EA177BE6A}" dt="2025-11-29T14:43:50.404" v="686"/>
          <ac:spMkLst>
            <pc:docMk/>
            <pc:sldMk cId="3873451262" sldId="262"/>
            <ac:spMk id="6" creationId="{F3D2C026-F34C-622B-1F54-87210BFEB998}"/>
          </ac:spMkLst>
        </pc:spChg>
        <pc:spChg chg="mod ord">
          <ac:chgData name="Viktoriia Barannyk (2425461)" userId="S::2425461@student.uwtsd.ac.uk::cf15a066-f845-4257-be35-dca4734dd470" providerId="AD" clId="Web-{58FD9243-CEB9-CB0A-58B7-735EA177BE6A}" dt="2025-11-29T14:43:50.404" v="686"/>
          <ac:spMkLst>
            <pc:docMk/>
            <pc:sldMk cId="3873451262" sldId="262"/>
            <ac:spMk id="7" creationId="{E5A4FEAA-9BBE-10C3-9BF2-054DF0F87241}"/>
          </ac:spMkLst>
        </pc:spChg>
        <pc:spChg chg="add mod ord">
          <ac:chgData name="Viktoriia Barannyk (2425461)" userId="S::2425461@student.uwtsd.ac.uk::cf15a066-f845-4257-be35-dca4734dd470" providerId="AD" clId="Web-{58FD9243-CEB9-CB0A-58B7-735EA177BE6A}" dt="2025-11-29T14:43:50.404" v="686"/>
          <ac:spMkLst>
            <pc:docMk/>
            <pc:sldMk cId="3873451262" sldId="262"/>
            <ac:spMk id="10" creationId="{A66E1FF0-EB4E-D760-3A29-0DF946082315}"/>
          </ac:spMkLst>
        </pc:spChg>
        <pc:graphicFrameChg chg="add mod modGraphic">
          <ac:chgData name="Viktoriia Barannyk (2425461)" userId="S::2425461@student.uwtsd.ac.uk::cf15a066-f845-4257-be35-dca4734dd470" providerId="AD" clId="Web-{58FD9243-CEB9-CB0A-58B7-735EA177BE6A}" dt="2025-11-29T14:27:58.785" v="569"/>
          <ac:graphicFrameMkLst>
            <pc:docMk/>
            <pc:sldMk cId="3873451262" sldId="262"/>
            <ac:graphicFrameMk id="11" creationId="{298070DF-4070-FA3E-A52B-15D3579D6D39}"/>
          </ac:graphicFrameMkLst>
        </pc:graphicFrameChg>
      </pc:sldChg>
      <pc:sldChg chg="addSp delSp modSp new mod setBg">
        <pc:chgData name="Viktoriia Barannyk (2425461)" userId="S::2425461@student.uwtsd.ac.uk::cf15a066-f845-4257-be35-dca4734dd470" providerId="AD" clId="Web-{58FD9243-CEB9-CB0A-58B7-735EA177BE6A}" dt="2025-11-30T10:51:24.890" v="926"/>
        <pc:sldMkLst>
          <pc:docMk/>
          <pc:sldMk cId="2267866165" sldId="263"/>
        </pc:sldMkLst>
        <pc:spChg chg="mod">
          <ac:chgData name="Viktoriia Barannyk (2425461)" userId="S::2425461@student.uwtsd.ac.uk::cf15a066-f845-4257-be35-dca4734dd470" providerId="AD" clId="Web-{58FD9243-CEB9-CB0A-58B7-735EA177BE6A}" dt="2025-11-30T10:49:26.164" v="919"/>
          <ac:spMkLst>
            <pc:docMk/>
            <pc:sldMk cId="2267866165" sldId="263"/>
            <ac:spMk id="2" creationId="{43CD6893-99E4-F0C1-3F3A-1EE0BC39A32A}"/>
          </ac:spMkLst>
        </pc:spChg>
        <pc:graphicFrameChg chg="add modGraphic">
          <ac:chgData name="Viktoriia Barannyk (2425461)" userId="S::2425461@student.uwtsd.ac.uk::cf15a066-f845-4257-be35-dca4734dd470" providerId="AD" clId="Web-{58FD9243-CEB9-CB0A-58B7-735EA177BE6A}" dt="2025-11-30T10:51:24.890" v="926"/>
          <ac:graphicFrameMkLst>
            <pc:docMk/>
            <pc:sldMk cId="2267866165" sldId="263"/>
            <ac:graphicFrameMk id="5" creationId="{1F768CDD-E416-E581-01E1-DF519EDA84BB}"/>
          </ac:graphicFrameMkLst>
        </pc:graphicFrameChg>
      </pc:sldChg>
      <pc:sldChg chg="addSp delSp modSp new mod setBg">
        <pc:chgData name="Viktoriia Barannyk (2425461)" userId="S::2425461@student.uwtsd.ac.uk::cf15a066-f845-4257-be35-dca4734dd470" providerId="AD" clId="Web-{58FD9243-CEB9-CB0A-58B7-735EA177BE6A}" dt="2025-11-30T10:59:41.113" v="949"/>
        <pc:sldMkLst>
          <pc:docMk/>
          <pc:sldMk cId="1665183768" sldId="264"/>
        </pc:sldMkLst>
        <pc:spChg chg="mod">
          <ac:chgData name="Viktoriia Barannyk (2425461)" userId="S::2425461@student.uwtsd.ac.uk::cf15a066-f845-4257-be35-dca4734dd470" providerId="AD" clId="Web-{58FD9243-CEB9-CB0A-58B7-735EA177BE6A}" dt="2025-11-30T10:53:06.758" v="931"/>
          <ac:spMkLst>
            <pc:docMk/>
            <pc:sldMk cId="1665183768" sldId="264"/>
            <ac:spMk id="2" creationId="{015073F4-6EA8-731F-18CF-2DB71DD34365}"/>
          </ac:spMkLst>
        </pc:spChg>
        <pc:spChg chg="add">
          <ac:chgData name="Viktoriia Barannyk (2425461)" userId="S::2425461@student.uwtsd.ac.uk::cf15a066-f845-4257-be35-dca4734dd470" providerId="AD" clId="Web-{58FD9243-CEB9-CB0A-58B7-735EA177BE6A}" dt="2025-11-30T10:53:06.758" v="931"/>
          <ac:spMkLst>
            <pc:docMk/>
            <pc:sldMk cId="1665183768" sldId="264"/>
            <ac:spMk id="9" creationId="{FB5993E2-C02B-4335-ABA5-D8EC465551E3}"/>
          </ac:spMkLst>
        </pc:spChg>
        <pc:spChg chg="add">
          <ac:chgData name="Viktoriia Barannyk (2425461)" userId="S::2425461@student.uwtsd.ac.uk::cf15a066-f845-4257-be35-dca4734dd470" providerId="AD" clId="Web-{58FD9243-CEB9-CB0A-58B7-735EA177BE6A}" dt="2025-11-30T10:53:06.758" v="931"/>
          <ac:spMkLst>
            <pc:docMk/>
            <pc:sldMk cId="1665183768" sldId="264"/>
            <ac:spMk id="11" creationId="{C0B801A2-5622-4BE8-9AD2-C337A2CD0022}"/>
          </ac:spMkLst>
        </pc:spChg>
        <pc:spChg chg="add">
          <ac:chgData name="Viktoriia Barannyk (2425461)" userId="S::2425461@student.uwtsd.ac.uk::cf15a066-f845-4257-be35-dca4734dd470" providerId="AD" clId="Web-{58FD9243-CEB9-CB0A-58B7-735EA177BE6A}" dt="2025-11-30T10:53:06.758" v="931"/>
          <ac:spMkLst>
            <pc:docMk/>
            <pc:sldMk cId="1665183768" sldId="264"/>
            <ac:spMk id="13" creationId="{B7AF614F-5BC3-4086-99F5-B87C5847A071}"/>
          </ac:spMkLst>
        </pc:spChg>
        <pc:graphicFrameChg chg="add modGraphic">
          <ac:chgData name="Viktoriia Barannyk (2425461)" userId="S::2425461@student.uwtsd.ac.uk::cf15a066-f845-4257-be35-dca4734dd470" providerId="AD" clId="Web-{58FD9243-CEB9-CB0A-58B7-735EA177BE6A}" dt="2025-11-30T10:59:41.113" v="949"/>
          <ac:graphicFrameMkLst>
            <pc:docMk/>
            <pc:sldMk cId="1665183768" sldId="264"/>
            <ac:graphicFrameMk id="5" creationId="{A42EB35F-3D52-2A6D-FC6C-F79CD6EFBF3A}"/>
          </ac:graphicFrameMkLst>
        </pc:graphicFrameChg>
      </pc:sldChg>
      <pc:sldChg chg="new">
        <pc:chgData name="Viktoriia Barannyk (2425461)" userId="S::2425461@student.uwtsd.ac.uk::cf15a066-f845-4257-be35-dca4734dd470" providerId="AD" clId="Web-{58FD9243-CEB9-CB0A-58B7-735EA177BE6A}" dt="2025-11-30T18:12:27.837" v="950"/>
        <pc:sldMkLst>
          <pc:docMk/>
          <pc:sldMk cId="2143893218" sldId="265"/>
        </pc:sldMkLst>
      </pc:sldChg>
      <pc:sldMasterChg chg="add addSldLayout modSldLayout">
        <pc:chgData name="Viktoriia Barannyk (2425461)" userId="S::2425461@student.uwtsd.ac.uk::cf15a066-f845-4257-be35-dca4734dd470" providerId="AD" clId="Web-{58FD9243-CEB9-CB0A-58B7-735EA177BE6A}" dt="2025-11-29T14:43:50.404" v="686"/>
        <pc:sldMasterMkLst>
          <pc:docMk/>
          <pc:sldMasterMk cId="3162889543" sldId="2147484039"/>
        </pc:sldMasterMkLst>
        <pc:sldLayoutChg chg="add mod replId">
          <pc:chgData name="Viktoriia Barannyk (2425461)" userId="S::2425461@student.uwtsd.ac.uk::cf15a066-f845-4257-be35-dca4734dd470" providerId="AD" clId="Web-{58FD9243-CEB9-CB0A-58B7-735EA177BE6A}" dt="2025-11-29T14:43:50.404" v="686"/>
          <pc:sldLayoutMkLst>
            <pc:docMk/>
            <pc:sldMasterMk cId="3162889543" sldId="2147484039"/>
            <pc:sldLayoutMk cId="2496715245" sldId="2147484040"/>
          </pc:sldLayoutMkLst>
        </pc:sldLayoutChg>
        <pc:sldLayoutChg chg="add mod replId">
          <pc:chgData name="Viktoriia Barannyk (2425461)" userId="S::2425461@student.uwtsd.ac.uk::cf15a066-f845-4257-be35-dca4734dd470" providerId="AD" clId="Web-{58FD9243-CEB9-CB0A-58B7-735EA177BE6A}" dt="2025-11-29T14:43:50.404" v="686"/>
          <pc:sldLayoutMkLst>
            <pc:docMk/>
            <pc:sldMasterMk cId="3162889543" sldId="2147484039"/>
            <pc:sldLayoutMk cId="1746339701" sldId="2147484041"/>
          </pc:sldLayoutMkLst>
        </pc:sldLayoutChg>
        <pc:sldLayoutChg chg="add mod replId">
          <pc:chgData name="Viktoriia Barannyk (2425461)" userId="S::2425461@student.uwtsd.ac.uk::cf15a066-f845-4257-be35-dca4734dd470" providerId="AD" clId="Web-{58FD9243-CEB9-CB0A-58B7-735EA177BE6A}" dt="2025-11-29T14:43:50.404" v="686"/>
          <pc:sldLayoutMkLst>
            <pc:docMk/>
            <pc:sldMasterMk cId="3162889543" sldId="2147484039"/>
            <pc:sldLayoutMk cId="1678538108" sldId="2147484042"/>
          </pc:sldLayoutMkLst>
        </pc:sldLayoutChg>
        <pc:sldLayoutChg chg="add mod replId">
          <pc:chgData name="Viktoriia Barannyk (2425461)" userId="S::2425461@student.uwtsd.ac.uk::cf15a066-f845-4257-be35-dca4734dd470" providerId="AD" clId="Web-{58FD9243-CEB9-CB0A-58B7-735EA177BE6A}" dt="2025-11-29T14:43:50.404" v="686"/>
          <pc:sldLayoutMkLst>
            <pc:docMk/>
            <pc:sldMasterMk cId="3162889543" sldId="2147484039"/>
            <pc:sldLayoutMk cId="1754234964" sldId="2147484043"/>
          </pc:sldLayoutMkLst>
        </pc:sldLayoutChg>
        <pc:sldLayoutChg chg="add mod replId">
          <pc:chgData name="Viktoriia Barannyk (2425461)" userId="S::2425461@student.uwtsd.ac.uk::cf15a066-f845-4257-be35-dca4734dd470" providerId="AD" clId="Web-{58FD9243-CEB9-CB0A-58B7-735EA177BE6A}" dt="2025-11-29T14:43:50.404" v="686"/>
          <pc:sldLayoutMkLst>
            <pc:docMk/>
            <pc:sldMasterMk cId="3162889543" sldId="2147484039"/>
            <pc:sldLayoutMk cId="1149156694" sldId="2147484044"/>
          </pc:sldLayoutMkLst>
        </pc:sldLayoutChg>
        <pc:sldLayoutChg chg="add mod replId">
          <pc:chgData name="Viktoriia Barannyk (2425461)" userId="S::2425461@student.uwtsd.ac.uk::cf15a066-f845-4257-be35-dca4734dd470" providerId="AD" clId="Web-{58FD9243-CEB9-CB0A-58B7-735EA177BE6A}" dt="2025-11-29T14:43:50.404" v="686"/>
          <pc:sldLayoutMkLst>
            <pc:docMk/>
            <pc:sldMasterMk cId="3162889543" sldId="2147484039"/>
            <pc:sldLayoutMk cId="4017717806" sldId="2147484045"/>
          </pc:sldLayoutMkLst>
        </pc:sldLayoutChg>
        <pc:sldLayoutChg chg="add mod replId">
          <pc:chgData name="Viktoriia Barannyk (2425461)" userId="S::2425461@student.uwtsd.ac.uk::cf15a066-f845-4257-be35-dca4734dd470" providerId="AD" clId="Web-{58FD9243-CEB9-CB0A-58B7-735EA177BE6A}" dt="2025-11-29T14:43:50.404" v="686"/>
          <pc:sldLayoutMkLst>
            <pc:docMk/>
            <pc:sldMasterMk cId="3162889543" sldId="2147484039"/>
            <pc:sldLayoutMk cId="1782923076" sldId="2147484046"/>
          </pc:sldLayoutMkLst>
        </pc:sldLayoutChg>
        <pc:sldLayoutChg chg="add mod replId">
          <pc:chgData name="Viktoriia Barannyk (2425461)" userId="S::2425461@student.uwtsd.ac.uk::cf15a066-f845-4257-be35-dca4734dd470" providerId="AD" clId="Web-{58FD9243-CEB9-CB0A-58B7-735EA177BE6A}" dt="2025-11-29T14:43:50.404" v="686"/>
          <pc:sldLayoutMkLst>
            <pc:docMk/>
            <pc:sldMasterMk cId="3162889543" sldId="2147484039"/>
            <pc:sldLayoutMk cId="458494425" sldId="2147484047"/>
          </pc:sldLayoutMkLst>
        </pc:sldLayoutChg>
        <pc:sldLayoutChg chg="add mod replId">
          <pc:chgData name="Viktoriia Barannyk (2425461)" userId="S::2425461@student.uwtsd.ac.uk::cf15a066-f845-4257-be35-dca4734dd470" providerId="AD" clId="Web-{58FD9243-CEB9-CB0A-58B7-735EA177BE6A}" dt="2025-11-29T14:43:50.404" v="686"/>
          <pc:sldLayoutMkLst>
            <pc:docMk/>
            <pc:sldMasterMk cId="3162889543" sldId="2147484039"/>
            <pc:sldLayoutMk cId="3659924092" sldId="2147484048"/>
          </pc:sldLayoutMkLst>
        </pc:sldLayoutChg>
        <pc:sldLayoutChg chg="add mod replId">
          <pc:chgData name="Viktoriia Barannyk (2425461)" userId="S::2425461@student.uwtsd.ac.uk::cf15a066-f845-4257-be35-dca4734dd470" providerId="AD" clId="Web-{58FD9243-CEB9-CB0A-58B7-735EA177BE6A}" dt="2025-11-29T14:43:50.404" v="686"/>
          <pc:sldLayoutMkLst>
            <pc:docMk/>
            <pc:sldMasterMk cId="3162889543" sldId="2147484039"/>
            <pc:sldLayoutMk cId="2277606495" sldId="2147484049"/>
          </pc:sldLayoutMkLst>
        </pc:sldLayoutChg>
        <pc:sldLayoutChg chg="add mod replId">
          <pc:chgData name="Viktoriia Barannyk (2425461)" userId="S::2425461@student.uwtsd.ac.uk::cf15a066-f845-4257-be35-dca4734dd470" providerId="AD" clId="Web-{58FD9243-CEB9-CB0A-58B7-735EA177BE6A}" dt="2025-11-29T14:43:50.404" v="686"/>
          <pc:sldLayoutMkLst>
            <pc:docMk/>
            <pc:sldMasterMk cId="3162889543" sldId="2147484039"/>
            <pc:sldLayoutMk cId="1405919244" sldId="2147484050"/>
          </pc:sldLayoutMkLst>
        </pc:sldLayoutChg>
      </pc:sldMasterChg>
    </pc:docChg>
  </pc:docChgLst>
  <pc:docChgLst>
    <pc:chgData name="Viktoriia Barannyk (2425461)" userId="S::2425461@student.uwtsd.ac.uk::cf15a066-f845-4257-be35-dca4734dd470" providerId="AD" clId="Web-{3B421E2D-BE89-E40D-F724-2DA57A0871A6}"/>
    <pc:docChg chg="addSld modSld sldOrd addSection modSection">
      <pc:chgData name="Viktoriia Barannyk (2425461)" userId="S::2425461@student.uwtsd.ac.uk::cf15a066-f845-4257-be35-dca4734dd470" providerId="AD" clId="Web-{3B421E2D-BE89-E40D-F724-2DA57A0871A6}" dt="2025-12-06T09:21:36.886" v="134" actId="20577"/>
      <pc:docMkLst>
        <pc:docMk/>
      </pc:docMkLst>
      <pc:sldChg chg="ord">
        <pc:chgData name="Viktoriia Barannyk (2425461)" userId="S::2425461@student.uwtsd.ac.uk::cf15a066-f845-4257-be35-dca4734dd470" providerId="AD" clId="Web-{3B421E2D-BE89-E40D-F724-2DA57A0871A6}" dt="2025-12-06T09:12:25.237" v="68"/>
        <pc:sldMkLst>
          <pc:docMk/>
          <pc:sldMk cId="858419697" sldId="258"/>
        </pc:sldMkLst>
      </pc:sldChg>
      <pc:sldChg chg="addSp modSp">
        <pc:chgData name="Viktoriia Barannyk (2425461)" userId="S::2425461@student.uwtsd.ac.uk::cf15a066-f845-4257-be35-dca4734dd470" providerId="AD" clId="Web-{3B421E2D-BE89-E40D-F724-2DA57A0871A6}" dt="2025-12-06T09:18:31.010" v="104" actId="1076"/>
        <pc:sldMkLst>
          <pc:docMk/>
          <pc:sldMk cId="3959523332" sldId="260"/>
        </pc:sldMkLst>
        <pc:spChg chg="add mod">
          <ac:chgData name="Viktoriia Barannyk (2425461)" userId="S::2425461@student.uwtsd.ac.uk::cf15a066-f845-4257-be35-dca4734dd470" providerId="AD" clId="Web-{3B421E2D-BE89-E40D-F724-2DA57A0871A6}" dt="2025-12-06T09:18:31.010" v="104" actId="1076"/>
          <ac:spMkLst>
            <pc:docMk/>
            <pc:sldMk cId="3959523332" sldId="260"/>
            <ac:spMk id="2" creationId="{6B921CD0-CCF4-899A-D1E8-490B8C1D7D39}"/>
          </ac:spMkLst>
        </pc:spChg>
        <pc:spChg chg="mod">
          <ac:chgData name="Viktoriia Barannyk (2425461)" userId="S::2425461@student.uwtsd.ac.uk::cf15a066-f845-4257-be35-dca4734dd470" providerId="AD" clId="Web-{3B421E2D-BE89-E40D-F724-2DA57A0871A6}" dt="2025-12-06T09:18:06.025" v="100" actId="20577"/>
          <ac:spMkLst>
            <pc:docMk/>
            <pc:sldMk cId="3959523332" sldId="260"/>
            <ac:spMk id="3" creationId="{04D50F1A-D5D2-1692-4CFD-DA8BF3AEC9AC}"/>
          </ac:spMkLst>
        </pc:spChg>
      </pc:sldChg>
      <pc:sldChg chg="ord">
        <pc:chgData name="Viktoriia Barannyk (2425461)" userId="S::2425461@student.uwtsd.ac.uk::cf15a066-f845-4257-be35-dca4734dd470" providerId="AD" clId="Web-{3B421E2D-BE89-E40D-F724-2DA57A0871A6}" dt="2025-12-06T09:10:42.906" v="54"/>
        <pc:sldMkLst>
          <pc:docMk/>
          <pc:sldMk cId="3873451262" sldId="262"/>
        </pc:sldMkLst>
      </pc:sldChg>
      <pc:sldChg chg="modSp">
        <pc:chgData name="Viktoriia Barannyk (2425461)" userId="S::2425461@student.uwtsd.ac.uk::cf15a066-f845-4257-be35-dca4734dd470" providerId="AD" clId="Web-{3B421E2D-BE89-E40D-F724-2DA57A0871A6}" dt="2025-12-06T09:21:36.886" v="134" actId="20577"/>
        <pc:sldMkLst>
          <pc:docMk/>
          <pc:sldMk cId="2143893218" sldId="265"/>
        </pc:sldMkLst>
        <pc:spChg chg="mod">
          <ac:chgData name="Viktoriia Barannyk (2425461)" userId="S::2425461@student.uwtsd.ac.uk::cf15a066-f845-4257-be35-dca4734dd470" providerId="AD" clId="Web-{3B421E2D-BE89-E40D-F724-2DA57A0871A6}" dt="2025-12-06T09:21:36.886" v="134" actId="20577"/>
          <ac:spMkLst>
            <pc:docMk/>
            <pc:sldMk cId="2143893218" sldId="265"/>
            <ac:spMk id="2" creationId="{D20AC5DC-703A-A28E-0AC9-148C5EA9673B}"/>
          </ac:spMkLst>
        </pc:spChg>
        <pc:spChg chg="mod">
          <ac:chgData name="Viktoriia Barannyk (2425461)" userId="S::2425461@student.uwtsd.ac.uk::cf15a066-f845-4257-be35-dca4734dd470" providerId="AD" clId="Web-{3B421E2D-BE89-E40D-F724-2DA57A0871A6}" dt="2025-12-06T09:21:23.558" v="132" actId="20577"/>
          <ac:spMkLst>
            <pc:docMk/>
            <pc:sldMk cId="2143893218" sldId="265"/>
            <ac:spMk id="3" creationId="{0D974D8D-C775-5555-06CD-34581904B507}"/>
          </ac:spMkLst>
        </pc:spChg>
      </pc:sldChg>
      <pc:sldChg chg="modSp new">
        <pc:chgData name="Viktoriia Barannyk (2425461)" userId="S::2425461@student.uwtsd.ac.uk::cf15a066-f845-4257-be35-dca4734dd470" providerId="AD" clId="Web-{3B421E2D-BE89-E40D-F724-2DA57A0871A6}" dt="2025-12-06T09:12:04.080" v="67" actId="20577"/>
        <pc:sldMkLst>
          <pc:docMk/>
          <pc:sldMk cId="1227272027" sldId="266"/>
        </pc:sldMkLst>
        <pc:spChg chg="mod">
          <ac:chgData name="Viktoriia Barannyk (2425461)" userId="S::2425461@student.uwtsd.ac.uk::cf15a066-f845-4257-be35-dca4734dd470" providerId="AD" clId="Web-{3B421E2D-BE89-E40D-F724-2DA57A0871A6}" dt="2025-12-06T09:05:02.613" v="6" actId="20577"/>
          <ac:spMkLst>
            <pc:docMk/>
            <pc:sldMk cId="1227272027" sldId="266"/>
            <ac:spMk id="2" creationId="{8D417F16-39E6-F857-4C8D-05B93D064634}"/>
          </ac:spMkLst>
        </pc:spChg>
        <pc:spChg chg="mod">
          <ac:chgData name="Viktoriia Barannyk (2425461)" userId="S::2425461@student.uwtsd.ac.uk::cf15a066-f845-4257-be35-dca4734dd470" providerId="AD" clId="Web-{3B421E2D-BE89-E40D-F724-2DA57A0871A6}" dt="2025-12-06T09:12:04.080" v="67" actId="20577"/>
          <ac:spMkLst>
            <pc:docMk/>
            <pc:sldMk cId="1227272027" sldId="266"/>
            <ac:spMk id="3" creationId="{231B1BAA-20FE-AD00-6DB6-8B36ACCBFAFA}"/>
          </ac:spMkLst>
        </pc:spChg>
      </pc:sldChg>
      <pc:sldChg chg="addSp delSp modSp new mod ord setBg">
        <pc:chgData name="Viktoriia Barannyk (2425461)" userId="S::2425461@student.uwtsd.ac.uk::cf15a066-f845-4257-be35-dca4734dd470" providerId="AD" clId="Web-{3B421E2D-BE89-E40D-F724-2DA57A0871A6}" dt="2025-12-06T09:08:28.366" v="53" actId="20577"/>
        <pc:sldMkLst>
          <pc:docMk/>
          <pc:sldMk cId="377258742" sldId="267"/>
        </pc:sldMkLst>
        <pc:spChg chg="mod">
          <ac:chgData name="Viktoriia Barannyk (2425461)" userId="S::2425461@student.uwtsd.ac.uk::cf15a066-f845-4257-be35-dca4734dd470" providerId="AD" clId="Web-{3B421E2D-BE89-E40D-F724-2DA57A0871A6}" dt="2025-12-06T09:07:38.720" v="38"/>
          <ac:spMkLst>
            <pc:docMk/>
            <pc:sldMk cId="377258742" sldId="267"/>
            <ac:spMk id="2" creationId="{8FDECF9B-3B88-924F-580E-9E182E5DF790}"/>
          </ac:spMkLst>
        </pc:spChg>
        <pc:spChg chg="mod ord">
          <ac:chgData name="Viktoriia Barannyk (2425461)" userId="S::2425461@student.uwtsd.ac.uk::cf15a066-f845-4257-be35-dca4734dd470" providerId="AD" clId="Web-{3B421E2D-BE89-E40D-F724-2DA57A0871A6}" dt="2025-12-06T09:08:28.366" v="53" actId="20577"/>
          <ac:spMkLst>
            <pc:docMk/>
            <pc:sldMk cId="377258742" sldId="267"/>
            <ac:spMk id="3" creationId="{A60359E9-62CC-DE9C-93CD-3B42C2520CAD}"/>
          </ac:spMkLst>
        </pc:spChg>
        <pc:spChg chg="add del">
          <ac:chgData name="Viktoriia Barannyk (2425461)" userId="S::2425461@student.uwtsd.ac.uk::cf15a066-f845-4257-be35-dca4734dd470" providerId="AD" clId="Web-{3B421E2D-BE89-E40D-F724-2DA57A0871A6}" dt="2025-12-06T09:07:38.720" v="38"/>
          <ac:spMkLst>
            <pc:docMk/>
            <pc:sldMk cId="377258742" sldId="267"/>
            <ac:spMk id="9" creationId="{990D0034-F768-41E7-85D4-F38C4DE85770}"/>
          </ac:spMkLst>
        </pc:spChg>
        <pc:spChg chg="add del">
          <ac:chgData name="Viktoriia Barannyk (2425461)" userId="S::2425461@student.uwtsd.ac.uk::cf15a066-f845-4257-be35-dca4734dd470" providerId="AD" clId="Web-{3B421E2D-BE89-E40D-F724-2DA57A0871A6}" dt="2025-12-06T09:07:38.720" v="38"/>
          <ac:spMkLst>
            <pc:docMk/>
            <pc:sldMk cId="377258742" sldId="267"/>
            <ac:spMk id="11" creationId="{C4F7E42D-8B5A-4FC8-81CD-9E60171F7FA8}"/>
          </ac:spMkLst>
        </pc:spChg>
        <pc:spChg chg="add del">
          <ac:chgData name="Viktoriia Barannyk (2425461)" userId="S::2425461@student.uwtsd.ac.uk::cf15a066-f845-4257-be35-dca4734dd470" providerId="AD" clId="Web-{3B421E2D-BE89-E40D-F724-2DA57A0871A6}" dt="2025-12-06T09:07:38.720" v="38"/>
          <ac:spMkLst>
            <pc:docMk/>
            <pc:sldMk cId="377258742" sldId="267"/>
            <ac:spMk id="13" creationId="{8C04651D-B9F4-4935-A02D-364153FBDF54}"/>
          </ac:spMkLst>
        </pc:spChg>
        <pc:spChg chg="add">
          <ac:chgData name="Viktoriia Barannyk (2425461)" userId="S::2425461@student.uwtsd.ac.uk::cf15a066-f845-4257-be35-dca4734dd470" providerId="AD" clId="Web-{3B421E2D-BE89-E40D-F724-2DA57A0871A6}" dt="2025-12-06T09:07:38.720" v="38"/>
          <ac:spMkLst>
            <pc:docMk/>
            <pc:sldMk cId="377258742" sldId="267"/>
            <ac:spMk id="18" creationId="{311973C2-EB8B-452A-A698-4A252FD3AE28}"/>
          </ac:spMkLst>
        </pc:spChg>
        <pc:spChg chg="add">
          <ac:chgData name="Viktoriia Barannyk (2425461)" userId="S::2425461@student.uwtsd.ac.uk::cf15a066-f845-4257-be35-dca4734dd470" providerId="AD" clId="Web-{3B421E2D-BE89-E40D-F724-2DA57A0871A6}" dt="2025-12-06T09:07:38.720" v="38"/>
          <ac:spMkLst>
            <pc:docMk/>
            <pc:sldMk cId="377258742" sldId="267"/>
            <ac:spMk id="20" creationId="{10162E77-11AD-44A7-84EC-40C59EEFBD2E}"/>
          </ac:spMkLst>
        </pc:spChg>
        <pc:picChg chg="add mod">
          <ac:chgData name="Viktoriia Barannyk (2425461)" userId="S::2425461@student.uwtsd.ac.uk::cf15a066-f845-4257-be35-dca4734dd470" providerId="AD" clId="Web-{3B421E2D-BE89-E40D-F724-2DA57A0871A6}" dt="2025-12-06T09:07:38.720" v="38"/>
          <ac:picMkLst>
            <pc:docMk/>
            <pc:sldMk cId="377258742" sldId="267"/>
            <ac:picMk id="5" creationId="{132CD9A2-0EF1-B650-272D-E1C9276417E4}"/>
          </ac:picMkLst>
        </pc:picChg>
        <pc:cxnChg chg="add">
          <ac:chgData name="Viktoriia Barannyk (2425461)" userId="S::2425461@student.uwtsd.ac.uk::cf15a066-f845-4257-be35-dca4734dd470" providerId="AD" clId="Web-{3B421E2D-BE89-E40D-F724-2DA57A0871A6}" dt="2025-12-06T09:07:38.720" v="38"/>
          <ac:cxnSpMkLst>
            <pc:docMk/>
            <pc:sldMk cId="377258742" sldId="267"/>
            <ac:cxnSpMk id="22" creationId="{5AB158E9-1B40-4CD6-95F0-95CA11DF7B7A}"/>
          </ac:cxnSpMkLst>
        </pc:cxnChg>
      </pc:sldChg>
      <pc:sldChg chg="addSp delSp modSp new mod setBg">
        <pc:chgData name="Viktoriia Barannyk (2425461)" userId="S::2425461@student.uwtsd.ac.uk::cf15a066-f845-4257-be35-dca4734dd470" providerId="AD" clId="Web-{3B421E2D-BE89-E40D-F724-2DA57A0871A6}" dt="2025-12-06T09:17:32.493" v="93"/>
        <pc:sldMkLst>
          <pc:docMk/>
          <pc:sldMk cId="4199515190" sldId="268"/>
        </pc:sldMkLst>
        <pc:spChg chg="mod">
          <ac:chgData name="Viktoriia Barannyk (2425461)" userId="S::2425461@student.uwtsd.ac.uk::cf15a066-f845-4257-be35-dca4734dd470" providerId="AD" clId="Web-{3B421E2D-BE89-E40D-F724-2DA57A0871A6}" dt="2025-12-06T09:17:06.274" v="85" actId="20577"/>
          <ac:spMkLst>
            <pc:docMk/>
            <pc:sldMk cId="4199515190" sldId="268"/>
            <ac:spMk id="2" creationId="{5A08D604-4EC7-E6B4-38BA-D021054CB501}"/>
          </ac:spMkLst>
        </pc:spChg>
        <pc:spChg chg="del">
          <ac:chgData name="Viktoriia Barannyk (2425461)" userId="S::2425461@student.uwtsd.ac.uk::cf15a066-f845-4257-be35-dca4734dd470" providerId="AD" clId="Web-{3B421E2D-BE89-E40D-F724-2DA57A0871A6}" dt="2025-12-06T09:15:18.724" v="70"/>
          <ac:spMkLst>
            <pc:docMk/>
            <pc:sldMk cId="4199515190" sldId="268"/>
            <ac:spMk id="3" creationId="{B8E20A39-2EA4-EAFB-88E7-C8BD4623AA8A}"/>
          </ac:spMkLst>
        </pc:spChg>
        <pc:spChg chg="add del">
          <ac:chgData name="Viktoriia Barannyk (2425461)" userId="S::2425461@student.uwtsd.ac.uk::cf15a066-f845-4257-be35-dca4734dd470" providerId="AD" clId="Web-{3B421E2D-BE89-E40D-F724-2DA57A0871A6}" dt="2025-12-06T09:16:09.366" v="78"/>
          <ac:spMkLst>
            <pc:docMk/>
            <pc:sldMk cId="4199515190" sldId="268"/>
            <ac:spMk id="10" creationId="{4E4490D0-3672-446A-AC12-B4830333BDDD}"/>
          </ac:spMkLst>
        </pc:spChg>
        <pc:spChg chg="add del">
          <ac:chgData name="Viktoriia Barannyk (2425461)" userId="S::2425461@student.uwtsd.ac.uk::cf15a066-f845-4257-be35-dca4734dd470" providerId="AD" clId="Web-{3B421E2D-BE89-E40D-F724-2DA57A0871A6}" dt="2025-12-06T09:16:09.366" v="78"/>
          <ac:spMkLst>
            <pc:docMk/>
            <pc:sldMk cId="4199515190" sldId="268"/>
            <ac:spMk id="12" creationId="{39CB82C2-DF65-4EC1-8280-F201D50F570B}"/>
          </ac:spMkLst>
        </pc:spChg>
        <pc:spChg chg="add del">
          <ac:chgData name="Viktoriia Barannyk (2425461)" userId="S::2425461@student.uwtsd.ac.uk::cf15a066-f845-4257-be35-dca4734dd470" providerId="AD" clId="Web-{3B421E2D-BE89-E40D-F724-2DA57A0871A6}" dt="2025-12-06T09:16:09.366" v="78"/>
          <ac:spMkLst>
            <pc:docMk/>
            <pc:sldMk cId="4199515190" sldId="268"/>
            <ac:spMk id="16" creationId="{EB1836F0-F9E0-4D93-9BDD-7EEC6EA05F7B}"/>
          </ac:spMkLst>
        </pc:spChg>
        <pc:spChg chg="add del">
          <ac:chgData name="Viktoriia Barannyk (2425461)" userId="S::2425461@student.uwtsd.ac.uk::cf15a066-f845-4257-be35-dca4734dd470" providerId="AD" clId="Web-{3B421E2D-BE89-E40D-F724-2DA57A0871A6}" dt="2025-12-06T09:16:09.366" v="78"/>
          <ac:spMkLst>
            <pc:docMk/>
            <pc:sldMk cId="4199515190" sldId="268"/>
            <ac:spMk id="20" creationId="{6D2F28D1-82F9-40FE-935C-85ECF7660D2D}"/>
          </ac:spMkLst>
        </pc:spChg>
        <pc:spChg chg="add del">
          <ac:chgData name="Viktoriia Barannyk (2425461)" userId="S::2425461@student.uwtsd.ac.uk::cf15a066-f845-4257-be35-dca4734dd470" providerId="AD" clId="Web-{3B421E2D-BE89-E40D-F724-2DA57A0871A6}" dt="2025-12-06T09:16:09.366" v="78"/>
          <ac:spMkLst>
            <pc:docMk/>
            <pc:sldMk cId="4199515190" sldId="268"/>
            <ac:spMk id="22" creationId="{4B670E93-2F53-48FC-AB6C-E99E22D17F31}"/>
          </ac:spMkLst>
        </pc:spChg>
        <pc:graphicFrameChg chg="add mod ord modGraphic">
          <ac:chgData name="Viktoriia Barannyk (2425461)" userId="S::2425461@student.uwtsd.ac.uk::cf15a066-f845-4257-be35-dca4734dd470" providerId="AD" clId="Web-{3B421E2D-BE89-E40D-F724-2DA57A0871A6}" dt="2025-12-06T09:17:32.493" v="93"/>
          <ac:graphicFrameMkLst>
            <pc:docMk/>
            <pc:sldMk cId="4199515190" sldId="268"/>
            <ac:graphicFrameMk id="5" creationId="{050BA9F5-8A1A-DBEA-75BE-475C234C9877}"/>
          </ac:graphicFrameMkLst>
        </pc:graphicFrameChg>
        <pc:cxnChg chg="add del">
          <ac:chgData name="Viktoriia Barannyk (2425461)" userId="S::2425461@student.uwtsd.ac.uk::cf15a066-f845-4257-be35-dca4734dd470" providerId="AD" clId="Web-{3B421E2D-BE89-E40D-F724-2DA57A0871A6}" dt="2025-12-06T09:16:09.366" v="78"/>
          <ac:cxnSpMkLst>
            <pc:docMk/>
            <pc:sldMk cId="4199515190" sldId="268"/>
            <ac:cxnSpMk id="14" creationId="{7E1D4427-852B-4B37-8E76-0E9F1810BA2A}"/>
          </ac:cxnSpMkLst>
        </pc:cxnChg>
        <pc:cxnChg chg="add del">
          <ac:chgData name="Viktoriia Barannyk (2425461)" userId="S::2425461@student.uwtsd.ac.uk::cf15a066-f845-4257-be35-dca4734dd470" providerId="AD" clId="Web-{3B421E2D-BE89-E40D-F724-2DA57A0871A6}" dt="2025-12-06T09:16:09.366" v="78"/>
          <ac:cxnSpMkLst>
            <pc:docMk/>
            <pc:sldMk cId="4199515190" sldId="268"/>
            <ac:cxnSpMk id="18" creationId="{7A49EFD3-A806-4D59-99F1-AA9AFAE4EF71}"/>
          </ac:cxnSpMkLst>
        </pc:cxnChg>
      </pc:sldChg>
      <pc:sldChg chg="modSp new">
        <pc:chgData name="Viktoriia Barannyk (2425461)" userId="S::2425461@student.uwtsd.ac.uk::cf15a066-f845-4257-be35-dca4734dd470" providerId="AD" clId="Web-{3B421E2D-BE89-E40D-F724-2DA57A0871A6}" dt="2025-12-06T09:21:29.324" v="133" actId="20577"/>
        <pc:sldMkLst>
          <pc:docMk/>
          <pc:sldMk cId="658357522" sldId="269"/>
        </pc:sldMkLst>
        <pc:spChg chg="mod">
          <ac:chgData name="Viktoriia Barannyk (2425461)" userId="S::2425461@student.uwtsd.ac.uk::cf15a066-f845-4257-be35-dca4734dd470" providerId="AD" clId="Web-{3B421E2D-BE89-E40D-F724-2DA57A0871A6}" dt="2025-12-06T09:21:29.324" v="133" actId="20577"/>
          <ac:spMkLst>
            <pc:docMk/>
            <pc:sldMk cId="658357522" sldId="269"/>
            <ac:spMk id="3" creationId="{AF6B6FB4-3C3D-F0F4-EECD-86B82F3A45E3}"/>
          </ac:spMkLst>
        </pc:spChg>
      </pc:sldChg>
    </pc:docChg>
  </pc:docChgLst>
  <pc:docChgLst>
    <pc:chgData name="Viktoriia Barannyk (2425461)" userId="S::2425461@student.uwtsd.ac.uk::cf15a066-f845-4257-be35-dca4734dd470" providerId="AD" clId="Web-{4F1E1141-0365-A2D8-61C5-4F51CDD8F40F}"/>
    <pc:docChg chg="modSld sldOrd">
      <pc:chgData name="Viktoriia Barannyk (2425461)" userId="S::2425461@student.uwtsd.ac.uk::cf15a066-f845-4257-be35-dca4734dd470" providerId="AD" clId="Web-{4F1E1141-0365-A2D8-61C5-4F51CDD8F40F}" dt="2025-12-06T18:07:26.691" v="110" actId="20577"/>
      <pc:docMkLst>
        <pc:docMk/>
      </pc:docMkLst>
      <pc:sldChg chg="modSp ord">
        <pc:chgData name="Viktoriia Barannyk (2425461)" userId="S::2425461@student.uwtsd.ac.uk::cf15a066-f845-4257-be35-dca4734dd470" providerId="AD" clId="Web-{4F1E1141-0365-A2D8-61C5-4F51CDD8F40F}" dt="2025-12-06T18:07:26.691" v="110" actId="20577"/>
        <pc:sldMkLst>
          <pc:docMk/>
          <pc:sldMk cId="2693094227" sldId="257"/>
        </pc:sldMkLst>
        <pc:spChg chg="mod">
          <ac:chgData name="Viktoriia Barannyk (2425461)" userId="S::2425461@student.uwtsd.ac.uk::cf15a066-f845-4257-be35-dca4734dd470" providerId="AD" clId="Web-{4F1E1141-0365-A2D8-61C5-4F51CDD8F40F}" dt="2025-12-06T18:07:26.691" v="110" actId="20577"/>
          <ac:spMkLst>
            <pc:docMk/>
            <pc:sldMk cId="2693094227" sldId="257"/>
            <ac:spMk id="3" creationId="{24C17EFA-CE10-5F8C-A465-55B1948C1574}"/>
          </ac:spMkLst>
        </pc:spChg>
      </pc:sldChg>
      <pc:sldChg chg="addSp delSp modSp mod setBg">
        <pc:chgData name="Viktoriia Barannyk (2425461)" userId="S::2425461@student.uwtsd.ac.uk::cf15a066-f845-4257-be35-dca4734dd470" providerId="AD" clId="Web-{4F1E1141-0365-A2D8-61C5-4F51CDD8F40F}" dt="2025-12-06T17:39:34.970" v="78" actId="20577"/>
        <pc:sldMkLst>
          <pc:docMk/>
          <pc:sldMk cId="858419697" sldId="258"/>
        </pc:sldMkLst>
        <pc:spChg chg="add del mod">
          <ac:chgData name="Viktoriia Barannyk (2425461)" userId="S::2425461@student.uwtsd.ac.uk::cf15a066-f845-4257-be35-dca4734dd470" providerId="AD" clId="Web-{4F1E1141-0365-A2D8-61C5-4F51CDD8F40F}" dt="2025-12-06T17:39:34.970" v="78" actId="20577"/>
          <ac:spMkLst>
            <pc:docMk/>
            <pc:sldMk cId="858419697" sldId="258"/>
            <ac:spMk id="3" creationId="{455F17B0-48F7-9932-91CC-1C51E39FE32E}"/>
          </ac:spMkLst>
        </pc:spChg>
        <pc:spChg chg="add">
          <ac:chgData name="Viktoriia Barannyk (2425461)" userId="S::2425461@student.uwtsd.ac.uk::cf15a066-f845-4257-be35-dca4734dd470" providerId="AD" clId="Web-{4F1E1141-0365-A2D8-61C5-4F51CDD8F40F}" dt="2025-12-06T17:33:08.201" v="48"/>
          <ac:spMkLst>
            <pc:docMk/>
            <pc:sldMk cId="858419697" sldId="258"/>
            <ac:spMk id="10" creationId="{52ABB703-2B0E-4C3B-B4A2-F3973548E561}"/>
          </ac:spMkLst>
        </pc:spChg>
        <pc:spChg chg="add">
          <ac:chgData name="Viktoriia Barannyk (2425461)" userId="S::2425461@student.uwtsd.ac.uk::cf15a066-f845-4257-be35-dca4734dd470" providerId="AD" clId="Web-{4F1E1141-0365-A2D8-61C5-4F51CDD8F40F}" dt="2025-12-06T17:33:08.201" v="48"/>
          <ac:spMkLst>
            <pc:docMk/>
            <pc:sldMk cId="858419697" sldId="258"/>
            <ac:spMk id="14" creationId="{E95DA498-D9A2-4DA9-B9DA-B3776E08CF7E}"/>
          </ac:spMkLst>
        </pc:spChg>
        <pc:spChg chg="add">
          <ac:chgData name="Viktoriia Barannyk (2425461)" userId="S::2425461@student.uwtsd.ac.uk::cf15a066-f845-4257-be35-dca4734dd470" providerId="AD" clId="Web-{4F1E1141-0365-A2D8-61C5-4F51CDD8F40F}" dt="2025-12-06T17:33:08.201" v="48"/>
          <ac:spMkLst>
            <pc:docMk/>
            <pc:sldMk cId="858419697" sldId="258"/>
            <ac:spMk id="16" creationId="{82A73093-4B9D-420D-B17E-52293703A1D4}"/>
          </ac:spMkLst>
        </pc:spChg>
        <pc:spChg chg="add del mod">
          <ac:chgData name="Viktoriia Barannyk (2425461)" userId="S::2425461@student.uwtsd.ac.uk::cf15a066-f845-4257-be35-dca4734dd470" providerId="AD" clId="Web-{4F1E1141-0365-A2D8-61C5-4F51CDD8F40F}" dt="2025-12-06T17:32:52.341" v="43"/>
          <ac:spMkLst>
            <pc:docMk/>
            <pc:sldMk cId="858419697" sldId="258"/>
            <ac:spMk id="41" creationId="{69A05707-E76D-4584-AD10-0EC0A61FBD76}"/>
          </ac:spMkLst>
        </pc:spChg>
        <pc:spChg chg="del">
          <ac:chgData name="Viktoriia Barannyk (2425461)" userId="S::2425461@student.uwtsd.ac.uk::cf15a066-f845-4257-be35-dca4734dd470" providerId="AD" clId="Web-{4F1E1141-0365-A2D8-61C5-4F51CDD8F40F}" dt="2025-12-06T17:29:46.588" v="2"/>
          <ac:spMkLst>
            <pc:docMk/>
            <pc:sldMk cId="858419697" sldId="258"/>
            <ac:spMk id="75" creationId="{0BADFBD9-AA8E-A988-238F-5DC418A65BC2}"/>
          </ac:spMkLst>
        </pc:spChg>
        <pc:spChg chg="del">
          <ac:chgData name="Viktoriia Barannyk (2425461)" userId="S::2425461@student.uwtsd.ac.uk::cf15a066-f845-4257-be35-dca4734dd470" providerId="AD" clId="Web-{4F1E1141-0365-A2D8-61C5-4F51CDD8F40F}" dt="2025-12-06T17:29:48.182" v="3"/>
          <ac:spMkLst>
            <pc:docMk/>
            <pc:sldMk cId="858419697" sldId="258"/>
            <ac:spMk id="76" creationId="{99E6121F-F959-BD2C-BB5C-26D775DF0772}"/>
          </ac:spMkLst>
        </pc:spChg>
        <pc:spChg chg="del">
          <ac:chgData name="Viktoriia Barannyk (2425461)" userId="S::2425461@student.uwtsd.ac.uk::cf15a066-f845-4257-be35-dca4734dd470" providerId="AD" clId="Web-{4F1E1141-0365-A2D8-61C5-4F51CDD8F40F}" dt="2025-12-06T17:29:50.166" v="4"/>
          <ac:spMkLst>
            <pc:docMk/>
            <pc:sldMk cId="858419697" sldId="258"/>
            <ac:spMk id="78" creationId="{8E71007E-AC94-10F8-A5D4-C9F61B7ECDF2}"/>
          </ac:spMkLst>
        </pc:spChg>
        <pc:spChg chg="del">
          <ac:chgData name="Viktoriia Barannyk (2425461)" userId="S::2425461@student.uwtsd.ac.uk::cf15a066-f845-4257-be35-dca4734dd470" providerId="AD" clId="Web-{4F1E1141-0365-A2D8-61C5-4F51CDD8F40F}" dt="2025-12-06T17:29:52.526" v="5"/>
          <ac:spMkLst>
            <pc:docMk/>
            <pc:sldMk cId="858419697" sldId="258"/>
            <ac:spMk id="79" creationId="{4AC38719-3B10-1AE0-8316-82A357012000}"/>
          </ac:spMkLst>
        </pc:spChg>
        <pc:spChg chg="add mod">
          <ac:chgData name="Viktoriia Barannyk (2425461)" userId="S::2425461@student.uwtsd.ac.uk::cf15a066-f845-4257-be35-dca4734dd470" providerId="AD" clId="Web-{4F1E1141-0365-A2D8-61C5-4F51CDD8F40F}" dt="2025-12-06T17:33:32.999" v="58" actId="1076"/>
          <ac:spMkLst>
            <pc:docMk/>
            <pc:sldMk cId="858419697" sldId="258"/>
            <ac:spMk id="84" creationId="{820C83CD-85B2-5BD0-47B3-62FC6D07307E}"/>
          </ac:spMkLst>
        </pc:spChg>
        <pc:graphicFrameChg chg="add del mod modGraphic">
          <ac:chgData name="Viktoriia Barannyk (2425461)" userId="S::2425461@student.uwtsd.ac.uk::cf15a066-f845-4257-be35-dca4734dd470" providerId="AD" clId="Web-{4F1E1141-0365-A2D8-61C5-4F51CDD8F40F}" dt="2025-12-06T17:32:55.669" v="46"/>
          <ac:graphicFrameMkLst>
            <pc:docMk/>
            <pc:sldMk cId="858419697" sldId="258"/>
            <ac:graphicFrameMk id="5" creationId="{8CA7DC79-E1E8-6F57-07C8-BCEC85DBDDE2}"/>
          </ac:graphicFrameMkLst>
        </pc:graphicFrameChg>
        <pc:graphicFrameChg chg="add del">
          <ac:chgData name="Viktoriia Barannyk (2425461)" userId="S::2425461@student.uwtsd.ac.uk::cf15a066-f845-4257-be35-dca4734dd470" providerId="AD" clId="Web-{4F1E1141-0365-A2D8-61C5-4F51CDD8F40F}" dt="2025-12-06T17:32:50.966" v="42"/>
          <ac:graphicFrameMkLst>
            <pc:docMk/>
            <pc:sldMk cId="858419697" sldId="258"/>
            <ac:graphicFrameMk id="42" creationId="{8CA7DC79-E1E8-6F57-07C8-BCEC85DBDDE2}"/>
          </ac:graphicFrameMkLst>
        </pc:graphicFrameChg>
        <pc:graphicFrameChg chg="del mod">
          <ac:chgData name="Viktoriia Barannyk (2425461)" userId="S::2425461@student.uwtsd.ac.uk::cf15a066-f845-4257-be35-dca4734dd470" providerId="AD" clId="Web-{4F1E1141-0365-A2D8-61C5-4F51CDD8F40F}" dt="2025-12-06T17:32:20.387" v="35"/>
          <ac:graphicFrameMkLst>
            <pc:docMk/>
            <pc:sldMk cId="858419697" sldId="258"/>
            <ac:graphicFrameMk id="74" creationId="{D90FC036-0B74-9F41-0086-8D9A3BEEED05}"/>
          </ac:graphicFrameMkLst>
        </pc:graphicFrameChg>
        <pc:picChg chg="add">
          <ac:chgData name="Viktoriia Barannyk (2425461)" userId="S::2425461@student.uwtsd.ac.uk::cf15a066-f845-4257-be35-dca4734dd470" providerId="AD" clId="Web-{4F1E1141-0365-A2D8-61C5-4F51CDD8F40F}" dt="2025-12-06T17:33:08.201" v="48"/>
          <ac:picMkLst>
            <pc:docMk/>
            <pc:sldMk cId="858419697" sldId="258"/>
            <ac:picMk id="7" creationId="{68842D9F-5BA7-6920-DFFB-19DE12E4F13F}"/>
          </ac:picMkLst>
        </pc:picChg>
        <pc:cxnChg chg="add">
          <ac:chgData name="Viktoriia Barannyk (2425461)" userId="S::2425461@student.uwtsd.ac.uk::cf15a066-f845-4257-be35-dca4734dd470" providerId="AD" clId="Web-{4F1E1141-0365-A2D8-61C5-4F51CDD8F40F}" dt="2025-12-06T17:33:08.201" v="48"/>
          <ac:cxnSpMkLst>
            <pc:docMk/>
            <pc:sldMk cId="858419697" sldId="258"/>
            <ac:cxnSpMk id="12" creationId="{9C21570E-E159-49A6-9891-FA397B7A92D3}"/>
          </ac:cxnSpMkLst>
        </pc:cxnChg>
      </pc:sldChg>
      <pc:sldChg chg="modSp">
        <pc:chgData name="Viktoriia Barannyk (2425461)" userId="S::2425461@student.uwtsd.ac.uk::cf15a066-f845-4257-be35-dca4734dd470" providerId="AD" clId="Web-{4F1E1141-0365-A2D8-61C5-4F51CDD8F40F}" dt="2025-12-06T17:45:03.079" v="93" actId="20577"/>
        <pc:sldMkLst>
          <pc:docMk/>
          <pc:sldMk cId="600954005" sldId="259"/>
        </pc:sldMkLst>
        <pc:graphicFrameChg chg="modGraphic">
          <ac:chgData name="Viktoriia Barannyk (2425461)" userId="S::2425461@student.uwtsd.ac.uk::cf15a066-f845-4257-be35-dca4734dd470" providerId="AD" clId="Web-{4F1E1141-0365-A2D8-61C5-4F51CDD8F40F}" dt="2025-12-06T17:45:03.079" v="93" actId="20577"/>
          <ac:graphicFrameMkLst>
            <pc:docMk/>
            <pc:sldMk cId="600954005" sldId="259"/>
            <ac:graphicFrameMk id="18" creationId="{1D1D3144-4C87-636B-2EAB-639180E41699}"/>
          </ac:graphicFrameMkLst>
        </pc:graphicFrameChg>
      </pc:sldChg>
      <pc:sldChg chg="modSp">
        <pc:chgData name="Viktoriia Barannyk (2425461)" userId="S::2425461@student.uwtsd.ac.uk::cf15a066-f845-4257-be35-dca4734dd470" providerId="AD" clId="Web-{4F1E1141-0365-A2D8-61C5-4F51CDD8F40F}" dt="2025-12-06T18:05:05.124" v="94" actId="20577"/>
        <pc:sldMkLst>
          <pc:docMk/>
          <pc:sldMk cId="3959523332" sldId="260"/>
        </pc:sldMkLst>
        <pc:spChg chg="mod">
          <ac:chgData name="Viktoriia Barannyk (2425461)" userId="S::2425461@student.uwtsd.ac.uk::cf15a066-f845-4257-be35-dca4734dd470" providerId="AD" clId="Web-{4F1E1141-0365-A2D8-61C5-4F51CDD8F40F}" dt="2025-12-06T18:05:05.124" v="94" actId="20577"/>
          <ac:spMkLst>
            <pc:docMk/>
            <pc:sldMk cId="3959523332" sldId="260"/>
            <ac:spMk id="3" creationId="{04D50F1A-D5D2-1692-4CFD-DA8BF3AEC9AC}"/>
          </ac:spMkLst>
        </pc:spChg>
      </pc:sldChg>
      <pc:sldChg chg="modSp">
        <pc:chgData name="Viktoriia Barannyk (2425461)" userId="S::2425461@student.uwtsd.ac.uk::cf15a066-f845-4257-be35-dca4734dd470" providerId="AD" clId="Web-{4F1E1141-0365-A2D8-61C5-4F51CDD8F40F}" dt="2025-12-06T18:06:21.040" v="107" actId="20577"/>
        <pc:sldMkLst>
          <pc:docMk/>
          <pc:sldMk cId="1227272027" sldId="266"/>
        </pc:sldMkLst>
        <pc:spChg chg="mod">
          <ac:chgData name="Viktoriia Barannyk (2425461)" userId="S::2425461@student.uwtsd.ac.uk::cf15a066-f845-4257-be35-dca4734dd470" providerId="AD" clId="Web-{4F1E1141-0365-A2D8-61C5-4F51CDD8F40F}" dt="2025-12-06T18:06:21.040" v="107" actId="20577"/>
          <ac:spMkLst>
            <pc:docMk/>
            <pc:sldMk cId="1227272027" sldId="266"/>
            <ac:spMk id="3" creationId="{231B1BAA-20FE-AD00-6DB6-8B36ACCBFAFA}"/>
          </ac:spMkLst>
        </pc:spChg>
      </pc:sldChg>
      <pc:sldChg chg="ord">
        <pc:chgData name="Viktoriia Barannyk (2425461)" userId="S::2425461@student.uwtsd.ac.uk::cf15a066-f845-4257-be35-dca4734dd470" providerId="AD" clId="Web-{4F1E1141-0365-A2D8-61C5-4F51CDD8F40F}" dt="2025-12-06T17:40:36.284" v="79"/>
        <pc:sldMkLst>
          <pc:docMk/>
          <pc:sldMk cId="762863374" sldId="271"/>
        </pc:sldMkLst>
      </pc:sldChg>
      <pc:sldChg chg="modSp">
        <pc:chgData name="Viktoriia Barannyk (2425461)" userId="S::2425461@student.uwtsd.ac.uk::cf15a066-f845-4257-be35-dca4734dd470" providerId="AD" clId="Web-{4F1E1141-0365-A2D8-61C5-4F51CDD8F40F}" dt="2025-12-06T17:38:29.547" v="75" actId="20577"/>
        <pc:sldMkLst>
          <pc:docMk/>
          <pc:sldMk cId="1268303608" sldId="272"/>
        </pc:sldMkLst>
        <pc:spChg chg="mod">
          <ac:chgData name="Viktoriia Barannyk (2425461)" userId="S::2425461@student.uwtsd.ac.uk::cf15a066-f845-4257-be35-dca4734dd470" providerId="AD" clId="Web-{4F1E1141-0365-A2D8-61C5-4F51CDD8F40F}" dt="2025-12-06T17:38:29.547" v="75" actId="20577"/>
          <ac:spMkLst>
            <pc:docMk/>
            <pc:sldMk cId="1268303608" sldId="272"/>
            <ac:spMk id="3" creationId="{DE97505F-2716-D8AD-5F51-5DE68649B0D3}"/>
          </ac:spMkLst>
        </pc:spChg>
      </pc:sldChg>
    </pc:docChg>
  </pc:docChgLst>
  <pc:docChgLst>
    <pc:chgData name="Viktoriia Barannyk (2425461)" userId="S::2425461@student.uwtsd.ac.uk::cf15a066-f845-4257-be35-dca4734dd470" providerId="AD" clId="Web-{79F70D54-5F87-461A-7F41-504AB3630176}"/>
    <pc:docChg chg="addSld modSld sldOrd modSection">
      <pc:chgData name="Viktoriia Barannyk (2425461)" userId="S::2425461@student.uwtsd.ac.uk::cf15a066-f845-4257-be35-dca4734dd470" providerId="AD" clId="Web-{79F70D54-5F87-461A-7F41-504AB3630176}" dt="2025-12-06T16:36:41.007" v="758"/>
      <pc:docMkLst>
        <pc:docMk/>
      </pc:docMkLst>
      <pc:sldChg chg="modSp">
        <pc:chgData name="Viktoriia Barannyk (2425461)" userId="S::2425461@student.uwtsd.ac.uk::cf15a066-f845-4257-be35-dca4734dd470" providerId="AD" clId="Web-{79F70D54-5F87-461A-7F41-504AB3630176}" dt="2025-12-06T16:10:09.693" v="740" actId="20577"/>
        <pc:sldMkLst>
          <pc:docMk/>
          <pc:sldMk cId="2693094227" sldId="257"/>
        </pc:sldMkLst>
        <pc:spChg chg="mod">
          <ac:chgData name="Viktoriia Barannyk (2425461)" userId="S::2425461@student.uwtsd.ac.uk::cf15a066-f845-4257-be35-dca4734dd470" providerId="AD" clId="Web-{79F70D54-5F87-461A-7F41-504AB3630176}" dt="2025-12-06T16:10:09.693" v="740" actId="20577"/>
          <ac:spMkLst>
            <pc:docMk/>
            <pc:sldMk cId="2693094227" sldId="257"/>
            <ac:spMk id="2" creationId="{A255C458-0680-40FC-4D3E-D3AAA57B4753}"/>
          </ac:spMkLst>
        </pc:spChg>
      </pc:sldChg>
      <pc:sldChg chg="ord">
        <pc:chgData name="Viktoriia Barannyk (2425461)" userId="S::2425461@student.uwtsd.ac.uk::cf15a066-f845-4257-be35-dca4734dd470" providerId="AD" clId="Web-{79F70D54-5F87-461A-7F41-504AB3630176}" dt="2025-12-06T15:52:08.959" v="729"/>
        <pc:sldMkLst>
          <pc:docMk/>
          <pc:sldMk cId="858419697" sldId="258"/>
        </pc:sldMkLst>
      </pc:sldChg>
      <pc:sldChg chg="modSp">
        <pc:chgData name="Viktoriia Barannyk (2425461)" userId="S::2425461@student.uwtsd.ac.uk::cf15a066-f845-4257-be35-dca4734dd470" providerId="AD" clId="Web-{79F70D54-5F87-461A-7F41-504AB3630176}" dt="2025-12-06T15:44:55.073" v="726" actId="1076"/>
        <pc:sldMkLst>
          <pc:docMk/>
          <pc:sldMk cId="600954005" sldId="259"/>
        </pc:sldMkLst>
        <pc:spChg chg="mod">
          <ac:chgData name="Viktoriia Barannyk (2425461)" userId="S::2425461@student.uwtsd.ac.uk::cf15a066-f845-4257-be35-dca4734dd470" providerId="AD" clId="Web-{79F70D54-5F87-461A-7F41-504AB3630176}" dt="2025-12-06T15:44:55.073" v="726" actId="1076"/>
          <ac:spMkLst>
            <pc:docMk/>
            <pc:sldMk cId="600954005" sldId="259"/>
            <ac:spMk id="8" creationId="{D449970D-C741-CD2C-A724-00919A7C8763}"/>
          </ac:spMkLst>
        </pc:spChg>
      </pc:sldChg>
      <pc:sldChg chg="modSp">
        <pc:chgData name="Viktoriia Barannyk (2425461)" userId="S::2425461@student.uwtsd.ac.uk::cf15a066-f845-4257-be35-dca4734dd470" providerId="AD" clId="Web-{79F70D54-5F87-461A-7F41-504AB3630176}" dt="2025-12-06T15:44:43.011" v="725" actId="1076"/>
        <pc:sldMkLst>
          <pc:docMk/>
          <pc:sldMk cId="3959523332" sldId="260"/>
        </pc:sldMkLst>
        <pc:spChg chg="mod">
          <ac:chgData name="Viktoriia Barannyk (2425461)" userId="S::2425461@student.uwtsd.ac.uk::cf15a066-f845-4257-be35-dca4734dd470" providerId="AD" clId="Web-{79F70D54-5F87-461A-7F41-504AB3630176}" dt="2025-12-06T15:44:43.011" v="725" actId="1076"/>
          <ac:spMkLst>
            <pc:docMk/>
            <pc:sldMk cId="3959523332" sldId="260"/>
            <ac:spMk id="2" creationId="{6B921CD0-CCF4-899A-D1E8-490B8C1D7D39}"/>
          </ac:spMkLst>
        </pc:spChg>
      </pc:sldChg>
      <pc:sldChg chg="addSp delSp modSp mod setBg setClrOvrMap">
        <pc:chgData name="Viktoriia Barannyk (2425461)" userId="S::2425461@student.uwtsd.ac.uk::cf15a066-f845-4257-be35-dca4734dd470" providerId="AD" clId="Web-{79F70D54-5F87-461A-7F41-504AB3630176}" dt="2025-12-06T14:40:00.245" v="235" actId="14100"/>
        <pc:sldMkLst>
          <pc:docMk/>
          <pc:sldMk cId="2980255399" sldId="261"/>
        </pc:sldMkLst>
        <pc:spChg chg="mod ord">
          <ac:chgData name="Viktoriia Barannyk (2425461)" userId="S::2425461@student.uwtsd.ac.uk::cf15a066-f845-4257-be35-dca4734dd470" providerId="AD" clId="Web-{79F70D54-5F87-461A-7F41-504AB3630176}" dt="2025-12-06T14:27:16.507" v="179"/>
          <ac:spMkLst>
            <pc:docMk/>
            <pc:sldMk cId="2980255399" sldId="261"/>
            <ac:spMk id="2" creationId="{3B1376A1-F2BF-FD25-AB9B-CFAA988B544A}"/>
          </ac:spMkLst>
        </pc:spChg>
        <pc:spChg chg="del mod">
          <ac:chgData name="Viktoriia Barannyk (2425461)" userId="S::2425461@student.uwtsd.ac.uk::cf15a066-f845-4257-be35-dca4734dd470" providerId="AD" clId="Web-{79F70D54-5F87-461A-7F41-504AB3630176}" dt="2025-12-06T14:27:16.507" v="179"/>
          <ac:spMkLst>
            <pc:docMk/>
            <pc:sldMk cId="2980255399" sldId="261"/>
            <ac:spMk id="3" creationId="{1042E0DE-10E6-6003-8379-2B1BBCDFD1C1}"/>
          </ac:spMkLst>
        </pc:spChg>
        <pc:spChg chg="add del">
          <ac:chgData name="Viktoriia Barannyk (2425461)" userId="S::2425461@student.uwtsd.ac.uk::cf15a066-f845-4257-be35-dca4734dd470" providerId="AD" clId="Web-{79F70D54-5F87-461A-7F41-504AB3630176}" dt="2025-12-06T14:27:16.460" v="178"/>
          <ac:spMkLst>
            <pc:docMk/>
            <pc:sldMk cId="2980255399" sldId="261"/>
            <ac:spMk id="8" creationId="{C843AFC8-D8D0-4784-B08C-6324FA88E6DD}"/>
          </ac:spMkLst>
        </pc:spChg>
        <pc:spChg chg="add del">
          <ac:chgData name="Viktoriia Barannyk (2425461)" userId="S::2425461@student.uwtsd.ac.uk::cf15a066-f845-4257-be35-dca4734dd470" providerId="AD" clId="Web-{79F70D54-5F87-461A-7F41-504AB3630176}" dt="2025-12-06T14:25:06.767" v="174"/>
          <ac:spMkLst>
            <pc:docMk/>
            <pc:sldMk cId="2980255399" sldId="261"/>
            <ac:spMk id="9" creationId="{311973C2-EB8B-452A-A698-4A252FD3AE28}"/>
          </ac:spMkLst>
        </pc:spChg>
        <pc:spChg chg="add del">
          <ac:chgData name="Viktoriia Barannyk (2425461)" userId="S::2425461@student.uwtsd.ac.uk::cf15a066-f845-4257-be35-dca4734dd470" providerId="AD" clId="Web-{79F70D54-5F87-461A-7F41-504AB3630176}" dt="2025-12-06T14:27:16.460" v="178"/>
          <ac:spMkLst>
            <pc:docMk/>
            <pc:sldMk cId="2980255399" sldId="261"/>
            <ac:spMk id="10" creationId="{854B1A56-8AFB-4D4F-8D98-1E832D6FFE67}"/>
          </ac:spMkLst>
        </pc:spChg>
        <pc:spChg chg="add del">
          <ac:chgData name="Viktoriia Barannyk (2425461)" userId="S::2425461@student.uwtsd.ac.uk::cf15a066-f845-4257-be35-dca4734dd470" providerId="AD" clId="Web-{79F70D54-5F87-461A-7F41-504AB3630176}" dt="2025-12-06T14:25:06.767" v="174"/>
          <ac:spMkLst>
            <pc:docMk/>
            <pc:sldMk cId="2980255399" sldId="261"/>
            <ac:spMk id="11" creationId="{10162E77-11AD-44A7-84EC-40C59EEFBD2E}"/>
          </ac:spMkLst>
        </pc:spChg>
        <pc:spChg chg="add del">
          <ac:chgData name="Viktoriia Barannyk (2425461)" userId="S::2425461@student.uwtsd.ac.uk::cf15a066-f845-4257-be35-dca4734dd470" providerId="AD" clId="Web-{79F70D54-5F87-461A-7F41-504AB3630176}" dt="2025-12-06T14:27:16.460" v="178"/>
          <ac:spMkLst>
            <pc:docMk/>
            <pc:sldMk cId="2980255399" sldId="261"/>
            <ac:spMk id="12" creationId="{F8E828FC-05B4-4BA4-92D3-3DF79D42D88E}"/>
          </ac:spMkLst>
        </pc:spChg>
        <pc:spChg chg="add">
          <ac:chgData name="Viktoriia Barannyk (2425461)" userId="S::2425461@student.uwtsd.ac.uk::cf15a066-f845-4257-be35-dca4734dd470" providerId="AD" clId="Web-{79F70D54-5F87-461A-7F41-504AB3630176}" dt="2025-12-06T14:27:16.507" v="179"/>
          <ac:spMkLst>
            <pc:docMk/>
            <pc:sldMk cId="2980255399" sldId="261"/>
            <ac:spMk id="14" creationId="{FB5993E2-C02B-4335-ABA5-D8EC465551E3}"/>
          </ac:spMkLst>
        </pc:spChg>
        <pc:spChg chg="add del">
          <ac:chgData name="Viktoriia Barannyk (2425461)" userId="S::2425461@student.uwtsd.ac.uk::cf15a066-f845-4257-be35-dca4734dd470" providerId="AD" clId="Web-{79F70D54-5F87-461A-7F41-504AB3630176}" dt="2025-12-06T14:25:06.751" v="173"/>
          <ac:spMkLst>
            <pc:docMk/>
            <pc:sldMk cId="2980255399" sldId="261"/>
            <ac:spMk id="16" creationId="{154480E5-678B-478F-9170-46502C5FB3E3}"/>
          </ac:spMkLst>
        </pc:spChg>
        <pc:spChg chg="add del">
          <ac:chgData name="Viktoriia Barannyk (2425461)" userId="S::2425461@student.uwtsd.ac.uk::cf15a066-f845-4257-be35-dca4734dd470" providerId="AD" clId="Web-{79F70D54-5F87-461A-7F41-504AB3630176}" dt="2025-12-06T14:25:06.751" v="173"/>
          <ac:spMkLst>
            <pc:docMk/>
            <pc:sldMk cId="2980255399" sldId="261"/>
            <ac:spMk id="17" creationId="{B598D875-841B-47A7-B4C8-237DBCE2FBC7}"/>
          </ac:spMkLst>
        </pc:spChg>
        <pc:spChg chg="add">
          <ac:chgData name="Viktoriia Barannyk (2425461)" userId="S::2425461@student.uwtsd.ac.uk::cf15a066-f845-4257-be35-dca4734dd470" providerId="AD" clId="Web-{79F70D54-5F87-461A-7F41-504AB3630176}" dt="2025-12-06T14:27:16.507" v="179"/>
          <ac:spMkLst>
            <pc:docMk/>
            <pc:sldMk cId="2980255399" sldId="261"/>
            <ac:spMk id="19" creationId="{C0B801A2-5622-4BE8-9AD2-C337A2CD0022}"/>
          </ac:spMkLst>
        </pc:spChg>
        <pc:spChg chg="add del">
          <ac:chgData name="Viktoriia Barannyk (2425461)" userId="S::2425461@student.uwtsd.ac.uk::cf15a066-f845-4257-be35-dca4734dd470" providerId="AD" clId="Web-{79F70D54-5F87-461A-7F41-504AB3630176}" dt="2025-12-06T14:21:53.406" v="169"/>
          <ac:spMkLst>
            <pc:docMk/>
            <pc:sldMk cId="2980255399" sldId="261"/>
            <ac:spMk id="20" creationId="{C672EAF5-5470-4BA7-B932-B6C0D09E7F97}"/>
          </ac:spMkLst>
        </pc:spChg>
        <pc:spChg chg="add">
          <ac:chgData name="Viktoriia Barannyk (2425461)" userId="S::2425461@student.uwtsd.ac.uk::cf15a066-f845-4257-be35-dca4734dd470" providerId="AD" clId="Web-{79F70D54-5F87-461A-7F41-504AB3630176}" dt="2025-12-06T14:27:16.507" v="179"/>
          <ac:spMkLst>
            <pc:docMk/>
            <pc:sldMk cId="2980255399" sldId="261"/>
            <ac:spMk id="21" creationId="{B7AF614F-5BC3-4086-99F5-B87C5847A071}"/>
          </ac:spMkLst>
        </pc:spChg>
        <pc:spChg chg="add del">
          <ac:chgData name="Viktoriia Barannyk (2425461)" userId="S::2425461@student.uwtsd.ac.uk::cf15a066-f845-4257-be35-dca4734dd470" providerId="AD" clId="Web-{79F70D54-5F87-461A-7F41-504AB3630176}" dt="2025-12-06T14:21:53.406" v="169"/>
          <ac:spMkLst>
            <pc:docMk/>
            <pc:sldMk cId="2980255399" sldId="261"/>
            <ac:spMk id="22" creationId="{94620B5C-0452-4C14-93BC-D29D4DD2039E}"/>
          </ac:spMkLst>
        </pc:spChg>
        <pc:graphicFrameChg chg="add mod modGraphic">
          <ac:chgData name="Viktoriia Barannyk (2425461)" userId="S::2425461@student.uwtsd.ac.uk::cf15a066-f845-4257-be35-dca4734dd470" providerId="AD" clId="Web-{79F70D54-5F87-461A-7F41-504AB3630176}" dt="2025-12-06T14:40:00.245" v="235" actId="14100"/>
          <ac:graphicFrameMkLst>
            <pc:docMk/>
            <pc:sldMk cId="2980255399" sldId="261"/>
            <ac:graphicFrameMk id="23" creationId="{44951C74-C53C-EC84-DB3A-ACAFAA009C39}"/>
          </ac:graphicFrameMkLst>
        </pc:graphicFrameChg>
        <pc:picChg chg="del mod ord">
          <ac:chgData name="Viktoriia Barannyk (2425461)" userId="S::2425461@student.uwtsd.ac.uk::cf15a066-f845-4257-be35-dca4734dd470" providerId="AD" clId="Web-{79F70D54-5F87-461A-7F41-504AB3630176}" dt="2025-12-06T14:25:10.861" v="175"/>
          <ac:picMkLst>
            <pc:docMk/>
            <pc:sldMk cId="2980255399" sldId="261"/>
            <ac:picMk id="5" creationId="{3CBB7D3B-B4CD-95A1-90E0-3E2D3D9D2BFD}"/>
          </ac:picMkLst>
        </pc:picChg>
        <pc:cxnChg chg="add del">
          <ac:chgData name="Viktoriia Barannyk (2425461)" userId="S::2425461@student.uwtsd.ac.uk::cf15a066-f845-4257-be35-dca4734dd470" providerId="AD" clId="Web-{79F70D54-5F87-461A-7F41-504AB3630176}" dt="2025-12-06T14:25:06.767" v="174"/>
          <ac:cxnSpMkLst>
            <pc:docMk/>
            <pc:sldMk cId="2980255399" sldId="261"/>
            <ac:cxnSpMk id="13" creationId="{5AB158E9-1B40-4CD6-95F0-95CA11DF7B7A}"/>
          </ac:cxnSpMkLst>
        </pc:cxnChg>
        <pc:cxnChg chg="add del">
          <ac:chgData name="Viktoriia Barannyk (2425461)" userId="S::2425461@student.uwtsd.ac.uk::cf15a066-f845-4257-be35-dca4734dd470" providerId="AD" clId="Web-{79F70D54-5F87-461A-7F41-504AB3630176}" dt="2025-12-06T14:25:06.751" v="173"/>
          <ac:cxnSpMkLst>
            <pc:docMk/>
            <pc:sldMk cId="2980255399" sldId="261"/>
            <ac:cxnSpMk id="15" creationId="{E9F7CBA9-9D9B-479F-AAB5-BF785971CD85}"/>
          </ac:cxnSpMkLst>
        </pc:cxnChg>
        <pc:cxnChg chg="add del">
          <ac:chgData name="Viktoriia Barannyk (2425461)" userId="S::2425461@student.uwtsd.ac.uk::cf15a066-f845-4257-be35-dca4734dd470" providerId="AD" clId="Web-{79F70D54-5F87-461A-7F41-504AB3630176}" dt="2025-12-06T14:21:53.406" v="169"/>
          <ac:cxnSpMkLst>
            <pc:docMk/>
            <pc:sldMk cId="2980255399" sldId="261"/>
            <ac:cxnSpMk id="18" creationId="{327CAB8F-A0BA-4128-8B2F-EC1879A1677D}"/>
          </ac:cxnSpMkLst>
        </pc:cxnChg>
      </pc:sldChg>
      <pc:sldChg chg="modSp ord">
        <pc:chgData name="Viktoriia Barannyk (2425461)" userId="S::2425461@student.uwtsd.ac.uk::cf15a066-f845-4257-be35-dca4734dd470" providerId="AD" clId="Web-{79F70D54-5F87-461A-7F41-504AB3630176}" dt="2025-12-06T16:27:50.773" v="757" actId="20577"/>
        <pc:sldMkLst>
          <pc:docMk/>
          <pc:sldMk cId="3873451262" sldId="262"/>
        </pc:sldMkLst>
        <pc:spChg chg="mod">
          <ac:chgData name="Viktoriia Barannyk (2425461)" userId="S::2425461@student.uwtsd.ac.uk::cf15a066-f845-4257-be35-dca4734dd470" providerId="AD" clId="Web-{79F70D54-5F87-461A-7F41-504AB3630176}" dt="2025-12-06T16:27:50.773" v="757" actId="20577"/>
          <ac:spMkLst>
            <pc:docMk/>
            <pc:sldMk cId="3873451262" sldId="262"/>
            <ac:spMk id="10" creationId="{A66E1FF0-EB4E-D760-3A29-0DF946082315}"/>
          </ac:spMkLst>
        </pc:spChg>
      </pc:sldChg>
      <pc:sldChg chg="ord">
        <pc:chgData name="Viktoriia Barannyk (2425461)" userId="S::2425461@student.uwtsd.ac.uk::cf15a066-f845-4257-be35-dca4734dd470" providerId="AD" clId="Web-{79F70D54-5F87-461A-7F41-504AB3630176}" dt="2025-12-06T13:57:02.633" v="76"/>
        <pc:sldMkLst>
          <pc:docMk/>
          <pc:sldMk cId="2267866165" sldId="263"/>
        </pc:sldMkLst>
      </pc:sldChg>
      <pc:sldChg chg="modSp">
        <pc:chgData name="Viktoriia Barannyk (2425461)" userId="S::2425461@student.uwtsd.ac.uk::cf15a066-f845-4257-be35-dca4734dd470" providerId="AD" clId="Web-{79F70D54-5F87-461A-7F41-504AB3630176}" dt="2025-12-06T15:43:59.885" v="720" actId="20577"/>
        <pc:sldMkLst>
          <pc:docMk/>
          <pc:sldMk cId="2143893218" sldId="265"/>
        </pc:sldMkLst>
        <pc:spChg chg="mod">
          <ac:chgData name="Viktoriia Barannyk (2425461)" userId="S::2425461@student.uwtsd.ac.uk::cf15a066-f845-4257-be35-dca4734dd470" providerId="AD" clId="Web-{79F70D54-5F87-461A-7F41-504AB3630176}" dt="2025-12-06T15:43:59.885" v="720" actId="20577"/>
          <ac:spMkLst>
            <pc:docMk/>
            <pc:sldMk cId="2143893218" sldId="265"/>
            <ac:spMk id="3" creationId="{0D974D8D-C775-5555-06CD-34581904B507}"/>
          </ac:spMkLst>
        </pc:spChg>
      </pc:sldChg>
      <pc:sldChg chg="addSp modSp mod setBg">
        <pc:chgData name="Viktoriia Barannyk (2425461)" userId="S::2425461@student.uwtsd.ac.uk::cf15a066-f845-4257-be35-dca4734dd470" providerId="AD" clId="Web-{79F70D54-5F87-461A-7F41-504AB3630176}" dt="2025-12-06T16:13:38.421" v="750" actId="20577"/>
        <pc:sldMkLst>
          <pc:docMk/>
          <pc:sldMk cId="1227272027" sldId="266"/>
        </pc:sldMkLst>
        <pc:spChg chg="mod">
          <ac:chgData name="Viktoriia Barannyk (2425461)" userId="S::2425461@student.uwtsd.ac.uk::cf15a066-f845-4257-be35-dca4734dd470" providerId="AD" clId="Web-{79F70D54-5F87-461A-7F41-504AB3630176}" dt="2025-12-06T15:11:49.933" v="361"/>
          <ac:spMkLst>
            <pc:docMk/>
            <pc:sldMk cId="1227272027" sldId="266"/>
            <ac:spMk id="2" creationId="{8D417F16-39E6-F857-4C8D-05B93D064634}"/>
          </ac:spMkLst>
        </pc:spChg>
        <pc:spChg chg="mod">
          <ac:chgData name="Viktoriia Barannyk (2425461)" userId="S::2425461@student.uwtsd.ac.uk::cf15a066-f845-4257-be35-dca4734dd470" providerId="AD" clId="Web-{79F70D54-5F87-461A-7F41-504AB3630176}" dt="2025-12-06T16:13:38.421" v="750" actId="20577"/>
          <ac:spMkLst>
            <pc:docMk/>
            <pc:sldMk cId="1227272027" sldId="266"/>
            <ac:spMk id="3" creationId="{231B1BAA-20FE-AD00-6DB6-8B36ACCBFAFA}"/>
          </ac:spMkLst>
        </pc:spChg>
        <pc:spChg chg="add">
          <ac:chgData name="Viktoriia Barannyk (2425461)" userId="S::2425461@student.uwtsd.ac.uk::cf15a066-f845-4257-be35-dca4734dd470" providerId="AD" clId="Web-{79F70D54-5F87-461A-7F41-504AB3630176}" dt="2025-12-06T15:11:49.933" v="361"/>
          <ac:spMkLst>
            <pc:docMk/>
            <pc:sldMk cId="1227272027" sldId="266"/>
            <ac:spMk id="9" creationId="{311973C2-EB8B-452A-A698-4A252FD3AE28}"/>
          </ac:spMkLst>
        </pc:spChg>
        <pc:spChg chg="add">
          <ac:chgData name="Viktoriia Barannyk (2425461)" userId="S::2425461@student.uwtsd.ac.uk::cf15a066-f845-4257-be35-dca4734dd470" providerId="AD" clId="Web-{79F70D54-5F87-461A-7F41-504AB3630176}" dt="2025-12-06T15:11:49.933" v="361"/>
          <ac:spMkLst>
            <pc:docMk/>
            <pc:sldMk cId="1227272027" sldId="266"/>
            <ac:spMk id="11" creationId="{10162E77-11AD-44A7-84EC-40C59EEFBD2E}"/>
          </ac:spMkLst>
        </pc:spChg>
        <pc:picChg chg="add">
          <ac:chgData name="Viktoriia Barannyk (2425461)" userId="S::2425461@student.uwtsd.ac.uk::cf15a066-f845-4257-be35-dca4734dd470" providerId="AD" clId="Web-{79F70D54-5F87-461A-7F41-504AB3630176}" dt="2025-12-06T15:11:49.933" v="361"/>
          <ac:picMkLst>
            <pc:docMk/>
            <pc:sldMk cId="1227272027" sldId="266"/>
            <ac:picMk id="5" creationId="{47FFAA93-337A-5484-026C-52AEA94157D9}"/>
          </ac:picMkLst>
        </pc:picChg>
        <pc:cxnChg chg="add">
          <ac:chgData name="Viktoriia Barannyk (2425461)" userId="S::2425461@student.uwtsd.ac.uk::cf15a066-f845-4257-be35-dca4734dd470" providerId="AD" clId="Web-{79F70D54-5F87-461A-7F41-504AB3630176}" dt="2025-12-06T15:11:49.933" v="361"/>
          <ac:cxnSpMkLst>
            <pc:docMk/>
            <pc:sldMk cId="1227272027" sldId="266"/>
            <ac:cxnSpMk id="13" creationId="{5AB158E9-1B40-4CD6-95F0-95CA11DF7B7A}"/>
          </ac:cxnSpMkLst>
        </pc:cxnChg>
      </pc:sldChg>
      <pc:sldChg chg="modSp ord">
        <pc:chgData name="Viktoriia Barannyk (2425461)" userId="S::2425461@student.uwtsd.ac.uk::cf15a066-f845-4257-be35-dca4734dd470" providerId="AD" clId="Web-{79F70D54-5F87-461A-7F41-504AB3630176}" dt="2025-12-06T15:47:26.859" v="728" actId="20577"/>
        <pc:sldMkLst>
          <pc:docMk/>
          <pc:sldMk cId="377258742" sldId="267"/>
        </pc:sldMkLst>
        <pc:spChg chg="mod">
          <ac:chgData name="Viktoriia Barannyk (2425461)" userId="S::2425461@student.uwtsd.ac.uk::cf15a066-f845-4257-be35-dca4734dd470" providerId="AD" clId="Web-{79F70D54-5F87-461A-7F41-504AB3630176}" dt="2025-12-06T14:56:00.039" v="340" actId="20577"/>
          <ac:spMkLst>
            <pc:docMk/>
            <pc:sldMk cId="377258742" sldId="267"/>
            <ac:spMk id="2" creationId="{8FDECF9B-3B88-924F-580E-9E182E5DF790}"/>
          </ac:spMkLst>
        </pc:spChg>
        <pc:spChg chg="mod">
          <ac:chgData name="Viktoriia Barannyk (2425461)" userId="S::2425461@student.uwtsd.ac.uk::cf15a066-f845-4257-be35-dca4734dd470" providerId="AD" clId="Web-{79F70D54-5F87-461A-7F41-504AB3630176}" dt="2025-12-06T15:47:26.859" v="728" actId="20577"/>
          <ac:spMkLst>
            <pc:docMk/>
            <pc:sldMk cId="377258742" sldId="267"/>
            <ac:spMk id="3" creationId="{A60359E9-62CC-DE9C-93CD-3B42C2520CAD}"/>
          </ac:spMkLst>
        </pc:spChg>
      </pc:sldChg>
      <pc:sldChg chg="modSp ord">
        <pc:chgData name="Viktoriia Barannyk (2425461)" userId="S::2425461@student.uwtsd.ac.uk::cf15a066-f845-4257-be35-dca4734dd470" providerId="AD" clId="Web-{79F70D54-5F87-461A-7F41-504AB3630176}" dt="2025-12-06T16:36:41.007" v="758"/>
        <pc:sldMkLst>
          <pc:docMk/>
          <pc:sldMk cId="4199515190" sldId="268"/>
        </pc:sldMkLst>
        <pc:graphicFrameChg chg="mod modGraphic">
          <ac:chgData name="Viktoriia Barannyk (2425461)" userId="S::2425461@student.uwtsd.ac.uk::cf15a066-f845-4257-be35-dca4734dd470" providerId="AD" clId="Web-{79F70D54-5F87-461A-7F41-504AB3630176}" dt="2025-12-06T15:12:30.137" v="366"/>
          <ac:graphicFrameMkLst>
            <pc:docMk/>
            <pc:sldMk cId="4199515190" sldId="268"/>
            <ac:graphicFrameMk id="5" creationId="{050BA9F5-8A1A-DBEA-75BE-475C234C9877}"/>
          </ac:graphicFrameMkLst>
        </pc:graphicFrameChg>
      </pc:sldChg>
      <pc:sldChg chg="delSp">
        <pc:chgData name="Viktoriia Barannyk (2425461)" userId="S::2425461@student.uwtsd.ac.uk::cf15a066-f845-4257-be35-dca4734dd470" providerId="AD" clId="Web-{79F70D54-5F87-461A-7F41-504AB3630176}" dt="2025-12-06T14:07:27.975" v="122"/>
        <pc:sldMkLst>
          <pc:docMk/>
          <pc:sldMk cId="658357522" sldId="269"/>
        </pc:sldMkLst>
        <pc:spChg chg="del">
          <ac:chgData name="Viktoriia Barannyk (2425461)" userId="S::2425461@student.uwtsd.ac.uk::cf15a066-f845-4257-be35-dca4734dd470" providerId="AD" clId="Web-{79F70D54-5F87-461A-7F41-504AB3630176}" dt="2025-12-06T14:07:27.975" v="122"/>
          <ac:spMkLst>
            <pc:docMk/>
            <pc:sldMk cId="658357522" sldId="269"/>
            <ac:spMk id="2" creationId="{1FEBEE71-AA70-B83C-F9FD-CECBF7189376}"/>
          </ac:spMkLst>
        </pc:spChg>
      </pc:sldChg>
      <pc:sldChg chg="addSp delSp modSp new mod setBg setClrOvrMap">
        <pc:chgData name="Viktoriia Barannyk (2425461)" userId="S::2425461@student.uwtsd.ac.uk::cf15a066-f845-4257-be35-dca4734dd470" providerId="AD" clId="Web-{79F70D54-5F87-461A-7F41-504AB3630176}" dt="2025-12-06T15:44:19.729" v="724" actId="20577"/>
        <pc:sldMkLst>
          <pc:docMk/>
          <pc:sldMk cId="1162048774" sldId="270"/>
        </pc:sldMkLst>
        <pc:spChg chg="mod">
          <ac:chgData name="Viktoriia Barannyk (2425461)" userId="S::2425461@student.uwtsd.ac.uk::cf15a066-f845-4257-be35-dca4734dd470" providerId="AD" clId="Web-{79F70D54-5F87-461A-7F41-504AB3630176}" dt="2025-12-06T14:33:51.850" v="221" actId="20577"/>
          <ac:spMkLst>
            <pc:docMk/>
            <pc:sldMk cId="1162048774" sldId="270"/>
            <ac:spMk id="2" creationId="{E811B2C7-1FF2-B584-7248-28792DED5462}"/>
          </ac:spMkLst>
        </pc:spChg>
        <pc:spChg chg="mod">
          <ac:chgData name="Viktoriia Barannyk (2425461)" userId="S::2425461@student.uwtsd.ac.uk::cf15a066-f845-4257-be35-dca4734dd470" providerId="AD" clId="Web-{79F70D54-5F87-461A-7F41-504AB3630176}" dt="2025-12-06T15:44:19.729" v="724" actId="20577"/>
          <ac:spMkLst>
            <pc:docMk/>
            <pc:sldMk cId="1162048774" sldId="270"/>
            <ac:spMk id="3" creationId="{A7BA6A7B-FEA6-1D61-A249-D1CF0309ECE8}"/>
          </ac:spMkLst>
        </pc:spChg>
        <pc:spChg chg="add del">
          <ac:chgData name="Viktoriia Barannyk (2425461)" userId="S::2425461@student.uwtsd.ac.uk::cf15a066-f845-4257-be35-dca4734dd470" providerId="AD" clId="Web-{79F70D54-5F87-461A-7F41-504AB3630176}" dt="2025-12-06T14:32:45.317" v="215"/>
          <ac:spMkLst>
            <pc:docMk/>
            <pc:sldMk cId="1162048774" sldId="270"/>
            <ac:spMk id="6" creationId="{E32D3FD4-6F71-43DF-93B9-87279519C618}"/>
          </ac:spMkLst>
        </pc:spChg>
        <pc:spChg chg="add del">
          <ac:chgData name="Viktoriia Barannyk (2425461)" userId="S::2425461@student.uwtsd.ac.uk::cf15a066-f845-4257-be35-dca4734dd470" providerId="AD" clId="Web-{79F70D54-5F87-461A-7F41-504AB3630176}" dt="2025-12-06T14:32:45.317" v="215"/>
          <ac:spMkLst>
            <pc:docMk/>
            <pc:sldMk cId="1162048774" sldId="270"/>
            <ac:spMk id="7" creationId="{36F207B4-66C3-4A76-8D54-C2871CF80983}"/>
          </ac:spMkLst>
        </pc:spChg>
        <pc:spChg chg="add del">
          <ac:chgData name="Viktoriia Barannyk (2425461)" userId="S::2425461@student.uwtsd.ac.uk::cf15a066-f845-4257-be35-dca4734dd470" providerId="AD" clId="Web-{79F70D54-5F87-461A-7F41-504AB3630176}" dt="2025-12-06T14:17:22.199" v="153"/>
          <ac:spMkLst>
            <pc:docMk/>
            <pc:sldMk cId="1162048774" sldId="270"/>
            <ac:spMk id="9" creationId="{E32D3FD4-6F71-43DF-93B9-87279519C618}"/>
          </ac:spMkLst>
        </pc:spChg>
        <pc:spChg chg="add del">
          <ac:chgData name="Viktoriia Barannyk (2425461)" userId="S::2425461@student.uwtsd.ac.uk::cf15a066-f845-4257-be35-dca4734dd470" providerId="AD" clId="Web-{79F70D54-5F87-461A-7F41-504AB3630176}" dt="2025-12-06T14:17:22.199" v="153"/>
          <ac:spMkLst>
            <pc:docMk/>
            <pc:sldMk cId="1162048774" sldId="270"/>
            <ac:spMk id="11" creationId="{36F207B4-66C3-4A76-8D54-C2871CF80983}"/>
          </ac:spMkLst>
        </pc:spChg>
        <pc:spChg chg="add">
          <ac:chgData name="Viktoriia Barannyk (2425461)" userId="S::2425461@student.uwtsd.ac.uk::cf15a066-f845-4257-be35-dca4734dd470" providerId="AD" clId="Web-{79F70D54-5F87-461A-7F41-504AB3630176}" dt="2025-12-06T14:33:11.224" v="218"/>
          <ac:spMkLst>
            <pc:docMk/>
            <pc:sldMk cId="1162048774" sldId="270"/>
            <ac:spMk id="15" creationId="{C609E9FA-BDDE-45C4-8F5E-974D4208D2EA}"/>
          </ac:spMkLst>
        </pc:spChg>
        <pc:spChg chg="add">
          <ac:chgData name="Viktoriia Barannyk (2425461)" userId="S::2425461@student.uwtsd.ac.uk::cf15a066-f845-4257-be35-dca4734dd470" providerId="AD" clId="Web-{79F70D54-5F87-461A-7F41-504AB3630176}" dt="2025-12-06T14:33:11.224" v="218"/>
          <ac:spMkLst>
            <pc:docMk/>
            <pc:sldMk cId="1162048774" sldId="270"/>
            <ac:spMk id="17" creationId="{7737E529-E43B-4948-B3C4-7F6B806FCCFD}"/>
          </ac:spMkLst>
        </pc:spChg>
        <pc:picChg chg="add del">
          <ac:chgData name="Viktoriia Barannyk (2425461)" userId="S::2425461@student.uwtsd.ac.uk::cf15a066-f845-4257-be35-dca4734dd470" providerId="AD" clId="Web-{79F70D54-5F87-461A-7F41-504AB3630176}" dt="2025-12-06T14:17:22.199" v="153"/>
          <ac:picMkLst>
            <pc:docMk/>
            <pc:sldMk cId="1162048774" sldId="270"/>
            <ac:picMk id="5" creationId="{B1431060-C8DE-5A0B-371E-D258F00BEC07}"/>
          </ac:picMkLst>
        </pc:picChg>
        <pc:picChg chg="add mod ord modCrop">
          <ac:chgData name="Viktoriia Barannyk (2425461)" userId="S::2425461@student.uwtsd.ac.uk::cf15a066-f845-4257-be35-dca4734dd470" providerId="AD" clId="Web-{79F70D54-5F87-461A-7F41-504AB3630176}" dt="2025-12-06T14:33:11.224" v="218"/>
          <ac:picMkLst>
            <pc:docMk/>
            <pc:sldMk cId="1162048774" sldId="270"/>
            <ac:picMk id="8" creationId="{34239828-5B6F-CCAC-37EB-363C24E54DBB}"/>
          </ac:picMkLst>
        </pc:picChg>
        <pc:cxnChg chg="add">
          <ac:chgData name="Viktoriia Barannyk (2425461)" userId="S::2425461@student.uwtsd.ac.uk::cf15a066-f845-4257-be35-dca4734dd470" providerId="AD" clId="Web-{79F70D54-5F87-461A-7F41-504AB3630176}" dt="2025-12-06T14:33:11.224" v="218"/>
          <ac:cxnSpMkLst>
            <pc:docMk/>
            <pc:sldMk cId="1162048774" sldId="270"/>
            <ac:cxnSpMk id="13" creationId="{45549E29-E797-4A00-B030-3AB01640CFDC}"/>
          </ac:cxnSpMkLst>
        </pc:cxnChg>
      </pc:sldChg>
      <pc:sldChg chg="addSp delSp modSp new">
        <pc:chgData name="Viktoriia Barannyk (2425461)" userId="S::2425461@student.uwtsd.ac.uk::cf15a066-f845-4257-be35-dca4734dd470" providerId="AD" clId="Web-{79F70D54-5F87-461A-7F41-504AB3630176}" dt="2025-12-06T14:51:27.239" v="286" actId="1076"/>
        <pc:sldMkLst>
          <pc:docMk/>
          <pc:sldMk cId="762863374" sldId="271"/>
        </pc:sldMkLst>
        <pc:spChg chg="mod">
          <ac:chgData name="Viktoriia Barannyk (2425461)" userId="S::2425461@student.uwtsd.ac.uk::cf15a066-f845-4257-be35-dca4734dd470" providerId="AD" clId="Web-{79F70D54-5F87-461A-7F41-504AB3630176}" dt="2025-12-06T14:45:17.380" v="248" actId="1076"/>
          <ac:spMkLst>
            <pc:docMk/>
            <pc:sldMk cId="762863374" sldId="271"/>
            <ac:spMk id="2" creationId="{B4F962CB-D252-0FB1-BCEE-B44A6C0B2DDF}"/>
          </ac:spMkLst>
        </pc:spChg>
        <pc:spChg chg="del">
          <ac:chgData name="Viktoriia Barannyk (2425461)" userId="S::2425461@student.uwtsd.ac.uk::cf15a066-f845-4257-be35-dca4734dd470" providerId="AD" clId="Web-{79F70D54-5F87-461A-7F41-504AB3630176}" dt="2025-12-06T14:44:25.767" v="237"/>
          <ac:spMkLst>
            <pc:docMk/>
            <pc:sldMk cId="762863374" sldId="271"/>
            <ac:spMk id="3" creationId="{EC965299-6764-A915-2C26-2AF084B455AE}"/>
          </ac:spMkLst>
        </pc:spChg>
        <pc:spChg chg="add del mod">
          <ac:chgData name="Viktoriia Barannyk (2425461)" userId="S::2425461@student.uwtsd.ac.uk::cf15a066-f845-4257-be35-dca4734dd470" providerId="AD" clId="Web-{79F70D54-5F87-461A-7F41-504AB3630176}" dt="2025-12-06T14:44:37.143" v="241"/>
          <ac:spMkLst>
            <pc:docMk/>
            <pc:sldMk cId="762863374" sldId="271"/>
            <ac:spMk id="6" creationId="{688D979E-55DE-768F-6CBA-F8135D26BE01}"/>
          </ac:spMkLst>
        </pc:spChg>
        <pc:spChg chg="add del mod">
          <ac:chgData name="Viktoriia Barannyk (2425461)" userId="S::2425461@student.uwtsd.ac.uk::cf15a066-f845-4257-be35-dca4734dd470" providerId="AD" clId="Web-{79F70D54-5F87-461A-7F41-504AB3630176}" dt="2025-12-06T14:44:47.550" v="245"/>
          <ac:spMkLst>
            <pc:docMk/>
            <pc:sldMk cId="762863374" sldId="271"/>
            <ac:spMk id="7" creationId="{AD2DA868-D68F-E808-037E-7327F428546E}"/>
          </ac:spMkLst>
        </pc:spChg>
        <pc:spChg chg="add mod">
          <ac:chgData name="Viktoriia Barannyk (2425461)" userId="S::2425461@student.uwtsd.ac.uk::cf15a066-f845-4257-be35-dca4734dd470" providerId="AD" clId="Web-{79F70D54-5F87-461A-7F41-504AB3630176}" dt="2025-12-06T14:51:27.239" v="286" actId="1076"/>
          <ac:spMkLst>
            <pc:docMk/>
            <pc:sldMk cId="762863374" sldId="271"/>
            <ac:spMk id="8" creationId="{4D10375B-06A4-BEB6-2D6C-65F25B12DCB0}"/>
          </ac:spMkLst>
        </pc:spChg>
        <pc:graphicFrameChg chg="add mod ord modGraphic">
          <ac:chgData name="Viktoriia Barannyk (2425461)" userId="S::2425461@student.uwtsd.ac.uk::cf15a066-f845-4257-be35-dca4734dd470" providerId="AD" clId="Web-{79F70D54-5F87-461A-7F41-504AB3630176}" dt="2025-12-06T14:49:53.190" v="280"/>
          <ac:graphicFrameMkLst>
            <pc:docMk/>
            <pc:sldMk cId="762863374" sldId="271"/>
            <ac:graphicFrameMk id="5" creationId="{B68674A1-5E64-8D51-0D8A-60829FC1B6D1}"/>
          </ac:graphicFrameMkLst>
        </pc:graphicFrameChg>
      </pc:sldChg>
      <pc:sldChg chg="addSp delSp modSp new mod setBg">
        <pc:chgData name="Viktoriia Barannyk (2425461)" userId="S::2425461@student.uwtsd.ac.uk::cf15a066-f845-4257-be35-dca4734dd470" providerId="AD" clId="Web-{79F70D54-5F87-461A-7F41-504AB3630176}" dt="2025-12-06T15:43:33.510" v="717" actId="1076"/>
        <pc:sldMkLst>
          <pc:docMk/>
          <pc:sldMk cId="1268303608" sldId="272"/>
        </pc:sldMkLst>
        <pc:spChg chg="mod">
          <ac:chgData name="Viktoriia Barannyk (2425461)" userId="S::2425461@student.uwtsd.ac.uk::cf15a066-f845-4257-be35-dca4734dd470" providerId="AD" clId="Web-{79F70D54-5F87-461A-7F41-504AB3630176}" dt="2025-12-06T15:43:08.650" v="714" actId="20577"/>
          <ac:spMkLst>
            <pc:docMk/>
            <pc:sldMk cId="1268303608" sldId="272"/>
            <ac:spMk id="2" creationId="{5E036C6B-47BF-BBD6-F071-392BF257C3E6}"/>
          </ac:spMkLst>
        </pc:spChg>
        <pc:spChg chg="mod ord">
          <ac:chgData name="Viktoriia Barannyk (2425461)" userId="S::2425461@student.uwtsd.ac.uk::cf15a066-f845-4257-be35-dca4734dd470" providerId="AD" clId="Web-{79F70D54-5F87-461A-7F41-504AB3630176}" dt="2025-12-06T15:43:33.510" v="717" actId="1076"/>
          <ac:spMkLst>
            <pc:docMk/>
            <pc:sldMk cId="1268303608" sldId="272"/>
            <ac:spMk id="3" creationId="{DE97505F-2716-D8AD-5F51-5DE68649B0D3}"/>
          </ac:spMkLst>
        </pc:spChg>
        <pc:spChg chg="add del">
          <ac:chgData name="Viktoriia Barannyk (2425461)" userId="S::2425461@student.uwtsd.ac.uk::cf15a066-f845-4257-be35-dca4734dd470" providerId="AD" clId="Web-{79F70D54-5F87-461A-7F41-504AB3630176}" dt="2025-12-06T15:34:56.706" v="688"/>
          <ac:spMkLst>
            <pc:docMk/>
            <pc:sldMk cId="1268303608" sldId="272"/>
            <ac:spMk id="9" creationId="{311973C2-EB8B-452A-A698-4A252FD3AE28}"/>
          </ac:spMkLst>
        </pc:spChg>
        <pc:spChg chg="add del">
          <ac:chgData name="Viktoriia Barannyk (2425461)" userId="S::2425461@student.uwtsd.ac.uk::cf15a066-f845-4257-be35-dca4734dd470" providerId="AD" clId="Web-{79F70D54-5F87-461A-7F41-504AB3630176}" dt="2025-12-06T15:35:20.895" v="692"/>
          <ac:spMkLst>
            <pc:docMk/>
            <pc:sldMk cId="1268303608" sldId="272"/>
            <ac:spMk id="10" creationId="{E32D3FD4-6F71-43DF-93B9-87279519C618}"/>
          </ac:spMkLst>
        </pc:spChg>
        <pc:spChg chg="add del">
          <ac:chgData name="Viktoriia Barannyk (2425461)" userId="S::2425461@student.uwtsd.ac.uk::cf15a066-f845-4257-be35-dca4734dd470" providerId="AD" clId="Web-{79F70D54-5F87-461A-7F41-504AB3630176}" dt="2025-12-06T15:34:56.706" v="688"/>
          <ac:spMkLst>
            <pc:docMk/>
            <pc:sldMk cId="1268303608" sldId="272"/>
            <ac:spMk id="11" creationId="{10162E77-11AD-44A7-84EC-40C59EEFBD2E}"/>
          </ac:spMkLst>
        </pc:spChg>
        <pc:spChg chg="add del">
          <ac:chgData name="Viktoriia Barannyk (2425461)" userId="S::2425461@student.uwtsd.ac.uk::cf15a066-f845-4257-be35-dca4734dd470" providerId="AD" clId="Web-{79F70D54-5F87-461A-7F41-504AB3630176}" dt="2025-12-06T15:35:20.895" v="692"/>
          <ac:spMkLst>
            <pc:docMk/>
            <pc:sldMk cId="1268303608" sldId="272"/>
            <ac:spMk id="12" creationId="{36F207B4-66C3-4A76-8D54-C2871CF80983}"/>
          </ac:spMkLst>
        </pc:spChg>
        <pc:spChg chg="add del">
          <ac:chgData name="Viktoriia Barannyk (2425461)" userId="S::2425461@student.uwtsd.ac.uk::cf15a066-f845-4257-be35-dca4734dd470" providerId="AD" clId="Web-{79F70D54-5F87-461A-7F41-504AB3630176}" dt="2025-12-06T15:39:01.421" v="695"/>
          <ac:spMkLst>
            <pc:docMk/>
            <pc:sldMk cId="1268303608" sldId="272"/>
            <ac:spMk id="18" creationId="{154480E5-678B-478F-9170-46502C5FB3E3}"/>
          </ac:spMkLst>
        </pc:spChg>
        <pc:spChg chg="add del">
          <ac:chgData name="Viktoriia Barannyk (2425461)" userId="S::2425461@student.uwtsd.ac.uk::cf15a066-f845-4257-be35-dca4734dd470" providerId="AD" clId="Web-{79F70D54-5F87-461A-7F41-504AB3630176}" dt="2025-12-06T15:39:01.421" v="695"/>
          <ac:spMkLst>
            <pc:docMk/>
            <pc:sldMk cId="1268303608" sldId="272"/>
            <ac:spMk id="19" creationId="{B598D875-841B-47A7-B4C8-237DBCE2FBC7}"/>
          </ac:spMkLst>
        </pc:spChg>
        <pc:spChg chg="add del">
          <ac:chgData name="Viktoriia Barannyk (2425461)" userId="S::2425461@student.uwtsd.ac.uk::cf15a066-f845-4257-be35-dca4734dd470" providerId="AD" clId="Web-{79F70D54-5F87-461A-7F41-504AB3630176}" dt="2025-12-06T15:39:15.406" v="697"/>
          <ac:spMkLst>
            <pc:docMk/>
            <pc:sldMk cId="1268303608" sldId="272"/>
            <ac:spMk id="24" creationId="{73B90B8B-F76B-4130-8370-38033EEACB93}"/>
          </ac:spMkLst>
        </pc:spChg>
        <pc:spChg chg="add del">
          <ac:chgData name="Viktoriia Barannyk (2425461)" userId="S::2425461@student.uwtsd.ac.uk::cf15a066-f845-4257-be35-dca4734dd470" providerId="AD" clId="Web-{79F70D54-5F87-461A-7F41-504AB3630176}" dt="2025-12-06T15:39:15.406" v="697"/>
          <ac:spMkLst>
            <pc:docMk/>
            <pc:sldMk cId="1268303608" sldId="272"/>
            <ac:spMk id="28" creationId="{91C67939-3FD0-4B45-8AA4-9FE55C7EE127}"/>
          </ac:spMkLst>
        </pc:spChg>
        <pc:spChg chg="add del">
          <ac:chgData name="Viktoriia Barannyk (2425461)" userId="S::2425461@student.uwtsd.ac.uk::cf15a066-f845-4257-be35-dca4734dd470" providerId="AD" clId="Web-{79F70D54-5F87-461A-7F41-504AB3630176}" dt="2025-12-06T15:39:15.406" v="697"/>
          <ac:spMkLst>
            <pc:docMk/>
            <pc:sldMk cId="1268303608" sldId="272"/>
            <ac:spMk id="30" creationId="{0981A96A-A87C-4F87-845A-3B0A6529F543}"/>
          </ac:spMkLst>
        </pc:spChg>
        <pc:spChg chg="add del">
          <ac:chgData name="Viktoriia Barannyk (2425461)" userId="S::2425461@student.uwtsd.ac.uk::cf15a066-f845-4257-be35-dca4734dd470" providerId="AD" clId="Web-{79F70D54-5F87-461A-7F41-504AB3630176}" dt="2025-12-06T15:39:40.860" v="701"/>
          <ac:spMkLst>
            <pc:docMk/>
            <pc:sldMk cId="1268303608" sldId="272"/>
            <ac:spMk id="35" creationId="{52ABB703-2B0E-4C3B-B4A2-F3973548E561}"/>
          </ac:spMkLst>
        </pc:spChg>
        <pc:spChg chg="add del">
          <ac:chgData name="Viktoriia Barannyk (2425461)" userId="S::2425461@student.uwtsd.ac.uk::cf15a066-f845-4257-be35-dca4734dd470" providerId="AD" clId="Web-{79F70D54-5F87-461A-7F41-504AB3630176}" dt="2025-12-06T15:39:40.860" v="701"/>
          <ac:spMkLst>
            <pc:docMk/>
            <pc:sldMk cId="1268303608" sldId="272"/>
            <ac:spMk id="39" creationId="{E95DA498-D9A2-4DA9-B9DA-B3776E08CF7E}"/>
          </ac:spMkLst>
        </pc:spChg>
        <pc:spChg chg="add del">
          <ac:chgData name="Viktoriia Barannyk (2425461)" userId="S::2425461@student.uwtsd.ac.uk::cf15a066-f845-4257-be35-dca4734dd470" providerId="AD" clId="Web-{79F70D54-5F87-461A-7F41-504AB3630176}" dt="2025-12-06T15:39:40.860" v="701"/>
          <ac:spMkLst>
            <pc:docMk/>
            <pc:sldMk cId="1268303608" sldId="272"/>
            <ac:spMk id="41" creationId="{82A73093-4B9D-420D-B17E-52293703A1D4}"/>
          </ac:spMkLst>
        </pc:spChg>
        <pc:spChg chg="add">
          <ac:chgData name="Viktoriia Barannyk (2425461)" userId="S::2425461@student.uwtsd.ac.uk::cf15a066-f845-4257-be35-dca4734dd470" providerId="AD" clId="Web-{79F70D54-5F87-461A-7F41-504AB3630176}" dt="2025-12-06T15:39:40.860" v="701"/>
          <ac:spMkLst>
            <pc:docMk/>
            <pc:sldMk cId="1268303608" sldId="272"/>
            <ac:spMk id="46" creationId="{311973C2-EB8B-452A-A698-4A252FD3AE28}"/>
          </ac:spMkLst>
        </pc:spChg>
        <pc:spChg chg="add">
          <ac:chgData name="Viktoriia Barannyk (2425461)" userId="S::2425461@student.uwtsd.ac.uk::cf15a066-f845-4257-be35-dca4734dd470" providerId="AD" clId="Web-{79F70D54-5F87-461A-7F41-504AB3630176}" dt="2025-12-06T15:39:40.860" v="701"/>
          <ac:spMkLst>
            <pc:docMk/>
            <pc:sldMk cId="1268303608" sldId="272"/>
            <ac:spMk id="48" creationId="{10162E77-11AD-44A7-84EC-40C59EEFBD2E}"/>
          </ac:spMkLst>
        </pc:spChg>
        <pc:picChg chg="add del mod modCrop">
          <ac:chgData name="Viktoriia Barannyk (2425461)" userId="S::2425461@student.uwtsd.ac.uk::cf15a066-f845-4257-be35-dca4734dd470" providerId="AD" clId="Web-{79F70D54-5F87-461A-7F41-504AB3630176}" dt="2025-12-06T15:41:45.945" v="705"/>
          <ac:picMkLst>
            <pc:docMk/>
            <pc:sldMk cId="1268303608" sldId="272"/>
            <ac:picMk id="4" creationId="{A9A84AAF-A5E1-093D-9D0F-E47636E229E0}"/>
          </ac:picMkLst>
        </pc:picChg>
        <pc:picChg chg="add del">
          <ac:chgData name="Viktoriia Barannyk (2425461)" userId="S::2425461@student.uwtsd.ac.uk::cf15a066-f845-4257-be35-dca4734dd470" providerId="AD" clId="Web-{79F70D54-5F87-461A-7F41-504AB3630176}" dt="2025-12-06T15:34:56.706" v="688"/>
          <ac:picMkLst>
            <pc:docMk/>
            <pc:sldMk cId="1268303608" sldId="272"/>
            <ac:picMk id="5" creationId="{F4D4B5B3-FB9D-19D4-636B-8A87BB119D81}"/>
          </ac:picMkLst>
        </pc:picChg>
        <pc:picChg chg="add mod">
          <ac:chgData name="Viktoriia Barannyk (2425461)" userId="S::2425461@student.uwtsd.ac.uk::cf15a066-f845-4257-be35-dca4734dd470" providerId="AD" clId="Web-{79F70D54-5F87-461A-7F41-504AB3630176}" dt="2025-12-06T15:42:26.383" v="708" actId="14100"/>
          <ac:picMkLst>
            <pc:docMk/>
            <pc:sldMk cId="1268303608" sldId="272"/>
            <ac:picMk id="6" creationId="{A2367043-9643-84AC-8A2C-10E10C688016}"/>
          </ac:picMkLst>
        </pc:picChg>
        <pc:picChg chg="add del">
          <ac:chgData name="Viktoriia Barannyk (2425461)" userId="S::2425461@student.uwtsd.ac.uk::cf15a066-f845-4257-be35-dca4734dd470" providerId="AD" clId="Web-{79F70D54-5F87-461A-7F41-504AB3630176}" dt="2025-12-06T15:35:10.441" v="690"/>
          <ac:picMkLst>
            <pc:docMk/>
            <pc:sldMk cId="1268303608" sldId="272"/>
            <ac:picMk id="7" creationId="{149D9853-7C5B-6AF9-408A-A0B3EEFACD4C}"/>
          </ac:picMkLst>
        </pc:picChg>
        <pc:picChg chg="add del">
          <ac:chgData name="Viktoriia Barannyk (2425461)" userId="S::2425461@student.uwtsd.ac.uk::cf15a066-f845-4257-be35-dca4734dd470" providerId="AD" clId="Web-{79F70D54-5F87-461A-7F41-504AB3630176}" dt="2025-12-06T15:35:20.895" v="692"/>
          <ac:picMkLst>
            <pc:docMk/>
            <pc:sldMk cId="1268303608" sldId="272"/>
            <ac:picMk id="14" creationId="{36E1F8BE-401D-8545-AEFF-19539CD8B241}"/>
          </ac:picMkLst>
        </pc:picChg>
        <pc:picChg chg="add del mod ord">
          <ac:chgData name="Viktoriia Barannyk (2425461)" userId="S::2425461@student.uwtsd.ac.uk::cf15a066-f845-4257-be35-dca4734dd470" providerId="AD" clId="Web-{79F70D54-5F87-461A-7F41-504AB3630176}" dt="2025-12-06T15:39:07.671" v="696"/>
          <ac:picMkLst>
            <pc:docMk/>
            <pc:sldMk cId="1268303608" sldId="272"/>
            <ac:picMk id="16" creationId="{07853373-67EA-B6C3-5ACE-705AA50AFFE9}"/>
          </ac:picMkLst>
        </pc:picChg>
        <pc:cxnChg chg="add del">
          <ac:chgData name="Viktoriia Barannyk (2425461)" userId="S::2425461@student.uwtsd.ac.uk::cf15a066-f845-4257-be35-dca4734dd470" providerId="AD" clId="Web-{79F70D54-5F87-461A-7F41-504AB3630176}" dt="2025-12-06T15:34:56.706" v="688"/>
          <ac:cxnSpMkLst>
            <pc:docMk/>
            <pc:sldMk cId="1268303608" sldId="272"/>
            <ac:cxnSpMk id="13" creationId="{5AB158E9-1B40-4CD6-95F0-95CA11DF7B7A}"/>
          </ac:cxnSpMkLst>
        </pc:cxnChg>
        <pc:cxnChg chg="add del">
          <ac:chgData name="Viktoriia Barannyk (2425461)" userId="S::2425461@student.uwtsd.ac.uk::cf15a066-f845-4257-be35-dca4734dd470" providerId="AD" clId="Web-{79F70D54-5F87-461A-7F41-504AB3630176}" dt="2025-12-06T15:39:01.421" v="695"/>
          <ac:cxnSpMkLst>
            <pc:docMk/>
            <pc:sldMk cId="1268303608" sldId="272"/>
            <ac:cxnSpMk id="17" creationId="{E9F7CBA9-9D9B-479F-AAB5-BF785971CD85}"/>
          </ac:cxnSpMkLst>
        </pc:cxnChg>
        <pc:cxnChg chg="del">
          <ac:chgData name="Viktoriia Barannyk (2425461)" userId="S::2425461@student.uwtsd.ac.uk::cf15a066-f845-4257-be35-dca4734dd470" providerId="AD" clId="Web-{79F70D54-5F87-461A-7F41-504AB3630176}" dt="2025-12-06T15:39:15.406" v="697"/>
          <ac:cxnSpMkLst>
            <pc:docMk/>
            <pc:sldMk cId="1268303608" sldId="272"/>
            <ac:cxnSpMk id="26" creationId="{C2D93264-3FF9-4175-A7FA-F927F0F77AA0}"/>
          </ac:cxnSpMkLst>
        </pc:cxnChg>
        <pc:cxnChg chg="del">
          <ac:chgData name="Viktoriia Barannyk (2425461)" userId="S::2425461@student.uwtsd.ac.uk::cf15a066-f845-4257-be35-dca4734dd470" providerId="AD" clId="Web-{79F70D54-5F87-461A-7F41-504AB3630176}" dt="2025-12-06T15:39:40.860" v="701"/>
          <ac:cxnSpMkLst>
            <pc:docMk/>
            <pc:sldMk cId="1268303608" sldId="272"/>
            <ac:cxnSpMk id="37" creationId="{9C21570E-E159-49A6-9891-FA397B7A92D3}"/>
          </ac:cxnSpMkLst>
        </pc:cxnChg>
        <pc:cxnChg chg="add">
          <ac:chgData name="Viktoriia Barannyk (2425461)" userId="S::2425461@student.uwtsd.ac.uk::cf15a066-f845-4257-be35-dca4734dd470" providerId="AD" clId="Web-{79F70D54-5F87-461A-7F41-504AB3630176}" dt="2025-12-06T15:39:40.860" v="701"/>
          <ac:cxnSpMkLst>
            <pc:docMk/>
            <pc:sldMk cId="1268303608" sldId="272"/>
            <ac:cxnSpMk id="50" creationId="{5AB158E9-1B40-4CD6-95F0-95CA11DF7B7A}"/>
          </ac:cxnSpMkLst>
        </pc:cxnChg>
      </pc:sldChg>
      <pc:sldChg chg="addSp delSp modSp new mod setBg">
        <pc:chgData name="Viktoriia Barannyk (2425461)" userId="S::2425461@student.uwtsd.ac.uk::cf15a066-f845-4257-be35-dca4734dd470" providerId="AD" clId="Web-{79F70D54-5F87-461A-7F41-504AB3630176}" dt="2025-12-06T16:03:22.950" v="731" actId="1076"/>
        <pc:sldMkLst>
          <pc:docMk/>
          <pc:sldMk cId="1893366429" sldId="273"/>
        </pc:sldMkLst>
        <pc:spChg chg="mod">
          <ac:chgData name="Viktoriia Barannyk (2425461)" userId="S::2425461@student.uwtsd.ac.uk::cf15a066-f845-4257-be35-dca4734dd470" providerId="AD" clId="Web-{79F70D54-5F87-461A-7F41-504AB3630176}" dt="2025-12-06T16:03:22.950" v="731" actId="1076"/>
          <ac:spMkLst>
            <pc:docMk/>
            <pc:sldMk cId="1893366429" sldId="273"/>
            <ac:spMk id="2" creationId="{EB70669D-5A72-2E55-FDAE-BB384E9E7CC8}"/>
          </ac:spMkLst>
        </pc:spChg>
        <pc:spChg chg="del">
          <ac:chgData name="Viktoriia Barannyk (2425461)" userId="S::2425461@student.uwtsd.ac.uk::cf15a066-f845-4257-be35-dca4734dd470" providerId="AD" clId="Web-{79F70D54-5F87-461A-7F41-504AB3630176}" dt="2025-12-06T15:05:30.191" v="347"/>
          <ac:spMkLst>
            <pc:docMk/>
            <pc:sldMk cId="1893366429" sldId="273"/>
            <ac:spMk id="3" creationId="{E3D11750-7BF7-FE72-BD7A-40C6226420B9}"/>
          </ac:spMkLst>
        </pc:spChg>
        <pc:spChg chg="add del">
          <ac:chgData name="Viktoriia Barannyk (2425461)" userId="S::2425461@student.uwtsd.ac.uk::cf15a066-f845-4257-be35-dca4734dd470" providerId="AD" clId="Web-{79F70D54-5F87-461A-7F41-504AB3630176}" dt="2025-12-06T15:10:43.291" v="358"/>
          <ac:spMkLst>
            <pc:docMk/>
            <pc:sldMk cId="1893366429" sldId="273"/>
            <ac:spMk id="10" creationId="{4E4490D0-3672-446A-AC12-B4830333BDDD}"/>
          </ac:spMkLst>
        </pc:spChg>
        <pc:spChg chg="add del">
          <ac:chgData name="Viktoriia Barannyk (2425461)" userId="S::2425461@student.uwtsd.ac.uk::cf15a066-f845-4257-be35-dca4734dd470" providerId="AD" clId="Web-{79F70D54-5F87-461A-7F41-504AB3630176}" dt="2025-12-06T15:10:43.291" v="358"/>
          <ac:spMkLst>
            <pc:docMk/>
            <pc:sldMk cId="1893366429" sldId="273"/>
            <ac:spMk id="12" creationId="{39CB82C2-DF65-4EC1-8280-F201D50F570B}"/>
          </ac:spMkLst>
        </pc:spChg>
        <pc:spChg chg="add del">
          <ac:chgData name="Viktoriia Barannyk (2425461)" userId="S::2425461@student.uwtsd.ac.uk::cf15a066-f845-4257-be35-dca4734dd470" providerId="AD" clId="Web-{79F70D54-5F87-461A-7F41-504AB3630176}" dt="2025-12-06T15:10:43.291" v="358"/>
          <ac:spMkLst>
            <pc:docMk/>
            <pc:sldMk cId="1893366429" sldId="273"/>
            <ac:spMk id="16" creationId="{FA4CD5CB-D209-4D70-8CA4-629731C59219}"/>
          </ac:spMkLst>
        </pc:spChg>
        <pc:spChg chg="add del">
          <ac:chgData name="Viktoriia Barannyk (2425461)" userId="S::2425461@student.uwtsd.ac.uk::cf15a066-f845-4257-be35-dca4734dd470" providerId="AD" clId="Web-{79F70D54-5F87-461A-7F41-504AB3630176}" dt="2025-12-06T15:10:43.291" v="358"/>
          <ac:spMkLst>
            <pc:docMk/>
            <pc:sldMk cId="1893366429" sldId="273"/>
            <ac:spMk id="20" creationId="{B4C27B90-DF2B-4D00-BA07-18ED774CD2F1}"/>
          </ac:spMkLst>
        </pc:spChg>
        <pc:spChg chg="add del">
          <ac:chgData name="Viktoriia Barannyk (2425461)" userId="S::2425461@student.uwtsd.ac.uk::cf15a066-f845-4257-be35-dca4734dd470" providerId="AD" clId="Web-{79F70D54-5F87-461A-7F41-504AB3630176}" dt="2025-12-06T15:10:43.291" v="358"/>
          <ac:spMkLst>
            <pc:docMk/>
            <pc:sldMk cId="1893366429" sldId="273"/>
            <ac:spMk id="22" creationId="{593ACC25-C262-417A-8AA9-0641C772BDB6}"/>
          </ac:spMkLst>
        </pc:spChg>
        <pc:spChg chg="add">
          <ac:chgData name="Viktoriia Barannyk (2425461)" userId="S::2425461@student.uwtsd.ac.uk::cf15a066-f845-4257-be35-dca4734dd470" providerId="AD" clId="Web-{79F70D54-5F87-461A-7F41-504AB3630176}" dt="2025-12-06T15:10:43.291" v="358"/>
          <ac:spMkLst>
            <pc:docMk/>
            <pc:sldMk cId="1893366429" sldId="273"/>
            <ac:spMk id="27" creationId="{25C8D2C1-DA83-420D-9635-D52CE066B5DA}"/>
          </ac:spMkLst>
        </pc:spChg>
        <pc:spChg chg="add">
          <ac:chgData name="Viktoriia Barannyk (2425461)" userId="S::2425461@student.uwtsd.ac.uk::cf15a066-f845-4257-be35-dca4734dd470" providerId="AD" clId="Web-{79F70D54-5F87-461A-7F41-504AB3630176}" dt="2025-12-06T15:10:43.291" v="358"/>
          <ac:spMkLst>
            <pc:docMk/>
            <pc:sldMk cId="1893366429" sldId="273"/>
            <ac:spMk id="29" creationId="{434F74C9-6A0B-409E-AD1C-45B58BE91BB8}"/>
          </ac:spMkLst>
        </pc:spChg>
        <pc:spChg chg="add">
          <ac:chgData name="Viktoriia Barannyk (2425461)" userId="S::2425461@student.uwtsd.ac.uk::cf15a066-f845-4257-be35-dca4734dd470" providerId="AD" clId="Web-{79F70D54-5F87-461A-7F41-504AB3630176}" dt="2025-12-06T15:10:43.291" v="358"/>
          <ac:spMkLst>
            <pc:docMk/>
            <pc:sldMk cId="1893366429" sldId="273"/>
            <ac:spMk id="33" creationId="{A9286AD2-18A9-4868-A4E3-7A2097A20810}"/>
          </ac:spMkLst>
        </pc:spChg>
        <pc:picChg chg="add mod">
          <ac:chgData name="Viktoriia Barannyk (2425461)" userId="S::2425461@student.uwtsd.ac.uk::cf15a066-f845-4257-be35-dca4734dd470" providerId="AD" clId="Web-{79F70D54-5F87-461A-7F41-504AB3630176}" dt="2025-12-06T15:10:43.291" v="358"/>
          <ac:picMkLst>
            <pc:docMk/>
            <pc:sldMk cId="1893366429" sldId="273"/>
            <ac:picMk id="4" creationId="{D7B5E4A2-1302-9E89-1E4B-9DDBDBC9C940}"/>
          </ac:picMkLst>
        </pc:picChg>
        <pc:picChg chg="add del">
          <ac:chgData name="Viktoriia Barannyk (2425461)" userId="S::2425461@student.uwtsd.ac.uk::cf15a066-f845-4257-be35-dca4734dd470" providerId="AD" clId="Web-{79F70D54-5F87-461A-7F41-504AB3630176}" dt="2025-12-06T15:08:25.195" v="349"/>
          <ac:picMkLst>
            <pc:docMk/>
            <pc:sldMk cId="1893366429" sldId="273"/>
            <ac:picMk id="7" creationId="{1E94EE7B-862F-2F5E-32A2-AE47716394A0}"/>
          </ac:picMkLst>
        </pc:picChg>
        <pc:cxnChg chg="add">
          <ac:chgData name="Viktoriia Barannyk (2425461)" userId="S::2425461@student.uwtsd.ac.uk::cf15a066-f845-4257-be35-dca4734dd470" providerId="AD" clId="Web-{79F70D54-5F87-461A-7F41-504AB3630176}" dt="2025-12-06T15:05:30.191" v="347"/>
          <ac:cxnSpMkLst>
            <pc:docMk/>
            <pc:sldMk cId="1893366429" sldId="273"/>
            <ac:cxnSpMk id="14" creationId="{7E1D4427-852B-4B37-8E76-0E9F1810BA2A}"/>
          </ac:cxnSpMkLst>
        </pc:cxnChg>
        <pc:cxnChg chg="add">
          <ac:chgData name="Viktoriia Barannyk (2425461)" userId="S::2425461@student.uwtsd.ac.uk::cf15a066-f845-4257-be35-dca4734dd470" providerId="AD" clId="Web-{79F70D54-5F87-461A-7F41-504AB3630176}" dt="2025-12-06T15:05:30.191" v="347"/>
          <ac:cxnSpMkLst>
            <pc:docMk/>
            <pc:sldMk cId="1893366429" sldId="273"/>
            <ac:cxnSpMk id="18" creationId="{5C6A2BAE-B461-4B55-8E1F-0722ABDD1393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10" Type="http://schemas.openxmlformats.org/officeDocument/2006/relationships/image" Target="../media/image40.svg"/><Relationship Id="rId4" Type="http://schemas.openxmlformats.org/officeDocument/2006/relationships/image" Target="../media/image34.svg"/><Relationship Id="rId9" Type="http://schemas.openxmlformats.org/officeDocument/2006/relationships/image" Target="../media/image39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10" Type="http://schemas.openxmlformats.org/officeDocument/2006/relationships/image" Target="../media/image40.svg"/><Relationship Id="rId4" Type="http://schemas.openxmlformats.org/officeDocument/2006/relationships/image" Target="../media/image34.svg"/><Relationship Id="rId9" Type="http://schemas.openxmlformats.org/officeDocument/2006/relationships/image" Target="../media/image3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80DB68-BE52-4484-BD7B-27143A23DCE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31C3D4E-8057-40A0-A67E-16E7BA8833F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Registered as a </a:t>
          </a:r>
          <a:r>
            <a:rPr lang="en-GB" b="1"/>
            <a:t>Private Limited Company (Ltd)</a:t>
          </a:r>
          <a:r>
            <a:rPr lang="en-GB"/>
            <a:t> </a:t>
          </a:r>
          <a:endParaRPr lang="en-US"/>
        </a:p>
      </dgm:t>
    </dgm:pt>
    <dgm:pt modelId="{F4EAAD58-344E-49A8-9D7D-6EF649A3DF8D}" type="parTrans" cxnId="{867C25BD-B6BE-4A58-A1AA-437DD6E4E83C}">
      <dgm:prSet/>
      <dgm:spPr/>
      <dgm:t>
        <a:bodyPr/>
        <a:lstStyle/>
        <a:p>
          <a:endParaRPr lang="en-US"/>
        </a:p>
      </dgm:t>
    </dgm:pt>
    <dgm:pt modelId="{E343FFB7-84A9-4B21-8950-68B8E0768446}" type="sibTrans" cxnId="{867C25BD-B6BE-4A58-A1AA-437DD6E4E83C}">
      <dgm:prSet/>
      <dgm:spPr/>
      <dgm:t>
        <a:bodyPr/>
        <a:lstStyle/>
        <a:p>
          <a:endParaRPr lang="en-US"/>
        </a:p>
      </dgm:t>
    </dgm:pt>
    <dgm:pt modelId="{1DC994AB-8A2F-4A64-96E2-B528A397B24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Gives limited liability protection and supports future growth</a:t>
          </a:r>
          <a:endParaRPr lang="en-US"/>
        </a:p>
      </dgm:t>
    </dgm:pt>
    <dgm:pt modelId="{B3A62EAA-7E67-48D4-8941-DB411E46E527}" type="parTrans" cxnId="{064DE42E-D384-48CF-B4AB-6D8396113C87}">
      <dgm:prSet/>
      <dgm:spPr/>
      <dgm:t>
        <a:bodyPr/>
        <a:lstStyle/>
        <a:p>
          <a:endParaRPr lang="en-US"/>
        </a:p>
      </dgm:t>
    </dgm:pt>
    <dgm:pt modelId="{796752A5-8A6F-4D07-9A27-D173247F7590}" type="sibTrans" cxnId="{064DE42E-D384-48CF-B4AB-6D8396113C87}">
      <dgm:prSet/>
      <dgm:spPr/>
      <dgm:t>
        <a:bodyPr/>
        <a:lstStyle/>
        <a:p>
          <a:endParaRPr lang="en-US"/>
        </a:p>
      </dgm:t>
    </dgm:pt>
    <dgm:pt modelId="{8ACDC412-648D-4329-B6B8-2C7B9A3B0CFE}" type="pres">
      <dgm:prSet presAssocID="{2980DB68-BE52-4484-BD7B-27143A23DCE4}" presName="root" presStyleCnt="0">
        <dgm:presLayoutVars>
          <dgm:dir/>
          <dgm:resizeHandles val="exact"/>
        </dgm:presLayoutVars>
      </dgm:prSet>
      <dgm:spPr/>
    </dgm:pt>
    <dgm:pt modelId="{61BE95C0-58D9-460D-AF29-082948EB34DE}" type="pres">
      <dgm:prSet presAssocID="{C31C3D4E-8057-40A0-A67E-16E7BA8833F3}" presName="compNode" presStyleCnt="0"/>
      <dgm:spPr/>
    </dgm:pt>
    <dgm:pt modelId="{1A1ADF6E-8996-4000-8865-088C82FBE216}" type="pres">
      <dgm:prSet presAssocID="{C31C3D4E-8057-40A0-A67E-16E7BA8833F3}" presName="bgRect" presStyleLbl="bgShp" presStyleIdx="0" presStyleCnt="2"/>
      <dgm:spPr/>
    </dgm:pt>
    <dgm:pt modelId="{14D0C79F-1771-48D4-97D2-5898ADA40CC6}" type="pres">
      <dgm:prSet presAssocID="{C31C3D4E-8057-40A0-A67E-16E7BA8833F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BBF128F2-CE72-4B59-992F-CC0C3B7C7FD7}" type="pres">
      <dgm:prSet presAssocID="{C31C3D4E-8057-40A0-A67E-16E7BA8833F3}" presName="spaceRect" presStyleCnt="0"/>
      <dgm:spPr/>
    </dgm:pt>
    <dgm:pt modelId="{A8B9DB06-6B8A-467B-A272-4DA4E82EAFC7}" type="pres">
      <dgm:prSet presAssocID="{C31C3D4E-8057-40A0-A67E-16E7BA8833F3}" presName="parTx" presStyleLbl="revTx" presStyleIdx="0" presStyleCnt="2">
        <dgm:presLayoutVars>
          <dgm:chMax val="0"/>
          <dgm:chPref val="0"/>
        </dgm:presLayoutVars>
      </dgm:prSet>
      <dgm:spPr/>
    </dgm:pt>
    <dgm:pt modelId="{BF826421-083D-451D-A67D-D329BA7A2F8D}" type="pres">
      <dgm:prSet presAssocID="{E343FFB7-84A9-4B21-8950-68B8E0768446}" presName="sibTrans" presStyleCnt="0"/>
      <dgm:spPr/>
    </dgm:pt>
    <dgm:pt modelId="{D0D490CC-FCB9-439F-94C0-1E5573AAD85C}" type="pres">
      <dgm:prSet presAssocID="{1DC994AB-8A2F-4A64-96E2-B528A397B24F}" presName="compNode" presStyleCnt="0"/>
      <dgm:spPr/>
    </dgm:pt>
    <dgm:pt modelId="{1BC6249F-73C9-4F48-99AF-E31D103019D8}" type="pres">
      <dgm:prSet presAssocID="{1DC994AB-8A2F-4A64-96E2-B528A397B24F}" presName="bgRect" presStyleLbl="bgShp" presStyleIdx="1" presStyleCnt="2"/>
      <dgm:spPr/>
    </dgm:pt>
    <dgm:pt modelId="{C8B4F1FD-E897-46DF-B574-DAD429C18EBF}" type="pres">
      <dgm:prSet presAssocID="{1DC994AB-8A2F-4A64-96E2-B528A397B24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BA0C8B33-539D-4154-98DA-D4F78930B803}" type="pres">
      <dgm:prSet presAssocID="{1DC994AB-8A2F-4A64-96E2-B528A397B24F}" presName="spaceRect" presStyleCnt="0"/>
      <dgm:spPr/>
    </dgm:pt>
    <dgm:pt modelId="{3CFFCAC8-581F-44C0-88CE-6B97E639E1AB}" type="pres">
      <dgm:prSet presAssocID="{1DC994AB-8A2F-4A64-96E2-B528A397B24F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064DE42E-D384-48CF-B4AB-6D8396113C87}" srcId="{2980DB68-BE52-4484-BD7B-27143A23DCE4}" destId="{1DC994AB-8A2F-4A64-96E2-B528A397B24F}" srcOrd="1" destOrd="0" parTransId="{B3A62EAA-7E67-48D4-8941-DB411E46E527}" sibTransId="{796752A5-8A6F-4D07-9A27-D173247F7590}"/>
    <dgm:cxn modelId="{F2036E7E-786B-4911-A90C-36186BCDDC30}" type="presOf" srcId="{2980DB68-BE52-4484-BD7B-27143A23DCE4}" destId="{8ACDC412-648D-4329-B6B8-2C7B9A3B0CFE}" srcOrd="0" destOrd="0" presId="urn:microsoft.com/office/officeart/2018/2/layout/IconVerticalSolidList"/>
    <dgm:cxn modelId="{0983447F-2BBA-4C9E-96E5-2D5AB03C2FB3}" type="presOf" srcId="{C31C3D4E-8057-40A0-A67E-16E7BA8833F3}" destId="{A8B9DB06-6B8A-467B-A272-4DA4E82EAFC7}" srcOrd="0" destOrd="0" presId="urn:microsoft.com/office/officeart/2018/2/layout/IconVerticalSolidList"/>
    <dgm:cxn modelId="{F4DA57A6-F277-4E5F-AA9A-1657C57D8442}" type="presOf" srcId="{1DC994AB-8A2F-4A64-96E2-B528A397B24F}" destId="{3CFFCAC8-581F-44C0-88CE-6B97E639E1AB}" srcOrd="0" destOrd="0" presId="urn:microsoft.com/office/officeart/2018/2/layout/IconVerticalSolidList"/>
    <dgm:cxn modelId="{867C25BD-B6BE-4A58-A1AA-437DD6E4E83C}" srcId="{2980DB68-BE52-4484-BD7B-27143A23DCE4}" destId="{C31C3D4E-8057-40A0-A67E-16E7BA8833F3}" srcOrd="0" destOrd="0" parTransId="{F4EAAD58-344E-49A8-9D7D-6EF649A3DF8D}" sibTransId="{E343FFB7-84A9-4B21-8950-68B8E0768446}"/>
    <dgm:cxn modelId="{2893F5FD-FDC6-436A-A09A-75EAF04A8FB8}" type="presParOf" srcId="{8ACDC412-648D-4329-B6B8-2C7B9A3B0CFE}" destId="{61BE95C0-58D9-460D-AF29-082948EB34DE}" srcOrd="0" destOrd="0" presId="urn:microsoft.com/office/officeart/2018/2/layout/IconVerticalSolidList"/>
    <dgm:cxn modelId="{94ED2E84-9104-4402-A41F-F9A1388C6157}" type="presParOf" srcId="{61BE95C0-58D9-460D-AF29-082948EB34DE}" destId="{1A1ADF6E-8996-4000-8865-088C82FBE216}" srcOrd="0" destOrd="0" presId="urn:microsoft.com/office/officeart/2018/2/layout/IconVerticalSolidList"/>
    <dgm:cxn modelId="{C32DAF7D-CB3A-4145-9F07-8619876D25B4}" type="presParOf" srcId="{61BE95C0-58D9-460D-AF29-082948EB34DE}" destId="{14D0C79F-1771-48D4-97D2-5898ADA40CC6}" srcOrd="1" destOrd="0" presId="urn:microsoft.com/office/officeart/2018/2/layout/IconVerticalSolidList"/>
    <dgm:cxn modelId="{1D3175D2-7467-4528-9C1E-E64A8E6FB6E0}" type="presParOf" srcId="{61BE95C0-58D9-460D-AF29-082948EB34DE}" destId="{BBF128F2-CE72-4B59-992F-CC0C3B7C7FD7}" srcOrd="2" destOrd="0" presId="urn:microsoft.com/office/officeart/2018/2/layout/IconVerticalSolidList"/>
    <dgm:cxn modelId="{5E7C2B9C-D73C-4DFA-8BB8-6A28D5A8D682}" type="presParOf" srcId="{61BE95C0-58D9-460D-AF29-082948EB34DE}" destId="{A8B9DB06-6B8A-467B-A272-4DA4E82EAFC7}" srcOrd="3" destOrd="0" presId="urn:microsoft.com/office/officeart/2018/2/layout/IconVerticalSolidList"/>
    <dgm:cxn modelId="{7DAE7467-B923-4F3F-95EB-C981DD450C12}" type="presParOf" srcId="{8ACDC412-648D-4329-B6B8-2C7B9A3B0CFE}" destId="{BF826421-083D-451D-A67D-D329BA7A2F8D}" srcOrd="1" destOrd="0" presId="urn:microsoft.com/office/officeart/2018/2/layout/IconVerticalSolidList"/>
    <dgm:cxn modelId="{5DCF6733-5A04-4598-B004-DE7BB1E9EA69}" type="presParOf" srcId="{8ACDC412-648D-4329-B6B8-2C7B9A3B0CFE}" destId="{D0D490CC-FCB9-439F-94C0-1E5573AAD85C}" srcOrd="2" destOrd="0" presId="urn:microsoft.com/office/officeart/2018/2/layout/IconVerticalSolidList"/>
    <dgm:cxn modelId="{32D46E9A-56F4-401F-BE25-0CC0A04329B5}" type="presParOf" srcId="{D0D490CC-FCB9-439F-94C0-1E5573AAD85C}" destId="{1BC6249F-73C9-4F48-99AF-E31D103019D8}" srcOrd="0" destOrd="0" presId="urn:microsoft.com/office/officeart/2018/2/layout/IconVerticalSolidList"/>
    <dgm:cxn modelId="{23C5FB8F-5E37-4058-A4FB-75E7D48492ED}" type="presParOf" srcId="{D0D490CC-FCB9-439F-94C0-1E5573AAD85C}" destId="{C8B4F1FD-E897-46DF-B574-DAD429C18EBF}" srcOrd="1" destOrd="0" presId="urn:microsoft.com/office/officeart/2018/2/layout/IconVerticalSolidList"/>
    <dgm:cxn modelId="{55FAB1E9-B31B-42F5-BCA6-3EA0EA535C8E}" type="presParOf" srcId="{D0D490CC-FCB9-439F-94C0-1E5573AAD85C}" destId="{BA0C8B33-539D-4154-98DA-D4F78930B803}" srcOrd="2" destOrd="0" presId="urn:microsoft.com/office/officeart/2018/2/layout/IconVerticalSolidList"/>
    <dgm:cxn modelId="{D6C1F9A3-9B23-49A3-AE4F-1A58928B8CEB}" type="presParOf" srcId="{D0D490CC-FCB9-439F-94C0-1E5573AAD85C}" destId="{3CFFCAC8-581F-44C0-88CE-6B97E639E1A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B1C9A41-DFA8-427D-BB48-1B33C0AD2B21}" type="doc">
      <dgm:prSet loTypeId="urn:microsoft.com/office/officeart/2018/5/layout/CenteredIconLabelDescription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3A47696B-7E42-46A3-8152-FA95144B69A2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 dirty="0"/>
            <a:t>Political</a:t>
          </a:r>
          <a:endParaRPr lang="en-US" dirty="0"/>
        </a:p>
      </dgm:t>
    </dgm:pt>
    <dgm:pt modelId="{4C5CD5EA-E20C-4FF1-ADCB-8721447E3BF1}" type="parTrans" cxnId="{D41631EA-322A-4064-A34B-B02A40EF56A9}">
      <dgm:prSet/>
      <dgm:spPr/>
      <dgm:t>
        <a:bodyPr/>
        <a:lstStyle/>
        <a:p>
          <a:endParaRPr lang="en-US"/>
        </a:p>
      </dgm:t>
    </dgm:pt>
    <dgm:pt modelId="{515C6AE0-D6AB-4934-B3D2-FB59C69FDD24}" type="sibTrans" cxnId="{D41631EA-322A-4064-A34B-B02A40EF56A9}">
      <dgm:prSet/>
      <dgm:spPr/>
      <dgm:t>
        <a:bodyPr/>
        <a:lstStyle/>
        <a:p>
          <a:endParaRPr lang="en-US"/>
        </a:p>
      </dgm:t>
    </dgm:pt>
    <dgm:pt modelId="{FB79FB0C-B8FD-460E-AB16-5D90308ECBC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Must follow UK rules on food hygiene, health &amp; safety and animal welfare</a:t>
          </a:r>
          <a:endParaRPr lang="en-US" dirty="0"/>
        </a:p>
      </dgm:t>
    </dgm:pt>
    <dgm:pt modelId="{286F7976-A414-4479-B4AE-7B2A3502F10E}" type="parTrans" cxnId="{F0534735-2D7B-42A9-A476-1DFDB3095EFC}">
      <dgm:prSet/>
      <dgm:spPr/>
      <dgm:t>
        <a:bodyPr/>
        <a:lstStyle/>
        <a:p>
          <a:endParaRPr lang="en-US"/>
        </a:p>
      </dgm:t>
    </dgm:pt>
    <dgm:pt modelId="{4FCB7D8D-C86D-4CF3-B965-55AD380735CB}" type="sibTrans" cxnId="{F0534735-2D7B-42A9-A476-1DFDB3095EFC}">
      <dgm:prSet/>
      <dgm:spPr/>
      <dgm:t>
        <a:bodyPr/>
        <a:lstStyle/>
        <a:p>
          <a:endParaRPr lang="en-US"/>
        </a:p>
      </dgm:t>
    </dgm:pt>
    <dgm:pt modelId="{8B6FAE1B-6BEB-4300-9C67-59A1DBEE37FC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dirty="0"/>
            <a:t>Local authorities can inspect the café and the cat lounge</a:t>
          </a:r>
          <a:r>
            <a:rPr lang="en-GB" dirty="0">
              <a:latin typeface="Calibri Light" panose="020F0302020204030204"/>
            </a:rPr>
            <a:t> </a:t>
          </a:r>
          <a:r>
            <a:rPr lang="en-GB" dirty="0"/>
            <a:t>(RSPCA, 2024; GOV.UK, 2024).</a:t>
          </a:r>
          <a:endParaRPr lang="en-US" dirty="0"/>
        </a:p>
      </dgm:t>
    </dgm:pt>
    <dgm:pt modelId="{E780ADA4-DE8A-44D8-A7B5-5E3C82A8C567}" type="parTrans" cxnId="{C4CB9B68-30FA-48C3-96A4-6F9D4251B063}">
      <dgm:prSet/>
      <dgm:spPr/>
      <dgm:t>
        <a:bodyPr/>
        <a:lstStyle/>
        <a:p>
          <a:endParaRPr lang="en-US"/>
        </a:p>
      </dgm:t>
    </dgm:pt>
    <dgm:pt modelId="{0E367E68-9BE2-44A5-BF92-F32AFE77F918}" type="sibTrans" cxnId="{C4CB9B68-30FA-48C3-96A4-6F9D4251B063}">
      <dgm:prSet/>
      <dgm:spPr/>
      <dgm:t>
        <a:bodyPr/>
        <a:lstStyle/>
        <a:p>
          <a:endParaRPr lang="en-US"/>
        </a:p>
      </dgm:t>
    </dgm:pt>
    <dgm:pt modelId="{F1DAE89D-9EA8-4727-87DC-16DCAD463DE6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 dirty="0"/>
            <a:t>Economic</a:t>
          </a:r>
          <a:endParaRPr lang="en-US" dirty="0"/>
        </a:p>
      </dgm:t>
    </dgm:pt>
    <dgm:pt modelId="{932A54DD-F531-4C1C-AB8B-BBFD0B872224}" type="parTrans" cxnId="{8ECE9EA4-4BD3-4D85-9E41-5E0DE1ADE800}">
      <dgm:prSet/>
      <dgm:spPr/>
      <dgm:t>
        <a:bodyPr/>
        <a:lstStyle/>
        <a:p>
          <a:endParaRPr lang="en-US"/>
        </a:p>
      </dgm:t>
    </dgm:pt>
    <dgm:pt modelId="{13B885A7-32A6-4182-9846-44B5A2D7DE26}" type="sibTrans" cxnId="{8ECE9EA4-4BD3-4D85-9E41-5E0DE1ADE800}">
      <dgm:prSet/>
      <dgm:spPr/>
      <dgm:t>
        <a:bodyPr/>
        <a:lstStyle/>
        <a:p>
          <a:endParaRPr lang="en-US"/>
        </a:p>
      </dgm:t>
    </dgm:pt>
    <dgm:pt modelId="{E5D15541-4DB3-4E7B-9567-0ED91DC1B0E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Rising energy and supply costs are a risk</a:t>
          </a:r>
          <a:endParaRPr lang="en-US" dirty="0"/>
        </a:p>
      </dgm:t>
    </dgm:pt>
    <dgm:pt modelId="{EC4097A3-4CDE-417A-A96F-121C6725E4DD}" type="parTrans" cxnId="{5DA94ABB-C89D-4884-B03B-A76F5B8C755D}">
      <dgm:prSet/>
      <dgm:spPr/>
      <dgm:t>
        <a:bodyPr/>
        <a:lstStyle/>
        <a:p>
          <a:endParaRPr lang="en-US"/>
        </a:p>
      </dgm:t>
    </dgm:pt>
    <dgm:pt modelId="{CB05BFB2-6498-4B1D-A807-DBCE94DE21BC}" type="sibTrans" cxnId="{5DA94ABB-C89D-4884-B03B-A76F5B8C755D}">
      <dgm:prSet/>
      <dgm:spPr/>
      <dgm:t>
        <a:bodyPr/>
        <a:lstStyle/>
        <a:p>
          <a:endParaRPr lang="en-US"/>
        </a:p>
      </dgm:t>
    </dgm:pt>
    <dgm:pt modelId="{FFEDD233-11DA-4A0B-88FF-350567044956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dirty="0"/>
            <a:t>Cafés still popular as affordable “treats” and social spaces</a:t>
          </a:r>
          <a:r>
            <a:rPr lang="en-GB" dirty="0">
              <a:latin typeface="Calibri Light" panose="020F0302020204030204"/>
            </a:rPr>
            <a:t> </a:t>
          </a:r>
          <a:r>
            <a:rPr lang="en-GB" dirty="0"/>
            <a:t>(British Coffee Association, n.d.; Office for National Statistics, 2024).</a:t>
          </a:r>
          <a:endParaRPr lang="en-US" dirty="0"/>
        </a:p>
      </dgm:t>
    </dgm:pt>
    <dgm:pt modelId="{71B2FAE5-80FA-4D99-ADD7-8B12F3AB7BBA}" type="parTrans" cxnId="{466A46C6-B8F8-4F36-8A2C-13B025D5F2F0}">
      <dgm:prSet/>
      <dgm:spPr/>
      <dgm:t>
        <a:bodyPr/>
        <a:lstStyle/>
        <a:p>
          <a:endParaRPr lang="en-US"/>
        </a:p>
      </dgm:t>
    </dgm:pt>
    <dgm:pt modelId="{BA2F77DA-BAA8-462C-A751-3C3507C73C74}" type="sibTrans" cxnId="{466A46C6-B8F8-4F36-8A2C-13B025D5F2F0}">
      <dgm:prSet/>
      <dgm:spPr/>
      <dgm:t>
        <a:bodyPr/>
        <a:lstStyle/>
        <a:p>
          <a:endParaRPr lang="en-US"/>
        </a:p>
      </dgm:t>
    </dgm:pt>
    <dgm:pt modelId="{EBB0D58B-2939-4B08-981A-3A182C6BE3F0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 dirty="0"/>
            <a:t>Social</a:t>
          </a:r>
          <a:endParaRPr lang="en-US" dirty="0"/>
        </a:p>
      </dgm:t>
    </dgm:pt>
    <dgm:pt modelId="{35224193-860C-4481-84B5-1312FEAD7B1E}" type="parTrans" cxnId="{27F59C36-7A25-4AD1-BF04-0A318DC88E16}">
      <dgm:prSet/>
      <dgm:spPr/>
      <dgm:t>
        <a:bodyPr/>
        <a:lstStyle/>
        <a:p>
          <a:endParaRPr lang="en-US"/>
        </a:p>
      </dgm:t>
    </dgm:pt>
    <dgm:pt modelId="{A336D6FE-3B56-4A46-BB25-DE3B73D0F12E}" type="sibTrans" cxnId="{27F59C36-7A25-4AD1-BF04-0A318DC88E16}">
      <dgm:prSet/>
      <dgm:spPr/>
      <dgm:t>
        <a:bodyPr/>
        <a:lstStyle/>
        <a:p>
          <a:endParaRPr lang="en-US"/>
        </a:p>
      </dgm:t>
    </dgm:pt>
    <dgm:pt modelId="{5BA910B0-9D32-4CB7-8952-64CC35E57CC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More focus on mental health and wellbeing</a:t>
          </a:r>
          <a:endParaRPr lang="en-US" dirty="0"/>
        </a:p>
      </dgm:t>
    </dgm:pt>
    <dgm:pt modelId="{510B636E-AC0D-4AF2-91AF-6CA6C76F716B}" type="parTrans" cxnId="{29DFCBCC-C283-4B0C-BAB5-B380A5421435}">
      <dgm:prSet/>
      <dgm:spPr/>
      <dgm:t>
        <a:bodyPr/>
        <a:lstStyle/>
        <a:p>
          <a:endParaRPr lang="en-US"/>
        </a:p>
      </dgm:t>
    </dgm:pt>
    <dgm:pt modelId="{7CBA050B-262E-4911-9CC6-F1032BD0D53E}" type="sibTrans" cxnId="{29DFCBCC-C283-4B0C-BAB5-B380A5421435}">
      <dgm:prSet/>
      <dgm:spPr/>
      <dgm:t>
        <a:bodyPr/>
        <a:lstStyle/>
        <a:p>
          <a:endParaRPr lang="en-US"/>
        </a:p>
      </dgm:t>
    </dgm:pt>
    <dgm:pt modelId="{C96F6469-2E15-4495-8A8C-EB9BF27D46D3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dirty="0"/>
            <a:t>Many people live in rented homes with </a:t>
          </a:r>
          <a:r>
            <a:rPr lang="en-GB" b="1" dirty="0"/>
            <a:t>no pets allowed</a:t>
          </a:r>
          <a:r>
            <a:rPr lang="en-GB" dirty="0"/>
            <a:t> → demand for cat cafés</a:t>
          </a:r>
          <a:r>
            <a:rPr lang="en-GB" dirty="0">
              <a:latin typeface="Calibri Light" panose="020F0302020204030204"/>
            </a:rPr>
            <a:t> </a:t>
          </a:r>
          <a:r>
            <a:rPr lang="en-GB" sz="1100" dirty="0">
              <a:latin typeface="Calibri"/>
              <a:ea typeface="Calibri"/>
              <a:cs typeface="Calibri"/>
            </a:rPr>
            <a:t>(Mental Health Foundation, 2022; Battersea Dogs &amp; Cats Home, n.d.)</a:t>
          </a:r>
          <a:endParaRPr lang="en-US" dirty="0"/>
        </a:p>
      </dgm:t>
    </dgm:pt>
    <dgm:pt modelId="{903A72B3-92B1-4BF4-BB73-53EA326C84C7}" type="parTrans" cxnId="{BF7EA7A0-8F26-48E9-B1E3-CB8EBE891C98}">
      <dgm:prSet/>
      <dgm:spPr/>
      <dgm:t>
        <a:bodyPr/>
        <a:lstStyle/>
        <a:p>
          <a:endParaRPr lang="en-US"/>
        </a:p>
      </dgm:t>
    </dgm:pt>
    <dgm:pt modelId="{ED6C0F5F-69A4-45B8-B99F-0DECBBD206FF}" type="sibTrans" cxnId="{BF7EA7A0-8F26-48E9-B1E3-CB8EBE891C98}">
      <dgm:prSet/>
      <dgm:spPr/>
      <dgm:t>
        <a:bodyPr/>
        <a:lstStyle/>
        <a:p>
          <a:endParaRPr lang="en-US"/>
        </a:p>
      </dgm:t>
    </dgm:pt>
    <dgm:pt modelId="{1E5BCF6F-33BC-44A2-A56A-FFC576EA32FC}">
      <dgm:prSet phldr="0"/>
      <dgm:spPr/>
      <dgm:t>
        <a:bodyPr/>
        <a:lstStyle/>
        <a:p>
          <a:pPr>
            <a:lnSpc>
              <a:spcPct val="100000"/>
            </a:lnSpc>
          </a:pPr>
          <a:endParaRPr lang="en-GB" dirty="0">
            <a:latin typeface="Avenir Next LT Pro Light"/>
          </a:endParaRPr>
        </a:p>
      </dgm:t>
    </dgm:pt>
    <dgm:pt modelId="{6ADECE4D-E122-4852-9098-CA5B5934710F}" type="parTrans" cxnId="{893D3F96-B983-4E83-A5C3-A5FA684AAB6C}">
      <dgm:prSet/>
      <dgm:spPr/>
    </dgm:pt>
    <dgm:pt modelId="{9957DFFE-FCFC-4D18-B23A-176617444F64}" type="sibTrans" cxnId="{893D3F96-B983-4E83-A5C3-A5FA684AAB6C}">
      <dgm:prSet/>
      <dgm:spPr/>
    </dgm:pt>
    <dgm:pt modelId="{1A7574FC-A4F2-4392-A521-113B8C89B5BC}">
      <dgm:prSet phldr="0"/>
      <dgm:spPr/>
      <dgm:t>
        <a:bodyPr/>
        <a:lstStyle/>
        <a:p>
          <a:pPr>
            <a:lnSpc>
              <a:spcPct val="100000"/>
            </a:lnSpc>
          </a:pPr>
          <a:endParaRPr lang="en-GB" dirty="0">
            <a:latin typeface="Avenir Next LT Pro Light"/>
          </a:endParaRPr>
        </a:p>
      </dgm:t>
    </dgm:pt>
    <dgm:pt modelId="{26BF28BD-5FED-45D3-9DCE-6A442F076198}" type="parTrans" cxnId="{96F8D12C-3707-4A69-8002-4D3C75D8A3E7}">
      <dgm:prSet/>
      <dgm:spPr/>
    </dgm:pt>
    <dgm:pt modelId="{4CAF70AC-9E92-4325-9D62-F48CCC0AF7F3}" type="sibTrans" cxnId="{96F8D12C-3707-4A69-8002-4D3C75D8A3E7}">
      <dgm:prSet/>
      <dgm:spPr/>
    </dgm:pt>
    <dgm:pt modelId="{C4E46FC4-CCC8-429B-BCEE-EEB9A376CC8F}">
      <dgm:prSet phldr="0"/>
      <dgm:spPr/>
      <dgm:t>
        <a:bodyPr/>
        <a:lstStyle/>
        <a:p>
          <a:pPr rtl="0">
            <a:lnSpc>
              <a:spcPct val="100000"/>
            </a:lnSpc>
          </a:pPr>
          <a:endParaRPr lang="en-GB" sz="1100" dirty="0">
            <a:latin typeface="Arial"/>
            <a:cs typeface="Arial"/>
          </a:endParaRPr>
        </a:p>
      </dgm:t>
    </dgm:pt>
    <dgm:pt modelId="{42CF5D6F-F8E8-4B83-9C1C-39AA2815005B}" type="parTrans" cxnId="{9E6DC431-0C36-49D6-B295-EFF94A2AA795}">
      <dgm:prSet/>
      <dgm:spPr/>
    </dgm:pt>
    <dgm:pt modelId="{EF58CDBB-074B-46F5-8841-5D20909E77A1}" type="sibTrans" cxnId="{9E6DC431-0C36-49D6-B295-EFF94A2AA795}">
      <dgm:prSet/>
      <dgm:spPr/>
    </dgm:pt>
    <dgm:pt modelId="{5C5EFE1A-8A9F-45EE-B471-3F8E9F6A5B4C}" type="pres">
      <dgm:prSet presAssocID="{6B1C9A41-DFA8-427D-BB48-1B33C0AD2B21}" presName="root" presStyleCnt="0">
        <dgm:presLayoutVars>
          <dgm:dir/>
          <dgm:resizeHandles val="exact"/>
        </dgm:presLayoutVars>
      </dgm:prSet>
      <dgm:spPr/>
    </dgm:pt>
    <dgm:pt modelId="{6E22DA85-695D-43E0-B0D6-CECF305132D3}" type="pres">
      <dgm:prSet presAssocID="{3A47696B-7E42-46A3-8152-FA95144B69A2}" presName="compNode" presStyleCnt="0"/>
      <dgm:spPr/>
    </dgm:pt>
    <dgm:pt modelId="{AE3D4985-DDBC-4EAD-BA20-2C314158F6C7}" type="pres">
      <dgm:prSet presAssocID="{3A47696B-7E42-46A3-8152-FA95144B69A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 outline"/>
        </a:ext>
      </dgm:extLst>
    </dgm:pt>
    <dgm:pt modelId="{0C2D598B-E221-4A47-AC39-B3A17E77F6E0}" type="pres">
      <dgm:prSet presAssocID="{3A47696B-7E42-46A3-8152-FA95144B69A2}" presName="iconSpace" presStyleCnt="0"/>
      <dgm:spPr/>
    </dgm:pt>
    <dgm:pt modelId="{2779920E-2D44-4646-B079-103125D85E26}" type="pres">
      <dgm:prSet presAssocID="{3A47696B-7E42-46A3-8152-FA95144B69A2}" presName="parTx" presStyleLbl="revTx" presStyleIdx="0" presStyleCnt="6">
        <dgm:presLayoutVars>
          <dgm:chMax val="0"/>
          <dgm:chPref val="0"/>
        </dgm:presLayoutVars>
      </dgm:prSet>
      <dgm:spPr/>
    </dgm:pt>
    <dgm:pt modelId="{E4572FAC-CAE1-43A2-A65D-46627B570225}" type="pres">
      <dgm:prSet presAssocID="{3A47696B-7E42-46A3-8152-FA95144B69A2}" presName="txSpace" presStyleCnt="0"/>
      <dgm:spPr/>
    </dgm:pt>
    <dgm:pt modelId="{0C57F866-C916-4E85-B37F-21AE378CC135}" type="pres">
      <dgm:prSet presAssocID="{3A47696B-7E42-46A3-8152-FA95144B69A2}" presName="desTx" presStyleLbl="revTx" presStyleIdx="1" presStyleCnt="6">
        <dgm:presLayoutVars/>
      </dgm:prSet>
      <dgm:spPr/>
    </dgm:pt>
    <dgm:pt modelId="{6ED4F2BB-452F-48EF-ABCE-9D5E7F2B85E9}" type="pres">
      <dgm:prSet presAssocID="{515C6AE0-D6AB-4934-B3D2-FB59C69FDD24}" presName="sibTrans" presStyleCnt="0"/>
      <dgm:spPr/>
    </dgm:pt>
    <dgm:pt modelId="{22C3E9C4-7827-4E2D-A838-C7F168155BC0}" type="pres">
      <dgm:prSet presAssocID="{F1DAE89D-9EA8-4727-87DC-16DCAD463DE6}" presName="compNode" presStyleCnt="0"/>
      <dgm:spPr/>
    </dgm:pt>
    <dgm:pt modelId="{890A17CC-82C2-4115-9C6B-4085471F3B6B}" type="pres">
      <dgm:prSet presAssocID="{F1DAE89D-9EA8-4727-87DC-16DCAD463DE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bacus with solid fill"/>
        </a:ext>
      </dgm:extLst>
    </dgm:pt>
    <dgm:pt modelId="{15011009-4367-42A5-9222-2E811D52F063}" type="pres">
      <dgm:prSet presAssocID="{F1DAE89D-9EA8-4727-87DC-16DCAD463DE6}" presName="iconSpace" presStyleCnt="0"/>
      <dgm:spPr/>
    </dgm:pt>
    <dgm:pt modelId="{8EF12CAF-C859-4F26-AFD9-DEC0E981DC72}" type="pres">
      <dgm:prSet presAssocID="{F1DAE89D-9EA8-4727-87DC-16DCAD463DE6}" presName="parTx" presStyleLbl="revTx" presStyleIdx="2" presStyleCnt="6">
        <dgm:presLayoutVars>
          <dgm:chMax val="0"/>
          <dgm:chPref val="0"/>
        </dgm:presLayoutVars>
      </dgm:prSet>
      <dgm:spPr/>
    </dgm:pt>
    <dgm:pt modelId="{C8F90DEE-9893-4EF8-ADBB-CDA85B808C2E}" type="pres">
      <dgm:prSet presAssocID="{F1DAE89D-9EA8-4727-87DC-16DCAD463DE6}" presName="txSpace" presStyleCnt="0"/>
      <dgm:spPr/>
    </dgm:pt>
    <dgm:pt modelId="{CEB7A31A-48C7-4F2D-92D7-C78E981374E8}" type="pres">
      <dgm:prSet presAssocID="{F1DAE89D-9EA8-4727-87DC-16DCAD463DE6}" presName="desTx" presStyleLbl="revTx" presStyleIdx="3" presStyleCnt="6">
        <dgm:presLayoutVars/>
      </dgm:prSet>
      <dgm:spPr/>
    </dgm:pt>
    <dgm:pt modelId="{E68A80E5-AF2A-4DFD-912D-A8407C1D5F08}" type="pres">
      <dgm:prSet presAssocID="{13B885A7-32A6-4182-9846-44B5A2D7DE26}" presName="sibTrans" presStyleCnt="0"/>
      <dgm:spPr/>
    </dgm:pt>
    <dgm:pt modelId="{E4E64029-3D8B-4943-BD50-E51876402F67}" type="pres">
      <dgm:prSet presAssocID="{EBB0D58B-2939-4B08-981A-3A182C6BE3F0}" presName="compNode" presStyleCnt="0"/>
      <dgm:spPr/>
    </dgm:pt>
    <dgm:pt modelId="{14E5D7C5-D076-4DDE-B0AE-34F7A8403CFA}" type="pres">
      <dgm:prSet presAssocID="{EBB0D58B-2939-4B08-981A-3A182C6BE3F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fluencer with solid fill"/>
        </a:ext>
      </dgm:extLst>
    </dgm:pt>
    <dgm:pt modelId="{F0C915D2-AA31-40E3-9ED2-DF76D8BD3D23}" type="pres">
      <dgm:prSet presAssocID="{EBB0D58B-2939-4B08-981A-3A182C6BE3F0}" presName="iconSpace" presStyleCnt="0"/>
      <dgm:spPr/>
    </dgm:pt>
    <dgm:pt modelId="{ECE4BDB0-78B3-4CFE-AF4B-11ACF888CB53}" type="pres">
      <dgm:prSet presAssocID="{EBB0D58B-2939-4B08-981A-3A182C6BE3F0}" presName="parTx" presStyleLbl="revTx" presStyleIdx="4" presStyleCnt="6">
        <dgm:presLayoutVars>
          <dgm:chMax val="0"/>
          <dgm:chPref val="0"/>
        </dgm:presLayoutVars>
      </dgm:prSet>
      <dgm:spPr/>
    </dgm:pt>
    <dgm:pt modelId="{2682BD25-E0C2-42A1-A0AF-97A7A59D7052}" type="pres">
      <dgm:prSet presAssocID="{EBB0D58B-2939-4B08-981A-3A182C6BE3F0}" presName="txSpace" presStyleCnt="0"/>
      <dgm:spPr/>
    </dgm:pt>
    <dgm:pt modelId="{2A63322E-57BD-4A30-AC86-7FC66F4300D4}" type="pres">
      <dgm:prSet presAssocID="{EBB0D58B-2939-4B08-981A-3A182C6BE3F0}" presName="desTx" presStyleLbl="revTx" presStyleIdx="5" presStyleCnt="6">
        <dgm:presLayoutVars/>
      </dgm:prSet>
      <dgm:spPr/>
    </dgm:pt>
  </dgm:ptLst>
  <dgm:cxnLst>
    <dgm:cxn modelId="{3A3C3B17-6943-4545-BE3B-E8B25A12E3F8}" type="presOf" srcId="{3A47696B-7E42-46A3-8152-FA95144B69A2}" destId="{2779920E-2D44-4646-B079-103125D85E26}" srcOrd="0" destOrd="0" presId="urn:microsoft.com/office/officeart/2018/5/layout/CenteredIconLabelDescriptionList"/>
    <dgm:cxn modelId="{96F8D12C-3707-4A69-8002-4D3C75D8A3E7}" srcId="{3A47696B-7E42-46A3-8152-FA95144B69A2}" destId="{1A7574FC-A4F2-4392-A521-113B8C89B5BC}" srcOrd="1" destOrd="0" parTransId="{26BF28BD-5FED-45D3-9DCE-6A442F076198}" sibTransId="{4CAF70AC-9E92-4325-9D62-F48CCC0AF7F3}"/>
    <dgm:cxn modelId="{9E6DC431-0C36-49D6-B295-EFF94A2AA795}" srcId="{EBB0D58B-2939-4B08-981A-3A182C6BE3F0}" destId="{C4E46FC4-CCC8-429B-BCEE-EEB9A376CC8F}" srcOrd="1" destOrd="0" parTransId="{42CF5D6F-F8E8-4B83-9C1C-39AA2815005B}" sibTransId="{EF58CDBB-074B-46F5-8841-5D20909E77A1}"/>
    <dgm:cxn modelId="{F0534735-2D7B-42A9-A476-1DFDB3095EFC}" srcId="{3A47696B-7E42-46A3-8152-FA95144B69A2}" destId="{FB79FB0C-B8FD-460E-AB16-5D90308ECBCB}" srcOrd="0" destOrd="0" parTransId="{286F7976-A414-4479-B4AE-7B2A3502F10E}" sibTransId="{4FCB7D8D-C86D-4CF3-B965-55AD380735CB}"/>
    <dgm:cxn modelId="{27F59C36-7A25-4AD1-BF04-0A318DC88E16}" srcId="{6B1C9A41-DFA8-427D-BB48-1B33C0AD2B21}" destId="{EBB0D58B-2939-4B08-981A-3A182C6BE3F0}" srcOrd="2" destOrd="0" parTransId="{35224193-860C-4481-84B5-1312FEAD7B1E}" sibTransId="{A336D6FE-3B56-4A46-BB25-DE3B73D0F12E}"/>
    <dgm:cxn modelId="{E6F2AA45-201A-4234-9D77-151CE53C80A0}" type="presOf" srcId="{FFEDD233-11DA-4A0B-88FF-350567044956}" destId="{CEB7A31A-48C7-4F2D-92D7-C78E981374E8}" srcOrd="0" destOrd="2" presId="urn:microsoft.com/office/officeart/2018/5/layout/CenteredIconLabelDescriptionList"/>
    <dgm:cxn modelId="{1675F765-34D8-4ED3-8223-978D18E10859}" type="presOf" srcId="{F1DAE89D-9EA8-4727-87DC-16DCAD463DE6}" destId="{8EF12CAF-C859-4F26-AFD9-DEC0E981DC72}" srcOrd="0" destOrd="0" presId="urn:microsoft.com/office/officeart/2018/5/layout/CenteredIconLabelDescriptionList"/>
    <dgm:cxn modelId="{C4CB9B68-30FA-48C3-96A4-6F9D4251B063}" srcId="{3A47696B-7E42-46A3-8152-FA95144B69A2}" destId="{8B6FAE1B-6BEB-4300-9C67-59A1DBEE37FC}" srcOrd="2" destOrd="0" parTransId="{E780ADA4-DE8A-44D8-A7B5-5E3C82A8C567}" sibTransId="{0E367E68-9BE2-44A5-BF92-F32AFE77F918}"/>
    <dgm:cxn modelId="{28BFF469-5E71-4583-B00C-CADC1E2FC2CC}" type="presOf" srcId="{EBB0D58B-2939-4B08-981A-3A182C6BE3F0}" destId="{ECE4BDB0-78B3-4CFE-AF4B-11ACF888CB53}" srcOrd="0" destOrd="0" presId="urn:microsoft.com/office/officeart/2018/5/layout/CenteredIconLabelDescriptionList"/>
    <dgm:cxn modelId="{2A3D6A51-CD2E-491F-A5DE-CB0ADE18A46B}" type="presOf" srcId="{FB79FB0C-B8FD-460E-AB16-5D90308ECBCB}" destId="{0C57F866-C916-4E85-B37F-21AE378CC135}" srcOrd="0" destOrd="0" presId="urn:microsoft.com/office/officeart/2018/5/layout/CenteredIconLabelDescriptionList"/>
    <dgm:cxn modelId="{FE09B776-D319-456C-8FD6-6A8E3EA0490D}" type="presOf" srcId="{6B1C9A41-DFA8-427D-BB48-1B33C0AD2B21}" destId="{5C5EFE1A-8A9F-45EE-B471-3F8E9F6A5B4C}" srcOrd="0" destOrd="0" presId="urn:microsoft.com/office/officeart/2018/5/layout/CenteredIconLabelDescriptionList"/>
    <dgm:cxn modelId="{893D3F96-B983-4E83-A5C3-A5FA684AAB6C}" srcId="{F1DAE89D-9EA8-4727-87DC-16DCAD463DE6}" destId="{1E5BCF6F-33BC-44A2-A56A-FFC576EA32FC}" srcOrd="1" destOrd="0" parTransId="{6ADECE4D-E122-4852-9098-CA5B5934710F}" sibTransId="{9957DFFE-FCFC-4D18-B23A-176617444F64}"/>
    <dgm:cxn modelId="{BF7EA7A0-8F26-48E9-B1E3-CB8EBE891C98}" srcId="{EBB0D58B-2939-4B08-981A-3A182C6BE3F0}" destId="{C96F6469-2E15-4495-8A8C-EB9BF27D46D3}" srcOrd="2" destOrd="0" parTransId="{903A72B3-92B1-4BF4-BB73-53EA326C84C7}" sibTransId="{ED6C0F5F-69A4-45B8-B99F-0DECBBD206FF}"/>
    <dgm:cxn modelId="{8ECE9EA4-4BD3-4D85-9E41-5E0DE1ADE800}" srcId="{6B1C9A41-DFA8-427D-BB48-1B33C0AD2B21}" destId="{F1DAE89D-9EA8-4727-87DC-16DCAD463DE6}" srcOrd="1" destOrd="0" parTransId="{932A54DD-F531-4C1C-AB8B-BBFD0B872224}" sibTransId="{13B885A7-32A6-4182-9846-44B5A2D7DE26}"/>
    <dgm:cxn modelId="{382369A8-0A92-4273-9A4B-B49B3B113AD3}" type="presOf" srcId="{1A7574FC-A4F2-4392-A521-113B8C89B5BC}" destId="{0C57F866-C916-4E85-B37F-21AE378CC135}" srcOrd="0" destOrd="1" presId="urn:microsoft.com/office/officeart/2018/5/layout/CenteredIconLabelDescriptionList"/>
    <dgm:cxn modelId="{F47D85A8-D88F-4D0F-82FE-C6ABAEA9696E}" type="presOf" srcId="{C96F6469-2E15-4495-8A8C-EB9BF27D46D3}" destId="{2A63322E-57BD-4A30-AC86-7FC66F4300D4}" srcOrd="0" destOrd="2" presId="urn:microsoft.com/office/officeart/2018/5/layout/CenteredIconLabelDescriptionList"/>
    <dgm:cxn modelId="{66FAF7AE-83EE-4EBF-97E1-C5BAFFF00A9C}" type="presOf" srcId="{5BA910B0-9D32-4CB7-8952-64CC35E57CC6}" destId="{2A63322E-57BD-4A30-AC86-7FC66F4300D4}" srcOrd="0" destOrd="0" presId="urn:microsoft.com/office/officeart/2018/5/layout/CenteredIconLabelDescriptionList"/>
    <dgm:cxn modelId="{5DA94ABB-C89D-4884-B03B-A76F5B8C755D}" srcId="{F1DAE89D-9EA8-4727-87DC-16DCAD463DE6}" destId="{E5D15541-4DB3-4E7B-9567-0ED91DC1B0EE}" srcOrd="0" destOrd="0" parTransId="{EC4097A3-4CDE-417A-A96F-121C6725E4DD}" sibTransId="{CB05BFB2-6498-4B1D-A807-DBCE94DE21BC}"/>
    <dgm:cxn modelId="{466A46C6-B8F8-4F36-8A2C-13B025D5F2F0}" srcId="{F1DAE89D-9EA8-4727-87DC-16DCAD463DE6}" destId="{FFEDD233-11DA-4A0B-88FF-350567044956}" srcOrd="2" destOrd="0" parTransId="{71B2FAE5-80FA-4D99-ADD7-8B12F3AB7BBA}" sibTransId="{BA2F77DA-BAA8-462C-A751-3C3507C73C74}"/>
    <dgm:cxn modelId="{D0DB00C9-0CFD-4441-BA21-A6C660726AD3}" type="presOf" srcId="{8B6FAE1B-6BEB-4300-9C67-59A1DBEE37FC}" destId="{0C57F866-C916-4E85-B37F-21AE378CC135}" srcOrd="0" destOrd="2" presId="urn:microsoft.com/office/officeart/2018/5/layout/CenteredIconLabelDescriptionList"/>
    <dgm:cxn modelId="{29DFCBCC-C283-4B0C-BAB5-B380A5421435}" srcId="{EBB0D58B-2939-4B08-981A-3A182C6BE3F0}" destId="{5BA910B0-9D32-4CB7-8952-64CC35E57CC6}" srcOrd="0" destOrd="0" parTransId="{510B636E-AC0D-4AF2-91AF-6CA6C76F716B}" sibTransId="{7CBA050B-262E-4911-9CC6-F1032BD0D53E}"/>
    <dgm:cxn modelId="{454EDFDF-2CA5-483F-9CC6-1033A50E0238}" type="presOf" srcId="{E5D15541-4DB3-4E7B-9567-0ED91DC1B0EE}" destId="{CEB7A31A-48C7-4F2D-92D7-C78E981374E8}" srcOrd="0" destOrd="0" presId="urn:microsoft.com/office/officeart/2018/5/layout/CenteredIconLabelDescriptionList"/>
    <dgm:cxn modelId="{D41631EA-322A-4064-A34B-B02A40EF56A9}" srcId="{6B1C9A41-DFA8-427D-BB48-1B33C0AD2B21}" destId="{3A47696B-7E42-46A3-8152-FA95144B69A2}" srcOrd="0" destOrd="0" parTransId="{4C5CD5EA-E20C-4FF1-ADCB-8721447E3BF1}" sibTransId="{515C6AE0-D6AB-4934-B3D2-FB59C69FDD24}"/>
    <dgm:cxn modelId="{2D896AF8-1BDD-4C80-82A3-B3720A829257}" type="presOf" srcId="{C4E46FC4-CCC8-429B-BCEE-EEB9A376CC8F}" destId="{2A63322E-57BD-4A30-AC86-7FC66F4300D4}" srcOrd="0" destOrd="1" presId="urn:microsoft.com/office/officeart/2018/5/layout/CenteredIconLabelDescriptionList"/>
    <dgm:cxn modelId="{A5DDE5FA-A1AA-4684-AF02-EDA0729461E8}" type="presOf" srcId="{1E5BCF6F-33BC-44A2-A56A-FFC576EA32FC}" destId="{CEB7A31A-48C7-4F2D-92D7-C78E981374E8}" srcOrd="0" destOrd="1" presId="urn:microsoft.com/office/officeart/2018/5/layout/CenteredIconLabelDescriptionList"/>
    <dgm:cxn modelId="{D04B9769-43DE-4D3E-BD51-FC8BBB12FECB}" type="presParOf" srcId="{5C5EFE1A-8A9F-45EE-B471-3F8E9F6A5B4C}" destId="{6E22DA85-695D-43E0-B0D6-CECF305132D3}" srcOrd="0" destOrd="0" presId="urn:microsoft.com/office/officeart/2018/5/layout/CenteredIconLabelDescriptionList"/>
    <dgm:cxn modelId="{E6B6EB87-8298-46DD-AB1D-84FB4D411899}" type="presParOf" srcId="{6E22DA85-695D-43E0-B0D6-CECF305132D3}" destId="{AE3D4985-DDBC-4EAD-BA20-2C314158F6C7}" srcOrd="0" destOrd="0" presId="urn:microsoft.com/office/officeart/2018/5/layout/CenteredIconLabelDescriptionList"/>
    <dgm:cxn modelId="{B0DA287B-29CF-4474-8190-26FED64D863A}" type="presParOf" srcId="{6E22DA85-695D-43E0-B0D6-CECF305132D3}" destId="{0C2D598B-E221-4A47-AC39-B3A17E77F6E0}" srcOrd="1" destOrd="0" presId="urn:microsoft.com/office/officeart/2018/5/layout/CenteredIconLabelDescriptionList"/>
    <dgm:cxn modelId="{833D961A-3D1A-4A44-A7A3-3BA1FFC64ED5}" type="presParOf" srcId="{6E22DA85-695D-43E0-B0D6-CECF305132D3}" destId="{2779920E-2D44-4646-B079-103125D85E26}" srcOrd="2" destOrd="0" presId="urn:microsoft.com/office/officeart/2018/5/layout/CenteredIconLabelDescriptionList"/>
    <dgm:cxn modelId="{F77C326B-0329-47D4-868B-0036AD700998}" type="presParOf" srcId="{6E22DA85-695D-43E0-B0D6-CECF305132D3}" destId="{E4572FAC-CAE1-43A2-A65D-46627B570225}" srcOrd="3" destOrd="0" presId="urn:microsoft.com/office/officeart/2018/5/layout/CenteredIconLabelDescriptionList"/>
    <dgm:cxn modelId="{56AC8936-2881-4562-B97F-4DF079C66734}" type="presParOf" srcId="{6E22DA85-695D-43E0-B0D6-CECF305132D3}" destId="{0C57F866-C916-4E85-B37F-21AE378CC135}" srcOrd="4" destOrd="0" presId="urn:microsoft.com/office/officeart/2018/5/layout/CenteredIconLabelDescriptionList"/>
    <dgm:cxn modelId="{BE1D4ED1-6E59-45BB-830F-1E179541FF06}" type="presParOf" srcId="{5C5EFE1A-8A9F-45EE-B471-3F8E9F6A5B4C}" destId="{6ED4F2BB-452F-48EF-ABCE-9D5E7F2B85E9}" srcOrd="1" destOrd="0" presId="urn:microsoft.com/office/officeart/2018/5/layout/CenteredIconLabelDescriptionList"/>
    <dgm:cxn modelId="{EA488C3D-4C5D-4004-8A0C-83C9621E6D7C}" type="presParOf" srcId="{5C5EFE1A-8A9F-45EE-B471-3F8E9F6A5B4C}" destId="{22C3E9C4-7827-4E2D-A838-C7F168155BC0}" srcOrd="2" destOrd="0" presId="urn:microsoft.com/office/officeart/2018/5/layout/CenteredIconLabelDescriptionList"/>
    <dgm:cxn modelId="{3C3CD5AA-CE34-4BB4-BC1B-9DBC978E0B60}" type="presParOf" srcId="{22C3E9C4-7827-4E2D-A838-C7F168155BC0}" destId="{890A17CC-82C2-4115-9C6B-4085471F3B6B}" srcOrd="0" destOrd="0" presId="urn:microsoft.com/office/officeart/2018/5/layout/CenteredIconLabelDescriptionList"/>
    <dgm:cxn modelId="{AF2A015D-CDE0-43D4-ACA6-BF1AD06CE0E3}" type="presParOf" srcId="{22C3E9C4-7827-4E2D-A838-C7F168155BC0}" destId="{15011009-4367-42A5-9222-2E811D52F063}" srcOrd="1" destOrd="0" presId="urn:microsoft.com/office/officeart/2018/5/layout/CenteredIconLabelDescriptionList"/>
    <dgm:cxn modelId="{3647B519-BE39-487C-B549-63F150751366}" type="presParOf" srcId="{22C3E9C4-7827-4E2D-A838-C7F168155BC0}" destId="{8EF12CAF-C859-4F26-AFD9-DEC0E981DC72}" srcOrd="2" destOrd="0" presId="urn:microsoft.com/office/officeart/2018/5/layout/CenteredIconLabelDescriptionList"/>
    <dgm:cxn modelId="{B9D23DC0-3B6C-4ABD-905D-48C68AD78A5F}" type="presParOf" srcId="{22C3E9C4-7827-4E2D-A838-C7F168155BC0}" destId="{C8F90DEE-9893-4EF8-ADBB-CDA85B808C2E}" srcOrd="3" destOrd="0" presId="urn:microsoft.com/office/officeart/2018/5/layout/CenteredIconLabelDescriptionList"/>
    <dgm:cxn modelId="{5567BDE4-B3DB-4C8A-A890-5A8B4F27D00D}" type="presParOf" srcId="{22C3E9C4-7827-4E2D-A838-C7F168155BC0}" destId="{CEB7A31A-48C7-4F2D-92D7-C78E981374E8}" srcOrd="4" destOrd="0" presId="urn:microsoft.com/office/officeart/2018/5/layout/CenteredIconLabelDescriptionList"/>
    <dgm:cxn modelId="{2AE1AD20-3EB2-4393-9537-52A6A43A9488}" type="presParOf" srcId="{5C5EFE1A-8A9F-45EE-B471-3F8E9F6A5B4C}" destId="{E68A80E5-AF2A-4DFD-912D-A8407C1D5F08}" srcOrd="3" destOrd="0" presId="urn:microsoft.com/office/officeart/2018/5/layout/CenteredIconLabelDescriptionList"/>
    <dgm:cxn modelId="{C8B7FB54-6B9F-486F-BFE0-9EEC9B401A23}" type="presParOf" srcId="{5C5EFE1A-8A9F-45EE-B471-3F8E9F6A5B4C}" destId="{E4E64029-3D8B-4943-BD50-E51876402F67}" srcOrd="4" destOrd="0" presId="urn:microsoft.com/office/officeart/2018/5/layout/CenteredIconLabelDescriptionList"/>
    <dgm:cxn modelId="{25225766-0ADF-4076-8476-2266ACB836E2}" type="presParOf" srcId="{E4E64029-3D8B-4943-BD50-E51876402F67}" destId="{14E5D7C5-D076-4DDE-B0AE-34F7A8403CFA}" srcOrd="0" destOrd="0" presId="urn:microsoft.com/office/officeart/2018/5/layout/CenteredIconLabelDescriptionList"/>
    <dgm:cxn modelId="{9EFB7429-7E12-4982-BDA3-5410D34900A5}" type="presParOf" srcId="{E4E64029-3D8B-4943-BD50-E51876402F67}" destId="{F0C915D2-AA31-40E3-9ED2-DF76D8BD3D23}" srcOrd="1" destOrd="0" presId="urn:microsoft.com/office/officeart/2018/5/layout/CenteredIconLabelDescriptionList"/>
    <dgm:cxn modelId="{874216B4-10DE-47B5-B16A-D922BF48687D}" type="presParOf" srcId="{E4E64029-3D8B-4943-BD50-E51876402F67}" destId="{ECE4BDB0-78B3-4CFE-AF4B-11ACF888CB53}" srcOrd="2" destOrd="0" presId="urn:microsoft.com/office/officeart/2018/5/layout/CenteredIconLabelDescriptionList"/>
    <dgm:cxn modelId="{1183BD2E-D8D3-4F33-9231-8FE09016A1D9}" type="presParOf" srcId="{E4E64029-3D8B-4943-BD50-E51876402F67}" destId="{2682BD25-E0C2-42A1-A0AF-97A7A59D7052}" srcOrd="3" destOrd="0" presId="urn:microsoft.com/office/officeart/2018/5/layout/CenteredIconLabelDescriptionList"/>
    <dgm:cxn modelId="{2DB4D04F-3534-49F3-8FB9-0593CEAD40DB}" type="presParOf" srcId="{E4E64029-3D8B-4943-BD50-E51876402F67}" destId="{2A63322E-57BD-4A30-AC86-7FC66F4300D4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1B3E602-045B-4B79-9D23-6DADEC704EE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6F767CC-E9AA-4E16-BCE7-CECF221C713B}">
      <dgm:prSet custT="1"/>
      <dgm:spPr/>
      <dgm:t>
        <a:bodyPr/>
        <a:lstStyle/>
        <a:p>
          <a:pPr algn="l">
            <a:lnSpc>
              <a:spcPct val="90000"/>
            </a:lnSpc>
          </a:pPr>
          <a:r>
            <a:rPr lang="en-GB" sz="1800" b="1">
              <a:solidFill>
                <a:srgbClr val="F3B56C"/>
              </a:solidFill>
              <a:latin typeface="Calibri"/>
              <a:ea typeface="+mn-ea"/>
              <a:cs typeface="+mn-cs"/>
            </a:rPr>
            <a:t>Target Market</a:t>
          </a:r>
          <a:endParaRPr lang="en-US" sz="1800" b="1">
            <a:solidFill>
              <a:srgbClr val="F3B56C"/>
            </a:solidFill>
            <a:latin typeface="Calibri"/>
            <a:ea typeface="+mn-ea"/>
            <a:cs typeface="+mn-cs"/>
          </a:endParaRPr>
        </a:p>
      </dgm:t>
    </dgm:pt>
    <dgm:pt modelId="{51FF0CA5-FFD5-4BC3-B0A9-5D60B0DF80A0}" type="parTrans" cxnId="{48713450-95E5-4110-B375-93E3FAD5C48D}">
      <dgm:prSet/>
      <dgm:spPr/>
      <dgm:t>
        <a:bodyPr/>
        <a:lstStyle/>
        <a:p>
          <a:endParaRPr lang="en-US"/>
        </a:p>
      </dgm:t>
    </dgm:pt>
    <dgm:pt modelId="{8C99C643-7265-40EB-9926-ACEB38E10C0E}" type="sibTrans" cxnId="{48713450-95E5-4110-B375-93E3FAD5C48D}">
      <dgm:prSet/>
      <dgm:spPr/>
      <dgm:t>
        <a:bodyPr/>
        <a:lstStyle/>
        <a:p>
          <a:endParaRPr lang="en-US"/>
        </a:p>
      </dgm:t>
    </dgm:pt>
    <dgm:pt modelId="{658242D4-E68F-4C5D-A54D-93402C0E4E74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7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Students and young professionals</a:t>
          </a:r>
          <a:endParaRPr lang="en-US" sz="170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gm:t>
    </dgm:pt>
    <dgm:pt modelId="{4C085B12-A6CB-4A0F-8520-0CD47C5C073C}" type="parTrans" cxnId="{3D0752C7-2CB1-42AC-8CEE-429B06FEAD4D}">
      <dgm:prSet/>
      <dgm:spPr/>
      <dgm:t>
        <a:bodyPr/>
        <a:lstStyle/>
        <a:p>
          <a:endParaRPr lang="en-US"/>
        </a:p>
      </dgm:t>
    </dgm:pt>
    <dgm:pt modelId="{B31E4729-6751-44A5-AD13-D758BCD64268}" type="sibTrans" cxnId="{3D0752C7-2CB1-42AC-8CEE-429B06FEAD4D}">
      <dgm:prSet/>
      <dgm:spPr/>
      <dgm:t>
        <a:bodyPr/>
        <a:lstStyle/>
        <a:p>
          <a:endParaRPr lang="en-US"/>
        </a:p>
      </dgm:t>
    </dgm:pt>
    <dgm:pt modelId="{4FB54F17-6807-4FAE-8F1A-2D41AD5CAFF7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7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Families with children</a:t>
          </a:r>
          <a:endParaRPr lang="en-US" sz="170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gm:t>
    </dgm:pt>
    <dgm:pt modelId="{EBA15651-04A4-45A3-9C07-F04AEFB7BBF4}" type="parTrans" cxnId="{BAE49B4F-A15E-429A-B58B-DD7BCBEEB9E5}">
      <dgm:prSet/>
      <dgm:spPr/>
      <dgm:t>
        <a:bodyPr/>
        <a:lstStyle/>
        <a:p>
          <a:endParaRPr lang="en-US"/>
        </a:p>
      </dgm:t>
    </dgm:pt>
    <dgm:pt modelId="{E7FE38AD-CD5A-4C33-A1D1-3AA963F3C6D0}" type="sibTrans" cxnId="{BAE49B4F-A15E-429A-B58B-DD7BCBEEB9E5}">
      <dgm:prSet/>
      <dgm:spPr/>
      <dgm:t>
        <a:bodyPr/>
        <a:lstStyle/>
        <a:p>
          <a:endParaRPr lang="en-US"/>
        </a:p>
      </dgm:t>
    </dgm:pt>
    <dgm:pt modelId="{72FBF5F0-E39E-405C-8BB6-9069743938B5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7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Animal lovers who can’t keep pets at home</a:t>
          </a:r>
          <a:endParaRPr lang="en-US" sz="170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gm:t>
    </dgm:pt>
    <dgm:pt modelId="{79554BBE-EF62-41E8-B39A-7F8B06427F2B}" type="parTrans" cxnId="{9BD2FD87-AD97-4732-A303-D4BF5034D1EF}">
      <dgm:prSet/>
      <dgm:spPr/>
      <dgm:t>
        <a:bodyPr/>
        <a:lstStyle/>
        <a:p>
          <a:endParaRPr lang="en-US"/>
        </a:p>
      </dgm:t>
    </dgm:pt>
    <dgm:pt modelId="{C0B26492-7369-44D4-9A68-9E3028E0F1F2}" type="sibTrans" cxnId="{9BD2FD87-AD97-4732-A303-D4BF5034D1EF}">
      <dgm:prSet/>
      <dgm:spPr/>
      <dgm:t>
        <a:bodyPr/>
        <a:lstStyle/>
        <a:p>
          <a:endParaRPr lang="en-US"/>
        </a:p>
      </dgm:t>
    </dgm:pt>
    <dgm:pt modelId="{16201703-7AB9-4D2C-887C-3FDA6369B875}">
      <dgm:prSet custT="1"/>
      <dgm:spPr/>
      <dgm:t>
        <a:bodyPr/>
        <a:lstStyle/>
        <a:p>
          <a:pPr algn="l">
            <a:lnSpc>
              <a:spcPct val="90000"/>
            </a:lnSpc>
          </a:pPr>
          <a:r>
            <a:rPr lang="en-GB" sz="1800" b="1">
              <a:solidFill>
                <a:srgbClr val="F3B56C"/>
              </a:solidFill>
              <a:latin typeface="Calibri" panose="020F0502020204030204"/>
              <a:ea typeface="+mn-ea"/>
              <a:cs typeface="+mn-cs"/>
            </a:rPr>
            <a:t>Positioning</a:t>
          </a:r>
          <a:endParaRPr lang="en-US" sz="1800">
            <a:solidFill>
              <a:srgbClr val="F3B56C"/>
            </a:solidFill>
            <a:latin typeface="Calibri" panose="020F0502020204030204"/>
            <a:ea typeface="+mn-ea"/>
            <a:cs typeface="+mn-cs"/>
          </a:endParaRPr>
        </a:p>
      </dgm:t>
    </dgm:pt>
    <dgm:pt modelId="{2A3C5FF2-FA0E-4A09-9EF6-FA5E9963D931}" type="parTrans" cxnId="{11E99234-29F7-47FE-B3A1-3E721FE24B6B}">
      <dgm:prSet/>
      <dgm:spPr/>
      <dgm:t>
        <a:bodyPr/>
        <a:lstStyle/>
        <a:p>
          <a:endParaRPr lang="en-US"/>
        </a:p>
      </dgm:t>
    </dgm:pt>
    <dgm:pt modelId="{76DBB0B0-57CB-4224-8BB1-C8B88C49100A}" type="sibTrans" cxnId="{11E99234-29F7-47FE-B3A1-3E721FE24B6B}">
      <dgm:prSet/>
      <dgm:spPr/>
      <dgm:t>
        <a:bodyPr/>
        <a:lstStyle/>
        <a:p>
          <a:endParaRPr lang="en-US"/>
        </a:p>
      </dgm:t>
    </dgm:pt>
    <dgm:pt modelId="{5540926E-B6C2-4BAC-96DF-6F380AE2178D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7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Cosy, “Instagrammable” cat café in a busy city centre</a:t>
          </a:r>
          <a:endParaRPr lang="en-US" sz="170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gm:t>
    </dgm:pt>
    <dgm:pt modelId="{983B6688-4086-4408-9EB6-010335D827DB}" type="parTrans" cxnId="{F2A70BEB-A439-4E7F-8E4A-9109FFA20CD3}">
      <dgm:prSet/>
      <dgm:spPr/>
      <dgm:t>
        <a:bodyPr/>
        <a:lstStyle/>
        <a:p>
          <a:endParaRPr lang="en-US"/>
        </a:p>
      </dgm:t>
    </dgm:pt>
    <dgm:pt modelId="{56A82CDD-1CD5-4024-A057-0969E037A301}" type="sibTrans" cxnId="{F2A70BEB-A439-4E7F-8E4A-9109FFA20CD3}">
      <dgm:prSet/>
      <dgm:spPr/>
      <dgm:t>
        <a:bodyPr/>
        <a:lstStyle/>
        <a:p>
          <a:endParaRPr lang="en-US"/>
        </a:p>
      </dgm:t>
    </dgm:pt>
    <dgm:pt modelId="{F3267834-9A96-418F-97D2-448850EE88E0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7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Combines quality coffee with relaxing time with rescue cats</a:t>
          </a:r>
          <a:endParaRPr lang="en-US" sz="170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gm:t>
    </dgm:pt>
    <dgm:pt modelId="{9C0883E1-BE4A-4AC9-9202-8F7B4E7027F0}" type="parTrans" cxnId="{8EC10150-53F2-473C-AF5D-35EA558DC66B}">
      <dgm:prSet/>
      <dgm:spPr/>
      <dgm:t>
        <a:bodyPr/>
        <a:lstStyle/>
        <a:p>
          <a:endParaRPr lang="en-US"/>
        </a:p>
      </dgm:t>
    </dgm:pt>
    <dgm:pt modelId="{C7A927AE-41AC-4DAA-A724-37438D4822A7}" type="sibTrans" cxnId="{8EC10150-53F2-473C-AF5D-35EA558DC66B}">
      <dgm:prSet/>
      <dgm:spPr/>
      <dgm:t>
        <a:bodyPr/>
        <a:lstStyle/>
        <a:p>
          <a:endParaRPr lang="en-US"/>
        </a:p>
      </dgm:t>
    </dgm:pt>
    <dgm:pt modelId="{EEDBF9C2-9EE8-4275-9597-452568C4666D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7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Ethical, wellbeing-focused place that supports cat adoption</a:t>
          </a:r>
          <a:endParaRPr lang="en-US" sz="170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gm:t>
    </dgm:pt>
    <dgm:pt modelId="{50B57E04-942E-4265-8677-1730A83B4C7C}" type="parTrans" cxnId="{5419454D-4AF1-4EC3-8AC8-603EEBF7690D}">
      <dgm:prSet/>
      <dgm:spPr/>
      <dgm:t>
        <a:bodyPr/>
        <a:lstStyle/>
        <a:p>
          <a:endParaRPr lang="en-US"/>
        </a:p>
      </dgm:t>
    </dgm:pt>
    <dgm:pt modelId="{0832BD94-0F8F-41C2-83B9-10AC30AA97DD}" type="sibTrans" cxnId="{5419454D-4AF1-4EC3-8AC8-603EEBF7690D}">
      <dgm:prSet/>
      <dgm:spPr/>
      <dgm:t>
        <a:bodyPr/>
        <a:lstStyle/>
        <a:p>
          <a:endParaRPr lang="en-US"/>
        </a:p>
      </dgm:t>
    </dgm:pt>
    <dgm:pt modelId="{4C6FEB07-0AD3-4788-A2FD-E7BF50F0F224}">
      <dgm:prSet custT="1"/>
      <dgm:spPr/>
      <dgm:t>
        <a:bodyPr/>
        <a:lstStyle/>
        <a:p>
          <a:pPr algn="l">
            <a:lnSpc>
              <a:spcPct val="90000"/>
            </a:lnSpc>
          </a:pPr>
          <a:r>
            <a:rPr lang="en-GB" sz="1800" b="1">
              <a:solidFill>
                <a:srgbClr val="F3B56C"/>
              </a:solidFill>
              <a:latin typeface="Calibri" panose="020F0502020204030204"/>
              <a:ea typeface="+mn-ea"/>
              <a:cs typeface="+mn-cs"/>
            </a:rPr>
            <a:t>Segmentation</a:t>
          </a:r>
          <a:endParaRPr lang="en-US" sz="1800">
            <a:solidFill>
              <a:srgbClr val="F3B56C"/>
            </a:solidFill>
            <a:latin typeface="Calibri" panose="020F0502020204030204"/>
            <a:ea typeface="+mn-ea"/>
            <a:cs typeface="+mn-cs"/>
          </a:endParaRPr>
        </a:p>
      </dgm:t>
    </dgm:pt>
    <dgm:pt modelId="{0B47EF12-C69E-4769-A254-7C22A072026D}" type="parTrans" cxnId="{D445CBF4-E5D4-4298-A58E-A2A2240CAE21}">
      <dgm:prSet/>
      <dgm:spPr/>
      <dgm:t>
        <a:bodyPr/>
        <a:lstStyle/>
        <a:p>
          <a:endParaRPr lang="en-US"/>
        </a:p>
      </dgm:t>
    </dgm:pt>
    <dgm:pt modelId="{67A9789F-8106-4A3B-8FC0-618B09FE67D6}" type="sibTrans" cxnId="{D445CBF4-E5D4-4298-A58E-A2A2240CAE21}">
      <dgm:prSet/>
      <dgm:spPr/>
      <dgm:t>
        <a:bodyPr/>
        <a:lstStyle/>
        <a:p>
          <a:endParaRPr lang="en-US"/>
        </a:p>
      </dgm:t>
    </dgm:pt>
    <dgm:pt modelId="{6ADC8467-E8C8-4C37-B3AF-9C1534493DAF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700" b="1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Demographic:</a:t>
          </a:r>
          <a:r>
            <a:rPr lang="en-GB" sz="17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 students, workers, families</a:t>
          </a:r>
          <a:endParaRPr lang="en-US" sz="170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gm:t>
    </dgm:pt>
    <dgm:pt modelId="{E17FD48D-4A3A-4150-9606-38FDCA3D69CB}" type="parTrans" cxnId="{6F99A34A-6920-4950-9E97-A3156C7A2181}">
      <dgm:prSet/>
      <dgm:spPr/>
      <dgm:t>
        <a:bodyPr/>
        <a:lstStyle/>
        <a:p>
          <a:endParaRPr lang="en-US"/>
        </a:p>
      </dgm:t>
    </dgm:pt>
    <dgm:pt modelId="{68C0D793-E5A4-429D-A79F-D32C18F6CF82}" type="sibTrans" cxnId="{6F99A34A-6920-4950-9E97-A3156C7A2181}">
      <dgm:prSet/>
      <dgm:spPr/>
      <dgm:t>
        <a:bodyPr/>
        <a:lstStyle/>
        <a:p>
          <a:endParaRPr lang="en-US"/>
        </a:p>
      </dgm:t>
    </dgm:pt>
    <dgm:pt modelId="{8A48A74B-B6E2-4960-950C-56E429E7173F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700" b="1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Geographic:</a:t>
          </a:r>
          <a:r>
            <a:rPr lang="en-GB" sz="17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 people living/working near the city centre</a:t>
          </a:r>
          <a:endParaRPr lang="en-US" sz="170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gm:t>
    </dgm:pt>
    <dgm:pt modelId="{741F44A4-3D3B-496C-A4EB-EAC564CCA6D1}" type="parTrans" cxnId="{9820645C-8798-4701-8C4B-47DCCE9D2B32}">
      <dgm:prSet/>
      <dgm:spPr/>
      <dgm:t>
        <a:bodyPr/>
        <a:lstStyle/>
        <a:p>
          <a:endParaRPr lang="en-US"/>
        </a:p>
      </dgm:t>
    </dgm:pt>
    <dgm:pt modelId="{DE7C45FA-DC5E-46E5-B65F-D95BEA49C538}" type="sibTrans" cxnId="{9820645C-8798-4701-8C4B-47DCCE9D2B32}">
      <dgm:prSet/>
      <dgm:spPr/>
      <dgm:t>
        <a:bodyPr/>
        <a:lstStyle/>
        <a:p>
          <a:endParaRPr lang="en-US"/>
        </a:p>
      </dgm:t>
    </dgm:pt>
    <dgm:pt modelId="{447F3188-9A8B-48B0-B88A-BA556673B390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700" b="1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Psychographic:</a:t>
          </a:r>
          <a:r>
            <a:rPr lang="en-GB" sz="17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 care about wellbeing, animals and unique experiences</a:t>
          </a:r>
          <a:endParaRPr lang="en-US" sz="170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gm:t>
    </dgm:pt>
    <dgm:pt modelId="{1F73752A-C0B0-4E30-AE0C-8F3762420D36}" type="parTrans" cxnId="{B2BD6FB2-1A35-413D-8E72-7BE98C8E37C6}">
      <dgm:prSet/>
      <dgm:spPr/>
      <dgm:t>
        <a:bodyPr/>
        <a:lstStyle/>
        <a:p>
          <a:endParaRPr lang="en-US"/>
        </a:p>
      </dgm:t>
    </dgm:pt>
    <dgm:pt modelId="{A64352EB-CFBF-48A6-80A3-E7FF21F92997}" type="sibTrans" cxnId="{B2BD6FB2-1A35-413D-8E72-7BE98C8E37C6}">
      <dgm:prSet/>
      <dgm:spPr/>
      <dgm:t>
        <a:bodyPr/>
        <a:lstStyle/>
        <a:p>
          <a:endParaRPr lang="en-US"/>
        </a:p>
      </dgm:t>
    </dgm:pt>
    <dgm:pt modelId="{F01A5726-C406-4B54-A2E4-B1363163E7E2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700" b="1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Behavioural:</a:t>
          </a:r>
          <a:r>
            <a:rPr lang="en-GB" sz="17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 willing to pay for experiences and share them on social media</a:t>
          </a:r>
          <a:endParaRPr lang="en-US" sz="170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gm:t>
    </dgm:pt>
    <dgm:pt modelId="{3F861A13-3ED0-44FD-96E3-49857F7BDD59}" type="parTrans" cxnId="{95770887-75E4-4CDB-BC1E-58B57FD40EF2}">
      <dgm:prSet/>
      <dgm:spPr/>
      <dgm:t>
        <a:bodyPr/>
        <a:lstStyle/>
        <a:p>
          <a:endParaRPr lang="en-US"/>
        </a:p>
      </dgm:t>
    </dgm:pt>
    <dgm:pt modelId="{39033E02-D402-4DCF-A3ED-5A4F6B4CD7F4}" type="sibTrans" cxnId="{95770887-75E4-4CDB-BC1E-58B57FD40EF2}">
      <dgm:prSet/>
      <dgm:spPr/>
      <dgm:t>
        <a:bodyPr/>
        <a:lstStyle/>
        <a:p>
          <a:endParaRPr lang="en-US"/>
        </a:p>
      </dgm:t>
    </dgm:pt>
    <dgm:pt modelId="{4F28FD9D-18AC-414A-AF9E-1F4D2CD97231}" type="pres">
      <dgm:prSet presAssocID="{A1B3E602-045B-4B79-9D23-6DADEC704EE2}" presName="linear" presStyleCnt="0">
        <dgm:presLayoutVars>
          <dgm:animLvl val="lvl"/>
          <dgm:resizeHandles val="exact"/>
        </dgm:presLayoutVars>
      </dgm:prSet>
      <dgm:spPr/>
    </dgm:pt>
    <dgm:pt modelId="{83D86C2A-5F38-4F79-A32F-9DBBB91848F8}" type="pres">
      <dgm:prSet presAssocID="{06F767CC-E9AA-4E16-BCE7-CECF221C713B}" presName="parentText" presStyleLbl="node1" presStyleIdx="0" presStyleCnt="13">
        <dgm:presLayoutVars>
          <dgm:chMax val="0"/>
          <dgm:bulletEnabled val="1"/>
        </dgm:presLayoutVars>
      </dgm:prSet>
      <dgm:spPr/>
    </dgm:pt>
    <dgm:pt modelId="{5045B2DA-FA3B-4B55-9ACA-DF619300DB23}" type="pres">
      <dgm:prSet presAssocID="{8C99C643-7265-40EB-9926-ACEB38E10C0E}" presName="spacer" presStyleCnt="0"/>
      <dgm:spPr/>
    </dgm:pt>
    <dgm:pt modelId="{663ED334-590A-407B-A06A-8810925C300A}" type="pres">
      <dgm:prSet presAssocID="{658242D4-E68F-4C5D-A54D-93402C0E4E74}" presName="parentText" presStyleLbl="node1" presStyleIdx="1" presStyleCnt="13">
        <dgm:presLayoutVars>
          <dgm:chMax val="0"/>
          <dgm:bulletEnabled val="1"/>
        </dgm:presLayoutVars>
      </dgm:prSet>
      <dgm:spPr/>
    </dgm:pt>
    <dgm:pt modelId="{6246DD7E-74A1-4722-A496-5FAEFDF65CD2}" type="pres">
      <dgm:prSet presAssocID="{B31E4729-6751-44A5-AD13-D758BCD64268}" presName="spacer" presStyleCnt="0"/>
      <dgm:spPr/>
    </dgm:pt>
    <dgm:pt modelId="{2A28E9F8-4505-4A0D-B68E-5F90BB20988C}" type="pres">
      <dgm:prSet presAssocID="{4FB54F17-6807-4FAE-8F1A-2D41AD5CAFF7}" presName="parentText" presStyleLbl="node1" presStyleIdx="2" presStyleCnt="13">
        <dgm:presLayoutVars>
          <dgm:chMax val="0"/>
          <dgm:bulletEnabled val="1"/>
        </dgm:presLayoutVars>
      </dgm:prSet>
      <dgm:spPr/>
    </dgm:pt>
    <dgm:pt modelId="{DE6BE163-415B-4D95-BCFB-D3865F574359}" type="pres">
      <dgm:prSet presAssocID="{E7FE38AD-CD5A-4C33-A1D1-3AA963F3C6D0}" presName="spacer" presStyleCnt="0"/>
      <dgm:spPr/>
    </dgm:pt>
    <dgm:pt modelId="{6FBB1364-6C88-4946-A47B-0197649CBDDE}" type="pres">
      <dgm:prSet presAssocID="{72FBF5F0-E39E-405C-8BB6-9069743938B5}" presName="parentText" presStyleLbl="node1" presStyleIdx="3" presStyleCnt="13">
        <dgm:presLayoutVars>
          <dgm:chMax val="0"/>
          <dgm:bulletEnabled val="1"/>
        </dgm:presLayoutVars>
      </dgm:prSet>
      <dgm:spPr/>
    </dgm:pt>
    <dgm:pt modelId="{E9BB11E2-6531-4C5D-B198-BB9DBFC456DA}" type="pres">
      <dgm:prSet presAssocID="{C0B26492-7369-44D4-9A68-9E3028E0F1F2}" presName="spacer" presStyleCnt="0"/>
      <dgm:spPr/>
    </dgm:pt>
    <dgm:pt modelId="{DA880045-2C76-4E80-960C-35A353CBE627}" type="pres">
      <dgm:prSet presAssocID="{16201703-7AB9-4D2C-887C-3FDA6369B875}" presName="parentText" presStyleLbl="node1" presStyleIdx="4" presStyleCnt="13">
        <dgm:presLayoutVars>
          <dgm:chMax val="0"/>
          <dgm:bulletEnabled val="1"/>
        </dgm:presLayoutVars>
      </dgm:prSet>
      <dgm:spPr/>
    </dgm:pt>
    <dgm:pt modelId="{550C8D39-94B1-4774-BF2C-CE5AEF36A1A1}" type="pres">
      <dgm:prSet presAssocID="{76DBB0B0-57CB-4224-8BB1-C8B88C49100A}" presName="spacer" presStyleCnt="0"/>
      <dgm:spPr/>
    </dgm:pt>
    <dgm:pt modelId="{947FDC95-5C83-4B85-9482-F837EE24EC3F}" type="pres">
      <dgm:prSet presAssocID="{5540926E-B6C2-4BAC-96DF-6F380AE2178D}" presName="parentText" presStyleLbl="node1" presStyleIdx="5" presStyleCnt="13">
        <dgm:presLayoutVars>
          <dgm:chMax val="0"/>
          <dgm:bulletEnabled val="1"/>
        </dgm:presLayoutVars>
      </dgm:prSet>
      <dgm:spPr/>
    </dgm:pt>
    <dgm:pt modelId="{AFCB5CB0-6F63-4B87-8E75-136B7D2B933F}" type="pres">
      <dgm:prSet presAssocID="{56A82CDD-1CD5-4024-A057-0969E037A301}" presName="spacer" presStyleCnt="0"/>
      <dgm:spPr/>
    </dgm:pt>
    <dgm:pt modelId="{82304029-14A7-4CDF-833D-639E9184A119}" type="pres">
      <dgm:prSet presAssocID="{F3267834-9A96-418F-97D2-448850EE88E0}" presName="parentText" presStyleLbl="node1" presStyleIdx="6" presStyleCnt="13">
        <dgm:presLayoutVars>
          <dgm:chMax val="0"/>
          <dgm:bulletEnabled val="1"/>
        </dgm:presLayoutVars>
      </dgm:prSet>
      <dgm:spPr/>
    </dgm:pt>
    <dgm:pt modelId="{20D7F5A0-B429-44E0-A29B-0C472B1A21B2}" type="pres">
      <dgm:prSet presAssocID="{C7A927AE-41AC-4DAA-A724-37438D4822A7}" presName="spacer" presStyleCnt="0"/>
      <dgm:spPr/>
    </dgm:pt>
    <dgm:pt modelId="{0267721C-5996-49AE-A5EE-D0F0CAA4444C}" type="pres">
      <dgm:prSet presAssocID="{EEDBF9C2-9EE8-4275-9597-452568C4666D}" presName="parentText" presStyleLbl="node1" presStyleIdx="7" presStyleCnt="13">
        <dgm:presLayoutVars>
          <dgm:chMax val="0"/>
          <dgm:bulletEnabled val="1"/>
        </dgm:presLayoutVars>
      </dgm:prSet>
      <dgm:spPr/>
    </dgm:pt>
    <dgm:pt modelId="{953B4139-420A-4718-A31A-6DDC0F10661D}" type="pres">
      <dgm:prSet presAssocID="{0832BD94-0F8F-41C2-83B9-10AC30AA97DD}" presName="spacer" presStyleCnt="0"/>
      <dgm:spPr/>
    </dgm:pt>
    <dgm:pt modelId="{D5830ECA-14E6-4E74-972B-A3612ABF2E62}" type="pres">
      <dgm:prSet presAssocID="{4C6FEB07-0AD3-4788-A2FD-E7BF50F0F224}" presName="parentText" presStyleLbl="node1" presStyleIdx="8" presStyleCnt="13">
        <dgm:presLayoutVars>
          <dgm:chMax val="0"/>
          <dgm:bulletEnabled val="1"/>
        </dgm:presLayoutVars>
      </dgm:prSet>
      <dgm:spPr/>
    </dgm:pt>
    <dgm:pt modelId="{F297614E-2BF1-4574-90D7-C61EB9E68A3E}" type="pres">
      <dgm:prSet presAssocID="{67A9789F-8106-4A3B-8FC0-618B09FE67D6}" presName="spacer" presStyleCnt="0"/>
      <dgm:spPr/>
    </dgm:pt>
    <dgm:pt modelId="{FA591F6B-D052-43A2-8A83-274511AEB0A5}" type="pres">
      <dgm:prSet presAssocID="{6ADC8467-E8C8-4C37-B3AF-9C1534493DAF}" presName="parentText" presStyleLbl="node1" presStyleIdx="9" presStyleCnt="13">
        <dgm:presLayoutVars>
          <dgm:chMax val="0"/>
          <dgm:bulletEnabled val="1"/>
        </dgm:presLayoutVars>
      </dgm:prSet>
      <dgm:spPr/>
    </dgm:pt>
    <dgm:pt modelId="{499A874C-E0F3-4148-91B2-2E34071E710B}" type="pres">
      <dgm:prSet presAssocID="{68C0D793-E5A4-429D-A79F-D32C18F6CF82}" presName="spacer" presStyleCnt="0"/>
      <dgm:spPr/>
    </dgm:pt>
    <dgm:pt modelId="{CEB8E823-4830-4C24-B127-E04E2AEB5B91}" type="pres">
      <dgm:prSet presAssocID="{8A48A74B-B6E2-4960-950C-56E429E7173F}" presName="parentText" presStyleLbl="node1" presStyleIdx="10" presStyleCnt="13">
        <dgm:presLayoutVars>
          <dgm:chMax val="0"/>
          <dgm:bulletEnabled val="1"/>
        </dgm:presLayoutVars>
      </dgm:prSet>
      <dgm:spPr/>
    </dgm:pt>
    <dgm:pt modelId="{70A69CFF-F025-4CAF-8100-057195FA6522}" type="pres">
      <dgm:prSet presAssocID="{DE7C45FA-DC5E-46E5-B65F-D95BEA49C538}" presName="spacer" presStyleCnt="0"/>
      <dgm:spPr/>
    </dgm:pt>
    <dgm:pt modelId="{2D1E9FBF-379E-4D88-8EE7-64FD349D80AE}" type="pres">
      <dgm:prSet presAssocID="{447F3188-9A8B-48B0-B88A-BA556673B390}" presName="parentText" presStyleLbl="node1" presStyleIdx="11" presStyleCnt="13">
        <dgm:presLayoutVars>
          <dgm:chMax val="0"/>
          <dgm:bulletEnabled val="1"/>
        </dgm:presLayoutVars>
      </dgm:prSet>
      <dgm:spPr/>
    </dgm:pt>
    <dgm:pt modelId="{F93C854C-28F3-4249-876A-D604CAEE56CF}" type="pres">
      <dgm:prSet presAssocID="{A64352EB-CFBF-48A6-80A3-E7FF21F92997}" presName="spacer" presStyleCnt="0"/>
      <dgm:spPr/>
    </dgm:pt>
    <dgm:pt modelId="{5EB1D0CB-239B-46B1-8833-255D6834DB96}" type="pres">
      <dgm:prSet presAssocID="{F01A5726-C406-4B54-A2E4-B1363163E7E2}" presName="parentText" presStyleLbl="node1" presStyleIdx="12" presStyleCnt="13">
        <dgm:presLayoutVars>
          <dgm:chMax val="0"/>
          <dgm:bulletEnabled val="1"/>
        </dgm:presLayoutVars>
      </dgm:prSet>
      <dgm:spPr/>
    </dgm:pt>
  </dgm:ptLst>
  <dgm:cxnLst>
    <dgm:cxn modelId="{3C116A19-8801-4D1D-B451-FFC014218E6C}" type="presOf" srcId="{06F767CC-E9AA-4E16-BCE7-CECF221C713B}" destId="{83D86C2A-5F38-4F79-A32F-9DBBB91848F8}" srcOrd="0" destOrd="0" presId="urn:microsoft.com/office/officeart/2005/8/layout/vList2"/>
    <dgm:cxn modelId="{738BDA31-733F-494A-9BE1-52EF73ABDD14}" type="presOf" srcId="{F3267834-9A96-418F-97D2-448850EE88E0}" destId="{82304029-14A7-4CDF-833D-639E9184A119}" srcOrd="0" destOrd="0" presId="urn:microsoft.com/office/officeart/2005/8/layout/vList2"/>
    <dgm:cxn modelId="{1741E731-F0A7-48EF-BD94-D24EC5FAD726}" type="presOf" srcId="{447F3188-9A8B-48B0-B88A-BA556673B390}" destId="{2D1E9FBF-379E-4D88-8EE7-64FD349D80AE}" srcOrd="0" destOrd="0" presId="urn:microsoft.com/office/officeart/2005/8/layout/vList2"/>
    <dgm:cxn modelId="{11E99234-29F7-47FE-B3A1-3E721FE24B6B}" srcId="{A1B3E602-045B-4B79-9D23-6DADEC704EE2}" destId="{16201703-7AB9-4D2C-887C-3FDA6369B875}" srcOrd="4" destOrd="0" parTransId="{2A3C5FF2-FA0E-4A09-9EF6-FA5E9963D931}" sibTransId="{76DBB0B0-57CB-4224-8BB1-C8B88C49100A}"/>
    <dgm:cxn modelId="{326AD436-58F5-48D2-875A-92EDFB22DF40}" type="presOf" srcId="{4C6FEB07-0AD3-4788-A2FD-E7BF50F0F224}" destId="{D5830ECA-14E6-4E74-972B-A3612ABF2E62}" srcOrd="0" destOrd="0" presId="urn:microsoft.com/office/officeart/2005/8/layout/vList2"/>
    <dgm:cxn modelId="{9820645C-8798-4701-8C4B-47DCCE9D2B32}" srcId="{A1B3E602-045B-4B79-9D23-6DADEC704EE2}" destId="{8A48A74B-B6E2-4960-950C-56E429E7173F}" srcOrd="10" destOrd="0" parTransId="{741F44A4-3D3B-496C-A4EB-EAC564CCA6D1}" sibTransId="{DE7C45FA-DC5E-46E5-B65F-D95BEA49C538}"/>
    <dgm:cxn modelId="{221D7A68-4D9B-4F99-8629-5241A8CB0A3B}" type="presOf" srcId="{A1B3E602-045B-4B79-9D23-6DADEC704EE2}" destId="{4F28FD9D-18AC-414A-AF9E-1F4D2CD97231}" srcOrd="0" destOrd="0" presId="urn:microsoft.com/office/officeart/2005/8/layout/vList2"/>
    <dgm:cxn modelId="{6F99A34A-6920-4950-9E97-A3156C7A2181}" srcId="{A1B3E602-045B-4B79-9D23-6DADEC704EE2}" destId="{6ADC8467-E8C8-4C37-B3AF-9C1534493DAF}" srcOrd="9" destOrd="0" parTransId="{E17FD48D-4A3A-4150-9606-38FDCA3D69CB}" sibTransId="{68C0D793-E5A4-429D-A79F-D32C18F6CF82}"/>
    <dgm:cxn modelId="{5419454D-4AF1-4EC3-8AC8-603EEBF7690D}" srcId="{A1B3E602-045B-4B79-9D23-6DADEC704EE2}" destId="{EEDBF9C2-9EE8-4275-9597-452568C4666D}" srcOrd="7" destOrd="0" parTransId="{50B57E04-942E-4265-8677-1730A83B4C7C}" sibTransId="{0832BD94-0F8F-41C2-83B9-10AC30AA97DD}"/>
    <dgm:cxn modelId="{0990274F-C124-4A9B-810A-1F8D9EA17B6A}" type="presOf" srcId="{6ADC8467-E8C8-4C37-B3AF-9C1534493DAF}" destId="{FA591F6B-D052-43A2-8A83-274511AEB0A5}" srcOrd="0" destOrd="0" presId="urn:microsoft.com/office/officeart/2005/8/layout/vList2"/>
    <dgm:cxn modelId="{BAE49B4F-A15E-429A-B58B-DD7BCBEEB9E5}" srcId="{A1B3E602-045B-4B79-9D23-6DADEC704EE2}" destId="{4FB54F17-6807-4FAE-8F1A-2D41AD5CAFF7}" srcOrd="2" destOrd="0" parTransId="{EBA15651-04A4-45A3-9C07-F04AEFB7BBF4}" sibTransId="{E7FE38AD-CD5A-4C33-A1D1-3AA963F3C6D0}"/>
    <dgm:cxn modelId="{77DD9C4F-BA2C-449B-980F-2B80E1869401}" type="presOf" srcId="{72FBF5F0-E39E-405C-8BB6-9069743938B5}" destId="{6FBB1364-6C88-4946-A47B-0197649CBDDE}" srcOrd="0" destOrd="0" presId="urn:microsoft.com/office/officeart/2005/8/layout/vList2"/>
    <dgm:cxn modelId="{8EC10150-53F2-473C-AF5D-35EA558DC66B}" srcId="{A1B3E602-045B-4B79-9D23-6DADEC704EE2}" destId="{F3267834-9A96-418F-97D2-448850EE88E0}" srcOrd="6" destOrd="0" parTransId="{9C0883E1-BE4A-4AC9-9202-8F7B4E7027F0}" sibTransId="{C7A927AE-41AC-4DAA-A724-37438D4822A7}"/>
    <dgm:cxn modelId="{48713450-95E5-4110-B375-93E3FAD5C48D}" srcId="{A1B3E602-045B-4B79-9D23-6DADEC704EE2}" destId="{06F767CC-E9AA-4E16-BCE7-CECF221C713B}" srcOrd="0" destOrd="0" parTransId="{51FF0CA5-FFD5-4BC3-B0A9-5D60B0DF80A0}" sibTransId="{8C99C643-7265-40EB-9926-ACEB38E10C0E}"/>
    <dgm:cxn modelId="{95770887-75E4-4CDB-BC1E-58B57FD40EF2}" srcId="{A1B3E602-045B-4B79-9D23-6DADEC704EE2}" destId="{F01A5726-C406-4B54-A2E4-B1363163E7E2}" srcOrd="12" destOrd="0" parTransId="{3F861A13-3ED0-44FD-96E3-49857F7BDD59}" sibTransId="{39033E02-D402-4DCF-A3ED-5A4F6B4CD7F4}"/>
    <dgm:cxn modelId="{9BD2FD87-AD97-4732-A303-D4BF5034D1EF}" srcId="{A1B3E602-045B-4B79-9D23-6DADEC704EE2}" destId="{72FBF5F0-E39E-405C-8BB6-9069743938B5}" srcOrd="3" destOrd="0" parTransId="{79554BBE-EF62-41E8-B39A-7F8B06427F2B}" sibTransId="{C0B26492-7369-44D4-9A68-9E3028E0F1F2}"/>
    <dgm:cxn modelId="{C44BCD8B-121B-451C-B3F7-F9885253ABC1}" type="presOf" srcId="{EEDBF9C2-9EE8-4275-9597-452568C4666D}" destId="{0267721C-5996-49AE-A5EE-D0F0CAA4444C}" srcOrd="0" destOrd="0" presId="urn:microsoft.com/office/officeart/2005/8/layout/vList2"/>
    <dgm:cxn modelId="{B2BD6FB2-1A35-413D-8E72-7BE98C8E37C6}" srcId="{A1B3E602-045B-4B79-9D23-6DADEC704EE2}" destId="{447F3188-9A8B-48B0-B88A-BA556673B390}" srcOrd="11" destOrd="0" parTransId="{1F73752A-C0B0-4E30-AE0C-8F3762420D36}" sibTransId="{A64352EB-CFBF-48A6-80A3-E7FF21F92997}"/>
    <dgm:cxn modelId="{4F938CB7-85B1-4620-B665-428B97B9728E}" type="presOf" srcId="{4FB54F17-6807-4FAE-8F1A-2D41AD5CAFF7}" destId="{2A28E9F8-4505-4A0D-B68E-5F90BB20988C}" srcOrd="0" destOrd="0" presId="urn:microsoft.com/office/officeart/2005/8/layout/vList2"/>
    <dgm:cxn modelId="{3D0752C7-2CB1-42AC-8CEE-429B06FEAD4D}" srcId="{A1B3E602-045B-4B79-9D23-6DADEC704EE2}" destId="{658242D4-E68F-4C5D-A54D-93402C0E4E74}" srcOrd="1" destOrd="0" parTransId="{4C085B12-A6CB-4A0F-8520-0CD47C5C073C}" sibTransId="{B31E4729-6751-44A5-AD13-D758BCD64268}"/>
    <dgm:cxn modelId="{2D0532CD-1FBD-4618-891D-1C5480FEA11E}" type="presOf" srcId="{F01A5726-C406-4B54-A2E4-B1363163E7E2}" destId="{5EB1D0CB-239B-46B1-8833-255D6834DB96}" srcOrd="0" destOrd="0" presId="urn:microsoft.com/office/officeart/2005/8/layout/vList2"/>
    <dgm:cxn modelId="{AE99CCDB-8A71-4718-8F4F-866212381063}" type="presOf" srcId="{16201703-7AB9-4D2C-887C-3FDA6369B875}" destId="{DA880045-2C76-4E80-960C-35A353CBE627}" srcOrd="0" destOrd="0" presId="urn:microsoft.com/office/officeart/2005/8/layout/vList2"/>
    <dgm:cxn modelId="{8E85DEDC-B088-438F-BC15-AB65536C68A6}" type="presOf" srcId="{658242D4-E68F-4C5D-A54D-93402C0E4E74}" destId="{663ED334-590A-407B-A06A-8810925C300A}" srcOrd="0" destOrd="0" presId="urn:microsoft.com/office/officeart/2005/8/layout/vList2"/>
    <dgm:cxn modelId="{A8100FDF-4693-4F57-983D-094B74352895}" type="presOf" srcId="{5540926E-B6C2-4BAC-96DF-6F380AE2178D}" destId="{947FDC95-5C83-4B85-9482-F837EE24EC3F}" srcOrd="0" destOrd="0" presId="urn:microsoft.com/office/officeart/2005/8/layout/vList2"/>
    <dgm:cxn modelId="{F2A70BEB-A439-4E7F-8E4A-9109FFA20CD3}" srcId="{A1B3E602-045B-4B79-9D23-6DADEC704EE2}" destId="{5540926E-B6C2-4BAC-96DF-6F380AE2178D}" srcOrd="5" destOrd="0" parTransId="{983B6688-4086-4408-9EB6-010335D827DB}" sibTransId="{56A82CDD-1CD5-4024-A057-0969E037A301}"/>
    <dgm:cxn modelId="{3FFA98F1-9C1D-451A-BAA4-0E00BFB99255}" type="presOf" srcId="{8A48A74B-B6E2-4960-950C-56E429E7173F}" destId="{CEB8E823-4830-4C24-B127-E04E2AEB5B91}" srcOrd="0" destOrd="0" presId="urn:microsoft.com/office/officeart/2005/8/layout/vList2"/>
    <dgm:cxn modelId="{D445CBF4-E5D4-4298-A58E-A2A2240CAE21}" srcId="{A1B3E602-045B-4B79-9D23-6DADEC704EE2}" destId="{4C6FEB07-0AD3-4788-A2FD-E7BF50F0F224}" srcOrd="8" destOrd="0" parTransId="{0B47EF12-C69E-4769-A254-7C22A072026D}" sibTransId="{67A9789F-8106-4A3B-8FC0-618B09FE67D6}"/>
    <dgm:cxn modelId="{DF853751-3811-45ED-845D-5E419D25AEC3}" type="presParOf" srcId="{4F28FD9D-18AC-414A-AF9E-1F4D2CD97231}" destId="{83D86C2A-5F38-4F79-A32F-9DBBB91848F8}" srcOrd="0" destOrd="0" presId="urn:microsoft.com/office/officeart/2005/8/layout/vList2"/>
    <dgm:cxn modelId="{84E37370-C028-46EA-B0CA-3C174CF41FE3}" type="presParOf" srcId="{4F28FD9D-18AC-414A-AF9E-1F4D2CD97231}" destId="{5045B2DA-FA3B-4B55-9ACA-DF619300DB23}" srcOrd="1" destOrd="0" presId="urn:microsoft.com/office/officeart/2005/8/layout/vList2"/>
    <dgm:cxn modelId="{84DBDE24-8D27-4EC8-83DB-3392BA33D4A2}" type="presParOf" srcId="{4F28FD9D-18AC-414A-AF9E-1F4D2CD97231}" destId="{663ED334-590A-407B-A06A-8810925C300A}" srcOrd="2" destOrd="0" presId="urn:microsoft.com/office/officeart/2005/8/layout/vList2"/>
    <dgm:cxn modelId="{3FD51094-DF7E-45D5-A1FA-DA243D0C1FB5}" type="presParOf" srcId="{4F28FD9D-18AC-414A-AF9E-1F4D2CD97231}" destId="{6246DD7E-74A1-4722-A496-5FAEFDF65CD2}" srcOrd="3" destOrd="0" presId="urn:microsoft.com/office/officeart/2005/8/layout/vList2"/>
    <dgm:cxn modelId="{AB9F0338-080D-4357-91DA-35BFAF9E07A7}" type="presParOf" srcId="{4F28FD9D-18AC-414A-AF9E-1F4D2CD97231}" destId="{2A28E9F8-4505-4A0D-B68E-5F90BB20988C}" srcOrd="4" destOrd="0" presId="urn:microsoft.com/office/officeart/2005/8/layout/vList2"/>
    <dgm:cxn modelId="{7711D9B1-B8D3-47C2-A314-5056C8AE27B7}" type="presParOf" srcId="{4F28FD9D-18AC-414A-AF9E-1F4D2CD97231}" destId="{DE6BE163-415B-4D95-BCFB-D3865F574359}" srcOrd="5" destOrd="0" presId="urn:microsoft.com/office/officeart/2005/8/layout/vList2"/>
    <dgm:cxn modelId="{73D24D59-F32D-4515-A7D5-7A5B560750D0}" type="presParOf" srcId="{4F28FD9D-18AC-414A-AF9E-1F4D2CD97231}" destId="{6FBB1364-6C88-4946-A47B-0197649CBDDE}" srcOrd="6" destOrd="0" presId="urn:microsoft.com/office/officeart/2005/8/layout/vList2"/>
    <dgm:cxn modelId="{5FCA338A-36E1-4988-B562-BA715149A65B}" type="presParOf" srcId="{4F28FD9D-18AC-414A-AF9E-1F4D2CD97231}" destId="{E9BB11E2-6531-4C5D-B198-BB9DBFC456DA}" srcOrd="7" destOrd="0" presId="urn:microsoft.com/office/officeart/2005/8/layout/vList2"/>
    <dgm:cxn modelId="{5841A722-EB45-410B-AF60-7C396C2B9717}" type="presParOf" srcId="{4F28FD9D-18AC-414A-AF9E-1F4D2CD97231}" destId="{DA880045-2C76-4E80-960C-35A353CBE627}" srcOrd="8" destOrd="0" presId="urn:microsoft.com/office/officeart/2005/8/layout/vList2"/>
    <dgm:cxn modelId="{BE666F93-C82C-4FB2-A1F6-26206705E975}" type="presParOf" srcId="{4F28FD9D-18AC-414A-AF9E-1F4D2CD97231}" destId="{550C8D39-94B1-4774-BF2C-CE5AEF36A1A1}" srcOrd="9" destOrd="0" presId="urn:microsoft.com/office/officeart/2005/8/layout/vList2"/>
    <dgm:cxn modelId="{B544CBA3-C690-4C2B-8009-748D176A849B}" type="presParOf" srcId="{4F28FD9D-18AC-414A-AF9E-1F4D2CD97231}" destId="{947FDC95-5C83-4B85-9482-F837EE24EC3F}" srcOrd="10" destOrd="0" presId="urn:microsoft.com/office/officeart/2005/8/layout/vList2"/>
    <dgm:cxn modelId="{4334793D-DABA-4206-94EF-5301C7301803}" type="presParOf" srcId="{4F28FD9D-18AC-414A-AF9E-1F4D2CD97231}" destId="{AFCB5CB0-6F63-4B87-8E75-136B7D2B933F}" srcOrd="11" destOrd="0" presId="urn:microsoft.com/office/officeart/2005/8/layout/vList2"/>
    <dgm:cxn modelId="{EE7D9473-F8E7-4F6E-A347-FA2F3F76F8B1}" type="presParOf" srcId="{4F28FD9D-18AC-414A-AF9E-1F4D2CD97231}" destId="{82304029-14A7-4CDF-833D-639E9184A119}" srcOrd="12" destOrd="0" presId="urn:microsoft.com/office/officeart/2005/8/layout/vList2"/>
    <dgm:cxn modelId="{6985F0A9-EF88-4D0F-B43B-0FDAB166B06F}" type="presParOf" srcId="{4F28FD9D-18AC-414A-AF9E-1F4D2CD97231}" destId="{20D7F5A0-B429-44E0-A29B-0C472B1A21B2}" srcOrd="13" destOrd="0" presId="urn:microsoft.com/office/officeart/2005/8/layout/vList2"/>
    <dgm:cxn modelId="{E07BD14C-C233-44BE-9878-0B1B227177FD}" type="presParOf" srcId="{4F28FD9D-18AC-414A-AF9E-1F4D2CD97231}" destId="{0267721C-5996-49AE-A5EE-D0F0CAA4444C}" srcOrd="14" destOrd="0" presId="urn:microsoft.com/office/officeart/2005/8/layout/vList2"/>
    <dgm:cxn modelId="{C8628C22-9ED3-4287-AEE2-CE43CA5FCA68}" type="presParOf" srcId="{4F28FD9D-18AC-414A-AF9E-1F4D2CD97231}" destId="{953B4139-420A-4718-A31A-6DDC0F10661D}" srcOrd="15" destOrd="0" presId="urn:microsoft.com/office/officeart/2005/8/layout/vList2"/>
    <dgm:cxn modelId="{798A64FA-CE55-408C-9037-191742DE0BA9}" type="presParOf" srcId="{4F28FD9D-18AC-414A-AF9E-1F4D2CD97231}" destId="{D5830ECA-14E6-4E74-972B-A3612ABF2E62}" srcOrd="16" destOrd="0" presId="urn:microsoft.com/office/officeart/2005/8/layout/vList2"/>
    <dgm:cxn modelId="{12080FE5-3671-4DD6-A8DA-CA002798F7F9}" type="presParOf" srcId="{4F28FD9D-18AC-414A-AF9E-1F4D2CD97231}" destId="{F297614E-2BF1-4574-90D7-C61EB9E68A3E}" srcOrd="17" destOrd="0" presId="urn:microsoft.com/office/officeart/2005/8/layout/vList2"/>
    <dgm:cxn modelId="{9D804FA1-66B2-4FE3-BA3A-B52B4700EB8A}" type="presParOf" srcId="{4F28FD9D-18AC-414A-AF9E-1F4D2CD97231}" destId="{FA591F6B-D052-43A2-8A83-274511AEB0A5}" srcOrd="18" destOrd="0" presId="urn:microsoft.com/office/officeart/2005/8/layout/vList2"/>
    <dgm:cxn modelId="{0F1F3818-A874-4AE3-A39A-BD4E2EA1A30B}" type="presParOf" srcId="{4F28FD9D-18AC-414A-AF9E-1F4D2CD97231}" destId="{499A874C-E0F3-4148-91B2-2E34071E710B}" srcOrd="19" destOrd="0" presId="urn:microsoft.com/office/officeart/2005/8/layout/vList2"/>
    <dgm:cxn modelId="{7218FF6D-3659-40C1-BBDD-F3B535A65AD6}" type="presParOf" srcId="{4F28FD9D-18AC-414A-AF9E-1F4D2CD97231}" destId="{CEB8E823-4830-4C24-B127-E04E2AEB5B91}" srcOrd="20" destOrd="0" presId="urn:microsoft.com/office/officeart/2005/8/layout/vList2"/>
    <dgm:cxn modelId="{C86A1FCA-99B4-4649-AC53-603DE286F621}" type="presParOf" srcId="{4F28FD9D-18AC-414A-AF9E-1F4D2CD97231}" destId="{70A69CFF-F025-4CAF-8100-057195FA6522}" srcOrd="21" destOrd="0" presId="urn:microsoft.com/office/officeart/2005/8/layout/vList2"/>
    <dgm:cxn modelId="{D2073A3E-6357-440B-A13F-08DC363F92E7}" type="presParOf" srcId="{4F28FD9D-18AC-414A-AF9E-1F4D2CD97231}" destId="{2D1E9FBF-379E-4D88-8EE7-64FD349D80AE}" srcOrd="22" destOrd="0" presId="urn:microsoft.com/office/officeart/2005/8/layout/vList2"/>
    <dgm:cxn modelId="{3FC5841F-1BB9-4E31-B29F-929CBBD0C2A9}" type="presParOf" srcId="{4F28FD9D-18AC-414A-AF9E-1F4D2CD97231}" destId="{F93C854C-28F3-4249-876A-D604CAEE56CF}" srcOrd="23" destOrd="0" presId="urn:microsoft.com/office/officeart/2005/8/layout/vList2"/>
    <dgm:cxn modelId="{188DC5DE-B827-4099-B1FD-71800A4FFF7D}" type="presParOf" srcId="{4F28FD9D-18AC-414A-AF9E-1F4D2CD97231}" destId="{5EB1D0CB-239B-46B1-8833-255D6834DB96}" srcOrd="2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53B813F-AB1B-4216-982F-52CAB1AB29E4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CC2EB91-E1B7-4292-8D33-3A49CD57FADF}">
      <dgm:prSet/>
      <dgm:spPr/>
      <dgm:t>
        <a:bodyPr/>
        <a:lstStyle/>
        <a:p>
          <a:pPr>
            <a:defRPr b="1"/>
          </a:pPr>
          <a:r>
            <a:rPr lang="en-GB" b="1"/>
            <a:t>Social media marketing</a:t>
          </a:r>
          <a:endParaRPr lang="en-US"/>
        </a:p>
      </dgm:t>
    </dgm:pt>
    <dgm:pt modelId="{06CBBEBC-8939-4FDB-A47D-C7489B221C9E}" type="parTrans" cxnId="{7D86C5DC-835B-4B3B-A05B-53937BABDD9F}">
      <dgm:prSet/>
      <dgm:spPr/>
      <dgm:t>
        <a:bodyPr/>
        <a:lstStyle/>
        <a:p>
          <a:endParaRPr lang="en-US"/>
        </a:p>
      </dgm:t>
    </dgm:pt>
    <dgm:pt modelId="{67C6B19E-1D0D-412D-9EB9-21C494FE97F8}" type="sibTrans" cxnId="{7D86C5DC-835B-4B3B-A05B-53937BABDD9F}">
      <dgm:prSet/>
      <dgm:spPr/>
      <dgm:t>
        <a:bodyPr/>
        <a:lstStyle/>
        <a:p>
          <a:endParaRPr lang="en-US"/>
        </a:p>
      </dgm:t>
    </dgm:pt>
    <dgm:pt modelId="{186888EE-B785-47CB-9EF9-D28C8A48F704}">
      <dgm:prSet/>
      <dgm:spPr/>
      <dgm:t>
        <a:bodyPr/>
        <a:lstStyle/>
        <a:p>
          <a:r>
            <a:rPr lang="en-GB"/>
            <a:t>Regular posts and stories on Instagram, TikTok and Facebook</a:t>
          </a:r>
          <a:endParaRPr lang="en-US"/>
        </a:p>
      </dgm:t>
    </dgm:pt>
    <dgm:pt modelId="{34473736-7399-4138-A927-87CC38771AB1}" type="parTrans" cxnId="{645F8556-50FC-412B-970D-BCF54FF08726}">
      <dgm:prSet/>
      <dgm:spPr/>
      <dgm:t>
        <a:bodyPr/>
        <a:lstStyle/>
        <a:p>
          <a:endParaRPr lang="en-US"/>
        </a:p>
      </dgm:t>
    </dgm:pt>
    <dgm:pt modelId="{975E7285-5746-4844-9A95-7187F3F16574}" type="sibTrans" cxnId="{645F8556-50FC-412B-970D-BCF54FF08726}">
      <dgm:prSet/>
      <dgm:spPr/>
      <dgm:t>
        <a:bodyPr/>
        <a:lstStyle/>
        <a:p>
          <a:endParaRPr lang="en-US"/>
        </a:p>
      </dgm:t>
    </dgm:pt>
    <dgm:pt modelId="{873C6D5C-545E-4E5B-80A6-43E97FADEFC4}">
      <dgm:prSet/>
      <dgm:spPr/>
      <dgm:t>
        <a:bodyPr/>
        <a:lstStyle/>
        <a:p>
          <a:r>
            <a:rPr lang="en-GB"/>
            <a:t>Photos and videos of the cats, events and adoptions</a:t>
          </a:r>
          <a:endParaRPr lang="en-US"/>
        </a:p>
      </dgm:t>
    </dgm:pt>
    <dgm:pt modelId="{4EDF6BBD-75C4-436C-A0D6-BCB858F69414}" type="parTrans" cxnId="{B74F0D82-7224-40DC-8356-969ADA227263}">
      <dgm:prSet/>
      <dgm:spPr/>
      <dgm:t>
        <a:bodyPr/>
        <a:lstStyle/>
        <a:p>
          <a:endParaRPr lang="en-US"/>
        </a:p>
      </dgm:t>
    </dgm:pt>
    <dgm:pt modelId="{52316FA1-F54A-4BBB-AE91-6E16B02B1239}" type="sibTrans" cxnId="{B74F0D82-7224-40DC-8356-969ADA227263}">
      <dgm:prSet/>
      <dgm:spPr/>
      <dgm:t>
        <a:bodyPr/>
        <a:lstStyle/>
        <a:p>
          <a:endParaRPr lang="en-US"/>
        </a:p>
      </dgm:t>
    </dgm:pt>
    <dgm:pt modelId="{36FA911C-F693-481D-B913-AA5789FA0CF5}">
      <dgm:prSet/>
      <dgm:spPr/>
      <dgm:t>
        <a:bodyPr/>
        <a:lstStyle/>
        <a:p>
          <a:pPr>
            <a:defRPr b="1"/>
          </a:pPr>
          <a:r>
            <a:rPr lang="en-GB" b="1"/>
            <a:t>Local promotion</a:t>
          </a:r>
          <a:endParaRPr lang="en-US"/>
        </a:p>
      </dgm:t>
    </dgm:pt>
    <dgm:pt modelId="{23A3CFAE-F795-4BAF-93B3-BF75AF4CE7F7}" type="parTrans" cxnId="{D6985866-8869-4187-AFA6-5F8594DDEFB9}">
      <dgm:prSet/>
      <dgm:spPr/>
      <dgm:t>
        <a:bodyPr/>
        <a:lstStyle/>
        <a:p>
          <a:endParaRPr lang="en-US"/>
        </a:p>
      </dgm:t>
    </dgm:pt>
    <dgm:pt modelId="{9B7DAB41-B09F-4704-AFF1-CEC7E2C625F2}" type="sibTrans" cxnId="{D6985866-8869-4187-AFA6-5F8594DDEFB9}">
      <dgm:prSet/>
      <dgm:spPr/>
      <dgm:t>
        <a:bodyPr/>
        <a:lstStyle/>
        <a:p>
          <a:endParaRPr lang="en-US"/>
        </a:p>
      </dgm:t>
    </dgm:pt>
    <dgm:pt modelId="{909AD56E-0EBD-49C6-9B93-7C0D4BC1053F}">
      <dgm:prSet/>
      <dgm:spPr/>
      <dgm:t>
        <a:bodyPr/>
        <a:lstStyle/>
        <a:p>
          <a:r>
            <a:rPr lang="en-GB"/>
            <a:t>Posters and flyers in universities, offices and community spaces</a:t>
          </a:r>
          <a:endParaRPr lang="en-US"/>
        </a:p>
      </dgm:t>
    </dgm:pt>
    <dgm:pt modelId="{1122FD0C-F03E-495B-9572-DE52FCE93EDD}" type="parTrans" cxnId="{E04B4FB0-2E9B-4E08-9002-4D9AB0E0202B}">
      <dgm:prSet/>
      <dgm:spPr/>
      <dgm:t>
        <a:bodyPr/>
        <a:lstStyle/>
        <a:p>
          <a:endParaRPr lang="en-US"/>
        </a:p>
      </dgm:t>
    </dgm:pt>
    <dgm:pt modelId="{CF7A7C8C-F7CD-45B8-BED0-D31E107DE102}" type="sibTrans" cxnId="{E04B4FB0-2E9B-4E08-9002-4D9AB0E0202B}">
      <dgm:prSet/>
      <dgm:spPr/>
      <dgm:t>
        <a:bodyPr/>
        <a:lstStyle/>
        <a:p>
          <a:endParaRPr lang="en-US"/>
        </a:p>
      </dgm:t>
    </dgm:pt>
    <dgm:pt modelId="{EDB96025-0083-4945-B542-FBA4BFEFB45F}">
      <dgm:prSet/>
      <dgm:spPr/>
      <dgm:t>
        <a:bodyPr/>
        <a:lstStyle/>
        <a:p>
          <a:r>
            <a:rPr lang="en-GB"/>
            <a:t>Launch event and adoption days with Catcuddles</a:t>
          </a:r>
          <a:endParaRPr lang="en-US"/>
        </a:p>
      </dgm:t>
    </dgm:pt>
    <dgm:pt modelId="{16EE539B-0503-4469-A252-1D70E51DC7C1}" type="parTrans" cxnId="{5168DBB1-2F38-46EB-9BB9-BF5EEA250577}">
      <dgm:prSet/>
      <dgm:spPr/>
      <dgm:t>
        <a:bodyPr/>
        <a:lstStyle/>
        <a:p>
          <a:endParaRPr lang="en-US"/>
        </a:p>
      </dgm:t>
    </dgm:pt>
    <dgm:pt modelId="{AF2D1B19-B140-417E-B656-66CB4D40B6BF}" type="sibTrans" cxnId="{5168DBB1-2F38-46EB-9BB9-BF5EEA250577}">
      <dgm:prSet/>
      <dgm:spPr/>
      <dgm:t>
        <a:bodyPr/>
        <a:lstStyle/>
        <a:p>
          <a:endParaRPr lang="en-US"/>
        </a:p>
      </dgm:t>
    </dgm:pt>
    <dgm:pt modelId="{008BD1AA-876C-4A51-861C-EE85C6E943F2}">
      <dgm:prSet/>
      <dgm:spPr/>
      <dgm:t>
        <a:bodyPr/>
        <a:lstStyle/>
        <a:p>
          <a:pPr>
            <a:defRPr b="1"/>
          </a:pPr>
          <a:r>
            <a:rPr lang="en-GB" b="1"/>
            <a:t>Customer loyalty</a:t>
          </a:r>
          <a:endParaRPr lang="en-US"/>
        </a:p>
      </dgm:t>
    </dgm:pt>
    <dgm:pt modelId="{ACFCB82D-CF1D-422A-B06E-D5C0D3A603AC}" type="parTrans" cxnId="{33A55524-D71F-480E-8D4B-47F493470ABD}">
      <dgm:prSet/>
      <dgm:spPr/>
      <dgm:t>
        <a:bodyPr/>
        <a:lstStyle/>
        <a:p>
          <a:endParaRPr lang="en-US"/>
        </a:p>
      </dgm:t>
    </dgm:pt>
    <dgm:pt modelId="{9BB9837D-F0C9-4D53-8E5B-42977BC7E2E2}" type="sibTrans" cxnId="{33A55524-D71F-480E-8D4B-47F493470ABD}">
      <dgm:prSet/>
      <dgm:spPr/>
      <dgm:t>
        <a:bodyPr/>
        <a:lstStyle/>
        <a:p>
          <a:endParaRPr lang="en-US"/>
        </a:p>
      </dgm:t>
    </dgm:pt>
    <dgm:pt modelId="{070DD250-A3F5-496E-9EF3-196E0F6D12B3}">
      <dgm:prSet/>
      <dgm:spPr/>
      <dgm:t>
        <a:bodyPr/>
        <a:lstStyle/>
        <a:p>
          <a:r>
            <a:rPr lang="en-GB"/>
            <a:t>Digital loyalty cards and simple membership offers</a:t>
          </a:r>
          <a:endParaRPr lang="en-US"/>
        </a:p>
      </dgm:t>
    </dgm:pt>
    <dgm:pt modelId="{8A7C5E63-7279-42EB-B5EE-ECF380EB953C}" type="parTrans" cxnId="{6B0F8D84-5B5C-4B7B-ADC4-7AE4DF368A59}">
      <dgm:prSet/>
      <dgm:spPr/>
      <dgm:t>
        <a:bodyPr/>
        <a:lstStyle/>
        <a:p>
          <a:endParaRPr lang="en-US"/>
        </a:p>
      </dgm:t>
    </dgm:pt>
    <dgm:pt modelId="{AA5D8BB2-839C-448A-B2BF-52B3190BC474}" type="sibTrans" cxnId="{6B0F8D84-5B5C-4B7B-ADC4-7AE4DF368A59}">
      <dgm:prSet/>
      <dgm:spPr/>
      <dgm:t>
        <a:bodyPr/>
        <a:lstStyle/>
        <a:p>
          <a:endParaRPr lang="en-US"/>
        </a:p>
      </dgm:t>
    </dgm:pt>
    <dgm:pt modelId="{D2713106-B1F8-405B-8BD4-391A79655B99}">
      <dgm:prSet/>
      <dgm:spPr/>
      <dgm:t>
        <a:bodyPr/>
        <a:lstStyle/>
        <a:p>
          <a:r>
            <a:rPr lang="en-GB"/>
            <a:t>Encouraging reviews and word-of-mouth to build reputation</a:t>
          </a:r>
          <a:endParaRPr lang="en-US"/>
        </a:p>
      </dgm:t>
    </dgm:pt>
    <dgm:pt modelId="{3FE49010-97E0-48F2-99FD-3919971E766C}" type="parTrans" cxnId="{1B5FE567-E342-4EC0-99BC-646A013C607B}">
      <dgm:prSet/>
      <dgm:spPr/>
      <dgm:t>
        <a:bodyPr/>
        <a:lstStyle/>
        <a:p>
          <a:endParaRPr lang="en-US"/>
        </a:p>
      </dgm:t>
    </dgm:pt>
    <dgm:pt modelId="{7A53BD0E-76AE-4613-8CBB-1E7C3F11ACF9}" type="sibTrans" cxnId="{1B5FE567-E342-4EC0-99BC-646A013C607B}">
      <dgm:prSet/>
      <dgm:spPr/>
      <dgm:t>
        <a:bodyPr/>
        <a:lstStyle/>
        <a:p>
          <a:endParaRPr lang="en-US"/>
        </a:p>
      </dgm:t>
    </dgm:pt>
    <dgm:pt modelId="{05C21924-943F-411D-B8D7-1595CA151E7C}" type="pres">
      <dgm:prSet presAssocID="{253B813F-AB1B-4216-982F-52CAB1AB29E4}" presName="root" presStyleCnt="0">
        <dgm:presLayoutVars>
          <dgm:dir/>
          <dgm:resizeHandles val="exact"/>
        </dgm:presLayoutVars>
      </dgm:prSet>
      <dgm:spPr/>
    </dgm:pt>
    <dgm:pt modelId="{BB48D649-D001-49B7-AAEA-33D7C8909FBC}" type="pres">
      <dgm:prSet presAssocID="{6CC2EB91-E1B7-4292-8D33-3A49CD57FADF}" presName="compNode" presStyleCnt="0"/>
      <dgm:spPr/>
    </dgm:pt>
    <dgm:pt modelId="{C8D93B3A-6725-40DB-AC40-5F8FAAD4EC7F}" type="pres">
      <dgm:prSet presAssocID="{6CC2EB91-E1B7-4292-8D33-3A49CD57FAD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nline Network with solid fill"/>
        </a:ext>
      </dgm:extLst>
    </dgm:pt>
    <dgm:pt modelId="{00E52497-3E02-47E1-A97D-33C822F752B5}" type="pres">
      <dgm:prSet presAssocID="{6CC2EB91-E1B7-4292-8D33-3A49CD57FADF}" presName="iconSpace" presStyleCnt="0"/>
      <dgm:spPr/>
    </dgm:pt>
    <dgm:pt modelId="{BE1817BE-4FC8-46AC-B7FB-C5AC4051E712}" type="pres">
      <dgm:prSet presAssocID="{6CC2EB91-E1B7-4292-8D33-3A49CD57FADF}" presName="parTx" presStyleLbl="revTx" presStyleIdx="0" presStyleCnt="6">
        <dgm:presLayoutVars>
          <dgm:chMax val="0"/>
          <dgm:chPref val="0"/>
        </dgm:presLayoutVars>
      </dgm:prSet>
      <dgm:spPr/>
    </dgm:pt>
    <dgm:pt modelId="{B7C7B753-2380-45BD-AA14-FF349C95BEF9}" type="pres">
      <dgm:prSet presAssocID="{6CC2EB91-E1B7-4292-8D33-3A49CD57FADF}" presName="txSpace" presStyleCnt="0"/>
      <dgm:spPr/>
    </dgm:pt>
    <dgm:pt modelId="{A7D008BD-893D-4E86-8331-681E1A182427}" type="pres">
      <dgm:prSet presAssocID="{6CC2EB91-E1B7-4292-8D33-3A49CD57FADF}" presName="desTx" presStyleLbl="revTx" presStyleIdx="1" presStyleCnt="6">
        <dgm:presLayoutVars/>
      </dgm:prSet>
      <dgm:spPr/>
    </dgm:pt>
    <dgm:pt modelId="{1D6D6C0E-651A-497D-BACE-4CBCE3A1B549}" type="pres">
      <dgm:prSet presAssocID="{67C6B19E-1D0D-412D-9EB9-21C494FE97F8}" presName="sibTrans" presStyleCnt="0"/>
      <dgm:spPr/>
    </dgm:pt>
    <dgm:pt modelId="{1F79AB7E-4484-456A-B520-253056671A1B}" type="pres">
      <dgm:prSet presAssocID="{36FA911C-F693-481D-B913-AA5789FA0CF5}" presName="compNode" presStyleCnt="0"/>
      <dgm:spPr/>
    </dgm:pt>
    <dgm:pt modelId="{6F63EAA2-0EFE-4B88-831C-32363829D41C}" type="pres">
      <dgm:prSet presAssocID="{36FA911C-F693-481D-B913-AA5789FA0CF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806DA8D6-F33B-4C5F-BAA9-1343DD28FD5C}" type="pres">
      <dgm:prSet presAssocID="{36FA911C-F693-481D-B913-AA5789FA0CF5}" presName="iconSpace" presStyleCnt="0"/>
      <dgm:spPr/>
    </dgm:pt>
    <dgm:pt modelId="{3241FC09-1A86-421D-9608-575FFEA519F1}" type="pres">
      <dgm:prSet presAssocID="{36FA911C-F693-481D-B913-AA5789FA0CF5}" presName="parTx" presStyleLbl="revTx" presStyleIdx="2" presStyleCnt="6">
        <dgm:presLayoutVars>
          <dgm:chMax val="0"/>
          <dgm:chPref val="0"/>
        </dgm:presLayoutVars>
      </dgm:prSet>
      <dgm:spPr/>
    </dgm:pt>
    <dgm:pt modelId="{DE268A11-ADB8-4662-ADCD-CD6407BDF8CF}" type="pres">
      <dgm:prSet presAssocID="{36FA911C-F693-481D-B913-AA5789FA0CF5}" presName="txSpace" presStyleCnt="0"/>
      <dgm:spPr/>
    </dgm:pt>
    <dgm:pt modelId="{49895EDE-AE4F-433C-85AF-D6427D72AFE8}" type="pres">
      <dgm:prSet presAssocID="{36FA911C-F693-481D-B913-AA5789FA0CF5}" presName="desTx" presStyleLbl="revTx" presStyleIdx="3" presStyleCnt="6">
        <dgm:presLayoutVars/>
      </dgm:prSet>
      <dgm:spPr/>
    </dgm:pt>
    <dgm:pt modelId="{FC27970A-0D15-4C6D-86EC-9A7FDB63F80D}" type="pres">
      <dgm:prSet presAssocID="{9B7DAB41-B09F-4704-AFF1-CEC7E2C625F2}" presName="sibTrans" presStyleCnt="0"/>
      <dgm:spPr/>
    </dgm:pt>
    <dgm:pt modelId="{B0B59C5D-BBA8-4886-A43E-9D85C6435E3F}" type="pres">
      <dgm:prSet presAssocID="{008BD1AA-876C-4A51-861C-EE85C6E943F2}" presName="compNode" presStyleCnt="0"/>
      <dgm:spPr/>
    </dgm:pt>
    <dgm:pt modelId="{0D4D5C80-8519-43A3-B6F1-19D078505F93}" type="pres">
      <dgm:prSet presAssocID="{008BD1AA-876C-4A51-861C-EE85C6E943F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 Envelope"/>
        </a:ext>
      </dgm:extLst>
    </dgm:pt>
    <dgm:pt modelId="{06ED97C1-E324-4645-9040-471533A662E7}" type="pres">
      <dgm:prSet presAssocID="{008BD1AA-876C-4A51-861C-EE85C6E943F2}" presName="iconSpace" presStyleCnt="0"/>
      <dgm:spPr/>
    </dgm:pt>
    <dgm:pt modelId="{691EFE86-EC8C-4F4D-97D5-9264A4C63451}" type="pres">
      <dgm:prSet presAssocID="{008BD1AA-876C-4A51-861C-EE85C6E943F2}" presName="parTx" presStyleLbl="revTx" presStyleIdx="4" presStyleCnt="6">
        <dgm:presLayoutVars>
          <dgm:chMax val="0"/>
          <dgm:chPref val="0"/>
        </dgm:presLayoutVars>
      </dgm:prSet>
      <dgm:spPr/>
    </dgm:pt>
    <dgm:pt modelId="{E3DA10C5-4169-4379-8B46-B5871437BD92}" type="pres">
      <dgm:prSet presAssocID="{008BD1AA-876C-4A51-861C-EE85C6E943F2}" presName="txSpace" presStyleCnt="0"/>
      <dgm:spPr/>
    </dgm:pt>
    <dgm:pt modelId="{7A45E6A2-F040-43D7-BB46-62F8C9D85272}" type="pres">
      <dgm:prSet presAssocID="{008BD1AA-876C-4A51-861C-EE85C6E943F2}" presName="desTx" presStyleLbl="revTx" presStyleIdx="5" presStyleCnt="6">
        <dgm:presLayoutVars/>
      </dgm:prSet>
      <dgm:spPr/>
    </dgm:pt>
  </dgm:ptLst>
  <dgm:cxnLst>
    <dgm:cxn modelId="{33A55524-D71F-480E-8D4B-47F493470ABD}" srcId="{253B813F-AB1B-4216-982F-52CAB1AB29E4}" destId="{008BD1AA-876C-4A51-861C-EE85C6E943F2}" srcOrd="2" destOrd="0" parTransId="{ACFCB82D-CF1D-422A-B06E-D5C0D3A603AC}" sibTransId="{9BB9837D-F0C9-4D53-8E5B-42977BC7E2E2}"/>
    <dgm:cxn modelId="{D6985866-8869-4187-AFA6-5F8594DDEFB9}" srcId="{253B813F-AB1B-4216-982F-52CAB1AB29E4}" destId="{36FA911C-F693-481D-B913-AA5789FA0CF5}" srcOrd="1" destOrd="0" parTransId="{23A3CFAE-F795-4BAF-93B3-BF75AF4CE7F7}" sibTransId="{9B7DAB41-B09F-4704-AFF1-CEC7E2C625F2}"/>
    <dgm:cxn modelId="{1B5FE567-E342-4EC0-99BC-646A013C607B}" srcId="{008BD1AA-876C-4A51-861C-EE85C6E943F2}" destId="{D2713106-B1F8-405B-8BD4-391A79655B99}" srcOrd="1" destOrd="0" parTransId="{3FE49010-97E0-48F2-99FD-3919971E766C}" sibTransId="{7A53BD0E-76AE-4613-8CBB-1E7C3F11ACF9}"/>
    <dgm:cxn modelId="{2DB2666A-FDAC-4FD9-A663-835E6CA2ED6E}" type="presOf" srcId="{36FA911C-F693-481D-B913-AA5789FA0CF5}" destId="{3241FC09-1A86-421D-9608-575FFEA519F1}" srcOrd="0" destOrd="0" presId="urn:microsoft.com/office/officeart/2018/2/layout/IconLabelDescriptionList"/>
    <dgm:cxn modelId="{6983754E-052E-471C-AF31-1B1BA577E000}" type="presOf" srcId="{873C6D5C-545E-4E5B-80A6-43E97FADEFC4}" destId="{A7D008BD-893D-4E86-8331-681E1A182427}" srcOrd="0" destOrd="1" presId="urn:microsoft.com/office/officeart/2018/2/layout/IconLabelDescriptionList"/>
    <dgm:cxn modelId="{645F8556-50FC-412B-970D-BCF54FF08726}" srcId="{6CC2EB91-E1B7-4292-8D33-3A49CD57FADF}" destId="{186888EE-B785-47CB-9EF9-D28C8A48F704}" srcOrd="0" destOrd="0" parTransId="{34473736-7399-4138-A927-87CC38771AB1}" sibTransId="{975E7285-5746-4844-9A95-7187F3F16574}"/>
    <dgm:cxn modelId="{B74F0D82-7224-40DC-8356-969ADA227263}" srcId="{6CC2EB91-E1B7-4292-8D33-3A49CD57FADF}" destId="{873C6D5C-545E-4E5B-80A6-43E97FADEFC4}" srcOrd="1" destOrd="0" parTransId="{4EDF6BBD-75C4-436C-A0D6-BCB858F69414}" sibTransId="{52316FA1-F54A-4BBB-AE91-6E16B02B1239}"/>
    <dgm:cxn modelId="{6B0F8D84-5B5C-4B7B-ADC4-7AE4DF368A59}" srcId="{008BD1AA-876C-4A51-861C-EE85C6E943F2}" destId="{070DD250-A3F5-496E-9EF3-196E0F6D12B3}" srcOrd="0" destOrd="0" parTransId="{8A7C5E63-7279-42EB-B5EE-ECF380EB953C}" sibTransId="{AA5D8BB2-839C-448A-B2BF-52B3190BC474}"/>
    <dgm:cxn modelId="{1175C191-91A6-4078-871B-8B567728899A}" type="presOf" srcId="{EDB96025-0083-4945-B542-FBA4BFEFB45F}" destId="{49895EDE-AE4F-433C-85AF-D6427D72AFE8}" srcOrd="0" destOrd="1" presId="urn:microsoft.com/office/officeart/2018/2/layout/IconLabelDescriptionList"/>
    <dgm:cxn modelId="{136991A6-BA49-45A6-B296-6F5B28FD96D3}" type="presOf" srcId="{186888EE-B785-47CB-9EF9-D28C8A48F704}" destId="{A7D008BD-893D-4E86-8331-681E1A182427}" srcOrd="0" destOrd="0" presId="urn:microsoft.com/office/officeart/2018/2/layout/IconLabelDescriptionList"/>
    <dgm:cxn modelId="{E04B4FB0-2E9B-4E08-9002-4D9AB0E0202B}" srcId="{36FA911C-F693-481D-B913-AA5789FA0CF5}" destId="{909AD56E-0EBD-49C6-9B93-7C0D4BC1053F}" srcOrd="0" destOrd="0" parTransId="{1122FD0C-F03E-495B-9572-DE52FCE93EDD}" sibTransId="{CF7A7C8C-F7CD-45B8-BED0-D31E107DE102}"/>
    <dgm:cxn modelId="{5168DBB1-2F38-46EB-9BB9-BF5EEA250577}" srcId="{36FA911C-F693-481D-B913-AA5789FA0CF5}" destId="{EDB96025-0083-4945-B542-FBA4BFEFB45F}" srcOrd="1" destOrd="0" parTransId="{16EE539B-0503-4469-A252-1D70E51DC7C1}" sibTransId="{AF2D1B19-B140-417E-B656-66CB4D40B6BF}"/>
    <dgm:cxn modelId="{EE893AD5-55CB-4FD6-990B-A8E23492D4E1}" type="presOf" srcId="{D2713106-B1F8-405B-8BD4-391A79655B99}" destId="{7A45E6A2-F040-43D7-BB46-62F8C9D85272}" srcOrd="0" destOrd="1" presId="urn:microsoft.com/office/officeart/2018/2/layout/IconLabelDescriptionList"/>
    <dgm:cxn modelId="{7D86C5DC-835B-4B3B-A05B-53937BABDD9F}" srcId="{253B813F-AB1B-4216-982F-52CAB1AB29E4}" destId="{6CC2EB91-E1B7-4292-8D33-3A49CD57FADF}" srcOrd="0" destOrd="0" parTransId="{06CBBEBC-8939-4FDB-A47D-C7489B221C9E}" sibTransId="{67C6B19E-1D0D-412D-9EB9-21C494FE97F8}"/>
    <dgm:cxn modelId="{478B2DDE-92E2-444D-B8FA-82E9DDA395E8}" type="presOf" srcId="{6CC2EB91-E1B7-4292-8D33-3A49CD57FADF}" destId="{BE1817BE-4FC8-46AC-B7FB-C5AC4051E712}" srcOrd="0" destOrd="0" presId="urn:microsoft.com/office/officeart/2018/2/layout/IconLabelDescriptionList"/>
    <dgm:cxn modelId="{9346B7DF-93F9-49E1-8BD8-01B968EDAEA5}" type="presOf" srcId="{253B813F-AB1B-4216-982F-52CAB1AB29E4}" destId="{05C21924-943F-411D-B8D7-1595CA151E7C}" srcOrd="0" destOrd="0" presId="urn:microsoft.com/office/officeart/2018/2/layout/IconLabelDescriptionList"/>
    <dgm:cxn modelId="{DCDE05F1-24E2-4806-92A5-85AC27DA7CDF}" type="presOf" srcId="{909AD56E-0EBD-49C6-9B93-7C0D4BC1053F}" destId="{49895EDE-AE4F-433C-85AF-D6427D72AFE8}" srcOrd="0" destOrd="0" presId="urn:microsoft.com/office/officeart/2018/2/layout/IconLabelDescriptionList"/>
    <dgm:cxn modelId="{12B8D4F3-50D3-4EC2-AF7A-4521C95F0A59}" type="presOf" srcId="{008BD1AA-876C-4A51-861C-EE85C6E943F2}" destId="{691EFE86-EC8C-4F4D-97D5-9264A4C63451}" srcOrd="0" destOrd="0" presId="urn:microsoft.com/office/officeart/2018/2/layout/IconLabelDescriptionList"/>
    <dgm:cxn modelId="{5530FBF9-48BB-4E5F-A9FB-1BD742F3496B}" type="presOf" srcId="{070DD250-A3F5-496E-9EF3-196E0F6D12B3}" destId="{7A45E6A2-F040-43D7-BB46-62F8C9D85272}" srcOrd="0" destOrd="0" presId="urn:microsoft.com/office/officeart/2018/2/layout/IconLabelDescriptionList"/>
    <dgm:cxn modelId="{E61E6BC1-C6A0-45FA-B3F5-D0306D4FB0B5}" type="presParOf" srcId="{05C21924-943F-411D-B8D7-1595CA151E7C}" destId="{BB48D649-D001-49B7-AAEA-33D7C8909FBC}" srcOrd="0" destOrd="0" presId="urn:microsoft.com/office/officeart/2018/2/layout/IconLabelDescriptionList"/>
    <dgm:cxn modelId="{3B66B406-2950-43DE-9806-08A89E43785D}" type="presParOf" srcId="{BB48D649-D001-49B7-AAEA-33D7C8909FBC}" destId="{C8D93B3A-6725-40DB-AC40-5F8FAAD4EC7F}" srcOrd="0" destOrd="0" presId="urn:microsoft.com/office/officeart/2018/2/layout/IconLabelDescriptionList"/>
    <dgm:cxn modelId="{9FF5BA00-747D-48B3-A53C-D263A3D5E73F}" type="presParOf" srcId="{BB48D649-D001-49B7-AAEA-33D7C8909FBC}" destId="{00E52497-3E02-47E1-A97D-33C822F752B5}" srcOrd="1" destOrd="0" presId="urn:microsoft.com/office/officeart/2018/2/layout/IconLabelDescriptionList"/>
    <dgm:cxn modelId="{65A226FF-8C49-4CC1-A911-1ED393B4D4D2}" type="presParOf" srcId="{BB48D649-D001-49B7-AAEA-33D7C8909FBC}" destId="{BE1817BE-4FC8-46AC-B7FB-C5AC4051E712}" srcOrd="2" destOrd="0" presId="urn:microsoft.com/office/officeart/2018/2/layout/IconLabelDescriptionList"/>
    <dgm:cxn modelId="{72FE42F6-83DC-47CD-99F1-C51C36F7A3F2}" type="presParOf" srcId="{BB48D649-D001-49B7-AAEA-33D7C8909FBC}" destId="{B7C7B753-2380-45BD-AA14-FF349C95BEF9}" srcOrd="3" destOrd="0" presId="urn:microsoft.com/office/officeart/2018/2/layout/IconLabelDescriptionList"/>
    <dgm:cxn modelId="{FCE30185-93C0-424B-958D-466D21E11CB4}" type="presParOf" srcId="{BB48D649-D001-49B7-AAEA-33D7C8909FBC}" destId="{A7D008BD-893D-4E86-8331-681E1A182427}" srcOrd="4" destOrd="0" presId="urn:microsoft.com/office/officeart/2018/2/layout/IconLabelDescriptionList"/>
    <dgm:cxn modelId="{F2F60029-78F3-429B-B27B-55A89BD516CA}" type="presParOf" srcId="{05C21924-943F-411D-B8D7-1595CA151E7C}" destId="{1D6D6C0E-651A-497D-BACE-4CBCE3A1B549}" srcOrd="1" destOrd="0" presId="urn:microsoft.com/office/officeart/2018/2/layout/IconLabelDescriptionList"/>
    <dgm:cxn modelId="{DCB1AE21-FD7F-4664-AEA3-91C68FC15954}" type="presParOf" srcId="{05C21924-943F-411D-B8D7-1595CA151E7C}" destId="{1F79AB7E-4484-456A-B520-253056671A1B}" srcOrd="2" destOrd="0" presId="urn:microsoft.com/office/officeart/2018/2/layout/IconLabelDescriptionList"/>
    <dgm:cxn modelId="{06C6CE2D-5035-4A2B-AE52-E26023F08EF0}" type="presParOf" srcId="{1F79AB7E-4484-456A-B520-253056671A1B}" destId="{6F63EAA2-0EFE-4B88-831C-32363829D41C}" srcOrd="0" destOrd="0" presId="urn:microsoft.com/office/officeart/2018/2/layout/IconLabelDescriptionList"/>
    <dgm:cxn modelId="{603C90B1-1E65-44A3-8008-E36CC80793DE}" type="presParOf" srcId="{1F79AB7E-4484-456A-B520-253056671A1B}" destId="{806DA8D6-F33B-4C5F-BAA9-1343DD28FD5C}" srcOrd="1" destOrd="0" presId="urn:microsoft.com/office/officeart/2018/2/layout/IconLabelDescriptionList"/>
    <dgm:cxn modelId="{6786E466-E19D-408A-833F-30CF5DD8B66A}" type="presParOf" srcId="{1F79AB7E-4484-456A-B520-253056671A1B}" destId="{3241FC09-1A86-421D-9608-575FFEA519F1}" srcOrd="2" destOrd="0" presId="urn:microsoft.com/office/officeart/2018/2/layout/IconLabelDescriptionList"/>
    <dgm:cxn modelId="{B524E7E7-5ED2-4FF1-A8A4-FCEC8E36FD38}" type="presParOf" srcId="{1F79AB7E-4484-456A-B520-253056671A1B}" destId="{DE268A11-ADB8-4662-ADCD-CD6407BDF8CF}" srcOrd="3" destOrd="0" presId="urn:microsoft.com/office/officeart/2018/2/layout/IconLabelDescriptionList"/>
    <dgm:cxn modelId="{0C5EF1E2-E124-4A89-94AD-14C88DE0458E}" type="presParOf" srcId="{1F79AB7E-4484-456A-B520-253056671A1B}" destId="{49895EDE-AE4F-433C-85AF-D6427D72AFE8}" srcOrd="4" destOrd="0" presId="urn:microsoft.com/office/officeart/2018/2/layout/IconLabelDescriptionList"/>
    <dgm:cxn modelId="{CB38B967-C92E-4D8F-994D-C659454BB32D}" type="presParOf" srcId="{05C21924-943F-411D-B8D7-1595CA151E7C}" destId="{FC27970A-0D15-4C6D-86EC-9A7FDB63F80D}" srcOrd="3" destOrd="0" presId="urn:microsoft.com/office/officeart/2018/2/layout/IconLabelDescriptionList"/>
    <dgm:cxn modelId="{E6FC4D42-DCED-4AAB-BCE1-52BE08367611}" type="presParOf" srcId="{05C21924-943F-411D-B8D7-1595CA151E7C}" destId="{B0B59C5D-BBA8-4886-A43E-9D85C6435E3F}" srcOrd="4" destOrd="0" presId="urn:microsoft.com/office/officeart/2018/2/layout/IconLabelDescriptionList"/>
    <dgm:cxn modelId="{17EDD870-97BC-4BA1-B040-F07B829E27B9}" type="presParOf" srcId="{B0B59C5D-BBA8-4886-A43E-9D85C6435E3F}" destId="{0D4D5C80-8519-43A3-B6F1-19D078505F93}" srcOrd="0" destOrd="0" presId="urn:microsoft.com/office/officeart/2018/2/layout/IconLabelDescriptionList"/>
    <dgm:cxn modelId="{7D13E8B1-04E8-4676-AA12-AFDE773BD70A}" type="presParOf" srcId="{B0B59C5D-BBA8-4886-A43E-9D85C6435E3F}" destId="{06ED97C1-E324-4645-9040-471533A662E7}" srcOrd="1" destOrd="0" presId="urn:microsoft.com/office/officeart/2018/2/layout/IconLabelDescriptionList"/>
    <dgm:cxn modelId="{B70E49FB-05F2-4A03-A11C-AD56D78E076B}" type="presParOf" srcId="{B0B59C5D-BBA8-4886-A43E-9D85C6435E3F}" destId="{691EFE86-EC8C-4F4D-97D5-9264A4C63451}" srcOrd="2" destOrd="0" presId="urn:microsoft.com/office/officeart/2018/2/layout/IconLabelDescriptionList"/>
    <dgm:cxn modelId="{A11E61E6-252D-4A4E-8DF1-250187D3243A}" type="presParOf" srcId="{B0B59C5D-BBA8-4886-A43E-9D85C6435E3F}" destId="{E3DA10C5-4169-4379-8B46-B5871437BD92}" srcOrd="3" destOrd="0" presId="urn:microsoft.com/office/officeart/2018/2/layout/IconLabelDescriptionList"/>
    <dgm:cxn modelId="{D88D0EC3-7E5F-4CFD-9950-99FA3480CAC6}" type="presParOf" srcId="{B0B59C5D-BBA8-4886-A43E-9D85C6435E3F}" destId="{7A45E6A2-F040-43D7-BB46-62F8C9D85272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3F69019-4BD1-4F5C-BBEA-EF4174CFBAB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C97F665-8A0C-4BE2-9E1F-B2418EE7990A}">
      <dgm:prSet/>
      <dgm:spPr/>
      <dgm:t>
        <a:bodyPr/>
        <a:lstStyle/>
        <a:p>
          <a:r>
            <a:rPr lang="en-GB"/>
            <a:t>Total start-up finance needed: </a:t>
          </a:r>
          <a:r>
            <a:rPr lang="en-GB" b="1"/>
            <a:t>£70,000</a:t>
          </a:r>
          <a:endParaRPr lang="en-US"/>
        </a:p>
      </dgm:t>
    </dgm:pt>
    <dgm:pt modelId="{38B8F48F-D3B1-44D6-85B0-1A97A38FF077}" type="parTrans" cxnId="{34948804-B323-45E9-A541-24838E549504}">
      <dgm:prSet/>
      <dgm:spPr/>
      <dgm:t>
        <a:bodyPr/>
        <a:lstStyle/>
        <a:p>
          <a:endParaRPr lang="en-US"/>
        </a:p>
      </dgm:t>
    </dgm:pt>
    <dgm:pt modelId="{7BED0182-6B76-4044-A489-871125686149}" type="sibTrans" cxnId="{34948804-B323-45E9-A541-24838E549504}">
      <dgm:prSet/>
      <dgm:spPr/>
      <dgm:t>
        <a:bodyPr/>
        <a:lstStyle/>
        <a:p>
          <a:endParaRPr lang="en-US"/>
        </a:p>
      </dgm:t>
    </dgm:pt>
    <dgm:pt modelId="{1F8540AE-BCE5-4882-BE6D-2892425B85AB}">
      <dgm:prSet/>
      <dgm:spPr/>
      <dgm:t>
        <a:bodyPr/>
        <a:lstStyle/>
        <a:p>
          <a:r>
            <a:rPr lang="en-GB"/>
            <a:t>Owner investment: </a:t>
          </a:r>
          <a:r>
            <a:rPr lang="en-GB" b="1"/>
            <a:t>£20,000</a:t>
          </a:r>
          <a:endParaRPr lang="en-US"/>
        </a:p>
      </dgm:t>
    </dgm:pt>
    <dgm:pt modelId="{1898E20D-C077-4C94-814D-F26653753156}" type="parTrans" cxnId="{50B3C438-87A1-4FE1-A55D-12C538C5F698}">
      <dgm:prSet/>
      <dgm:spPr/>
      <dgm:t>
        <a:bodyPr/>
        <a:lstStyle/>
        <a:p>
          <a:endParaRPr lang="en-US"/>
        </a:p>
      </dgm:t>
    </dgm:pt>
    <dgm:pt modelId="{8D9C97F0-61D2-4501-B167-9578FD7CAA14}" type="sibTrans" cxnId="{50B3C438-87A1-4FE1-A55D-12C538C5F698}">
      <dgm:prSet/>
      <dgm:spPr/>
      <dgm:t>
        <a:bodyPr/>
        <a:lstStyle/>
        <a:p>
          <a:endParaRPr lang="en-US"/>
        </a:p>
      </dgm:t>
    </dgm:pt>
    <dgm:pt modelId="{68F50D20-2CBB-4680-AD40-52F76DA09929}">
      <dgm:prSet/>
      <dgm:spPr/>
      <dgm:t>
        <a:bodyPr/>
        <a:lstStyle/>
        <a:p>
          <a:r>
            <a:rPr lang="en-GB"/>
            <a:t>Bank loan: </a:t>
          </a:r>
          <a:r>
            <a:rPr lang="en-GB" b="1"/>
            <a:t>£35,000</a:t>
          </a:r>
          <a:endParaRPr lang="en-US"/>
        </a:p>
      </dgm:t>
    </dgm:pt>
    <dgm:pt modelId="{C0B32ADF-4EB9-4E8B-B870-4FA8CE8B8336}" type="parTrans" cxnId="{361E7F58-1D40-45C6-AC9F-2142AD4C525C}">
      <dgm:prSet/>
      <dgm:spPr/>
      <dgm:t>
        <a:bodyPr/>
        <a:lstStyle/>
        <a:p>
          <a:endParaRPr lang="en-US"/>
        </a:p>
      </dgm:t>
    </dgm:pt>
    <dgm:pt modelId="{A9CA3CA6-9737-4442-A2A0-F522CA85F10F}" type="sibTrans" cxnId="{361E7F58-1D40-45C6-AC9F-2142AD4C525C}">
      <dgm:prSet/>
      <dgm:spPr/>
      <dgm:t>
        <a:bodyPr/>
        <a:lstStyle/>
        <a:p>
          <a:endParaRPr lang="en-US"/>
        </a:p>
      </dgm:t>
    </dgm:pt>
    <dgm:pt modelId="{46530905-4931-4AC3-9404-311D19FB1C48}">
      <dgm:prSet/>
      <dgm:spPr/>
      <dgm:t>
        <a:bodyPr/>
        <a:lstStyle/>
        <a:p>
          <a:r>
            <a:rPr lang="en-GB"/>
            <a:t>Investor contribution: </a:t>
          </a:r>
          <a:r>
            <a:rPr lang="en-GB" b="1"/>
            <a:t>£15,000</a:t>
          </a:r>
          <a:endParaRPr lang="en-US"/>
        </a:p>
      </dgm:t>
    </dgm:pt>
    <dgm:pt modelId="{2D5B6D45-85F3-481E-93AB-AD0A710F307E}" type="parTrans" cxnId="{06639028-0519-4D70-AE4D-130A7D7F215B}">
      <dgm:prSet/>
      <dgm:spPr/>
      <dgm:t>
        <a:bodyPr/>
        <a:lstStyle/>
        <a:p>
          <a:endParaRPr lang="en-US"/>
        </a:p>
      </dgm:t>
    </dgm:pt>
    <dgm:pt modelId="{BC474B40-8940-426F-8B14-07239AEA0B80}" type="sibTrans" cxnId="{06639028-0519-4D70-AE4D-130A7D7F215B}">
      <dgm:prSet/>
      <dgm:spPr/>
      <dgm:t>
        <a:bodyPr/>
        <a:lstStyle/>
        <a:p>
          <a:endParaRPr lang="en-US"/>
        </a:p>
      </dgm:t>
    </dgm:pt>
    <dgm:pt modelId="{F9777750-A3A0-4812-827B-A9D2A3D5C98B}">
      <dgm:prSet/>
      <dgm:spPr/>
      <dgm:t>
        <a:bodyPr/>
        <a:lstStyle/>
        <a:p>
          <a:r>
            <a:rPr lang="en-GB" b="1"/>
            <a:t>Planned Allocation of Funds</a:t>
          </a:r>
          <a:endParaRPr lang="en-US"/>
        </a:p>
      </dgm:t>
    </dgm:pt>
    <dgm:pt modelId="{BA0AC0B5-B71D-4A1E-BAF6-6132B42C93AE}" type="parTrans" cxnId="{04990913-100E-4D7E-B8CD-13AD97EF5620}">
      <dgm:prSet/>
      <dgm:spPr/>
      <dgm:t>
        <a:bodyPr/>
        <a:lstStyle/>
        <a:p>
          <a:endParaRPr lang="en-US"/>
        </a:p>
      </dgm:t>
    </dgm:pt>
    <dgm:pt modelId="{D40D8600-DA9B-43DF-9B84-31DBA966C87D}" type="sibTrans" cxnId="{04990913-100E-4D7E-B8CD-13AD97EF5620}">
      <dgm:prSet/>
      <dgm:spPr/>
      <dgm:t>
        <a:bodyPr/>
        <a:lstStyle/>
        <a:p>
          <a:endParaRPr lang="en-US"/>
        </a:p>
      </dgm:t>
    </dgm:pt>
    <dgm:pt modelId="{A42F836A-6F27-4928-94E9-37DEC297DB8D}">
      <dgm:prSet/>
      <dgm:spPr/>
      <dgm:t>
        <a:bodyPr/>
        <a:lstStyle/>
        <a:p>
          <a:r>
            <a:rPr lang="en-GB" b="1"/>
            <a:t>Renovation and fit-out:</a:t>
          </a:r>
          <a:r>
            <a:rPr lang="en-GB"/>
            <a:t> ~£25,000</a:t>
          </a:r>
          <a:endParaRPr lang="en-US"/>
        </a:p>
      </dgm:t>
    </dgm:pt>
    <dgm:pt modelId="{0D55E5B1-8E74-406D-8A7A-D7CD58CD3088}" type="parTrans" cxnId="{90918020-465F-47DE-B90F-AB433657E0E8}">
      <dgm:prSet/>
      <dgm:spPr/>
      <dgm:t>
        <a:bodyPr/>
        <a:lstStyle/>
        <a:p>
          <a:endParaRPr lang="en-US"/>
        </a:p>
      </dgm:t>
    </dgm:pt>
    <dgm:pt modelId="{6A213814-5AD8-4DB7-8569-01BA3C0DF297}" type="sibTrans" cxnId="{90918020-465F-47DE-B90F-AB433657E0E8}">
      <dgm:prSet/>
      <dgm:spPr/>
      <dgm:t>
        <a:bodyPr/>
        <a:lstStyle/>
        <a:p>
          <a:endParaRPr lang="en-US"/>
        </a:p>
      </dgm:t>
    </dgm:pt>
    <dgm:pt modelId="{E4BC3082-DA69-420D-94E2-440C38062996}">
      <dgm:prSet/>
      <dgm:spPr/>
      <dgm:t>
        <a:bodyPr/>
        <a:lstStyle/>
        <a:p>
          <a:r>
            <a:rPr lang="en-GB"/>
            <a:t>Decorating the café and cat lounge, fixtures and fittings</a:t>
          </a:r>
          <a:endParaRPr lang="en-US"/>
        </a:p>
      </dgm:t>
    </dgm:pt>
    <dgm:pt modelId="{FDCDAA95-E8DC-48B7-AFAB-31FB5C6D5FF2}" type="parTrans" cxnId="{9F460AF3-2E20-49E7-A4CA-927AD44D884A}">
      <dgm:prSet/>
      <dgm:spPr/>
      <dgm:t>
        <a:bodyPr/>
        <a:lstStyle/>
        <a:p>
          <a:endParaRPr lang="en-US"/>
        </a:p>
      </dgm:t>
    </dgm:pt>
    <dgm:pt modelId="{11C5EF9B-A147-43FC-9A96-886CD53B6B5A}" type="sibTrans" cxnId="{9F460AF3-2E20-49E7-A4CA-927AD44D884A}">
      <dgm:prSet/>
      <dgm:spPr/>
      <dgm:t>
        <a:bodyPr/>
        <a:lstStyle/>
        <a:p>
          <a:endParaRPr lang="en-US"/>
        </a:p>
      </dgm:t>
    </dgm:pt>
    <dgm:pt modelId="{B6015AD9-5296-41F4-BC05-AF180E09D591}">
      <dgm:prSet/>
      <dgm:spPr/>
      <dgm:t>
        <a:bodyPr/>
        <a:lstStyle/>
        <a:p>
          <a:r>
            <a:rPr lang="en-GB" b="1"/>
            <a:t>Equipment:</a:t>
          </a:r>
          <a:r>
            <a:rPr lang="en-GB"/>
            <a:t> ~£20,000</a:t>
          </a:r>
          <a:endParaRPr lang="en-US"/>
        </a:p>
      </dgm:t>
    </dgm:pt>
    <dgm:pt modelId="{4FC62BBC-AF20-420B-B94C-FB6141312830}" type="parTrans" cxnId="{0F7919AE-45C9-4624-AF31-DDC69C185AC7}">
      <dgm:prSet/>
      <dgm:spPr/>
      <dgm:t>
        <a:bodyPr/>
        <a:lstStyle/>
        <a:p>
          <a:endParaRPr lang="en-US"/>
        </a:p>
      </dgm:t>
    </dgm:pt>
    <dgm:pt modelId="{866692C5-CA1B-4A50-BDB4-773FF4A7B74A}" type="sibTrans" cxnId="{0F7919AE-45C9-4624-AF31-DDC69C185AC7}">
      <dgm:prSet/>
      <dgm:spPr/>
      <dgm:t>
        <a:bodyPr/>
        <a:lstStyle/>
        <a:p>
          <a:endParaRPr lang="en-US"/>
        </a:p>
      </dgm:t>
    </dgm:pt>
    <dgm:pt modelId="{999A111F-7C57-4CC7-BBAD-0BAEAB6B4826}">
      <dgm:prSet/>
      <dgm:spPr/>
      <dgm:t>
        <a:bodyPr/>
        <a:lstStyle/>
        <a:p>
          <a:r>
            <a:rPr lang="en-GB"/>
            <a:t>Coffee machines, grinders, fridges, furniture, POS system</a:t>
          </a:r>
          <a:endParaRPr lang="en-US"/>
        </a:p>
      </dgm:t>
    </dgm:pt>
    <dgm:pt modelId="{D996D505-5FA5-4A21-92AC-83748E1F4BF8}" type="parTrans" cxnId="{C1EBDCCF-0651-4A39-BFEA-28EE53130C4A}">
      <dgm:prSet/>
      <dgm:spPr/>
      <dgm:t>
        <a:bodyPr/>
        <a:lstStyle/>
        <a:p>
          <a:endParaRPr lang="en-US"/>
        </a:p>
      </dgm:t>
    </dgm:pt>
    <dgm:pt modelId="{07528ACD-2E29-48A4-8CE3-FEBF789F9152}" type="sibTrans" cxnId="{C1EBDCCF-0651-4A39-BFEA-28EE53130C4A}">
      <dgm:prSet/>
      <dgm:spPr/>
      <dgm:t>
        <a:bodyPr/>
        <a:lstStyle/>
        <a:p>
          <a:endParaRPr lang="en-US"/>
        </a:p>
      </dgm:t>
    </dgm:pt>
    <dgm:pt modelId="{EE83E4D8-9E41-4CC1-A3A7-FC4ABDAD5C51}">
      <dgm:prSet/>
      <dgm:spPr/>
      <dgm:t>
        <a:bodyPr/>
        <a:lstStyle/>
        <a:p>
          <a:r>
            <a:rPr lang="en-GB" b="1"/>
            <a:t>Rent deposit and legal/professional fees:</a:t>
          </a:r>
          <a:r>
            <a:rPr lang="en-GB"/>
            <a:t> ~£10,000</a:t>
          </a:r>
          <a:endParaRPr lang="en-US"/>
        </a:p>
      </dgm:t>
    </dgm:pt>
    <dgm:pt modelId="{8A2E2BC1-C1AD-43B4-A1C2-7B20D4CAB636}" type="parTrans" cxnId="{E7C2869F-F4F2-45FC-8F10-6A8CE485AE3F}">
      <dgm:prSet/>
      <dgm:spPr/>
      <dgm:t>
        <a:bodyPr/>
        <a:lstStyle/>
        <a:p>
          <a:endParaRPr lang="en-US"/>
        </a:p>
      </dgm:t>
    </dgm:pt>
    <dgm:pt modelId="{1C74CED0-A509-41F2-BD99-F2D7D388BDFD}" type="sibTrans" cxnId="{E7C2869F-F4F2-45FC-8F10-6A8CE485AE3F}">
      <dgm:prSet/>
      <dgm:spPr/>
      <dgm:t>
        <a:bodyPr/>
        <a:lstStyle/>
        <a:p>
          <a:endParaRPr lang="en-US"/>
        </a:p>
      </dgm:t>
    </dgm:pt>
    <dgm:pt modelId="{B300C592-4A8B-4495-80C7-7C041973CB56}">
      <dgm:prSet/>
      <dgm:spPr/>
      <dgm:t>
        <a:bodyPr/>
        <a:lstStyle/>
        <a:p>
          <a:r>
            <a:rPr lang="en-GB"/>
            <a:t>Lease deposit, legal advice, company set-up and licences</a:t>
          </a:r>
          <a:endParaRPr lang="en-US"/>
        </a:p>
      </dgm:t>
    </dgm:pt>
    <dgm:pt modelId="{2ADDC4C0-CEE1-437A-B50C-FCDDA9343C9B}" type="parTrans" cxnId="{C5B24616-4079-4EF6-823E-AB3915D0DFE9}">
      <dgm:prSet/>
      <dgm:spPr/>
      <dgm:t>
        <a:bodyPr/>
        <a:lstStyle/>
        <a:p>
          <a:endParaRPr lang="en-US"/>
        </a:p>
      </dgm:t>
    </dgm:pt>
    <dgm:pt modelId="{E84A8327-823E-486F-880B-459FB2CBBE2B}" type="sibTrans" cxnId="{C5B24616-4079-4EF6-823E-AB3915D0DFE9}">
      <dgm:prSet/>
      <dgm:spPr/>
      <dgm:t>
        <a:bodyPr/>
        <a:lstStyle/>
        <a:p>
          <a:endParaRPr lang="en-US"/>
        </a:p>
      </dgm:t>
    </dgm:pt>
    <dgm:pt modelId="{E0938AD3-9890-4EC1-A520-25538B0D8BEF}">
      <dgm:prSet/>
      <dgm:spPr/>
      <dgm:t>
        <a:bodyPr/>
        <a:lstStyle/>
        <a:p>
          <a:r>
            <a:rPr lang="en-GB" b="1"/>
            <a:t>Stock, marketing and contingency:</a:t>
          </a:r>
          <a:r>
            <a:rPr lang="en-GB"/>
            <a:t> ~£15,000</a:t>
          </a:r>
          <a:endParaRPr lang="en-US"/>
        </a:p>
      </dgm:t>
    </dgm:pt>
    <dgm:pt modelId="{6989E64C-FDF4-4C5C-9862-29E7325A29C5}" type="parTrans" cxnId="{45B1B258-ACA2-4EED-B565-8B5883415197}">
      <dgm:prSet/>
      <dgm:spPr/>
      <dgm:t>
        <a:bodyPr/>
        <a:lstStyle/>
        <a:p>
          <a:endParaRPr lang="en-US"/>
        </a:p>
      </dgm:t>
    </dgm:pt>
    <dgm:pt modelId="{925067BB-989D-406F-ADC0-A6865620EC5A}" type="sibTrans" cxnId="{45B1B258-ACA2-4EED-B565-8B5883415197}">
      <dgm:prSet/>
      <dgm:spPr/>
      <dgm:t>
        <a:bodyPr/>
        <a:lstStyle/>
        <a:p>
          <a:endParaRPr lang="en-US"/>
        </a:p>
      </dgm:t>
    </dgm:pt>
    <dgm:pt modelId="{09BF1BED-A73F-41B2-B67D-0EFCDDAF0C1B}">
      <dgm:prSet/>
      <dgm:spPr/>
      <dgm:t>
        <a:bodyPr/>
        <a:lstStyle/>
        <a:p>
          <a:r>
            <a:rPr lang="en-GB"/>
            <a:t>First stock of drinks and pastries, launch marketing, emergency buffer</a:t>
          </a:r>
          <a:endParaRPr lang="en-US"/>
        </a:p>
      </dgm:t>
    </dgm:pt>
    <dgm:pt modelId="{837CEE42-0E9A-437F-A3BB-0109E043919D}" type="parTrans" cxnId="{C5117ECB-2B0C-4299-B754-627F7623D92E}">
      <dgm:prSet/>
      <dgm:spPr/>
      <dgm:t>
        <a:bodyPr/>
        <a:lstStyle/>
        <a:p>
          <a:endParaRPr lang="en-US"/>
        </a:p>
      </dgm:t>
    </dgm:pt>
    <dgm:pt modelId="{6D464F5B-C27F-430A-BA0A-0A59B686D11D}" type="sibTrans" cxnId="{C5117ECB-2B0C-4299-B754-627F7623D92E}">
      <dgm:prSet/>
      <dgm:spPr/>
      <dgm:t>
        <a:bodyPr/>
        <a:lstStyle/>
        <a:p>
          <a:endParaRPr lang="en-US"/>
        </a:p>
      </dgm:t>
    </dgm:pt>
    <dgm:pt modelId="{41FA8B47-9237-4AFB-A813-D220E23B75E7}" type="pres">
      <dgm:prSet presAssocID="{F3F69019-4BD1-4F5C-BBEA-EF4174CFBAB3}" presName="root" presStyleCnt="0">
        <dgm:presLayoutVars>
          <dgm:dir/>
          <dgm:resizeHandles val="exact"/>
        </dgm:presLayoutVars>
      </dgm:prSet>
      <dgm:spPr/>
    </dgm:pt>
    <dgm:pt modelId="{7715DA6D-78EB-4177-9EFC-1FCA7C248CA9}" type="pres">
      <dgm:prSet presAssocID="{DC97F665-8A0C-4BE2-9E1F-B2418EE7990A}" presName="compNode" presStyleCnt="0"/>
      <dgm:spPr/>
    </dgm:pt>
    <dgm:pt modelId="{D15A7D5B-D77F-4A63-B9E7-9BBDBE6C550F}" type="pres">
      <dgm:prSet presAssocID="{DC97F665-8A0C-4BE2-9E1F-B2418EE7990A}" presName="bgRect" presStyleLbl="bgShp" presStyleIdx="0" presStyleCnt="5"/>
      <dgm:spPr/>
    </dgm:pt>
    <dgm:pt modelId="{0DB8F363-C3C5-4E6C-B4D4-DD7EE9C083D3}" type="pres">
      <dgm:prSet presAssocID="{DC97F665-8A0C-4BE2-9E1F-B2418EE7990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FA9F7B55-6A92-4DD7-99EF-1B5E7DC3533E}" type="pres">
      <dgm:prSet presAssocID="{DC97F665-8A0C-4BE2-9E1F-B2418EE7990A}" presName="spaceRect" presStyleCnt="0"/>
      <dgm:spPr/>
    </dgm:pt>
    <dgm:pt modelId="{C7011428-22F1-4B07-B6E9-4FAF8C2C7DBC}" type="pres">
      <dgm:prSet presAssocID="{DC97F665-8A0C-4BE2-9E1F-B2418EE7990A}" presName="parTx" presStyleLbl="revTx" presStyleIdx="0" presStyleCnt="10">
        <dgm:presLayoutVars>
          <dgm:chMax val="0"/>
          <dgm:chPref val="0"/>
        </dgm:presLayoutVars>
      </dgm:prSet>
      <dgm:spPr/>
    </dgm:pt>
    <dgm:pt modelId="{5BBB2D8F-8AE9-45B9-8731-E79CFD71F46D}" type="pres">
      <dgm:prSet presAssocID="{DC97F665-8A0C-4BE2-9E1F-B2418EE7990A}" presName="desTx" presStyleLbl="revTx" presStyleIdx="1" presStyleCnt="10">
        <dgm:presLayoutVars/>
      </dgm:prSet>
      <dgm:spPr/>
    </dgm:pt>
    <dgm:pt modelId="{926EF154-4B9C-4CC7-A3ED-78E2D6CE00DA}" type="pres">
      <dgm:prSet presAssocID="{7BED0182-6B76-4044-A489-871125686149}" presName="sibTrans" presStyleCnt="0"/>
      <dgm:spPr/>
    </dgm:pt>
    <dgm:pt modelId="{F180A0EF-B47A-495A-846B-45FC5AC45865}" type="pres">
      <dgm:prSet presAssocID="{A42F836A-6F27-4928-94E9-37DEC297DB8D}" presName="compNode" presStyleCnt="0"/>
      <dgm:spPr/>
    </dgm:pt>
    <dgm:pt modelId="{7A7108D0-7B3C-4449-800F-15E935CF7B9F}" type="pres">
      <dgm:prSet presAssocID="{A42F836A-6F27-4928-94E9-37DEC297DB8D}" presName="bgRect" presStyleLbl="bgShp" presStyleIdx="1" presStyleCnt="5"/>
      <dgm:spPr/>
    </dgm:pt>
    <dgm:pt modelId="{0AD179C1-E7AD-4A33-9C8C-BBF31191D847}" type="pres">
      <dgm:prSet presAssocID="{A42F836A-6F27-4928-94E9-37DEC297DB8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chitecture with solid fill"/>
        </a:ext>
      </dgm:extLst>
    </dgm:pt>
    <dgm:pt modelId="{485D5F88-EE35-41EA-8376-228905A17562}" type="pres">
      <dgm:prSet presAssocID="{A42F836A-6F27-4928-94E9-37DEC297DB8D}" presName="spaceRect" presStyleCnt="0"/>
      <dgm:spPr/>
    </dgm:pt>
    <dgm:pt modelId="{202F7AAF-1CC8-4551-9962-2B92FEF24279}" type="pres">
      <dgm:prSet presAssocID="{A42F836A-6F27-4928-94E9-37DEC297DB8D}" presName="parTx" presStyleLbl="revTx" presStyleIdx="2" presStyleCnt="10">
        <dgm:presLayoutVars>
          <dgm:chMax val="0"/>
          <dgm:chPref val="0"/>
        </dgm:presLayoutVars>
      </dgm:prSet>
      <dgm:spPr/>
    </dgm:pt>
    <dgm:pt modelId="{C4186AD2-B20E-4A02-95B3-BFE629246244}" type="pres">
      <dgm:prSet presAssocID="{A42F836A-6F27-4928-94E9-37DEC297DB8D}" presName="desTx" presStyleLbl="revTx" presStyleIdx="3" presStyleCnt="10">
        <dgm:presLayoutVars/>
      </dgm:prSet>
      <dgm:spPr/>
    </dgm:pt>
    <dgm:pt modelId="{106D9807-598B-4555-97BA-4FB8378B8F2C}" type="pres">
      <dgm:prSet presAssocID="{6A213814-5AD8-4DB7-8569-01BA3C0DF297}" presName="sibTrans" presStyleCnt="0"/>
      <dgm:spPr/>
    </dgm:pt>
    <dgm:pt modelId="{36977EBB-9CAB-44CC-89E0-13FD6338DE72}" type="pres">
      <dgm:prSet presAssocID="{B6015AD9-5296-41F4-BC05-AF180E09D591}" presName="compNode" presStyleCnt="0"/>
      <dgm:spPr/>
    </dgm:pt>
    <dgm:pt modelId="{A4AC283F-CE38-40A0-A3E9-BAAF3D0C68C2}" type="pres">
      <dgm:prSet presAssocID="{B6015AD9-5296-41F4-BC05-AF180E09D591}" presName="bgRect" presStyleLbl="bgShp" presStyleIdx="2" presStyleCnt="5"/>
      <dgm:spPr/>
    </dgm:pt>
    <dgm:pt modelId="{874809F6-E27E-41E1-99D9-29D622F8A4FF}" type="pres">
      <dgm:prSet presAssocID="{B6015AD9-5296-41F4-BC05-AF180E09D59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hisk with solid fill"/>
        </a:ext>
      </dgm:extLst>
    </dgm:pt>
    <dgm:pt modelId="{3B66F35E-63BD-40FC-AA5C-F4642C7A545D}" type="pres">
      <dgm:prSet presAssocID="{B6015AD9-5296-41F4-BC05-AF180E09D591}" presName="spaceRect" presStyleCnt="0"/>
      <dgm:spPr/>
    </dgm:pt>
    <dgm:pt modelId="{52CCB6FB-BAFC-413B-AF34-22F8466233F8}" type="pres">
      <dgm:prSet presAssocID="{B6015AD9-5296-41F4-BC05-AF180E09D591}" presName="parTx" presStyleLbl="revTx" presStyleIdx="4" presStyleCnt="10">
        <dgm:presLayoutVars>
          <dgm:chMax val="0"/>
          <dgm:chPref val="0"/>
        </dgm:presLayoutVars>
      </dgm:prSet>
      <dgm:spPr/>
    </dgm:pt>
    <dgm:pt modelId="{59061365-B613-4441-A502-3E523FC74DE6}" type="pres">
      <dgm:prSet presAssocID="{B6015AD9-5296-41F4-BC05-AF180E09D591}" presName="desTx" presStyleLbl="revTx" presStyleIdx="5" presStyleCnt="10">
        <dgm:presLayoutVars/>
      </dgm:prSet>
      <dgm:spPr/>
    </dgm:pt>
    <dgm:pt modelId="{8B5EAA72-5189-495E-AC1A-948E6FC0BE33}" type="pres">
      <dgm:prSet presAssocID="{866692C5-CA1B-4A50-BDB4-773FF4A7B74A}" presName="sibTrans" presStyleCnt="0"/>
      <dgm:spPr/>
    </dgm:pt>
    <dgm:pt modelId="{B44F68E5-39FD-4915-8689-8DB041270163}" type="pres">
      <dgm:prSet presAssocID="{EE83E4D8-9E41-4CC1-A3A7-FC4ABDAD5C51}" presName="compNode" presStyleCnt="0"/>
      <dgm:spPr/>
    </dgm:pt>
    <dgm:pt modelId="{B1F0212F-F858-4638-87EC-60C16BD370A9}" type="pres">
      <dgm:prSet presAssocID="{EE83E4D8-9E41-4CC1-A3A7-FC4ABDAD5C51}" presName="bgRect" presStyleLbl="bgShp" presStyleIdx="3" presStyleCnt="5"/>
      <dgm:spPr/>
    </dgm:pt>
    <dgm:pt modelId="{29EABB9F-F97A-4C82-A89C-3569DF25D28F}" type="pres">
      <dgm:prSet presAssocID="{EE83E4D8-9E41-4CC1-A3A7-FC4ABDAD5C5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 Check"/>
        </a:ext>
      </dgm:extLst>
    </dgm:pt>
    <dgm:pt modelId="{585F2920-5BC8-4C49-9C49-FB01E6B9AF4A}" type="pres">
      <dgm:prSet presAssocID="{EE83E4D8-9E41-4CC1-A3A7-FC4ABDAD5C51}" presName="spaceRect" presStyleCnt="0"/>
      <dgm:spPr/>
    </dgm:pt>
    <dgm:pt modelId="{C2CA0B88-0D73-42C3-999D-F295498AF6F1}" type="pres">
      <dgm:prSet presAssocID="{EE83E4D8-9E41-4CC1-A3A7-FC4ABDAD5C51}" presName="parTx" presStyleLbl="revTx" presStyleIdx="6" presStyleCnt="10">
        <dgm:presLayoutVars>
          <dgm:chMax val="0"/>
          <dgm:chPref val="0"/>
        </dgm:presLayoutVars>
      </dgm:prSet>
      <dgm:spPr/>
    </dgm:pt>
    <dgm:pt modelId="{6B183095-5685-4301-9ADF-07EBCA6C0F46}" type="pres">
      <dgm:prSet presAssocID="{EE83E4D8-9E41-4CC1-A3A7-FC4ABDAD5C51}" presName="desTx" presStyleLbl="revTx" presStyleIdx="7" presStyleCnt="10">
        <dgm:presLayoutVars/>
      </dgm:prSet>
      <dgm:spPr/>
    </dgm:pt>
    <dgm:pt modelId="{F057794A-DEAA-431E-870B-14023067EE1F}" type="pres">
      <dgm:prSet presAssocID="{1C74CED0-A509-41F2-BD99-F2D7D388BDFD}" presName="sibTrans" presStyleCnt="0"/>
      <dgm:spPr/>
    </dgm:pt>
    <dgm:pt modelId="{CAEA0A37-0CED-41C1-9739-89F11BF9DD32}" type="pres">
      <dgm:prSet presAssocID="{E0938AD3-9890-4EC1-A520-25538B0D8BEF}" presName="compNode" presStyleCnt="0"/>
      <dgm:spPr/>
    </dgm:pt>
    <dgm:pt modelId="{BEC461F5-21AC-42DA-A66A-DBE18D3C3FE9}" type="pres">
      <dgm:prSet presAssocID="{E0938AD3-9890-4EC1-A520-25538B0D8BEF}" presName="bgRect" presStyleLbl="bgShp" presStyleIdx="4" presStyleCnt="5"/>
      <dgm:spPr/>
    </dgm:pt>
    <dgm:pt modelId="{40C0065D-E47A-4775-B987-A79D3288A5A2}" type="pres">
      <dgm:prSet presAssocID="{E0938AD3-9890-4EC1-A520-25538B0D8BE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gister"/>
        </a:ext>
      </dgm:extLst>
    </dgm:pt>
    <dgm:pt modelId="{DFF6D44C-98C4-43CD-9110-C2C36C93D05C}" type="pres">
      <dgm:prSet presAssocID="{E0938AD3-9890-4EC1-A520-25538B0D8BEF}" presName="spaceRect" presStyleCnt="0"/>
      <dgm:spPr/>
    </dgm:pt>
    <dgm:pt modelId="{52DEDF90-B49A-4AA1-A109-E3825841BDA8}" type="pres">
      <dgm:prSet presAssocID="{E0938AD3-9890-4EC1-A520-25538B0D8BEF}" presName="parTx" presStyleLbl="revTx" presStyleIdx="8" presStyleCnt="10">
        <dgm:presLayoutVars>
          <dgm:chMax val="0"/>
          <dgm:chPref val="0"/>
        </dgm:presLayoutVars>
      </dgm:prSet>
      <dgm:spPr/>
    </dgm:pt>
    <dgm:pt modelId="{2ACA08DF-F0AE-4C01-A377-37170FE34913}" type="pres">
      <dgm:prSet presAssocID="{E0938AD3-9890-4EC1-A520-25538B0D8BEF}" presName="desTx" presStyleLbl="revTx" presStyleIdx="9" presStyleCnt="10">
        <dgm:presLayoutVars/>
      </dgm:prSet>
      <dgm:spPr/>
    </dgm:pt>
  </dgm:ptLst>
  <dgm:cxnLst>
    <dgm:cxn modelId="{34948804-B323-45E9-A541-24838E549504}" srcId="{F3F69019-4BD1-4F5C-BBEA-EF4174CFBAB3}" destId="{DC97F665-8A0C-4BE2-9E1F-B2418EE7990A}" srcOrd="0" destOrd="0" parTransId="{38B8F48F-D3B1-44D6-85B0-1A97A38FF077}" sibTransId="{7BED0182-6B76-4044-A489-871125686149}"/>
    <dgm:cxn modelId="{031E790F-41A7-4A7D-9CED-ED66DF337AC0}" type="presOf" srcId="{A42F836A-6F27-4928-94E9-37DEC297DB8D}" destId="{202F7AAF-1CC8-4551-9962-2B92FEF24279}" srcOrd="0" destOrd="0" presId="urn:microsoft.com/office/officeart/2018/2/layout/IconVerticalSolidList"/>
    <dgm:cxn modelId="{0504BA0F-1E0C-4161-977A-1B626C97D78A}" type="presOf" srcId="{F9777750-A3A0-4812-827B-A9D2A3D5C98B}" destId="{5BBB2D8F-8AE9-45B9-8731-E79CFD71F46D}" srcOrd="0" destOrd="3" presId="urn:microsoft.com/office/officeart/2018/2/layout/IconVerticalSolidList"/>
    <dgm:cxn modelId="{04990913-100E-4D7E-B8CD-13AD97EF5620}" srcId="{DC97F665-8A0C-4BE2-9E1F-B2418EE7990A}" destId="{F9777750-A3A0-4812-827B-A9D2A3D5C98B}" srcOrd="3" destOrd="0" parTransId="{BA0AC0B5-B71D-4A1E-BAF6-6132B42C93AE}" sibTransId="{D40D8600-DA9B-43DF-9B84-31DBA966C87D}"/>
    <dgm:cxn modelId="{C5B24616-4079-4EF6-823E-AB3915D0DFE9}" srcId="{EE83E4D8-9E41-4CC1-A3A7-FC4ABDAD5C51}" destId="{B300C592-4A8B-4495-80C7-7C041973CB56}" srcOrd="0" destOrd="0" parTransId="{2ADDC4C0-CEE1-437A-B50C-FCDDA9343C9B}" sibTransId="{E84A8327-823E-486F-880B-459FB2CBBE2B}"/>
    <dgm:cxn modelId="{90918020-465F-47DE-B90F-AB433657E0E8}" srcId="{F3F69019-4BD1-4F5C-BBEA-EF4174CFBAB3}" destId="{A42F836A-6F27-4928-94E9-37DEC297DB8D}" srcOrd="1" destOrd="0" parTransId="{0D55E5B1-8E74-406D-8A7A-D7CD58CD3088}" sibTransId="{6A213814-5AD8-4DB7-8569-01BA3C0DF297}"/>
    <dgm:cxn modelId="{06639028-0519-4D70-AE4D-130A7D7F215B}" srcId="{DC97F665-8A0C-4BE2-9E1F-B2418EE7990A}" destId="{46530905-4931-4AC3-9404-311D19FB1C48}" srcOrd="2" destOrd="0" parTransId="{2D5B6D45-85F3-481E-93AB-AD0A710F307E}" sibTransId="{BC474B40-8940-426F-8B14-07239AEA0B80}"/>
    <dgm:cxn modelId="{2E249329-431E-4D14-94E2-B6E82084E6A9}" type="presOf" srcId="{EE83E4D8-9E41-4CC1-A3A7-FC4ABDAD5C51}" destId="{C2CA0B88-0D73-42C3-999D-F295498AF6F1}" srcOrd="0" destOrd="0" presId="urn:microsoft.com/office/officeart/2018/2/layout/IconVerticalSolidList"/>
    <dgm:cxn modelId="{50B3C438-87A1-4FE1-A55D-12C538C5F698}" srcId="{DC97F665-8A0C-4BE2-9E1F-B2418EE7990A}" destId="{1F8540AE-BCE5-4882-BE6D-2892425B85AB}" srcOrd="0" destOrd="0" parTransId="{1898E20D-C077-4C94-814D-F26653753156}" sibTransId="{8D9C97F0-61D2-4501-B167-9578FD7CAA14}"/>
    <dgm:cxn modelId="{60260A60-8908-4F00-AEE8-6DCED129F0F0}" type="presOf" srcId="{B300C592-4A8B-4495-80C7-7C041973CB56}" destId="{6B183095-5685-4301-9ADF-07EBCA6C0F46}" srcOrd="0" destOrd="0" presId="urn:microsoft.com/office/officeart/2018/2/layout/IconVerticalSolidList"/>
    <dgm:cxn modelId="{7574E66C-F56C-4410-A8D0-2BC8286D006D}" type="presOf" srcId="{E0938AD3-9890-4EC1-A520-25538B0D8BEF}" destId="{52DEDF90-B49A-4AA1-A109-E3825841BDA8}" srcOrd="0" destOrd="0" presId="urn:microsoft.com/office/officeart/2018/2/layout/IconVerticalSolidList"/>
    <dgm:cxn modelId="{D2B2E354-E577-4F30-BC6C-4BE79BF471C6}" type="presOf" srcId="{1F8540AE-BCE5-4882-BE6D-2892425B85AB}" destId="{5BBB2D8F-8AE9-45B9-8731-E79CFD71F46D}" srcOrd="0" destOrd="0" presId="urn:microsoft.com/office/officeart/2018/2/layout/IconVerticalSolidList"/>
    <dgm:cxn modelId="{361E7F58-1D40-45C6-AC9F-2142AD4C525C}" srcId="{DC97F665-8A0C-4BE2-9E1F-B2418EE7990A}" destId="{68F50D20-2CBB-4680-AD40-52F76DA09929}" srcOrd="1" destOrd="0" parTransId="{C0B32ADF-4EB9-4E8B-B870-4FA8CE8B8336}" sibTransId="{A9CA3CA6-9737-4442-A2A0-F522CA85F10F}"/>
    <dgm:cxn modelId="{45B1B258-ACA2-4EED-B565-8B5883415197}" srcId="{F3F69019-4BD1-4F5C-BBEA-EF4174CFBAB3}" destId="{E0938AD3-9890-4EC1-A520-25538B0D8BEF}" srcOrd="4" destOrd="0" parTransId="{6989E64C-FDF4-4C5C-9862-29E7325A29C5}" sibTransId="{925067BB-989D-406F-ADC0-A6865620EC5A}"/>
    <dgm:cxn modelId="{F0855D93-BB6B-4049-B23F-C59A158FB7CB}" type="presOf" srcId="{E4BC3082-DA69-420D-94E2-440C38062996}" destId="{C4186AD2-B20E-4A02-95B3-BFE629246244}" srcOrd="0" destOrd="0" presId="urn:microsoft.com/office/officeart/2018/2/layout/IconVerticalSolidList"/>
    <dgm:cxn modelId="{E7C2869F-F4F2-45FC-8F10-6A8CE485AE3F}" srcId="{F3F69019-4BD1-4F5C-BBEA-EF4174CFBAB3}" destId="{EE83E4D8-9E41-4CC1-A3A7-FC4ABDAD5C51}" srcOrd="3" destOrd="0" parTransId="{8A2E2BC1-C1AD-43B4-A1C2-7B20D4CAB636}" sibTransId="{1C74CED0-A509-41F2-BD99-F2D7D388BDFD}"/>
    <dgm:cxn modelId="{F240DCA0-E41E-4203-9EC3-843BA880B7FF}" type="presOf" srcId="{999A111F-7C57-4CC7-BBAD-0BAEAB6B4826}" destId="{59061365-B613-4441-A502-3E523FC74DE6}" srcOrd="0" destOrd="0" presId="urn:microsoft.com/office/officeart/2018/2/layout/IconVerticalSolidList"/>
    <dgm:cxn modelId="{7E0467A9-DCC1-47EE-8F71-5AD6A6A34F4D}" type="presOf" srcId="{68F50D20-2CBB-4680-AD40-52F76DA09929}" destId="{5BBB2D8F-8AE9-45B9-8731-E79CFD71F46D}" srcOrd="0" destOrd="1" presId="urn:microsoft.com/office/officeart/2018/2/layout/IconVerticalSolidList"/>
    <dgm:cxn modelId="{0F7919AE-45C9-4624-AF31-DDC69C185AC7}" srcId="{F3F69019-4BD1-4F5C-BBEA-EF4174CFBAB3}" destId="{B6015AD9-5296-41F4-BC05-AF180E09D591}" srcOrd="2" destOrd="0" parTransId="{4FC62BBC-AF20-420B-B94C-FB6141312830}" sibTransId="{866692C5-CA1B-4A50-BDB4-773FF4A7B74A}"/>
    <dgm:cxn modelId="{F1FB1BC3-D68D-4D3F-A44E-A858E827EE12}" type="presOf" srcId="{09BF1BED-A73F-41B2-B67D-0EFCDDAF0C1B}" destId="{2ACA08DF-F0AE-4C01-A377-37170FE34913}" srcOrd="0" destOrd="0" presId="urn:microsoft.com/office/officeart/2018/2/layout/IconVerticalSolidList"/>
    <dgm:cxn modelId="{C5117ECB-2B0C-4299-B754-627F7623D92E}" srcId="{E0938AD3-9890-4EC1-A520-25538B0D8BEF}" destId="{09BF1BED-A73F-41B2-B67D-0EFCDDAF0C1B}" srcOrd="0" destOrd="0" parTransId="{837CEE42-0E9A-437F-A3BB-0109E043919D}" sibTransId="{6D464F5B-C27F-430A-BA0A-0A59B686D11D}"/>
    <dgm:cxn modelId="{C1EBDCCF-0651-4A39-BFEA-28EE53130C4A}" srcId="{B6015AD9-5296-41F4-BC05-AF180E09D591}" destId="{999A111F-7C57-4CC7-BBAD-0BAEAB6B4826}" srcOrd="0" destOrd="0" parTransId="{D996D505-5FA5-4A21-92AC-83748E1F4BF8}" sibTransId="{07528ACD-2E29-48A4-8CE3-FEBF789F9152}"/>
    <dgm:cxn modelId="{92C444E7-317B-4665-B745-3ADFA904B2F9}" type="presOf" srcId="{DC97F665-8A0C-4BE2-9E1F-B2418EE7990A}" destId="{C7011428-22F1-4B07-B6E9-4FAF8C2C7DBC}" srcOrd="0" destOrd="0" presId="urn:microsoft.com/office/officeart/2018/2/layout/IconVerticalSolidList"/>
    <dgm:cxn modelId="{9F460AF3-2E20-49E7-A4CA-927AD44D884A}" srcId="{A42F836A-6F27-4928-94E9-37DEC297DB8D}" destId="{E4BC3082-DA69-420D-94E2-440C38062996}" srcOrd="0" destOrd="0" parTransId="{FDCDAA95-E8DC-48B7-AFAB-31FB5C6D5FF2}" sibTransId="{11C5EF9B-A147-43FC-9A96-886CD53B6B5A}"/>
    <dgm:cxn modelId="{844945F4-65B9-4237-BC2E-430FC80005BB}" type="presOf" srcId="{46530905-4931-4AC3-9404-311D19FB1C48}" destId="{5BBB2D8F-8AE9-45B9-8731-E79CFD71F46D}" srcOrd="0" destOrd="2" presId="urn:microsoft.com/office/officeart/2018/2/layout/IconVerticalSolidList"/>
    <dgm:cxn modelId="{622433F8-C7B6-4D43-9E5E-FD7761E7BA62}" type="presOf" srcId="{F3F69019-4BD1-4F5C-BBEA-EF4174CFBAB3}" destId="{41FA8B47-9237-4AFB-A813-D220E23B75E7}" srcOrd="0" destOrd="0" presId="urn:microsoft.com/office/officeart/2018/2/layout/IconVerticalSolidList"/>
    <dgm:cxn modelId="{F38FC2FF-E878-419F-A206-243C21474A67}" type="presOf" srcId="{B6015AD9-5296-41F4-BC05-AF180E09D591}" destId="{52CCB6FB-BAFC-413B-AF34-22F8466233F8}" srcOrd="0" destOrd="0" presId="urn:microsoft.com/office/officeart/2018/2/layout/IconVerticalSolidList"/>
    <dgm:cxn modelId="{AA85A5C6-1F69-4BB9-958D-9CB8BB50284C}" type="presParOf" srcId="{41FA8B47-9237-4AFB-A813-D220E23B75E7}" destId="{7715DA6D-78EB-4177-9EFC-1FCA7C248CA9}" srcOrd="0" destOrd="0" presId="urn:microsoft.com/office/officeart/2018/2/layout/IconVerticalSolidList"/>
    <dgm:cxn modelId="{D9089307-43EC-46FE-AAB4-C3D920DDF1FE}" type="presParOf" srcId="{7715DA6D-78EB-4177-9EFC-1FCA7C248CA9}" destId="{D15A7D5B-D77F-4A63-B9E7-9BBDBE6C550F}" srcOrd="0" destOrd="0" presId="urn:microsoft.com/office/officeart/2018/2/layout/IconVerticalSolidList"/>
    <dgm:cxn modelId="{493F1274-C8C1-4CC5-80C2-DC56FA1C0CD5}" type="presParOf" srcId="{7715DA6D-78EB-4177-9EFC-1FCA7C248CA9}" destId="{0DB8F363-C3C5-4E6C-B4D4-DD7EE9C083D3}" srcOrd="1" destOrd="0" presId="urn:microsoft.com/office/officeart/2018/2/layout/IconVerticalSolidList"/>
    <dgm:cxn modelId="{C19C7FE2-88D6-4A7F-A80C-F5FBB9C00511}" type="presParOf" srcId="{7715DA6D-78EB-4177-9EFC-1FCA7C248CA9}" destId="{FA9F7B55-6A92-4DD7-99EF-1B5E7DC3533E}" srcOrd="2" destOrd="0" presId="urn:microsoft.com/office/officeart/2018/2/layout/IconVerticalSolidList"/>
    <dgm:cxn modelId="{FA77B206-D3AE-4D27-B547-288A87EB2B2B}" type="presParOf" srcId="{7715DA6D-78EB-4177-9EFC-1FCA7C248CA9}" destId="{C7011428-22F1-4B07-B6E9-4FAF8C2C7DBC}" srcOrd="3" destOrd="0" presId="urn:microsoft.com/office/officeart/2018/2/layout/IconVerticalSolidList"/>
    <dgm:cxn modelId="{B82889B8-B6FC-4F32-B8A7-A9F5914920FB}" type="presParOf" srcId="{7715DA6D-78EB-4177-9EFC-1FCA7C248CA9}" destId="{5BBB2D8F-8AE9-45B9-8731-E79CFD71F46D}" srcOrd="4" destOrd="0" presId="urn:microsoft.com/office/officeart/2018/2/layout/IconVerticalSolidList"/>
    <dgm:cxn modelId="{3E610187-7F84-4EED-BCB1-7A5E92AC1332}" type="presParOf" srcId="{41FA8B47-9237-4AFB-A813-D220E23B75E7}" destId="{926EF154-4B9C-4CC7-A3ED-78E2D6CE00DA}" srcOrd="1" destOrd="0" presId="urn:microsoft.com/office/officeart/2018/2/layout/IconVerticalSolidList"/>
    <dgm:cxn modelId="{7976AA76-115E-4C76-B5AA-6216E1D5CA4E}" type="presParOf" srcId="{41FA8B47-9237-4AFB-A813-D220E23B75E7}" destId="{F180A0EF-B47A-495A-846B-45FC5AC45865}" srcOrd="2" destOrd="0" presId="urn:microsoft.com/office/officeart/2018/2/layout/IconVerticalSolidList"/>
    <dgm:cxn modelId="{388EB058-C19C-4AA9-A3E6-86EE3A9C24E2}" type="presParOf" srcId="{F180A0EF-B47A-495A-846B-45FC5AC45865}" destId="{7A7108D0-7B3C-4449-800F-15E935CF7B9F}" srcOrd="0" destOrd="0" presId="urn:microsoft.com/office/officeart/2018/2/layout/IconVerticalSolidList"/>
    <dgm:cxn modelId="{7A335FE1-9352-4A5B-89FE-2306F93AB791}" type="presParOf" srcId="{F180A0EF-B47A-495A-846B-45FC5AC45865}" destId="{0AD179C1-E7AD-4A33-9C8C-BBF31191D847}" srcOrd="1" destOrd="0" presId="urn:microsoft.com/office/officeart/2018/2/layout/IconVerticalSolidList"/>
    <dgm:cxn modelId="{580738F4-B375-4E25-9FED-2FE9BF6DE638}" type="presParOf" srcId="{F180A0EF-B47A-495A-846B-45FC5AC45865}" destId="{485D5F88-EE35-41EA-8376-228905A17562}" srcOrd="2" destOrd="0" presId="urn:microsoft.com/office/officeart/2018/2/layout/IconVerticalSolidList"/>
    <dgm:cxn modelId="{29383F12-A244-41A5-BB7A-28C8D0D243F7}" type="presParOf" srcId="{F180A0EF-B47A-495A-846B-45FC5AC45865}" destId="{202F7AAF-1CC8-4551-9962-2B92FEF24279}" srcOrd="3" destOrd="0" presId="urn:microsoft.com/office/officeart/2018/2/layout/IconVerticalSolidList"/>
    <dgm:cxn modelId="{E06F63E1-1D8E-4876-B624-9FD10A70CA93}" type="presParOf" srcId="{F180A0EF-B47A-495A-846B-45FC5AC45865}" destId="{C4186AD2-B20E-4A02-95B3-BFE629246244}" srcOrd="4" destOrd="0" presId="urn:microsoft.com/office/officeart/2018/2/layout/IconVerticalSolidList"/>
    <dgm:cxn modelId="{2E4650DF-1BE8-46B2-9F2D-742BBEF3507A}" type="presParOf" srcId="{41FA8B47-9237-4AFB-A813-D220E23B75E7}" destId="{106D9807-598B-4555-97BA-4FB8378B8F2C}" srcOrd="3" destOrd="0" presId="urn:microsoft.com/office/officeart/2018/2/layout/IconVerticalSolidList"/>
    <dgm:cxn modelId="{8DF14D28-19FA-489B-97A9-4D195E332C63}" type="presParOf" srcId="{41FA8B47-9237-4AFB-A813-D220E23B75E7}" destId="{36977EBB-9CAB-44CC-89E0-13FD6338DE72}" srcOrd="4" destOrd="0" presId="urn:microsoft.com/office/officeart/2018/2/layout/IconVerticalSolidList"/>
    <dgm:cxn modelId="{54FD214A-AA61-4EBA-91D3-55DBAFD5E725}" type="presParOf" srcId="{36977EBB-9CAB-44CC-89E0-13FD6338DE72}" destId="{A4AC283F-CE38-40A0-A3E9-BAAF3D0C68C2}" srcOrd="0" destOrd="0" presId="urn:microsoft.com/office/officeart/2018/2/layout/IconVerticalSolidList"/>
    <dgm:cxn modelId="{D930A8ED-18A9-4E15-A3AC-014DEAE35F77}" type="presParOf" srcId="{36977EBB-9CAB-44CC-89E0-13FD6338DE72}" destId="{874809F6-E27E-41E1-99D9-29D622F8A4FF}" srcOrd="1" destOrd="0" presId="urn:microsoft.com/office/officeart/2018/2/layout/IconVerticalSolidList"/>
    <dgm:cxn modelId="{04DC562C-FAE4-42EC-BCEF-A7477D0EA6B5}" type="presParOf" srcId="{36977EBB-9CAB-44CC-89E0-13FD6338DE72}" destId="{3B66F35E-63BD-40FC-AA5C-F4642C7A545D}" srcOrd="2" destOrd="0" presId="urn:microsoft.com/office/officeart/2018/2/layout/IconVerticalSolidList"/>
    <dgm:cxn modelId="{0425C966-94C5-49E8-8413-1363318D6C63}" type="presParOf" srcId="{36977EBB-9CAB-44CC-89E0-13FD6338DE72}" destId="{52CCB6FB-BAFC-413B-AF34-22F8466233F8}" srcOrd="3" destOrd="0" presId="urn:microsoft.com/office/officeart/2018/2/layout/IconVerticalSolidList"/>
    <dgm:cxn modelId="{F9023CE5-A107-43A5-B0AF-01B3306AD663}" type="presParOf" srcId="{36977EBB-9CAB-44CC-89E0-13FD6338DE72}" destId="{59061365-B613-4441-A502-3E523FC74DE6}" srcOrd="4" destOrd="0" presId="urn:microsoft.com/office/officeart/2018/2/layout/IconVerticalSolidList"/>
    <dgm:cxn modelId="{1A6F0BCE-BDED-4075-8E83-62F2D498F36B}" type="presParOf" srcId="{41FA8B47-9237-4AFB-A813-D220E23B75E7}" destId="{8B5EAA72-5189-495E-AC1A-948E6FC0BE33}" srcOrd="5" destOrd="0" presId="urn:microsoft.com/office/officeart/2018/2/layout/IconVerticalSolidList"/>
    <dgm:cxn modelId="{CF287475-C9D3-4228-B85B-C44D82129C18}" type="presParOf" srcId="{41FA8B47-9237-4AFB-A813-D220E23B75E7}" destId="{B44F68E5-39FD-4915-8689-8DB041270163}" srcOrd="6" destOrd="0" presId="urn:microsoft.com/office/officeart/2018/2/layout/IconVerticalSolidList"/>
    <dgm:cxn modelId="{7C0C2B0D-DDC7-4316-A371-402876E2F4F4}" type="presParOf" srcId="{B44F68E5-39FD-4915-8689-8DB041270163}" destId="{B1F0212F-F858-4638-87EC-60C16BD370A9}" srcOrd="0" destOrd="0" presId="urn:microsoft.com/office/officeart/2018/2/layout/IconVerticalSolidList"/>
    <dgm:cxn modelId="{D2551BEB-C1DD-4E7E-A5FE-26CF6181C977}" type="presParOf" srcId="{B44F68E5-39FD-4915-8689-8DB041270163}" destId="{29EABB9F-F97A-4C82-A89C-3569DF25D28F}" srcOrd="1" destOrd="0" presId="urn:microsoft.com/office/officeart/2018/2/layout/IconVerticalSolidList"/>
    <dgm:cxn modelId="{E3B02957-FF81-468C-A1FA-7A2664740192}" type="presParOf" srcId="{B44F68E5-39FD-4915-8689-8DB041270163}" destId="{585F2920-5BC8-4C49-9C49-FB01E6B9AF4A}" srcOrd="2" destOrd="0" presId="urn:microsoft.com/office/officeart/2018/2/layout/IconVerticalSolidList"/>
    <dgm:cxn modelId="{39777F2C-0D39-4B5F-8962-5B4F500D2311}" type="presParOf" srcId="{B44F68E5-39FD-4915-8689-8DB041270163}" destId="{C2CA0B88-0D73-42C3-999D-F295498AF6F1}" srcOrd="3" destOrd="0" presId="urn:microsoft.com/office/officeart/2018/2/layout/IconVerticalSolidList"/>
    <dgm:cxn modelId="{35D7651C-B334-4BD2-8C40-277E38140A11}" type="presParOf" srcId="{B44F68E5-39FD-4915-8689-8DB041270163}" destId="{6B183095-5685-4301-9ADF-07EBCA6C0F46}" srcOrd="4" destOrd="0" presId="urn:microsoft.com/office/officeart/2018/2/layout/IconVerticalSolidList"/>
    <dgm:cxn modelId="{8588B6E1-7C56-420D-960F-F4E0B4A1D0C7}" type="presParOf" srcId="{41FA8B47-9237-4AFB-A813-D220E23B75E7}" destId="{F057794A-DEAA-431E-870B-14023067EE1F}" srcOrd="7" destOrd="0" presId="urn:microsoft.com/office/officeart/2018/2/layout/IconVerticalSolidList"/>
    <dgm:cxn modelId="{7F155600-1533-4E73-9BC2-51A99FF03B0D}" type="presParOf" srcId="{41FA8B47-9237-4AFB-A813-D220E23B75E7}" destId="{CAEA0A37-0CED-41C1-9739-89F11BF9DD32}" srcOrd="8" destOrd="0" presId="urn:microsoft.com/office/officeart/2018/2/layout/IconVerticalSolidList"/>
    <dgm:cxn modelId="{285BDB6B-EF09-45A5-8E01-A165684CB0C7}" type="presParOf" srcId="{CAEA0A37-0CED-41C1-9739-89F11BF9DD32}" destId="{BEC461F5-21AC-42DA-A66A-DBE18D3C3FE9}" srcOrd="0" destOrd="0" presId="urn:microsoft.com/office/officeart/2018/2/layout/IconVerticalSolidList"/>
    <dgm:cxn modelId="{082C8E99-3EFB-4EA1-B955-B705D96BACD5}" type="presParOf" srcId="{CAEA0A37-0CED-41C1-9739-89F11BF9DD32}" destId="{40C0065D-E47A-4775-B987-A79D3288A5A2}" srcOrd="1" destOrd="0" presId="urn:microsoft.com/office/officeart/2018/2/layout/IconVerticalSolidList"/>
    <dgm:cxn modelId="{13FDCE3C-98E6-4EB3-934A-7CE72005A9DC}" type="presParOf" srcId="{CAEA0A37-0CED-41C1-9739-89F11BF9DD32}" destId="{DFF6D44C-98C4-43CD-9110-C2C36C93D05C}" srcOrd="2" destOrd="0" presId="urn:microsoft.com/office/officeart/2018/2/layout/IconVerticalSolidList"/>
    <dgm:cxn modelId="{E0DCBCEE-8392-4B66-BBE8-23E196D7DF60}" type="presParOf" srcId="{CAEA0A37-0CED-41C1-9739-89F11BF9DD32}" destId="{52DEDF90-B49A-4AA1-A109-E3825841BDA8}" srcOrd="3" destOrd="0" presId="urn:microsoft.com/office/officeart/2018/2/layout/IconVerticalSolidList"/>
    <dgm:cxn modelId="{9448B972-795E-4120-A152-4E9AF066824A}" type="presParOf" srcId="{CAEA0A37-0CED-41C1-9739-89F11BF9DD32}" destId="{2ACA08DF-F0AE-4C01-A377-37170FE34913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1ADF6E-8996-4000-8865-088C82FBE216}">
      <dsp:nvSpPr>
        <dsp:cNvPr id="0" name=""/>
        <dsp:cNvSpPr/>
      </dsp:nvSpPr>
      <dsp:spPr>
        <a:xfrm>
          <a:off x="0" y="668655"/>
          <a:ext cx="10357665" cy="123444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D0C79F-1771-48D4-97D2-5898ADA40CC6}">
      <dsp:nvSpPr>
        <dsp:cNvPr id="0" name=""/>
        <dsp:cNvSpPr/>
      </dsp:nvSpPr>
      <dsp:spPr>
        <a:xfrm>
          <a:off x="373418" y="946404"/>
          <a:ext cx="678942" cy="6789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B9DB06-6B8A-467B-A272-4DA4E82EAFC7}">
      <dsp:nvSpPr>
        <dsp:cNvPr id="0" name=""/>
        <dsp:cNvSpPr/>
      </dsp:nvSpPr>
      <dsp:spPr>
        <a:xfrm>
          <a:off x="1425778" y="668655"/>
          <a:ext cx="8931887" cy="1234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645" tIns="130645" rIns="130645" bIns="13064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Registered as a </a:t>
          </a:r>
          <a:r>
            <a:rPr lang="en-GB" sz="2500" b="1" kern="1200"/>
            <a:t>Private Limited Company (Ltd)</a:t>
          </a:r>
          <a:r>
            <a:rPr lang="en-GB" sz="2500" kern="1200"/>
            <a:t> </a:t>
          </a:r>
          <a:endParaRPr lang="en-US" sz="2500" kern="1200"/>
        </a:p>
      </dsp:txBody>
      <dsp:txXfrm>
        <a:off x="1425778" y="668655"/>
        <a:ext cx="8931887" cy="1234440"/>
      </dsp:txXfrm>
    </dsp:sp>
    <dsp:sp modelId="{1BC6249F-73C9-4F48-99AF-E31D103019D8}">
      <dsp:nvSpPr>
        <dsp:cNvPr id="0" name=""/>
        <dsp:cNvSpPr/>
      </dsp:nvSpPr>
      <dsp:spPr>
        <a:xfrm>
          <a:off x="0" y="2211705"/>
          <a:ext cx="10357665" cy="123444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B4F1FD-E897-46DF-B574-DAD429C18EBF}">
      <dsp:nvSpPr>
        <dsp:cNvPr id="0" name=""/>
        <dsp:cNvSpPr/>
      </dsp:nvSpPr>
      <dsp:spPr>
        <a:xfrm>
          <a:off x="373418" y="2489454"/>
          <a:ext cx="678942" cy="6789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FFCAC8-581F-44C0-88CE-6B97E639E1AB}">
      <dsp:nvSpPr>
        <dsp:cNvPr id="0" name=""/>
        <dsp:cNvSpPr/>
      </dsp:nvSpPr>
      <dsp:spPr>
        <a:xfrm>
          <a:off x="1425778" y="2211705"/>
          <a:ext cx="8931887" cy="1234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645" tIns="130645" rIns="130645" bIns="13064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Gives limited liability protection and supports future growth</a:t>
          </a:r>
          <a:endParaRPr lang="en-US" sz="2500" kern="1200"/>
        </a:p>
      </dsp:txBody>
      <dsp:txXfrm>
        <a:off x="1425778" y="2211705"/>
        <a:ext cx="8931887" cy="12344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3D4985-DDBC-4EAD-BA20-2C314158F6C7}">
      <dsp:nvSpPr>
        <dsp:cNvPr id="0" name=""/>
        <dsp:cNvSpPr/>
      </dsp:nvSpPr>
      <dsp:spPr>
        <a:xfrm>
          <a:off x="1013935" y="20280"/>
          <a:ext cx="1079788" cy="10797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79920E-2D44-4646-B079-103125D85E26}">
      <dsp:nvSpPr>
        <dsp:cNvPr id="0" name=""/>
        <dsp:cNvSpPr/>
      </dsp:nvSpPr>
      <dsp:spPr>
        <a:xfrm>
          <a:off x="11275" y="1275260"/>
          <a:ext cx="3085109" cy="4627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900" b="1" kern="1200" dirty="0"/>
            <a:t>Political</a:t>
          </a:r>
          <a:endParaRPr lang="en-US" sz="2900" kern="1200" dirty="0"/>
        </a:p>
      </dsp:txBody>
      <dsp:txXfrm>
        <a:off x="11275" y="1275260"/>
        <a:ext cx="3085109" cy="462766"/>
      </dsp:txXfrm>
    </dsp:sp>
    <dsp:sp modelId="{0C57F866-C916-4E85-B37F-21AE378CC135}">
      <dsp:nvSpPr>
        <dsp:cNvPr id="0" name=""/>
        <dsp:cNvSpPr/>
      </dsp:nvSpPr>
      <dsp:spPr>
        <a:xfrm>
          <a:off x="11275" y="1819511"/>
          <a:ext cx="3085109" cy="2275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Must follow UK rules on food hygiene, health &amp; safety and animal welfare</a:t>
          </a:r>
          <a:endParaRPr lang="en-US" sz="1700" kern="1200" dirty="0"/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 dirty="0">
            <a:latin typeface="Avenir Next LT Pro Light"/>
          </a:endParaRPr>
        </a:p>
        <a:p>
          <a:pPr marL="0" lvl="0" indent="0" algn="ctr" defTabSz="7556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Local authorities can inspect the café and the cat lounge</a:t>
          </a:r>
          <a:r>
            <a:rPr lang="en-GB" sz="1700" kern="1200" dirty="0">
              <a:latin typeface="Calibri Light" panose="020F0302020204030204"/>
            </a:rPr>
            <a:t> </a:t>
          </a:r>
          <a:r>
            <a:rPr lang="en-GB" sz="1700" kern="1200" dirty="0"/>
            <a:t>(RSPCA, 2024; GOV.UK, 2024).</a:t>
          </a:r>
          <a:endParaRPr lang="en-US" sz="1700" kern="1200" dirty="0"/>
        </a:p>
      </dsp:txBody>
      <dsp:txXfrm>
        <a:off x="11275" y="1819511"/>
        <a:ext cx="3085109" cy="2275008"/>
      </dsp:txXfrm>
    </dsp:sp>
    <dsp:sp modelId="{890A17CC-82C2-4115-9C6B-4085471F3B6B}">
      <dsp:nvSpPr>
        <dsp:cNvPr id="0" name=""/>
        <dsp:cNvSpPr/>
      </dsp:nvSpPr>
      <dsp:spPr>
        <a:xfrm>
          <a:off x="4638938" y="20280"/>
          <a:ext cx="1079788" cy="10797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F12CAF-C859-4F26-AFD9-DEC0E981DC72}">
      <dsp:nvSpPr>
        <dsp:cNvPr id="0" name=""/>
        <dsp:cNvSpPr/>
      </dsp:nvSpPr>
      <dsp:spPr>
        <a:xfrm>
          <a:off x="3636278" y="1275260"/>
          <a:ext cx="3085109" cy="4627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900" b="1" kern="1200" dirty="0"/>
            <a:t>Economic</a:t>
          </a:r>
          <a:endParaRPr lang="en-US" sz="2900" kern="1200" dirty="0"/>
        </a:p>
      </dsp:txBody>
      <dsp:txXfrm>
        <a:off x="3636278" y="1275260"/>
        <a:ext cx="3085109" cy="462766"/>
      </dsp:txXfrm>
    </dsp:sp>
    <dsp:sp modelId="{CEB7A31A-48C7-4F2D-92D7-C78E981374E8}">
      <dsp:nvSpPr>
        <dsp:cNvPr id="0" name=""/>
        <dsp:cNvSpPr/>
      </dsp:nvSpPr>
      <dsp:spPr>
        <a:xfrm>
          <a:off x="3636278" y="1819511"/>
          <a:ext cx="3085109" cy="2275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Rising energy and supply costs are a risk</a:t>
          </a:r>
          <a:endParaRPr lang="en-US" sz="1700" kern="1200" dirty="0"/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 dirty="0">
            <a:latin typeface="Avenir Next LT Pro Light"/>
          </a:endParaRPr>
        </a:p>
        <a:p>
          <a:pPr marL="0" lvl="0" indent="0" algn="ctr" defTabSz="7556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Cafés still popular as affordable “treats” and social spaces</a:t>
          </a:r>
          <a:r>
            <a:rPr lang="en-GB" sz="1700" kern="1200" dirty="0">
              <a:latin typeface="Calibri Light" panose="020F0302020204030204"/>
            </a:rPr>
            <a:t> </a:t>
          </a:r>
          <a:r>
            <a:rPr lang="en-GB" sz="1700" kern="1200" dirty="0"/>
            <a:t>(British Coffee Association, n.d.; Office for National Statistics, 2024).</a:t>
          </a:r>
          <a:endParaRPr lang="en-US" sz="1700" kern="1200" dirty="0"/>
        </a:p>
      </dsp:txBody>
      <dsp:txXfrm>
        <a:off x="3636278" y="1819511"/>
        <a:ext cx="3085109" cy="2275008"/>
      </dsp:txXfrm>
    </dsp:sp>
    <dsp:sp modelId="{14E5D7C5-D076-4DDE-B0AE-34F7A8403CFA}">
      <dsp:nvSpPr>
        <dsp:cNvPr id="0" name=""/>
        <dsp:cNvSpPr/>
      </dsp:nvSpPr>
      <dsp:spPr>
        <a:xfrm>
          <a:off x="8263942" y="20280"/>
          <a:ext cx="1079788" cy="10797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E4BDB0-78B3-4CFE-AF4B-11ACF888CB53}">
      <dsp:nvSpPr>
        <dsp:cNvPr id="0" name=""/>
        <dsp:cNvSpPr/>
      </dsp:nvSpPr>
      <dsp:spPr>
        <a:xfrm>
          <a:off x="7261281" y="1275260"/>
          <a:ext cx="3085109" cy="4627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900" b="1" kern="1200" dirty="0"/>
            <a:t>Social</a:t>
          </a:r>
          <a:endParaRPr lang="en-US" sz="2900" kern="1200" dirty="0"/>
        </a:p>
      </dsp:txBody>
      <dsp:txXfrm>
        <a:off x="7261281" y="1275260"/>
        <a:ext cx="3085109" cy="462766"/>
      </dsp:txXfrm>
    </dsp:sp>
    <dsp:sp modelId="{2A63322E-57BD-4A30-AC86-7FC66F4300D4}">
      <dsp:nvSpPr>
        <dsp:cNvPr id="0" name=""/>
        <dsp:cNvSpPr/>
      </dsp:nvSpPr>
      <dsp:spPr>
        <a:xfrm>
          <a:off x="7261281" y="1819511"/>
          <a:ext cx="3085109" cy="2275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More focus on mental health and wellbeing</a:t>
          </a:r>
          <a:endParaRPr lang="en-US" sz="1700" kern="1200" dirty="0"/>
        </a:p>
        <a:p>
          <a:pPr marL="0" lvl="0" indent="0" algn="ctr" defTabSz="7556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 dirty="0">
            <a:latin typeface="Arial"/>
            <a:cs typeface="Arial"/>
          </a:endParaRPr>
        </a:p>
        <a:p>
          <a:pPr marL="0" lvl="0" indent="0" algn="ctr" defTabSz="7556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Many people live in rented homes with </a:t>
          </a:r>
          <a:r>
            <a:rPr lang="en-GB" sz="1700" b="1" kern="1200" dirty="0"/>
            <a:t>no pets allowed</a:t>
          </a:r>
          <a:r>
            <a:rPr lang="en-GB" sz="1700" kern="1200" dirty="0"/>
            <a:t> → demand for cat cafés</a:t>
          </a:r>
          <a:r>
            <a:rPr lang="en-GB" sz="1700" kern="1200" dirty="0">
              <a:latin typeface="Calibri Light" panose="020F0302020204030204"/>
            </a:rPr>
            <a:t> </a:t>
          </a:r>
          <a:r>
            <a:rPr lang="en-GB" sz="1700" kern="1200" dirty="0">
              <a:latin typeface="Calibri"/>
              <a:ea typeface="Calibri"/>
              <a:cs typeface="Calibri"/>
            </a:rPr>
            <a:t>(Mental Health Foundation, 2022; Battersea Dogs &amp; Cats Home, n.d.)</a:t>
          </a:r>
          <a:endParaRPr lang="en-US" sz="1700" kern="1200" dirty="0"/>
        </a:p>
      </dsp:txBody>
      <dsp:txXfrm>
        <a:off x="7261281" y="1819511"/>
        <a:ext cx="3085109" cy="227500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D86C2A-5F38-4F79-A32F-9DBBB91848F8}">
      <dsp:nvSpPr>
        <dsp:cNvPr id="0" name=""/>
        <dsp:cNvSpPr/>
      </dsp:nvSpPr>
      <dsp:spPr>
        <a:xfrm>
          <a:off x="0" y="365265"/>
          <a:ext cx="7358784" cy="4317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rgbClr val="F3B56C"/>
              </a:solidFill>
              <a:latin typeface="Calibri"/>
              <a:ea typeface="+mn-ea"/>
              <a:cs typeface="+mn-cs"/>
            </a:rPr>
            <a:t>Target Market</a:t>
          </a:r>
          <a:endParaRPr lang="en-US" sz="1800" b="1" kern="1200">
            <a:solidFill>
              <a:srgbClr val="F3B56C"/>
            </a:solidFill>
            <a:latin typeface="Calibri"/>
            <a:ea typeface="+mn-ea"/>
            <a:cs typeface="+mn-cs"/>
          </a:endParaRPr>
        </a:p>
      </dsp:txBody>
      <dsp:txXfrm>
        <a:off x="21075" y="386340"/>
        <a:ext cx="7316634" cy="389580"/>
      </dsp:txXfrm>
    </dsp:sp>
    <dsp:sp modelId="{663ED334-590A-407B-A06A-8810925C300A}">
      <dsp:nvSpPr>
        <dsp:cNvPr id="0" name=""/>
        <dsp:cNvSpPr/>
      </dsp:nvSpPr>
      <dsp:spPr>
        <a:xfrm>
          <a:off x="0" y="848835"/>
          <a:ext cx="7358784" cy="431730"/>
        </a:xfrm>
        <a:prstGeom prst="roundRect">
          <a:avLst/>
        </a:prstGeom>
        <a:solidFill>
          <a:schemeClr val="accent2">
            <a:hueOff val="3253"/>
            <a:satOff val="-2240"/>
            <a:lumOff val="-57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Students and young professionals</a:t>
          </a:r>
          <a:endParaRPr lang="en-US" sz="1800" kern="120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sp:txBody>
      <dsp:txXfrm>
        <a:off x="21075" y="869910"/>
        <a:ext cx="7316634" cy="389580"/>
      </dsp:txXfrm>
    </dsp:sp>
    <dsp:sp modelId="{2A28E9F8-4505-4A0D-B68E-5F90BB20988C}">
      <dsp:nvSpPr>
        <dsp:cNvPr id="0" name=""/>
        <dsp:cNvSpPr/>
      </dsp:nvSpPr>
      <dsp:spPr>
        <a:xfrm>
          <a:off x="0" y="1332405"/>
          <a:ext cx="7358784" cy="431730"/>
        </a:xfrm>
        <a:prstGeom prst="roundRect">
          <a:avLst/>
        </a:prstGeom>
        <a:solidFill>
          <a:schemeClr val="accent2">
            <a:hueOff val="6506"/>
            <a:satOff val="-4479"/>
            <a:lumOff val="-114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Families with children</a:t>
          </a:r>
          <a:endParaRPr lang="en-US" sz="1800" kern="120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sp:txBody>
      <dsp:txXfrm>
        <a:off x="21075" y="1353480"/>
        <a:ext cx="7316634" cy="389580"/>
      </dsp:txXfrm>
    </dsp:sp>
    <dsp:sp modelId="{6FBB1364-6C88-4946-A47B-0197649CBDDE}">
      <dsp:nvSpPr>
        <dsp:cNvPr id="0" name=""/>
        <dsp:cNvSpPr/>
      </dsp:nvSpPr>
      <dsp:spPr>
        <a:xfrm>
          <a:off x="0" y="1815975"/>
          <a:ext cx="7358784" cy="431730"/>
        </a:xfrm>
        <a:prstGeom prst="roundRect">
          <a:avLst/>
        </a:prstGeom>
        <a:solidFill>
          <a:schemeClr val="accent2">
            <a:hueOff val="9759"/>
            <a:satOff val="-6719"/>
            <a:lumOff val="-171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Animal lovers who can’t keep pets at home</a:t>
          </a:r>
          <a:endParaRPr lang="en-US" sz="1800" kern="120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sp:txBody>
      <dsp:txXfrm>
        <a:off x="21075" y="1837050"/>
        <a:ext cx="7316634" cy="389580"/>
      </dsp:txXfrm>
    </dsp:sp>
    <dsp:sp modelId="{DA880045-2C76-4E80-960C-35A353CBE627}">
      <dsp:nvSpPr>
        <dsp:cNvPr id="0" name=""/>
        <dsp:cNvSpPr/>
      </dsp:nvSpPr>
      <dsp:spPr>
        <a:xfrm>
          <a:off x="0" y="2299545"/>
          <a:ext cx="7358784" cy="431730"/>
        </a:xfrm>
        <a:prstGeom prst="roundRect">
          <a:avLst/>
        </a:prstGeom>
        <a:solidFill>
          <a:schemeClr val="accent2">
            <a:hueOff val="13013"/>
            <a:satOff val="-8959"/>
            <a:lumOff val="-228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rgbClr val="F3B56C"/>
              </a:solidFill>
              <a:latin typeface="Calibri" panose="020F0502020204030204"/>
              <a:ea typeface="+mn-ea"/>
              <a:cs typeface="+mn-cs"/>
            </a:rPr>
            <a:t>Positioning</a:t>
          </a:r>
          <a:endParaRPr lang="en-US" sz="1800" kern="1200">
            <a:solidFill>
              <a:srgbClr val="F3B56C"/>
            </a:solidFill>
            <a:latin typeface="Calibri" panose="020F0502020204030204"/>
            <a:ea typeface="+mn-ea"/>
            <a:cs typeface="+mn-cs"/>
          </a:endParaRPr>
        </a:p>
      </dsp:txBody>
      <dsp:txXfrm>
        <a:off x="21075" y="2320620"/>
        <a:ext cx="7316634" cy="389580"/>
      </dsp:txXfrm>
    </dsp:sp>
    <dsp:sp modelId="{947FDC95-5C83-4B85-9482-F837EE24EC3F}">
      <dsp:nvSpPr>
        <dsp:cNvPr id="0" name=""/>
        <dsp:cNvSpPr/>
      </dsp:nvSpPr>
      <dsp:spPr>
        <a:xfrm>
          <a:off x="0" y="2783115"/>
          <a:ext cx="7358784" cy="431730"/>
        </a:xfrm>
        <a:prstGeom prst="roundRect">
          <a:avLst/>
        </a:prstGeom>
        <a:solidFill>
          <a:schemeClr val="accent2">
            <a:hueOff val="16266"/>
            <a:satOff val="-11198"/>
            <a:lumOff val="-286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Cosy, “Instagrammable” cat café in a busy city centre</a:t>
          </a:r>
          <a:endParaRPr lang="en-US" sz="1800" kern="120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sp:txBody>
      <dsp:txXfrm>
        <a:off x="21075" y="2804190"/>
        <a:ext cx="7316634" cy="389580"/>
      </dsp:txXfrm>
    </dsp:sp>
    <dsp:sp modelId="{82304029-14A7-4CDF-833D-639E9184A119}">
      <dsp:nvSpPr>
        <dsp:cNvPr id="0" name=""/>
        <dsp:cNvSpPr/>
      </dsp:nvSpPr>
      <dsp:spPr>
        <a:xfrm>
          <a:off x="0" y="3266685"/>
          <a:ext cx="7358784" cy="431730"/>
        </a:xfrm>
        <a:prstGeom prst="roundRect">
          <a:avLst/>
        </a:prstGeom>
        <a:solidFill>
          <a:schemeClr val="accent2">
            <a:hueOff val="19519"/>
            <a:satOff val="-13438"/>
            <a:lumOff val="-343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Combines quality coffee with relaxing time with rescue cats</a:t>
          </a:r>
          <a:endParaRPr lang="en-US" sz="1800" kern="120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sp:txBody>
      <dsp:txXfrm>
        <a:off x="21075" y="3287760"/>
        <a:ext cx="7316634" cy="389580"/>
      </dsp:txXfrm>
    </dsp:sp>
    <dsp:sp modelId="{0267721C-5996-49AE-A5EE-D0F0CAA4444C}">
      <dsp:nvSpPr>
        <dsp:cNvPr id="0" name=""/>
        <dsp:cNvSpPr/>
      </dsp:nvSpPr>
      <dsp:spPr>
        <a:xfrm>
          <a:off x="0" y="3750255"/>
          <a:ext cx="7358784" cy="431730"/>
        </a:xfrm>
        <a:prstGeom prst="roundRect">
          <a:avLst/>
        </a:prstGeom>
        <a:solidFill>
          <a:schemeClr val="accent2">
            <a:hueOff val="22772"/>
            <a:satOff val="-15678"/>
            <a:lumOff val="-400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Ethical, wellbeing-focused place that supports cat adoption</a:t>
          </a:r>
          <a:endParaRPr lang="en-US" sz="1800" kern="120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sp:txBody>
      <dsp:txXfrm>
        <a:off x="21075" y="3771330"/>
        <a:ext cx="7316634" cy="389580"/>
      </dsp:txXfrm>
    </dsp:sp>
    <dsp:sp modelId="{D5830ECA-14E6-4E74-972B-A3612ABF2E62}">
      <dsp:nvSpPr>
        <dsp:cNvPr id="0" name=""/>
        <dsp:cNvSpPr/>
      </dsp:nvSpPr>
      <dsp:spPr>
        <a:xfrm>
          <a:off x="0" y="4233825"/>
          <a:ext cx="7358784" cy="431730"/>
        </a:xfrm>
        <a:prstGeom prst="roundRect">
          <a:avLst/>
        </a:prstGeom>
        <a:solidFill>
          <a:schemeClr val="accent2">
            <a:hueOff val="26025"/>
            <a:satOff val="-17917"/>
            <a:lumOff val="-457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rgbClr val="F3B56C"/>
              </a:solidFill>
              <a:latin typeface="Calibri" panose="020F0502020204030204"/>
              <a:ea typeface="+mn-ea"/>
              <a:cs typeface="+mn-cs"/>
            </a:rPr>
            <a:t>Segmentation</a:t>
          </a:r>
          <a:endParaRPr lang="en-US" sz="1800" kern="1200">
            <a:solidFill>
              <a:srgbClr val="F3B56C"/>
            </a:solidFill>
            <a:latin typeface="Calibri" panose="020F0502020204030204"/>
            <a:ea typeface="+mn-ea"/>
            <a:cs typeface="+mn-cs"/>
          </a:endParaRPr>
        </a:p>
      </dsp:txBody>
      <dsp:txXfrm>
        <a:off x="21075" y="4254900"/>
        <a:ext cx="7316634" cy="389580"/>
      </dsp:txXfrm>
    </dsp:sp>
    <dsp:sp modelId="{FA591F6B-D052-43A2-8A83-274511AEB0A5}">
      <dsp:nvSpPr>
        <dsp:cNvPr id="0" name=""/>
        <dsp:cNvSpPr/>
      </dsp:nvSpPr>
      <dsp:spPr>
        <a:xfrm>
          <a:off x="0" y="4717395"/>
          <a:ext cx="7358784" cy="431730"/>
        </a:xfrm>
        <a:prstGeom prst="roundRect">
          <a:avLst/>
        </a:prstGeom>
        <a:solidFill>
          <a:schemeClr val="accent2">
            <a:hueOff val="29278"/>
            <a:satOff val="-20157"/>
            <a:lumOff val="-514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Demographic:</a:t>
          </a:r>
          <a:r>
            <a:rPr lang="en-GB" sz="1800" kern="12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 students, workers, families</a:t>
          </a:r>
          <a:endParaRPr lang="en-US" sz="1800" kern="120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sp:txBody>
      <dsp:txXfrm>
        <a:off x="21075" y="4738470"/>
        <a:ext cx="7316634" cy="389580"/>
      </dsp:txXfrm>
    </dsp:sp>
    <dsp:sp modelId="{CEB8E823-4830-4C24-B127-E04E2AEB5B91}">
      <dsp:nvSpPr>
        <dsp:cNvPr id="0" name=""/>
        <dsp:cNvSpPr/>
      </dsp:nvSpPr>
      <dsp:spPr>
        <a:xfrm>
          <a:off x="0" y="5200966"/>
          <a:ext cx="7358784" cy="431730"/>
        </a:xfrm>
        <a:prstGeom prst="roundRect">
          <a:avLst/>
        </a:prstGeom>
        <a:solidFill>
          <a:schemeClr val="accent2">
            <a:hueOff val="32532"/>
            <a:satOff val="-22397"/>
            <a:lumOff val="-571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Geographic:</a:t>
          </a:r>
          <a:r>
            <a:rPr lang="en-GB" sz="1800" kern="12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 people living/working near the city centre</a:t>
          </a:r>
          <a:endParaRPr lang="en-US" sz="1800" kern="120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sp:txBody>
      <dsp:txXfrm>
        <a:off x="21075" y="5222041"/>
        <a:ext cx="7316634" cy="389580"/>
      </dsp:txXfrm>
    </dsp:sp>
    <dsp:sp modelId="{2D1E9FBF-379E-4D88-8EE7-64FD349D80AE}">
      <dsp:nvSpPr>
        <dsp:cNvPr id="0" name=""/>
        <dsp:cNvSpPr/>
      </dsp:nvSpPr>
      <dsp:spPr>
        <a:xfrm>
          <a:off x="0" y="5684536"/>
          <a:ext cx="7358784" cy="431730"/>
        </a:xfrm>
        <a:prstGeom prst="roundRect">
          <a:avLst/>
        </a:prstGeom>
        <a:solidFill>
          <a:schemeClr val="accent2">
            <a:hueOff val="35785"/>
            <a:satOff val="-24636"/>
            <a:lumOff val="-629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Psychographic:</a:t>
          </a:r>
          <a:r>
            <a:rPr lang="en-GB" sz="1800" kern="12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 care about wellbeing, animals and unique experiences</a:t>
          </a:r>
          <a:endParaRPr lang="en-US" sz="1800" kern="120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sp:txBody>
      <dsp:txXfrm>
        <a:off x="21075" y="5705611"/>
        <a:ext cx="7316634" cy="389580"/>
      </dsp:txXfrm>
    </dsp:sp>
    <dsp:sp modelId="{5EB1D0CB-239B-46B1-8833-255D6834DB96}">
      <dsp:nvSpPr>
        <dsp:cNvPr id="0" name=""/>
        <dsp:cNvSpPr/>
      </dsp:nvSpPr>
      <dsp:spPr>
        <a:xfrm>
          <a:off x="0" y="6168106"/>
          <a:ext cx="7358784" cy="431730"/>
        </a:xfrm>
        <a:prstGeom prst="roundRect">
          <a:avLst/>
        </a:prstGeom>
        <a:solidFill>
          <a:schemeClr val="accent2">
            <a:hueOff val="39038"/>
            <a:satOff val="-26876"/>
            <a:lumOff val="-686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Behavioural:</a:t>
          </a:r>
          <a:r>
            <a:rPr lang="en-GB" sz="1800" kern="12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 willing to pay for experiences and share them on social media</a:t>
          </a:r>
          <a:endParaRPr lang="en-US" sz="1800" kern="120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sp:txBody>
      <dsp:txXfrm>
        <a:off x="21075" y="6189181"/>
        <a:ext cx="7316634" cy="3895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D93B3A-6725-40DB-AC40-5F8FAAD4EC7F}">
      <dsp:nvSpPr>
        <dsp:cNvPr id="0" name=""/>
        <dsp:cNvSpPr/>
      </dsp:nvSpPr>
      <dsp:spPr>
        <a:xfrm>
          <a:off x="4985" y="525392"/>
          <a:ext cx="1049835" cy="10498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1817BE-4FC8-46AC-B7FB-C5AC4051E712}">
      <dsp:nvSpPr>
        <dsp:cNvPr id="0" name=""/>
        <dsp:cNvSpPr/>
      </dsp:nvSpPr>
      <dsp:spPr>
        <a:xfrm>
          <a:off x="4985" y="1692846"/>
          <a:ext cx="2999531" cy="449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400" b="1" kern="1200"/>
            <a:t>Social media marketing</a:t>
          </a:r>
          <a:endParaRPr lang="en-US" sz="2400" kern="1200"/>
        </a:p>
      </dsp:txBody>
      <dsp:txXfrm>
        <a:off x="4985" y="1692846"/>
        <a:ext cx="2999531" cy="449929"/>
      </dsp:txXfrm>
    </dsp:sp>
    <dsp:sp modelId="{A7D008BD-893D-4E86-8331-681E1A182427}">
      <dsp:nvSpPr>
        <dsp:cNvPr id="0" name=""/>
        <dsp:cNvSpPr/>
      </dsp:nvSpPr>
      <dsp:spPr>
        <a:xfrm>
          <a:off x="4985" y="2197481"/>
          <a:ext cx="2999531" cy="1063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Regular posts and stories on Instagram, TikTok and Facebook</a:t>
          </a:r>
          <a:endParaRPr lang="en-US" sz="1700" kern="1200"/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Photos and videos of the cats, events and adoptions</a:t>
          </a:r>
          <a:endParaRPr lang="en-US" sz="1700" kern="1200"/>
        </a:p>
      </dsp:txBody>
      <dsp:txXfrm>
        <a:off x="4985" y="2197481"/>
        <a:ext cx="2999531" cy="1063205"/>
      </dsp:txXfrm>
    </dsp:sp>
    <dsp:sp modelId="{6F63EAA2-0EFE-4B88-831C-32363829D41C}">
      <dsp:nvSpPr>
        <dsp:cNvPr id="0" name=""/>
        <dsp:cNvSpPr/>
      </dsp:nvSpPr>
      <dsp:spPr>
        <a:xfrm>
          <a:off x="3529434" y="525392"/>
          <a:ext cx="1049835" cy="10498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41FC09-1A86-421D-9608-575FFEA519F1}">
      <dsp:nvSpPr>
        <dsp:cNvPr id="0" name=""/>
        <dsp:cNvSpPr/>
      </dsp:nvSpPr>
      <dsp:spPr>
        <a:xfrm>
          <a:off x="3529434" y="1692846"/>
          <a:ext cx="2999531" cy="449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400" b="1" kern="1200"/>
            <a:t>Local promotion</a:t>
          </a:r>
          <a:endParaRPr lang="en-US" sz="2400" kern="1200"/>
        </a:p>
      </dsp:txBody>
      <dsp:txXfrm>
        <a:off x="3529434" y="1692846"/>
        <a:ext cx="2999531" cy="449929"/>
      </dsp:txXfrm>
    </dsp:sp>
    <dsp:sp modelId="{49895EDE-AE4F-433C-85AF-D6427D72AFE8}">
      <dsp:nvSpPr>
        <dsp:cNvPr id="0" name=""/>
        <dsp:cNvSpPr/>
      </dsp:nvSpPr>
      <dsp:spPr>
        <a:xfrm>
          <a:off x="3529434" y="2197481"/>
          <a:ext cx="2999531" cy="1063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Posters and flyers in universities, offices and community spaces</a:t>
          </a:r>
          <a:endParaRPr lang="en-US" sz="1700" kern="1200"/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Launch event and adoption days with Catcuddles</a:t>
          </a:r>
          <a:endParaRPr lang="en-US" sz="1700" kern="1200"/>
        </a:p>
      </dsp:txBody>
      <dsp:txXfrm>
        <a:off x="3529434" y="2197481"/>
        <a:ext cx="2999531" cy="1063205"/>
      </dsp:txXfrm>
    </dsp:sp>
    <dsp:sp modelId="{0D4D5C80-8519-43A3-B6F1-19D078505F93}">
      <dsp:nvSpPr>
        <dsp:cNvPr id="0" name=""/>
        <dsp:cNvSpPr/>
      </dsp:nvSpPr>
      <dsp:spPr>
        <a:xfrm>
          <a:off x="7053883" y="525392"/>
          <a:ext cx="1049835" cy="10498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1EFE86-EC8C-4F4D-97D5-9264A4C63451}">
      <dsp:nvSpPr>
        <dsp:cNvPr id="0" name=""/>
        <dsp:cNvSpPr/>
      </dsp:nvSpPr>
      <dsp:spPr>
        <a:xfrm>
          <a:off x="7053883" y="1692846"/>
          <a:ext cx="2999531" cy="449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400" b="1" kern="1200"/>
            <a:t>Customer loyalty</a:t>
          </a:r>
          <a:endParaRPr lang="en-US" sz="2400" kern="1200"/>
        </a:p>
      </dsp:txBody>
      <dsp:txXfrm>
        <a:off x="7053883" y="1692846"/>
        <a:ext cx="2999531" cy="449929"/>
      </dsp:txXfrm>
    </dsp:sp>
    <dsp:sp modelId="{7A45E6A2-F040-43D7-BB46-62F8C9D85272}">
      <dsp:nvSpPr>
        <dsp:cNvPr id="0" name=""/>
        <dsp:cNvSpPr/>
      </dsp:nvSpPr>
      <dsp:spPr>
        <a:xfrm>
          <a:off x="7053883" y="2197481"/>
          <a:ext cx="2999531" cy="1063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Digital loyalty cards and simple membership offers</a:t>
          </a:r>
          <a:endParaRPr lang="en-US" sz="1700" kern="1200"/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Encouraging reviews and word-of-mouth to build reputation</a:t>
          </a:r>
          <a:endParaRPr lang="en-US" sz="1700" kern="1200"/>
        </a:p>
      </dsp:txBody>
      <dsp:txXfrm>
        <a:off x="7053883" y="2197481"/>
        <a:ext cx="2999531" cy="106320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5A7D5B-D77F-4A63-B9E7-9BBDBE6C550F}">
      <dsp:nvSpPr>
        <dsp:cNvPr id="0" name=""/>
        <dsp:cNvSpPr/>
      </dsp:nvSpPr>
      <dsp:spPr>
        <a:xfrm>
          <a:off x="0" y="7168"/>
          <a:ext cx="6797675" cy="9392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B8F363-C3C5-4E6C-B4D4-DD7EE9C083D3}">
      <dsp:nvSpPr>
        <dsp:cNvPr id="0" name=""/>
        <dsp:cNvSpPr/>
      </dsp:nvSpPr>
      <dsp:spPr>
        <a:xfrm>
          <a:off x="284126" y="218502"/>
          <a:ext cx="516594" cy="5165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011428-22F1-4B07-B6E9-4FAF8C2C7DBC}">
      <dsp:nvSpPr>
        <dsp:cNvPr id="0" name=""/>
        <dsp:cNvSpPr/>
      </dsp:nvSpPr>
      <dsp:spPr>
        <a:xfrm>
          <a:off x="1084848" y="7168"/>
          <a:ext cx="3058953" cy="93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405" tIns="99405" rIns="99405" bIns="9940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Total start-up finance needed: </a:t>
          </a:r>
          <a:r>
            <a:rPr lang="en-GB" sz="1700" b="1" kern="1200"/>
            <a:t>£70,000</a:t>
          </a:r>
          <a:endParaRPr lang="en-US" sz="1700" kern="1200"/>
        </a:p>
      </dsp:txBody>
      <dsp:txXfrm>
        <a:off x="1084848" y="7168"/>
        <a:ext cx="3058953" cy="939262"/>
      </dsp:txXfrm>
    </dsp:sp>
    <dsp:sp modelId="{5BBB2D8F-8AE9-45B9-8731-E79CFD71F46D}">
      <dsp:nvSpPr>
        <dsp:cNvPr id="0" name=""/>
        <dsp:cNvSpPr/>
      </dsp:nvSpPr>
      <dsp:spPr>
        <a:xfrm>
          <a:off x="4143801" y="7168"/>
          <a:ext cx="2652812" cy="93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405" tIns="99405" rIns="99405" bIns="9940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Owner investment: </a:t>
          </a:r>
          <a:r>
            <a:rPr lang="en-GB" sz="1100" b="1" kern="1200"/>
            <a:t>£20,000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Bank loan: </a:t>
          </a:r>
          <a:r>
            <a:rPr lang="en-GB" sz="1100" b="1" kern="1200"/>
            <a:t>£35,000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Investor contribution: </a:t>
          </a:r>
          <a:r>
            <a:rPr lang="en-GB" sz="1100" b="1" kern="1200"/>
            <a:t>£15,000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Planned Allocation of Funds</a:t>
          </a:r>
          <a:endParaRPr lang="en-US" sz="1100" kern="1200"/>
        </a:p>
      </dsp:txBody>
      <dsp:txXfrm>
        <a:off x="4143801" y="7168"/>
        <a:ext cx="2652812" cy="939262"/>
      </dsp:txXfrm>
    </dsp:sp>
    <dsp:sp modelId="{7A7108D0-7B3C-4449-800F-15E935CF7B9F}">
      <dsp:nvSpPr>
        <dsp:cNvPr id="0" name=""/>
        <dsp:cNvSpPr/>
      </dsp:nvSpPr>
      <dsp:spPr>
        <a:xfrm>
          <a:off x="0" y="1181246"/>
          <a:ext cx="6797675" cy="9392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D179C1-E7AD-4A33-9C8C-BBF31191D847}">
      <dsp:nvSpPr>
        <dsp:cNvPr id="0" name=""/>
        <dsp:cNvSpPr/>
      </dsp:nvSpPr>
      <dsp:spPr>
        <a:xfrm>
          <a:off x="284126" y="1392580"/>
          <a:ext cx="516594" cy="5165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2F7AAF-1CC8-4551-9962-2B92FEF24279}">
      <dsp:nvSpPr>
        <dsp:cNvPr id="0" name=""/>
        <dsp:cNvSpPr/>
      </dsp:nvSpPr>
      <dsp:spPr>
        <a:xfrm>
          <a:off x="1084848" y="1181246"/>
          <a:ext cx="3058953" cy="93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405" tIns="99405" rIns="99405" bIns="9940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Renovation and fit-out:</a:t>
          </a:r>
          <a:r>
            <a:rPr lang="en-GB" sz="1700" kern="1200"/>
            <a:t> ~£25,000</a:t>
          </a:r>
          <a:endParaRPr lang="en-US" sz="1700" kern="1200"/>
        </a:p>
      </dsp:txBody>
      <dsp:txXfrm>
        <a:off x="1084848" y="1181246"/>
        <a:ext cx="3058953" cy="939262"/>
      </dsp:txXfrm>
    </dsp:sp>
    <dsp:sp modelId="{C4186AD2-B20E-4A02-95B3-BFE629246244}">
      <dsp:nvSpPr>
        <dsp:cNvPr id="0" name=""/>
        <dsp:cNvSpPr/>
      </dsp:nvSpPr>
      <dsp:spPr>
        <a:xfrm>
          <a:off x="4143801" y="1181246"/>
          <a:ext cx="2652812" cy="93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405" tIns="99405" rIns="99405" bIns="9940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Decorating the café and cat lounge, fixtures and fittings</a:t>
          </a:r>
          <a:endParaRPr lang="en-US" sz="1100" kern="1200"/>
        </a:p>
      </dsp:txBody>
      <dsp:txXfrm>
        <a:off x="4143801" y="1181246"/>
        <a:ext cx="2652812" cy="939262"/>
      </dsp:txXfrm>
    </dsp:sp>
    <dsp:sp modelId="{A4AC283F-CE38-40A0-A3E9-BAAF3D0C68C2}">
      <dsp:nvSpPr>
        <dsp:cNvPr id="0" name=""/>
        <dsp:cNvSpPr/>
      </dsp:nvSpPr>
      <dsp:spPr>
        <a:xfrm>
          <a:off x="0" y="2355324"/>
          <a:ext cx="6797675" cy="9392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4809F6-E27E-41E1-99D9-29D622F8A4FF}">
      <dsp:nvSpPr>
        <dsp:cNvPr id="0" name=""/>
        <dsp:cNvSpPr/>
      </dsp:nvSpPr>
      <dsp:spPr>
        <a:xfrm>
          <a:off x="284126" y="2566658"/>
          <a:ext cx="516594" cy="51659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CCB6FB-BAFC-413B-AF34-22F8466233F8}">
      <dsp:nvSpPr>
        <dsp:cNvPr id="0" name=""/>
        <dsp:cNvSpPr/>
      </dsp:nvSpPr>
      <dsp:spPr>
        <a:xfrm>
          <a:off x="1084848" y="2355324"/>
          <a:ext cx="3058953" cy="93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405" tIns="99405" rIns="99405" bIns="9940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Equipment:</a:t>
          </a:r>
          <a:r>
            <a:rPr lang="en-GB" sz="1700" kern="1200"/>
            <a:t> ~£20,000</a:t>
          </a:r>
          <a:endParaRPr lang="en-US" sz="1700" kern="1200"/>
        </a:p>
      </dsp:txBody>
      <dsp:txXfrm>
        <a:off x="1084848" y="2355324"/>
        <a:ext cx="3058953" cy="939262"/>
      </dsp:txXfrm>
    </dsp:sp>
    <dsp:sp modelId="{59061365-B613-4441-A502-3E523FC74DE6}">
      <dsp:nvSpPr>
        <dsp:cNvPr id="0" name=""/>
        <dsp:cNvSpPr/>
      </dsp:nvSpPr>
      <dsp:spPr>
        <a:xfrm>
          <a:off x="4143801" y="2355324"/>
          <a:ext cx="2652812" cy="93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405" tIns="99405" rIns="99405" bIns="9940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Coffee machines, grinders, fridges, furniture, POS system</a:t>
          </a:r>
          <a:endParaRPr lang="en-US" sz="1100" kern="1200"/>
        </a:p>
      </dsp:txBody>
      <dsp:txXfrm>
        <a:off x="4143801" y="2355324"/>
        <a:ext cx="2652812" cy="939262"/>
      </dsp:txXfrm>
    </dsp:sp>
    <dsp:sp modelId="{B1F0212F-F858-4638-87EC-60C16BD370A9}">
      <dsp:nvSpPr>
        <dsp:cNvPr id="0" name=""/>
        <dsp:cNvSpPr/>
      </dsp:nvSpPr>
      <dsp:spPr>
        <a:xfrm>
          <a:off x="0" y="3529402"/>
          <a:ext cx="6797675" cy="9392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EABB9F-F97A-4C82-A89C-3569DF25D28F}">
      <dsp:nvSpPr>
        <dsp:cNvPr id="0" name=""/>
        <dsp:cNvSpPr/>
      </dsp:nvSpPr>
      <dsp:spPr>
        <a:xfrm>
          <a:off x="284126" y="3740736"/>
          <a:ext cx="516594" cy="51659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CA0B88-0D73-42C3-999D-F295498AF6F1}">
      <dsp:nvSpPr>
        <dsp:cNvPr id="0" name=""/>
        <dsp:cNvSpPr/>
      </dsp:nvSpPr>
      <dsp:spPr>
        <a:xfrm>
          <a:off x="1084848" y="3529402"/>
          <a:ext cx="3058953" cy="93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405" tIns="99405" rIns="99405" bIns="9940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Rent deposit and legal/professional fees:</a:t>
          </a:r>
          <a:r>
            <a:rPr lang="en-GB" sz="1700" kern="1200"/>
            <a:t> ~£10,000</a:t>
          </a:r>
          <a:endParaRPr lang="en-US" sz="1700" kern="1200"/>
        </a:p>
      </dsp:txBody>
      <dsp:txXfrm>
        <a:off x="1084848" y="3529402"/>
        <a:ext cx="3058953" cy="939262"/>
      </dsp:txXfrm>
    </dsp:sp>
    <dsp:sp modelId="{6B183095-5685-4301-9ADF-07EBCA6C0F46}">
      <dsp:nvSpPr>
        <dsp:cNvPr id="0" name=""/>
        <dsp:cNvSpPr/>
      </dsp:nvSpPr>
      <dsp:spPr>
        <a:xfrm>
          <a:off x="4143801" y="3529402"/>
          <a:ext cx="2652812" cy="93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405" tIns="99405" rIns="99405" bIns="9940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Lease deposit, legal advice, company set-up and licences</a:t>
          </a:r>
          <a:endParaRPr lang="en-US" sz="1100" kern="1200"/>
        </a:p>
      </dsp:txBody>
      <dsp:txXfrm>
        <a:off x="4143801" y="3529402"/>
        <a:ext cx="2652812" cy="939262"/>
      </dsp:txXfrm>
    </dsp:sp>
    <dsp:sp modelId="{BEC461F5-21AC-42DA-A66A-DBE18D3C3FE9}">
      <dsp:nvSpPr>
        <dsp:cNvPr id="0" name=""/>
        <dsp:cNvSpPr/>
      </dsp:nvSpPr>
      <dsp:spPr>
        <a:xfrm>
          <a:off x="0" y="4703481"/>
          <a:ext cx="6797675" cy="9392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C0065D-E47A-4775-B987-A79D3288A5A2}">
      <dsp:nvSpPr>
        <dsp:cNvPr id="0" name=""/>
        <dsp:cNvSpPr/>
      </dsp:nvSpPr>
      <dsp:spPr>
        <a:xfrm>
          <a:off x="284126" y="4914815"/>
          <a:ext cx="516594" cy="51659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DEDF90-B49A-4AA1-A109-E3825841BDA8}">
      <dsp:nvSpPr>
        <dsp:cNvPr id="0" name=""/>
        <dsp:cNvSpPr/>
      </dsp:nvSpPr>
      <dsp:spPr>
        <a:xfrm>
          <a:off x="1084848" y="4703481"/>
          <a:ext cx="3058953" cy="93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405" tIns="99405" rIns="99405" bIns="9940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Stock, marketing and contingency:</a:t>
          </a:r>
          <a:r>
            <a:rPr lang="en-GB" sz="1700" kern="1200"/>
            <a:t> ~£15,000</a:t>
          </a:r>
          <a:endParaRPr lang="en-US" sz="1700" kern="1200"/>
        </a:p>
      </dsp:txBody>
      <dsp:txXfrm>
        <a:off x="1084848" y="4703481"/>
        <a:ext cx="3058953" cy="939262"/>
      </dsp:txXfrm>
    </dsp:sp>
    <dsp:sp modelId="{2ACA08DF-F0AE-4C01-A377-37170FE34913}">
      <dsp:nvSpPr>
        <dsp:cNvPr id="0" name=""/>
        <dsp:cNvSpPr/>
      </dsp:nvSpPr>
      <dsp:spPr>
        <a:xfrm>
          <a:off x="4143801" y="4703481"/>
          <a:ext cx="2652812" cy="93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405" tIns="99405" rIns="99405" bIns="9940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First stock of drinks and pastries, launch marketing, emergency buffer</a:t>
          </a:r>
          <a:endParaRPr lang="en-US" sz="1100" kern="1200"/>
        </a:p>
      </dsp:txBody>
      <dsp:txXfrm>
        <a:off x="4143801" y="4703481"/>
        <a:ext cx="2652812" cy="9392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F68E2-58F2-4D09-BE8B-E3BD06533059}" type="datetimeFigureOut">
              <a:rPr lang="en-US" dirty="0"/>
              <a:t>12/6/2025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67152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C5F6-F338-4AE4-BB23-26385BCFC423}" type="datetimeFigureOut">
              <a:rPr lang="en-US" dirty="0"/>
              <a:t>12/6/2025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3E31D-E2AB-40D1-8B51-AFA5AFEF393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63397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BB0C4-6273-4C6E-B9BD-2EDC30F1CD52}" type="datetimeFigureOut">
              <a:rPr lang="en-US" dirty="0"/>
              <a:t>12/6/2025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85381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B4D41-86C1-4908-B66A-0B50CEB3BF29}" type="datetimeFigureOut">
              <a:rPr lang="en-US" dirty="0"/>
              <a:t>12/6/2025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42349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26E2C-56C1-4E0D-A793-0088A7FDD37E}" type="datetimeFigureOut">
              <a:rPr lang="en-US" dirty="0"/>
              <a:t>12/6/2025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9156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39B41-D8B5-4052-B551-9B5525EAA8B6}" type="datetimeFigureOut">
              <a:rPr lang="en-US" dirty="0"/>
              <a:t>12/6/2025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77178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4136C-8742-45B2-AF27-D93DF72833A9}" type="datetimeFigureOut">
              <a:rPr lang="en-US" dirty="0"/>
              <a:t>12/6/2025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29230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32ABBEA6-7C60-4B02-AE87-00D78D8422AF}" type="datetimeFigureOut">
              <a:rPr lang="en-US" dirty="0"/>
              <a:t>12/6/2025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8494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AD897-D46E-4AD2-BD9B-49DD3E640873}" type="datetimeFigureOut">
              <a:rPr lang="en-US" dirty="0"/>
              <a:t>12/6/2025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99240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D6473-DF6D-4702-B328-E0DD40540A4E}" type="datetimeFigureOut">
              <a:rPr lang="en-US" dirty="0"/>
              <a:t>12/6/2025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76064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F7E3A-B166-407D-9866-32884E7D5B37}" type="datetimeFigureOut">
              <a:rPr lang="en-US" dirty="0"/>
              <a:t>12/6/2025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5919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8624D31-43A5-475A-80CF-332C9F6DCF35}" type="datetimeFigureOut">
              <a:rPr lang="en-US" dirty="0"/>
              <a:t>12/6/2025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2889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0" r:id="rId1"/>
    <p:sldLayoutId id="2147484041" r:id="rId2"/>
    <p:sldLayoutId id="2147484042" r:id="rId3"/>
    <p:sldLayoutId id="2147484043" r:id="rId4"/>
    <p:sldLayoutId id="2147484044" r:id="rId5"/>
    <p:sldLayoutId id="2147484045" r:id="rId6"/>
    <p:sldLayoutId id="2147484046" r:id="rId7"/>
    <p:sldLayoutId id="2147484047" r:id="rId8"/>
    <p:sldLayoutId id="2147484048" r:id="rId9"/>
    <p:sldLayoutId id="2147484049" r:id="rId10"/>
    <p:sldLayoutId id="2147484050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7" Type="http://schemas.openxmlformats.org/officeDocument/2006/relationships/image" Target="../media/image24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3.png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britishcoffeeassociation.org/coffee-consumption/?utm_source=chatgpt.com" TargetMode="External"/><Relationship Id="rId2" Type="http://schemas.openxmlformats.org/officeDocument/2006/relationships/hyperlink" Target="https://www.battersea.org.uk/what-we-do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mmonslibrary.parliament.uk/research-briefings/sn06152/?utm_source=chatgpt.com" TargetMode="External"/><Relationship Id="rId5" Type="http://schemas.openxmlformats.org/officeDocument/2006/relationships/hyperlink" Target="https://www.gov.uk/set-up-limited-company" TargetMode="External"/><Relationship Id="rId4" Type="http://schemas.openxmlformats.org/officeDocument/2006/relationships/hyperlink" Target="https://www.catcuddles.org.uk/?utm_source=chatgpt.com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" TargetMode="External"/><Relationship Id="rId2" Type="http://schemas.openxmlformats.org/officeDocument/2006/relationships/hyperlink" Target="https://www.mentalhealth.org.uk/explore-mental-health/a-z-topics/pets-and-mental-health?utm_source=chatgpt.co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rspca.org.uk/200th/success?utm_source=chatgpt.com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14321" y="871758"/>
            <a:ext cx="5786372" cy="1604682"/>
          </a:xfrm>
        </p:spPr>
        <p:txBody>
          <a:bodyPr>
            <a:normAutofit/>
          </a:bodyPr>
          <a:lstStyle/>
          <a:p>
            <a:endParaRPr lang="en-GB" sz="1200" dirty="0"/>
          </a:p>
          <a:p>
            <a:endParaRPr lang="en-GB" sz="1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32578" y="4541312"/>
            <a:ext cx="5185244" cy="1005657"/>
          </a:xfrm>
        </p:spPr>
        <p:txBody>
          <a:bodyPr>
            <a:normAutofit fontScale="85000" lnSpcReduction="20000"/>
          </a:bodyPr>
          <a:lstStyle/>
          <a:p>
            <a:pPr algn="l">
              <a:lnSpc>
                <a:spcPct val="100000"/>
              </a:lnSpc>
              <a:spcBef>
                <a:spcPct val="0"/>
              </a:spcBef>
            </a:pPr>
            <a:endParaRPr lang="en-GB" sz="1200" dirty="0">
              <a:latin typeface="Calibri"/>
              <a:ea typeface="Calibri"/>
              <a:cs typeface="Calibri"/>
            </a:endParaRPr>
          </a:p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GB" sz="1200" cap="all" dirty="0">
                <a:latin typeface="Calibri"/>
                <a:ea typeface="Calibri"/>
                <a:cs typeface="Calibri"/>
              </a:rPr>
              <a:t>Module Name and Code: Enterprise and Entrepreneurship (LCLM4006-LON)</a:t>
            </a:r>
            <a:endParaRPr lang="en-GB" sz="1200" dirty="0">
              <a:latin typeface="Calibri"/>
              <a:ea typeface="Calibri"/>
              <a:cs typeface="Calibri"/>
            </a:endParaRPr>
          </a:p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GB" sz="1200" cap="all">
                <a:latin typeface="Calibri"/>
                <a:ea typeface="Calibri"/>
                <a:cs typeface="Calibri"/>
              </a:rPr>
              <a:t>Assignment Title: Business Plan – Cat Cottage Café</a:t>
            </a:r>
            <a:endParaRPr lang="en-GB" sz="1200" dirty="0">
              <a:latin typeface="Calibri"/>
              <a:ea typeface="Calibri"/>
              <a:cs typeface="Calibri"/>
            </a:endParaRPr>
          </a:p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GB" sz="1200" cap="all" dirty="0">
                <a:latin typeface="Calibri"/>
                <a:ea typeface="Calibri"/>
                <a:cs typeface="Calibri"/>
              </a:rPr>
              <a:t>Student Name: Viktoriia </a:t>
            </a:r>
            <a:r>
              <a:rPr lang="en-GB" sz="1200" cap="all" err="1">
                <a:latin typeface="Calibri"/>
                <a:ea typeface="Calibri"/>
                <a:cs typeface="Calibri"/>
              </a:rPr>
              <a:t>Barannyk</a:t>
            </a:r>
            <a:endParaRPr lang="en-GB" sz="1200" dirty="0">
              <a:latin typeface="Calibri"/>
              <a:ea typeface="Calibri"/>
              <a:cs typeface="Calibri"/>
            </a:endParaRPr>
          </a:p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GB" sz="1200" cap="all" dirty="0">
                <a:latin typeface="Calibri"/>
                <a:ea typeface="Calibri"/>
                <a:cs typeface="Calibri"/>
              </a:rPr>
              <a:t>Student Number: 2425461</a:t>
            </a:r>
            <a:endParaRPr lang="en-GB" sz="1200" dirty="0">
              <a:latin typeface="Calibri"/>
              <a:ea typeface="Calibri"/>
              <a:cs typeface="Calibri"/>
            </a:endParaRPr>
          </a:p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GB" sz="1200" cap="all" dirty="0">
                <a:latin typeface="Calibri"/>
                <a:ea typeface="Calibri"/>
                <a:cs typeface="Calibri"/>
              </a:rPr>
              <a:t>Lecturer: Mohammad Rahman</a:t>
            </a:r>
            <a:endParaRPr lang="en-GB" sz="1200" dirty="0">
              <a:latin typeface="Calibri"/>
              <a:ea typeface="Calibri"/>
              <a:cs typeface="Calibri"/>
            </a:endParaRPr>
          </a:p>
          <a:p>
            <a:endParaRPr lang="en-GB" dirty="0">
              <a:latin typeface="Calisto MT"/>
            </a:endParaRPr>
          </a:p>
          <a:p>
            <a:endParaRPr lang="en-GB" sz="1200">
              <a:latin typeface="Univers Condensed"/>
            </a:endParaRPr>
          </a:p>
        </p:txBody>
      </p:sp>
      <p:pic>
        <p:nvPicPr>
          <p:cNvPr id="4" name="Picture 3" descr="A colourful light bulb with business icons">
            <a:extLst>
              <a:ext uri="{FF2B5EF4-FFF2-40B4-BE49-F238E27FC236}">
                <a16:creationId xmlns:a16="http://schemas.microsoft.com/office/drawing/2014/main" id="{0BE8D8E6-29F6-B974-529B-F9C8CF2B05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611" r="26612" b="1"/>
          <a:stretch>
            <a:fillRect/>
          </a:stretch>
        </p:blipFill>
        <p:spPr>
          <a:xfrm>
            <a:off x="1" y="10"/>
            <a:ext cx="4876799" cy="685798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8F46AF3-48B3-F11A-21C9-7BC832839D38}"/>
              </a:ext>
            </a:extLst>
          </p:cNvPr>
          <p:cNvSpPr txBox="1"/>
          <p:nvPr/>
        </p:nvSpPr>
        <p:spPr>
          <a:xfrm>
            <a:off x="5929923" y="2246923"/>
            <a:ext cx="5666154" cy="8874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GB" sz="1200" b="0" i="0">
                <a:solidFill>
                  <a:srgbClr val="000000"/>
                </a:solidFill>
                <a:latin typeface="Univers Condensed"/>
                <a:ea typeface="Segoe UI"/>
                <a:cs typeface="Segoe UI"/>
              </a:rPr>
              <a:t>​</a:t>
            </a:r>
          </a:p>
          <a:p>
            <a:pPr algn="l" rtl="0">
              <a:lnSpc>
                <a:spcPts val="1275"/>
              </a:lnSpc>
            </a:pPr>
            <a:r>
              <a:rPr lang="en-GB" sz="2800" b="0" i="0" u="none" strike="noStrike" cap="all" baseline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Business Plan – Cat Cottage Café</a:t>
            </a:r>
            <a:r>
              <a:rPr lang="en-GB" sz="2800" b="0" i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​</a:t>
            </a:r>
          </a:p>
          <a:p>
            <a:pPr algn="l" rtl="0">
              <a:lnSpc>
                <a:spcPts val="1275"/>
              </a:lnSpc>
            </a:pPr>
            <a:endParaRPr lang="en-GB" sz="1200" b="0" i="0" dirty="0">
              <a:solidFill>
                <a:srgbClr val="000000"/>
              </a:solidFill>
              <a:latin typeface="Univers Condensed"/>
              <a:ea typeface="Segoe UI"/>
              <a:cs typeface="Segoe UI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11973C2-EB8B-452A-A698-4A252FD3A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417F16-39E6-F857-4C8D-05B93D064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1601" y="634946"/>
            <a:ext cx="6368142" cy="1450757"/>
          </a:xfrm>
        </p:spPr>
        <p:txBody>
          <a:bodyPr>
            <a:normAutofit/>
          </a:bodyPr>
          <a:lstStyle/>
          <a:p>
            <a:r>
              <a:rPr lang="en-GB" dirty="0">
                <a:ea typeface="Calibri Light"/>
                <a:cs typeface="Calibri Light"/>
              </a:rPr>
              <a:t>Overview</a:t>
            </a:r>
            <a:endParaRPr lang="en-GB" dirty="0"/>
          </a:p>
        </p:txBody>
      </p:sp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47FFAA93-337A-5484-026C-52AEA94157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616" r="19230" b="-1"/>
          <a:stretch>
            <a:fillRect/>
          </a:stretch>
        </p:blipFill>
        <p:spPr>
          <a:xfrm>
            <a:off x="20" y="-12128"/>
            <a:ext cx="4654276" cy="6870127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87617" y="2085703"/>
            <a:ext cx="6170686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B1BAA-20FE-AD00-6DB6-8B36ACCBFA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1" y="2198914"/>
            <a:ext cx="6368142" cy="3670180"/>
          </a:xfrm>
        </p:spPr>
        <p:txBody>
          <a:bodyPr vert="horz" lIns="0" tIns="45720" rIns="0" bIns="45720" rtlCol="0" anchor="t">
            <a:normAutofit/>
          </a:bodyPr>
          <a:lstStyle/>
          <a:p>
            <a:pPr marL="457200" indent="-457200">
              <a:buFont typeface="Wingdings" panose="020F0502020204030204" pitchFamily="34" charset="0"/>
              <a:buChar char="Ø"/>
            </a:pPr>
            <a:r>
              <a:rPr lang="en-GB" sz="1400" dirty="0">
                <a:latin typeface="Arial"/>
                <a:ea typeface="Calibri"/>
                <a:cs typeface="Calibri"/>
              </a:rPr>
              <a:t>Introduction</a:t>
            </a:r>
            <a:endParaRPr lang="en-US" sz="1400" dirty="0">
              <a:latin typeface="Arial"/>
              <a:ea typeface="Calibri" panose="020F0502020204030204"/>
              <a:cs typeface="Calibri" panose="020F0502020204030204"/>
            </a:endParaRPr>
          </a:p>
          <a:p>
            <a:pPr marL="457200" indent="-457200">
              <a:buFont typeface="Wingdings" panose="020F0502020204030204" pitchFamily="34" charset="0"/>
              <a:buChar char="Ø"/>
            </a:pPr>
            <a:r>
              <a:rPr lang="en-GB" sz="1400">
                <a:latin typeface="Arial"/>
                <a:ea typeface="Calibri"/>
                <a:cs typeface="Calibri"/>
              </a:rPr>
              <a:t>Legal Entity</a:t>
            </a:r>
          </a:p>
          <a:p>
            <a:pPr marL="457200" indent="-457200">
              <a:buFont typeface="Wingdings" panose="020F0502020204030204" pitchFamily="34" charset="0"/>
              <a:buChar char="Ø"/>
            </a:pPr>
            <a:r>
              <a:rPr lang="en-GB" sz="1400" dirty="0">
                <a:latin typeface="Arial"/>
                <a:ea typeface="Calibri"/>
                <a:cs typeface="Arial"/>
              </a:rPr>
              <a:t>Management Structure</a:t>
            </a:r>
            <a:endParaRPr lang="en-GB" sz="1400" dirty="0">
              <a:latin typeface="Arial"/>
              <a:ea typeface="Calibri"/>
              <a:cs typeface="Calibri"/>
            </a:endParaRPr>
          </a:p>
          <a:p>
            <a:pPr marL="457200" indent="-457200">
              <a:buFont typeface="Wingdings" panose="020F0502020204030204" pitchFamily="34" charset="0"/>
              <a:buChar char="Ø"/>
            </a:pPr>
            <a:r>
              <a:rPr lang="en-GB" sz="1400" dirty="0">
                <a:latin typeface="Arial"/>
                <a:ea typeface="Calibri"/>
                <a:cs typeface="Arial"/>
              </a:rPr>
              <a:t>Product and Service Description</a:t>
            </a:r>
          </a:p>
          <a:p>
            <a:pPr marL="457200" indent="-457200">
              <a:buFont typeface="Wingdings" panose="020F0502020204030204" pitchFamily="34" charset="0"/>
              <a:buChar char="Ø"/>
            </a:pPr>
            <a:r>
              <a:rPr lang="en-GB" sz="1400" dirty="0">
                <a:latin typeface="Arial"/>
                <a:ea typeface="Calibri"/>
                <a:cs typeface="Calibri"/>
              </a:rPr>
              <a:t>Business Objectives</a:t>
            </a:r>
          </a:p>
          <a:p>
            <a:pPr marL="457200" indent="-457200">
              <a:buFont typeface="Wingdings" panose="020F0502020204030204" pitchFamily="34" charset="0"/>
              <a:buChar char="Ø"/>
            </a:pPr>
            <a:r>
              <a:rPr lang="en-GB" sz="1400" dirty="0">
                <a:latin typeface="Arial"/>
                <a:ea typeface="Calibri"/>
                <a:cs typeface="Calibri"/>
              </a:rPr>
              <a:t>Environmental Analysis (PESTEL)</a:t>
            </a:r>
          </a:p>
          <a:p>
            <a:pPr marL="457200" indent="-457200">
              <a:buFont typeface="Wingdings" panose="020F0502020204030204" pitchFamily="34" charset="0"/>
              <a:buChar char="Ø"/>
            </a:pPr>
            <a:r>
              <a:rPr lang="en-GB" sz="1400" dirty="0">
                <a:latin typeface="Arial"/>
                <a:ea typeface="Calibri"/>
                <a:cs typeface="Calibri"/>
              </a:rPr>
              <a:t>Market Analysis and Marketing Plan</a:t>
            </a:r>
          </a:p>
          <a:p>
            <a:pPr marL="457200" indent="-457200">
              <a:buFont typeface="Wingdings" panose="020F0502020204030204" pitchFamily="34" charset="0"/>
              <a:buChar char="Ø"/>
            </a:pPr>
            <a:r>
              <a:rPr lang="en-GB" sz="1400" dirty="0">
                <a:latin typeface="Arial"/>
                <a:ea typeface="Calibri"/>
                <a:cs typeface="Calibri"/>
              </a:rPr>
              <a:t>Funding required and Initial Costs</a:t>
            </a:r>
          </a:p>
          <a:p>
            <a:pPr marL="457200" indent="-457200">
              <a:buFont typeface="Wingdings" panose="020F0502020204030204" pitchFamily="34" charset="0"/>
              <a:buChar char="Ø"/>
            </a:pPr>
            <a:r>
              <a:rPr lang="en-GB" sz="1400" dirty="0">
                <a:latin typeface="Arial"/>
                <a:ea typeface="Calibri"/>
                <a:cs typeface="Calibri"/>
              </a:rPr>
              <a:t>Conclusion</a:t>
            </a:r>
          </a:p>
          <a:p>
            <a:pPr marL="457200" indent="-457200">
              <a:buFont typeface="Wingdings" panose="020F0502020204030204" pitchFamily="34" charset="0"/>
              <a:buChar char="Ø"/>
            </a:pPr>
            <a:r>
              <a:rPr lang="en-GB" sz="1400">
                <a:latin typeface="Arial"/>
                <a:ea typeface="Calibri"/>
                <a:cs typeface="Calibri"/>
              </a:rPr>
              <a:t>References</a:t>
            </a:r>
          </a:p>
          <a:p>
            <a:pPr marL="0" indent="0">
              <a:buNone/>
            </a:pPr>
            <a:endParaRPr lang="en-GB" sz="1400" dirty="0">
              <a:latin typeface="Arial"/>
              <a:ea typeface="Calibri"/>
              <a:cs typeface="Calibri"/>
            </a:endParaRPr>
          </a:p>
          <a:p>
            <a:pPr marL="457200" indent="-457200">
              <a:buFont typeface="Wingdings" panose="020F0502020204030204" pitchFamily="34" charset="0"/>
              <a:buChar char="Ø"/>
            </a:pPr>
            <a:endParaRPr lang="en-GB" sz="1400">
              <a:latin typeface="Arial"/>
              <a:ea typeface="Calibri"/>
              <a:cs typeface="Calibri"/>
            </a:endParaRPr>
          </a:p>
          <a:p>
            <a:pPr marL="457200" indent="-457200">
              <a:buFont typeface="Wingdings" panose="020F0502020204030204" pitchFamily="34" charset="0"/>
              <a:buChar char="Ø"/>
            </a:pPr>
            <a:endParaRPr lang="en-GB" sz="1400">
              <a:latin typeface="Arial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272720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5C458-0680-40FC-4D3E-D3AAA57B4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b="1"/>
              <a:t>Introduction of the </a:t>
            </a:r>
            <a:r>
              <a:rPr lang="en-GB" b="1" dirty="0"/>
              <a:t>Business Idea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17EFA-CE10-5F8C-A465-55B1948C15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52929" y="2320890"/>
            <a:ext cx="3302557" cy="222443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>
                <a:ea typeface="+mn-lt"/>
                <a:cs typeface="+mn-lt"/>
              </a:rPr>
              <a:t>Cat Cottage Café is a cosy cat café located in a busy UK city centre. Customers pay </a:t>
            </a:r>
            <a:r>
              <a:rPr lang="en-GB" sz="1600" b="1">
                <a:ea typeface="+mn-lt"/>
                <a:cs typeface="+mn-lt"/>
              </a:rPr>
              <a:t>£20 per visit</a:t>
            </a:r>
            <a:r>
              <a:rPr lang="en-GB" sz="1600">
                <a:ea typeface="+mn-lt"/>
                <a:cs typeface="+mn-lt"/>
              </a:rPr>
              <a:t> to enjoy a calm cat lounge experience with </a:t>
            </a:r>
            <a:r>
              <a:rPr lang="en-GB" sz="1600" b="1">
                <a:ea typeface="+mn-lt"/>
                <a:cs typeface="+mn-lt"/>
              </a:rPr>
              <a:t>unlimited hot and cold drinks and one pastry</a:t>
            </a:r>
            <a:r>
              <a:rPr lang="en-GB" sz="1600">
                <a:ea typeface="+mn-lt"/>
                <a:cs typeface="+mn-lt"/>
              </a:rPr>
              <a:t>. The café is designed for students, office workers, families and tourists who want a relaxing and memorable place to visit. The concept also supports ethical adoption by working with </a:t>
            </a:r>
            <a:r>
              <a:rPr lang="en-GB" sz="1600" b="1">
                <a:ea typeface="+mn-lt"/>
                <a:cs typeface="+mn-lt"/>
              </a:rPr>
              <a:t>Catcuddles</a:t>
            </a:r>
            <a:r>
              <a:rPr lang="en-GB" sz="1600">
                <a:ea typeface="+mn-lt"/>
                <a:cs typeface="+mn-lt"/>
              </a:rPr>
              <a:t>, while following welfare guidance from recognised UK animal charities (Catcuddles, n.d.; RSPCA, 2024; Battersea Dogs &amp; Cats Home, n.d.).</a:t>
            </a:r>
            <a:endParaRPr lang="en-US" sz="1600"/>
          </a:p>
          <a:p>
            <a:pPr marL="0" indent="0">
              <a:lnSpc>
                <a:spcPct val="120000"/>
              </a:lnSpc>
              <a:buNone/>
            </a:pPr>
            <a:endParaRPr lang="en-GB" sz="1000" dirty="0"/>
          </a:p>
          <a:p>
            <a:pPr marL="0" indent="0">
              <a:lnSpc>
                <a:spcPct val="120000"/>
              </a:lnSpc>
              <a:buNone/>
            </a:pPr>
            <a:endParaRPr lang="en-GB" sz="100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sz="1000" dirty="0"/>
          </a:p>
          <a:p>
            <a:pPr marL="0" indent="0">
              <a:lnSpc>
                <a:spcPct val="120000"/>
              </a:lnSpc>
              <a:buNone/>
            </a:pPr>
            <a:endParaRPr lang="en-GB" sz="1000"/>
          </a:p>
          <a:p>
            <a:pPr marL="0" indent="0">
              <a:lnSpc>
                <a:spcPct val="120000"/>
              </a:lnSpc>
              <a:buNone/>
            </a:pPr>
            <a:endParaRPr lang="en-GB" sz="1000" b="1"/>
          </a:p>
          <a:p>
            <a:pPr marL="0" indent="0">
              <a:lnSpc>
                <a:spcPct val="120000"/>
              </a:lnSpc>
              <a:buNone/>
            </a:pPr>
            <a:endParaRPr lang="en-GB" sz="1000" b="1"/>
          </a:p>
          <a:p>
            <a:pPr>
              <a:lnSpc>
                <a:spcPct val="120000"/>
              </a:lnSpc>
            </a:pPr>
            <a:endParaRPr lang="en-GB" sz="1000"/>
          </a:p>
        </p:txBody>
      </p:sp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A26A9762-8697-BC0E-CCC8-81291182C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4A4A25F-F566-464A-8CC7-073502739AB9}" type="datetime1">
              <a:rPr lang="en-US"/>
              <a:pPr>
                <a:spcAft>
                  <a:spcPts val="600"/>
                </a:spcAft>
              </a:pPr>
              <a:t>12/6/2025</a:t>
            </a:fld>
            <a:endParaRPr lang="en-US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FCFB147A-E7B8-9EF3-FA29-0F111E6534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14" name="Slide Number Placeholder 6">
            <a:extLst>
              <a:ext uri="{FF2B5EF4-FFF2-40B4-BE49-F238E27FC236}">
                <a16:creationId xmlns:a16="http://schemas.microsoft.com/office/drawing/2014/main" id="{D1720233-629E-2241-81E0-3995B063FB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pic>
        <p:nvPicPr>
          <p:cNvPr id="8" name="Picture 7" descr="A cat wearing a hat holding a cookie and a cup of coffee&#10;&#10;AI-generated content may be incorrect.">
            <a:extLst>
              <a:ext uri="{FF2B5EF4-FFF2-40B4-BE49-F238E27FC236}">
                <a16:creationId xmlns:a16="http://schemas.microsoft.com/office/drawing/2014/main" id="{CEF577D6-4185-01B5-557C-9F389C5435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4749" y="1069385"/>
            <a:ext cx="7735639" cy="440685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930942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A66E1FF0-EB4E-D760-3A29-0DF9460823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4623" y="79774"/>
            <a:ext cx="10058400" cy="1450757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>
                <a:solidFill>
                  <a:srgbClr val="000000"/>
                </a:solidFill>
                <a:latin typeface="Arial"/>
                <a:cs typeface="Arial"/>
              </a:rPr>
              <a:t>Legal Entity</a:t>
            </a:r>
            <a:endParaRPr lang="en-GB" sz="3200" b="1" dirty="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05B316-2D7A-F373-352D-2E75B5042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24EE562-4933-4C30-9696-B149CD50CC89}" type="datetime1">
              <a:rPr lang="en-GB"/>
              <a:pPr>
                <a:spcAft>
                  <a:spcPts val="600"/>
                </a:spcAft>
              </a:pPr>
              <a:t>06/12/2025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D2C026-F34C-622B-1F54-87210BFEB9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A4FEAA-9BBE-10C3-9BF2-054DF0F87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graphicFrame>
        <p:nvGraphicFramePr>
          <p:cNvPr id="11" name="Text Placeholder 3">
            <a:extLst>
              <a:ext uri="{FF2B5EF4-FFF2-40B4-BE49-F238E27FC236}">
                <a16:creationId xmlns:a16="http://schemas.microsoft.com/office/drawing/2014/main" id="{298070DF-4070-FA3E-A52B-15D3579D6D3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93425259"/>
              </p:ext>
            </p:extLst>
          </p:nvPr>
        </p:nvGraphicFramePr>
        <p:xfrm>
          <a:off x="808662" y="2019299"/>
          <a:ext cx="10357666" cy="41148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734512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2ABB703-2B0E-4C3B-B4A2-F3973548E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Office Worker">
            <a:extLst>
              <a:ext uri="{FF2B5EF4-FFF2-40B4-BE49-F238E27FC236}">
                <a16:creationId xmlns:a16="http://schemas.microsoft.com/office/drawing/2014/main" id="{68842D9F-5BA7-6920-DFFB-19DE12E4F1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5132" y="645106"/>
            <a:ext cx="5247747" cy="5247747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C21570E-E159-49A6-9891-FA397B7A9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11684" y="2086188"/>
            <a:ext cx="474880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5F17B0-48F7-9932-91CC-1C51E39FE3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198914"/>
            <a:ext cx="5127172" cy="36701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700" b="1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700" b="1">
                <a:ea typeface="+mn-lt"/>
                <a:cs typeface="+mn-lt"/>
              </a:rPr>
              <a:t>  Owner/Manager</a:t>
            </a:r>
            <a:endParaRPr lang="en-GB" sz="1700">
              <a:ea typeface="+mn-lt"/>
              <a:cs typeface="+mn-lt"/>
            </a:endParaRPr>
          </a:p>
          <a:p>
            <a:pPr>
              <a:buFont typeface="Wingdings" panose="020F0502020204030204" pitchFamily="34" charset="0"/>
              <a:buChar char="Ø"/>
            </a:pPr>
            <a:r>
              <a:rPr lang="en-GB" sz="1700" b="1">
                <a:ea typeface="+mn-lt"/>
                <a:cs typeface="+mn-lt"/>
              </a:rPr>
              <a:t> Café Team</a:t>
            </a:r>
            <a:r>
              <a:rPr lang="en-GB" sz="1700" dirty="0">
                <a:ea typeface="+mn-lt"/>
                <a:cs typeface="+mn-lt"/>
              </a:rPr>
              <a:t>  (café supervisor + baristas + front-of-house)</a:t>
            </a:r>
          </a:p>
          <a:p>
            <a:pPr marL="285750" indent="-285750">
              <a:buFont typeface="Wingdings" panose="020F0502020204030204" pitchFamily="34" charset="0"/>
              <a:buChar char="Ø"/>
            </a:pPr>
            <a:r>
              <a:rPr lang="en-GB" sz="1700" b="1" dirty="0">
                <a:ea typeface="+mn-lt"/>
                <a:cs typeface="+mn-lt"/>
              </a:rPr>
              <a:t>Cat Care Team </a:t>
            </a:r>
            <a:r>
              <a:rPr lang="en-GB" sz="1700" dirty="0">
                <a:ea typeface="+mn-lt"/>
                <a:cs typeface="+mn-lt"/>
              </a:rPr>
              <a:t> (cat care specialist + volunteers)</a:t>
            </a:r>
          </a:p>
          <a:p>
            <a:pPr marL="285750" indent="-285750">
              <a:buFont typeface="Wingdings" panose="020F0502020204030204" pitchFamily="34" charset="0"/>
              <a:buChar char="Ø"/>
            </a:pPr>
            <a:r>
              <a:rPr lang="en-GB" sz="1700" b="1" dirty="0">
                <a:ea typeface="+mn-lt"/>
                <a:cs typeface="+mn-lt"/>
              </a:rPr>
              <a:t>Cleaning/Support</a:t>
            </a:r>
            <a:endParaRPr lang="en-GB" sz="170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GB" sz="1700" b="1">
              <a:latin typeface="Calibri"/>
              <a:ea typeface="Calibri"/>
              <a:cs typeface="Calibri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95DA498-D9A2-4DA9-B9DA-B3776E08C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2A73093-4B9D-420D-B17E-52293703A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820C83CD-85B2-5BD0-47B3-62FC6D07307E}"/>
              </a:ext>
            </a:extLst>
          </p:cNvPr>
          <p:cNvSpPr txBox="1"/>
          <p:nvPr/>
        </p:nvSpPr>
        <p:spPr>
          <a:xfrm>
            <a:off x="6985000" y="1386417"/>
            <a:ext cx="4339167" cy="81080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baseline="0" dirty="0">
                <a:solidFill>
                  <a:srgbClr val="404040"/>
                </a:solidFill>
                <a:latin typeface="Calibri"/>
              </a:rPr>
              <a:t>Management Structure</a:t>
            </a:r>
            <a:endParaRPr lang="en-GB" sz="2800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4196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11973C2-EB8B-452A-A698-4A252FD3A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DECF9B-3B88-924F-580E-9E182E5DF7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4515" y="395460"/>
            <a:ext cx="6368142" cy="1450757"/>
          </a:xfrm>
        </p:spPr>
        <p:txBody>
          <a:bodyPr>
            <a:normAutofit/>
          </a:bodyPr>
          <a:lstStyle/>
          <a:p>
            <a:r>
              <a:rPr lang="en-GB" sz="3200" b="1">
                <a:solidFill>
                  <a:srgbClr val="000000"/>
                </a:solidFill>
                <a:latin typeface="Calibri"/>
                <a:ea typeface="Calibri Light"/>
                <a:cs typeface="Arial"/>
              </a:rPr>
              <a:t>Product and Service Description</a:t>
            </a:r>
            <a:endParaRPr lang="en-GB" sz="320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</p:txBody>
      </p:sp>
      <p:pic>
        <p:nvPicPr>
          <p:cNvPr id="5" name="Picture 4" descr="An arrangement of a cookie design collection">
            <a:extLst>
              <a:ext uri="{FF2B5EF4-FFF2-40B4-BE49-F238E27FC236}">
                <a16:creationId xmlns:a16="http://schemas.microsoft.com/office/drawing/2014/main" id="{132CD9A2-0EF1-B650-272D-E1C9276417E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305" r="27272" b="-1"/>
          <a:stretch>
            <a:fillRect/>
          </a:stretch>
        </p:blipFill>
        <p:spPr>
          <a:xfrm>
            <a:off x="20" y="-12128"/>
            <a:ext cx="4654276" cy="6870127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87617" y="2085703"/>
            <a:ext cx="6170686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0359E9-62CC-DE9C-93CD-3B42C2520C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1" y="2198914"/>
            <a:ext cx="6368142" cy="3670180"/>
          </a:xfrm>
        </p:spPr>
        <p:txBody>
          <a:bodyPr vert="horz" lIns="0" tIns="45720" rIns="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1600" b="1" dirty="0">
                <a:latin typeface="Arial"/>
                <a:cs typeface="Arial"/>
              </a:rPr>
              <a:t>Cat Cottage Café will offer: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GB" sz="1600" b="1" dirty="0">
              <a:latin typeface="Arial"/>
              <a:cs typeface="Arial"/>
            </a:endParaRPr>
          </a:p>
          <a:p>
            <a:pPr>
              <a:buFont typeface="Wingdings" panose="020F0502020204030204" pitchFamily="34" charset="0"/>
              <a:buChar char="v"/>
            </a:pPr>
            <a:r>
              <a:rPr lang="en-GB" sz="1600" dirty="0">
                <a:latin typeface="Arial"/>
                <a:cs typeface="Arial"/>
              </a:rPr>
              <a:t>  Entry to the cat lounge for £20 per customer, including unlimited hot and cold drinks and one pastry (British Coffee Association, n.d.).</a:t>
            </a:r>
          </a:p>
          <a:p>
            <a:pPr>
              <a:buFont typeface="Wingdings" panose="020F0502020204030204" pitchFamily="34" charset="0"/>
              <a:buChar char="v"/>
            </a:pPr>
            <a:r>
              <a:rPr lang="en-GB" sz="1600" dirty="0">
                <a:latin typeface="Arial"/>
                <a:cs typeface="Arial"/>
              </a:rPr>
              <a:t>  Extra food and drinks such as cakes and snacks, around £4–£8.</a:t>
            </a:r>
          </a:p>
          <a:p>
            <a:pPr>
              <a:buFont typeface="Wingdings" panose="020F0502020204030204" pitchFamily="34" charset="0"/>
              <a:buChar char="v"/>
            </a:pPr>
            <a:r>
              <a:rPr lang="en-GB" sz="1600" dirty="0">
                <a:latin typeface="Arial"/>
                <a:cs typeface="Arial"/>
              </a:rPr>
              <a:t>  A supervised cat lounge with rescue cats that are all available for adoption (</a:t>
            </a:r>
            <a:r>
              <a:rPr lang="en-GB" sz="1600" err="1">
                <a:latin typeface="Arial"/>
                <a:cs typeface="Arial"/>
              </a:rPr>
              <a:t>Catcuddles</a:t>
            </a:r>
            <a:r>
              <a:rPr lang="en-GB" sz="1600" dirty="0">
                <a:latin typeface="Arial"/>
                <a:cs typeface="Arial"/>
              </a:rPr>
              <a:t>, n.d.; RSPCA, 2024).</a:t>
            </a:r>
          </a:p>
          <a:p>
            <a:pPr>
              <a:buFont typeface="Wingdings" panose="020F0502020204030204" pitchFamily="34" charset="0"/>
              <a:buChar char="v"/>
            </a:pPr>
            <a:r>
              <a:rPr lang="en-GB" sz="1600" dirty="0">
                <a:latin typeface="Arial"/>
                <a:cs typeface="Arial"/>
              </a:rPr>
              <a:t>  Adoption information and support in partnership with </a:t>
            </a:r>
            <a:r>
              <a:rPr lang="en-GB" sz="1600" err="1">
                <a:latin typeface="Arial"/>
                <a:cs typeface="Arial"/>
              </a:rPr>
              <a:t>Catcuddles</a:t>
            </a:r>
            <a:r>
              <a:rPr lang="en-GB" sz="1600" dirty="0">
                <a:latin typeface="Arial"/>
                <a:cs typeface="Arial"/>
              </a:rPr>
              <a:t> (</a:t>
            </a:r>
            <a:r>
              <a:rPr lang="en-GB" sz="1600" err="1">
                <a:latin typeface="Arial"/>
                <a:cs typeface="Arial"/>
              </a:rPr>
              <a:t>Catcuddles</a:t>
            </a:r>
            <a:r>
              <a:rPr lang="en-GB" sz="1600" dirty="0">
                <a:latin typeface="Arial"/>
                <a:cs typeface="Arial"/>
              </a:rPr>
              <a:t>, n.d.).</a:t>
            </a:r>
          </a:p>
          <a:p>
            <a:pPr>
              <a:buFont typeface="Wingdings" panose="020F0502020204030204" pitchFamily="34" charset="0"/>
              <a:buChar char="v"/>
            </a:pPr>
            <a:r>
              <a:rPr lang="en-GB" sz="1600" dirty="0">
                <a:latin typeface="Arial"/>
                <a:cs typeface="Arial"/>
              </a:rPr>
              <a:t>  Occasional events such as Cat Yoga, reading sessions and themed adoption weekends.</a:t>
            </a:r>
          </a:p>
          <a:p>
            <a:pPr algn="just">
              <a:buFont typeface="Wingdings" panose="020F0502020204030204" pitchFamily="34" charset="0"/>
              <a:buChar char="v"/>
            </a:pPr>
            <a:r>
              <a:rPr lang="en-GB" sz="1600" dirty="0">
                <a:latin typeface="Arial"/>
                <a:cs typeface="Arial"/>
              </a:rPr>
              <a:t>  Simple branded merchandise such as mugs and tote bags.</a:t>
            </a:r>
          </a:p>
          <a:p>
            <a:pPr>
              <a:buFont typeface="Wingdings" panose="020F0502020204030204" pitchFamily="34" charset="0"/>
              <a:buChar char="v"/>
            </a:pPr>
            <a:endParaRPr lang="en-GB" sz="16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72587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erson reading a book with a cat on the person's lap">
            <a:extLst>
              <a:ext uri="{FF2B5EF4-FFF2-40B4-BE49-F238E27FC236}">
                <a16:creationId xmlns:a16="http://schemas.microsoft.com/office/drawing/2014/main" id="{34239828-5B6F-CCAC-37EB-363C24E54DB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8368" b="736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5549E29-E797-4A00-B030-3AB01640C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811B2C7-1FF2-B584-7248-28792DED5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pPr algn="ctr"/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Business Objectives </a:t>
            </a:r>
            <a:endParaRPr lang="en-US">
              <a:solidFill>
                <a:schemeClr val="tx1"/>
              </a:solidFill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BA6A7B-FEA6-1D61-A249-D1CF0309EC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023360"/>
          </a:xfrm>
        </p:spPr>
        <p:txBody>
          <a:bodyPr vert="horz" lIns="0" tIns="45720" rIns="0" bIns="45720" rtlCol="0" anchor="t">
            <a:normAutofit/>
          </a:bodyPr>
          <a:lstStyle/>
          <a:p>
            <a:pPr algn="just"/>
            <a:endParaRPr lang="en-GB" sz="1400" b="1" dirty="0">
              <a:solidFill>
                <a:schemeClr val="tx1"/>
              </a:solidFill>
              <a:latin typeface="Calibri"/>
              <a:ea typeface="Calibri"/>
              <a:cs typeface="Arial"/>
            </a:endParaRPr>
          </a:p>
          <a:p>
            <a:pPr algn="just"/>
            <a:r>
              <a:rPr lang="en-GB" sz="1800" b="1">
                <a:solidFill>
                  <a:schemeClr val="tx1"/>
                </a:solidFill>
                <a:latin typeface="Calibri"/>
                <a:ea typeface="Calibri"/>
                <a:cs typeface="Arial"/>
              </a:rPr>
              <a:t>SMART Objectives</a:t>
            </a:r>
            <a:endParaRPr lang="en-US" sz="1800">
              <a:solidFill>
                <a:schemeClr val="tx1"/>
              </a:solidFill>
              <a:latin typeface="Calibri"/>
              <a:ea typeface="Calibri"/>
              <a:cs typeface="Arial"/>
            </a:endParaRPr>
          </a:p>
          <a:p>
            <a:pPr algn="just"/>
            <a:r>
              <a:rPr lang="en-GB" sz="1400">
                <a:solidFill>
                  <a:schemeClr val="tx1"/>
                </a:solidFill>
                <a:latin typeface="Calibri"/>
                <a:ea typeface="Calibri"/>
                <a:cs typeface="Arial"/>
              </a:rPr>
              <a:t> In its first year, Cat Cottage Café aims to become financially stable and deliver social impact. Key goals are to reach around £10,000 average monthly revenue, support about 30 successful cat adoptions, build a loyal customer base and grow an active online community (Hutton, 2024; RSPCA, 2024; Catcuddles, n.d.).</a:t>
            </a:r>
            <a:endParaRPr lang="en-US" sz="1400">
              <a:solidFill>
                <a:schemeClr val="tx1"/>
              </a:solidFill>
              <a:latin typeface="Calibri"/>
              <a:ea typeface="Calibri"/>
              <a:cs typeface="Arial"/>
            </a:endParaRPr>
          </a:p>
          <a:p>
            <a:pPr algn="just"/>
            <a:r>
              <a:rPr lang="en-GB" sz="1800" b="1">
                <a:solidFill>
                  <a:schemeClr val="tx1"/>
                </a:solidFill>
                <a:latin typeface="Calibri"/>
                <a:ea typeface="Calibri"/>
                <a:cs typeface="Arial"/>
              </a:rPr>
              <a:t>Short-Term Objectives (0–3 months)</a:t>
            </a:r>
            <a:endParaRPr lang="en-US" sz="1800">
              <a:solidFill>
                <a:schemeClr val="tx1"/>
              </a:solidFill>
              <a:latin typeface="Calibri"/>
              <a:ea typeface="Calibri"/>
              <a:cs typeface="Arial"/>
            </a:endParaRPr>
          </a:p>
          <a:p>
            <a:pPr algn="just"/>
            <a:r>
              <a:rPr lang="en-GB" sz="1400">
                <a:solidFill>
                  <a:schemeClr val="tx1"/>
                </a:solidFill>
                <a:latin typeface="Calibri"/>
                <a:ea typeface="Calibri"/>
                <a:cs typeface="Arial"/>
              </a:rPr>
              <a:t> In the first three months the business will complete renovation and fit-out, sign the partnership agreement with Catcuddles, recruit and train key staff, and launch the website, booking system and social media pages ready for opening.</a:t>
            </a:r>
            <a:endParaRPr lang="en-US" sz="1400">
              <a:solidFill>
                <a:schemeClr val="tx1"/>
              </a:solidFill>
              <a:latin typeface="Calibri"/>
              <a:ea typeface="Calibri"/>
              <a:cs typeface="Arial"/>
            </a:endParaRPr>
          </a:p>
          <a:p>
            <a:pPr algn="just"/>
            <a:r>
              <a:rPr lang="en-GB" sz="1400" b="1" dirty="0">
                <a:solidFill>
                  <a:schemeClr val="tx1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GB" sz="1800" b="1">
                <a:solidFill>
                  <a:schemeClr val="tx1"/>
                </a:solidFill>
                <a:latin typeface="Calibri"/>
                <a:ea typeface="Calibri"/>
                <a:cs typeface="Arial"/>
              </a:rPr>
              <a:t>Long-Term Objectives (3–12 months)</a:t>
            </a:r>
            <a:endParaRPr lang="en-US" sz="1800">
              <a:solidFill>
                <a:schemeClr val="tx1"/>
              </a:solidFill>
              <a:latin typeface="Calibri"/>
              <a:ea typeface="Calibri"/>
              <a:cs typeface="Arial"/>
            </a:endParaRPr>
          </a:p>
          <a:p>
            <a:pPr algn="just"/>
            <a:r>
              <a:rPr lang="en-GB" sz="1400">
                <a:solidFill>
                  <a:schemeClr val="tx1"/>
                </a:solidFill>
                <a:latin typeface="Calibri"/>
                <a:ea typeface="Calibri"/>
                <a:cs typeface="Arial"/>
              </a:rPr>
              <a:t> Between months three and twelve the café will focus on increasing bookings and sales, running regular adoption events with Catcuddles, testing a simple membership scheme and preparing for possible expansion to a second site.</a:t>
            </a:r>
            <a:endParaRPr lang="en-US" sz="1400">
              <a:solidFill>
                <a:schemeClr val="tx1"/>
              </a:solidFill>
              <a:latin typeface="Calibri"/>
              <a:ea typeface="Calibri"/>
              <a:cs typeface="Arial"/>
            </a:endParaRPr>
          </a:p>
          <a:p>
            <a:pPr algn="just"/>
            <a:endParaRPr lang="en-US" sz="1400" dirty="0">
              <a:solidFill>
                <a:schemeClr val="tx1"/>
              </a:solidFill>
              <a:ea typeface="Calibri"/>
              <a:cs typeface="Calibri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609E9FA-BDDE-45C4-8F5E-974D4208D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737E529-E43B-4948-B3C4-7F6B806FCC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620487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D449970D-C741-CD2C-A724-00919A7C87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8166" y="3574"/>
            <a:ext cx="10058400" cy="1450757"/>
          </a:xfrm>
        </p:spPr>
        <p:txBody>
          <a:bodyPr anchor="b">
            <a:normAutofit/>
          </a:bodyPr>
          <a:lstStyle/>
          <a:p>
            <a:r>
              <a:rPr lang="en-GB"/>
              <a:t>Environmental Analysis (PESTEL)</a:t>
            </a:r>
            <a:endParaRPr lang="en-US"/>
          </a:p>
        </p:txBody>
      </p:sp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F17BE2CA-EED4-5F47-E709-34D684039F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40A815A-2F05-4143-A391-2573C50D3EAD}" type="datetime1">
              <a:rPr lang="en-US"/>
              <a:pPr>
                <a:spcAft>
                  <a:spcPts val="600"/>
                </a:spcAft>
              </a:pPr>
              <a:t>12/6/2025</a:t>
            </a:fld>
            <a:endParaRPr lang="en-US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DFACC3AC-28B7-C86A-5733-28357C92DC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56907CC6-F0BD-8359-E403-FB1247F21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graphicFrame>
        <p:nvGraphicFramePr>
          <p:cNvPr id="18" name="Text Placeholder 3">
            <a:extLst>
              <a:ext uri="{FF2B5EF4-FFF2-40B4-BE49-F238E27FC236}">
                <a16:creationId xmlns:a16="http://schemas.microsoft.com/office/drawing/2014/main" id="{1D1D3144-4C87-636B-2EAB-639180E4169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80832020"/>
              </p:ext>
            </p:extLst>
          </p:nvPr>
        </p:nvGraphicFramePr>
        <p:xfrm>
          <a:off x="808662" y="2019299"/>
          <a:ext cx="10357666" cy="41148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09540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D50F1A-D5D2-1692-4CFD-DA8BF3AEC9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74977" y="263811"/>
            <a:ext cx="11146235" cy="565957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None/>
            </a:pPr>
            <a:endParaRPr lang="en-GB" sz="1000" b="1" cap="all" dirty="0"/>
          </a:p>
          <a:p>
            <a:pPr marL="0" inden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None/>
            </a:pPr>
            <a:endParaRPr lang="en-GB" sz="1000" b="1" cap="all" dirty="0"/>
          </a:p>
          <a:p>
            <a:pPr marL="0" inden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None/>
            </a:pPr>
            <a:endParaRPr lang="en-GB" sz="1000" b="1" cap="all" dirty="0"/>
          </a:p>
          <a:p>
            <a:pPr marL="0" inden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None/>
            </a:pPr>
            <a:endParaRPr lang="en-GB" sz="1600" b="1" cap="all" dirty="0">
              <a:ea typeface="Calibri" panose="020F0502020204030204"/>
              <a:cs typeface="Calibri" panose="020F0502020204030204"/>
            </a:endParaRPr>
          </a:p>
          <a:p>
            <a:pPr marL="0" inden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None/>
            </a:pPr>
            <a:endParaRPr lang="en-GB" b="1" cap="all" dirty="0">
              <a:ea typeface="Calibri"/>
              <a:cs typeface="Calibri"/>
            </a:endParaRPr>
          </a:p>
          <a:p>
            <a:pPr marL="0" inden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None/>
            </a:pPr>
            <a:endParaRPr lang="en-GB" b="1" cap="all" dirty="0"/>
          </a:p>
          <a:p>
            <a:pPr marL="0" inden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None/>
            </a:pPr>
            <a:r>
              <a:rPr lang="en-GB" b="1" cap="all" dirty="0"/>
              <a:t>Technological</a:t>
            </a:r>
            <a:endParaRPr lang="en-GB" dirty="0">
              <a:ea typeface="Calibri"/>
              <a:cs typeface="Calibri"/>
            </a:endParaRPr>
          </a:p>
          <a:p>
            <a:pPr marL="0" inden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None/>
            </a:pPr>
            <a:r>
              <a:rPr lang="en-GB" sz="1600" cap="all" dirty="0"/>
              <a:t>Online booking system for time slots</a:t>
            </a:r>
            <a:endParaRPr lang="en-GB" sz="1600" dirty="0">
              <a:ea typeface="Calibri"/>
              <a:cs typeface="Calibri"/>
            </a:endParaRPr>
          </a:p>
          <a:p>
            <a:pPr marL="0" inden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None/>
            </a:pPr>
            <a:r>
              <a:rPr lang="en-GB" sz="1600" cap="all" dirty="0"/>
              <a:t>Contactless payments and active social media pages     </a:t>
            </a:r>
            <a:r>
              <a:rPr lang="en-GB" sz="1600" b="1" cap="all" dirty="0"/>
              <a:t>  </a:t>
            </a:r>
            <a:endParaRPr lang="en-GB" sz="1000" dirty="0"/>
          </a:p>
          <a:p>
            <a:pPr marL="0" inden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None/>
            </a:pPr>
            <a:r>
              <a:rPr lang="en-GB" sz="1600" b="1" cap="all" dirty="0"/>
              <a:t>   </a:t>
            </a:r>
            <a:r>
              <a:rPr lang="en-GB" sz="1000" b="1" cap="all" dirty="0"/>
              <a:t>                                                 </a:t>
            </a:r>
            <a:endParaRPr lang="en-GB" sz="1000">
              <a:ea typeface="Calibri"/>
              <a:cs typeface="Calibri"/>
            </a:endParaRPr>
          </a:p>
          <a:p>
            <a:pPr>
              <a:buNone/>
            </a:pPr>
            <a:r>
              <a:rPr lang="en-GB" b="1" cap="all" dirty="0">
                <a:ea typeface="+mn-lt"/>
                <a:cs typeface="+mn-lt"/>
              </a:rPr>
              <a:t>Environmental</a:t>
            </a:r>
            <a:endParaRPr lang="en-GB" dirty="0">
              <a:ea typeface="+mn-lt"/>
              <a:cs typeface="+mn-lt"/>
            </a:endParaRPr>
          </a:p>
          <a:p>
            <a:pPr>
              <a:buFont typeface="Calibri"/>
              <a:buChar char=" "/>
            </a:pPr>
            <a:r>
              <a:rPr lang="en-GB" sz="1600" cap="all" dirty="0">
                <a:ea typeface="+mn-lt"/>
                <a:cs typeface="+mn-lt"/>
              </a:rPr>
              <a:t>Use reusable/biodegradable packaging and fair-trade coffee</a:t>
            </a:r>
            <a:endParaRPr lang="en-GB" sz="1600" dirty="0">
              <a:ea typeface="Calibri"/>
              <a:cs typeface="Calibri"/>
            </a:endParaRPr>
          </a:p>
          <a:p>
            <a:pPr>
              <a:buFont typeface="Calibri"/>
              <a:buChar char=" "/>
            </a:pPr>
            <a:r>
              <a:rPr lang="en-GB" sz="1600" cap="all" dirty="0">
                <a:ea typeface="+mn-lt"/>
                <a:cs typeface="+mn-lt"/>
              </a:rPr>
              <a:t>Promoting cat adoption reduces long-term shelter numbers</a:t>
            </a:r>
            <a:endParaRPr lang="en-GB" sz="1600" cap="all" dirty="0">
              <a:ea typeface="Calibri"/>
              <a:cs typeface="Calibri"/>
            </a:endParaRPr>
          </a:p>
          <a:p>
            <a:pPr>
              <a:buFont typeface="Calibri"/>
              <a:buChar char=" "/>
            </a:pPr>
            <a:endParaRPr lang="en-GB" sz="1600" cap="all" dirty="0">
              <a:ea typeface="+mn-lt"/>
              <a:cs typeface="+mn-lt"/>
            </a:endParaRPr>
          </a:p>
          <a:p>
            <a:pPr>
              <a:buFont typeface="Calibri"/>
              <a:buChar char=" "/>
            </a:pPr>
            <a:r>
              <a:rPr lang="en-GB" b="1" cap="all" dirty="0">
                <a:ea typeface="+mn-lt"/>
                <a:cs typeface="+mn-lt"/>
              </a:rPr>
              <a:t>Legal</a:t>
            </a:r>
            <a:endParaRPr lang="en-GB" b="1" cap="all" dirty="0">
              <a:ea typeface="Calibri"/>
              <a:cs typeface="Calibri"/>
            </a:endParaRPr>
          </a:p>
          <a:p>
            <a:pPr>
              <a:buFont typeface="Calibri"/>
              <a:buChar char=" "/>
            </a:pPr>
            <a:r>
              <a:rPr lang="en-GB" sz="1600" cap="all" dirty="0">
                <a:ea typeface="+mn-lt"/>
                <a:cs typeface="+mn-lt"/>
              </a:rPr>
              <a:t>Need licences, insurance and food hygiene certification </a:t>
            </a:r>
            <a:endParaRPr lang="en-GB" sz="1200" cap="all" dirty="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>
              <a:buFont typeface="Calibri"/>
              <a:buChar char=" "/>
            </a:pPr>
            <a:r>
              <a:rPr lang="en-GB" sz="1600" cap="all">
                <a:ea typeface="+mn-lt"/>
                <a:cs typeface="+mn-lt"/>
              </a:rPr>
              <a:t>All cats must be vaccinated, microchipped and health-checked (RSPCA, 2024; Catcuddles, n.d.; GOV.UK, 2024).</a:t>
            </a:r>
            <a:endParaRPr lang="en-GB" sz="1200" cap="all" dirty="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buFont typeface="Calibri"/>
              <a:buChar char=" "/>
            </a:pPr>
            <a:endParaRPr lang="en-GB" sz="1000" cap="all" dirty="0">
              <a:ea typeface="Calibri"/>
              <a:cs typeface="Calibri"/>
            </a:endParaRPr>
          </a:p>
          <a:p>
            <a:pPr marL="0" inden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None/>
            </a:pPr>
            <a:endParaRPr lang="en-GB" sz="1000" b="1" cap="all" dirty="0">
              <a:ea typeface="Calibri"/>
              <a:cs typeface="Calibri"/>
            </a:endParaRPr>
          </a:p>
          <a:p>
            <a:pPr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</a:pPr>
            <a:endParaRPr lang="en-GB" sz="1000" cap="all" dirty="0">
              <a:ea typeface="Calibri"/>
              <a:cs typeface="Calibri"/>
            </a:endParaRPr>
          </a:p>
          <a:p>
            <a:pPr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</a:pPr>
            <a:endParaRPr lang="en-GB" sz="1000" cap="all">
              <a:ea typeface="Calibri"/>
              <a:cs typeface="Calibri"/>
            </a:endParaRPr>
          </a:p>
          <a:p>
            <a:pPr marL="0" inden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None/>
            </a:pPr>
            <a:endParaRPr lang="en-GB" sz="1000" cap="all" dirty="0">
              <a:ea typeface="Calibri"/>
              <a:cs typeface="Calibri"/>
            </a:endParaRPr>
          </a:p>
        </p:txBody>
      </p:sp>
      <p:sp>
        <p:nvSpPr>
          <p:cNvPr id="20" name="Date Placeholder 4">
            <a:extLst>
              <a:ext uri="{FF2B5EF4-FFF2-40B4-BE49-F238E27FC236}">
                <a16:creationId xmlns:a16="http://schemas.microsoft.com/office/drawing/2014/main" id="{A80FD334-650C-8DF8-3A75-B28F9F1049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880C125C-445D-4C6B-9FF1-7449B1B78581}" type="datetime1">
              <a:rPr lang="en-GB"/>
              <a:pPr>
                <a:spcAft>
                  <a:spcPts val="600"/>
                </a:spcAft>
              </a:pPr>
              <a:t>06/12/2025</a:t>
            </a:fld>
            <a:endParaRPr lang="en-US"/>
          </a:p>
        </p:txBody>
      </p:sp>
      <p:sp>
        <p:nvSpPr>
          <p:cNvPr id="21" name="Footer Placeholder 5">
            <a:extLst>
              <a:ext uri="{FF2B5EF4-FFF2-40B4-BE49-F238E27FC236}">
                <a16:creationId xmlns:a16="http://schemas.microsoft.com/office/drawing/2014/main" id="{51F53FCD-8C08-1C9C-84C1-D133E0D697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2" name="Slide Number Placeholder 6">
            <a:extLst>
              <a:ext uri="{FF2B5EF4-FFF2-40B4-BE49-F238E27FC236}">
                <a16:creationId xmlns:a16="http://schemas.microsoft.com/office/drawing/2014/main" id="{0BE72ACA-DCE4-CB21-E1FD-AC5DB1F4B1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pic>
        <p:nvPicPr>
          <p:cNvPr id="380" name="Graphic 1" descr="Internet with solid fill">
            <a:extLst>
              <a:ext uri="{FF2B5EF4-FFF2-40B4-BE49-F238E27FC236}">
                <a16:creationId xmlns:a16="http://schemas.microsoft.com/office/drawing/2014/main" id="{23A8F6C4-390E-7C87-F2FB-598C5C2581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8877" y="1838568"/>
            <a:ext cx="592016" cy="592016"/>
          </a:xfrm>
          <a:prstGeom prst="rect">
            <a:avLst/>
          </a:prstGeom>
        </p:spPr>
      </p:pic>
      <p:pic>
        <p:nvPicPr>
          <p:cNvPr id="381" name="Graphic 380" descr="Sustainability with solid fill">
            <a:extLst>
              <a:ext uri="{FF2B5EF4-FFF2-40B4-BE49-F238E27FC236}">
                <a16:creationId xmlns:a16="http://schemas.microsoft.com/office/drawing/2014/main" id="{A82B06F0-067A-54DC-D535-4012FAB252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78877" y="3128107"/>
            <a:ext cx="592016" cy="592016"/>
          </a:xfrm>
          <a:prstGeom prst="rect">
            <a:avLst/>
          </a:prstGeom>
        </p:spPr>
      </p:pic>
      <p:pic>
        <p:nvPicPr>
          <p:cNvPr id="382" name="Graphic 381" descr="Scales of justice with solid fill">
            <a:extLst>
              <a:ext uri="{FF2B5EF4-FFF2-40B4-BE49-F238E27FC236}">
                <a16:creationId xmlns:a16="http://schemas.microsoft.com/office/drawing/2014/main" id="{51CB812B-A6E4-C514-D4E6-7E996B31DD9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78877" y="4466493"/>
            <a:ext cx="592016" cy="59201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B921CD0-CCF4-899A-D1E8-490B8C1D7D39}"/>
              </a:ext>
            </a:extLst>
          </p:cNvPr>
          <p:cNvSpPr txBox="1"/>
          <p:nvPr/>
        </p:nvSpPr>
        <p:spPr>
          <a:xfrm>
            <a:off x="1101574" y="527654"/>
            <a:ext cx="8456083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b="0" i="0" u="none" strike="noStrike" baseline="0">
                <a:solidFill>
                  <a:srgbClr val="404040"/>
                </a:solidFill>
                <a:latin typeface="Calibri Light"/>
                <a:ea typeface="Calibri Light"/>
                <a:cs typeface="Calibri Light"/>
              </a:rPr>
              <a:t>Environmental Analysis (PESTEL)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5233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1376A1-F2BF-FD25-AB9B-CFAA988B54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sz="3600" b="1">
                <a:solidFill>
                  <a:srgbClr val="FFFFFF"/>
                </a:solidFill>
                <a:latin typeface="Arial"/>
                <a:ea typeface="Calibri"/>
                <a:cs typeface="Arial"/>
              </a:rPr>
              <a:t>Market Analysis and Marketing Plan</a:t>
            </a:r>
            <a:endParaRPr lang="en-GB" sz="3600">
              <a:solidFill>
                <a:srgbClr val="FFFFFF"/>
              </a:solidFill>
              <a:latin typeface="Arial"/>
              <a:ea typeface="Calibri"/>
              <a:cs typeface="Arial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44951C74-C53C-EC84-DB3A-ACAFAA009C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2844030"/>
              </p:ext>
            </p:extLst>
          </p:nvPr>
        </p:nvGraphicFramePr>
        <p:xfrm>
          <a:off x="4513263" y="3445"/>
          <a:ext cx="7358784" cy="69651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02553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8D604-4EC7-E6B4-38BA-D021054CB5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dirty="0">
                <a:solidFill>
                  <a:srgbClr val="000000"/>
                </a:solidFill>
                <a:latin typeface="Arial"/>
                <a:cs typeface="Arial"/>
              </a:rPr>
              <a:t>Marketing Mix (4Ps)</a:t>
            </a:r>
            <a:br>
              <a:rPr lang="en-GB" sz="2400" b="1" dirty="0">
                <a:solidFill>
                  <a:srgbClr val="000000"/>
                </a:solidFill>
                <a:latin typeface="Arial"/>
                <a:cs typeface="Arial"/>
              </a:rPr>
            </a:br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50BA9F5-8A1A-DBEA-75BE-475C234C98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9891789"/>
              </p:ext>
            </p:extLst>
          </p:nvPr>
        </p:nvGraphicFramePr>
        <p:xfrm>
          <a:off x="500742" y="1839685"/>
          <a:ext cx="11266742" cy="435409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707081">
                  <a:extLst>
                    <a:ext uri="{9D8B030D-6E8A-4147-A177-3AD203B41FA5}">
                      <a16:colId xmlns:a16="http://schemas.microsoft.com/office/drawing/2014/main" val="4053130062"/>
                    </a:ext>
                  </a:extLst>
                </a:gridCol>
                <a:gridCol w="9559661">
                  <a:extLst>
                    <a:ext uri="{9D8B030D-6E8A-4147-A177-3AD203B41FA5}">
                      <a16:colId xmlns:a16="http://schemas.microsoft.com/office/drawing/2014/main" val="2925315234"/>
                    </a:ext>
                  </a:extLst>
                </a:gridCol>
              </a:tblGrid>
              <a:tr h="1056593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1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Product</a:t>
                      </a:r>
                      <a:r>
                        <a:rPr lang="en-GB" sz="14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  <a:endParaRPr lang="en-GB" sz="1400" b="0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GB" sz="1200" b="0" i="0" dirty="0">
                          <a:effectLst/>
                          <a:latin typeface="Arial"/>
                        </a:rPr>
                        <a:t>A visit to the cat lounge including unlimited drinks and a pastry, plus the chance to interact with and adopt rescue cats, with extra food, events and merchandise.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GB" b="0" i="0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90282726"/>
                  </a:ext>
                </a:extLst>
              </a:tr>
              <a:tr h="1219145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GB" sz="1200" b="1" i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1" i="0" dirty="0">
                          <a:effectLst/>
                          <a:latin typeface="Arial"/>
                        </a:rPr>
                        <a:t>Price</a:t>
                      </a:r>
                      <a:r>
                        <a:rPr lang="en-GB" sz="1400" b="0" i="0" dirty="0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rial"/>
                        </a:rPr>
                        <a:t>£20 per customer per visit to the lounge, extra food and drinks at £4–£8 and merchandise at around £10–£25.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8017370"/>
                  </a:ext>
                </a:extLst>
              </a:tr>
              <a:tr h="1056593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1" i="0" dirty="0">
                          <a:effectLst/>
                          <a:latin typeface="Arial"/>
                        </a:rPr>
                        <a:t>Place</a:t>
                      </a:r>
                      <a:r>
                        <a:rPr lang="en-GB" sz="1400" b="0" i="0" dirty="0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GB" sz="1200" b="0" i="0" dirty="0">
                          <a:effectLst/>
                          <a:latin typeface="Arial"/>
                        </a:rPr>
                        <a:t>A central UK city location close to universities and offices, supported by online booking and clear information on the website and social media.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GB" b="0" i="0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19842711"/>
                  </a:ext>
                </a:extLst>
              </a:tr>
              <a:tr h="102176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1" i="0" dirty="0">
                          <a:effectLst/>
                          <a:latin typeface="Arial"/>
                        </a:rPr>
                        <a:t>Promotion</a:t>
                      </a:r>
                      <a:r>
                        <a:rPr lang="en-GB" sz="1400" b="0" i="0" dirty="0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rial"/>
                        </a:rPr>
                        <a:t>Social media posts showing the cats and events, plus posters in nearby universities and a launch event with </a:t>
                      </a:r>
                      <a:r>
                        <a:rPr lang="en-GB" sz="1200" b="0" i="0" dirty="0" err="1">
                          <a:effectLst/>
                          <a:latin typeface="Arial"/>
                        </a:rPr>
                        <a:t>Catcuddles</a:t>
                      </a:r>
                      <a:r>
                        <a:rPr lang="en-GB" sz="1200" b="0" i="0" dirty="0">
                          <a:effectLst/>
                          <a:latin typeface="Arial"/>
                        </a:rPr>
                        <a:t> (</a:t>
                      </a:r>
                      <a:r>
                        <a:rPr lang="en-GB" sz="1200" b="0" i="0" dirty="0" err="1">
                          <a:effectLst/>
                          <a:latin typeface="Arial"/>
                        </a:rPr>
                        <a:t>Catcuddles</a:t>
                      </a:r>
                      <a:r>
                        <a:rPr lang="en-GB" sz="1200" b="0" i="0" dirty="0">
                          <a:effectLst/>
                          <a:latin typeface="Arial"/>
                        </a:rPr>
                        <a:t>, n.d.; RSPCA, 2024).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79225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995151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D6893-99E4-F0C1-3F3A-1EE0BC39A3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b="1">
                <a:latin typeface="Calibri"/>
                <a:ea typeface="Calibri"/>
                <a:cs typeface="Calibri"/>
              </a:rPr>
              <a:t>Marketing Strategies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768CDD-E416-E581-01E1-DF519EDA84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7239823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678661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5073F4-6EA8-731F-18CF-2DB71DD34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sz="3600">
                <a:solidFill>
                  <a:srgbClr val="FFFFFF"/>
                </a:solidFill>
                <a:ea typeface="+mj-lt"/>
                <a:cs typeface="+mj-lt"/>
              </a:rPr>
              <a:t>Funding Required and Initial Costs</a:t>
            </a:r>
            <a:endParaRPr lang="en-US" sz="3600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2EB35F-3D52-2A6D-FC6C-F79CD6EFBF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670643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51837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962CB-D252-0FB1-BCEE-B44A6C0B2D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4623" y="112432"/>
            <a:ext cx="10058400" cy="1450757"/>
          </a:xfrm>
        </p:spPr>
        <p:txBody>
          <a:bodyPr>
            <a:normAutofit/>
          </a:bodyPr>
          <a:lstStyle/>
          <a:p>
            <a:pPr algn="ctr"/>
            <a:r>
              <a:rPr lang="en-GB" sz="2400" b="1">
                <a:solidFill>
                  <a:srgbClr val="000000"/>
                </a:solidFill>
                <a:latin typeface="Arial"/>
                <a:cs typeface="Arial"/>
              </a:rPr>
              <a:t>Cash Flow Forecast</a:t>
            </a:r>
            <a:endParaRPr lang="en-US" sz="2400">
              <a:ea typeface="Calibri Light" panose="020F0302020204030204"/>
              <a:cs typeface="Calibri Light" panose="020F0302020204030204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68674A1-5E64-8D51-0D8A-60829FC1B6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1891998"/>
              </p:ext>
            </p:extLst>
          </p:nvPr>
        </p:nvGraphicFramePr>
        <p:xfrm>
          <a:off x="968828" y="1839685"/>
          <a:ext cx="10635365" cy="436581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042993">
                  <a:extLst>
                    <a:ext uri="{9D8B030D-6E8A-4147-A177-3AD203B41FA5}">
                      <a16:colId xmlns:a16="http://schemas.microsoft.com/office/drawing/2014/main" val="2984792744"/>
                    </a:ext>
                  </a:extLst>
                </a:gridCol>
                <a:gridCol w="1074598">
                  <a:extLst>
                    <a:ext uri="{9D8B030D-6E8A-4147-A177-3AD203B41FA5}">
                      <a16:colId xmlns:a16="http://schemas.microsoft.com/office/drawing/2014/main" val="103067153"/>
                    </a:ext>
                  </a:extLst>
                </a:gridCol>
                <a:gridCol w="1216825">
                  <a:extLst>
                    <a:ext uri="{9D8B030D-6E8A-4147-A177-3AD203B41FA5}">
                      <a16:colId xmlns:a16="http://schemas.microsoft.com/office/drawing/2014/main" val="703093663"/>
                    </a:ext>
                  </a:extLst>
                </a:gridCol>
                <a:gridCol w="1090401">
                  <a:extLst>
                    <a:ext uri="{9D8B030D-6E8A-4147-A177-3AD203B41FA5}">
                      <a16:colId xmlns:a16="http://schemas.microsoft.com/office/drawing/2014/main" val="2112738500"/>
                    </a:ext>
                  </a:extLst>
                </a:gridCol>
                <a:gridCol w="948174">
                  <a:extLst>
                    <a:ext uri="{9D8B030D-6E8A-4147-A177-3AD203B41FA5}">
                      <a16:colId xmlns:a16="http://schemas.microsoft.com/office/drawing/2014/main" val="1888091755"/>
                    </a:ext>
                  </a:extLst>
                </a:gridCol>
                <a:gridCol w="1153613">
                  <a:extLst>
                    <a:ext uri="{9D8B030D-6E8A-4147-A177-3AD203B41FA5}">
                      <a16:colId xmlns:a16="http://schemas.microsoft.com/office/drawing/2014/main" val="3334220385"/>
                    </a:ext>
                  </a:extLst>
                </a:gridCol>
                <a:gridCol w="1280036">
                  <a:extLst>
                    <a:ext uri="{9D8B030D-6E8A-4147-A177-3AD203B41FA5}">
                      <a16:colId xmlns:a16="http://schemas.microsoft.com/office/drawing/2014/main" val="1186549654"/>
                    </a:ext>
                  </a:extLst>
                </a:gridCol>
                <a:gridCol w="1643505">
                  <a:extLst>
                    <a:ext uri="{9D8B030D-6E8A-4147-A177-3AD203B41FA5}">
                      <a16:colId xmlns:a16="http://schemas.microsoft.com/office/drawing/2014/main" val="327544600"/>
                    </a:ext>
                  </a:extLst>
                </a:gridCol>
                <a:gridCol w="1185220">
                  <a:extLst>
                    <a:ext uri="{9D8B030D-6E8A-4147-A177-3AD203B41FA5}">
                      <a16:colId xmlns:a16="http://schemas.microsoft.com/office/drawing/2014/main" val="1935865870"/>
                    </a:ext>
                  </a:extLst>
                </a:gridCol>
              </a:tblGrid>
              <a:tr h="993199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Month </a:t>
                      </a:r>
                      <a:endParaRPr lang="en-GB" b="0" i="0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Money coming in (£) </a:t>
                      </a:r>
                      <a:endParaRPr lang="en-GB" b="0" i="0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Legal fees (£) </a:t>
                      </a:r>
                      <a:endParaRPr lang="en-GB" b="0" i="0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Fixtures &amp; fittings (£) </a:t>
                      </a:r>
                      <a:endParaRPr lang="en-GB" b="0" i="0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Rent &amp; business rates (£) </a:t>
                      </a:r>
                      <a:endParaRPr lang="en-GB" b="0" i="0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Staff wages &amp; salaries (£) </a:t>
                      </a:r>
                      <a:endParaRPr lang="en-GB" b="0" i="0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Other bills * (£) </a:t>
                      </a:r>
                      <a:endParaRPr lang="en-GB" b="0" i="0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69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Total £ out </a:t>
                      </a:r>
                      <a:endParaRPr lang="en-GB" b="0" i="0">
                        <a:effectLst/>
                      </a:endParaRP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Net cash flow (£) </a:t>
                      </a:r>
                      <a:endParaRPr lang="en-GB" b="0" i="0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1336256"/>
                  </a:ext>
                </a:extLst>
              </a:tr>
              <a:tr h="653142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Jan </a:t>
                      </a:r>
                      <a:endParaRPr lang="en-GB" b="0" i="0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8.000 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1.500 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40.000 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2.500 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4.500 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2.000 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50.500 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-42.500 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29654"/>
                  </a:ext>
                </a:extLst>
              </a:tr>
              <a:tr h="543894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Feb </a:t>
                      </a:r>
                      <a:endParaRPr lang="en-GB" b="0" i="0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9.000 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2.500 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4.500 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2.000 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9.000 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07966203"/>
                  </a:ext>
                </a:extLst>
              </a:tr>
              <a:tr h="543894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Mar </a:t>
                      </a:r>
                      <a:endParaRPr lang="en-GB" b="0" i="0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10.000 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2.500 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4.500 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2.000 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9.000 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+1.000 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1136390"/>
                  </a:ext>
                </a:extLst>
              </a:tr>
              <a:tr h="543894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Apr </a:t>
                      </a:r>
                      <a:endParaRPr lang="en-GB" b="0" i="0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11.000 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2.500 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4.500 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2.000 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9.000 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+2.000 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40022391"/>
                  </a:ext>
                </a:extLst>
              </a:tr>
              <a:tr h="543894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May </a:t>
                      </a:r>
                      <a:endParaRPr lang="en-GB" b="0" i="0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11.500 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2.500 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4.500 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2.000 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9.000 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+2.500 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02941773"/>
                  </a:ext>
                </a:extLst>
              </a:tr>
              <a:tr h="543894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Jun </a:t>
                      </a:r>
                      <a:endParaRPr lang="en-GB" b="0" i="0"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11.500 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2.500 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4.500 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2.000 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9.000 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effectLst/>
                          <a:latin typeface="Aptos"/>
                        </a:rPr>
                        <a:t>+2.500 </a:t>
                      </a:r>
                      <a:endParaRPr lang="en-GB" b="0" i="0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7891577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4D10375B-06A4-BEB6-2D6C-65F25B12DCB0}"/>
              </a:ext>
            </a:extLst>
          </p:cNvPr>
          <p:cNvSpPr txBox="1"/>
          <p:nvPr/>
        </p:nvSpPr>
        <p:spPr>
          <a:xfrm>
            <a:off x="827315" y="6389914"/>
            <a:ext cx="8610599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0" i="0">
                <a:solidFill>
                  <a:srgbClr val="000000"/>
                </a:solidFill>
                <a:latin typeface="Aptos"/>
                <a:ea typeface="Aptos"/>
                <a:cs typeface="Aptos"/>
              </a:rPr>
              <a:t>* </a:t>
            </a:r>
            <a:r>
              <a:rPr lang="en-GB" sz="1200" b="1" i="0">
                <a:solidFill>
                  <a:srgbClr val="000000"/>
                </a:solidFill>
                <a:latin typeface="Aptos"/>
                <a:ea typeface="Aptos"/>
                <a:cs typeface="Aptos"/>
              </a:rPr>
              <a:t>Other bills</a:t>
            </a:r>
            <a:r>
              <a:rPr lang="en-GB" sz="1200" b="0" i="0">
                <a:solidFill>
                  <a:srgbClr val="000000"/>
                </a:solidFill>
                <a:latin typeface="Aptos"/>
                <a:ea typeface="Aptos"/>
                <a:cs typeface="Aptos"/>
              </a:rPr>
              <a:t> = utilities, insurance, basic supplies, cleaning, small marketing costs (approx. £2,000 per month).</a:t>
            </a:r>
            <a:r>
              <a:rPr sz="1200" b="0" i="0">
                <a:solidFill>
                  <a:srgbClr val="000000"/>
                </a:solidFill>
                <a:latin typeface="Aptos"/>
                <a:ea typeface="Aptos"/>
                <a:cs typeface="Aptos"/>
              </a:rPr>
              <a:t> </a:t>
            </a:r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8633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311973C2-EB8B-452A-A698-4A252FD3A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036C6B-47BF-BBD6-F071-392BF257C3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1601" y="634946"/>
            <a:ext cx="6368142" cy="1450757"/>
          </a:xfrm>
        </p:spPr>
        <p:txBody>
          <a:bodyPr>
            <a:normAutofit/>
          </a:bodyPr>
          <a:lstStyle/>
          <a:p>
            <a:pPr algn="ctr"/>
            <a:r>
              <a:rPr lang="en-US" sz="5400" b="1">
                <a:ea typeface="Calibri Light"/>
                <a:cs typeface="Calibri Light"/>
              </a:rPr>
              <a:t>Conclusion </a:t>
            </a:r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87617" y="2085703"/>
            <a:ext cx="6170686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97505F-2716-D8AD-5F51-5DE68649B0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458" y="2198914"/>
            <a:ext cx="6368142" cy="3670180"/>
          </a:xfrm>
        </p:spPr>
        <p:txBody>
          <a:bodyPr vert="horz" lIns="0" tIns="45720" rIns="0" bIns="45720" rtlCol="0" anchor="t">
            <a:noAutofit/>
          </a:bodyPr>
          <a:lstStyle/>
          <a:p>
            <a:pPr algn="just"/>
            <a:r>
              <a:rPr lang="en-US" sz="2400" dirty="0">
                <a:ea typeface="Calibri"/>
                <a:cs typeface="Calibri"/>
              </a:rPr>
              <a:t>The Cat Cottage Café offers  a unique and appealing concept that blends a cozy café  environment with the growing interest in animal-assisted leisure. With strong market potential and a clear target </a:t>
            </a:r>
            <a:r>
              <a:rPr lang="en-US" sz="2400">
                <a:ea typeface="Calibri"/>
                <a:cs typeface="Calibri"/>
              </a:rPr>
              <a:t>audience of</a:t>
            </a:r>
            <a:r>
              <a:rPr lang="en-US" sz="2400" dirty="0">
                <a:ea typeface="Calibri"/>
                <a:cs typeface="Calibri"/>
              </a:rPr>
              <a:t> cat lovers, students, and professionals, the business is well-positioned to attract steady customer traffic. By </a:t>
            </a:r>
            <a:r>
              <a:rPr lang="en-US" sz="2400" dirty="0" err="1">
                <a:ea typeface="Calibri"/>
                <a:cs typeface="Calibri"/>
              </a:rPr>
              <a:t>prioritising</a:t>
            </a:r>
            <a:r>
              <a:rPr lang="en-US" sz="2400" dirty="0">
                <a:ea typeface="Calibri"/>
                <a:cs typeface="Calibri"/>
              </a:rPr>
              <a:t> animal welfare, high service quality, and effective marketing, the café can build a loyal customer base and operate sustainability. Overall, the Cat Cottage Café is a viable and socially beneficial business idea with promising opportunities for growth.</a:t>
            </a:r>
            <a:endParaRPr lang="en-US" dirty="0"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6" name="Picture 5" descr="A cat sitting on a chair at a table with a cup of coffee&#10;&#10;AI-generated content may be incorrect.">
            <a:extLst>
              <a:ext uri="{FF2B5EF4-FFF2-40B4-BE49-F238E27FC236}">
                <a16:creationId xmlns:a16="http://schemas.microsoft.com/office/drawing/2014/main" id="{A2367043-9643-84AC-8A2C-10E10C6880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16" y="0"/>
            <a:ext cx="506408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3036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AC5DC-703A-A28E-0AC9-148C5EA967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b="1" dirty="0">
                <a:solidFill>
                  <a:srgbClr val="000000"/>
                </a:solidFill>
                <a:latin typeface="Arial"/>
                <a:cs typeface="Arial"/>
              </a:rPr>
              <a:t>References</a:t>
            </a:r>
            <a:br>
              <a:rPr lang="en-GB" sz="2000" b="1" dirty="0">
                <a:solidFill>
                  <a:srgbClr val="000000"/>
                </a:solidFill>
                <a:latin typeface="Arial"/>
                <a:cs typeface="Arial"/>
              </a:rPr>
            </a:br>
            <a:br>
              <a:rPr lang="en-GB" sz="2000" b="1" dirty="0">
                <a:latin typeface="Arial"/>
                <a:cs typeface="Arial"/>
              </a:rPr>
            </a:br>
            <a:endParaRPr lang="en-GB" sz="2000" b="1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974D8D-C775-5555-06CD-34581904B5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3697" y="1845734"/>
            <a:ext cx="10058399" cy="4023360"/>
          </a:xfrm>
        </p:spPr>
        <p:txBody>
          <a:bodyPr vert="horz" lIns="0" tIns="45720" rIns="0" bIns="45720" rtlCol="0" anchor="t">
            <a:noAutofit/>
          </a:bodyPr>
          <a:lstStyle/>
          <a:p>
            <a:r>
              <a:rPr lang="en-GB" sz="1200" dirty="0">
                <a:latin typeface="Arial"/>
                <a:cs typeface="Arial"/>
              </a:rPr>
              <a:t>Battersea Dogs &amp; Cats Home (n.d.) </a:t>
            </a:r>
            <a:r>
              <a:rPr lang="en-GB" sz="1200" i="1" dirty="0">
                <a:latin typeface="Arial"/>
                <a:cs typeface="Arial"/>
              </a:rPr>
              <a:t>What we do</a:t>
            </a:r>
            <a:r>
              <a:rPr lang="en-GB" sz="1200" dirty="0">
                <a:latin typeface="Arial"/>
                <a:cs typeface="Arial"/>
              </a:rPr>
              <a:t>. Battersea Dogs &amp; Cats Home. Available at: </a:t>
            </a:r>
            <a:r>
              <a:rPr lang="en-GB" sz="1200" u="sng" dirty="0">
                <a:latin typeface="Arial"/>
                <a:cs typeface="Arial"/>
                <a:hlinkClick r:id="rId2"/>
              </a:rPr>
              <a:t>https://www.battersea.org.uk/what-we-do</a:t>
            </a:r>
            <a:r>
              <a:rPr lang="en-GB" sz="1200" dirty="0">
                <a:latin typeface="Arial"/>
                <a:cs typeface="Arial"/>
              </a:rPr>
              <a:t> 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GB" sz="1200" dirty="0">
                <a:latin typeface="Arial"/>
                <a:cs typeface="Arial"/>
              </a:rPr>
              <a:t>(Accessed: 22 November 2025)</a:t>
            </a:r>
          </a:p>
          <a:p>
            <a:r>
              <a:rPr lang="en-GB" sz="1200" dirty="0">
                <a:latin typeface="Arial"/>
                <a:cs typeface="Arial"/>
              </a:rPr>
              <a:t>British Coffee Association (n.d.) </a:t>
            </a:r>
            <a:r>
              <a:rPr lang="en-GB" sz="1200" i="1" dirty="0">
                <a:latin typeface="Arial"/>
                <a:cs typeface="Arial"/>
              </a:rPr>
              <a:t>Coffee consumption</a:t>
            </a:r>
            <a:r>
              <a:rPr lang="en-GB" sz="1200" dirty="0">
                <a:latin typeface="Arial"/>
                <a:cs typeface="Arial"/>
              </a:rPr>
              <a:t>. British Coffee Association. Available at: </a:t>
            </a:r>
            <a:r>
              <a:rPr lang="en-GB" sz="1200" u="sng" dirty="0">
                <a:latin typeface="Arial"/>
                <a:cs typeface="Arial"/>
                <a:hlinkClick r:id="rId3"/>
              </a:rPr>
              <a:t>https://britishcoffeeassociation.org/coffee-consumption/</a:t>
            </a:r>
            <a:r>
              <a:rPr lang="en-GB" sz="1200" dirty="0">
                <a:latin typeface="Arial"/>
                <a:cs typeface="Arial"/>
              </a:rPr>
              <a:t> </a:t>
            </a:r>
          </a:p>
          <a:p>
            <a:r>
              <a:rPr lang="en-GB" sz="1200" dirty="0">
                <a:latin typeface="Arial"/>
                <a:cs typeface="Arial"/>
              </a:rPr>
              <a:t>(Accessed: 22 November 2025)</a:t>
            </a:r>
          </a:p>
          <a:p>
            <a:r>
              <a:rPr lang="en-GB" sz="1200" err="1">
                <a:latin typeface="Arial"/>
                <a:cs typeface="Arial"/>
              </a:rPr>
              <a:t>Catcuddles</a:t>
            </a:r>
            <a:r>
              <a:rPr lang="en-GB" sz="1200" dirty="0">
                <a:latin typeface="Arial"/>
                <a:cs typeface="Arial"/>
              </a:rPr>
              <a:t> (n.d.) </a:t>
            </a:r>
            <a:r>
              <a:rPr lang="en-GB" sz="1200" i="1" dirty="0">
                <a:latin typeface="Arial"/>
                <a:cs typeface="Arial"/>
              </a:rPr>
              <a:t>About us</a:t>
            </a:r>
            <a:r>
              <a:rPr lang="en-GB" sz="1200" dirty="0">
                <a:latin typeface="Arial"/>
                <a:cs typeface="Arial"/>
              </a:rPr>
              <a:t>. </a:t>
            </a:r>
            <a:r>
              <a:rPr lang="en-GB" sz="1200" err="1">
                <a:latin typeface="Arial"/>
                <a:cs typeface="Arial"/>
              </a:rPr>
              <a:t>Catcuddles</a:t>
            </a:r>
            <a:r>
              <a:rPr lang="en-GB" sz="1200" dirty="0">
                <a:latin typeface="Arial"/>
                <a:cs typeface="Arial"/>
              </a:rPr>
              <a:t> Sanctuary. Available at: </a:t>
            </a:r>
            <a:r>
              <a:rPr lang="en-GB" sz="1200" u="sng" dirty="0">
                <a:latin typeface="Arial"/>
                <a:cs typeface="Arial"/>
                <a:hlinkClick r:id="rId4"/>
              </a:rPr>
              <a:t>https://www.catcuddles.org.uk/</a:t>
            </a:r>
            <a:r>
              <a:rPr lang="en-GB" sz="1200" dirty="0">
                <a:latin typeface="Arial"/>
                <a:cs typeface="Arial"/>
              </a:rPr>
              <a:t> </a:t>
            </a:r>
          </a:p>
          <a:p>
            <a:r>
              <a:rPr lang="en-GB" sz="1200" dirty="0">
                <a:latin typeface="Arial"/>
                <a:cs typeface="Arial"/>
              </a:rPr>
              <a:t>(Accessed: 22 November 2025)</a:t>
            </a:r>
          </a:p>
          <a:p>
            <a:r>
              <a:rPr lang="en-GB" sz="1200" dirty="0">
                <a:latin typeface="Arial"/>
                <a:cs typeface="Arial"/>
              </a:rPr>
              <a:t>GOV.UK (2024) </a:t>
            </a:r>
            <a:r>
              <a:rPr lang="en-GB" sz="1200" i="1" dirty="0">
                <a:latin typeface="Arial"/>
                <a:cs typeface="Arial"/>
              </a:rPr>
              <a:t>Set up a private limited company</a:t>
            </a:r>
            <a:r>
              <a:rPr lang="en-GB" sz="1200" dirty="0">
                <a:latin typeface="Arial"/>
                <a:cs typeface="Arial"/>
              </a:rPr>
              <a:t>. UK Government. Available at: </a:t>
            </a:r>
            <a:r>
              <a:rPr lang="en-GB" sz="1200" u="sng" dirty="0">
                <a:latin typeface="Arial"/>
                <a:cs typeface="Arial"/>
                <a:hlinkClick r:id="rId5"/>
              </a:rPr>
              <a:t>https://www.gov.uk/set-up-limited-company</a:t>
            </a:r>
            <a:r>
              <a:rPr lang="en-GB" sz="1200" dirty="0">
                <a:latin typeface="Arial"/>
                <a:cs typeface="Arial"/>
              </a:rPr>
              <a:t> </a:t>
            </a:r>
          </a:p>
          <a:p>
            <a:r>
              <a:rPr lang="en-GB" sz="1200" dirty="0">
                <a:latin typeface="Arial"/>
                <a:cs typeface="Arial"/>
              </a:rPr>
              <a:t>(Accessed: 22 November 2025)</a:t>
            </a:r>
          </a:p>
          <a:p>
            <a:r>
              <a:rPr lang="en-GB" sz="1200" dirty="0">
                <a:latin typeface="Arial"/>
                <a:cs typeface="Arial"/>
              </a:rPr>
              <a:t>Hutton, G. (2024) </a:t>
            </a:r>
            <a:r>
              <a:rPr lang="en-GB" sz="1200" i="1" dirty="0">
                <a:latin typeface="Arial"/>
                <a:cs typeface="Arial"/>
              </a:rPr>
              <a:t>Business statistics</a:t>
            </a:r>
            <a:r>
              <a:rPr lang="en-GB" sz="1200" dirty="0">
                <a:latin typeface="Arial"/>
                <a:cs typeface="Arial"/>
              </a:rPr>
              <a:t>. Research Briefing SN06152. House of Commons Library. UK Parliament. Available at: </a:t>
            </a:r>
            <a:r>
              <a:rPr lang="en-GB" sz="1200" u="sng" dirty="0">
                <a:latin typeface="Arial"/>
                <a:cs typeface="Arial"/>
                <a:hlinkClick r:id="rId6"/>
              </a:rPr>
              <a:t>https://commonslibrary.parliament.uk/research-briefings/sn06152/</a:t>
            </a:r>
            <a:r>
              <a:rPr lang="en-GB" sz="1200" dirty="0">
                <a:latin typeface="Arial"/>
                <a:cs typeface="Arial"/>
              </a:rPr>
              <a:t> </a:t>
            </a:r>
          </a:p>
          <a:p>
            <a:r>
              <a:rPr lang="en-GB" sz="1200" dirty="0">
                <a:latin typeface="Arial"/>
                <a:cs typeface="Arial"/>
              </a:rPr>
              <a:t>(Accessed: 22 November 2025)</a:t>
            </a:r>
          </a:p>
          <a:p>
            <a:endParaRPr lang="en-GB" sz="1100" dirty="0">
              <a:latin typeface="Arial"/>
              <a:cs typeface="Arial"/>
            </a:endParaRPr>
          </a:p>
          <a:p>
            <a:endParaRPr lang="en-GB" sz="1100" dirty="0">
              <a:latin typeface="Arial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438932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6B6FB4-3C3D-F0F4-EECD-86B82F3A45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r>
              <a:rPr lang="en-GB" sz="1200" dirty="0">
                <a:latin typeface="Arial"/>
                <a:cs typeface="Arial"/>
              </a:rPr>
              <a:t>Mental Health Foundation (2022) </a:t>
            </a:r>
            <a:r>
              <a:rPr lang="en-GB" sz="1200" i="1" dirty="0">
                <a:latin typeface="Arial"/>
                <a:cs typeface="Arial"/>
              </a:rPr>
              <a:t>Pets and mental health</a:t>
            </a:r>
            <a:r>
              <a:rPr lang="en-GB" sz="1200" dirty="0">
                <a:latin typeface="Arial"/>
                <a:cs typeface="Arial"/>
              </a:rPr>
              <a:t>. Mental Health Foundation. Available at: </a:t>
            </a:r>
            <a:r>
              <a:rPr lang="en-GB" sz="1200" dirty="0">
                <a:solidFill>
                  <a:srgbClr val="000000"/>
                </a:solidFill>
                <a:latin typeface="Arial"/>
                <a:cs typeface="Arial"/>
                <a:hlinkClick r:id="rId2"/>
              </a:rPr>
              <a:t>https://www.mentalhealth.org.uk/explore-mental-health/a-z-topics/pets-and-mental-health</a:t>
            </a:r>
            <a:r>
              <a:rPr lang="en-GB" sz="1200" dirty="0">
                <a:latin typeface="Arial"/>
                <a:cs typeface="Arial"/>
              </a:rPr>
              <a:t> </a:t>
            </a:r>
            <a:endParaRPr lang="en-US" sz="120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(Accessed: 22 November 2025)</a:t>
            </a:r>
            <a:endParaRPr lang="en-US" sz="120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Office for National Statistics (2024) </a:t>
            </a:r>
            <a:r>
              <a:rPr lang="en-GB" sz="1200" i="1" dirty="0">
                <a:latin typeface="Arial"/>
                <a:cs typeface="Arial"/>
              </a:rPr>
              <a:t>Business demography, UK: 2024</a:t>
            </a:r>
            <a:r>
              <a:rPr lang="en-GB" sz="1200" dirty="0">
                <a:latin typeface="Arial"/>
                <a:cs typeface="Arial"/>
              </a:rPr>
              <a:t>.  Office for National Statistics. Available at: </a:t>
            </a:r>
            <a:r>
              <a:rPr lang="en-GB" sz="1200" dirty="0">
                <a:solidFill>
                  <a:srgbClr val="000000"/>
                </a:solidFill>
                <a:latin typeface="Arial"/>
                <a:cs typeface="Arial"/>
                <a:hlinkClick r:id="rId3"/>
              </a:rPr>
              <a:t>https://www.ons.gov.uk/</a:t>
            </a:r>
            <a:r>
              <a:rPr lang="en-GB" sz="1200" dirty="0">
                <a:latin typeface="Arial"/>
                <a:cs typeface="Arial"/>
              </a:rPr>
              <a:t> </a:t>
            </a:r>
            <a:endParaRPr lang="en-US" sz="120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(Accessed: 22 November 2025)</a:t>
            </a:r>
            <a:endParaRPr lang="en-US" sz="120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RSPCA (2024) </a:t>
            </a:r>
            <a:r>
              <a:rPr lang="en-GB" sz="1200" i="1" dirty="0">
                <a:latin typeface="Arial"/>
                <a:cs typeface="Arial"/>
              </a:rPr>
              <a:t>2024 success stories: 20,000 animals found forever homes</a:t>
            </a:r>
            <a:r>
              <a:rPr lang="en-GB" sz="1200" dirty="0">
                <a:latin typeface="Arial"/>
                <a:cs typeface="Arial"/>
              </a:rPr>
              <a:t>. RSPCA. Available at: </a:t>
            </a:r>
            <a:r>
              <a:rPr lang="en-GB" sz="1200" dirty="0">
                <a:solidFill>
                  <a:srgbClr val="000000"/>
                </a:solidFill>
                <a:latin typeface="Arial"/>
                <a:cs typeface="Arial"/>
                <a:hlinkClick r:id="rId4"/>
              </a:rPr>
              <a:t>https://www.rspca.org.uk/200th/success</a:t>
            </a:r>
            <a:r>
              <a:rPr lang="en-GB" sz="1200" dirty="0">
                <a:latin typeface="Arial"/>
                <a:cs typeface="Arial"/>
              </a:rPr>
              <a:t> </a:t>
            </a:r>
            <a:endParaRPr lang="en-US" sz="120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(Accessed: 22 November 2025)</a:t>
            </a:r>
            <a:endParaRPr lang="en-GB" sz="12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583575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25C8D2C1-DA83-420D-9635-D52CE066B5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34F74C9-6A0B-409E-AD1C-45B58BE91B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F5486A9D-1265-4B57-91E6-68E666B97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70669D-5A72-2E55-FDAE-BB384E9E7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7354" y="1553497"/>
            <a:ext cx="6253317" cy="225726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8000">
                <a:solidFill>
                  <a:schemeClr val="tx1">
                    <a:lumMod val="85000"/>
                    <a:lumOff val="15000"/>
                  </a:schemeClr>
                </a:solidFill>
              </a:rPr>
              <a:t>Questions</a:t>
            </a:r>
            <a:endParaRPr lang="en-US"/>
          </a:p>
        </p:txBody>
      </p:sp>
      <p:pic>
        <p:nvPicPr>
          <p:cNvPr id="4" name="Picture 3" descr="A cat holding a sign&#10;&#10;AI-generated content may be incorrect.">
            <a:extLst>
              <a:ext uri="{FF2B5EF4-FFF2-40B4-BE49-F238E27FC236}">
                <a16:creationId xmlns:a16="http://schemas.microsoft.com/office/drawing/2014/main" id="{D7B5E4A2-1302-9E89-1E4B-9DDBDBC9C9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687" r="6507"/>
          <a:stretch>
            <a:fillRect/>
          </a:stretch>
        </p:blipFill>
        <p:spPr>
          <a:xfrm>
            <a:off x="-1" y="10"/>
            <a:ext cx="4635315" cy="6857989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071" y="4343400"/>
            <a:ext cx="5636107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336642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Retrospect</vt:lpstr>
      <vt:lpstr> </vt:lpstr>
      <vt:lpstr>Overview</vt:lpstr>
      <vt:lpstr>Introduction of the Business Idea</vt:lpstr>
      <vt:lpstr>Legal Entity</vt:lpstr>
      <vt:lpstr>PowerPoint Presentation</vt:lpstr>
      <vt:lpstr>Product and Service Description</vt:lpstr>
      <vt:lpstr>Business Objectives </vt:lpstr>
      <vt:lpstr>Environmental Analysis (PESTEL)</vt:lpstr>
      <vt:lpstr>PowerPoint Presentation</vt:lpstr>
      <vt:lpstr>Market Analysis and Marketing Plan</vt:lpstr>
      <vt:lpstr>Marketing Mix (4Ps) </vt:lpstr>
      <vt:lpstr>Marketing Strategies</vt:lpstr>
      <vt:lpstr>Funding Required and Initial Costs</vt:lpstr>
      <vt:lpstr>Cash Flow Forecast</vt:lpstr>
      <vt:lpstr>Conclusion </vt:lpstr>
      <vt:lpstr>References  </vt:lpstr>
      <vt:lpstr>PowerPoint Presentation</vt:lpstr>
      <vt:lpstr>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926</cp:revision>
  <dcterms:created xsi:type="dcterms:W3CDTF">2025-11-29T13:41:32Z</dcterms:created>
  <dcterms:modified xsi:type="dcterms:W3CDTF">2025-12-06T18:07:29Z</dcterms:modified>
</cp:coreProperties>
</file>