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9188"/>
    <p:restoredTop sz="85697"/>
  </p:normalViewPr>
  <p:slideViewPr>
    <p:cSldViewPr snapToGrid="0">
      <p:cViewPr varScale="1">
        <p:scale>
          <a:sx n="56" d="100"/>
          <a:sy n="56" d="100"/>
        </p:scale>
        <p:origin x="65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C120B3-3891-2847-8E17-2006D6F8C6A6}" type="datetimeFigureOut">
              <a:rPr lang="en-US" smtClean="0"/>
              <a:t>1/12/26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8D560B-9A3B-A74F-92E1-B8FA5E96DC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91702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8D560B-9A3B-A74F-92E1-B8FA5E96DC5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1537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8D560B-9A3B-A74F-92E1-B8FA5E96DC5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041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9273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3186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1353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90592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1/12/26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1697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1/12/26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8660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1/12/26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48481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1352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8431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53705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2349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1070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akomar.blogspot.com/2013/10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nd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51CECC-0F11-CCC8-EF6D-D2630FFE5E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6415620" cy="13258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Are you a winner? 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271C494-8107-3D61-D611-4FBC7C22A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3612" y="611650"/>
            <a:ext cx="416052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17" name="Video 16" descr="Number One Gold Medal">
            <a:extLst>
              <a:ext uri="{FF2B5EF4-FFF2-40B4-BE49-F238E27FC236}">
                <a16:creationId xmlns:a16="http://schemas.microsoft.com/office/drawing/2014/main" id="{4449DD5A-44B6-A1A4-C67F-68167E50E40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r="-1" b="258"/>
          <a:stretch>
            <a:fillRect/>
          </a:stretch>
        </p:blipFill>
        <p:spPr>
          <a:xfrm>
            <a:off x="517867" y="2821575"/>
            <a:ext cx="6281928" cy="3524429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01903FA6-265B-8538-2EF7-B2CC65AAEF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94483" y="1088136"/>
            <a:ext cx="4761186" cy="5257800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4800000" scaled="0"/>
          </a:gradFill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800" b="1" i="0" dirty="0"/>
              <a:t>Join and form a team at the Digital Health Hackathon </a:t>
            </a:r>
            <a:r>
              <a:rPr lang="en-US" sz="2800" b="1" i="0" dirty="0">
                <a:solidFill>
                  <a:srgbClr val="FF0000"/>
                </a:solidFill>
              </a:rPr>
              <a:t>to win a £50 voucher each</a:t>
            </a:r>
            <a:r>
              <a:rPr lang="en-US" sz="2800" b="1" i="0" dirty="0"/>
              <a:t>.</a:t>
            </a:r>
          </a:p>
          <a:p>
            <a:r>
              <a:rPr lang="en-US" sz="2800" b="1" dirty="0"/>
              <a:t>When: 21 January &amp; 4 Feb </a:t>
            </a:r>
          </a:p>
          <a:p>
            <a:r>
              <a:rPr lang="en-US" sz="2800" b="1" dirty="0"/>
              <a:t>	  12:30-1:30 </a:t>
            </a:r>
          </a:p>
          <a:p>
            <a:r>
              <a:rPr lang="en-US" sz="2800" b="1" dirty="0"/>
              <a:t>Where: Room 12  (Vincent House) 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5221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64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75EAFFD-4A47-DD53-4F76-BD457E18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5B669F-AD8D-76C5-4DAE-602667EAD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200400" cy="243230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Who can join the hackathon? 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7CC1FECC-9CA4-341C-7E20-4728C5147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C92D62-A1EB-F637-99C3-05C2CC1F2A51}"/>
              </a:ext>
            </a:extLst>
          </p:cNvPr>
          <p:cNvSpPr txBox="1"/>
          <p:nvPr/>
        </p:nvSpPr>
        <p:spPr>
          <a:xfrm>
            <a:off x="521208" y="3538727"/>
            <a:ext cx="3200400" cy="303549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2400" dirty="0">
                <a:effectLst/>
              </a:rPr>
              <a:t>Students studying Business, Management, Leadership, Computing, Public Health </a:t>
            </a:r>
            <a:r>
              <a:rPr lang="en-US" sz="2400" dirty="0"/>
              <a:t>or</a:t>
            </a:r>
            <a:r>
              <a:rPr lang="en-US" sz="2400" dirty="0">
                <a:effectLst/>
              </a:rPr>
              <a:t> Health and Social Care at IICL Birmingham are invited.  </a:t>
            </a:r>
          </a:p>
        </p:txBody>
      </p:sp>
      <p:pic>
        <p:nvPicPr>
          <p:cNvPr id="16" name="Content Placeholder 15" descr="A group of people throwing graduation caps&#10;&#10;AI-generated content may be incorrect.">
            <a:extLst>
              <a:ext uri="{FF2B5EF4-FFF2-40B4-BE49-F238E27FC236}">
                <a16:creationId xmlns:a16="http://schemas.microsoft.com/office/drawing/2014/main" id="{6E295762-E4CF-3254-6D04-12E7C15C1D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l="17215" r="3591" b="2"/>
          <a:stretch>
            <a:fillRect/>
          </a:stretch>
        </p:blipFill>
        <p:spPr bwMode="auto">
          <a:xfrm>
            <a:off x="4136609" y="970929"/>
            <a:ext cx="7534183" cy="5375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14384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136FF642-713D-F3AE-08D3-534059FB4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a hackathon? </a:t>
            </a:r>
            <a:endParaRPr lang="en-US" dirty="0"/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11BCD16A-3695-589A-A5CA-BAAA456DCD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38648" y="987424"/>
            <a:ext cx="5947384" cy="5358384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4800000" scaled="0"/>
          </a:gradFill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The first Birmingham Hackathon focuses on digital health. Student teams are to collaborate and identify gaps in the literature and propose ideas to improve people’s health through technology and cross-disciplinary research.   </a:t>
            </a:r>
          </a:p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B9989F3-A247-527F-FA65-0501605FA4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05968" y="3108960"/>
            <a:ext cx="5020056" cy="2770632"/>
          </a:xfrm>
        </p:spPr>
        <p:txBody>
          <a:bodyPr>
            <a:normAutofit/>
          </a:bodyPr>
          <a:lstStyle/>
          <a:p>
            <a:r>
              <a:rPr lang="en-GB" dirty="0"/>
              <a:t>“Hackathons are an exciting way to test your knowledge, collaborate with other people in your industry, and be part of an innovative, fast-paced environment (Coursera, 2024).”</a:t>
            </a:r>
          </a:p>
          <a:p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F5EA00A-5CBE-85AE-4E10-6B46BF3A7EEE}"/>
              </a:ext>
            </a:extLst>
          </p:cNvPr>
          <p:cNvSpPr txBox="1"/>
          <p:nvPr/>
        </p:nvSpPr>
        <p:spPr>
          <a:xfrm>
            <a:off x="985346" y="1427973"/>
            <a:ext cx="61012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pic>
        <p:nvPicPr>
          <p:cNvPr id="22" name="Picture 21" descr="A group of people using laptops&#10;&#10;AI-generated content may be incorrect.">
            <a:extLst>
              <a:ext uri="{FF2B5EF4-FFF2-40B4-BE49-F238E27FC236}">
                <a16:creationId xmlns:a16="http://schemas.microsoft.com/office/drawing/2014/main" id="{C0D2995A-22A7-8881-E032-C19E9C84B6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9628" y="3510227"/>
            <a:ext cx="4651405" cy="3100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1421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EC38958-9A69-239A-BA79-2AEC73345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A74ABA7-BFDD-CDE8-4E94-A54E404BDD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3912" y="978408"/>
            <a:ext cx="5513832" cy="1463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Why should you join the hackathon?</a:t>
            </a:r>
          </a:p>
        </p:txBody>
      </p:sp>
      <p:pic>
        <p:nvPicPr>
          <p:cNvPr id="13" name="Content Placeholder 12" descr="A black and orange logo&#10;&#10;AI-generated content may be incorrect.">
            <a:extLst>
              <a:ext uri="{FF2B5EF4-FFF2-40B4-BE49-F238E27FC236}">
                <a16:creationId xmlns:a16="http://schemas.microsoft.com/office/drawing/2014/main" id="{419B0871-192A-42DE-075B-92004963165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7045" y="641165"/>
            <a:ext cx="4959823" cy="4959823"/>
          </a:xfrm>
          <a:prstGeom prst="rect">
            <a:avLst/>
          </a:prstGeom>
        </p:spPr>
      </p:pic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6EC109E5-0396-8968-4F42-DFEC28036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58484" y="508090"/>
            <a:ext cx="5513832" cy="149279"/>
          </a:xfrm>
          <a:custGeom>
            <a:avLst/>
            <a:gdLst>
              <a:gd name="connsiteX0" fmla="*/ 0 w 6090847"/>
              <a:gd name="connsiteY0" fmla="*/ 0 h 149279"/>
              <a:gd name="connsiteX1" fmla="*/ 6090847 w 6090847"/>
              <a:gd name="connsiteY1" fmla="*/ 0 h 149279"/>
              <a:gd name="connsiteX2" fmla="*/ 6090847 w 6090847"/>
              <a:gd name="connsiteY2" fmla="*/ 149279 h 149279"/>
              <a:gd name="connsiteX3" fmla="*/ 0 w 609084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0847" h="149279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C4E92AD-23E3-4AD3-A4C4-5A33E82E56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32330" y="2582582"/>
            <a:ext cx="5513832" cy="3767328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2800" dirty="0"/>
              <a:t>Sharpen your knowledge and research skills </a:t>
            </a:r>
          </a:p>
          <a:p>
            <a:r>
              <a:rPr lang="en-US" sz="2800" dirty="0"/>
              <a:t>Cross-disciplinary collaboration and networking </a:t>
            </a:r>
          </a:p>
          <a:p>
            <a:r>
              <a:rPr lang="en-US" sz="2800" dirty="0"/>
              <a:t>Develop problem-solving skills </a:t>
            </a:r>
          </a:p>
          <a:p>
            <a:r>
              <a:rPr lang="en-US" sz="2800" dirty="0"/>
              <a:t>Enhance communication and presentation skills </a:t>
            </a:r>
          </a:p>
          <a:p>
            <a:r>
              <a:rPr lang="en-US" sz="2800" dirty="0"/>
              <a:t>Enhance your CV. 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BBE5DAA-8AAB-0542-EB59-FD7B373BF221}"/>
              </a:ext>
            </a:extLst>
          </p:cNvPr>
          <p:cNvSpPr txBox="1"/>
          <p:nvPr/>
        </p:nvSpPr>
        <p:spPr>
          <a:xfrm>
            <a:off x="2836055" y="5319058"/>
            <a:ext cx="26276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3" tooltip="https://sakomar.blogspot.com/2013/1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US" sz="700" dirty="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 dirty="0">
              <a:solidFill>
                <a:srgbClr val="FFFFFF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1ACB0DD-C6D9-4634-726C-BC53B1C23FC2}"/>
              </a:ext>
            </a:extLst>
          </p:cNvPr>
          <p:cNvSpPr txBox="1"/>
          <p:nvPr/>
        </p:nvSpPr>
        <p:spPr>
          <a:xfrm>
            <a:off x="165538" y="5682864"/>
            <a:ext cx="6101254" cy="954107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4800000" scaled="0"/>
          </a:gradFill>
        </p:spPr>
        <p:txBody>
          <a:bodyPr wrap="square">
            <a:spAutoFit/>
          </a:bodyPr>
          <a:lstStyle/>
          <a:p>
            <a:r>
              <a:rPr lang="en-US" sz="2800" dirty="0"/>
              <a:t>The winning team will be awarded a £50 voucher each! </a:t>
            </a:r>
            <a:r>
              <a:rPr lang="en-US" sz="18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848407501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194</Words>
  <Application>Microsoft Macintosh PowerPoint</Application>
  <PresentationFormat>Widescreen</PresentationFormat>
  <Paragraphs>20</Paragraphs>
  <Slides>4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Arial</vt:lpstr>
      <vt:lpstr>Bierstadt</vt:lpstr>
      <vt:lpstr>GestaltVTI</vt:lpstr>
      <vt:lpstr>Are you a winner? </vt:lpstr>
      <vt:lpstr>Who can join the hackathon? </vt:lpstr>
      <vt:lpstr>What is a hackathon? </vt:lpstr>
      <vt:lpstr>Why should you join the hackathon?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Chao-Hwa Chen-Wilson</dc:creator>
  <cp:lastModifiedBy>Chao-Hwa Chen-Wilson</cp:lastModifiedBy>
  <cp:revision>4</cp:revision>
  <dcterms:created xsi:type="dcterms:W3CDTF">2025-12-15T17:28:26Z</dcterms:created>
  <dcterms:modified xsi:type="dcterms:W3CDTF">2026-01-12T12:42:15Z</dcterms:modified>
</cp:coreProperties>
</file>