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1" r:id="rId5"/>
    <p:sldId id="260" r:id="rId6"/>
    <p:sldId id="258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DF5A41-7389-45E5-8496-74101BDD58D0}" v="2" dt="2024-11-06T19:44:58.8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Gardner" userId="32a3b49f-52b0-4a7d-8a0d-c44fdf742dfe" providerId="ADAL" clId="{5FDF5A41-7389-45E5-8496-74101BDD58D0}"/>
    <pc:docChg chg="custSel addSld delSld modSld">
      <pc:chgData name="David Gardner" userId="32a3b49f-52b0-4a7d-8a0d-c44fdf742dfe" providerId="ADAL" clId="{5FDF5A41-7389-45E5-8496-74101BDD58D0}" dt="2024-11-06T19:49:49.177" v="1398" actId="20577"/>
      <pc:docMkLst>
        <pc:docMk/>
      </pc:docMkLst>
      <pc:sldChg chg="modSp mod">
        <pc:chgData name="David Gardner" userId="32a3b49f-52b0-4a7d-8a0d-c44fdf742dfe" providerId="ADAL" clId="{5FDF5A41-7389-45E5-8496-74101BDD58D0}" dt="2024-11-06T19:41:06.836" v="965" actId="313"/>
        <pc:sldMkLst>
          <pc:docMk/>
          <pc:sldMk cId="2568261366" sldId="256"/>
        </pc:sldMkLst>
        <pc:spChg chg="mod">
          <ac:chgData name="David Gardner" userId="32a3b49f-52b0-4a7d-8a0d-c44fdf742dfe" providerId="ADAL" clId="{5FDF5A41-7389-45E5-8496-74101BDD58D0}" dt="2024-11-06T19:41:06.836" v="965" actId="313"/>
          <ac:spMkLst>
            <pc:docMk/>
            <pc:sldMk cId="2568261366" sldId="256"/>
            <ac:spMk id="3" creationId="{FF00D8C1-18AD-78FB-8EFF-C12246A8EA97}"/>
          </ac:spMkLst>
        </pc:spChg>
      </pc:sldChg>
      <pc:sldChg chg="modSp mod">
        <pc:chgData name="David Gardner" userId="32a3b49f-52b0-4a7d-8a0d-c44fdf742dfe" providerId="ADAL" clId="{5FDF5A41-7389-45E5-8496-74101BDD58D0}" dt="2024-11-06T19:41:11.812" v="966" actId="122"/>
        <pc:sldMkLst>
          <pc:docMk/>
          <pc:sldMk cId="3124220816" sldId="257"/>
        </pc:sldMkLst>
        <pc:spChg chg="mod">
          <ac:chgData name="David Gardner" userId="32a3b49f-52b0-4a7d-8a0d-c44fdf742dfe" providerId="ADAL" clId="{5FDF5A41-7389-45E5-8496-74101BDD58D0}" dt="2024-11-06T19:41:11.812" v="966" actId="122"/>
          <ac:spMkLst>
            <pc:docMk/>
            <pc:sldMk cId="3124220816" sldId="257"/>
            <ac:spMk id="3" creationId="{C4AACB28-26EA-A6B5-8B7B-615DF9DE4491}"/>
          </ac:spMkLst>
        </pc:spChg>
      </pc:sldChg>
      <pc:sldChg chg="add">
        <pc:chgData name="David Gardner" userId="32a3b49f-52b0-4a7d-8a0d-c44fdf742dfe" providerId="ADAL" clId="{5FDF5A41-7389-45E5-8496-74101BDD58D0}" dt="2024-11-06T19:44:58.878" v="1029"/>
        <pc:sldMkLst>
          <pc:docMk/>
          <pc:sldMk cId="158420216" sldId="258"/>
        </pc:sldMkLst>
      </pc:sldChg>
      <pc:sldChg chg="modSp del mod">
        <pc:chgData name="David Gardner" userId="32a3b49f-52b0-4a7d-8a0d-c44fdf742dfe" providerId="ADAL" clId="{5FDF5A41-7389-45E5-8496-74101BDD58D0}" dt="2024-11-06T19:44:55.448" v="1028" actId="2696"/>
        <pc:sldMkLst>
          <pc:docMk/>
          <pc:sldMk cId="2826002914" sldId="258"/>
        </pc:sldMkLst>
        <pc:spChg chg="mod">
          <ac:chgData name="David Gardner" userId="32a3b49f-52b0-4a7d-8a0d-c44fdf742dfe" providerId="ADAL" clId="{5FDF5A41-7389-45E5-8496-74101BDD58D0}" dt="2024-11-06T19:33:10.401" v="439" actId="122"/>
          <ac:spMkLst>
            <pc:docMk/>
            <pc:sldMk cId="2826002914" sldId="258"/>
            <ac:spMk id="2" creationId="{F2C5B353-4F28-773D-6FE5-0F459756864A}"/>
          </ac:spMkLst>
        </pc:spChg>
        <pc:spChg chg="mod">
          <ac:chgData name="David Gardner" userId="32a3b49f-52b0-4a7d-8a0d-c44fdf742dfe" providerId="ADAL" clId="{5FDF5A41-7389-45E5-8496-74101BDD58D0}" dt="2024-11-06T19:43:17.476" v="1022" actId="27636"/>
          <ac:spMkLst>
            <pc:docMk/>
            <pc:sldMk cId="2826002914" sldId="258"/>
            <ac:spMk id="3" creationId="{88ECDDD0-FD9D-F941-9D22-FFD7C259CC3A}"/>
          </ac:spMkLst>
        </pc:spChg>
      </pc:sldChg>
      <pc:sldChg chg="modSp mod">
        <pc:chgData name="David Gardner" userId="32a3b49f-52b0-4a7d-8a0d-c44fdf742dfe" providerId="ADAL" clId="{5FDF5A41-7389-45E5-8496-74101BDD58D0}" dt="2024-11-06T19:44:00.438" v="1026" actId="403"/>
        <pc:sldMkLst>
          <pc:docMk/>
          <pc:sldMk cId="2158454033" sldId="259"/>
        </pc:sldMkLst>
        <pc:spChg chg="mod">
          <ac:chgData name="David Gardner" userId="32a3b49f-52b0-4a7d-8a0d-c44fdf742dfe" providerId="ADAL" clId="{5FDF5A41-7389-45E5-8496-74101BDD58D0}" dt="2024-11-06T17:02:57.780" v="8" actId="20577"/>
          <ac:spMkLst>
            <pc:docMk/>
            <pc:sldMk cId="2158454033" sldId="259"/>
            <ac:spMk id="2" creationId="{CB98044C-D703-206B-552B-8FC70EC88FEF}"/>
          </ac:spMkLst>
        </pc:spChg>
        <pc:spChg chg="mod">
          <ac:chgData name="David Gardner" userId="32a3b49f-52b0-4a7d-8a0d-c44fdf742dfe" providerId="ADAL" clId="{5FDF5A41-7389-45E5-8496-74101BDD58D0}" dt="2024-11-06T19:44:00.438" v="1026" actId="403"/>
          <ac:spMkLst>
            <pc:docMk/>
            <pc:sldMk cId="2158454033" sldId="259"/>
            <ac:spMk id="3" creationId="{74671D55-76FC-DB82-7DA6-98FF31CD15D7}"/>
          </ac:spMkLst>
        </pc:spChg>
      </pc:sldChg>
      <pc:sldChg chg="modSp mod">
        <pc:chgData name="David Gardner" userId="32a3b49f-52b0-4a7d-8a0d-c44fdf742dfe" providerId="ADAL" clId="{5FDF5A41-7389-45E5-8496-74101BDD58D0}" dt="2024-11-06T19:44:42.581" v="1027" actId="122"/>
        <pc:sldMkLst>
          <pc:docMk/>
          <pc:sldMk cId="3790228272" sldId="260"/>
        </pc:sldMkLst>
        <pc:spChg chg="mod">
          <ac:chgData name="David Gardner" userId="32a3b49f-52b0-4a7d-8a0d-c44fdf742dfe" providerId="ADAL" clId="{5FDF5A41-7389-45E5-8496-74101BDD58D0}" dt="2024-11-06T19:44:42.581" v="1027" actId="122"/>
          <ac:spMkLst>
            <pc:docMk/>
            <pc:sldMk cId="3790228272" sldId="260"/>
            <ac:spMk id="2" creationId="{E144AF83-4E3D-47D7-3C93-84A4BAC1ECC6}"/>
          </ac:spMkLst>
        </pc:spChg>
        <pc:spChg chg="mod">
          <ac:chgData name="David Gardner" userId="32a3b49f-52b0-4a7d-8a0d-c44fdf742dfe" providerId="ADAL" clId="{5FDF5A41-7389-45E5-8496-74101BDD58D0}" dt="2024-11-06T19:39:56.738" v="853" actId="20577"/>
          <ac:spMkLst>
            <pc:docMk/>
            <pc:sldMk cId="3790228272" sldId="260"/>
            <ac:spMk id="3" creationId="{7F9AC43B-F3F2-38EB-4ED4-1E3A25D74060}"/>
          </ac:spMkLst>
        </pc:spChg>
      </pc:sldChg>
      <pc:sldChg chg="modSp new mod">
        <pc:chgData name="David Gardner" userId="32a3b49f-52b0-4a7d-8a0d-c44fdf742dfe" providerId="ADAL" clId="{5FDF5A41-7389-45E5-8496-74101BDD58D0}" dt="2024-11-06T19:38:09.127" v="642" actId="20577"/>
        <pc:sldMkLst>
          <pc:docMk/>
          <pc:sldMk cId="1369097942" sldId="261"/>
        </pc:sldMkLst>
        <pc:spChg chg="mod">
          <ac:chgData name="David Gardner" userId="32a3b49f-52b0-4a7d-8a0d-c44fdf742dfe" providerId="ADAL" clId="{5FDF5A41-7389-45E5-8496-74101BDD58D0}" dt="2024-11-06T17:05:22.167" v="141" actId="122"/>
          <ac:spMkLst>
            <pc:docMk/>
            <pc:sldMk cId="1369097942" sldId="261"/>
            <ac:spMk id="2" creationId="{9D17EC92-CC14-F864-F86A-897895FB01F2}"/>
          </ac:spMkLst>
        </pc:spChg>
        <pc:spChg chg="mod">
          <ac:chgData name="David Gardner" userId="32a3b49f-52b0-4a7d-8a0d-c44fdf742dfe" providerId="ADAL" clId="{5FDF5A41-7389-45E5-8496-74101BDD58D0}" dt="2024-11-06T19:38:09.127" v="642" actId="20577"/>
          <ac:spMkLst>
            <pc:docMk/>
            <pc:sldMk cId="1369097942" sldId="261"/>
            <ac:spMk id="3" creationId="{C9074E27-A73D-4D0B-5281-08A4C9E96E31}"/>
          </ac:spMkLst>
        </pc:spChg>
      </pc:sldChg>
      <pc:sldChg chg="modSp new mod">
        <pc:chgData name="David Gardner" userId="32a3b49f-52b0-4a7d-8a0d-c44fdf742dfe" providerId="ADAL" clId="{5FDF5A41-7389-45E5-8496-74101BDD58D0}" dt="2024-11-06T19:49:49.177" v="1398" actId="20577"/>
        <pc:sldMkLst>
          <pc:docMk/>
          <pc:sldMk cId="1248113990" sldId="262"/>
        </pc:sldMkLst>
        <pc:spChg chg="mod">
          <ac:chgData name="David Gardner" userId="32a3b49f-52b0-4a7d-8a0d-c44fdf742dfe" providerId="ADAL" clId="{5FDF5A41-7389-45E5-8496-74101BDD58D0}" dt="2024-11-06T19:46:01.953" v="1051" actId="122"/>
          <ac:spMkLst>
            <pc:docMk/>
            <pc:sldMk cId="1248113990" sldId="262"/>
            <ac:spMk id="2" creationId="{6F5DC967-DA2A-5C31-55BA-B750FF26EF70}"/>
          </ac:spMkLst>
        </pc:spChg>
        <pc:spChg chg="mod">
          <ac:chgData name="David Gardner" userId="32a3b49f-52b0-4a7d-8a0d-c44fdf742dfe" providerId="ADAL" clId="{5FDF5A41-7389-45E5-8496-74101BDD58D0}" dt="2024-11-06T19:49:49.177" v="1398" actId="20577"/>
          <ac:spMkLst>
            <pc:docMk/>
            <pc:sldMk cId="1248113990" sldId="262"/>
            <ac:spMk id="3" creationId="{EDA5F684-9F37-4912-EF03-7135B4D75C41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A805F-52D1-66F2-1526-25950CAA9C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F106C4-4720-9592-2A68-DF5447B378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74F6D5-52F8-E556-8C43-75E42B778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69C0B-CF77-4FEA-B9A4-88043DA1B17E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54B4C9-FAC1-041D-737B-D462FB2A6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CE9A5-8996-B5B8-6F5A-C84C759C7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BA582-005C-44FA-BAFA-965BFA44A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184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B0B4D-47E9-562B-30AA-22CECF39C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96AD2-927C-A2E3-13EA-5FB4DC4D48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97D37C-8C40-0591-9025-A86C849D48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69C0B-CF77-4FEA-B9A4-88043DA1B17E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67E222-86E0-2341-D93A-37D9117627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E2B403-5B41-B7D4-A12D-ACF64FE1D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BA582-005C-44FA-BAFA-965BFA44A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8366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96F73-AC4F-A5C3-3BE7-5BE01DD5E7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3986E7-32AC-3EA4-86E5-E831440ABC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4E46D-12DB-5688-490A-D57FFFD60B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69C0B-CF77-4FEA-B9A4-88043DA1B17E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4A9928-A3BB-F9B9-A902-E5C49738CF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257BB2-EB0F-CE6C-78CF-B919357FF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BA582-005C-44FA-BAFA-965BFA44A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21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248DD-408E-3936-8CFB-429CCB37F0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4827FB-51C1-3745-C869-C90388D579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D66BDB-36ED-B3B2-B54C-73491D4F56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88AC61-6A00-F7CE-8142-9A4C60B00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69C0B-CF77-4FEA-B9A4-88043DA1B17E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99E12C-CFD1-F039-27C3-1A16E2828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7C4414-A331-B803-F50A-0AE7E4DFB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BA582-005C-44FA-BAFA-965BFA44A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618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17F6EC-515A-3E79-736C-CC0ACDD02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557B4E-6168-0729-748D-4219FE125F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6C337E-EEC8-D4AE-5113-3763022958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B3EC19-4BB3-0936-D90E-AB6B7378A4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FA81B4-CD42-E8AE-12CA-3CAB19B3AB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C40E628-7892-663E-5DC1-001CE73E6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69C0B-CF77-4FEA-B9A4-88043DA1B17E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AD5C8E-39D4-3BF2-BB8F-C62EB35E98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8DF6A9-ABF7-1B97-9B7D-7E9E345B5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BA582-005C-44FA-BAFA-965BFA44A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1488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5D391-A6B6-B5A8-B320-AB00DC6553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4638909-031F-C433-03F3-A02F1FE7C6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69C0B-CF77-4FEA-B9A4-88043DA1B17E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3086D5-F16D-A4A3-6545-E899DD199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22271A-60DA-026F-0EAD-64771DDF7C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BA582-005C-44FA-BAFA-965BFA44A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452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1537139-E4CC-49B6-F7E6-77C6162EE1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69C0B-CF77-4FEA-B9A4-88043DA1B17E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511F9E-E590-739F-9C32-95965E3CD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9B5E4-0C6C-D973-39FD-E86453992D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BA582-005C-44FA-BAFA-965BFA44A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600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21108-24D7-F2B5-93F3-7239E03E9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74F4A7-1B92-5F86-7A44-F761E208F2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D86704-D2D5-D717-ECFA-C0782757A1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4A1C52-84D7-6DC7-E31D-3F232BD49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69C0B-CF77-4FEA-B9A4-88043DA1B17E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10D92D-0B25-5B46-E2EC-BB6B633853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051843-9957-769A-C47C-D5CE40679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BA582-005C-44FA-BAFA-965BFA44A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610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2909CC-A4B9-4CC0-0FD7-36F97F64A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B1420A0-AD26-8CD3-9B52-CC9D3AB6B80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634049-1643-751A-6FB2-2F2C254851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404771-575C-8197-60A7-3CE6B900CC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69C0B-CF77-4FEA-B9A4-88043DA1B17E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3C8A45-CA48-1164-D990-B519619D7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DC247E-C94A-915C-8D57-8C8E031CE1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BA582-005C-44FA-BAFA-965BFA44A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7280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0485A-BDBD-9176-C4A5-14530C4D8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C3F73E-970C-171F-7BCD-89C6EEEBBD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6C8DC6-4942-51F1-74AB-6F79D0A71E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69C0B-CF77-4FEA-B9A4-88043DA1B17E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D658AB-8C58-1449-CA4F-6EEA08E1F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DA1C7-8C35-CEF5-8555-12BBD34D4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BA582-005C-44FA-BAFA-965BFA44A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675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1F675CA-532D-0001-FD74-BDD98B256EE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24AF36-ED8A-544F-2975-D7B6C7F397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104C07-E1C7-CA7C-7A79-E1164CD2A5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C69C0B-CF77-4FEA-B9A4-88043DA1B17E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63DA3C-9661-06FE-B8A1-A9376AF2A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E2143-D0C7-2877-EF15-457F9B149D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BBA582-005C-44FA-BAFA-965BFA44A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97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3D14A7-6D5D-A7B2-7CA7-4399E2B2BB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CA53E2-E1D7-D769-3CD0-8C1DEB1C54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CCF88D-5EF6-A2C3-E2AF-A15C05F88A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EC69C0B-CF77-4FEA-B9A4-88043DA1B17E}" type="datetimeFigureOut">
              <a:rPr lang="en-GB" smtClean="0"/>
              <a:t>06/11/2024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671B17-DFD6-5059-BEEC-F879C51845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14CDC8-40CF-5402-3029-AF43D9558C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ABBA582-005C-44FA-BAFA-965BFA44AB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975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C7EFB-E5C5-4C1E-2169-27B3ABB596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35015" y="1094227"/>
            <a:ext cx="9144000" cy="789564"/>
          </a:xfrm>
        </p:spPr>
        <p:txBody>
          <a:bodyPr>
            <a:normAutofit fontScale="90000"/>
          </a:bodyPr>
          <a:lstStyle/>
          <a:p>
            <a:r>
              <a:rPr lang="en-GB" dirty="0"/>
              <a:t>Public Policy and Strategy in Health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00D8C1-18AD-78FB-8EFF-C12246A8EA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321169"/>
            <a:ext cx="9144000" cy="2936631"/>
          </a:xfrm>
        </p:spPr>
        <p:txBody>
          <a:bodyPr/>
          <a:lstStyle/>
          <a:p>
            <a:r>
              <a:rPr lang="en-GB" dirty="0"/>
              <a:t>Assignment Support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 </a:t>
            </a:r>
            <a:r>
              <a:rPr lang="en-GB" dirty="0" err="1"/>
              <a:t>salutogenic</a:t>
            </a:r>
            <a:r>
              <a:rPr lang="en-GB" dirty="0"/>
              <a:t> Approach to health and wellbeing promotion on the Carmarthen campus of UWTSD.</a:t>
            </a:r>
          </a:p>
        </p:txBody>
      </p:sp>
    </p:spTree>
    <p:extLst>
      <p:ext uri="{BB962C8B-B14F-4D97-AF65-F5344CB8AC3E}">
        <p14:creationId xmlns:p14="http://schemas.microsoft.com/office/powerpoint/2010/main" val="25682613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DE0FA-AD7D-08E1-A55B-E809F070FC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AACB28-26EA-A6B5-8B7B-615DF9DE44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Development of a Public Health Policy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The context and focus will relate to Healthy Universities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Policy recommendations to the University on what it could do to improve health and wellbeing for its students.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42208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8044C-D703-206B-552B-8FC70EC88F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Healthy University (UWTSD)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671D55-76FC-DB82-7DA6-98FF31CD1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918768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sz="4400" dirty="0"/>
              <a:t>Promote Health and wellbeing for and to the student body</a:t>
            </a:r>
          </a:p>
          <a:p>
            <a:pPr marL="0" indent="0" algn="ctr">
              <a:buNone/>
            </a:pPr>
            <a:endParaRPr lang="en-GB" sz="4400" dirty="0"/>
          </a:p>
          <a:p>
            <a:pPr marL="0" indent="0">
              <a:buNone/>
            </a:pPr>
            <a:endParaRPr lang="en-GB" sz="4400" dirty="0"/>
          </a:p>
          <a:p>
            <a:pPr marL="0" indent="0" algn="ctr">
              <a:buNone/>
            </a:pPr>
            <a:r>
              <a:rPr lang="en-GB" sz="4400" dirty="0"/>
              <a:t>What needs to be done in what discipline areas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3400" dirty="0">
                <a:solidFill>
                  <a:srgbClr val="FF0000"/>
                </a:solidFill>
              </a:rPr>
              <a:t>Physical Health</a:t>
            </a:r>
          </a:p>
          <a:p>
            <a:pPr marL="0" indent="0" algn="ctr">
              <a:buNone/>
            </a:pPr>
            <a:r>
              <a:rPr lang="en-GB" sz="3400" dirty="0">
                <a:solidFill>
                  <a:srgbClr val="FF0000"/>
                </a:solidFill>
              </a:rPr>
              <a:t>Mental health</a:t>
            </a:r>
          </a:p>
          <a:p>
            <a:pPr marL="0" indent="0" algn="ctr">
              <a:buNone/>
            </a:pPr>
            <a:r>
              <a:rPr lang="en-GB" sz="3400" dirty="0">
                <a:solidFill>
                  <a:srgbClr val="FF0000"/>
                </a:solidFill>
              </a:rPr>
              <a:t>Nutrition</a:t>
            </a:r>
          </a:p>
          <a:p>
            <a:pPr marL="0" indent="0" algn="ctr">
              <a:buNone/>
            </a:pPr>
            <a:r>
              <a:rPr lang="en-GB" sz="3400" dirty="0">
                <a:solidFill>
                  <a:srgbClr val="FF0000"/>
                </a:solidFill>
              </a:rPr>
              <a:t>Smoking</a:t>
            </a:r>
          </a:p>
          <a:p>
            <a:pPr marL="0" indent="0" algn="ctr">
              <a:buNone/>
            </a:pPr>
            <a:r>
              <a:rPr lang="en-GB" sz="3400" dirty="0">
                <a:solidFill>
                  <a:srgbClr val="FF0000"/>
                </a:solidFill>
              </a:rPr>
              <a:t>Alcohol</a:t>
            </a: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4600" dirty="0"/>
              <a:t>Who needs to do it?</a:t>
            </a:r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8454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7EC92-CC14-F864-F86A-897895FB0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74E27-A73D-4D0B-5281-08A4C9E96E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Epidemiological Review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Policy and Strategy review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Current Interventions and Analysis of effectiveness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Recommendations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Report focus</a:t>
            </a:r>
          </a:p>
        </p:txBody>
      </p:sp>
    </p:spTree>
    <p:extLst>
      <p:ext uri="{BB962C8B-B14F-4D97-AF65-F5344CB8AC3E}">
        <p14:creationId xmlns:p14="http://schemas.microsoft.com/office/powerpoint/2010/main" val="13690979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4AF83-4E3D-47D7-3C93-84A4BAC1E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AC43B-F3F2-38EB-4ED4-1E3A25D740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Whole systems approach or focused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Targets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Partnerships / consultations with students and staff and managers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Consider the Nuffield ladder for interventions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 realistic</a:t>
            </a:r>
          </a:p>
        </p:txBody>
      </p:sp>
    </p:spTree>
    <p:extLst>
      <p:ext uri="{BB962C8B-B14F-4D97-AF65-F5344CB8AC3E}">
        <p14:creationId xmlns:p14="http://schemas.microsoft.com/office/powerpoint/2010/main" val="37902282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B353-4F28-773D-6FE5-0F4597568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ECDDD0-FD9D-F941-9D22-FFD7C259C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255" y="1825625"/>
            <a:ext cx="11187545" cy="4351338"/>
          </a:xfrm>
        </p:spPr>
        <p:txBody>
          <a:bodyPr>
            <a:normAutofit fontScale="925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3600" dirty="0">
                <a:solidFill>
                  <a:srgbClr val="212529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Policy Document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3600" dirty="0">
                <a:solidFill>
                  <a:srgbClr val="212529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Executive Summary </a:t>
            </a:r>
            <a:endParaRPr lang="en-GB" sz="36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3600" dirty="0">
                <a:solidFill>
                  <a:srgbClr val="212529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Introduction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3600" dirty="0">
                <a:solidFill>
                  <a:srgbClr val="212529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Epidemiology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3600" dirty="0">
                <a:solidFill>
                  <a:srgbClr val="212529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Recommendation based on evidence</a:t>
            </a:r>
            <a:endParaRPr lang="en-GB" sz="36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4202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5DC967-DA2A-5C31-55BA-B750FF26E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List of activities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5F684-9F37-4912-EF03-7135B4D75C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Focus for the study</a:t>
            </a:r>
          </a:p>
          <a:p>
            <a:pPr marL="0" indent="0">
              <a:buNone/>
            </a:pPr>
            <a:r>
              <a:rPr lang="en-GB" dirty="0"/>
              <a:t>Evidence of student concerns, behaviours etc</a:t>
            </a:r>
          </a:p>
          <a:p>
            <a:pPr marL="0" indent="0">
              <a:buNone/>
            </a:pPr>
            <a:r>
              <a:rPr lang="en-GB" dirty="0"/>
              <a:t>Evidence of issues / behaviours etc</a:t>
            </a:r>
          </a:p>
          <a:p>
            <a:pPr marL="0" indent="0">
              <a:buNone/>
            </a:pPr>
            <a:r>
              <a:rPr lang="en-GB" dirty="0"/>
              <a:t>Review of current University status / actions etc</a:t>
            </a:r>
          </a:p>
          <a:p>
            <a:pPr marL="0" indent="0">
              <a:buNone/>
            </a:pPr>
            <a:r>
              <a:rPr lang="en-GB" dirty="0"/>
              <a:t>Engagement with student body</a:t>
            </a:r>
          </a:p>
          <a:p>
            <a:pPr marL="0" indent="0">
              <a:buNone/>
            </a:pPr>
            <a:r>
              <a:rPr lang="en-GB" dirty="0"/>
              <a:t>Engagement with relevant University staff and departments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/>
              <a:t>Focus and development </a:t>
            </a:r>
            <a:r>
              <a:rPr lang="en-GB" dirty="0"/>
              <a:t>of the policy</a:t>
            </a:r>
          </a:p>
        </p:txBody>
      </p:sp>
    </p:spTree>
    <p:extLst>
      <p:ext uri="{BB962C8B-B14F-4D97-AF65-F5344CB8AC3E}">
        <p14:creationId xmlns:p14="http://schemas.microsoft.com/office/powerpoint/2010/main" val="12481139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191</Words>
  <Application>Microsoft Office PowerPoint</Application>
  <PresentationFormat>Widescreen</PresentationFormat>
  <Paragraphs>61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Office Theme</vt:lpstr>
      <vt:lpstr>Public Policy and Strategy in Health</vt:lpstr>
      <vt:lpstr>Task</vt:lpstr>
      <vt:lpstr>Healthy University (UWTSD)</vt:lpstr>
      <vt:lpstr>Process</vt:lpstr>
      <vt:lpstr>Outcomes</vt:lpstr>
      <vt:lpstr>Assessment</vt:lpstr>
      <vt:lpstr>List of activities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Gardner</dc:creator>
  <cp:lastModifiedBy>David Gardner</cp:lastModifiedBy>
  <cp:revision>1</cp:revision>
  <dcterms:created xsi:type="dcterms:W3CDTF">2024-11-06T16:59:18Z</dcterms:created>
  <dcterms:modified xsi:type="dcterms:W3CDTF">2024-11-06T19:49:54Z</dcterms:modified>
</cp:coreProperties>
</file>