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58" r:id="rId4"/>
    <p:sldId id="259" r:id="rId5"/>
    <p:sldId id="260" r:id="rId6"/>
    <p:sldId id="261" r:id="rId7"/>
    <p:sldId id="262" r:id="rId8"/>
    <p:sldId id="263" r:id="rId9"/>
    <p:sldId id="273" r:id="rId10"/>
    <p:sldId id="274" r:id="rId11"/>
    <p:sldId id="264" r:id="rId12"/>
    <p:sldId id="265" r:id="rId13"/>
    <p:sldId id="266" r:id="rId14"/>
    <p:sldId id="267" r:id="rId15"/>
    <p:sldId id="268" r:id="rId16"/>
    <p:sldId id="269" r:id="rId17"/>
    <p:sldId id="270" r:id="rId18"/>
    <p:sldId id="271" r:id="rId19"/>
    <p:sldId id="2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stin Gomes" initials="AG" lastIdx="1" clrIdx="0">
    <p:extLst>
      <p:ext uri="{19B8F6BF-5375-455C-9EA6-DF929625EA0E}">
        <p15:presenceInfo xmlns:p15="http://schemas.microsoft.com/office/powerpoint/2012/main" userId="6fe01781727c87d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274"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_rels/drawing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EC71AF-A827-414B-B210-82D7A609564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769F18E-1A09-460F-8923-FB89A2B0246E}">
      <dgm:prSet/>
      <dgm:spPr/>
      <dgm:t>
        <a:bodyPr/>
        <a:lstStyle/>
        <a:p>
          <a:r>
            <a:rPr lang="en-US"/>
            <a:t>Learning difficulties were more seriously impacted </a:t>
          </a:r>
        </a:p>
      </dgm:t>
    </dgm:pt>
    <dgm:pt modelId="{1DE0DEF0-1DC6-41DD-8CF4-1C4BE634FECF}" type="parTrans" cxnId="{D8E04E80-6E03-4A38-AAA8-C6BC429737C5}">
      <dgm:prSet/>
      <dgm:spPr/>
      <dgm:t>
        <a:bodyPr/>
        <a:lstStyle/>
        <a:p>
          <a:endParaRPr lang="en-US"/>
        </a:p>
      </dgm:t>
    </dgm:pt>
    <dgm:pt modelId="{74D110EB-81CC-4001-AA25-CBC026170C17}" type="sibTrans" cxnId="{D8E04E80-6E03-4A38-AAA8-C6BC429737C5}">
      <dgm:prSet/>
      <dgm:spPr/>
      <dgm:t>
        <a:bodyPr/>
        <a:lstStyle/>
        <a:p>
          <a:endParaRPr lang="en-US"/>
        </a:p>
      </dgm:t>
    </dgm:pt>
    <dgm:pt modelId="{35D840D5-F391-45B6-9B36-B1572E28857D}">
      <dgm:prSet/>
      <dgm:spPr/>
      <dgm:t>
        <a:bodyPr/>
        <a:lstStyle/>
        <a:p>
          <a:r>
            <a:rPr lang="en-US" dirty="0"/>
            <a:t>Marginalization, inequality, and poverty worsen due to the COVID-19 problem </a:t>
          </a:r>
        </a:p>
      </dgm:t>
    </dgm:pt>
    <dgm:pt modelId="{C2C38819-F00F-422C-8733-7C3A9EA4781F}" type="parTrans" cxnId="{F109BA86-1D25-4FD2-89BC-939BBF8CF084}">
      <dgm:prSet/>
      <dgm:spPr/>
      <dgm:t>
        <a:bodyPr/>
        <a:lstStyle/>
        <a:p>
          <a:endParaRPr lang="en-US"/>
        </a:p>
      </dgm:t>
    </dgm:pt>
    <dgm:pt modelId="{78DE526B-BA28-4490-8C32-C978674627CD}" type="sibTrans" cxnId="{F109BA86-1D25-4FD2-89BC-939BBF8CF084}">
      <dgm:prSet/>
      <dgm:spPr/>
      <dgm:t>
        <a:bodyPr/>
        <a:lstStyle/>
        <a:p>
          <a:endParaRPr lang="en-US"/>
        </a:p>
      </dgm:t>
    </dgm:pt>
    <dgm:pt modelId="{FDBC79D3-FA4E-4AE3-8E60-75631257003F}">
      <dgm:prSet/>
      <dgm:spPr/>
      <dgm:t>
        <a:bodyPr/>
        <a:lstStyle/>
        <a:p>
          <a:r>
            <a:rPr lang="en-US"/>
            <a:t>Disproportionately high fatality rates from COVID-19 </a:t>
          </a:r>
        </a:p>
      </dgm:t>
    </dgm:pt>
    <dgm:pt modelId="{2874009A-C5AD-46C3-8A92-75DEE80EDF92}" type="parTrans" cxnId="{85754589-77AA-4BC9-8DC9-DA4BF204FED4}">
      <dgm:prSet/>
      <dgm:spPr/>
      <dgm:t>
        <a:bodyPr/>
        <a:lstStyle/>
        <a:p>
          <a:endParaRPr lang="en-US"/>
        </a:p>
      </dgm:t>
    </dgm:pt>
    <dgm:pt modelId="{29DDF85D-0468-4E0E-B4FB-B43A383C73F9}" type="sibTrans" cxnId="{85754589-77AA-4BC9-8DC9-DA4BF204FED4}">
      <dgm:prSet/>
      <dgm:spPr/>
      <dgm:t>
        <a:bodyPr/>
        <a:lstStyle/>
        <a:p>
          <a:endParaRPr lang="en-US"/>
        </a:p>
      </dgm:t>
    </dgm:pt>
    <dgm:pt modelId="{0163CCC5-BB21-4F59-80E7-910888A9189E}" type="pres">
      <dgm:prSet presAssocID="{97EC71AF-A827-414B-B210-82D7A609564A}" presName="linear" presStyleCnt="0">
        <dgm:presLayoutVars>
          <dgm:animLvl val="lvl"/>
          <dgm:resizeHandles val="exact"/>
        </dgm:presLayoutVars>
      </dgm:prSet>
      <dgm:spPr/>
    </dgm:pt>
    <dgm:pt modelId="{D9E5A431-473A-4651-95FC-2FA0F51A000E}" type="pres">
      <dgm:prSet presAssocID="{4769F18E-1A09-460F-8923-FB89A2B0246E}" presName="parentText" presStyleLbl="node1" presStyleIdx="0" presStyleCnt="3">
        <dgm:presLayoutVars>
          <dgm:chMax val="0"/>
          <dgm:bulletEnabled val="1"/>
        </dgm:presLayoutVars>
      </dgm:prSet>
      <dgm:spPr/>
    </dgm:pt>
    <dgm:pt modelId="{B34ACDC6-4311-4159-8CD8-1C33F9ABF45E}" type="pres">
      <dgm:prSet presAssocID="{74D110EB-81CC-4001-AA25-CBC026170C17}" presName="spacer" presStyleCnt="0"/>
      <dgm:spPr/>
    </dgm:pt>
    <dgm:pt modelId="{89475334-1FDA-4BC2-8A79-573C8A01E495}" type="pres">
      <dgm:prSet presAssocID="{35D840D5-F391-45B6-9B36-B1572E28857D}" presName="parentText" presStyleLbl="node1" presStyleIdx="1" presStyleCnt="3">
        <dgm:presLayoutVars>
          <dgm:chMax val="0"/>
          <dgm:bulletEnabled val="1"/>
        </dgm:presLayoutVars>
      </dgm:prSet>
      <dgm:spPr/>
    </dgm:pt>
    <dgm:pt modelId="{958282C1-0F29-440D-A2AB-40D738DFCE77}" type="pres">
      <dgm:prSet presAssocID="{78DE526B-BA28-4490-8C32-C978674627CD}" presName="spacer" presStyleCnt="0"/>
      <dgm:spPr/>
    </dgm:pt>
    <dgm:pt modelId="{E4F987EE-7CF4-4F41-A9B5-29B9FE3A720C}" type="pres">
      <dgm:prSet presAssocID="{FDBC79D3-FA4E-4AE3-8E60-75631257003F}" presName="parentText" presStyleLbl="node1" presStyleIdx="2" presStyleCnt="3">
        <dgm:presLayoutVars>
          <dgm:chMax val="0"/>
          <dgm:bulletEnabled val="1"/>
        </dgm:presLayoutVars>
      </dgm:prSet>
      <dgm:spPr/>
    </dgm:pt>
  </dgm:ptLst>
  <dgm:cxnLst>
    <dgm:cxn modelId="{D8E04E80-6E03-4A38-AAA8-C6BC429737C5}" srcId="{97EC71AF-A827-414B-B210-82D7A609564A}" destId="{4769F18E-1A09-460F-8923-FB89A2B0246E}" srcOrd="0" destOrd="0" parTransId="{1DE0DEF0-1DC6-41DD-8CF4-1C4BE634FECF}" sibTransId="{74D110EB-81CC-4001-AA25-CBC026170C17}"/>
    <dgm:cxn modelId="{4EEA9886-6240-49FE-898A-E8236E294C3C}" type="presOf" srcId="{4769F18E-1A09-460F-8923-FB89A2B0246E}" destId="{D9E5A431-473A-4651-95FC-2FA0F51A000E}" srcOrd="0" destOrd="0" presId="urn:microsoft.com/office/officeart/2005/8/layout/vList2"/>
    <dgm:cxn modelId="{F109BA86-1D25-4FD2-89BC-939BBF8CF084}" srcId="{97EC71AF-A827-414B-B210-82D7A609564A}" destId="{35D840D5-F391-45B6-9B36-B1572E28857D}" srcOrd="1" destOrd="0" parTransId="{C2C38819-F00F-422C-8733-7C3A9EA4781F}" sibTransId="{78DE526B-BA28-4490-8C32-C978674627CD}"/>
    <dgm:cxn modelId="{85754589-77AA-4BC9-8DC9-DA4BF204FED4}" srcId="{97EC71AF-A827-414B-B210-82D7A609564A}" destId="{FDBC79D3-FA4E-4AE3-8E60-75631257003F}" srcOrd="2" destOrd="0" parTransId="{2874009A-C5AD-46C3-8A92-75DEE80EDF92}" sibTransId="{29DDF85D-0468-4E0E-B4FB-B43A383C73F9}"/>
    <dgm:cxn modelId="{72252B9F-6FF8-4364-B69F-094076EA09CB}" type="presOf" srcId="{35D840D5-F391-45B6-9B36-B1572E28857D}" destId="{89475334-1FDA-4BC2-8A79-573C8A01E495}" srcOrd="0" destOrd="0" presId="urn:microsoft.com/office/officeart/2005/8/layout/vList2"/>
    <dgm:cxn modelId="{D617CCAE-6D01-4E3A-9C52-319A2D205BD2}" type="presOf" srcId="{97EC71AF-A827-414B-B210-82D7A609564A}" destId="{0163CCC5-BB21-4F59-80E7-910888A9189E}" srcOrd="0" destOrd="0" presId="urn:microsoft.com/office/officeart/2005/8/layout/vList2"/>
    <dgm:cxn modelId="{9FAA58DB-0629-438A-A659-D7759F70DF09}" type="presOf" srcId="{FDBC79D3-FA4E-4AE3-8E60-75631257003F}" destId="{E4F987EE-7CF4-4F41-A9B5-29B9FE3A720C}" srcOrd="0" destOrd="0" presId="urn:microsoft.com/office/officeart/2005/8/layout/vList2"/>
    <dgm:cxn modelId="{60F52BDC-D77B-4CE7-8D7B-68CC9C3ECCBB}" type="presParOf" srcId="{0163CCC5-BB21-4F59-80E7-910888A9189E}" destId="{D9E5A431-473A-4651-95FC-2FA0F51A000E}" srcOrd="0" destOrd="0" presId="urn:microsoft.com/office/officeart/2005/8/layout/vList2"/>
    <dgm:cxn modelId="{B188D1E1-2CAD-4981-AFE6-65EC6E3E9A24}" type="presParOf" srcId="{0163CCC5-BB21-4F59-80E7-910888A9189E}" destId="{B34ACDC6-4311-4159-8CD8-1C33F9ABF45E}" srcOrd="1" destOrd="0" presId="urn:microsoft.com/office/officeart/2005/8/layout/vList2"/>
    <dgm:cxn modelId="{AA4E88EC-5F70-4547-B867-ECFB1172F4FE}" type="presParOf" srcId="{0163CCC5-BB21-4F59-80E7-910888A9189E}" destId="{89475334-1FDA-4BC2-8A79-573C8A01E495}" srcOrd="2" destOrd="0" presId="urn:microsoft.com/office/officeart/2005/8/layout/vList2"/>
    <dgm:cxn modelId="{70521625-CA72-4A48-8756-812072932DAB}" type="presParOf" srcId="{0163CCC5-BB21-4F59-80E7-910888A9189E}" destId="{958282C1-0F29-440D-A2AB-40D738DFCE77}" srcOrd="3" destOrd="0" presId="urn:microsoft.com/office/officeart/2005/8/layout/vList2"/>
    <dgm:cxn modelId="{1924E51B-B5D8-4781-A231-4BF4FC8C7AB8}" type="presParOf" srcId="{0163CCC5-BB21-4F59-80E7-910888A9189E}" destId="{E4F987EE-7CF4-4F41-A9B5-29B9FE3A720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7C066A-6282-49AF-8AA1-7613539D0FC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83D928D-1107-4BBC-A2DB-C317850F5EBB}">
      <dgm:prSet/>
      <dgm:spPr/>
      <dgm:t>
        <a:bodyPr/>
        <a:lstStyle/>
        <a:p>
          <a:r>
            <a:rPr lang="en-US"/>
            <a:t>The learning disability care has a significant effect on its performance output, and it's important to track their progress because of the positive ripple effect it has on organisational output and individual growth.</a:t>
          </a:r>
        </a:p>
      </dgm:t>
    </dgm:pt>
    <dgm:pt modelId="{A400B281-4778-4214-ACD4-B45CEE5BD1E4}" type="parTrans" cxnId="{B3455B74-6D25-45E6-A122-EC722F0BC12B}">
      <dgm:prSet/>
      <dgm:spPr/>
      <dgm:t>
        <a:bodyPr/>
        <a:lstStyle/>
        <a:p>
          <a:endParaRPr lang="en-US"/>
        </a:p>
      </dgm:t>
    </dgm:pt>
    <dgm:pt modelId="{33C9310A-E312-4DD2-9B7A-8EFAE028B265}" type="sibTrans" cxnId="{B3455B74-6D25-45E6-A122-EC722F0BC12B}">
      <dgm:prSet/>
      <dgm:spPr/>
      <dgm:t>
        <a:bodyPr/>
        <a:lstStyle/>
        <a:p>
          <a:endParaRPr lang="en-US"/>
        </a:p>
      </dgm:t>
    </dgm:pt>
    <dgm:pt modelId="{6F37B9E4-E89F-4260-ABE9-0F1D3B3CA064}" type="pres">
      <dgm:prSet presAssocID="{0D7C066A-6282-49AF-8AA1-7613539D0FC7}" presName="linear" presStyleCnt="0">
        <dgm:presLayoutVars>
          <dgm:animLvl val="lvl"/>
          <dgm:resizeHandles val="exact"/>
        </dgm:presLayoutVars>
      </dgm:prSet>
      <dgm:spPr/>
    </dgm:pt>
    <dgm:pt modelId="{C2393286-75DB-4C0B-99C8-02229B4FD404}" type="pres">
      <dgm:prSet presAssocID="{A83D928D-1107-4BBC-A2DB-C317850F5EBB}" presName="parentText" presStyleLbl="node1" presStyleIdx="0" presStyleCnt="1">
        <dgm:presLayoutVars>
          <dgm:chMax val="0"/>
          <dgm:bulletEnabled val="1"/>
        </dgm:presLayoutVars>
      </dgm:prSet>
      <dgm:spPr/>
    </dgm:pt>
  </dgm:ptLst>
  <dgm:cxnLst>
    <dgm:cxn modelId="{B3455B74-6D25-45E6-A122-EC722F0BC12B}" srcId="{0D7C066A-6282-49AF-8AA1-7613539D0FC7}" destId="{A83D928D-1107-4BBC-A2DB-C317850F5EBB}" srcOrd="0" destOrd="0" parTransId="{A400B281-4778-4214-ACD4-B45CEE5BD1E4}" sibTransId="{33C9310A-E312-4DD2-9B7A-8EFAE028B265}"/>
    <dgm:cxn modelId="{B29E1681-B492-445B-B319-42EDB967F4C3}" type="presOf" srcId="{0D7C066A-6282-49AF-8AA1-7613539D0FC7}" destId="{6F37B9E4-E89F-4260-ABE9-0F1D3B3CA064}" srcOrd="0" destOrd="0" presId="urn:microsoft.com/office/officeart/2005/8/layout/vList2"/>
    <dgm:cxn modelId="{E4CB88AE-8DE1-4AF6-B541-FB2F4AE81376}" type="presOf" srcId="{A83D928D-1107-4BBC-A2DB-C317850F5EBB}" destId="{C2393286-75DB-4C0B-99C8-02229B4FD404}" srcOrd="0" destOrd="0" presId="urn:microsoft.com/office/officeart/2005/8/layout/vList2"/>
    <dgm:cxn modelId="{CCC6F750-0E60-4FB2-823C-505FF4F27C3F}" type="presParOf" srcId="{6F37B9E4-E89F-4260-ABE9-0F1D3B3CA064}" destId="{C2393286-75DB-4C0B-99C8-02229B4FD404}"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F80682-27D0-49F7-87A9-AA312C0D48CC}" type="doc">
      <dgm:prSet loTypeId="urn:microsoft.com/office/officeart/2005/8/layout/architecture" loCatId="list" qsTypeId="urn:microsoft.com/office/officeart/2005/8/quickstyle/simple1" qsCatId="simple" csTypeId="urn:microsoft.com/office/officeart/2005/8/colors/accent2_1" csCatId="accent2" phldr="1"/>
      <dgm:spPr/>
      <dgm:t>
        <a:bodyPr/>
        <a:lstStyle/>
        <a:p>
          <a:endParaRPr lang="en-US"/>
        </a:p>
      </dgm:t>
    </dgm:pt>
    <dgm:pt modelId="{A9E7782E-B905-47A4-B587-554C7BD3278B}">
      <dgm:prSet phldrT="[Text]"/>
      <dgm:spPr/>
      <dgm:t>
        <a:bodyPr/>
        <a:lstStyle/>
        <a:p>
          <a:r>
            <a:rPr lang="en-US" dirty="0"/>
            <a:t>Philosophy:</a:t>
          </a:r>
        </a:p>
        <a:p>
          <a:r>
            <a:rPr lang="en-US" dirty="0"/>
            <a:t>Positivism</a:t>
          </a:r>
        </a:p>
      </dgm:t>
    </dgm:pt>
    <dgm:pt modelId="{F5A7C11C-DAF1-4830-8E0F-7E21E0247B7F}" type="parTrans" cxnId="{B3D2E427-9884-4BE4-9839-0C9654040049}">
      <dgm:prSet/>
      <dgm:spPr/>
      <dgm:t>
        <a:bodyPr/>
        <a:lstStyle/>
        <a:p>
          <a:endParaRPr lang="en-US"/>
        </a:p>
      </dgm:t>
    </dgm:pt>
    <dgm:pt modelId="{7EF6763C-6D2E-4897-9743-44A439DCC3AD}" type="sibTrans" cxnId="{B3D2E427-9884-4BE4-9839-0C9654040049}">
      <dgm:prSet/>
      <dgm:spPr/>
      <dgm:t>
        <a:bodyPr/>
        <a:lstStyle/>
        <a:p>
          <a:endParaRPr lang="en-US"/>
        </a:p>
      </dgm:t>
    </dgm:pt>
    <dgm:pt modelId="{43D2C7E4-3710-44D3-A3C1-30446386A4C4}">
      <dgm:prSet phldrT="[Text]"/>
      <dgm:spPr/>
      <dgm:t>
        <a:bodyPr/>
        <a:lstStyle/>
        <a:p>
          <a:r>
            <a:rPr lang="en-US" dirty="0"/>
            <a:t>Approach:</a:t>
          </a:r>
        </a:p>
        <a:p>
          <a:r>
            <a:rPr lang="en-US" dirty="0"/>
            <a:t>Inductive</a:t>
          </a:r>
        </a:p>
      </dgm:t>
    </dgm:pt>
    <dgm:pt modelId="{9917BD74-DDDD-4A0A-90AB-1610D5291EE4}" type="parTrans" cxnId="{48C84F26-40AB-460A-9189-1A7B1CA349C9}">
      <dgm:prSet/>
      <dgm:spPr/>
      <dgm:t>
        <a:bodyPr/>
        <a:lstStyle/>
        <a:p>
          <a:endParaRPr lang="en-US"/>
        </a:p>
      </dgm:t>
    </dgm:pt>
    <dgm:pt modelId="{2AB832F4-FBF9-4894-8C05-E61E06EA92F2}" type="sibTrans" cxnId="{48C84F26-40AB-460A-9189-1A7B1CA349C9}">
      <dgm:prSet/>
      <dgm:spPr/>
      <dgm:t>
        <a:bodyPr/>
        <a:lstStyle/>
        <a:p>
          <a:endParaRPr lang="en-US"/>
        </a:p>
      </dgm:t>
    </dgm:pt>
    <dgm:pt modelId="{7800F8A9-D9CF-460C-A979-DA7D0155B570}">
      <dgm:prSet phldrT="[Text]"/>
      <dgm:spPr/>
      <dgm:t>
        <a:bodyPr/>
        <a:lstStyle/>
        <a:p>
          <a:r>
            <a:rPr lang="en-US" dirty="0"/>
            <a:t>Design: </a:t>
          </a:r>
        </a:p>
        <a:p>
          <a:r>
            <a:rPr lang="en-US" dirty="0"/>
            <a:t>Descriptive approach</a:t>
          </a:r>
        </a:p>
      </dgm:t>
    </dgm:pt>
    <dgm:pt modelId="{D652E0D0-89DA-4C57-BAD0-8810F27FA49C}" type="parTrans" cxnId="{20202988-6557-45EE-B0ED-01B4E6C025A3}">
      <dgm:prSet/>
      <dgm:spPr/>
      <dgm:t>
        <a:bodyPr/>
        <a:lstStyle/>
        <a:p>
          <a:endParaRPr lang="en-US"/>
        </a:p>
      </dgm:t>
    </dgm:pt>
    <dgm:pt modelId="{090EF698-01AE-418D-BD56-ACE2DDCE632D}" type="sibTrans" cxnId="{20202988-6557-45EE-B0ED-01B4E6C025A3}">
      <dgm:prSet/>
      <dgm:spPr/>
      <dgm:t>
        <a:bodyPr/>
        <a:lstStyle/>
        <a:p>
          <a:endParaRPr lang="en-US"/>
        </a:p>
      </dgm:t>
    </dgm:pt>
    <dgm:pt modelId="{F865236B-9E0B-4C27-B42F-264061398252}">
      <dgm:prSet phldrT="[Text]"/>
      <dgm:spPr/>
      <dgm:t>
        <a:bodyPr/>
        <a:lstStyle/>
        <a:p>
          <a:r>
            <a:rPr lang="en-US" dirty="0"/>
            <a:t>Method:</a:t>
          </a:r>
        </a:p>
        <a:p>
          <a:r>
            <a:rPr lang="en-US" dirty="0"/>
            <a:t>Qualitative approach</a:t>
          </a:r>
        </a:p>
      </dgm:t>
    </dgm:pt>
    <dgm:pt modelId="{59E616C8-69F2-4721-843D-165915F7397F}" type="parTrans" cxnId="{8228B31B-B82A-47E7-8CA9-F1969E3F43D9}">
      <dgm:prSet/>
      <dgm:spPr/>
      <dgm:t>
        <a:bodyPr/>
        <a:lstStyle/>
        <a:p>
          <a:endParaRPr lang="en-US"/>
        </a:p>
      </dgm:t>
    </dgm:pt>
    <dgm:pt modelId="{3F98BC94-FF6D-4ECE-8DCC-386E87DD95A9}" type="sibTrans" cxnId="{8228B31B-B82A-47E7-8CA9-F1969E3F43D9}">
      <dgm:prSet/>
      <dgm:spPr/>
      <dgm:t>
        <a:bodyPr/>
        <a:lstStyle/>
        <a:p>
          <a:endParaRPr lang="en-US"/>
        </a:p>
      </dgm:t>
    </dgm:pt>
    <dgm:pt modelId="{3BAABA78-CBFF-4850-8073-E6A95270D55B}">
      <dgm:prSet phldrT="[Text]"/>
      <dgm:spPr/>
      <dgm:t>
        <a:bodyPr/>
        <a:lstStyle/>
        <a:p>
          <a:r>
            <a:rPr lang="en-US" dirty="0"/>
            <a:t>Data Source:</a:t>
          </a:r>
        </a:p>
        <a:p>
          <a:r>
            <a:rPr lang="en-US" dirty="0"/>
            <a:t>Secondary</a:t>
          </a:r>
        </a:p>
      </dgm:t>
    </dgm:pt>
    <dgm:pt modelId="{2781865E-2E7F-4A76-9CFC-1C0F35073585}" type="parTrans" cxnId="{37CCCC5A-1CF2-4A09-9554-4483F2614C12}">
      <dgm:prSet/>
      <dgm:spPr/>
      <dgm:t>
        <a:bodyPr/>
        <a:lstStyle/>
        <a:p>
          <a:endParaRPr lang="en-US"/>
        </a:p>
      </dgm:t>
    </dgm:pt>
    <dgm:pt modelId="{81E6FB51-39C7-4F46-8C6D-D8C3794EDD3B}" type="sibTrans" cxnId="{37CCCC5A-1CF2-4A09-9554-4483F2614C12}">
      <dgm:prSet/>
      <dgm:spPr/>
      <dgm:t>
        <a:bodyPr/>
        <a:lstStyle/>
        <a:p>
          <a:endParaRPr lang="en-US"/>
        </a:p>
      </dgm:t>
    </dgm:pt>
    <dgm:pt modelId="{C0ADCADE-04D0-4E4C-83BC-E44EB603C6F1}" type="pres">
      <dgm:prSet presAssocID="{B4F80682-27D0-49F7-87A9-AA312C0D48CC}" presName="Name0" presStyleCnt="0">
        <dgm:presLayoutVars>
          <dgm:chPref val="1"/>
          <dgm:dir/>
          <dgm:animOne val="branch"/>
          <dgm:animLvl val="lvl"/>
          <dgm:resizeHandles/>
        </dgm:presLayoutVars>
      </dgm:prSet>
      <dgm:spPr/>
    </dgm:pt>
    <dgm:pt modelId="{97B4FF2C-A190-4F13-A49A-B32B1BE634D8}" type="pres">
      <dgm:prSet presAssocID="{A9E7782E-B905-47A4-B587-554C7BD3278B}" presName="vertOne" presStyleCnt="0"/>
      <dgm:spPr/>
    </dgm:pt>
    <dgm:pt modelId="{D9D14064-65CC-48B4-8792-C55E59AFB841}" type="pres">
      <dgm:prSet presAssocID="{A9E7782E-B905-47A4-B587-554C7BD3278B}" presName="txOne" presStyleLbl="node0" presStyleIdx="0" presStyleCnt="5">
        <dgm:presLayoutVars>
          <dgm:chPref val="3"/>
        </dgm:presLayoutVars>
      </dgm:prSet>
      <dgm:spPr/>
    </dgm:pt>
    <dgm:pt modelId="{A200C845-F667-49DE-8384-DFCE462B061C}" type="pres">
      <dgm:prSet presAssocID="{A9E7782E-B905-47A4-B587-554C7BD3278B}" presName="horzOne" presStyleCnt="0"/>
      <dgm:spPr/>
    </dgm:pt>
    <dgm:pt modelId="{37838ADC-5133-454D-9B37-D1E1DEAAA84B}" type="pres">
      <dgm:prSet presAssocID="{7EF6763C-6D2E-4897-9743-44A439DCC3AD}" presName="sibSpaceOne" presStyleCnt="0"/>
      <dgm:spPr/>
    </dgm:pt>
    <dgm:pt modelId="{14EF3354-03D8-42EA-B441-72CAE84A53B0}" type="pres">
      <dgm:prSet presAssocID="{43D2C7E4-3710-44D3-A3C1-30446386A4C4}" presName="vertOne" presStyleCnt="0"/>
      <dgm:spPr/>
    </dgm:pt>
    <dgm:pt modelId="{606EB8F8-D03B-4EDF-AFE2-947CFB6125BB}" type="pres">
      <dgm:prSet presAssocID="{43D2C7E4-3710-44D3-A3C1-30446386A4C4}" presName="txOne" presStyleLbl="node0" presStyleIdx="1" presStyleCnt="5">
        <dgm:presLayoutVars>
          <dgm:chPref val="3"/>
        </dgm:presLayoutVars>
      </dgm:prSet>
      <dgm:spPr/>
    </dgm:pt>
    <dgm:pt modelId="{D264F64F-D304-41FF-A9D1-7B91B8AD0D5F}" type="pres">
      <dgm:prSet presAssocID="{43D2C7E4-3710-44D3-A3C1-30446386A4C4}" presName="horzOne" presStyleCnt="0"/>
      <dgm:spPr/>
    </dgm:pt>
    <dgm:pt modelId="{D3977E65-2437-4F57-83EE-23665EC6FE09}" type="pres">
      <dgm:prSet presAssocID="{2AB832F4-FBF9-4894-8C05-E61E06EA92F2}" presName="sibSpaceOne" presStyleCnt="0"/>
      <dgm:spPr/>
    </dgm:pt>
    <dgm:pt modelId="{90452C9F-D9EC-4953-875D-668B9CFC5552}" type="pres">
      <dgm:prSet presAssocID="{7800F8A9-D9CF-460C-A979-DA7D0155B570}" presName="vertOne" presStyleCnt="0"/>
      <dgm:spPr/>
    </dgm:pt>
    <dgm:pt modelId="{1B8634FF-81D4-4F4E-ABCA-EA11F635C1C4}" type="pres">
      <dgm:prSet presAssocID="{7800F8A9-D9CF-460C-A979-DA7D0155B570}" presName="txOne" presStyleLbl="node0" presStyleIdx="2" presStyleCnt="5">
        <dgm:presLayoutVars>
          <dgm:chPref val="3"/>
        </dgm:presLayoutVars>
      </dgm:prSet>
      <dgm:spPr/>
    </dgm:pt>
    <dgm:pt modelId="{93EC3E42-45D3-45F7-BB5E-D75EEDFC1EB5}" type="pres">
      <dgm:prSet presAssocID="{7800F8A9-D9CF-460C-A979-DA7D0155B570}" presName="horzOne" presStyleCnt="0"/>
      <dgm:spPr/>
    </dgm:pt>
    <dgm:pt modelId="{EDD51A50-EDE0-43AD-8912-D86AB6C3C33E}" type="pres">
      <dgm:prSet presAssocID="{090EF698-01AE-418D-BD56-ACE2DDCE632D}" presName="sibSpaceOne" presStyleCnt="0"/>
      <dgm:spPr/>
    </dgm:pt>
    <dgm:pt modelId="{221DACBB-24BE-47E1-ACB1-95A211EA1688}" type="pres">
      <dgm:prSet presAssocID="{F865236B-9E0B-4C27-B42F-264061398252}" presName="vertOne" presStyleCnt="0"/>
      <dgm:spPr/>
    </dgm:pt>
    <dgm:pt modelId="{9703BD09-7179-4F52-BF1B-001C4A94A86B}" type="pres">
      <dgm:prSet presAssocID="{F865236B-9E0B-4C27-B42F-264061398252}" presName="txOne" presStyleLbl="node0" presStyleIdx="3" presStyleCnt="5">
        <dgm:presLayoutVars>
          <dgm:chPref val="3"/>
        </dgm:presLayoutVars>
      </dgm:prSet>
      <dgm:spPr/>
    </dgm:pt>
    <dgm:pt modelId="{DF0278E9-3FC4-4212-83C4-5B07621B55C1}" type="pres">
      <dgm:prSet presAssocID="{F865236B-9E0B-4C27-B42F-264061398252}" presName="horzOne" presStyleCnt="0"/>
      <dgm:spPr/>
    </dgm:pt>
    <dgm:pt modelId="{C9DC6DAE-5C11-4201-988B-7DEB3A56B9D4}" type="pres">
      <dgm:prSet presAssocID="{3F98BC94-FF6D-4ECE-8DCC-386E87DD95A9}" presName="sibSpaceOne" presStyleCnt="0"/>
      <dgm:spPr/>
    </dgm:pt>
    <dgm:pt modelId="{B64BA00F-7EBE-4FFD-9E12-5851B55A422A}" type="pres">
      <dgm:prSet presAssocID="{3BAABA78-CBFF-4850-8073-E6A95270D55B}" presName="vertOne" presStyleCnt="0"/>
      <dgm:spPr/>
    </dgm:pt>
    <dgm:pt modelId="{1388FE81-07D1-45C7-A51D-D95915750C26}" type="pres">
      <dgm:prSet presAssocID="{3BAABA78-CBFF-4850-8073-E6A95270D55B}" presName="txOne" presStyleLbl="node0" presStyleIdx="4" presStyleCnt="5">
        <dgm:presLayoutVars>
          <dgm:chPref val="3"/>
        </dgm:presLayoutVars>
      </dgm:prSet>
      <dgm:spPr/>
    </dgm:pt>
    <dgm:pt modelId="{1916E5CA-7756-43AB-B23C-F54753FC69BB}" type="pres">
      <dgm:prSet presAssocID="{3BAABA78-CBFF-4850-8073-E6A95270D55B}" presName="horzOne" presStyleCnt="0"/>
      <dgm:spPr/>
    </dgm:pt>
  </dgm:ptLst>
  <dgm:cxnLst>
    <dgm:cxn modelId="{D3FD0E02-FC84-4C89-AFED-2DC25F96BFB9}" type="presOf" srcId="{B4F80682-27D0-49F7-87A9-AA312C0D48CC}" destId="{C0ADCADE-04D0-4E4C-83BC-E44EB603C6F1}" srcOrd="0" destOrd="0" presId="urn:microsoft.com/office/officeart/2005/8/layout/architecture"/>
    <dgm:cxn modelId="{8228B31B-B82A-47E7-8CA9-F1969E3F43D9}" srcId="{B4F80682-27D0-49F7-87A9-AA312C0D48CC}" destId="{F865236B-9E0B-4C27-B42F-264061398252}" srcOrd="3" destOrd="0" parTransId="{59E616C8-69F2-4721-843D-165915F7397F}" sibTransId="{3F98BC94-FF6D-4ECE-8DCC-386E87DD95A9}"/>
    <dgm:cxn modelId="{48C84F26-40AB-460A-9189-1A7B1CA349C9}" srcId="{B4F80682-27D0-49F7-87A9-AA312C0D48CC}" destId="{43D2C7E4-3710-44D3-A3C1-30446386A4C4}" srcOrd="1" destOrd="0" parTransId="{9917BD74-DDDD-4A0A-90AB-1610D5291EE4}" sibTransId="{2AB832F4-FBF9-4894-8C05-E61E06EA92F2}"/>
    <dgm:cxn modelId="{B3D2E427-9884-4BE4-9839-0C9654040049}" srcId="{B4F80682-27D0-49F7-87A9-AA312C0D48CC}" destId="{A9E7782E-B905-47A4-B587-554C7BD3278B}" srcOrd="0" destOrd="0" parTransId="{F5A7C11C-DAF1-4830-8E0F-7E21E0247B7F}" sibTransId="{7EF6763C-6D2E-4897-9743-44A439DCC3AD}"/>
    <dgm:cxn modelId="{E6364128-3124-47C1-98D6-4A4301729463}" type="presOf" srcId="{3BAABA78-CBFF-4850-8073-E6A95270D55B}" destId="{1388FE81-07D1-45C7-A51D-D95915750C26}" srcOrd="0" destOrd="0" presId="urn:microsoft.com/office/officeart/2005/8/layout/architecture"/>
    <dgm:cxn modelId="{37CCCC5A-1CF2-4A09-9554-4483F2614C12}" srcId="{B4F80682-27D0-49F7-87A9-AA312C0D48CC}" destId="{3BAABA78-CBFF-4850-8073-E6A95270D55B}" srcOrd="4" destOrd="0" parTransId="{2781865E-2E7F-4A76-9CFC-1C0F35073585}" sibTransId="{81E6FB51-39C7-4F46-8C6D-D8C3794EDD3B}"/>
    <dgm:cxn modelId="{20202988-6557-45EE-B0ED-01B4E6C025A3}" srcId="{B4F80682-27D0-49F7-87A9-AA312C0D48CC}" destId="{7800F8A9-D9CF-460C-A979-DA7D0155B570}" srcOrd="2" destOrd="0" parTransId="{D652E0D0-89DA-4C57-BAD0-8810F27FA49C}" sibTransId="{090EF698-01AE-418D-BD56-ACE2DDCE632D}"/>
    <dgm:cxn modelId="{F85E00A1-0348-43C2-8E6C-BC9273190DC9}" type="presOf" srcId="{A9E7782E-B905-47A4-B587-554C7BD3278B}" destId="{D9D14064-65CC-48B4-8792-C55E59AFB841}" srcOrd="0" destOrd="0" presId="urn:microsoft.com/office/officeart/2005/8/layout/architecture"/>
    <dgm:cxn modelId="{C90CCCA7-A353-4156-B247-BECE7DF86BE1}" type="presOf" srcId="{43D2C7E4-3710-44D3-A3C1-30446386A4C4}" destId="{606EB8F8-D03B-4EDF-AFE2-947CFB6125BB}" srcOrd="0" destOrd="0" presId="urn:microsoft.com/office/officeart/2005/8/layout/architecture"/>
    <dgm:cxn modelId="{26BF14C4-CC65-42D1-A4B4-B6EEE96C76BF}" type="presOf" srcId="{F865236B-9E0B-4C27-B42F-264061398252}" destId="{9703BD09-7179-4F52-BF1B-001C4A94A86B}" srcOrd="0" destOrd="0" presId="urn:microsoft.com/office/officeart/2005/8/layout/architecture"/>
    <dgm:cxn modelId="{02D77AE3-CA9E-4A2B-B77D-C557558AEDE2}" type="presOf" srcId="{7800F8A9-D9CF-460C-A979-DA7D0155B570}" destId="{1B8634FF-81D4-4F4E-ABCA-EA11F635C1C4}" srcOrd="0" destOrd="0" presId="urn:microsoft.com/office/officeart/2005/8/layout/architecture"/>
    <dgm:cxn modelId="{1CCC9341-C4FE-4187-9A18-DF0F12801BAE}" type="presParOf" srcId="{C0ADCADE-04D0-4E4C-83BC-E44EB603C6F1}" destId="{97B4FF2C-A190-4F13-A49A-B32B1BE634D8}" srcOrd="0" destOrd="0" presId="urn:microsoft.com/office/officeart/2005/8/layout/architecture"/>
    <dgm:cxn modelId="{503A5B95-C8F9-4021-A3C4-DA86B68629E3}" type="presParOf" srcId="{97B4FF2C-A190-4F13-A49A-B32B1BE634D8}" destId="{D9D14064-65CC-48B4-8792-C55E59AFB841}" srcOrd="0" destOrd="0" presId="urn:microsoft.com/office/officeart/2005/8/layout/architecture"/>
    <dgm:cxn modelId="{EDFE6964-8DAE-4834-B5BC-470CE84477B8}" type="presParOf" srcId="{97B4FF2C-A190-4F13-A49A-B32B1BE634D8}" destId="{A200C845-F667-49DE-8384-DFCE462B061C}" srcOrd="1" destOrd="0" presId="urn:microsoft.com/office/officeart/2005/8/layout/architecture"/>
    <dgm:cxn modelId="{CE2FA157-B695-4D1C-BC57-85391775C9E1}" type="presParOf" srcId="{C0ADCADE-04D0-4E4C-83BC-E44EB603C6F1}" destId="{37838ADC-5133-454D-9B37-D1E1DEAAA84B}" srcOrd="1" destOrd="0" presId="urn:microsoft.com/office/officeart/2005/8/layout/architecture"/>
    <dgm:cxn modelId="{62324F43-1EFF-433E-96F7-70A0AC412852}" type="presParOf" srcId="{C0ADCADE-04D0-4E4C-83BC-E44EB603C6F1}" destId="{14EF3354-03D8-42EA-B441-72CAE84A53B0}" srcOrd="2" destOrd="0" presId="urn:microsoft.com/office/officeart/2005/8/layout/architecture"/>
    <dgm:cxn modelId="{5F2EED04-C977-4B58-A954-515AC8EBC5FC}" type="presParOf" srcId="{14EF3354-03D8-42EA-B441-72CAE84A53B0}" destId="{606EB8F8-D03B-4EDF-AFE2-947CFB6125BB}" srcOrd="0" destOrd="0" presId="urn:microsoft.com/office/officeart/2005/8/layout/architecture"/>
    <dgm:cxn modelId="{68D9E708-8A00-4C22-8817-ED36681C0E1A}" type="presParOf" srcId="{14EF3354-03D8-42EA-B441-72CAE84A53B0}" destId="{D264F64F-D304-41FF-A9D1-7B91B8AD0D5F}" srcOrd="1" destOrd="0" presId="urn:microsoft.com/office/officeart/2005/8/layout/architecture"/>
    <dgm:cxn modelId="{B08A35A9-ABE8-4325-A208-4FBE1D0F7BFC}" type="presParOf" srcId="{C0ADCADE-04D0-4E4C-83BC-E44EB603C6F1}" destId="{D3977E65-2437-4F57-83EE-23665EC6FE09}" srcOrd="3" destOrd="0" presId="urn:microsoft.com/office/officeart/2005/8/layout/architecture"/>
    <dgm:cxn modelId="{FA99CF58-8D68-4525-AE9A-9FFB27047F68}" type="presParOf" srcId="{C0ADCADE-04D0-4E4C-83BC-E44EB603C6F1}" destId="{90452C9F-D9EC-4953-875D-668B9CFC5552}" srcOrd="4" destOrd="0" presId="urn:microsoft.com/office/officeart/2005/8/layout/architecture"/>
    <dgm:cxn modelId="{515BA675-F08A-4644-AF7C-A8161831B056}" type="presParOf" srcId="{90452C9F-D9EC-4953-875D-668B9CFC5552}" destId="{1B8634FF-81D4-4F4E-ABCA-EA11F635C1C4}" srcOrd="0" destOrd="0" presId="urn:microsoft.com/office/officeart/2005/8/layout/architecture"/>
    <dgm:cxn modelId="{CAA6A70D-2A71-4D69-B006-0685E9B18A1D}" type="presParOf" srcId="{90452C9F-D9EC-4953-875D-668B9CFC5552}" destId="{93EC3E42-45D3-45F7-BB5E-D75EEDFC1EB5}" srcOrd="1" destOrd="0" presId="urn:microsoft.com/office/officeart/2005/8/layout/architecture"/>
    <dgm:cxn modelId="{6103AED7-8EAD-4CEC-90B1-216A4415EF92}" type="presParOf" srcId="{C0ADCADE-04D0-4E4C-83BC-E44EB603C6F1}" destId="{EDD51A50-EDE0-43AD-8912-D86AB6C3C33E}" srcOrd="5" destOrd="0" presId="urn:microsoft.com/office/officeart/2005/8/layout/architecture"/>
    <dgm:cxn modelId="{C472479B-D2B3-4333-B33F-CD90570B1E90}" type="presParOf" srcId="{C0ADCADE-04D0-4E4C-83BC-E44EB603C6F1}" destId="{221DACBB-24BE-47E1-ACB1-95A211EA1688}" srcOrd="6" destOrd="0" presId="urn:microsoft.com/office/officeart/2005/8/layout/architecture"/>
    <dgm:cxn modelId="{EA1093C4-EAC5-4440-93D0-FE612DB135B5}" type="presParOf" srcId="{221DACBB-24BE-47E1-ACB1-95A211EA1688}" destId="{9703BD09-7179-4F52-BF1B-001C4A94A86B}" srcOrd="0" destOrd="0" presId="urn:microsoft.com/office/officeart/2005/8/layout/architecture"/>
    <dgm:cxn modelId="{EC353B1B-9555-427B-AE0C-F09AB12091CD}" type="presParOf" srcId="{221DACBB-24BE-47E1-ACB1-95A211EA1688}" destId="{DF0278E9-3FC4-4212-83C4-5B07621B55C1}" srcOrd="1" destOrd="0" presId="urn:microsoft.com/office/officeart/2005/8/layout/architecture"/>
    <dgm:cxn modelId="{0189C206-5F90-4508-B56B-D4A4606DD94D}" type="presParOf" srcId="{C0ADCADE-04D0-4E4C-83BC-E44EB603C6F1}" destId="{C9DC6DAE-5C11-4201-988B-7DEB3A56B9D4}" srcOrd="7" destOrd="0" presId="urn:microsoft.com/office/officeart/2005/8/layout/architecture"/>
    <dgm:cxn modelId="{BE24BBFA-3AEE-4EDB-98C4-391E5CC9B9E0}" type="presParOf" srcId="{C0ADCADE-04D0-4E4C-83BC-E44EB603C6F1}" destId="{B64BA00F-7EBE-4FFD-9E12-5851B55A422A}" srcOrd="8" destOrd="0" presId="urn:microsoft.com/office/officeart/2005/8/layout/architecture"/>
    <dgm:cxn modelId="{FEE08923-153A-4913-8F62-86E8673C4013}" type="presParOf" srcId="{B64BA00F-7EBE-4FFD-9E12-5851B55A422A}" destId="{1388FE81-07D1-45C7-A51D-D95915750C26}" srcOrd="0" destOrd="0" presId="urn:microsoft.com/office/officeart/2005/8/layout/architecture"/>
    <dgm:cxn modelId="{2B86D0B5-CDF1-4282-B613-EE22E8616025}" type="presParOf" srcId="{B64BA00F-7EBE-4FFD-9E12-5851B55A422A}" destId="{1916E5CA-7756-43AB-B23C-F54753FC69BB}" srcOrd="1" destOrd="0" presId="urn:microsoft.com/office/officeart/2005/8/layout/architectur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F9EEBB-F71F-4131-AE3F-AA2CAA052A8E}"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53C632A8-34E5-4187-A153-14BDD96B5BAA}">
      <dgm:prSet/>
      <dgm:spPr/>
      <dgm:t>
        <a:bodyPr/>
        <a:lstStyle/>
        <a:p>
          <a:r>
            <a:rPr lang="en-US"/>
            <a:t>Validation &amp; Reliability: </a:t>
          </a:r>
        </a:p>
      </dgm:t>
    </dgm:pt>
    <dgm:pt modelId="{1D223FE8-099F-49D0-B0DF-B59C6B9F72C1}" type="parTrans" cxnId="{8AFF9F85-3318-4334-A0A6-43BB4245EE89}">
      <dgm:prSet/>
      <dgm:spPr/>
      <dgm:t>
        <a:bodyPr/>
        <a:lstStyle/>
        <a:p>
          <a:endParaRPr lang="en-US"/>
        </a:p>
      </dgm:t>
    </dgm:pt>
    <dgm:pt modelId="{68C3DB17-775B-4420-A41A-29F07CCBE949}" type="sibTrans" cxnId="{8AFF9F85-3318-4334-A0A6-43BB4245EE89}">
      <dgm:prSet/>
      <dgm:spPr/>
      <dgm:t>
        <a:bodyPr/>
        <a:lstStyle/>
        <a:p>
          <a:endParaRPr lang="en-US"/>
        </a:p>
      </dgm:t>
    </dgm:pt>
    <dgm:pt modelId="{28340845-4D21-4FEE-A487-12EF84C3D454}">
      <dgm:prSet/>
      <dgm:spPr/>
      <dgm:t>
        <a:bodyPr/>
        <a:lstStyle/>
        <a:p>
          <a:r>
            <a:rPr lang="en-US"/>
            <a:t>Appropriate data source referencing</a:t>
          </a:r>
        </a:p>
      </dgm:t>
    </dgm:pt>
    <dgm:pt modelId="{35F146FE-BC06-42FE-843D-B493D82B2C30}" type="parTrans" cxnId="{8156CBF4-D103-4161-9183-B6C2A714FAFA}">
      <dgm:prSet/>
      <dgm:spPr/>
      <dgm:t>
        <a:bodyPr/>
        <a:lstStyle/>
        <a:p>
          <a:endParaRPr lang="en-US"/>
        </a:p>
      </dgm:t>
    </dgm:pt>
    <dgm:pt modelId="{8C9175D9-BABB-4280-9CC2-02F21D8FFF96}" type="sibTrans" cxnId="{8156CBF4-D103-4161-9183-B6C2A714FAFA}">
      <dgm:prSet/>
      <dgm:spPr/>
      <dgm:t>
        <a:bodyPr/>
        <a:lstStyle/>
        <a:p>
          <a:endParaRPr lang="en-US"/>
        </a:p>
      </dgm:t>
    </dgm:pt>
    <dgm:pt modelId="{13B49E60-B8FC-4CBC-B22A-EA5DE15C4CEF}">
      <dgm:prSet/>
      <dgm:spPr/>
      <dgm:t>
        <a:bodyPr/>
        <a:lstStyle/>
        <a:p>
          <a:r>
            <a:rPr lang="en-US"/>
            <a:t>Data will not be misinterpreted </a:t>
          </a:r>
        </a:p>
      </dgm:t>
    </dgm:pt>
    <dgm:pt modelId="{7F6FB26D-42B8-4B5B-A23A-015E090B8AD8}" type="parTrans" cxnId="{7516AC96-ECA8-4907-AC84-588E9E781F8F}">
      <dgm:prSet/>
      <dgm:spPr/>
      <dgm:t>
        <a:bodyPr/>
        <a:lstStyle/>
        <a:p>
          <a:endParaRPr lang="en-US"/>
        </a:p>
      </dgm:t>
    </dgm:pt>
    <dgm:pt modelId="{AEC872EB-1B4C-4788-AAA2-31E87107BE2D}" type="sibTrans" cxnId="{7516AC96-ECA8-4907-AC84-588E9E781F8F}">
      <dgm:prSet/>
      <dgm:spPr/>
      <dgm:t>
        <a:bodyPr/>
        <a:lstStyle/>
        <a:p>
          <a:endParaRPr lang="en-US"/>
        </a:p>
      </dgm:t>
    </dgm:pt>
    <dgm:pt modelId="{6E817E70-565A-4B17-905F-E36689369F9C}">
      <dgm:prSet/>
      <dgm:spPr/>
      <dgm:t>
        <a:bodyPr/>
        <a:lstStyle/>
        <a:p>
          <a:r>
            <a:rPr lang="en-US"/>
            <a:t>No data manipulation</a:t>
          </a:r>
        </a:p>
      </dgm:t>
    </dgm:pt>
    <dgm:pt modelId="{1317A8DC-B738-4C45-8CAC-8DD27423A99B}" type="parTrans" cxnId="{84F14FA5-D647-49D8-A1E6-5FF94BAB0121}">
      <dgm:prSet/>
      <dgm:spPr/>
      <dgm:t>
        <a:bodyPr/>
        <a:lstStyle/>
        <a:p>
          <a:endParaRPr lang="en-US"/>
        </a:p>
      </dgm:t>
    </dgm:pt>
    <dgm:pt modelId="{5025DB74-08B8-48E8-95F2-49E0A68C0202}" type="sibTrans" cxnId="{84F14FA5-D647-49D8-A1E6-5FF94BAB0121}">
      <dgm:prSet/>
      <dgm:spPr/>
      <dgm:t>
        <a:bodyPr/>
        <a:lstStyle/>
        <a:p>
          <a:endParaRPr lang="en-US"/>
        </a:p>
      </dgm:t>
    </dgm:pt>
    <dgm:pt modelId="{50ACB6AE-9259-4AB0-91BE-E565C83C0370}" type="pres">
      <dgm:prSet presAssocID="{18F9EEBB-F71F-4131-AE3F-AA2CAA052A8E}" presName="cycle" presStyleCnt="0">
        <dgm:presLayoutVars>
          <dgm:dir/>
          <dgm:resizeHandles val="exact"/>
        </dgm:presLayoutVars>
      </dgm:prSet>
      <dgm:spPr/>
    </dgm:pt>
    <dgm:pt modelId="{19D50032-91BD-4982-BBBB-990587381CBD}" type="pres">
      <dgm:prSet presAssocID="{53C632A8-34E5-4187-A153-14BDD96B5BAA}" presName="node" presStyleLbl="node1" presStyleIdx="0" presStyleCnt="1">
        <dgm:presLayoutVars>
          <dgm:bulletEnabled val="1"/>
        </dgm:presLayoutVars>
      </dgm:prSet>
      <dgm:spPr/>
    </dgm:pt>
  </dgm:ptLst>
  <dgm:cxnLst>
    <dgm:cxn modelId="{0883682A-D36D-414B-9150-776219AAC122}" type="presOf" srcId="{53C632A8-34E5-4187-A153-14BDD96B5BAA}" destId="{19D50032-91BD-4982-BBBB-990587381CBD}" srcOrd="0" destOrd="0" presId="urn:microsoft.com/office/officeart/2005/8/layout/cycle2"/>
    <dgm:cxn modelId="{8AFF9F85-3318-4334-A0A6-43BB4245EE89}" srcId="{18F9EEBB-F71F-4131-AE3F-AA2CAA052A8E}" destId="{53C632A8-34E5-4187-A153-14BDD96B5BAA}" srcOrd="0" destOrd="0" parTransId="{1D223FE8-099F-49D0-B0DF-B59C6B9F72C1}" sibTransId="{68C3DB17-775B-4420-A41A-29F07CCBE949}"/>
    <dgm:cxn modelId="{7516AC96-ECA8-4907-AC84-588E9E781F8F}" srcId="{53C632A8-34E5-4187-A153-14BDD96B5BAA}" destId="{13B49E60-B8FC-4CBC-B22A-EA5DE15C4CEF}" srcOrd="1" destOrd="0" parTransId="{7F6FB26D-42B8-4B5B-A23A-015E090B8AD8}" sibTransId="{AEC872EB-1B4C-4788-AAA2-31E87107BE2D}"/>
    <dgm:cxn modelId="{1196F297-583B-45A1-9C06-B3CEC8F12609}" type="presOf" srcId="{18F9EEBB-F71F-4131-AE3F-AA2CAA052A8E}" destId="{50ACB6AE-9259-4AB0-91BE-E565C83C0370}" srcOrd="0" destOrd="0" presId="urn:microsoft.com/office/officeart/2005/8/layout/cycle2"/>
    <dgm:cxn modelId="{84F14FA5-D647-49D8-A1E6-5FF94BAB0121}" srcId="{53C632A8-34E5-4187-A153-14BDD96B5BAA}" destId="{6E817E70-565A-4B17-905F-E36689369F9C}" srcOrd="2" destOrd="0" parTransId="{1317A8DC-B738-4C45-8CAC-8DD27423A99B}" sibTransId="{5025DB74-08B8-48E8-95F2-49E0A68C0202}"/>
    <dgm:cxn modelId="{B7DADEB7-7A23-4B31-8865-ABFADA9479BB}" type="presOf" srcId="{6E817E70-565A-4B17-905F-E36689369F9C}" destId="{19D50032-91BD-4982-BBBB-990587381CBD}" srcOrd="0" destOrd="3" presId="urn:microsoft.com/office/officeart/2005/8/layout/cycle2"/>
    <dgm:cxn modelId="{56A731BA-F780-48C0-BDCF-74406596DC1C}" type="presOf" srcId="{13B49E60-B8FC-4CBC-B22A-EA5DE15C4CEF}" destId="{19D50032-91BD-4982-BBBB-990587381CBD}" srcOrd="0" destOrd="2" presId="urn:microsoft.com/office/officeart/2005/8/layout/cycle2"/>
    <dgm:cxn modelId="{5D0A38C7-0F64-492F-853C-B1263771C641}" type="presOf" srcId="{28340845-4D21-4FEE-A487-12EF84C3D454}" destId="{19D50032-91BD-4982-BBBB-990587381CBD}" srcOrd="0" destOrd="1" presId="urn:microsoft.com/office/officeart/2005/8/layout/cycle2"/>
    <dgm:cxn modelId="{8156CBF4-D103-4161-9183-B6C2A714FAFA}" srcId="{53C632A8-34E5-4187-A153-14BDD96B5BAA}" destId="{28340845-4D21-4FEE-A487-12EF84C3D454}" srcOrd="0" destOrd="0" parTransId="{35F146FE-BC06-42FE-843D-B493D82B2C30}" sibTransId="{8C9175D9-BABB-4280-9CC2-02F21D8FFF96}"/>
    <dgm:cxn modelId="{097527AE-A209-4150-B4C5-C2BDBCF1D860}" type="presParOf" srcId="{50ACB6AE-9259-4AB0-91BE-E565C83C0370}" destId="{19D50032-91BD-4982-BBBB-990587381CBD}"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374A751-783B-41E7-99AA-C6FD97FB61DE}" type="doc">
      <dgm:prSet loTypeId="urn:microsoft.com/office/officeart/2005/8/layout/bList2" loCatId="list" qsTypeId="urn:microsoft.com/office/officeart/2005/8/quickstyle/simple1" qsCatId="simple" csTypeId="urn:microsoft.com/office/officeart/2005/8/colors/accent1_2" csCatId="accent1" phldr="1"/>
      <dgm:spPr/>
      <dgm:t>
        <a:bodyPr/>
        <a:lstStyle/>
        <a:p>
          <a:endParaRPr lang="en-US"/>
        </a:p>
      </dgm:t>
    </dgm:pt>
    <dgm:pt modelId="{E78ECD98-422D-4981-A727-AF831A17A6F3}">
      <dgm:prSet/>
      <dgm:spPr/>
      <dgm:t>
        <a:bodyPr/>
        <a:lstStyle/>
        <a:p>
          <a:r>
            <a:rPr lang="en-US"/>
            <a:t>Research ethical consideration</a:t>
          </a:r>
        </a:p>
      </dgm:t>
    </dgm:pt>
    <dgm:pt modelId="{7121DD62-A99A-4B11-87B3-805B0606F64D}" type="parTrans" cxnId="{13FCFC60-AF19-45B2-BD29-96C3452DD2D2}">
      <dgm:prSet/>
      <dgm:spPr/>
      <dgm:t>
        <a:bodyPr/>
        <a:lstStyle/>
        <a:p>
          <a:endParaRPr lang="en-US"/>
        </a:p>
      </dgm:t>
    </dgm:pt>
    <dgm:pt modelId="{52331CD8-B258-456D-9493-7EEDF64B21FC}" type="sibTrans" cxnId="{13FCFC60-AF19-45B2-BD29-96C3452DD2D2}">
      <dgm:prSet/>
      <dgm:spPr/>
      <dgm:t>
        <a:bodyPr/>
        <a:lstStyle/>
        <a:p>
          <a:endParaRPr lang="en-US"/>
        </a:p>
      </dgm:t>
    </dgm:pt>
    <dgm:pt modelId="{8712D419-C919-457D-ABAE-A5CBEEDF1095}">
      <dgm:prSet/>
      <dgm:spPr/>
      <dgm:t>
        <a:bodyPr/>
        <a:lstStyle/>
        <a:p>
          <a:r>
            <a:rPr lang="en-US"/>
            <a:t>Following Data Protection Act 1998</a:t>
          </a:r>
        </a:p>
      </dgm:t>
    </dgm:pt>
    <dgm:pt modelId="{2A72E7D1-FE56-42F3-A0C3-254FBD87878C}" type="parTrans" cxnId="{FB5E33E1-113E-4E00-9278-6EEA4941C99B}">
      <dgm:prSet/>
      <dgm:spPr/>
      <dgm:t>
        <a:bodyPr/>
        <a:lstStyle/>
        <a:p>
          <a:endParaRPr lang="en-US"/>
        </a:p>
      </dgm:t>
    </dgm:pt>
    <dgm:pt modelId="{ECFE2392-1258-406B-B255-4D52D315208D}" type="sibTrans" cxnId="{FB5E33E1-113E-4E00-9278-6EEA4941C99B}">
      <dgm:prSet/>
      <dgm:spPr/>
      <dgm:t>
        <a:bodyPr/>
        <a:lstStyle/>
        <a:p>
          <a:endParaRPr lang="en-US"/>
        </a:p>
      </dgm:t>
    </dgm:pt>
    <dgm:pt modelId="{BFEBA84E-CED6-4A8E-BAC6-9A0348427A58}">
      <dgm:prSet/>
      <dgm:spPr/>
      <dgm:t>
        <a:bodyPr/>
        <a:lstStyle/>
        <a:p>
          <a:r>
            <a:rPr lang="en-US"/>
            <a:t>Data authenticity maintenance</a:t>
          </a:r>
        </a:p>
      </dgm:t>
    </dgm:pt>
    <dgm:pt modelId="{34167E21-D4CB-4243-92CD-00E80F95432A}" type="parTrans" cxnId="{105DE910-2F8D-434E-AD4B-A25A614D4829}">
      <dgm:prSet/>
      <dgm:spPr/>
      <dgm:t>
        <a:bodyPr/>
        <a:lstStyle/>
        <a:p>
          <a:endParaRPr lang="en-US"/>
        </a:p>
      </dgm:t>
    </dgm:pt>
    <dgm:pt modelId="{BD14AF9D-6605-4DB5-90CD-01200D046041}" type="sibTrans" cxnId="{105DE910-2F8D-434E-AD4B-A25A614D4829}">
      <dgm:prSet/>
      <dgm:spPr/>
      <dgm:t>
        <a:bodyPr/>
        <a:lstStyle/>
        <a:p>
          <a:endParaRPr lang="en-US"/>
        </a:p>
      </dgm:t>
    </dgm:pt>
    <dgm:pt modelId="{8F122379-F6A3-4F86-8333-5C7B2B826117}">
      <dgm:prSet/>
      <dgm:spPr/>
      <dgm:t>
        <a:bodyPr/>
        <a:lstStyle/>
        <a:p>
          <a:r>
            <a:rPr lang="en-US"/>
            <a:t>Secured data storage</a:t>
          </a:r>
        </a:p>
      </dgm:t>
    </dgm:pt>
    <dgm:pt modelId="{7B5502D8-F717-4D39-89FA-A3BD72F9B509}" type="parTrans" cxnId="{5E8B8BAB-AD03-423E-A337-4D12F65B4900}">
      <dgm:prSet/>
      <dgm:spPr/>
      <dgm:t>
        <a:bodyPr/>
        <a:lstStyle/>
        <a:p>
          <a:endParaRPr lang="en-US"/>
        </a:p>
      </dgm:t>
    </dgm:pt>
    <dgm:pt modelId="{DEBF2326-CDD9-4674-BE27-131605F74753}" type="sibTrans" cxnId="{5E8B8BAB-AD03-423E-A337-4D12F65B4900}">
      <dgm:prSet/>
      <dgm:spPr/>
      <dgm:t>
        <a:bodyPr/>
        <a:lstStyle/>
        <a:p>
          <a:endParaRPr lang="en-US"/>
        </a:p>
      </dgm:t>
    </dgm:pt>
    <dgm:pt modelId="{4E93AD32-BAD5-40FE-8086-96ACD3B68BB8}" type="pres">
      <dgm:prSet presAssocID="{9374A751-783B-41E7-99AA-C6FD97FB61DE}" presName="diagram" presStyleCnt="0">
        <dgm:presLayoutVars>
          <dgm:dir/>
          <dgm:animLvl val="lvl"/>
          <dgm:resizeHandles val="exact"/>
        </dgm:presLayoutVars>
      </dgm:prSet>
      <dgm:spPr/>
    </dgm:pt>
    <dgm:pt modelId="{9F82D639-0277-4C52-9314-EE64D5DBF3A9}" type="pres">
      <dgm:prSet presAssocID="{E78ECD98-422D-4981-A727-AF831A17A6F3}" presName="compNode" presStyleCnt="0"/>
      <dgm:spPr/>
    </dgm:pt>
    <dgm:pt modelId="{A2749E5C-70C7-4185-BD4F-D217FE81215F}" type="pres">
      <dgm:prSet presAssocID="{E78ECD98-422D-4981-A727-AF831A17A6F3}" presName="childRect" presStyleLbl="bgAcc1" presStyleIdx="0" presStyleCnt="1">
        <dgm:presLayoutVars>
          <dgm:bulletEnabled val="1"/>
        </dgm:presLayoutVars>
      </dgm:prSet>
      <dgm:spPr/>
    </dgm:pt>
    <dgm:pt modelId="{9B3F47FD-7312-40D4-B00E-A85BAA0DDE27}" type="pres">
      <dgm:prSet presAssocID="{E78ECD98-422D-4981-A727-AF831A17A6F3}" presName="parentText" presStyleLbl="node1" presStyleIdx="0" presStyleCnt="0">
        <dgm:presLayoutVars>
          <dgm:chMax val="0"/>
          <dgm:bulletEnabled val="1"/>
        </dgm:presLayoutVars>
      </dgm:prSet>
      <dgm:spPr/>
    </dgm:pt>
    <dgm:pt modelId="{C8019B73-4FA0-4332-9F29-D59377CFD508}" type="pres">
      <dgm:prSet presAssocID="{E78ECD98-422D-4981-A727-AF831A17A6F3}" presName="parentRect" presStyleLbl="alignNode1" presStyleIdx="0" presStyleCnt="1"/>
      <dgm:spPr/>
    </dgm:pt>
    <dgm:pt modelId="{876DD893-7737-4D93-A697-4D681C58036F}" type="pres">
      <dgm:prSet presAssocID="{E78ECD98-422D-4981-A727-AF831A17A6F3}" presName="adorn" presStyleLbl="fgAccFollow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Blind with solid fill"/>
        </a:ext>
      </dgm:extLst>
    </dgm:pt>
  </dgm:ptLst>
  <dgm:cxnLst>
    <dgm:cxn modelId="{B5D52501-DA7E-48D9-8CB8-472C90BA5B71}" type="presOf" srcId="{8712D419-C919-457D-ABAE-A5CBEEDF1095}" destId="{A2749E5C-70C7-4185-BD4F-D217FE81215F}" srcOrd="0" destOrd="0" presId="urn:microsoft.com/office/officeart/2005/8/layout/bList2"/>
    <dgm:cxn modelId="{007B5B0B-3AFE-4020-A219-D2EB8BE7513E}" type="presOf" srcId="{9374A751-783B-41E7-99AA-C6FD97FB61DE}" destId="{4E93AD32-BAD5-40FE-8086-96ACD3B68BB8}" srcOrd="0" destOrd="0" presId="urn:microsoft.com/office/officeart/2005/8/layout/bList2"/>
    <dgm:cxn modelId="{105DE910-2F8D-434E-AD4B-A25A614D4829}" srcId="{E78ECD98-422D-4981-A727-AF831A17A6F3}" destId="{BFEBA84E-CED6-4A8E-BAC6-9A0348427A58}" srcOrd="1" destOrd="0" parTransId="{34167E21-D4CB-4243-92CD-00E80F95432A}" sibTransId="{BD14AF9D-6605-4DB5-90CD-01200D046041}"/>
    <dgm:cxn modelId="{F2F1C011-4B90-48F5-8D24-8BFA5C85F75C}" type="presOf" srcId="{BFEBA84E-CED6-4A8E-BAC6-9A0348427A58}" destId="{A2749E5C-70C7-4185-BD4F-D217FE81215F}" srcOrd="0" destOrd="1" presId="urn:microsoft.com/office/officeart/2005/8/layout/bList2"/>
    <dgm:cxn modelId="{13FCFC60-AF19-45B2-BD29-96C3452DD2D2}" srcId="{9374A751-783B-41E7-99AA-C6FD97FB61DE}" destId="{E78ECD98-422D-4981-A727-AF831A17A6F3}" srcOrd="0" destOrd="0" parTransId="{7121DD62-A99A-4B11-87B3-805B0606F64D}" sibTransId="{52331CD8-B258-456D-9493-7EEDF64B21FC}"/>
    <dgm:cxn modelId="{FA3F829D-A12E-414F-B520-12626C0F0F5B}" type="presOf" srcId="{E78ECD98-422D-4981-A727-AF831A17A6F3}" destId="{9B3F47FD-7312-40D4-B00E-A85BAA0DDE27}" srcOrd="0" destOrd="0" presId="urn:microsoft.com/office/officeart/2005/8/layout/bList2"/>
    <dgm:cxn modelId="{5E8B8BAB-AD03-423E-A337-4D12F65B4900}" srcId="{E78ECD98-422D-4981-A727-AF831A17A6F3}" destId="{8F122379-F6A3-4F86-8333-5C7B2B826117}" srcOrd="2" destOrd="0" parTransId="{7B5502D8-F717-4D39-89FA-A3BD72F9B509}" sibTransId="{DEBF2326-CDD9-4674-BE27-131605F74753}"/>
    <dgm:cxn modelId="{AFA5ACB5-3161-457F-A7B1-7C9730526B5B}" type="presOf" srcId="{8F122379-F6A3-4F86-8333-5C7B2B826117}" destId="{A2749E5C-70C7-4185-BD4F-D217FE81215F}" srcOrd="0" destOrd="2" presId="urn:microsoft.com/office/officeart/2005/8/layout/bList2"/>
    <dgm:cxn modelId="{FB5E33E1-113E-4E00-9278-6EEA4941C99B}" srcId="{E78ECD98-422D-4981-A727-AF831A17A6F3}" destId="{8712D419-C919-457D-ABAE-A5CBEEDF1095}" srcOrd="0" destOrd="0" parTransId="{2A72E7D1-FE56-42F3-A0C3-254FBD87878C}" sibTransId="{ECFE2392-1258-406B-B255-4D52D315208D}"/>
    <dgm:cxn modelId="{A15BD5FB-9CE5-4843-B570-AA6B25B655A7}" type="presOf" srcId="{E78ECD98-422D-4981-A727-AF831A17A6F3}" destId="{C8019B73-4FA0-4332-9F29-D59377CFD508}" srcOrd="1" destOrd="0" presId="urn:microsoft.com/office/officeart/2005/8/layout/bList2"/>
    <dgm:cxn modelId="{3AED958F-51E5-48F1-95D7-737745D53D76}" type="presParOf" srcId="{4E93AD32-BAD5-40FE-8086-96ACD3B68BB8}" destId="{9F82D639-0277-4C52-9314-EE64D5DBF3A9}" srcOrd="0" destOrd="0" presId="urn:microsoft.com/office/officeart/2005/8/layout/bList2"/>
    <dgm:cxn modelId="{A0A4B96F-AE67-43FC-B1CF-D7CA47B58D3D}" type="presParOf" srcId="{9F82D639-0277-4C52-9314-EE64D5DBF3A9}" destId="{A2749E5C-70C7-4185-BD4F-D217FE81215F}" srcOrd="0" destOrd="0" presId="urn:microsoft.com/office/officeart/2005/8/layout/bList2"/>
    <dgm:cxn modelId="{F2D62446-D697-4F2F-9471-87C38C269A4E}" type="presParOf" srcId="{9F82D639-0277-4C52-9314-EE64D5DBF3A9}" destId="{9B3F47FD-7312-40D4-B00E-A85BAA0DDE27}" srcOrd="1" destOrd="0" presId="urn:microsoft.com/office/officeart/2005/8/layout/bList2"/>
    <dgm:cxn modelId="{DE133F33-ACA4-41F3-9F27-E2897DD67E69}" type="presParOf" srcId="{9F82D639-0277-4C52-9314-EE64D5DBF3A9}" destId="{C8019B73-4FA0-4332-9F29-D59377CFD508}" srcOrd="2" destOrd="0" presId="urn:microsoft.com/office/officeart/2005/8/layout/bList2"/>
    <dgm:cxn modelId="{F0D39E10-AE2B-4A43-A604-23ACADF10951}" type="presParOf" srcId="{9F82D639-0277-4C52-9314-EE64D5DBF3A9}" destId="{876DD893-7737-4D93-A697-4D681C58036F}" srcOrd="3" destOrd="0" presId="urn:microsoft.com/office/officeart/2005/8/layout/b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B96E963-237B-43DC-AE97-08DE4E3CF51E}"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US"/>
        </a:p>
      </dgm:t>
    </dgm:pt>
    <dgm:pt modelId="{F61BB691-C0DF-45CA-AF1F-99437D2EAB3F}">
      <dgm:prSet/>
      <dgm:spPr/>
      <dgm:t>
        <a:bodyPr/>
        <a:lstStyle/>
        <a:p>
          <a:r>
            <a:rPr lang="en-GB" dirty="0"/>
            <a:t>Problems with UK school operations</a:t>
          </a:r>
          <a:endParaRPr lang="en-US" dirty="0"/>
        </a:p>
      </dgm:t>
    </dgm:pt>
    <dgm:pt modelId="{15F5218C-5B3E-4464-BB85-A0F096ED591A}" type="parTrans" cxnId="{8DD6683E-9DCD-483F-AD7F-5754E7D7C824}">
      <dgm:prSet/>
      <dgm:spPr/>
      <dgm:t>
        <a:bodyPr/>
        <a:lstStyle/>
        <a:p>
          <a:endParaRPr lang="en-US"/>
        </a:p>
      </dgm:t>
    </dgm:pt>
    <dgm:pt modelId="{65E8F5D4-E9B1-45F0-A195-972F1B302E39}" type="sibTrans" cxnId="{8DD6683E-9DCD-483F-AD7F-5754E7D7C824}">
      <dgm:prSet/>
      <dgm:spPr/>
      <dgm:t>
        <a:bodyPr/>
        <a:lstStyle/>
        <a:p>
          <a:endParaRPr lang="en-US"/>
        </a:p>
      </dgm:t>
    </dgm:pt>
    <dgm:pt modelId="{4F1C328B-57A4-4A40-AA78-6EE7A336C251}">
      <dgm:prSet/>
      <dgm:spPr/>
      <dgm:t>
        <a:bodyPr/>
        <a:lstStyle/>
        <a:p>
          <a:r>
            <a:rPr lang="en-GB" dirty="0"/>
            <a:t>Difficulties with UK distance education </a:t>
          </a:r>
          <a:endParaRPr lang="en-US" dirty="0"/>
        </a:p>
      </dgm:t>
    </dgm:pt>
    <dgm:pt modelId="{7F5875D4-5890-4546-A7A0-BC24EA476D9F}" type="parTrans" cxnId="{12390CD9-502A-4622-A9B4-E64ABB241B30}">
      <dgm:prSet/>
      <dgm:spPr/>
      <dgm:t>
        <a:bodyPr/>
        <a:lstStyle/>
        <a:p>
          <a:endParaRPr lang="en-US"/>
        </a:p>
      </dgm:t>
    </dgm:pt>
    <dgm:pt modelId="{FB017752-B274-4880-97D2-22DDC1DCC3C5}" type="sibTrans" cxnId="{12390CD9-502A-4622-A9B4-E64ABB241B30}">
      <dgm:prSet/>
      <dgm:spPr/>
      <dgm:t>
        <a:bodyPr/>
        <a:lstStyle/>
        <a:p>
          <a:endParaRPr lang="en-US"/>
        </a:p>
      </dgm:t>
    </dgm:pt>
    <dgm:pt modelId="{9201BFEA-413C-4F4A-A47A-58887F3A9C79}">
      <dgm:prSet/>
      <dgm:spPr/>
      <dgm:t>
        <a:bodyPr/>
        <a:lstStyle/>
        <a:p>
          <a:r>
            <a:rPr lang="en-GB" dirty="0"/>
            <a:t>Decreased availability of treatment and care in UK</a:t>
          </a:r>
          <a:endParaRPr lang="en-US" dirty="0"/>
        </a:p>
      </dgm:t>
    </dgm:pt>
    <dgm:pt modelId="{7E31C2D2-D82A-4A00-AC8F-91B7D7B1DCD5}" type="parTrans" cxnId="{937A33C4-7B1B-4777-976A-E8B71628BA12}">
      <dgm:prSet/>
      <dgm:spPr/>
      <dgm:t>
        <a:bodyPr/>
        <a:lstStyle/>
        <a:p>
          <a:endParaRPr lang="en-US"/>
        </a:p>
      </dgm:t>
    </dgm:pt>
    <dgm:pt modelId="{B848F7CE-1232-447C-B49F-8E7AB5323D30}" type="sibTrans" cxnId="{937A33C4-7B1B-4777-976A-E8B71628BA12}">
      <dgm:prSet/>
      <dgm:spPr/>
      <dgm:t>
        <a:bodyPr/>
        <a:lstStyle/>
        <a:p>
          <a:endParaRPr lang="en-US"/>
        </a:p>
      </dgm:t>
    </dgm:pt>
    <dgm:pt modelId="{A819161D-6953-4FFD-A628-A659654251B4}">
      <dgm:prSet/>
      <dgm:spPr/>
      <dgm:t>
        <a:bodyPr/>
        <a:lstStyle/>
        <a:p>
          <a:r>
            <a:rPr lang="en-GB"/>
            <a:t>Negative effects on mental health and social isolation</a:t>
          </a:r>
          <a:endParaRPr lang="en-US"/>
        </a:p>
      </dgm:t>
    </dgm:pt>
    <dgm:pt modelId="{7BBCE5E9-3863-4196-91D7-1387B33A1A85}" type="parTrans" cxnId="{E74F269F-ACCF-45EF-B14D-C21FEE00D5AE}">
      <dgm:prSet/>
      <dgm:spPr/>
      <dgm:t>
        <a:bodyPr/>
        <a:lstStyle/>
        <a:p>
          <a:endParaRPr lang="en-US"/>
        </a:p>
      </dgm:t>
    </dgm:pt>
    <dgm:pt modelId="{F860C440-91A2-40A6-8D8C-DB13C5D8560B}" type="sibTrans" cxnId="{E74F269F-ACCF-45EF-B14D-C21FEE00D5AE}">
      <dgm:prSet/>
      <dgm:spPr/>
      <dgm:t>
        <a:bodyPr/>
        <a:lstStyle/>
        <a:p>
          <a:endParaRPr lang="en-US"/>
        </a:p>
      </dgm:t>
    </dgm:pt>
    <dgm:pt modelId="{7464C675-CF62-4A30-86C8-4861A3E6F0E9}">
      <dgm:prSet/>
      <dgm:spPr/>
      <dgm:t>
        <a:bodyPr/>
        <a:lstStyle/>
        <a:p>
          <a:r>
            <a:rPr lang="en-GB"/>
            <a:t>Assessment and diagnosis delays or failures</a:t>
          </a:r>
          <a:endParaRPr lang="en-US"/>
        </a:p>
      </dgm:t>
    </dgm:pt>
    <dgm:pt modelId="{9360B3F4-E259-4F66-8247-FAA8973F4D12}" type="parTrans" cxnId="{69F107F8-852C-4BFC-8C7C-8442D747D109}">
      <dgm:prSet/>
      <dgm:spPr/>
      <dgm:t>
        <a:bodyPr/>
        <a:lstStyle/>
        <a:p>
          <a:endParaRPr lang="en-US"/>
        </a:p>
      </dgm:t>
    </dgm:pt>
    <dgm:pt modelId="{2BF644BF-E4D7-4D05-865D-406D5EA80CB7}" type="sibTrans" cxnId="{69F107F8-852C-4BFC-8C7C-8442D747D109}">
      <dgm:prSet/>
      <dgm:spPr/>
      <dgm:t>
        <a:bodyPr/>
        <a:lstStyle/>
        <a:p>
          <a:endParaRPr lang="en-US"/>
        </a:p>
      </dgm:t>
    </dgm:pt>
    <dgm:pt modelId="{0B1CBB05-1667-4D3C-A258-8C3937A89883}" type="pres">
      <dgm:prSet presAssocID="{3B96E963-237B-43DC-AE97-08DE4E3CF51E}" presName="compositeShape" presStyleCnt="0">
        <dgm:presLayoutVars>
          <dgm:chMax val="7"/>
          <dgm:dir/>
          <dgm:resizeHandles val="exact"/>
        </dgm:presLayoutVars>
      </dgm:prSet>
      <dgm:spPr/>
    </dgm:pt>
    <dgm:pt modelId="{FAB0D92C-1C08-4DB6-9DE2-74AC16001B03}" type="pres">
      <dgm:prSet presAssocID="{F61BB691-C0DF-45CA-AF1F-99437D2EAB3F}" presName="circ1" presStyleLbl="vennNode1" presStyleIdx="0" presStyleCnt="5"/>
      <dgm:spPr/>
    </dgm:pt>
    <dgm:pt modelId="{D4EA00FD-A3F7-4A7D-B818-503DC48F2301}" type="pres">
      <dgm:prSet presAssocID="{F61BB691-C0DF-45CA-AF1F-99437D2EAB3F}" presName="circ1Tx" presStyleLbl="revTx" presStyleIdx="0" presStyleCnt="0">
        <dgm:presLayoutVars>
          <dgm:chMax val="0"/>
          <dgm:chPref val="0"/>
          <dgm:bulletEnabled val="1"/>
        </dgm:presLayoutVars>
      </dgm:prSet>
      <dgm:spPr/>
    </dgm:pt>
    <dgm:pt modelId="{4486E5AA-5DBD-4C17-8F88-A2D55964D69F}" type="pres">
      <dgm:prSet presAssocID="{4F1C328B-57A4-4A40-AA78-6EE7A336C251}" presName="circ2" presStyleLbl="vennNode1" presStyleIdx="1" presStyleCnt="5"/>
      <dgm:spPr/>
    </dgm:pt>
    <dgm:pt modelId="{46DD8F3D-D021-40AB-BC13-8D4E8E607525}" type="pres">
      <dgm:prSet presAssocID="{4F1C328B-57A4-4A40-AA78-6EE7A336C251}" presName="circ2Tx" presStyleLbl="revTx" presStyleIdx="0" presStyleCnt="0">
        <dgm:presLayoutVars>
          <dgm:chMax val="0"/>
          <dgm:chPref val="0"/>
          <dgm:bulletEnabled val="1"/>
        </dgm:presLayoutVars>
      </dgm:prSet>
      <dgm:spPr/>
    </dgm:pt>
    <dgm:pt modelId="{F402AA76-B0F2-4973-A69D-37AC88E7A7BF}" type="pres">
      <dgm:prSet presAssocID="{9201BFEA-413C-4F4A-A47A-58887F3A9C79}" presName="circ3" presStyleLbl="vennNode1" presStyleIdx="2" presStyleCnt="5"/>
      <dgm:spPr/>
    </dgm:pt>
    <dgm:pt modelId="{D48D3A11-0F15-4A00-98D9-DBF33ED3F11A}" type="pres">
      <dgm:prSet presAssocID="{9201BFEA-413C-4F4A-A47A-58887F3A9C79}" presName="circ3Tx" presStyleLbl="revTx" presStyleIdx="0" presStyleCnt="0">
        <dgm:presLayoutVars>
          <dgm:chMax val="0"/>
          <dgm:chPref val="0"/>
          <dgm:bulletEnabled val="1"/>
        </dgm:presLayoutVars>
      </dgm:prSet>
      <dgm:spPr/>
    </dgm:pt>
    <dgm:pt modelId="{2DC6C403-9EFA-4B89-B5A9-DA22E6A34E2C}" type="pres">
      <dgm:prSet presAssocID="{A819161D-6953-4FFD-A628-A659654251B4}" presName="circ4" presStyleLbl="vennNode1" presStyleIdx="3" presStyleCnt="5"/>
      <dgm:spPr/>
    </dgm:pt>
    <dgm:pt modelId="{7B9D7733-A928-4646-A93D-B3B0F581FC19}" type="pres">
      <dgm:prSet presAssocID="{A819161D-6953-4FFD-A628-A659654251B4}" presName="circ4Tx" presStyleLbl="revTx" presStyleIdx="0" presStyleCnt="0">
        <dgm:presLayoutVars>
          <dgm:chMax val="0"/>
          <dgm:chPref val="0"/>
          <dgm:bulletEnabled val="1"/>
        </dgm:presLayoutVars>
      </dgm:prSet>
      <dgm:spPr/>
    </dgm:pt>
    <dgm:pt modelId="{5900DAEE-C030-43A4-983D-427FDAF767D4}" type="pres">
      <dgm:prSet presAssocID="{7464C675-CF62-4A30-86C8-4861A3E6F0E9}" presName="circ5" presStyleLbl="vennNode1" presStyleIdx="4" presStyleCnt="5"/>
      <dgm:spPr/>
    </dgm:pt>
    <dgm:pt modelId="{D1E15518-C20F-48F6-AD0B-463B43027DCC}" type="pres">
      <dgm:prSet presAssocID="{7464C675-CF62-4A30-86C8-4861A3E6F0E9}" presName="circ5Tx" presStyleLbl="revTx" presStyleIdx="0" presStyleCnt="0">
        <dgm:presLayoutVars>
          <dgm:chMax val="0"/>
          <dgm:chPref val="0"/>
          <dgm:bulletEnabled val="1"/>
        </dgm:presLayoutVars>
      </dgm:prSet>
      <dgm:spPr/>
    </dgm:pt>
  </dgm:ptLst>
  <dgm:cxnLst>
    <dgm:cxn modelId="{54EFAE1C-5EEE-424D-B6AB-20438B7E7E64}" type="presOf" srcId="{7464C675-CF62-4A30-86C8-4861A3E6F0E9}" destId="{D1E15518-C20F-48F6-AD0B-463B43027DCC}" srcOrd="0" destOrd="0" presId="urn:microsoft.com/office/officeart/2005/8/layout/venn1"/>
    <dgm:cxn modelId="{CEC17A27-1B3A-4845-8A64-B1BD9DB8132A}" type="presOf" srcId="{4F1C328B-57A4-4A40-AA78-6EE7A336C251}" destId="{46DD8F3D-D021-40AB-BC13-8D4E8E607525}" srcOrd="0" destOrd="0" presId="urn:microsoft.com/office/officeart/2005/8/layout/venn1"/>
    <dgm:cxn modelId="{8DD6683E-9DCD-483F-AD7F-5754E7D7C824}" srcId="{3B96E963-237B-43DC-AE97-08DE4E3CF51E}" destId="{F61BB691-C0DF-45CA-AF1F-99437D2EAB3F}" srcOrd="0" destOrd="0" parTransId="{15F5218C-5B3E-4464-BB85-A0F096ED591A}" sibTransId="{65E8F5D4-E9B1-45F0-A195-972F1B302E39}"/>
    <dgm:cxn modelId="{1335A86F-4A42-4FE5-927E-7EC4C23AA532}" type="presOf" srcId="{F61BB691-C0DF-45CA-AF1F-99437D2EAB3F}" destId="{D4EA00FD-A3F7-4A7D-B818-503DC48F2301}" srcOrd="0" destOrd="0" presId="urn:microsoft.com/office/officeart/2005/8/layout/venn1"/>
    <dgm:cxn modelId="{E74F269F-ACCF-45EF-B14D-C21FEE00D5AE}" srcId="{3B96E963-237B-43DC-AE97-08DE4E3CF51E}" destId="{A819161D-6953-4FFD-A628-A659654251B4}" srcOrd="3" destOrd="0" parTransId="{7BBCE5E9-3863-4196-91D7-1387B33A1A85}" sibTransId="{F860C440-91A2-40A6-8D8C-DB13C5D8560B}"/>
    <dgm:cxn modelId="{BA10A5BE-C2DE-4DB9-A900-1AD50F5E94F7}" type="presOf" srcId="{9201BFEA-413C-4F4A-A47A-58887F3A9C79}" destId="{D48D3A11-0F15-4A00-98D9-DBF33ED3F11A}" srcOrd="0" destOrd="0" presId="urn:microsoft.com/office/officeart/2005/8/layout/venn1"/>
    <dgm:cxn modelId="{937A33C4-7B1B-4777-976A-E8B71628BA12}" srcId="{3B96E963-237B-43DC-AE97-08DE4E3CF51E}" destId="{9201BFEA-413C-4F4A-A47A-58887F3A9C79}" srcOrd="2" destOrd="0" parTransId="{7E31C2D2-D82A-4A00-AC8F-91B7D7B1DCD5}" sibTransId="{B848F7CE-1232-447C-B49F-8E7AB5323D30}"/>
    <dgm:cxn modelId="{A41158CD-2D47-499C-BEF2-310CA2EDAA19}" type="presOf" srcId="{3B96E963-237B-43DC-AE97-08DE4E3CF51E}" destId="{0B1CBB05-1667-4D3C-A258-8C3937A89883}" srcOrd="0" destOrd="0" presId="urn:microsoft.com/office/officeart/2005/8/layout/venn1"/>
    <dgm:cxn modelId="{12390CD9-502A-4622-A9B4-E64ABB241B30}" srcId="{3B96E963-237B-43DC-AE97-08DE4E3CF51E}" destId="{4F1C328B-57A4-4A40-AA78-6EE7A336C251}" srcOrd="1" destOrd="0" parTransId="{7F5875D4-5890-4546-A7A0-BC24EA476D9F}" sibTransId="{FB017752-B274-4880-97D2-22DDC1DCC3C5}"/>
    <dgm:cxn modelId="{69F107F8-852C-4BFC-8C7C-8442D747D109}" srcId="{3B96E963-237B-43DC-AE97-08DE4E3CF51E}" destId="{7464C675-CF62-4A30-86C8-4861A3E6F0E9}" srcOrd="4" destOrd="0" parTransId="{9360B3F4-E259-4F66-8247-FAA8973F4D12}" sibTransId="{2BF644BF-E4D7-4D05-865D-406D5EA80CB7}"/>
    <dgm:cxn modelId="{E0DC3EFD-BB01-4C50-AD73-4D67E6CF88EE}" type="presOf" srcId="{A819161D-6953-4FFD-A628-A659654251B4}" destId="{7B9D7733-A928-4646-A93D-B3B0F581FC19}" srcOrd="0" destOrd="0" presId="urn:microsoft.com/office/officeart/2005/8/layout/venn1"/>
    <dgm:cxn modelId="{E1E40C6F-4D67-4489-AB75-A61A3D676355}" type="presParOf" srcId="{0B1CBB05-1667-4D3C-A258-8C3937A89883}" destId="{FAB0D92C-1C08-4DB6-9DE2-74AC16001B03}" srcOrd="0" destOrd="0" presId="urn:microsoft.com/office/officeart/2005/8/layout/venn1"/>
    <dgm:cxn modelId="{D1FFA1FD-1970-4764-87AB-A6E45B8C94C8}" type="presParOf" srcId="{0B1CBB05-1667-4D3C-A258-8C3937A89883}" destId="{D4EA00FD-A3F7-4A7D-B818-503DC48F2301}" srcOrd="1" destOrd="0" presId="urn:microsoft.com/office/officeart/2005/8/layout/venn1"/>
    <dgm:cxn modelId="{648FD6B4-F475-49B4-B14B-6938EFD9F299}" type="presParOf" srcId="{0B1CBB05-1667-4D3C-A258-8C3937A89883}" destId="{4486E5AA-5DBD-4C17-8F88-A2D55964D69F}" srcOrd="2" destOrd="0" presId="urn:microsoft.com/office/officeart/2005/8/layout/venn1"/>
    <dgm:cxn modelId="{16D51F35-4009-4EE1-9773-4077DCB56B08}" type="presParOf" srcId="{0B1CBB05-1667-4D3C-A258-8C3937A89883}" destId="{46DD8F3D-D021-40AB-BC13-8D4E8E607525}" srcOrd="3" destOrd="0" presId="urn:microsoft.com/office/officeart/2005/8/layout/venn1"/>
    <dgm:cxn modelId="{192A4220-CA2C-4A9C-9A28-31C93404CB76}" type="presParOf" srcId="{0B1CBB05-1667-4D3C-A258-8C3937A89883}" destId="{F402AA76-B0F2-4973-A69D-37AC88E7A7BF}" srcOrd="4" destOrd="0" presId="urn:microsoft.com/office/officeart/2005/8/layout/venn1"/>
    <dgm:cxn modelId="{DCDBAE58-10DB-45DE-99A6-434D66AF80E5}" type="presParOf" srcId="{0B1CBB05-1667-4D3C-A258-8C3937A89883}" destId="{D48D3A11-0F15-4A00-98D9-DBF33ED3F11A}" srcOrd="5" destOrd="0" presId="urn:microsoft.com/office/officeart/2005/8/layout/venn1"/>
    <dgm:cxn modelId="{EADF3D3E-EFBC-4BF7-B780-12566C70E2F6}" type="presParOf" srcId="{0B1CBB05-1667-4D3C-A258-8C3937A89883}" destId="{2DC6C403-9EFA-4B89-B5A9-DA22E6A34E2C}" srcOrd="6" destOrd="0" presId="urn:microsoft.com/office/officeart/2005/8/layout/venn1"/>
    <dgm:cxn modelId="{A98DA8A6-B133-4854-84DD-AA440D689275}" type="presParOf" srcId="{0B1CBB05-1667-4D3C-A258-8C3937A89883}" destId="{7B9D7733-A928-4646-A93D-B3B0F581FC19}" srcOrd="7" destOrd="0" presId="urn:microsoft.com/office/officeart/2005/8/layout/venn1"/>
    <dgm:cxn modelId="{B0633F3D-B964-49EF-8BA1-E8DF5B160D7D}" type="presParOf" srcId="{0B1CBB05-1667-4D3C-A258-8C3937A89883}" destId="{5900DAEE-C030-43A4-983D-427FDAF767D4}" srcOrd="8" destOrd="0" presId="urn:microsoft.com/office/officeart/2005/8/layout/venn1"/>
    <dgm:cxn modelId="{9E11D7A3-75E4-4EBB-B78F-61691E762D8E}" type="presParOf" srcId="{0B1CBB05-1667-4D3C-A258-8C3937A89883}" destId="{D1E15518-C20F-48F6-AD0B-463B43027DCC}" srcOrd="9"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88D1AAE-2ACE-4CB8-A4A4-20D2CD985D2E}" type="doc">
      <dgm:prSet loTypeId="urn:microsoft.com/office/officeart/2005/8/layout/venn1" loCatId="relationship" qsTypeId="urn:microsoft.com/office/officeart/2005/8/quickstyle/simple1" qsCatId="simple" csTypeId="urn:microsoft.com/office/officeart/2005/8/colors/accent1_2" csCatId="accent1"/>
      <dgm:spPr/>
      <dgm:t>
        <a:bodyPr/>
        <a:lstStyle/>
        <a:p>
          <a:endParaRPr lang="en-US"/>
        </a:p>
      </dgm:t>
    </dgm:pt>
    <dgm:pt modelId="{C968E1BB-AF45-4E43-8431-A649BD4CEC6A}">
      <dgm:prSet/>
      <dgm:spPr/>
      <dgm:t>
        <a:bodyPr/>
        <a:lstStyle/>
        <a:p>
          <a:r>
            <a:rPr lang="en-GB"/>
            <a:t>Carer workloads have increased</a:t>
          </a:r>
          <a:endParaRPr lang="en-US"/>
        </a:p>
      </dgm:t>
    </dgm:pt>
    <dgm:pt modelId="{18BF3C6E-A9FD-4C7F-BCAD-9A963249F665}" type="parTrans" cxnId="{16B751B1-B53F-4FC2-9598-DBD9CCCE225E}">
      <dgm:prSet/>
      <dgm:spPr/>
      <dgm:t>
        <a:bodyPr/>
        <a:lstStyle/>
        <a:p>
          <a:endParaRPr lang="en-US"/>
        </a:p>
      </dgm:t>
    </dgm:pt>
    <dgm:pt modelId="{510C6207-E52A-4AA2-9454-D16FF56A26DD}" type="sibTrans" cxnId="{16B751B1-B53F-4FC2-9598-DBD9CCCE225E}">
      <dgm:prSet/>
      <dgm:spPr/>
      <dgm:t>
        <a:bodyPr/>
        <a:lstStyle/>
        <a:p>
          <a:endParaRPr lang="en-US"/>
        </a:p>
      </dgm:t>
    </dgm:pt>
    <dgm:pt modelId="{B9023287-EDFA-40D0-A6FE-F54136AA9A94}">
      <dgm:prSet/>
      <dgm:spPr/>
      <dgm:t>
        <a:bodyPr/>
        <a:lstStyle/>
        <a:p>
          <a:r>
            <a:rPr lang="en-GB"/>
            <a:t>Discrepancies in education and income</a:t>
          </a:r>
          <a:endParaRPr lang="en-US"/>
        </a:p>
      </dgm:t>
    </dgm:pt>
    <dgm:pt modelId="{9D68E8B4-6188-4800-86C5-A93BA58F16EC}" type="parTrans" cxnId="{CF44D438-B32E-4BBF-96D1-4D08B1964370}">
      <dgm:prSet/>
      <dgm:spPr/>
      <dgm:t>
        <a:bodyPr/>
        <a:lstStyle/>
        <a:p>
          <a:endParaRPr lang="en-US"/>
        </a:p>
      </dgm:t>
    </dgm:pt>
    <dgm:pt modelId="{A5D4BB85-7C3F-4540-8307-BA61CD580B00}" type="sibTrans" cxnId="{CF44D438-B32E-4BBF-96D1-4D08B1964370}">
      <dgm:prSet/>
      <dgm:spPr/>
      <dgm:t>
        <a:bodyPr/>
        <a:lstStyle/>
        <a:p>
          <a:endParaRPr lang="en-US"/>
        </a:p>
      </dgm:t>
    </dgm:pt>
    <dgm:pt modelId="{EE7C12D2-4CDA-43E8-B0F3-5F8A1E9EF910}">
      <dgm:prSet/>
      <dgm:spPr/>
      <dgm:t>
        <a:bodyPr/>
        <a:lstStyle/>
        <a:p>
          <a:r>
            <a:rPr lang="en-GB"/>
            <a:t>Efforts to Recover and Catch Up</a:t>
          </a:r>
          <a:endParaRPr lang="en-US"/>
        </a:p>
      </dgm:t>
    </dgm:pt>
    <dgm:pt modelId="{E77D4B62-8495-4DB1-B855-9CF434CD3FD0}" type="parTrans" cxnId="{9E828702-57D2-4B7A-839F-85D831A541D1}">
      <dgm:prSet/>
      <dgm:spPr/>
      <dgm:t>
        <a:bodyPr/>
        <a:lstStyle/>
        <a:p>
          <a:endParaRPr lang="en-US"/>
        </a:p>
      </dgm:t>
    </dgm:pt>
    <dgm:pt modelId="{EC27494F-5D23-4783-9D77-D99D308FCD5E}" type="sibTrans" cxnId="{9E828702-57D2-4B7A-839F-85D831A541D1}">
      <dgm:prSet/>
      <dgm:spPr/>
      <dgm:t>
        <a:bodyPr/>
        <a:lstStyle/>
        <a:p>
          <a:endParaRPr lang="en-US"/>
        </a:p>
      </dgm:t>
    </dgm:pt>
    <dgm:pt modelId="{58E224CE-E5EE-497B-AC91-E8C6526F9A0F}" type="pres">
      <dgm:prSet presAssocID="{288D1AAE-2ACE-4CB8-A4A4-20D2CD985D2E}" presName="compositeShape" presStyleCnt="0">
        <dgm:presLayoutVars>
          <dgm:chMax val="7"/>
          <dgm:dir/>
          <dgm:resizeHandles val="exact"/>
        </dgm:presLayoutVars>
      </dgm:prSet>
      <dgm:spPr/>
    </dgm:pt>
    <dgm:pt modelId="{498A8445-B2E0-4C0D-B3E4-000FD3D96CC3}" type="pres">
      <dgm:prSet presAssocID="{C968E1BB-AF45-4E43-8431-A649BD4CEC6A}" presName="circ1" presStyleLbl="vennNode1" presStyleIdx="0" presStyleCnt="3"/>
      <dgm:spPr/>
    </dgm:pt>
    <dgm:pt modelId="{255FC236-32D3-40B5-8C8B-194668498D93}" type="pres">
      <dgm:prSet presAssocID="{C968E1BB-AF45-4E43-8431-A649BD4CEC6A}" presName="circ1Tx" presStyleLbl="revTx" presStyleIdx="0" presStyleCnt="0">
        <dgm:presLayoutVars>
          <dgm:chMax val="0"/>
          <dgm:chPref val="0"/>
          <dgm:bulletEnabled val="1"/>
        </dgm:presLayoutVars>
      </dgm:prSet>
      <dgm:spPr/>
    </dgm:pt>
    <dgm:pt modelId="{06979212-CD17-4B2F-985E-7BAC1229BD56}" type="pres">
      <dgm:prSet presAssocID="{B9023287-EDFA-40D0-A6FE-F54136AA9A94}" presName="circ2" presStyleLbl="vennNode1" presStyleIdx="1" presStyleCnt="3"/>
      <dgm:spPr/>
    </dgm:pt>
    <dgm:pt modelId="{A4EBDE21-0E04-4406-9634-18C76D1B5D09}" type="pres">
      <dgm:prSet presAssocID="{B9023287-EDFA-40D0-A6FE-F54136AA9A94}" presName="circ2Tx" presStyleLbl="revTx" presStyleIdx="0" presStyleCnt="0">
        <dgm:presLayoutVars>
          <dgm:chMax val="0"/>
          <dgm:chPref val="0"/>
          <dgm:bulletEnabled val="1"/>
        </dgm:presLayoutVars>
      </dgm:prSet>
      <dgm:spPr/>
    </dgm:pt>
    <dgm:pt modelId="{2E9E288C-E404-4841-8B35-F98A5C336407}" type="pres">
      <dgm:prSet presAssocID="{EE7C12D2-4CDA-43E8-B0F3-5F8A1E9EF910}" presName="circ3" presStyleLbl="vennNode1" presStyleIdx="2" presStyleCnt="3"/>
      <dgm:spPr/>
    </dgm:pt>
    <dgm:pt modelId="{7FE69E44-0C78-4348-B6F1-12189C0D79EC}" type="pres">
      <dgm:prSet presAssocID="{EE7C12D2-4CDA-43E8-B0F3-5F8A1E9EF910}" presName="circ3Tx" presStyleLbl="revTx" presStyleIdx="0" presStyleCnt="0">
        <dgm:presLayoutVars>
          <dgm:chMax val="0"/>
          <dgm:chPref val="0"/>
          <dgm:bulletEnabled val="1"/>
        </dgm:presLayoutVars>
      </dgm:prSet>
      <dgm:spPr/>
    </dgm:pt>
  </dgm:ptLst>
  <dgm:cxnLst>
    <dgm:cxn modelId="{9E828702-57D2-4B7A-839F-85D831A541D1}" srcId="{288D1AAE-2ACE-4CB8-A4A4-20D2CD985D2E}" destId="{EE7C12D2-4CDA-43E8-B0F3-5F8A1E9EF910}" srcOrd="2" destOrd="0" parTransId="{E77D4B62-8495-4DB1-B855-9CF434CD3FD0}" sibTransId="{EC27494F-5D23-4783-9D77-D99D308FCD5E}"/>
    <dgm:cxn modelId="{5C2E7130-1670-434C-AC86-0342D8E4507C}" type="presOf" srcId="{C968E1BB-AF45-4E43-8431-A649BD4CEC6A}" destId="{255FC236-32D3-40B5-8C8B-194668498D93}" srcOrd="1" destOrd="0" presId="urn:microsoft.com/office/officeart/2005/8/layout/venn1"/>
    <dgm:cxn modelId="{CF44D438-B32E-4BBF-96D1-4D08B1964370}" srcId="{288D1AAE-2ACE-4CB8-A4A4-20D2CD985D2E}" destId="{B9023287-EDFA-40D0-A6FE-F54136AA9A94}" srcOrd="1" destOrd="0" parTransId="{9D68E8B4-6188-4800-86C5-A93BA58F16EC}" sibTransId="{A5D4BB85-7C3F-4540-8307-BA61CD580B00}"/>
    <dgm:cxn modelId="{A8A03D39-8BE8-4CFF-B65E-E23F886F9EEE}" type="presOf" srcId="{288D1AAE-2ACE-4CB8-A4A4-20D2CD985D2E}" destId="{58E224CE-E5EE-497B-AC91-E8C6526F9A0F}" srcOrd="0" destOrd="0" presId="urn:microsoft.com/office/officeart/2005/8/layout/venn1"/>
    <dgm:cxn modelId="{71326445-4B90-44CD-A023-4FD78EC7A4DC}" type="presOf" srcId="{B9023287-EDFA-40D0-A6FE-F54136AA9A94}" destId="{A4EBDE21-0E04-4406-9634-18C76D1B5D09}" srcOrd="1" destOrd="0" presId="urn:microsoft.com/office/officeart/2005/8/layout/venn1"/>
    <dgm:cxn modelId="{BBA7688A-F101-4FEB-93D9-707167D4E200}" type="presOf" srcId="{EE7C12D2-4CDA-43E8-B0F3-5F8A1E9EF910}" destId="{2E9E288C-E404-4841-8B35-F98A5C336407}" srcOrd="0" destOrd="0" presId="urn:microsoft.com/office/officeart/2005/8/layout/venn1"/>
    <dgm:cxn modelId="{2A338BA8-D815-4689-B75E-641870960340}" type="presOf" srcId="{EE7C12D2-4CDA-43E8-B0F3-5F8A1E9EF910}" destId="{7FE69E44-0C78-4348-B6F1-12189C0D79EC}" srcOrd="1" destOrd="0" presId="urn:microsoft.com/office/officeart/2005/8/layout/venn1"/>
    <dgm:cxn modelId="{16B751B1-B53F-4FC2-9598-DBD9CCCE225E}" srcId="{288D1AAE-2ACE-4CB8-A4A4-20D2CD985D2E}" destId="{C968E1BB-AF45-4E43-8431-A649BD4CEC6A}" srcOrd="0" destOrd="0" parTransId="{18BF3C6E-A9FD-4C7F-BCAD-9A963249F665}" sibTransId="{510C6207-E52A-4AA2-9454-D16FF56A26DD}"/>
    <dgm:cxn modelId="{1E31B7B2-1F4D-49B5-A3A4-D385D794A437}" type="presOf" srcId="{C968E1BB-AF45-4E43-8431-A649BD4CEC6A}" destId="{498A8445-B2E0-4C0D-B3E4-000FD3D96CC3}" srcOrd="0" destOrd="0" presId="urn:microsoft.com/office/officeart/2005/8/layout/venn1"/>
    <dgm:cxn modelId="{49AEC1CC-9486-4CD6-827A-9EC70E441629}" type="presOf" srcId="{B9023287-EDFA-40D0-A6FE-F54136AA9A94}" destId="{06979212-CD17-4B2F-985E-7BAC1229BD56}" srcOrd="0" destOrd="0" presId="urn:microsoft.com/office/officeart/2005/8/layout/venn1"/>
    <dgm:cxn modelId="{F09FC3DD-5DAD-4E45-88B0-62A045C97033}" type="presParOf" srcId="{58E224CE-E5EE-497B-AC91-E8C6526F9A0F}" destId="{498A8445-B2E0-4C0D-B3E4-000FD3D96CC3}" srcOrd="0" destOrd="0" presId="urn:microsoft.com/office/officeart/2005/8/layout/venn1"/>
    <dgm:cxn modelId="{58397F70-D39F-47FF-96EB-105850E6E555}" type="presParOf" srcId="{58E224CE-E5EE-497B-AC91-E8C6526F9A0F}" destId="{255FC236-32D3-40B5-8C8B-194668498D93}" srcOrd="1" destOrd="0" presId="urn:microsoft.com/office/officeart/2005/8/layout/venn1"/>
    <dgm:cxn modelId="{B90F1250-162D-4254-873A-767B0D596CF8}" type="presParOf" srcId="{58E224CE-E5EE-497B-AC91-E8C6526F9A0F}" destId="{06979212-CD17-4B2F-985E-7BAC1229BD56}" srcOrd="2" destOrd="0" presId="urn:microsoft.com/office/officeart/2005/8/layout/venn1"/>
    <dgm:cxn modelId="{46BA16C6-51A2-487F-9246-DBBE8EA1A869}" type="presParOf" srcId="{58E224CE-E5EE-497B-AC91-E8C6526F9A0F}" destId="{A4EBDE21-0E04-4406-9634-18C76D1B5D09}" srcOrd="3" destOrd="0" presId="urn:microsoft.com/office/officeart/2005/8/layout/venn1"/>
    <dgm:cxn modelId="{E8B50A17-3921-4A2E-B6A7-7F8D0C00F8F3}" type="presParOf" srcId="{58E224CE-E5EE-497B-AC91-E8C6526F9A0F}" destId="{2E9E288C-E404-4841-8B35-F98A5C336407}" srcOrd="4" destOrd="0" presId="urn:microsoft.com/office/officeart/2005/8/layout/venn1"/>
    <dgm:cxn modelId="{BC413D55-73FC-42BA-AA27-7E28589A097D}" type="presParOf" srcId="{58E224CE-E5EE-497B-AC91-E8C6526F9A0F}" destId="{7FE69E44-0C78-4348-B6F1-12189C0D79EC}"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61EE60F-704A-4304-8309-D4A4496F0C61}"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21378F6F-0ECA-48D0-80D6-3EDF78344694}">
      <dgm:prSet/>
      <dgm:spPr/>
      <dgm:t>
        <a:bodyPr/>
        <a:lstStyle/>
        <a:p>
          <a:r>
            <a:rPr lang="en-US"/>
            <a:t>Older aged people struggled to find activities to engage in without guidance from the learning disability care</a:t>
          </a:r>
        </a:p>
      </dgm:t>
    </dgm:pt>
    <dgm:pt modelId="{A1FE1C11-F6C3-4700-8573-29E920A806B5}" type="parTrans" cxnId="{A9BAB37F-0210-4864-9A2D-E3401A028AC7}">
      <dgm:prSet/>
      <dgm:spPr/>
      <dgm:t>
        <a:bodyPr/>
        <a:lstStyle/>
        <a:p>
          <a:endParaRPr lang="en-US"/>
        </a:p>
      </dgm:t>
    </dgm:pt>
    <dgm:pt modelId="{963F72EE-71FC-4DF4-8B79-EFBF8672945A}" type="sibTrans" cxnId="{A9BAB37F-0210-4864-9A2D-E3401A028AC7}">
      <dgm:prSet/>
      <dgm:spPr/>
      <dgm:t>
        <a:bodyPr/>
        <a:lstStyle/>
        <a:p>
          <a:endParaRPr lang="en-US"/>
        </a:p>
      </dgm:t>
    </dgm:pt>
    <dgm:pt modelId="{354889CA-7B98-4324-AFF3-B2D5BF398CBB}">
      <dgm:prSet/>
      <dgm:spPr/>
      <dgm:t>
        <a:bodyPr/>
        <a:lstStyle/>
        <a:p>
          <a:r>
            <a:rPr lang="en-US"/>
            <a:t>Both the walkability and connectedness of the BE and the social connection and assistance available to its residents are negatively impacted </a:t>
          </a:r>
        </a:p>
      </dgm:t>
    </dgm:pt>
    <dgm:pt modelId="{995C1996-7E72-4FC0-82D0-D1F4575A0D34}" type="parTrans" cxnId="{BE9AE6DB-57ED-484F-8F9C-031B7FDB440F}">
      <dgm:prSet/>
      <dgm:spPr/>
      <dgm:t>
        <a:bodyPr/>
        <a:lstStyle/>
        <a:p>
          <a:endParaRPr lang="en-US"/>
        </a:p>
      </dgm:t>
    </dgm:pt>
    <dgm:pt modelId="{C8E641C2-8C53-458A-AD33-336A4A7720D9}" type="sibTrans" cxnId="{BE9AE6DB-57ED-484F-8F9C-031B7FDB440F}">
      <dgm:prSet/>
      <dgm:spPr/>
      <dgm:t>
        <a:bodyPr/>
        <a:lstStyle/>
        <a:p>
          <a:endParaRPr lang="en-US"/>
        </a:p>
      </dgm:t>
    </dgm:pt>
    <dgm:pt modelId="{F601B306-2E4E-4D48-B2D4-FE076065563C}">
      <dgm:prSet/>
      <dgm:spPr/>
      <dgm:t>
        <a:bodyPr/>
        <a:lstStyle/>
        <a:p>
          <a:r>
            <a:rPr lang="en-US"/>
            <a:t>Struggle with social isolation and psychological distress</a:t>
          </a:r>
        </a:p>
      </dgm:t>
    </dgm:pt>
    <dgm:pt modelId="{9D975293-694B-40D0-820D-A4BDA0865C3B}" type="parTrans" cxnId="{4F16CF1D-5BBD-4F3B-9A67-96A76BB0711D}">
      <dgm:prSet/>
      <dgm:spPr/>
      <dgm:t>
        <a:bodyPr/>
        <a:lstStyle/>
        <a:p>
          <a:endParaRPr lang="en-US"/>
        </a:p>
      </dgm:t>
    </dgm:pt>
    <dgm:pt modelId="{F490FFC2-0EF7-4905-9A94-BE813DF6DB04}" type="sibTrans" cxnId="{4F16CF1D-5BBD-4F3B-9A67-96A76BB0711D}">
      <dgm:prSet/>
      <dgm:spPr/>
      <dgm:t>
        <a:bodyPr/>
        <a:lstStyle/>
        <a:p>
          <a:endParaRPr lang="en-US"/>
        </a:p>
      </dgm:t>
    </dgm:pt>
    <dgm:pt modelId="{5AD4BC90-188B-4CA3-990F-C5077F1D91B7}" type="pres">
      <dgm:prSet presAssocID="{061EE60F-704A-4304-8309-D4A4496F0C61}" presName="Name0" presStyleCnt="0">
        <dgm:presLayoutVars>
          <dgm:dir/>
          <dgm:animLvl val="lvl"/>
          <dgm:resizeHandles val="exact"/>
        </dgm:presLayoutVars>
      </dgm:prSet>
      <dgm:spPr/>
    </dgm:pt>
    <dgm:pt modelId="{01558FF2-6583-4F65-B343-282524AF5545}" type="pres">
      <dgm:prSet presAssocID="{21378F6F-0ECA-48D0-80D6-3EDF78344694}" presName="linNode" presStyleCnt="0"/>
      <dgm:spPr/>
    </dgm:pt>
    <dgm:pt modelId="{3FB50F0F-E2AF-4EF4-BD79-79D741A798EB}" type="pres">
      <dgm:prSet presAssocID="{21378F6F-0ECA-48D0-80D6-3EDF78344694}" presName="parentText" presStyleLbl="node1" presStyleIdx="0" presStyleCnt="3">
        <dgm:presLayoutVars>
          <dgm:chMax val="1"/>
          <dgm:bulletEnabled val="1"/>
        </dgm:presLayoutVars>
      </dgm:prSet>
      <dgm:spPr/>
    </dgm:pt>
    <dgm:pt modelId="{E3B4A238-48CD-4909-98E5-D1545F5783FA}" type="pres">
      <dgm:prSet presAssocID="{963F72EE-71FC-4DF4-8B79-EFBF8672945A}" presName="sp" presStyleCnt="0"/>
      <dgm:spPr/>
    </dgm:pt>
    <dgm:pt modelId="{9957E105-2A3A-4E24-8FE8-BDC589F16027}" type="pres">
      <dgm:prSet presAssocID="{354889CA-7B98-4324-AFF3-B2D5BF398CBB}" presName="linNode" presStyleCnt="0"/>
      <dgm:spPr/>
    </dgm:pt>
    <dgm:pt modelId="{C2D8AABE-6697-40BB-918D-F7EDB2F14CB8}" type="pres">
      <dgm:prSet presAssocID="{354889CA-7B98-4324-AFF3-B2D5BF398CBB}" presName="parentText" presStyleLbl="node1" presStyleIdx="1" presStyleCnt="3">
        <dgm:presLayoutVars>
          <dgm:chMax val="1"/>
          <dgm:bulletEnabled val="1"/>
        </dgm:presLayoutVars>
      </dgm:prSet>
      <dgm:spPr/>
    </dgm:pt>
    <dgm:pt modelId="{B19018DA-BEBC-44BD-95EB-647837A7947C}" type="pres">
      <dgm:prSet presAssocID="{C8E641C2-8C53-458A-AD33-336A4A7720D9}" presName="sp" presStyleCnt="0"/>
      <dgm:spPr/>
    </dgm:pt>
    <dgm:pt modelId="{960F3ACF-E3B2-4046-8821-ACCA6986BBC1}" type="pres">
      <dgm:prSet presAssocID="{F601B306-2E4E-4D48-B2D4-FE076065563C}" presName="linNode" presStyleCnt="0"/>
      <dgm:spPr/>
    </dgm:pt>
    <dgm:pt modelId="{3F2548B9-3703-479D-9652-CF5F1E484DF3}" type="pres">
      <dgm:prSet presAssocID="{F601B306-2E4E-4D48-B2D4-FE076065563C}" presName="parentText" presStyleLbl="node1" presStyleIdx="2" presStyleCnt="3">
        <dgm:presLayoutVars>
          <dgm:chMax val="1"/>
          <dgm:bulletEnabled val="1"/>
        </dgm:presLayoutVars>
      </dgm:prSet>
      <dgm:spPr/>
    </dgm:pt>
  </dgm:ptLst>
  <dgm:cxnLst>
    <dgm:cxn modelId="{C4C9F516-5D8C-4E46-95FE-5FEA578DDC22}" type="presOf" srcId="{061EE60F-704A-4304-8309-D4A4496F0C61}" destId="{5AD4BC90-188B-4CA3-990F-C5077F1D91B7}" srcOrd="0" destOrd="0" presId="urn:microsoft.com/office/officeart/2005/8/layout/vList5"/>
    <dgm:cxn modelId="{4F16CF1D-5BBD-4F3B-9A67-96A76BB0711D}" srcId="{061EE60F-704A-4304-8309-D4A4496F0C61}" destId="{F601B306-2E4E-4D48-B2D4-FE076065563C}" srcOrd="2" destOrd="0" parTransId="{9D975293-694B-40D0-820D-A4BDA0865C3B}" sibTransId="{F490FFC2-0EF7-4905-9A94-BE813DF6DB04}"/>
    <dgm:cxn modelId="{75A9C42E-CA04-4CAF-9747-CB5D32BE5F4F}" type="presOf" srcId="{354889CA-7B98-4324-AFF3-B2D5BF398CBB}" destId="{C2D8AABE-6697-40BB-918D-F7EDB2F14CB8}" srcOrd="0" destOrd="0" presId="urn:microsoft.com/office/officeart/2005/8/layout/vList5"/>
    <dgm:cxn modelId="{A6C3B65D-1161-4704-BEBF-0C519E849C04}" type="presOf" srcId="{F601B306-2E4E-4D48-B2D4-FE076065563C}" destId="{3F2548B9-3703-479D-9652-CF5F1E484DF3}" srcOrd="0" destOrd="0" presId="urn:microsoft.com/office/officeart/2005/8/layout/vList5"/>
    <dgm:cxn modelId="{A9BAB37F-0210-4864-9A2D-E3401A028AC7}" srcId="{061EE60F-704A-4304-8309-D4A4496F0C61}" destId="{21378F6F-0ECA-48D0-80D6-3EDF78344694}" srcOrd="0" destOrd="0" parTransId="{A1FE1C11-F6C3-4700-8573-29E920A806B5}" sibTransId="{963F72EE-71FC-4DF4-8B79-EFBF8672945A}"/>
    <dgm:cxn modelId="{42E6DCB2-C07B-4372-B17F-FA1790DDE8A8}" type="presOf" srcId="{21378F6F-0ECA-48D0-80D6-3EDF78344694}" destId="{3FB50F0F-E2AF-4EF4-BD79-79D741A798EB}" srcOrd="0" destOrd="0" presId="urn:microsoft.com/office/officeart/2005/8/layout/vList5"/>
    <dgm:cxn modelId="{BE9AE6DB-57ED-484F-8F9C-031B7FDB440F}" srcId="{061EE60F-704A-4304-8309-D4A4496F0C61}" destId="{354889CA-7B98-4324-AFF3-B2D5BF398CBB}" srcOrd="1" destOrd="0" parTransId="{995C1996-7E72-4FC0-82D0-D1F4575A0D34}" sibTransId="{C8E641C2-8C53-458A-AD33-336A4A7720D9}"/>
    <dgm:cxn modelId="{EBB1EE48-3DCB-449D-A930-13A76AB99734}" type="presParOf" srcId="{5AD4BC90-188B-4CA3-990F-C5077F1D91B7}" destId="{01558FF2-6583-4F65-B343-282524AF5545}" srcOrd="0" destOrd="0" presId="urn:microsoft.com/office/officeart/2005/8/layout/vList5"/>
    <dgm:cxn modelId="{4C712ECA-8006-4CE1-903E-4ED11ECC036D}" type="presParOf" srcId="{01558FF2-6583-4F65-B343-282524AF5545}" destId="{3FB50F0F-E2AF-4EF4-BD79-79D741A798EB}" srcOrd="0" destOrd="0" presId="urn:microsoft.com/office/officeart/2005/8/layout/vList5"/>
    <dgm:cxn modelId="{9227FC40-0587-436B-95B9-7047EA37696F}" type="presParOf" srcId="{5AD4BC90-188B-4CA3-990F-C5077F1D91B7}" destId="{E3B4A238-48CD-4909-98E5-D1545F5783FA}" srcOrd="1" destOrd="0" presId="urn:microsoft.com/office/officeart/2005/8/layout/vList5"/>
    <dgm:cxn modelId="{DD79FDF3-6C82-4E27-8EEF-4838E07ACFCD}" type="presParOf" srcId="{5AD4BC90-188B-4CA3-990F-C5077F1D91B7}" destId="{9957E105-2A3A-4E24-8FE8-BDC589F16027}" srcOrd="2" destOrd="0" presId="urn:microsoft.com/office/officeart/2005/8/layout/vList5"/>
    <dgm:cxn modelId="{30FC5DF0-833D-4D53-814F-170F06F2DC98}" type="presParOf" srcId="{9957E105-2A3A-4E24-8FE8-BDC589F16027}" destId="{C2D8AABE-6697-40BB-918D-F7EDB2F14CB8}" srcOrd="0" destOrd="0" presId="urn:microsoft.com/office/officeart/2005/8/layout/vList5"/>
    <dgm:cxn modelId="{1D88D908-B063-4C2E-AC3A-356B817B160A}" type="presParOf" srcId="{5AD4BC90-188B-4CA3-990F-C5077F1D91B7}" destId="{B19018DA-BEBC-44BD-95EB-647837A7947C}" srcOrd="3" destOrd="0" presId="urn:microsoft.com/office/officeart/2005/8/layout/vList5"/>
    <dgm:cxn modelId="{03F3D7E6-3D46-43F1-BE85-59F3832A9D27}" type="presParOf" srcId="{5AD4BC90-188B-4CA3-990F-C5077F1D91B7}" destId="{960F3ACF-E3B2-4046-8821-ACCA6986BBC1}" srcOrd="4" destOrd="0" presId="urn:microsoft.com/office/officeart/2005/8/layout/vList5"/>
    <dgm:cxn modelId="{2A7118AA-2A0E-4C31-BA0C-51E059A6D2C2}" type="presParOf" srcId="{960F3ACF-E3B2-4046-8821-ACCA6986BBC1}" destId="{3F2548B9-3703-479D-9652-CF5F1E484DF3}"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5E73FCD-DBA1-49CD-A57C-BCF3EA344D1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05E162D4-4BEB-4C90-9E3F-61B17E648FBF}">
      <dgm:prSet/>
      <dgm:spPr/>
      <dgm:t>
        <a:bodyPr/>
        <a:lstStyle/>
        <a:p>
          <a:r>
            <a:rPr lang="en-US"/>
            <a:t>Less access to specialists because of the pandemic's pressure on healthcare systems</a:t>
          </a:r>
        </a:p>
      </dgm:t>
    </dgm:pt>
    <dgm:pt modelId="{9A1F1C0B-0EC3-44EC-B95B-C56862AE50C4}" type="parTrans" cxnId="{A6F2A6EC-E3AF-4139-97E7-B3E9935B132B}">
      <dgm:prSet/>
      <dgm:spPr/>
      <dgm:t>
        <a:bodyPr/>
        <a:lstStyle/>
        <a:p>
          <a:endParaRPr lang="en-US"/>
        </a:p>
      </dgm:t>
    </dgm:pt>
    <dgm:pt modelId="{12193A2A-6037-45D7-BA05-2F134C383D52}" type="sibTrans" cxnId="{A6F2A6EC-E3AF-4139-97E7-B3E9935B132B}">
      <dgm:prSet/>
      <dgm:spPr/>
      <dgm:t>
        <a:bodyPr/>
        <a:lstStyle/>
        <a:p>
          <a:endParaRPr lang="en-US"/>
        </a:p>
      </dgm:t>
    </dgm:pt>
    <dgm:pt modelId="{F8C3B31F-8D5A-432E-A2A8-5542E122C03F}">
      <dgm:prSet/>
      <dgm:spPr/>
      <dgm:t>
        <a:bodyPr/>
        <a:lstStyle/>
        <a:p>
          <a:r>
            <a:rPr lang="en-US"/>
            <a:t>Losing jobs and making it difficulty to fulfill basic needs</a:t>
          </a:r>
        </a:p>
      </dgm:t>
    </dgm:pt>
    <dgm:pt modelId="{68C7AA64-BC25-4F7F-A2AD-F7E2D1497A34}" type="parTrans" cxnId="{40C0AB8B-15BC-4C12-90C1-70090796231B}">
      <dgm:prSet/>
      <dgm:spPr/>
      <dgm:t>
        <a:bodyPr/>
        <a:lstStyle/>
        <a:p>
          <a:endParaRPr lang="en-US"/>
        </a:p>
      </dgm:t>
    </dgm:pt>
    <dgm:pt modelId="{FB21C952-E0A9-4D83-8FE8-B66B9378FE2B}" type="sibTrans" cxnId="{40C0AB8B-15BC-4C12-90C1-70090796231B}">
      <dgm:prSet/>
      <dgm:spPr/>
      <dgm:t>
        <a:bodyPr/>
        <a:lstStyle/>
        <a:p>
          <a:endParaRPr lang="en-US"/>
        </a:p>
      </dgm:t>
    </dgm:pt>
    <dgm:pt modelId="{8C422D04-C740-4686-B230-3483B1EF1739}">
      <dgm:prSet/>
      <dgm:spPr/>
      <dgm:t>
        <a:bodyPr/>
        <a:lstStyle/>
        <a:p>
          <a:r>
            <a:rPr lang="en-US" dirty="0"/>
            <a:t>Difficulty in managing government aid and access to healthcare services</a:t>
          </a:r>
        </a:p>
      </dgm:t>
    </dgm:pt>
    <dgm:pt modelId="{0E800F84-3319-487E-A0D9-6FAD8733EE01}" type="parTrans" cxnId="{43D1C2D9-F830-48EC-97CD-6FFBC669C2FF}">
      <dgm:prSet/>
      <dgm:spPr/>
      <dgm:t>
        <a:bodyPr/>
        <a:lstStyle/>
        <a:p>
          <a:endParaRPr lang="en-US"/>
        </a:p>
      </dgm:t>
    </dgm:pt>
    <dgm:pt modelId="{D244E0A3-D266-48D6-8F18-A20AA476F551}" type="sibTrans" cxnId="{43D1C2D9-F830-48EC-97CD-6FFBC669C2FF}">
      <dgm:prSet/>
      <dgm:spPr/>
      <dgm:t>
        <a:bodyPr/>
        <a:lstStyle/>
        <a:p>
          <a:endParaRPr lang="en-US"/>
        </a:p>
      </dgm:t>
    </dgm:pt>
    <dgm:pt modelId="{B1C0896D-B5B7-449E-A409-0920C1E15D0D}">
      <dgm:prSet/>
      <dgm:spPr/>
      <dgm:t>
        <a:bodyPr/>
        <a:lstStyle/>
        <a:p>
          <a:r>
            <a:rPr lang="en-US" dirty="0"/>
            <a:t>Learning disabilities were already at a greater risk prior to the availability of covid-19</a:t>
          </a:r>
        </a:p>
      </dgm:t>
    </dgm:pt>
    <dgm:pt modelId="{66AC1E23-2D74-435A-9BA1-B2A96E8517DD}" type="parTrans" cxnId="{AE714730-CCF4-4191-BFEE-55070710445A}">
      <dgm:prSet/>
      <dgm:spPr/>
      <dgm:t>
        <a:bodyPr/>
        <a:lstStyle/>
        <a:p>
          <a:endParaRPr lang="en-US"/>
        </a:p>
      </dgm:t>
    </dgm:pt>
    <dgm:pt modelId="{F4DCE240-932A-48AA-A09D-BB578C2EA464}" type="sibTrans" cxnId="{AE714730-CCF4-4191-BFEE-55070710445A}">
      <dgm:prSet/>
      <dgm:spPr/>
      <dgm:t>
        <a:bodyPr/>
        <a:lstStyle/>
        <a:p>
          <a:endParaRPr lang="en-US"/>
        </a:p>
      </dgm:t>
    </dgm:pt>
    <dgm:pt modelId="{1E0F8F07-2375-4492-9550-F258E57FA9FE}" type="pres">
      <dgm:prSet presAssocID="{D5E73FCD-DBA1-49CD-A57C-BCF3EA344D19}" presName="Name0" presStyleCnt="0">
        <dgm:presLayoutVars>
          <dgm:dir/>
          <dgm:animLvl val="lvl"/>
          <dgm:resizeHandles val="exact"/>
        </dgm:presLayoutVars>
      </dgm:prSet>
      <dgm:spPr/>
    </dgm:pt>
    <dgm:pt modelId="{C8DF103E-90FC-4DDF-895A-5C02CF8ACCD0}" type="pres">
      <dgm:prSet presAssocID="{05E162D4-4BEB-4C90-9E3F-61B17E648FBF}" presName="linNode" presStyleCnt="0"/>
      <dgm:spPr/>
    </dgm:pt>
    <dgm:pt modelId="{58AA8A7A-4B74-42A8-BA6F-A03893CF2ED3}" type="pres">
      <dgm:prSet presAssocID="{05E162D4-4BEB-4C90-9E3F-61B17E648FBF}" presName="parentText" presStyleLbl="node1" presStyleIdx="0" presStyleCnt="4">
        <dgm:presLayoutVars>
          <dgm:chMax val="1"/>
          <dgm:bulletEnabled val="1"/>
        </dgm:presLayoutVars>
      </dgm:prSet>
      <dgm:spPr/>
    </dgm:pt>
    <dgm:pt modelId="{53682D0E-29E0-4FD7-8DFF-72C8E1C61060}" type="pres">
      <dgm:prSet presAssocID="{12193A2A-6037-45D7-BA05-2F134C383D52}" presName="sp" presStyleCnt="0"/>
      <dgm:spPr/>
    </dgm:pt>
    <dgm:pt modelId="{762D478F-42F1-438E-A956-8D92CBE0DA7D}" type="pres">
      <dgm:prSet presAssocID="{F8C3B31F-8D5A-432E-A2A8-5542E122C03F}" presName="linNode" presStyleCnt="0"/>
      <dgm:spPr/>
    </dgm:pt>
    <dgm:pt modelId="{48E24FCC-5B96-4B00-80E9-8AC725D4383F}" type="pres">
      <dgm:prSet presAssocID="{F8C3B31F-8D5A-432E-A2A8-5542E122C03F}" presName="parentText" presStyleLbl="node1" presStyleIdx="1" presStyleCnt="4">
        <dgm:presLayoutVars>
          <dgm:chMax val="1"/>
          <dgm:bulletEnabled val="1"/>
        </dgm:presLayoutVars>
      </dgm:prSet>
      <dgm:spPr/>
    </dgm:pt>
    <dgm:pt modelId="{40108A0C-88AD-4C80-98FB-760334936BA6}" type="pres">
      <dgm:prSet presAssocID="{FB21C952-E0A9-4D83-8FE8-B66B9378FE2B}" presName="sp" presStyleCnt="0"/>
      <dgm:spPr/>
    </dgm:pt>
    <dgm:pt modelId="{C7341B91-03A2-4E98-8DB0-3C7658A25C0F}" type="pres">
      <dgm:prSet presAssocID="{8C422D04-C740-4686-B230-3483B1EF1739}" presName="linNode" presStyleCnt="0"/>
      <dgm:spPr/>
    </dgm:pt>
    <dgm:pt modelId="{CB9B082E-1033-4A64-8BB7-8591FEFBDCDA}" type="pres">
      <dgm:prSet presAssocID="{8C422D04-C740-4686-B230-3483B1EF1739}" presName="parentText" presStyleLbl="node1" presStyleIdx="2" presStyleCnt="4">
        <dgm:presLayoutVars>
          <dgm:chMax val="1"/>
          <dgm:bulletEnabled val="1"/>
        </dgm:presLayoutVars>
      </dgm:prSet>
      <dgm:spPr/>
    </dgm:pt>
    <dgm:pt modelId="{9C8E295F-4621-4859-B237-725A851E1A4B}" type="pres">
      <dgm:prSet presAssocID="{D244E0A3-D266-48D6-8F18-A20AA476F551}" presName="sp" presStyleCnt="0"/>
      <dgm:spPr/>
    </dgm:pt>
    <dgm:pt modelId="{B765E402-D55B-4802-986D-82FED1152635}" type="pres">
      <dgm:prSet presAssocID="{B1C0896D-B5B7-449E-A409-0920C1E15D0D}" presName="linNode" presStyleCnt="0"/>
      <dgm:spPr/>
    </dgm:pt>
    <dgm:pt modelId="{8ACE26E1-5B08-4A9D-90B7-3D5903A70281}" type="pres">
      <dgm:prSet presAssocID="{B1C0896D-B5B7-449E-A409-0920C1E15D0D}" presName="parentText" presStyleLbl="node1" presStyleIdx="3" presStyleCnt="4">
        <dgm:presLayoutVars>
          <dgm:chMax val="1"/>
          <dgm:bulletEnabled val="1"/>
        </dgm:presLayoutVars>
      </dgm:prSet>
      <dgm:spPr/>
    </dgm:pt>
  </dgm:ptLst>
  <dgm:cxnLst>
    <dgm:cxn modelId="{1E2D0607-1BD0-4CC9-8899-AC0B95FD4D89}" type="presOf" srcId="{D5E73FCD-DBA1-49CD-A57C-BCF3EA344D19}" destId="{1E0F8F07-2375-4492-9550-F258E57FA9FE}" srcOrd="0" destOrd="0" presId="urn:microsoft.com/office/officeart/2005/8/layout/vList5"/>
    <dgm:cxn modelId="{AE714730-CCF4-4191-BFEE-55070710445A}" srcId="{D5E73FCD-DBA1-49CD-A57C-BCF3EA344D19}" destId="{B1C0896D-B5B7-449E-A409-0920C1E15D0D}" srcOrd="3" destOrd="0" parTransId="{66AC1E23-2D74-435A-9BA1-B2A96E8517DD}" sibTransId="{F4DCE240-932A-48AA-A09D-BB578C2EA464}"/>
    <dgm:cxn modelId="{40C0AB8B-15BC-4C12-90C1-70090796231B}" srcId="{D5E73FCD-DBA1-49CD-A57C-BCF3EA344D19}" destId="{F8C3B31F-8D5A-432E-A2A8-5542E122C03F}" srcOrd="1" destOrd="0" parTransId="{68C7AA64-BC25-4F7F-A2AD-F7E2D1497A34}" sibTransId="{FB21C952-E0A9-4D83-8FE8-B66B9378FE2B}"/>
    <dgm:cxn modelId="{F4570CD7-E833-4D50-BA69-DED6A92446FA}" type="presOf" srcId="{8C422D04-C740-4686-B230-3483B1EF1739}" destId="{CB9B082E-1033-4A64-8BB7-8591FEFBDCDA}" srcOrd="0" destOrd="0" presId="urn:microsoft.com/office/officeart/2005/8/layout/vList5"/>
    <dgm:cxn modelId="{43D1C2D9-F830-48EC-97CD-6FFBC669C2FF}" srcId="{D5E73FCD-DBA1-49CD-A57C-BCF3EA344D19}" destId="{8C422D04-C740-4686-B230-3483B1EF1739}" srcOrd="2" destOrd="0" parTransId="{0E800F84-3319-487E-A0D9-6FAD8733EE01}" sibTransId="{D244E0A3-D266-48D6-8F18-A20AA476F551}"/>
    <dgm:cxn modelId="{F6C2F8D9-E449-46A0-8390-2C75CC313392}" type="presOf" srcId="{F8C3B31F-8D5A-432E-A2A8-5542E122C03F}" destId="{48E24FCC-5B96-4B00-80E9-8AC725D4383F}" srcOrd="0" destOrd="0" presId="urn:microsoft.com/office/officeart/2005/8/layout/vList5"/>
    <dgm:cxn modelId="{2964B9E1-4EE6-43FF-B31F-ED8DEB8D5C23}" type="presOf" srcId="{B1C0896D-B5B7-449E-A409-0920C1E15D0D}" destId="{8ACE26E1-5B08-4A9D-90B7-3D5903A70281}" srcOrd="0" destOrd="0" presId="urn:microsoft.com/office/officeart/2005/8/layout/vList5"/>
    <dgm:cxn modelId="{A6F2A6EC-E3AF-4139-97E7-B3E9935B132B}" srcId="{D5E73FCD-DBA1-49CD-A57C-BCF3EA344D19}" destId="{05E162D4-4BEB-4C90-9E3F-61B17E648FBF}" srcOrd="0" destOrd="0" parTransId="{9A1F1C0B-0EC3-44EC-B95B-C56862AE50C4}" sibTransId="{12193A2A-6037-45D7-BA05-2F134C383D52}"/>
    <dgm:cxn modelId="{50EB7CF2-7988-4496-AC4F-2B630E81ABE0}" type="presOf" srcId="{05E162D4-4BEB-4C90-9E3F-61B17E648FBF}" destId="{58AA8A7A-4B74-42A8-BA6F-A03893CF2ED3}" srcOrd="0" destOrd="0" presId="urn:microsoft.com/office/officeart/2005/8/layout/vList5"/>
    <dgm:cxn modelId="{C5911D0B-46DD-4CD2-A3CF-7C2AA003A895}" type="presParOf" srcId="{1E0F8F07-2375-4492-9550-F258E57FA9FE}" destId="{C8DF103E-90FC-4DDF-895A-5C02CF8ACCD0}" srcOrd="0" destOrd="0" presId="urn:microsoft.com/office/officeart/2005/8/layout/vList5"/>
    <dgm:cxn modelId="{5C3D390E-2457-40D6-B08A-FCE33E5D3D21}" type="presParOf" srcId="{C8DF103E-90FC-4DDF-895A-5C02CF8ACCD0}" destId="{58AA8A7A-4B74-42A8-BA6F-A03893CF2ED3}" srcOrd="0" destOrd="0" presId="urn:microsoft.com/office/officeart/2005/8/layout/vList5"/>
    <dgm:cxn modelId="{ED8254C9-B7FF-45CD-A788-FC77757E6095}" type="presParOf" srcId="{1E0F8F07-2375-4492-9550-F258E57FA9FE}" destId="{53682D0E-29E0-4FD7-8DFF-72C8E1C61060}" srcOrd="1" destOrd="0" presId="urn:microsoft.com/office/officeart/2005/8/layout/vList5"/>
    <dgm:cxn modelId="{9C7A815A-A683-468E-8608-F8CAD5F56DC8}" type="presParOf" srcId="{1E0F8F07-2375-4492-9550-F258E57FA9FE}" destId="{762D478F-42F1-438E-A956-8D92CBE0DA7D}" srcOrd="2" destOrd="0" presId="urn:microsoft.com/office/officeart/2005/8/layout/vList5"/>
    <dgm:cxn modelId="{0E48A56F-9F5F-4F08-9BE0-8DF0ADF82EDA}" type="presParOf" srcId="{762D478F-42F1-438E-A956-8D92CBE0DA7D}" destId="{48E24FCC-5B96-4B00-80E9-8AC725D4383F}" srcOrd="0" destOrd="0" presId="urn:microsoft.com/office/officeart/2005/8/layout/vList5"/>
    <dgm:cxn modelId="{48E80707-F249-4213-B9C1-AB39FFE09111}" type="presParOf" srcId="{1E0F8F07-2375-4492-9550-F258E57FA9FE}" destId="{40108A0C-88AD-4C80-98FB-760334936BA6}" srcOrd="3" destOrd="0" presId="urn:microsoft.com/office/officeart/2005/8/layout/vList5"/>
    <dgm:cxn modelId="{2C77ED06-E700-495A-96F6-DE80824BFF61}" type="presParOf" srcId="{1E0F8F07-2375-4492-9550-F258E57FA9FE}" destId="{C7341B91-03A2-4E98-8DB0-3C7658A25C0F}" srcOrd="4" destOrd="0" presId="urn:microsoft.com/office/officeart/2005/8/layout/vList5"/>
    <dgm:cxn modelId="{39050F5E-8DA7-4BF1-B0F7-75BE77B9FE5A}" type="presParOf" srcId="{C7341B91-03A2-4E98-8DB0-3C7658A25C0F}" destId="{CB9B082E-1033-4A64-8BB7-8591FEFBDCDA}" srcOrd="0" destOrd="0" presId="urn:microsoft.com/office/officeart/2005/8/layout/vList5"/>
    <dgm:cxn modelId="{F0F3516E-463B-4D2E-ACDC-0785B7932737}" type="presParOf" srcId="{1E0F8F07-2375-4492-9550-F258E57FA9FE}" destId="{9C8E295F-4621-4859-B237-725A851E1A4B}" srcOrd="5" destOrd="0" presId="urn:microsoft.com/office/officeart/2005/8/layout/vList5"/>
    <dgm:cxn modelId="{2B76E24C-E214-4371-AFA6-72BA6F49D595}" type="presParOf" srcId="{1E0F8F07-2375-4492-9550-F258E57FA9FE}" destId="{B765E402-D55B-4802-986D-82FED1152635}" srcOrd="6" destOrd="0" presId="urn:microsoft.com/office/officeart/2005/8/layout/vList5"/>
    <dgm:cxn modelId="{0CE32C57-AD91-424A-AC86-299D39ED91AD}" type="presParOf" srcId="{B765E402-D55B-4802-986D-82FED1152635}" destId="{8ACE26E1-5B08-4A9D-90B7-3D5903A70281}"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E1029DF-079C-4EEE-9056-C9D272F40130}"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A65A7F92-DF45-442A-AE99-1C42B5D1BF20}">
      <dgm:prSet/>
      <dgm:spPr/>
      <dgm:t>
        <a:bodyPr/>
        <a:lstStyle/>
        <a:p>
          <a:r>
            <a:rPr lang="en-US"/>
            <a:t>Rise in demand for telehealth and online education</a:t>
          </a:r>
        </a:p>
      </dgm:t>
    </dgm:pt>
    <dgm:pt modelId="{523518B5-903D-4B9D-B037-9E3C254D3AF2}" type="parTrans" cxnId="{DD3E67C8-E050-439D-B5C8-BF7A76824AFF}">
      <dgm:prSet/>
      <dgm:spPr/>
      <dgm:t>
        <a:bodyPr/>
        <a:lstStyle/>
        <a:p>
          <a:endParaRPr lang="en-US"/>
        </a:p>
      </dgm:t>
    </dgm:pt>
    <dgm:pt modelId="{BA7FA208-7E71-48DC-A344-747C55B6C1BF}" type="sibTrans" cxnId="{DD3E67C8-E050-439D-B5C8-BF7A76824AFF}">
      <dgm:prSet/>
      <dgm:spPr/>
      <dgm:t>
        <a:bodyPr/>
        <a:lstStyle/>
        <a:p>
          <a:endParaRPr lang="en-US"/>
        </a:p>
      </dgm:t>
    </dgm:pt>
    <dgm:pt modelId="{9D10DC14-6EF4-497A-89CE-D7A33A237E30}">
      <dgm:prSet/>
      <dgm:spPr/>
      <dgm:t>
        <a:bodyPr/>
        <a:lstStyle/>
        <a:p>
          <a:r>
            <a:rPr lang="en-US"/>
            <a:t>Due to pandemic, UK learning disability people are facing difficulty to meet specialists from healthcare system</a:t>
          </a:r>
        </a:p>
      </dgm:t>
    </dgm:pt>
    <dgm:pt modelId="{ED0B5DA2-D0B8-4E57-B113-46AAA52A1ECF}" type="parTrans" cxnId="{FA372507-2ED0-47A0-BEB3-F67B8672C367}">
      <dgm:prSet/>
      <dgm:spPr/>
      <dgm:t>
        <a:bodyPr/>
        <a:lstStyle/>
        <a:p>
          <a:endParaRPr lang="en-US"/>
        </a:p>
      </dgm:t>
    </dgm:pt>
    <dgm:pt modelId="{C193255A-FF49-4164-8FFB-BE8CF97B3B8D}" type="sibTrans" cxnId="{FA372507-2ED0-47A0-BEB3-F67B8672C367}">
      <dgm:prSet/>
      <dgm:spPr/>
      <dgm:t>
        <a:bodyPr/>
        <a:lstStyle/>
        <a:p>
          <a:endParaRPr lang="en-US"/>
        </a:p>
      </dgm:t>
    </dgm:pt>
    <dgm:pt modelId="{9A9BF592-B237-491E-95EA-172B4A614CFA}" type="pres">
      <dgm:prSet presAssocID="{AE1029DF-079C-4EEE-9056-C9D272F40130}" presName="cycle" presStyleCnt="0">
        <dgm:presLayoutVars>
          <dgm:dir/>
          <dgm:resizeHandles val="exact"/>
        </dgm:presLayoutVars>
      </dgm:prSet>
      <dgm:spPr/>
    </dgm:pt>
    <dgm:pt modelId="{02640A98-B08F-4678-81AF-2E61C5057EC2}" type="pres">
      <dgm:prSet presAssocID="{A65A7F92-DF45-442A-AE99-1C42B5D1BF20}" presName="node" presStyleLbl="node1" presStyleIdx="0" presStyleCnt="2">
        <dgm:presLayoutVars>
          <dgm:bulletEnabled val="1"/>
        </dgm:presLayoutVars>
      </dgm:prSet>
      <dgm:spPr/>
    </dgm:pt>
    <dgm:pt modelId="{316EDB8D-28EF-4EB2-B1F8-4FBCF9281B0C}" type="pres">
      <dgm:prSet presAssocID="{BA7FA208-7E71-48DC-A344-747C55B6C1BF}" presName="sibTrans" presStyleLbl="sibTrans2D1" presStyleIdx="0" presStyleCnt="2"/>
      <dgm:spPr/>
    </dgm:pt>
    <dgm:pt modelId="{2F656954-089A-48C5-B75B-55790288B611}" type="pres">
      <dgm:prSet presAssocID="{BA7FA208-7E71-48DC-A344-747C55B6C1BF}" presName="connectorText" presStyleLbl="sibTrans2D1" presStyleIdx="0" presStyleCnt="2"/>
      <dgm:spPr/>
    </dgm:pt>
    <dgm:pt modelId="{7A314B51-DC76-46A2-985C-DA33308B42F2}" type="pres">
      <dgm:prSet presAssocID="{9D10DC14-6EF4-497A-89CE-D7A33A237E30}" presName="node" presStyleLbl="node1" presStyleIdx="1" presStyleCnt="2">
        <dgm:presLayoutVars>
          <dgm:bulletEnabled val="1"/>
        </dgm:presLayoutVars>
      </dgm:prSet>
      <dgm:spPr/>
    </dgm:pt>
    <dgm:pt modelId="{6FB6D3B1-BBF6-4943-B93D-D2BE4F400590}" type="pres">
      <dgm:prSet presAssocID="{C193255A-FF49-4164-8FFB-BE8CF97B3B8D}" presName="sibTrans" presStyleLbl="sibTrans2D1" presStyleIdx="1" presStyleCnt="2"/>
      <dgm:spPr/>
    </dgm:pt>
    <dgm:pt modelId="{4EDFE3A9-1CA7-426D-B406-A37B9653E987}" type="pres">
      <dgm:prSet presAssocID="{C193255A-FF49-4164-8FFB-BE8CF97B3B8D}" presName="connectorText" presStyleLbl="sibTrans2D1" presStyleIdx="1" presStyleCnt="2"/>
      <dgm:spPr/>
    </dgm:pt>
  </dgm:ptLst>
  <dgm:cxnLst>
    <dgm:cxn modelId="{FA372507-2ED0-47A0-BEB3-F67B8672C367}" srcId="{AE1029DF-079C-4EEE-9056-C9D272F40130}" destId="{9D10DC14-6EF4-497A-89CE-D7A33A237E30}" srcOrd="1" destOrd="0" parTransId="{ED0B5DA2-D0B8-4E57-B113-46AAA52A1ECF}" sibTransId="{C193255A-FF49-4164-8FFB-BE8CF97B3B8D}"/>
    <dgm:cxn modelId="{41073909-6E1B-400E-A4EF-0A5BC8512470}" type="presOf" srcId="{C193255A-FF49-4164-8FFB-BE8CF97B3B8D}" destId="{4EDFE3A9-1CA7-426D-B406-A37B9653E987}" srcOrd="1" destOrd="0" presId="urn:microsoft.com/office/officeart/2005/8/layout/cycle2"/>
    <dgm:cxn modelId="{D303AE34-7095-4A6A-A3F8-3F63FD2C734B}" type="presOf" srcId="{9D10DC14-6EF4-497A-89CE-D7A33A237E30}" destId="{7A314B51-DC76-46A2-985C-DA33308B42F2}" srcOrd="0" destOrd="0" presId="urn:microsoft.com/office/officeart/2005/8/layout/cycle2"/>
    <dgm:cxn modelId="{652E7B4E-5772-4014-B7D5-F01F43F2502D}" type="presOf" srcId="{BA7FA208-7E71-48DC-A344-747C55B6C1BF}" destId="{316EDB8D-28EF-4EB2-B1F8-4FBCF9281B0C}" srcOrd="0" destOrd="0" presId="urn:microsoft.com/office/officeart/2005/8/layout/cycle2"/>
    <dgm:cxn modelId="{FAADC797-2CFB-49E2-8640-28B7436330E8}" type="presOf" srcId="{C193255A-FF49-4164-8FFB-BE8CF97B3B8D}" destId="{6FB6D3B1-BBF6-4943-B93D-D2BE4F400590}" srcOrd="0" destOrd="0" presId="urn:microsoft.com/office/officeart/2005/8/layout/cycle2"/>
    <dgm:cxn modelId="{015E00A4-EF71-40FD-8C8C-ED3204474B5A}" type="presOf" srcId="{BA7FA208-7E71-48DC-A344-747C55B6C1BF}" destId="{2F656954-089A-48C5-B75B-55790288B611}" srcOrd="1" destOrd="0" presId="urn:microsoft.com/office/officeart/2005/8/layout/cycle2"/>
    <dgm:cxn modelId="{DD3E67C8-E050-439D-B5C8-BF7A76824AFF}" srcId="{AE1029DF-079C-4EEE-9056-C9D272F40130}" destId="{A65A7F92-DF45-442A-AE99-1C42B5D1BF20}" srcOrd="0" destOrd="0" parTransId="{523518B5-903D-4B9D-B037-9E3C254D3AF2}" sibTransId="{BA7FA208-7E71-48DC-A344-747C55B6C1BF}"/>
    <dgm:cxn modelId="{A626E4D7-03D6-416F-A9DF-F61C660F37E0}" type="presOf" srcId="{A65A7F92-DF45-442A-AE99-1C42B5D1BF20}" destId="{02640A98-B08F-4678-81AF-2E61C5057EC2}" srcOrd="0" destOrd="0" presId="urn:microsoft.com/office/officeart/2005/8/layout/cycle2"/>
    <dgm:cxn modelId="{00A7CBF6-45CD-484F-916A-761F77BBE028}" type="presOf" srcId="{AE1029DF-079C-4EEE-9056-C9D272F40130}" destId="{9A9BF592-B237-491E-95EA-172B4A614CFA}" srcOrd="0" destOrd="0" presId="urn:microsoft.com/office/officeart/2005/8/layout/cycle2"/>
    <dgm:cxn modelId="{1999BEC4-5437-4A65-AF17-50AB77497FA8}" type="presParOf" srcId="{9A9BF592-B237-491E-95EA-172B4A614CFA}" destId="{02640A98-B08F-4678-81AF-2E61C5057EC2}" srcOrd="0" destOrd="0" presId="urn:microsoft.com/office/officeart/2005/8/layout/cycle2"/>
    <dgm:cxn modelId="{DC29A40F-7BB1-4FAA-8141-15DEBDA7F67F}" type="presParOf" srcId="{9A9BF592-B237-491E-95EA-172B4A614CFA}" destId="{316EDB8D-28EF-4EB2-B1F8-4FBCF9281B0C}" srcOrd="1" destOrd="0" presId="urn:microsoft.com/office/officeart/2005/8/layout/cycle2"/>
    <dgm:cxn modelId="{6E746E7F-EADA-4F68-8A3A-EC5FF31A1845}" type="presParOf" srcId="{316EDB8D-28EF-4EB2-B1F8-4FBCF9281B0C}" destId="{2F656954-089A-48C5-B75B-55790288B611}" srcOrd="0" destOrd="0" presId="urn:microsoft.com/office/officeart/2005/8/layout/cycle2"/>
    <dgm:cxn modelId="{D5474AB3-6F27-45C5-A383-98941DCED701}" type="presParOf" srcId="{9A9BF592-B237-491E-95EA-172B4A614CFA}" destId="{7A314B51-DC76-46A2-985C-DA33308B42F2}" srcOrd="2" destOrd="0" presId="urn:microsoft.com/office/officeart/2005/8/layout/cycle2"/>
    <dgm:cxn modelId="{02A1E4F7-41C5-411A-8D42-66C2C1CF372B}" type="presParOf" srcId="{9A9BF592-B237-491E-95EA-172B4A614CFA}" destId="{6FB6D3B1-BBF6-4943-B93D-D2BE4F400590}" srcOrd="3" destOrd="0" presId="urn:microsoft.com/office/officeart/2005/8/layout/cycle2"/>
    <dgm:cxn modelId="{D4835633-3525-4F48-B521-3CAAFD4174FC}" type="presParOf" srcId="{6FB6D3B1-BBF6-4943-B93D-D2BE4F400590}" destId="{4EDFE3A9-1CA7-426D-B406-A37B9653E987}"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65570B1D-FD6C-4A2A-8A41-6A324A5E299C}"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C5DA5A10-B420-435F-9807-5CA8523617C2}">
      <dgm:prSet/>
      <dgm:spPr/>
      <dgm:t>
        <a:bodyPr/>
        <a:lstStyle/>
        <a:p>
          <a:r>
            <a:rPr lang="en-US"/>
            <a:t>Funding for healthcare platform</a:t>
          </a:r>
        </a:p>
      </dgm:t>
    </dgm:pt>
    <dgm:pt modelId="{FFDE0DDD-626D-4493-991D-AFBBBC1099C5}" type="parTrans" cxnId="{23BB3CB8-A334-4D98-A49B-B0AEE9506802}">
      <dgm:prSet/>
      <dgm:spPr/>
      <dgm:t>
        <a:bodyPr/>
        <a:lstStyle/>
        <a:p>
          <a:endParaRPr lang="en-US"/>
        </a:p>
      </dgm:t>
    </dgm:pt>
    <dgm:pt modelId="{27B93FB2-0423-477B-8499-1A6E93B53D01}" type="sibTrans" cxnId="{23BB3CB8-A334-4D98-A49B-B0AEE9506802}">
      <dgm:prSet/>
      <dgm:spPr/>
      <dgm:t>
        <a:bodyPr/>
        <a:lstStyle/>
        <a:p>
          <a:endParaRPr lang="en-US"/>
        </a:p>
      </dgm:t>
    </dgm:pt>
    <dgm:pt modelId="{AE51C166-0443-4FD2-BA42-2A8D22945DB8}">
      <dgm:prSet/>
      <dgm:spPr/>
      <dgm:t>
        <a:bodyPr/>
        <a:lstStyle/>
        <a:p>
          <a:r>
            <a:rPr lang="en-US"/>
            <a:t>Investment in recruiting and retention initiatives </a:t>
          </a:r>
        </a:p>
      </dgm:t>
    </dgm:pt>
    <dgm:pt modelId="{A30815AC-393B-4DFF-8E64-5B2F79B74ACC}" type="parTrans" cxnId="{08D324F4-C2DA-4EE5-A96C-2922D4434E3C}">
      <dgm:prSet/>
      <dgm:spPr/>
      <dgm:t>
        <a:bodyPr/>
        <a:lstStyle/>
        <a:p>
          <a:endParaRPr lang="en-US"/>
        </a:p>
      </dgm:t>
    </dgm:pt>
    <dgm:pt modelId="{DF6F9CD2-451E-419E-A613-906E6DC85BB1}" type="sibTrans" cxnId="{08D324F4-C2DA-4EE5-A96C-2922D4434E3C}">
      <dgm:prSet/>
      <dgm:spPr/>
      <dgm:t>
        <a:bodyPr/>
        <a:lstStyle/>
        <a:p>
          <a:endParaRPr lang="en-US"/>
        </a:p>
      </dgm:t>
    </dgm:pt>
    <dgm:pt modelId="{1681D1CB-9CB5-4705-8ACA-326560C3EAF4}" type="pres">
      <dgm:prSet presAssocID="{65570B1D-FD6C-4A2A-8A41-6A324A5E299C}" presName="cycle" presStyleCnt="0">
        <dgm:presLayoutVars>
          <dgm:dir/>
          <dgm:resizeHandles val="exact"/>
        </dgm:presLayoutVars>
      </dgm:prSet>
      <dgm:spPr/>
    </dgm:pt>
    <dgm:pt modelId="{95B27D60-818F-4D99-B4CC-2AD337549662}" type="pres">
      <dgm:prSet presAssocID="{C5DA5A10-B420-435F-9807-5CA8523617C2}" presName="node" presStyleLbl="node1" presStyleIdx="0" presStyleCnt="2">
        <dgm:presLayoutVars>
          <dgm:bulletEnabled val="1"/>
        </dgm:presLayoutVars>
      </dgm:prSet>
      <dgm:spPr/>
    </dgm:pt>
    <dgm:pt modelId="{C7C6C368-8CAA-473A-BECE-D06DF854DD4C}" type="pres">
      <dgm:prSet presAssocID="{27B93FB2-0423-477B-8499-1A6E93B53D01}" presName="sibTrans" presStyleLbl="sibTrans2D1" presStyleIdx="0" presStyleCnt="2"/>
      <dgm:spPr/>
    </dgm:pt>
    <dgm:pt modelId="{B4342FA1-DB0A-4D46-B1E5-E2DEFCEA78DB}" type="pres">
      <dgm:prSet presAssocID="{27B93FB2-0423-477B-8499-1A6E93B53D01}" presName="connectorText" presStyleLbl="sibTrans2D1" presStyleIdx="0" presStyleCnt="2"/>
      <dgm:spPr/>
    </dgm:pt>
    <dgm:pt modelId="{123B0410-DA7A-447E-8D52-F2F9D602FCEB}" type="pres">
      <dgm:prSet presAssocID="{AE51C166-0443-4FD2-BA42-2A8D22945DB8}" presName="node" presStyleLbl="node1" presStyleIdx="1" presStyleCnt="2">
        <dgm:presLayoutVars>
          <dgm:bulletEnabled val="1"/>
        </dgm:presLayoutVars>
      </dgm:prSet>
      <dgm:spPr/>
    </dgm:pt>
    <dgm:pt modelId="{412F1068-CB32-468C-A57A-BFBE0DD97031}" type="pres">
      <dgm:prSet presAssocID="{DF6F9CD2-451E-419E-A613-906E6DC85BB1}" presName="sibTrans" presStyleLbl="sibTrans2D1" presStyleIdx="1" presStyleCnt="2"/>
      <dgm:spPr/>
    </dgm:pt>
    <dgm:pt modelId="{801F2B48-99DF-4A4C-9EED-B44B86C71FA4}" type="pres">
      <dgm:prSet presAssocID="{DF6F9CD2-451E-419E-A613-906E6DC85BB1}" presName="connectorText" presStyleLbl="sibTrans2D1" presStyleIdx="1" presStyleCnt="2"/>
      <dgm:spPr/>
    </dgm:pt>
  </dgm:ptLst>
  <dgm:cxnLst>
    <dgm:cxn modelId="{9B6EFA0D-5327-4A26-B55F-C8A9EBDD7335}" type="presOf" srcId="{DF6F9CD2-451E-419E-A613-906E6DC85BB1}" destId="{412F1068-CB32-468C-A57A-BFBE0DD97031}" srcOrd="0" destOrd="0" presId="urn:microsoft.com/office/officeart/2005/8/layout/cycle2"/>
    <dgm:cxn modelId="{F2A0D215-0333-4116-BCDB-FD10B5F3D141}" type="presOf" srcId="{AE51C166-0443-4FD2-BA42-2A8D22945DB8}" destId="{123B0410-DA7A-447E-8D52-F2F9D602FCEB}" srcOrd="0" destOrd="0" presId="urn:microsoft.com/office/officeart/2005/8/layout/cycle2"/>
    <dgm:cxn modelId="{6A50D342-21F1-41BF-ADC8-93C65F2E4E4A}" type="presOf" srcId="{27B93FB2-0423-477B-8499-1A6E93B53D01}" destId="{B4342FA1-DB0A-4D46-B1E5-E2DEFCEA78DB}" srcOrd="1" destOrd="0" presId="urn:microsoft.com/office/officeart/2005/8/layout/cycle2"/>
    <dgm:cxn modelId="{60C30B50-BFEE-4CB6-82D1-C6992D9F6517}" type="presOf" srcId="{DF6F9CD2-451E-419E-A613-906E6DC85BB1}" destId="{801F2B48-99DF-4A4C-9EED-B44B86C71FA4}" srcOrd="1" destOrd="0" presId="urn:microsoft.com/office/officeart/2005/8/layout/cycle2"/>
    <dgm:cxn modelId="{04C41958-61A9-454B-949C-376C4F720E1A}" type="presOf" srcId="{C5DA5A10-B420-435F-9807-5CA8523617C2}" destId="{95B27D60-818F-4D99-B4CC-2AD337549662}" srcOrd="0" destOrd="0" presId="urn:microsoft.com/office/officeart/2005/8/layout/cycle2"/>
    <dgm:cxn modelId="{23BB3CB8-A334-4D98-A49B-B0AEE9506802}" srcId="{65570B1D-FD6C-4A2A-8A41-6A324A5E299C}" destId="{C5DA5A10-B420-435F-9807-5CA8523617C2}" srcOrd="0" destOrd="0" parTransId="{FFDE0DDD-626D-4493-991D-AFBBBC1099C5}" sibTransId="{27B93FB2-0423-477B-8499-1A6E93B53D01}"/>
    <dgm:cxn modelId="{47F388F1-C2A0-4789-A449-ABD8E8EF92A5}" type="presOf" srcId="{65570B1D-FD6C-4A2A-8A41-6A324A5E299C}" destId="{1681D1CB-9CB5-4705-8ACA-326560C3EAF4}" srcOrd="0" destOrd="0" presId="urn:microsoft.com/office/officeart/2005/8/layout/cycle2"/>
    <dgm:cxn modelId="{08D324F4-C2DA-4EE5-A96C-2922D4434E3C}" srcId="{65570B1D-FD6C-4A2A-8A41-6A324A5E299C}" destId="{AE51C166-0443-4FD2-BA42-2A8D22945DB8}" srcOrd="1" destOrd="0" parTransId="{A30815AC-393B-4DFF-8E64-5B2F79B74ACC}" sibTransId="{DF6F9CD2-451E-419E-A613-906E6DC85BB1}"/>
    <dgm:cxn modelId="{DFFA6AFF-22A1-4C0B-87DE-AC7BC6824FD6}" type="presOf" srcId="{27B93FB2-0423-477B-8499-1A6E93B53D01}" destId="{C7C6C368-8CAA-473A-BECE-D06DF854DD4C}" srcOrd="0" destOrd="0" presId="urn:microsoft.com/office/officeart/2005/8/layout/cycle2"/>
    <dgm:cxn modelId="{44FEAD6A-5E10-4D2E-84BC-6BC13EE74C80}" type="presParOf" srcId="{1681D1CB-9CB5-4705-8ACA-326560C3EAF4}" destId="{95B27D60-818F-4D99-B4CC-2AD337549662}" srcOrd="0" destOrd="0" presId="urn:microsoft.com/office/officeart/2005/8/layout/cycle2"/>
    <dgm:cxn modelId="{25382B8B-08D9-4BED-835C-1ACBF20FD931}" type="presParOf" srcId="{1681D1CB-9CB5-4705-8ACA-326560C3EAF4}" destId="{C7C6C368-8CAA-473A-BECE-D06DF854DD4C}" srcOrd="1" destOrd="0" presId="urn:microsoft.com/office/officeart/2005/8/layout/cycle2"/>
    <dgm:cxn modelId="{DAC9122A-2FD2-4D8F-8C8A-2B0418F196EB}" type="presParOf" srcId="{C7C6C368-8CAA-473A-BECE-D06DF854DD4C}" destId="{B4342FA1-DB0A-4D46-B1E5-E2DEFCEA78DB}" srcOrd="0" destOrd="0" presId="urn:microsoft.com/office/officeart/2005/8/layout/cycle2"/>
    <dgm:cxn modelId="{A95BD563-CA07-4347-9C8A-F91076FD35E3}" type="presParOf" srcId="{1681D1CB-9CB5-4705-8ACA-326560C3EAF4}" destId="{123B0410-DA7A-447E-8D52-F2F9D602FCEB}" srcOrd="2" destOrd="0" presId="urn:microsoft.com/office/officeart/2005/8/layout/cycle2"/>
    <dgm:cxn modelId="{93792CDA-BC13-4556-8113-946838B51915}" type="presParOf" srcId="{1681D1CB-9CB5-4705-8ACA-326560C3EAF4}" destId="{412F1068-CB32-468C-A57A-BFBE0DD97031}" srcOrd="3" destOrd="0" presId="urn:microsoft.com/office/officeart/2005/8/layout/cycle2"/>
    <dgm:cxn modelId="{946D9865-D9C5-44E2-BAC4-87A283EB6B44}" type="presParOf" srcId="{412F1068-CB32-468C-A57A-BFBE0DD97031}" destId="{801F2B48-99DF-4A4C-9EED-B44B86C71FA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E5A431-473A-4651-95FC-2FA0F51A000E}">
      <dsp:nvSpPr>
        <dsp:cNvPr id="0" name=""/>
        <dsp:cNvSpPr/>
      </dsp:nvSpPr>
      <dsp:spPr>
        <a:xfrm>
          <a:off x="0" y="197686"/>
          <a:ext cx="5771482" cy="104247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Learning difficulties were more seriously impacted </a:t>
          </a:r>
        </a:p>
      </dsp:txBody>
      <dsp:txXfrm>
        <a:off x="50889" y="248575"/>
        <a:ext cx="5669704" cy="940692"/>
      </dsp:txXfrm>
    </dsp:sp>
    <dsp:sp modelId="{89475334-1FDA-4BC2-8A79-573C8A01E495}">
      <dsp:nvSpPr>
        <dsp:cNvPr id="0" name=""/>
        <dsp:cNvSpPr/>
      </dsp:nvSpPr>
      <dsp:spPr>
        <a:xfrm>
          <a:off x="0" y="1317916"/>
          <a:ext cx="5771482" cy="104247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dirty="0"/>
            <a:t>Marginalization, inequality, and poverty worsen due to the COVID-19 problem </a:t>
          </a:r>
        </a:p>
      </dsp:txBody>
      <dsp:txXfrm>
        <a:off x="50889" y="1368805"/>
        <a:ext cx="5669704" cy="940692"/>
      </dsp:txXfrm>
    </dsp:sp>
    <dsp:sp modelId="{E4F987EE-7CF4-4F41-A9B5-29B9FE3A720C}">
      <dsp:nvSpPr>
        <dsp:cNvPr id="0" name=""/>
        <dsp:cNvSpPr/>
      </dsp:nvSpPr>
      <dsp:spPr>
        <a:xfrm>
          <a:off x="0" y="2438146"/>
          <a:ext cx="5771482" cy="104247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Disproportionately high fatality rates from COVID-19 </a:t>
          </a:r>
        </a:p>
      </dsp:txBody>
      <dsp:txXfrm>
        <a:off x="50889" y="2489035"/>
        <a:ext cx="5669704" cy="9406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93286-75DB-4C0B-99C8-02229B4FD404}">
      <dsp:nvSpPr>
        <dsp:cNvPr id="0" name=""/>
        <dsp:cNvSpPr/>
      </dsp:nvSpPr>
      <dsp:spPr>
        <a:xfrm>
          <a:off x="0" y="138985"/>
          <a:ext cx="6096000" cy="1425059"/>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The learning disability care has a significant effect on its performance output, and it's important to track their progress because of the positive ripple effect it has on organisational output and individual growth.</a:t>
          </a:r>
        </a:p>
      </dsp:txBody>
      <dsp:txXfrm>
        <a:off x="69566" y="208551"/>
        <a:ext cx="5956868" cy="12859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14064-65CC-48B4-8792-C55E59AFB841}">
      <dsp:nvSpPr>
        <dsp:cNvPr id="0" name=""/>
        <dsp:cNvSpPr/>
      </dsp:nvSpPr>
      <dsp:spPr>
        <a:xfrm>
          <a:off x="1105" y="0"/>
          <a:ext cx="1956114" cy="2646947"/>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Philosophy:</a:t>
          </a:r>
        </a:p>
        <a:p>
          <a:pPr marL="0" lvl="0" indent="0" algn="ctr" defTabSz="1200150">
            <a:lnSpc>
              <a:spcPct val="90000"/>
            </a:lnSpc>
            <a:spcBef>
              <a:spcPct val="0"/>
            </a:spcBef>
            <a:spcAft>
              <a:spcPct val="35000"/>
            </a:spcAft>
            <a:buNone/>
          </a:pPr>
          <a:r>
            <a:rPr lang="en-US" sz="2700" kern="1200" dirty="0"/>
            <a:t>Positivism</a:t>
          </a:r>
        </a:p>
      </dsp:txBody>
      <dsp:txXfrm>
        <a:off x="58398" y="57293"/>
        <a:ext cx="1841528" cy="2532361"/>
      </dsp:txXfrm>
    </dsp:sp>
    <dsp:sp modelId="{606EB8F8-D03B-4EDF-AFE2-947CFB6125BB}">
      <dsp:nvSpPr>
        <dsp:cNvPr id="0" name=""/>
        <dsp:cNvSpPr/>
      </dsp:nvSpPr>
      <dsp:spPr>
        <a:xfrm>
          <a:off x="2285847" y="0"/>
          <a:ext cx="1956114" cy="2646947"/>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Approach:</a:t>
          </a:r>
        </a:p>
        <a:p>
          <a:pPr marL="0" lvl="0" indent="0" algn="ctr" defTabSz="1200150">
            <a:lnSpc>
              <a:spcPct val="90000"/>
            </a:lnSpc>
            <a:spcBef>
              <a:spcPct val="0"/>
            </a:spcBef>
            <a:spcAft>
              <a:spcPct val="35000"/>
            </a:spcAft>
            <a:buNone/>
          </a:pPr>
          <a:r>
            <a:rPr lang="en-US" sz="2700" kern="1200" dirty="0"/>
            <a:t>Inductive</a:t>
          </a:r>
        </a:p>
      </dsp:txBody>
      <dsp:txXfrm>
        <a:off x="2343140" y="57293"/>
        <a:ext cx="1841528" cy="2532361"/>
      </dsp:txXfrm>
    </dsp:sp>
    <dsp:sp modelId="{1B8634FF-81D4-4F4E-ABCA-EA11F635C1C4}">
      <dsp:nvSpPr>
        <dsp:cNvPr id="0" name=""/>
        <dsp:cNvSpPr/>
      </dsp:nvSpPr>
      <dsp:spPr>
        <a:xfrm>
          <a:off x="4570589" y="0"/>
          <a:ext cx="1956114" cy="2646947"/>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Design: </a:t>
          </a:r>
        </a:p>
        <a:p>
          <a:pPr marL="0" lvl="0" indent="0" algn="ctr" defTabSz="1200150">
            <a:lnSpc>
              <a:spcPct val="90000"/>
            </a:lnSpc>
            <a:spcBef>
              <a:spcPct val="0"/>
            </a:spcBef>
            <a:spcAft>
              <a:spcPct val="35000"/>
            </a:spcAft>
            <a:buNone/>
          </a:pPr>
          <a:r>
            <a:rPr lang="en-US" sz="2700" kern="1200" dirty="0"/>
            <a:t>Descriptive approach</a:t>
          </a:r>
        </a:p>
      </dsp:txBody>
      <dsp:txXfrm>
        <a:off x="4627882" y="57293"/>
        <a:ext cx="1841528" cy="2532361"/>
      </dsp:txXfrm>
    </dsp:sp>
    <dsp:sp modelId="{9703BD09-7179-4F52-BF1B-001C4A94A86B}">
      <dsp:nvSpPr>
        <dsp:cNvPr id="0" name=""/>
        <dsp:cNvSpPr/>
      </dsp:nvSpPr>
      <dsp:spPr>
        <a:xfrm>
          <a:off x="6855331" y="0"/>
          <a:ext cx="1956114" cy="2646947"/>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Method:</a:t>
          </a:r>
        </a:p>
        <a:p>
          <a:pPr marL="0" lvl="0" indent="0" algn="ctr" defTabSz="1200150">
            <a:lnSpc>
              <a:spcPct val="90000"/>
            </a:lnSpc>
            <a:spcBef>
              <a:spcPct val="0"/>
            </a:spcBef>
            <a:spcAft>
              <a:spcPct val="35000"/>
            </a:spcAft>
            <a:buNone/>
          </a:pPr>
          <a:r>
            <a:rPr lang="en-US" sz="2700" kern="1200" dirty="0"/>
            <a:t>Qualitative approach</a:t>
          </a:r>
        </a:p>
      </dsp:txBody>
      <dsp:txXfrm>
        <a:off x="6912624" y="57293"/>
        <a:ext cx="1841528" cy="2532361"/>
      </dsp:txXfrm>
    </dsp:sp>
    <dsp:sp modelId="{1388FE81-07D1-45C7-A51D-D95915750C26}">
      <dsp:nvSpPr>
        <dsp:cNvPr id="0" name=""/>
        <dsp:cNvSpPr/>
      </dsp:nvSpPr>
      <dsp:spPr>
        <a:xfrm>
          <a:off x="9140073" y="0"/>
          <a:ext cx="1956114" cy="2646947"/>
        </a:xfrm>
        <a:prstGeom prst="roundRect">
          <a:avLst>
            <a:gd name="adj" fmla="val 10000"/>
          </a:avLst>
        </a:prstGeom>
        <a:solidFill>
          <a:schemeClr val="lt1">
            <a:hueOff val="0"/>
            <a:satOff val="0"/>
            <a:lumOff val="0"/>
            <a:alphaOff val="0"/>
          </a:schemeClr>
        </a:solidFill>
        <a:ln w="22225" cap="rnd"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dirty="0"/>
            <a:t>Data Source:</a:t>
          </a:r>
        </a:p>
        <a:p>
          <a:pPr marL="0" lvl="0" indent="0" algn="ctr" defTabSz="1200150">
            <a:lnSpc>
              <a:spcPct val="90000"/>
            </a:lnSpc>
            <a:spcBef>
              <a:spcPct val="0"/>
            </a:spcBef>
            <a:spcAft>
              <a:spcPct val="35000"/>
            </a:spcAft>
            <a:buNone/>
          </a:pPr>
          <a:r>
            <a:rPr lang="en-US" sz="2700" kern="1200" dirty="0"/>
            <a:t>Secondary</a:t>
          </a:r>
        </a:p>
      </dsp:txBody>
      <dsp:txXfrm>
        <a:off x="9197366" y="57293"/>
        <a:ext cx="1841528" cy="25323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D50032-91BD-4982-BBBB-990587381CBD}">
      <dsp:nvSpPr>
        <dsp:cNvPr id="0" name=""/>
        <dsp:cNvSpPr/>
      </dsp:nvSpPr>
      <dsp:spPr>
        <a:xfrm>
          <a:off x="3678333" y="2677"/>
          <a:ext cx="3672947" cy="36729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l" defTabSz="1155700">
            <a:lnSpc>
              <a:spcPct val="90000"/>
            </a:lnSpc>
            <a:spcBef>
              <a:spcPct val="0"/>
            </a:spcBef>
            <a:spcAft>
              <a:spcPct val="35000"/>
            </a:spcAft>
            <a:buNone/>
          </a:pPr>
          <a:r>
            <a:rPr lang="en-US" sz="2600" kern="1200"/>
            <a:t>Validation &amp; Reliability: </a:t>
          </a:r>
        </a:p>
        <a:p>
          <a:pPr marL="228600" lvl="1" indent="-228600" algn="l" defTabSz="889000">
            <a:lnSpc>
              <a:spcPct val="90000"/>
            </a:lnSpc>
            <a:spcBef>
              <a:spcPct val="0"/>
            </a:spcBef>
            <a:spcAft>
              <a:spcPct val="15000"/>
            </a:spcAft>
            <a:buChar char="•"/>
          </a:pPr>
          <a:r>
            <a:rPr lang="en-US" sz="2000" kern="1200"/>
            <a:t>Appropriate data source referencing</a:t>
          </a:r>
        </a:p>
        <a:p>
          <a:pPr marL="228600" lvl="1" indent="-228600" algn="l" defTabSz="889000">
            <a:lnSpc>
              <a:spcPct val="90000"/>
            </a:lnSpc>
            <a:spcBef>
              <a:spcPct val="0"/>
            </a:spcBef>
            <a:spcAft>
              <a:spcPct val="15000"/>
            </a:spcAft>
            <a:buChar char="•"/>
          </a:pPr>
          <a:r>
            <a:rPr lang="en-US" sz="2000" kern="1200"/>
            <a:t>Data will not be misinterpreted </a:t>
          </a:r>
        </a:p>
        <a:p>
          <a:pPr marL="228600" lvl="1" indent="-228600" algn="l" defTabSz="889000">
            <a:lnSpc>
              <a:spcPct val="90000"/>
            </a:lnSpc>
            <a:spcBef>
              <a:spcPct val="0"/>
            </a:spcBef>
            <a:spcAft>
              <a:spcPct val="15000"/>
            </a:spcAft>
            <a:buChar char="•"/>
          </a:pPr>
          <a:r>
            <a:rPr lang="en-US" sz="2000" kern="1200"/>
            <a:t>No data manipulation</a:t>
          </a:r>
        </a:p>
      </dsp:txBody>
      <dsp:txXfrm>
        <a:off x="4216224" y="540568"/>
        <a:ext cx="2597165" cy="25971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749E5C-70C7-4185-BD4F-D217FE81215F}">
      <dsp:nvSpPr>
        <dsp:cNvPr id="0" name=""/>
        <dsp:cNvSpPr/>
      </dsp:nvSpPr>
      <dsp:spPr>
        <a:xfrm>
          <a:off x="3782843" y="3269"/>
          <a:ext cx="3199893" cy="2388652"/>
        </a:xfrm>
        <a:prstGeom prst="round2SameRect">
          <a:avLst>
            <a:gd name="adj1" fmla="val 8000"/>
            <a:gd name="adj2" fmla="val 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99060" rIns="33020" bIns="33020" numCol="1" spcCol="1270" anchor="t" anchorCtr="0">
          <a:noAutofit/>
        </a:bodyPr>
        <a:lstStyle/>
        <a:p>
          <a:pPr marL="228600" lvl="1" indent="-228600" algn="l" defTabSz="1155700">
            <a:lnSpc>
              <a:spcPct val="90000"/>
            </a:lnSpc>
            <a:spcBef>
              <a:spcPct val="0"/>
            </a:spcBef>
            <a:spcAft>
              <a:spcPct val="15000"/>
            </a:spcAft>
            <a:buChar char="•"/>
          </a:pPr>
          <a:r>
            <a:rPr lang="en-US" sz="2600" kern="1200"/>
            <a:t>Following Data Protection Act 1998</a:t>
          </a:r>
        </a:p>
        <a:p>
          <a:pPr marL="228600" lvl="1" indent="-228600" algn="l" defTabSz="1155700">
            <a:lnSpc>
              <a:spcPct val="90000"/>
            </a:lnSpc>
            <a:spcBef>
              <a:spcPct val="0"/>
            </a:spcBef>
            <a:spcAft>
              <a:spcPct val="15000"/>
            </a:spcAft>
            <a:buChar char="•"/>
          </a:pPr>
          <a:r>
            <a:rPr lang="en-US" sz="2600" kern="1200"/>
            <a:t>Data authenticity maintenance</a:t>
          </a:r>
        </a:p>
        <a:p>
          <a:pPr marL="228600" lvl="1" indent="-228600" algn="l" defTabSz="1155700">
            <a:lnSpc>
              <a:spcPct val="90000"/>
            </a:lnSpc>
            <a:spcBef>
              <a:spcPct val="0"/>
            </a:spcBef>
            <a:spcAft>
              <a:spcPct val="15000"/>
            </a:spcAft>
            <a:buChar char="•"/>
          </a:pPr>
          <a:r>
            <a:rPr lang="en-US" sz="2600" kern="1200"/>
            <a:t>Secured data storage</a:t>
          </a:r>
        </a:p>
      </dsp:txBody>
      <dsp:txXfrm>
        <a:off x="3838812" y="59238"/>
        <a:ext cx="3087955" cy="2332683"/>
      </dsp:txXfrm>
    </dsp:sp>
    <dsp:sp modelId="{C8019B73-4FA0-4332-9F29-D59377CFD508}">
      <dsp:nvSpPr>
        <dsp:cNvPr id="0" name=""/>
        <dsp:cNvSpPr/>
      </dsp:nvSpPr>
      <dsp:spPr>
        <a:xfrm>
          <a:off x="3782843" y="2391922"/>
          <a:ext cx="3199893" cy="1027120"/>
        </a:xfrm>
        <a:prstGeom prst="rect">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0" rIns="31750" bIns="0" numCol="1" spcCol="1270" anchor="ctr" anchorCtr="0">
          <a:noAutofit/>
        </a:bodyPr>
        <a:lstStyle/>
        <a:p>
          <a:pPr marL="0" lvl="0" indent="0" algn="l" defTabSz="1111250">
            <a:lnSpc>
              <a:spcPct val="90000"/>
            </a:lnSpc>
            <a:spcBef>
              <a:spcPct val="0"/>
            </a:spcBef>
            <a:spcAft>
              <a:spcPct val="35000"/>
            </a:spcAft>
            <a:buNone/>
          </a:pPr>
          <a:r>
            <a:rPr lang="en-US" sz="2500" kern="1200"/>
            <a:t>Research ethical consideration</a:t>
          </a:r>
        </a:p>
      </dsp:txBody>
      <dsp:txXfrm>
        <a:off x="3782843" y="2391922"/>
        <a:ext cx="2253446" cy="1027120"/>
      </dsp:txXfrm>
    </dsp:sp>
    <dsp:sp modelId="{876DD893-7737-4D93-A697-4D681C58036F}">
      <dsp:nvSpPr>
        <dsp:cNvPr id="0" name=""/>
        <dsp:cNvSpPr/>
      </dsp:nvSpPr>
      <dsp:spPr>
        <a:xfrm>
          <a:off x="6126809" y="2555070"/>
          <a:ext cx="1119962" cy="1119962"/>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B0D92C-1C08-4DB6-9DE2-74AC16001B03}">
      <dsp:nvSpPr>
        <dsp:cNvPr id="0" name=""/>
        <dsp:cNvSpPr/>
      </dsp:nvSpPr>
      <dsp:spPr>
        <a:xfrm>
          <a:off x="4871104" y="1048316"/>
          <a:ext cx="1287406" cy="1287406"/>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4EA00FD-A3F7-4A7D-B818-503DC48F2301}">
      <dsp:nvSpPr>
        <dsp:cNvPr id="0" name=""/>
        <dsp:cNvSpPr/>
      </dsp:nvSpPr>
      <dsp:spPr>
        <a:xfrm>
          <a:off x="4768111" y="0"/>
          <a:ext cx="1493391" cy="864401"/>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Problems with UK school operations</a:t>
          </a:r>
          <a:endParaRPr lang="en-US" sz="1600" kern="1200" dirty="0"/>
        </a:p>
      </dsp:txBody>
      <dsp:txXfrm>
        <a:off x="4768111" y="0"/>
        <a:ext cx="1493391" cy="864401"/>
      </dsp:txXfrm>
    </dsp:sp>
    <dsp:sp modelId="{4486E5AA-5DBD-4C17-8F88-A2D55964D69F}">
      <dsp:nvSpPr>
        <dsp:cNvPr id="0" name=""/>
        <dsp:cNvSpPr/>
      </dsp:nvSpPr>
      <dsp:spPr>
        <a:xfrm>
          <a:off x="5360833" y="1404008"/>
          <a:ext cx="1287406" cy="1287406"/>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46DD8F3D-D021-40AB-BC13-8D4E8E607525}">
      <dsp:nvSpPr>
        <dsp:cNvPr id="0" name=""/>
        <dsp:cNvSpPr/>
      </dsp:nvSpPr>
      <dsp:spPr>
        <a:xfrm>
          <a:off x="6750717" y="1140273"/>
          <a:ext cx="1338902" cy="9379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Difficulties with UK distance education </a:t>
          </a:r>
          <a:endParaRPr lang="en-US" sz="1600" kern="1200" dirty="0"/>
        </a:p>
      </dsp:txBody>
      <dsp:txXfrm>
        <a:off x="6750717" y="1140273"/>
        <a:ext cx="1338902" cy="937967"/>
      </dsp:txXfrm>
    </dsp:sp>
    <dsp:sp modelId="{F402AA76-B0F2-4973-A69D-37AC88E7A7BF}">
      <dsp:nvSpPr>
        <dsp:cNvPr id="0" name=""/>
        <dsp:cNvSpPr/>
      </dsp:nvSpPr>
      <dsp:spPr>
        <a:xfrm>
          <a:off x="5173902" y="1980030"/>
          <a:ext cx="1287406" cy="1287406"/>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48D3A11-0F15-4A00-98D9-DBF33ED3F11A}">
      <dsp:nvSpPr>
        <dsp:cNvPr id="0" name=""/>
        <dsp:cNvSpPr/>
      </dsp:nvSpPr>
      <dsp:spPr>
        <a:xfrm>
          <a:off x="6544732" y="2740335"/>
          <a:ext cx="1338902" cy="9379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dirty="0"/>
            <a:t>Decreased availability of treatment and care in UK</a:t>
          </a:r>
          <a:endParaRPr lang="en-US" sz="1600" kern="1200" dirty="0"/>
        </a:p>
      </dsp:txBody>
      <dsp:txXfrm>
        <a:off x="6544732" y="2740335"/>
        <a:ext cx="1338902" cy="937967"/>
      </dsp:txXfrm>
    </dsp:sp>
    <dsp:sp modelId="{2DC6C403-9EFA-4B89-B5A9-DA22E6A34E2C}">
      <dsp:nvSpPr>
        <dsp:cNvPr id="0" name=""/>
        <dsp:cNvSpPr/>
      </dsp:nvSpPr>
      <dsp:spPr>
        <a:xfrm>
          <a:off x="4568306" y="1980030"/>
          <a:ext cx="1287406" cy="1287406"/>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7B9D7733-A928-4646-A93D-B3B0F581FC19}">
      <dsp:nvSpPr>
        <dsp:cNvPr id="0" name=""/>
        <dsp:cNvSpPr/>
      </dsp:nvSpPr>
      <dsp:spPr>
        <a:xfrm>
          <a:off x="3145980" y="2740335"/>
          <a:ext cx="1338902" cy="9379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a:t>Negative effects on mental health and social isolation</a:t>
          </a:r>
          <a:endParaRPr lang="en-US" sz="1600" kern="1200"/>
        </a:p>
      </dsp:txBody>
      <dsp:txXfrm>
        <a:off x="3145980" y="2740335"/>
        <a:ext cx="1338902" cy="937967"/>
      </dsp:txXfrm>
    </dsp:sp>
    <dsp:sp modelId="{5900DAEE-C030-43A4-983D-427FDAF767D4}">
      <dsp:nvSpPr>
        <dsp:cNvPr id="0" name=""/>
        <dsp:cNvSpPr/>
      </dsp:nvSpPr>
      <dsp:spPr>
        <a:xfrm>
          <a:off x="4381375" y="1404008"/>
          <a:ext cx="1287406" cy="1287406"/>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sp>
    <dsp:sp modelId="{D1E15518-C20F-48F6-AD0B-463B43027DCC}">
      <dsp:nvSpPr>
        <dsp:cNvPr id="0" name=""/>
        <dsp:cNvSpPr/>
      </dsp:nvSpPr>
      <dsp:spPr>
        <a:xfrm>
          <a:off x="2939995" y="1140273"/>
          <a:ext cx="1338902" cy="937967"/>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r>
            <a:rPr lang="en-GB" sz="1600" kern="1200"/>
            <a:t>Assessment and diagnosis delays or failures</a:t>
          </a:r>
          <a:endParaRPr lang="en-US" sz="1600" kern="1200"/>
        </a:p>
      </dsp:txBody>
      <dsp:txXfrm>
        <a:off x="2939995" y="1140273"/>
        <a:ext cx="1338902" cy="9379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8A8445-B2E0-4C0D-B3E4-000FD3D96CC3}">
      <dsp:nvSpPr>
        <dsp:cNvPr id="0" name=""/>
        <dsp:cNvSpPr/>
      </dsp:nvSpPr>
      <dsp:spPr>
        <a:xfrm>
          <a:off x="4411316" y="45978"/>
          <a:ext cx="2206981" cy="2206981"/>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a:t>Carer workloads have increased</a:t>
          </a:r>
          <a:endParaRPr lang="en-US" sz="1800" kern="1200"/>
        </a:p>
      </dsp:txBody>
      <dsp:txXfrm>
        <a:off x="4705580" y="432200"/>
        <a:ext cx="1618453" cy="993141"/>
      </dsp:txXfrm>
    </dsp:sp>
    <dsp:sp modelId="{06979212-CD17-4B2F-985E-7BAC1229BD56}">
      <dsp:nvSpPr>
        <dsp:cNvPr id="0" name=""/>
        <dsp:cNvSpPr/>
      </dsp:nvSpPr>
      <dsp:spPr>
        <a:xfrm>
          <a:off x="5207669" y="1425342"/>
          <a:ext cx="2206981" cy="2206981"/>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a:t>Discrepancies in education and income</a:t>
          </a:r>
          <a:endParaRPr lang="en-US" sz="1800" kern="1200"/>
        </a:p>
      </dsp:txBody>
      <dsp:txXfrm>
        <a:off x="5882637" y="1995479"/>
        <a:ext cx="1324189" cy="1213839"/>
      </dsp:txXfrm>
    </dsp:sp>
    <dsp:sp modelId="{2E9E288C-E404-4841-8B35-F98A5C336407}">
      <dsp:nvSpPr>
        <dsp:cNvPr id="0" name=""/>
        <dsp:cNvSpPr/>
      </dsp:nvSpPr>
      <dsp:spPr>
        <a:xfrm>
          <a:off x="3614964" y="1425342"/>
          <a:ext cx="2206981" cy="2206981"/>
        </a:xfrm>
        <a:prstGeom prst="ellipse">
          <a:avLst/>
        </a:prstGeom>
        <a:solidFill>
          <a:schemeClr val="accent1">
            <a:alpha val="50000"/>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r>
            <a:rPr lang="en-GB" sz="1800" kern="1200"/>
            <a:t>Efforts to Recover and Catch Up</a:t>
          </a:r>
          <a:endParaRPr lang="en-US" sz="1800" kern="1200"/>
        </a:p>
      </dsp:txBody>
      <dsp:txXfrm>
        <a:off x="3822788" y="1995479"/>
        <a:ext cx="1324189" cy="12138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50F0F-E2AF-4EF4-BD79-79D741A798EB}">
      <dsp:nvSpPr>
        <dsp:cNvPr id="0" name=""/>
        <dsp:cNvSpPr/>
      </dsp:nvSpPr>
      <dsp:spPr>
        <a:xfrm>
          <a:off x="3529476" y="1796"/>
          <a:ext cx="3970661" cy="11853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t>Older aged people struggled to find activities to engage in without guidance from the learning disability care</a:t>
          </a:r>
        </a:p>
      </dsp:txBody>
      <dsp:txXfrm>
        <a:off x="3587342" y="59662"/>
        <a:ext cx="3854929" cy="1069658"/>
      </dsp:txXfrm>
    </dsp:sp>
    <dsp:sp modelId="{C2D8AABE-6697-40BB-918D-F7EDB2F14CB8}">
      <dsp:nvSpPr>
        <dsp:cNvPr id="0" name=""/>
        <dsp:cNvSpPr/>
      </dsp:nvSpPr>
      <dsp:spPr>
        <a:xfrm>
          <a:off x="3529476" y="1246456"/>
          <a:ext cx="3970661" cy="11853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t>Both the walkability and connectedness of the BE and the social connection and assistance available to its residents are negatively impacted </a:t>
          </a:r>
        </a:p>
      </dsp:txBody>
      <dsp:txXfrm>
        <a:off x="3587342" y="1304322"/>
        <a:ext cx="3854929" cy="1069658"/>
      </dsp:txXfrm>
    </dsp:sp>
    <dsp:sp modelId="{3F2548B9-3703-479D-9652-CF5F1E484DF3}">
      <dsp:nvSpPr>
        <dsp:cNvPr id="0" name=""/>
        <dsp:cNvSpPr/>
      </dsp:nvSpPr>
      <dsp:spPr>
        <a:xfrm>
          <a:off x="3529476" y="2491116"/>
          <a:ext cx="3970661" cy="118539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t>Struggle with social isolation and psychological distress</a:t>
          </a:r>
        </a:p>
      </dsp:txBody>
      <dsp:txXfrm>
        <a:off x="3587342" y="2548982"/>
        <a:ext cx="3854929" cy="106965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AA8A7A-4B74-42A8-BA6F-A03893CF2ED3}">
      <dsp:nvSpPr>
        <dsp:cNvPr id="0" name=""/>
        <dsp:cNvSpPr/>
      </dsp:nvSpPr>
      <dsp:spPr>
        <a:xfrm>
          <a:off x="3529476" y="1840"/>
          <a:ext cx="3970661" cy="88545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t>Less access to specialists because of the pandemic's pressure on healthcare systems</a:t>
          </a:r>
        </a:p>
      </dsp:txBody>
      <dsp:txXfrm>
        <a:off x="3572700" y="45064"/>
        <a:ext cx="3884213" cy="799002"/>
      </dsp:txXfrm>
    </dsp:sp>
    <dsp:sp modelId="{48E24FCC-5B96-4B00-80E9-8AC725D4383F}">
      <dsp:nvSpPr>
        <dsp:cNvPr id="0" name=""/>
        <dsp:cNvSpPr/>
      </dsp:nvSpPr>
      <dsp:spPr>
        <a:xfrm>
          <a:off x="3529476" y="931564"/>
          <a:ext cx="3970661" cy="88545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a:t>Losing jobs and making it difficulty to fulfill basic needs</a:t>
          </a:r>
        </a:p>
      </dsp:txBody>
      <dsp:txXfrm>
        <a:off x="3572700" y="974788"/>
        <a:ext cx="3884213" cy="799002"/>
      </dsp:txXfrm>
    </dsp:sp>
    <dsp:sp modelId="{CB9B082E-1033-4A64-8BB7-8591FEFBDCDA}">
      <dsp:nvSpPr>
        <dsp:cNvPr id="0" name=""/>
        <dsp:cNvSpPr/>
      </dsp:nvSpPr>
      <dsp:spPr>
        <a:xfrm>
          <a:off x="3529476" y="1861287"/>
          <a:ext cx="3970661" cy="88545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Difficulty in managing government aid and access to healthcare services</a:t>
          </a:r>
        </a:p>
      </dsp:txBody>
      <dsp:txXfrm>
        <a:off x="3572700" y="1904511"/>
        <a:ext cx="3884213" cy="799002"/>
      </dsp:txXfrm>
    </dsp:sp>
    <dsp:sp modelId="{8ACE26E1-5B08-4A9D-90B7-3D5903A70281}">
      <dsp:nvSpPr>
        <dsp:cNvPr id="0" name=""/>
        <dsp:cNvSpPr/>
      </dsp:nvSpPr>
      <dsp:spPr>
        <a:xfrm>
          <a:off x="3529476" y="2791011"/>
          <a:ext cx="3970661" cy="88545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Learning disabilities were already at a greater risk prior to the availability of covid-19</a:t>
          </a:r>
        </a:p>
      </dsp:txBody>
      <dsp:txXfrm>
        <a:off x="3572700" y="2834235"/>
        <a:ext cx="3884213" cy="7990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40A98-B08F-4678-81AF-2E61C5057EC2}">
      <dsp:nvSpPr>
        <dsp:cNvPr id="0" name=""/>
        <dsp:cNvSpPr/>
      </dsp:nvSpPr>
      <dsp:spPr>
        <a:xfrm>
          <a:off x="1783" y="2677"/>
          <a:ext cx="3672947" cy="36729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a:t>Rise in demand for telehealth and online education</a:t>
          </a:r>
        </a:p>
      </dsp:txBody>
      <dsp:txXfrm>
        <a:off x="539674" y="540568"/>
        <a:ext cx="2597165" cy="2597165"/>
      </dsp:txXfrm>
    </dsp:sp>
    <dsp:sp modelId="{316EDB8D-28EF-4EB2-B1F8-4FBCF9281B0C}">
      <dsp:nvSpPr>
        <dsp:cNvPr id="0" name=""/>
        <dsp:cNvSpPr/>
      </dsp:nvSpPr>
      <dsp:spPr>
        <a:xfrm>
          <a:off x="3710131" y="-560152"/>
          <a:ext cx="3415993" cy="12396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710131" y="-312228"/>
        <a:ext cx="3044107" cy="743771"/>
      </dsp:txXfrm>
    </dsp:sp>
    <dsp:sp modelId="{7A314B51-DC76-46A2-985C-DA33308B42F2}">
      <dsp:nvSpPr>
        <dsp:cNvPr id="0" name=""/>
        <dsp:cNvSpPr/>
      </dsp:nvSpPr>
      <dsp:spPr>
        <a:xfrm>
          <a:off x="7354883" y="2677"/>
          <a:ext cx="3672947" cy="36729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US" sz="2700" kern="1200"/>
            <a:t>Due to pandemic, UK learning disability people are facing difficulty to meet specialists from healthcare system</a:t>
          </a:r>
        </a:p>
      </dsp:txBody>
      <dsp:txXfrm>
        <a:off x="7892774" y="540568"/>
        <a:ext cx="2597165" cy="2597165"/>
      </dsp:txXfrm>
    </dsp:sp>
    <dsp:sp modelId="{6FB6D3B1-BBF6-4943-B93D-D2BE4F400590}">
      <dsp:nvSpPr>
        <dsp:cNvPr id="0" name=""/>
        <dsp:cNvSpPr/>
      </dsp:nvSpPr>
      <dsp:spPr>
        <a:xfrm rot="10800000">
          <a:off x="3903489" y="2998835"/>
          <a:ext cx="3415993" cy="12396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4275375" y="3246759"/>
        <a:ext cx="3044107" cy="74377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B27D60-818F-4D99-B4CC-2AD337549662}">
      <dsp:nvSpPr>
        <dsp:cNvPr id="0" name=""/>
        <dsp:cNvSpPr/>
      </dsp:nvSpPr>
      <dsp:spPr>
        <a:xfrm>
          <a:off x="1783" y="2677"/>
          <a:ext cx="3672947" cy="36729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a:t>Funding for healthcare platform</a:t>
          </a:r>
        </a:p>
      </dsp:txBody>
      <dsp:txXfrm>
        <a:off x="539674" y="540568"/>
        <a:ext cx="2597165" cy="2597165"/>
      </dsp:txXfrm>
    </dsp:sp>
    <dsp:sp modelId="{C7C6C368-8CAA-473A-BECE-D06DF854DD4C}">
      <dsp:nvSpPr>
        <dsp:cNvPr id="0" name=""/>
        <dsp:cNvSpPr/>
      </dsp:nvSpPr>
      <dsp:spPr>
        <a:xfrm>
          <a:off x="3710131" y="-560152"/>
          <a:ext cx="3415993" cy="12396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710131" y="-312228"/>
        <a:ext cx="3044107" cy="743771"/>
      </dsp:txXfrm>
    </dsp:sp>
    <dsp:sp modelId="{123B0410-DA7A-447E-8D52-F2F9D602FCEB}">
      <dsp:nvSpPr>
        <dsp:cNvPr id="0" name=""/>
        <dsp:cNvSpPr/>
      </dsp:nvSpPr>
      <dsp:spPr>
        <a:xfrm>
          <a:off x="7354883" y="2677"/>
          <a:ext cx="3672947" cy="3672947"/>
        </a:xfrm>
        <a:prstGeom prst="ellipse">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990" tIns="46990" rIns="46990" bIns="46990" numCol="1" spcCol="1270" anchor="ctr" anchorCtr="0">
          <a:noAutofit/>
        </a:bodyPr>
        <a:lstStyle/>
        <a:p>
          <a:pPr marL="0" lvl="0" indent="0" algn="ctr" defTabSz="1644650">
            <a:lnSpc>
              <a:spcPct val="90000"/>
            </a:lnSpc>
            <a:spcBef>
              <a:spcPct val="0"/>
            </a:spcBef>
            <a:spcAft>
              <a:spcPct val="35000"/>
            </a:spcAft>
            <a:buNone/>
          </a:pPr>
          <a:r>
            <a:rPr lang="en-US" sz="3700" kern="1200"/>
            <a:t>Investment in recruiting and retention initiatives </a:t>
          </a:r>
        </a:p>
      </dsp:txBody>
      <dsp:txXfrm>
        <a:off x="7892774" y="540568"/>
        <a:ext cx="2597165" cy="2597165"/>
      </dsp:txXfrm>
    </dsp:sp>
    <dsp:sp modelId="{412F1068-CB32-468C-A57A-BFBE0DD97031}">
      <dsp:nvSpPr>
        <dsp:cNvPr id="0" name=""/>
        <dsp:cNvSpPr/>
      </dsp:nvSpPr>
      <dsp:spPr>
        <a:xfrm rot="10800000">
          <a:off x="3903489" y="2998835"/>
          <a:ext cx="3415993" cy="123961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10800000">
        <a:off x="4275375" y="3246759"/>
        <a:ext cx="3044107" cy="7437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bList2">
  <dgm:title val=""/>
  <dgm:desc val=""/>
  <dgm:catLst>
    <dgm:cat type="list" pri="7000"/>
    <dgm:cat type="convert" pri="16000"/>
    <dgm:cat type="picture" pri="28000"/>
    <dgm:cat type="pictureconvert" pri="28000"/>
  </dgm:catLst>
  <dgm:sampData useDef="1">
    <dgm:dataModel>
      <dgm:pt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dir/>
      <dgm:animLvl val="lvl"/>
      <dgm:resizeHandles val="exact"/>
    </dgm:varLst>
    <dgm:choose name="Name0">
      <dgm:if name="Name1" axis="self"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08"/>
      <dgm:constr type="sp" refType="w" refFor="ch" refForName="compNode" op="equ" fact="0.16"/>
      <dgm:constr type="primFontSz" for="des" forName="parentText" op="equ" val="65"/>
      <dgm:constr type="primFontSz" for="des" forName="childRect" op="equ" val="65"/>
    </dgm:constrLst>
    <dgm:ruleLst/>
    <dgm:forEach name="nodesForEach" axis="ch" ptType="node">
      <dgm:layoutNode name="compNode">
        <dgm:alg type="composite">
          <dgm:param type="ar" val="0.943"/>
        </dgm:alg>
        <dgm:shape xmlns:r="http://schemas.openxmlformats.org/officeDocument/2006/relationships" r:blip="">
          <dgm:adjLst/>
        </dgm:shape>
        <dgm:presOf/>
        <dgm:choose name="Name3">
          <dgm:if name="Name4" axis="self" func="var" arg="dir" op="equ" val="norm">
            <dgm:constrLst>
              <dgm:constr type="w" val="1"/>
              <dgm:constr type="h" refType="w" fact="1.06"/>
              <dgm:constr type="h" for="ch" forName="childRect" refType="h" fact="0.65"/>
              <dgm:constr type="w" for="ch" forName="childRect" refType="w" fact="0.923"/>
              <dgm:constr type="l" for="ch" forName="childRect"/>
              <dgm:constr type="t" for="ch" forName="childRect"/>
              <dgm:constr type="w" for="ch" forName="parentText" refType="w" fact="0.65"/>
              <dgm:constr type="h" for="ch" forName="parentText" refType="h" refFor="ch" refForName="childRect" fact="0.43"/>
              <dgm:constr type="l" for="ch" forName="parentText"/>
              <dgm:constr type="t" for="ch" forName="parentText" refType="h" refFor="ch" refForName="childRect"/>
              <dgm:constr type="w" for="ch" forName="parentRect" refType="w" fact="0.923"/>
              <dgm:constr type="h" for="ch" forName="parentRect" refType="h" refFor="ch" refForName="parentText"/>
              <dgm:constr type="l" for="ch" forName="parentRect"/>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r" for="ch" forName="adorn" refType="w"/>
            </dgm:constrLst>
          </dgm:if>
          <dgm:else name="Name5">
            <dgm:constrLst>
              <dgm:constr type="w" val="1"/>
              <dgm:constr type="h" refType="w" fact="1.06"/>
              <dgm:constr type="h" for="ch" forName="childRect" refType="h" fact="0.65"/>
              <dgm:constr type="w" for="ch" forName="childRect" refType="w" fact="0.923"/>
              <dgm:constr type="r" for="ch" forName="childRect" refType="w"/>
              <dgm:constr type="t" for="ch" forName="childRect"/>
              <dgm:constr type="w" for="ch" forName="parentText" refType="w" fact="0.65"/>
              <dgm:constr type="h" for="ch" forName="parentText" refType="h" refFor="ch" refForName="childRect" fact="0.43"/>
              <dgm:constr type="r" for="ch" forName="parentText" refType="w"/>
              <dgm:constr type="t" for="ch" forName="parentText" refType="h" refFor="ch" refForName="childRect"/>
              <dgm:constr type="w" for="ch" forName="parentRect" refType="w" fact="0.923"/>
              <dgm:constr type="h" for="ch" forName="parentRect" refType="h" refFor="ch" refForName="parentText"/>
              <dgm:constr type="r" for="ch" forName="parentRect" refType="w"/>
              <dgm:constr type="t" for="ch" forName="parentRect" refType="t" refFor="ch" refForName="parentText"/>
              <dgm:constr type="w" for="ch" forName="adorn" refType="w" refFor="ch" refForName="parentRect" fact="0.35"/>
              <dgm:constr type="h" for="ch" forName="adorn" refType="w" refFor="ch" refForName="parentRect" fact="0.35"/>
              <dgm:constr type="b" for="ch" forName="adorn" refType="h"/>
              <dgm:constr type="l" for="ch" forName="adorn"/>
            </dgm:constrLst>
          </dgm:else>
        </dgm:choose>
        <dgm:ruleLst/>
        <dgm:layoutNode name="childRect" styleLbl="bgAcc1">
          <dgm:varLst>
            <dgm:bulletEnabled val="1"/>
          </dgm:varLst>
          <dgm:alg type="tx">
            <dgm:param type="stBulletLvl" val="1"/>
          </dgm:alg>
          <dgm:shape xmlns:r="http://schemas.openxmlformats.org/officeDocument/2006/relationships" type="round2SameRect" r:blip="">
            <dgm:adjLst>
              <dgm:adj idx="1" val="0.08"/>
            </dgm:adjLst>
          </dgm:shape>
          <dgm:presOf axis="des" ptType="node"/>
          <dgm:constrLst>
            <dgm:constr type="secFontSz" refType="primFontSz"/>
            <dgm:constr type="tMarg" refType="primFontSz" fact="0.3"/>
            <dgm:constr type="bMarg" refType="primFontSz" fact="0.1"/>
            <dgm:constr type="lMarg" refType="primFontSz" fact="0.1"/>
            <dgm:constr type="rMarg" refType="primFontSz" fact="0.1"/>
          </dgm:constrLst>
          <dgm:ruleLst>
            <dgm:rule type="primFontSz" val="5" fact="NaN" max="NaN"/>
          </dgm:ruleLst>
        </dgm:layoutNode>
        <dgm:layoutNode name="parentText">
          <dgm:varLst>
            <dgm:chMax val="0"/>
            <dgm:bulletEnabled val="1"/>
          </dgm:varLst>
          <dgm:choose name="Name6">
            <dgm:if name="Name7" func="var" arg="dir" op="equ" val="norm">
              <dgm:alg type="tx">
                <dgm:param type="parTxLTRAlign" val="l"/>
                <dgm:param type="parTxRTLAlign" val="l"/>
              </dgm:alg>
            </dgm:if>
            <dgm:else name="Name8">
              <dgm:alg type="tx">
                <dgm:param type="parTxLTRAlign" val="r"/>
                <dgm:param type="parTxRTLAlign" val="r"/>
              </dgm:alg>
            </dgm:else>
          </dgm:choose>
          <dgm:shape xmlns:r="http://schemas.openxmlformats.org/officeDocument/2006/relationships" type="rect" r:blip="" zOrderOff="1" hideGeom="1">
            <dgm:adjLst/>
          </dgm:shape>
          <dgm:presOf axis="self" ptType="node"/>
          <dgm:constrLst>
            <dgm:constr type="tMarg"/>
            <dgm:constr type="bMarg"/>
            <dgm:constr type="lMarg" refType="primFontSz" fact="0.3"/>
            <dgm:constr type="rMarg" refType="primFontSz" fact="0.1"/>
          </dgm:constrLst>
          <dgm:ruleLst>
            <dgm:rule type="primFontSz" val="5" fact="NaN" max="NaN"/>
          </dgm:ruleLst>
        </dgm:layoutNode>
        <dgm:layoutNode name="parentRect" styleLbl="alignNode1">
          <dgm:alg type="sp"/>
          <dgm:shape xmlns:r="http://schemas.openxmlformats.org/officeDocument/2006/relationships" type="rect" r:blip="">
            <dgm:adjLst/>
          </dgm:shape>
          <dgm:presOf axis="self" ptType="node"/>
          <dgm:constrLst/>
          <dgm:ruleLst/>
        </dgm:layoutNode>
        <dgm:layoutNode name="adorn" styleLbl="fgAccFollowNod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constr type="w" val="1"/>
            <dgm:constr type="h" refType="w"/>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3C94988B-DE72-4D27-8C6A-888F0131F7EC}" type="datetimeFigureOut">
              <a:rPr lang="en-US" smtClean="0"/>
              <a:t>9/12/2023</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9169604-D210-454F-A576-0DA46E26AEE7}" type="slidenum">
              <a:rPr lang="en-US" smtClean="0"/>
              <a:t>‹#›</a:t>
            </a:fld>
            <a:endParaRPr lang="en-US"/>
          </a:p>
        </p:txBody>
      </p:sp>
    </p:spTree>
    <p:extLst>
      <p:ext uri="{BB962C8B-B14F-4D97-AF65-F5344CB8AC3E}">
        <p14:creationId xmlns:p14="http://schemas.microsoft.com/office/powerpoint/2010/main" val="1170241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94988B-DE72-4D27-8C6A-888F0131F7EC}"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D9169604-D210-454F-A576-0DA46E26AEE7}" type="slidenum">
              <a:rPr lang="en-US" smtClean="0"/>
              <a:t>‹#›</a:t>
            </a:fld>
            <a:endParaRPr lang="en-US"/>
          </a:p>
        </p:txBody>
      </p:sp>
    </p:spTree>
    <p:extLst>
      <p:ext uri="{BB962C8B-B14F-4D97-AF65-F5344CB8AC3E}">
        <p14:creationId xmlns:p14="http://schemas.microsoft.com/office/powerpoint/2010/main" val="10369310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3C94988B-DE72-4D27-8C6A-888F0131F7EC}" type="datetimeFigureOut">
              <a:rPr lang="en-US" smtClean="0"/>
              <a:t>9/12/2023</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9169604-D210-454F-A576-0DA46E26AEE7}" type="slidenum">
              <a:rPr lang="en-US" smtClean="0"/>
              <a:t>‹#›</a:t>
            </a:fld>
            <a:endParaRPr lang="en-US"/>
          </a:p>
        </p:txBody>
      </p:sp>
    </p:spTree>
    <p:extLst>
      <p:ext uri="{BB962C8B-B14F-4D97-AF65-F5344CB8AC3E}">
        <p14:creationId xmlns:p14="http://schemas.microsoft.com/office/powerpoint/2010/main" val="2891752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94988B-DE72-4D27-8C6A-888F0131F7EC}" type="datetimeFigureOut">
              <a:rPr lang="en-US" smtClean="0"/>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169604-D210-454F-A576-0DA46E26AEE7}" type="slidenum">
              <a:rPr lang="en-US" smtClean="0"/>
              <a:t>‹#›</a:t>
            </a:fld>
            <a:endParaRPr lang="en-US"/>
          </a:p>
        </p:txBody>
      </p:sp>
    </p:spTree>
    <p:extLst>
      <p:ext uri="{BB962C8B-B14F-4D97-AF65-F5344CB8AC3E}">
        <p14:creationId xmlns:p14="http://schemas.microsoft.com/office/powerpoint/2010/main" val="771821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94988B-DE72-4D27-8C6A-888F0131F7EC}" type="datetimeFigureOut">
              <a:rPr lang="en-US" smtClean="0"/>
              <a:t>9/12/2023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9169604-D210-454F-A576-0DA46E26AEE7}" type="slidenum">
              <a:rPr lang="en-US" smtClean="0"/>
              <a:t>‹#›</a:t>
            </a:fld>
            <a:endParaRPr lang="en-US"/>
          </a:p>
        </p:txBody>
      </p:sp>
    </p:spTree>
    <p:extLst>
      <p:ext uri="{BB962C8B-B14F-4D97-AF65-F5344CB8AC3E}">
        <p14:creationId xmlns:p14="http://schemas.microsoft.com/office/powerpoint/2010/main" val="37952105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C94988B-DE72-4D27-8C6A-888F0131F7EC}" type="datetimeFigureOut">
              <a:rPr lang="en-US" smtClean="0"/>
              <a:t>9/12/2023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9169604-D210-454F-A576-0DA46E26AEE7}" type="slidenum">
              <a:rPr lang="en-US" smtClean="0"/>
              <a:t>‹#›</a:t>
            </a:fld>
            <a:endParaRPr lang="en-US"/>
          </a:p>
        </p:txBody>
      </p:sp>
    </p:spTree>
    <p:extLst>
      <p:ext uri="{BB962C8B-B14F-4D97-AF65-F5344CB8AC3E}">
        <p14:creationId xmlns:p14="http://schemas.microsoft.com/office/powerpoint/2010/main" val="2470403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94988B-DE72-4D27-8C6A-888F0131F7EC}" type="datetimeFigureOut">
              <a:rPr lang="en-US" smtClean="0"/>
              <a:t>9/12/2023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9169604-D210-454F-A576-0DA46E26AEE7}" type="slidenum">
              <a:rPr lang="en-US" smtClean="0"/>
              <a:t>‹#›</a:t>
            </a:fld>
            <a:endParaRPr lang="en-US"/>
          </a:p>
        </p:txBody>
      </p:sp>
    </p:spTree>
    <p:extLst>
      <p:ext uri="{BB962C8B-B14F-4D97-AF65-F5344CB8AC3E}">
        <p14:creationId xmlns:p14="http://schemas.microsoft.com/office/powerpoint/2010/main" val="956934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3C94988B-DE72-4D27-8C6A-888F0131F7EC}" type="datetimeFigureOut">
              <a:rPr lang="en-US" smtClean="0"/>
              <a:t>9/12/2023</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9169604-D210-454F-A576-0DA46E26AEE7}" type="slidenum">
              <a:rPr lang="en-US" smtClean="0"/>
              <a:t>‹#›</a:t>
            </a:fld>
            <a:endParaRPr lang="en-US"/>
          </a:p>
        </p:txBody>
      </p:sp>
    </p:spTree>
    <p:extLst>
      <p:ext uri="{BB962C8B-B14F-4D97-AF65-F5344CB8AC3E}">
        <p14:creationId xmlns:p14="http://schemas.microsoft.com/office/powerpoint/2010/main" val="3598480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C94988B-DE72-4D27-8C6A-888F0131F7EC}" type="datetimeFigureOut">
              <a:rPr lang="en-US" smtClean="0"/>
              <a:t>9/12/2023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9169604-D210-454F-A576-0DA46E26AEE7}" type="slidenum">
              <a:rPr lang="en-US" smtClean="0"/>
              <a:t>‹#›</a:t>
            </a:fld>
            <a:endParaRPr lang="en-US"/>
          </a:p>
        </p:txBody>
      </p:sp>
    </p:spTree>
    <p:extLst>
      <p:ext uri="{BB962C8B-B14F-4D97-AF65-F5344CB8AC3E}">
        <p14:creationId xmlns:p14="http://schemas.microsoft.com/office/powerpoint/2010/main" val="3330719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94988B-DE72-4D27-8C6A-888F0131F7EC}" type="datetimeFigureOut">
              <a:rPr lang="en-US" smtClean="0"/>
              <a:t>9/12/2023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9169604-D210-454F-A576-0DA46E26AEE7}" type="slidenum">
              <a:rPr lang="en-US" smtClean="0"/>
              <a:t>‹#›</a:t>
            </a:fld>
            <a:endParaRPr lang="en-US"/>
          </a:p>
        </p:txBody>
      </p:sp>
    </p:spTree>
    <p:extLst>
      <p:ext uri="{BB962C8B-B14F-4D97-AF65-F5344CB8AC3E}">
        <p14:creationId xmlns:p14="http://schemas.microsoft.com/office/powerpoint/2010/main" val="4168208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3C94988B-DE72-4D27-8C6A-888F0131F7EC}" type="datetimeFigureOut">
              <a:rPr lang="en-US" smtClean="0"/>
              <a:t>9/12/2023</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9169604-D210-454F-A576-0DA46E26AEE7}" type="slidenum">
              <a:rPr lang="en-US" smtClean="0"/>
              <a:t>‹#›</a:t>
            </a:fld>
            <a:endParaRPr lang="en-US"/>
          </a:p>
        </p:txBody>
      </p:sp>
    </p:spTree>
    <p:extLst>
      <p:ext uri="{BB962C8B-B14F-4D97-AF65-F5344CB8AC3E}">
        <p14:creationId xmlns:p14="http://schemas.microsoft.com/office/powerpoint/2010/main" val="531290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3C94988B-DE72-4D27-8C6A-888F0131F7EC}" type="datetimeFigureOut">
              <a:rPr lang="en-US" smtClean="0"/>
              <a:t>9/12/2023</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9169604-D210-454F-A576-0DA46E26AEE7}"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69089198"/>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6.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BD1DE-3F3B-46EF-961E-C1D708BB2C62}"/>
              </a:ext>
            </a:extLst>
          </p:cNvPr>
          <p:cNvSpPr>
            <a:spLocks noGrp="1"/>
          </p:cNvSpPr>
          <p:nvPr>
            <p:ph type="ctrTitle"/>
          </p:nvPr>
        </p:nvSpPr>
        <p:spPr/>
        <p:txBody>
          <a:bodyPr>
            <a:normAutofit fontScale="90000"/>
          </a:bodyPr>
          <a:lstStyle/>
          <a:p>
            <a:r>
              <a:rPr lang="en-US" i="1" dirty="0"/>
              <a:t>THE IMPACT OF COVID 19 ON LEARNING DISABILITY CARE IN THE UK</a:t>
            </a:r>
            <a:br>
              <a:rPr lang="en-US" i="1" dirty="0"/>
            </a:br>
            <a:endParaRPr lang="en-US" dirty="0"/>
          </a:p>
        </p:txBody>
      </p:sp>
      <p:sp>
        <p:nvSpPr>
          <p:cNvPr id="3" name="Subtitle 2">
            <a:extLst>
              <a:ext uri="{FF2B5EF4-FFF2-40B4-BE49-F238E27FC236}">
                <a16:creationId xmlns:a16="http://schemas.microsoft.com/office/drawing/2014/main" id="{F6D0BDC2-0F4A-4F89-8146-46BE48C1248A}"/>
              </a:ext>
            </a:extLst>
          </p:cNvPr>
          <p:cNvSpPr>
            <a:spLocks noGrp="1"/>
          </p:cNvSpPr>
          <p:nvPr>
            <p:ph type="subTitle" idx="1"/>
          </p:nvPr>
        </p:nvSpPr>
        <p:spPr/>
        <p:txBody>
          <a:bodyPr>
            <a:normAutofit fontScale="92500" lnSpcReduction="20000"/>
          </a:bodyPr>
          <a:lstStyle/>
          <a:p>
            <a:r>
              <a:rPr lang="en-US" dirty="0"/>
              <a:t>Name        Momoh KARGBO</a:t>
            </a:r>
          </a:p>
          <a:p>
            <a:r>
              <a:rPr lang="en-US" dirty="0"/>
              <a:t>ID               20076862</a:t>
            </a:r>
          </a:p>
        </p:txBody>
      </p:sp>
    </p:spTree>
    <p:extLst>
      <p:ext uri="{BB962C8B-B14F-4D97-AF65-F5344CB8AC3E}">
        <p14:creationId xmlns:p14="http://schemas.microsoft.com/office/powerpoint/2010/main" val="2146835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8857F-BEEE-4FF7-9AFD-22BB4CE8BF70}"/>
              </a:ext>
            </a:extLst>
          </p:cNvPr>
          <p:cNvSpPr>
            <a:spLocks noGrp="1"/>
          </p:cNvSpPr>
          <p:nvPr>
            <p:ph type="title"/>
          </p:nvPr>
        </p:nvSpPr>
        <p:spPr/>
        <p:txBody>
          <a:bodyPr/>
          <a:lstStyle/>
          <a:p>
            <a:r>
              <a:rPr lang="en-US" dirty="0"/>
              <a:t>Overview</a:t>
            </a:r>
          </a:p>
        </p:txBody>
      </p:sp>
      <p:graphicFrame>
        <p:nvGraphicFramePr>
          <p:cNvPr id="4" name="Content Placeholder 3">
            <a:extLst>
              <a:ext uri="{FF2B5EF4-FFF2-40B4-BE49-F238E27FC236}">
                <a16:creationId xmlns:a16="http://schemas.microsoft.com/office/drawing/2014/main" id="{A1857B6A-B78B-4B74-87D8-C8E7008ECE8B}"/>
              </a:ext>
            </a:extLst>
          </p:cNvPr>
          <p:cNvGraphicFramePr>
            <a:graphicFrameLocks noGrp="1"/>
          </p:cNvGraphicFramePr>
          <p:nvPr>
            <p:ph idx="1"/>
            <p:extLst>
              <p:ext uri="{D42A27DB-BD31-4B8C-83A1-F6EECF244321}">
                <p14:modId xmlns:p14="http://schemas.microsoft.com/office/powerpoint/2010/main" val="2317289481"/>
              </p:ext>
            </p:extLst>
          </p:nvPr>
        </p:nvGraphicFramePr>
        <p:xfrm>
          <a:off x="581193" y="2180496"/>
          <a:ext cx="5771482"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What Is A Learning Disability? Definition, Types, Causes And Diagnosis -  carehome.co.uk advice">
            <a:extLst>
              <a:ext uri="{FF2B5EF4-FFF2-40B4-BE49-F238E27FC236}">
                <a16:creationId xmlns:a16="http://schemas.microsoft.com/office/drawing/2014/main" id="{17313DA1-7198-4FE9-8647-A219547E239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118882" y="2521590"/>
            <a:ext cx="4491925" cy="2996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870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62CB9-150E-45C2-AF06-3D6B4F3E070F}"/>
              </a:ext>
            </a:extLst>
          </p:cNvPr>
          <p:cNvSpPr>
            <a:spLocks noGrp="1"/>
          </p:cNvSpPr>
          <p:nvPr>
            <p:ph type="title"/>
          </p:nvPr>
        </p:nvSpPr>
        <p:spPr/>
        <p:txBody>
          <a:bodyPr/>
          <a:lstStyle/>
          <a:p>
            <a:r>
              <a:rPr lang="en-US" dirty="0"/>
              <a:t>Research aim</a:t>
            </a:r>
          </a:p>
        </p:txBody>
      </p:sp>
      <p:sp>
        <p:nvSpPr>
          <p:cNvPr id="3" name="Content Placeholder 2">
            <a:extLst>
              <a:ext uri="{FF2B5EF4-FFF2-40B4-BE49-F238E27FC236}">
                <a16:creationId xmlns:a16="http://schemas.microsoft.com/office/drawing/2014/main" id="{7E6D8DBC-56DF-4E7A-9DD4-EC707050AB25}"/>
              </a:ext>
            </a:extLst>
          </p:cNvPr>
          <p:cNvSpPr>
            <a:spLocks noGrp="1"/>
          </p:cNvSpPr>
          <p:nvPr>
            <p:ph idx="1"/>
          </p:nvPr>
        </p:nvSpPr>
        <p:spPr>
          <a:xfrm>
            <a:off x="581192" y="2180496"/>
            <a:ext cx="11029615" cy="4494624"/>
          </a:xfrm>
        </p:spPr>
        <p:txBody>
          <a:bodyPr>
            <a:normAutofit/>
          </a:bodyPr>
          <a:lstStyle/>
          <a:p>
            <a:r>
              <a:rPr lang="en-GB" dirty="0"/>
              <a:t>The main purpose of this research is to evaluate how the learning disability care in the UK has been affected due to Covid-19. </a:t>
            </a:r>
            <a:endParaRPr lang="en-US" dirty="0"/>
          </a:p>
          <a:p>
            <a:pPr marL="0" indent="0">
              <a:buNone/>
            </a:pPr>
            <a:r>
              <a:rPr lang="en-US" dirty="0"/>
              <a:t>Research objective: </a:t>
            </a:r>
          </a:p>
          <a:p>
            <a:pPr lvl="0"/>
            <a:r>
              <a:rPr lang="en-US" dirty="0"/>
              <a:t>To evaluate how sudden environmental changes, create a negative impact within the learning disability care.</a:t>
            </a:r>
          </a:p>
          <a:p>
            <a:pPr lvl="0"/>
            <a:r>
              <a:rPr lang="en-US" dirty="0"/>
              <a:t>To analyze the factors of Covid-19 and its affect on the disability care of UK. </a:t>
            </a:r>
          </a:p>
          <a:p>
            <a:r>
              <a:rPr lang="en-US" dirty="0"/>
              <a:t>To measure the Covid-19 impact over learning disability care in the UK. </a:t>
            </a:r>
          </a:p>
          <a:p>
            <a:pPr marL="0" indent="0">
              <a:buNone/>
            </a:pPr>
            <a:r>
              <a:rPr lang="en-US" dirty="0"/>
              <a:t>Research question: </a:t>
            </a:r>
          </a:p>
          <a:p>
            <a:pPr lvl="0"/>
            <a:r>
              <a:rPr lang="en-GB" dirty="0"/>
              <a:t>How the Covid-19 has impact the learning disability care in the UK?</a:t>
            </a:r>
            <a:endParaRPr lang="en-US" dirty="0"/>
          </a:p>
          <a:p>
            <a:pPr lvl="0"/>
            <a:r>
              <a:rPr lang="en-GB" dirty="0"/>
              <a:t>How sudden changes in environment could bring negative impact within the learning disability care?</a:t>
            </a:r>
            <a:endParaRPr lang="en-US" dirty="0"/>
          </a:p>
          <a:p>
            <a:pPr lvl="0"/>
            <a:r>
              <a:rPr lang="en-GB" dirty="0"/>
              <a:t>What are the factors of Covid-19 that have affected the disability care of UK? </a:t>
            </a:r>
            <a:endParaRPr lang="en-US" dirty="0"/>
          </a:p>
          <a:p>
            <a:pPr marL="0" indent="0">
              <a:buNone/>
            </a:pPr>
            <a:endParaRPr lang="en-US" dirty="0"/>
          </a:p>
        </p:txBody>
      </p:sp>
    </p:spTree>
    <p:extLst>
      <p:ext uri="{BB962C8B-B14F-4D97-AF65-F5344CB8AC3E}">
        <p14:creationId xmlns:p14="http://schemas.microsoft.com/office/powerpoint/2010/main" val="1743403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50B78-564D-42EE-8F4D-0150DEAAF978}"/>
              </a:ext>
            </a:extLst>
          </p:cNvPr>
          <p:cNvSpPr>
            <a:spLocks noGrp="1"/>
          </p:cNvSpPr>
          <p:nvPr>
            <p:ph type="title"/>
          </p:nvPr>
        </p:nvSpPr>
        <p:spPr/>
        <p:txBody>
          <a:bodyPr/>
          <a:lstStyle/>
          <a:p>
            <a:r>
              <a:rPr lang="en-US" dirty="0"/>
              <a:t>Research timeline</a:t>
            </a:r>
          </a:p>
        </p:txBody>
      </p:sp>
      <p:pic>
        <p:nvPicPr>
          <p:cNvPr id="8" name="Picture 7">
            <a:extLst>
              <a:ext uri="{FF2B5EF4-FFF2-40B4-BE49-F238E27FC236}">
                <a16:creationId xmlns:a16="http://schemas.microsoft.com/office/drawing/2014/main" id="{164CF834-1439-4B9F-AB89-4453218D2DFA}"/>
              </a:ext>
            </a:extLst>
          </p:cNvPr>
          <p:cNvPicPr>
            <a:picLocks noChangeAspect="1"/>
          </p:cNvPicPr>
          <p:nvPr/>
        </p:nvPicPr>
        <p:blipFill>
          <a:blip r:embed="rId2"/>
          <a:stretch>
            <a:fillRect/>
          </a:stretch>
        </p:blipFill>
        <p:spPr>
          <a:xfrm>
            <a:off x="4114800" y="2009387"/>
            <a:ext cx="3962400" cy="4867275"/>
          </a:xfrm>
          <a:prstGeom prst="rect">
            <a:avLst/>
          </a:prstGeom>
        </p:spPr>
      </p:pic>
    </p:spTree>
    <p:extLst>
      <p:ext uri="{BB962C8B-B14F-4D97-AF65-F5344CB8AC3E}">
        <p14:creationId xmlns:p14="http://schemas.microsoft.com/office/powerpoint/2010/main" val="1566407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01302-AC54-4579-A70C-4DA8FC15CD46}"/>
              </a:ext>
            </a:extLst>
          </p:cNvPr>
          <p:cNvSpPr>
            <a:spLocks noGrp="1"/>
          </p:cNvSpPr>
          <p:nvPr>
            <p:ph type="title"/>
          </p:nvPr>
        </p:nvSpPr>
        <p:spPr/>
        <p:txBody>
          <a:bodyPr/>
          <a:lstStyle/>
          <a:p>
            <a:r>
              <a:rPr lang="en-US" dirty="0"/>
              <a:t>Literature review</a:t>
            </a:r>
          </a:p>
        </p:txBody>
      </p:sp>
      <p:sp>
        <p:nvSpPr>
          <p:cNvPr id="3" name="Content Placeholder 2">
            <a:extLst>
              <a:ext uri="{FF2B5EF4-FFF2-40B4-BE49-F238E27FC236}">
                <a16:creationId xmlns:a16="http://schemas.microsoft.com/office/drawing/2014/main" id="{E92F29A6-E02D-4226-8290-E3C4E681282C}"/>
              </a:ext>
            </a:extLst>
          </p:cNvPr>
          <p:cNvSpPr>
            <a:spLocks noGrp="1"/>
          </p:cNvSpPr>
          <p:nvPr>
            <p:ph idx="1"/>
          </p:nvPr>
        </p:nvSpPr>
        <p:spPr/>
        <p:txBody>
          <a:bodyPr>
            <a:normAutofit lnSpcReduction="10000"/>
          </a:bodyPr>
          <a:lstStyle/>
          <a:p>
            <a:r>
              <a:rPr lang="en-US" sz="2400" dirty="0"/>
              <a:t>Scherer et al. (2022) </a:t>
            </a:r>
            <a:r>
              <a:rPr lang="en-US" sz="2400" dirty="0" err="1"/>
              <a:t>synthesised</a:t>
            </a:r>
            <a:r>
              <a:rPr lang="en-US" sz="2400" dirty="0"/>
              <a:t> data and highlighted , those with learning difficulties are more likely to be clinically vulnerable to COVID-19 because they tend to have high degrees of co-morbidity. </a:t>
            </a:r>
          </a:p>
          <a:p>
            <a:r>
              <a:rPr lang="en-US" sz="2400" dirty="0"/>
              <a:t>Bond et al. (2021) responded to this editorial by expressing concern about and challenging the pervasive usage of the phrase "vulnerable" when discussing persons with learning difficulties and the influenza pandemic.</a:t>
            </a:r>
          </a:p>
          <a:p>
            <a:r>
              <a:rPr lang="en-US" sz="2400" dirty="0"/>
              <a:t>The fact that the during Covid-19, in most of the </a:t>
            </a:r>
            <a:r>
              <a:rPr lang="en-US" sz="2400" dirty="0" err="1"/>
              <a:t>rurals</a:t>
            </a:r>
            <a:r>
              <a:rPr lang="en-US" sz="2400" dirty="0"/>
              <a:t> have a greater death rate than the rest of the state, suggests that a disproportionate number of people from poor socioeconomic backgrounds are concentrated there </a:t>
            </a:r>
          </a:p>
        </p:txBody>
      </p:sp>
    </p:spTree>
    <p:extLst>
      <p:ext uri="{BB962C8B-B14F-4D97-AF65-F5344CB8AC3E}">
        <p14:creationId xmlns:p14="http://schemas.microsoft.com/office/powerpoint/2010/main" val="2699810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01302-AC54-4579-A70C-4DA8FC15CD46}"/>
              </a:ext>
            </a:extLst>
          </p:cNvPr>
          <p:cNvSpPr>
            <a:spLocks noGrp="1"/>
          </p:cNvSpPr>
          <p:nvPr>
            <p:ph type="title"/>
          </p:nvPr>
        </p:nvSpPr>
        <p:spPr/>
        <p:txBody>
          <a:bodyPr/>
          <a:lstStyle/>
          <a:p>
            <a:r>
              <a:rPr lang="en-US" dirty="0"/>
              <a:t>Literature review</a:t>
            </a:r>
          </a:p>
        </p:txBody>
      </p:sp>
      <p:pic>
        <p:nvPicPr>
          <p:cNvPr id="4" name="Content Placeholder 3">
            <a:extLst>
              <a:ext uri="{FF2B5EF4-FFF2-40B4-BE49-F238E27FC236}">
                <a16:creationId xmlns:a16="http://schemas.microsoft.com/office/drawing/2014/main" id="{5A2DA715-E3ED-4F37-A3CE-88F7AFD6A5A8}"/>
              </a:ext>
            </a:extLst>
          </p:cNvPr>
          <p:cNvPicPr>
            <a:picLocks noGrp="1"/>
          </p:cNvPicPr>
          <p:nvPr>
            <p:ph idx="1"/>
          </p:nvPr>
        </p:nvPicPr>
        <p:blipFill rotWithShape="1">
          <a:blip r:embed="rId2"/>
          <a:srcRect t="25088"/>
          <a:stretch/>
        </p:blipFill>
        <p:spPr>
          <a:xfrm>
            <a:off x="1272539" y="1900622"/>
            <a:ext cx="9646920" cy="3027170"/>
          </a:xfrm>
          <a:prstGeom prst="rect">
            <a:avLst/>
          </a:prstGeom>
        </p:spPr>
      </p:pic>
      <p:sp>
        <p:nvSpPr>
          <p:cNvPr id="5" name="Rectangle 4">
            <a:extLst>
              <a:ext uri="{FF2B5EF4-FFF2-40B4-BE49-F238E27FC236}">
                <a16:creationId xmlns:a16="http://schemas.microsoft.com/office/drawing/2014/main" id="{0711BA05-EDE2-4CF1-A628-272D68FFBEF4}"/>
              </a:ext>
            </a:extLst>
          </p:cNvPr>
          <p:cNvSpPr/>
          <p:nvPr/>
        </p:nvSpPr>
        <p:spPr>
          <a:xfrm>
            <a:off x="5041865" y="4558460"/>
            <a:ext cx="2108269" cy="369332"/>
          </a:xfrm>
          <a:prstGeom prst="rect">
            <a:avLst/>
          </a:prstGeom>
        </p:spPr>
        <p:txBody>
          <a:bodyPr wrap="none">
            <a:spAutoFit/>
          </a:bodyPr>
          <a:lstStyle/>
          <a:p>
            <a:r>
              <a:rPr lang="en-US" dirty="0">
                <a:latin typeface="Arial" panose="020B0604020202020204" pitchFamily="34" charset="0"/>
                <a:ea typeface="Malgun Gothic" panose="020B0503020000020004" pitchFamily="34" charset="-127"/>
              </a:rPr>
              <a:t>Conceptual model </a:t>
            </a:r>
            <a:endParaRPr lang="en-US" dirty="0"/>
          </a:p>
        </p:txBody>
      </p:sp>
      <p:graphicFrame>
        <p:nvGraphicFramePr>
          <p:cNvPr id="7" name="Diagram 6">
            <a:extLst>
              <a:ext uri="{FF2B5EF4-FFF2-40B4-BE49-F238E27FC236}">
                <a16:creationId xmlns:a16="http://schemas.microsoft.com/office/drawing/2014/main" id="{B7253E19-6247-4D85-BB83-242A3550B1E7}"/>
              </a:ext>
            </a:extLst>
          </p:cNvPr>
          <p:cNvGraphicFramePr/>
          <p:nvPr>
            <p:extLst>
              <p:ext uri="{D42A27DB-BD31-4B8C-83A1-F6EECF244321}">
                <p14:modId xmlns:p14="http://schemas.microsoft.com/office/powerpoint/2010/main" val="3610739258"/>
              </p:ext>
            </p:extLst>
          </p:nvPr>
        </p:nvGraphicFramePr>
        <p:xfrm>
          <a:off x="3413759" y="5304329"/>
          <a:ext cx="6096000" cy="17030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98818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01302-AC54-4579-A70C-4DA8FC15CD46}"/>
              </a:ext>
            </a:extLst>
          </p:cNvPr>
          <p:cNvSpPr>
            <a:spLocks noGrp="1"/>
          </p:cNvSpPr>
          <p:nvPr>
            <p:ph type="title"/>
          </p:nvPr>
        </p:nvSpPr>
        <p:spPr/>
        <p:txBody>
          <a:bodyPr/>
          <a:lstStyle/>
          <a:p>
            <a:r>
              <a:rPr lang="en-US" dirty="0"/>
              <a:t>Literature review</a:t>
            </a:r>
          </a:p>
        </p:txBody>
      </p:sp>
      <p:sp>
        <p:nvSpPr>
          <p:cNvPr id="3" name="Content Placeholder 2">
            <a:extLst>
              <a:ext uri="{FF2B5EF4-FFF2-40B4-BE49-F238E27FC236}">
                <a16:creationId xmlns:a16="http://schemas.microsoft.com/office/drawing/2014/main" id="{E92F29A6-E02D-4226-8290-E3C4E681282C}"/>
              </a:ext>
            </a:extLst>
          </p:cNvPr>
          <p:cNvSpPr>
            <a:spLocks noGrp="1"/>
          </p:cNvSpPr>
          <p:nvPr>
            <p:ph idx="1"/>
          </p:nvPr>
        </p:nvSpPr>
        <p:spPr/>
        <p:txBody>
          <a:bodyPr>
            <a:normAutofit/>
          </a:bodyPr>
          <a:lstStyle/>
          <a:p>
            <a:r>
              <a:rPr lang="en-US" sz="2400" dirty="0"/>
              <a:t>Baum (2022) viewpoint demonstrates that men with learning impairments had a slightly higher mortality rate than women with intellectual.</a:t>
            </a:r>
          </a:p>
          <a:p>
            <a:r>
              <a:rPr lang="en-US" sz="2400" dirty="0"/>
              <a:t>On the other hand, Whitley, Beauchamp and Brown (2021) figured out that adult family members with intellectual and developmental disabilities (IDD) who would ordinarily need residential care services (with one-to-one assistance or more) were sometimes assigned to live with the family instead (with no additional support).</a:t>
            </a:r>
          </a:p>
        </p:txBody>
      </p:sp>
    </p:spTree>
    <p:extLst>
      <p:ext uri="{BB962C8B-B14F-4D97-AF65-F5344CB8AC3E}">
        <p14:creationId xmlns:p14="http://schemas.microsoft.com/office/powerpoint/2010/main" val="34417183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AF10F-0E86-4304-8F69-5B4FBD00D633}"/>
              </a:ext>
            </a:extLst>
          </p:cNvPr>
          <p:cNvSpPr>
            <a:spLocks noGrp="1"/>
          </p:cNvSpPr>
          <p:nvPr>
            <p:ph type="title"/>
          </p:nvPr>
        </p:nvSpPr>
        <p:spPr/>
        <p:txBody>
          <a:bodyPr/>
          <a:lstStyle/>
          <a:p>
            <a:r>
              <a:rPr lang="en-US" dirty="0"/>
              <a:t>Methods</a:t>
            </a:r>
          </a:p>
        </p:txBody>
      </p:sp>
      <p:graphicFrame>
        <p:nvGraphicFramePr>
          <p:cNvPr id="4" name="Content Placeholder 3">
            <a:extLst>
              <a:ext uri="{FF2B5EF4-FFF2-40B4-BE49-F238E27FC236}">
                <a16:creationId xmlns:a16="http://schemas.microsoft.com/office/drawing/2014/main" id="{2485F0B7-3F1A-4AB9-98DB-635D730C87D5}"/>
              </a:ext>
            </a:extLst>
          </p:cNvPr>
          <p:cNvGraphicFramePr>
            <a:graphicFrameLocks noGrp="1"/>
          </p:cNvGraphicFramePr>
          <p:nvPr>
            <p:ph idx="1"/>
            <p:extLst>
              <p:ext uri="{D42A27DB-BD31-4B8C-83A1-F6EECF244321}">
                <p14:modId xmlns:p14="http://schemas.microsoft.com/office/powerpoint/2010/main" val="2445761902"/>
              </p:ext>
            </p:extLst>
          </p:nvPr>
        </p:nvGraphicFramePr>
        <p:xfrm>
          <a:off x="445669" y="3048001"/>
          <a:ext cx="11097294" cy="26469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5077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4E771-50FA-3802-0246-3274593572C5}"/>
              </a:ext>
            </a:extLst>
          </p:cNvPr>
          <p:cNvSpPr>
            <a:spLocks noGrp="1"/>
          </p:cNvSpPr>
          <p:nvPr>
            <p:ph type="title"/>
          </p:nvPr>
        </p:nvSpPr>
        <p:spPr/>
        <p:txBody>
          <a:bodyPr/>
          <a:lstStyle/>
          <a:p>
            <a:r>
              <a:rPr lang="en-GB" dirty="0"/>
              <a:t>              </a:t>
            </a:r>
            <a:br>
              <a:rPr lang="en-GB" dirty="0"/>
            </a:br>
            <a:r>
              <a:rPr lang="en-GB" dirty="0"/>
              <a:t> METHODS                         (Database)</a:t>
            </a:r>
          </a:p>
        </p:txBody>
      </p:sp>
      <p:sp>
        <p:nvSpPr>
          <p:cNvPr id="3" name="Content Placeholder 2">
            <a:extLst>
              <a:ext uri="{FF2B5EF4-FFF2-40B4-BE49-F238E27FC236}">
                <a16:creationId xmlns:a16="http://schemas.microsoft.com/office/drawing/2014/main" id="{620BCE1C-2F3E-C310-1CB5-30C2054346D5}"/>
              </a:ext>
            </a:extLst>
          </p:cNvPr>
          <p:cNvSpPr>
            <a:spLocks noGrp="1"/>
          </p:cNvSpPr>
          <p:nvPr>
            <p:ph idx="1"/>
          </p:nvPr>
        </p:nvSpPr>
        <p:spPr>
          <a:xfrm>
            <a:off x="581192" y="1902942"/>
            <a:ext cx="11029615" cy="3955858"/>
          </a:xfrm>
        </p:spPr>
        <p:txBody>
          <a:bodyPr>
            <a:normAutofit lnSpcReduction="10000"/>
          </a:bodyPr>
          <a:lstStyle/>
          <a:p>
            <a:r>
              <a:rPr lang="en-GB" dirty="0"/>
              <a:t>•	Learning Disability Practice</a:t>
            </a:r>
          </a:p>
          <a:p>
            <a:r>
              <a:rPr lang="en-GB" dirty="0"/>
              <a:t>•	Irish Journal</a:t>
            </a:r>
          </a:p>
          <a:p>
            <a:r>
              <a:rPr lang="en-GB" dirty="0"/>
              <a:t>•	UK Journal</a:t>
            </a:r>
          </a:p>
          <a:p>
            <a:r>
              <a:rPr lang="en-GB" dirty="0"/>
              <a:t>•	British Journal</a:t>
            </a:r>
          </a:p>
          <a:p>
            <a:r>
              <a:rPr lang="en-GB" dirty="0"/>
              <a:t>•	</a:t>
            </a:r>
            <a:r>
              <a:rPr lang="en-GB" dirty="0" err="1"/>
              <a:t>Tandfonline</a:t>
            </a:r>
            <a:endParaRPr lang="en-GB" dirty="0"/>
          </a:p>
          <a:p>
            <a:r>
              <a:rPr lang="en-GB" dirty="0"/>
              <a:t>•	International Research Journal of Advanced Engineering and Science</a:t>
            </a:r>
          </a:p>
          <a:p>
            <a:r>
              <a:rPr lang="en-GB" dirty="0"/>
              <a:t>•	International Journal of Higher Education</a:t>
            </a:r>
          </a:p>
          <a:p>
            <a:r>
              <a:rPr lang="en-GB" dirty="0"/>
              <a:t>•	Journal of Political Science</a:t>
            </a:r>
          </a:p>
          <a:p>
            <a:r>
              <a:rPr lang="en-GB" dirty="0"/>
              <a:t>•	British Journal of Learning Disabilities</a:t>
            </a:r>
          </a:p>
          <a:p>
            <a:r>
              <a:rPr lang="en-GB" dirty="0"/>
              <a:t>•	NCBI</a:t>
            </a:r>
          </a:p>
          <a:p>
            <a:endParaRPr lang="en-GB" dirty="0"/>
          </a:p>
        </p:txBody>
      </p:sp>
    </p:spTree>
    <p:extLst>
      <p:ext uri="{BB962C8B-B14F-4D97-AF65-F5344CB8AC3E}">
        <p14:creationId xmlns:p14="http://schemas.microsoft.com/office/powerpoint/2010/main" val="2406025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8DA3D-50E6-2984-A965-20A9A51A76E8}"/>
              </a:ext>
            </a:extLst>
          </p:cNvPr>
          <p:cNvSpPr>
            <a:spLocks noGrp="1"/>
          </p:cNvSpPr>
          <p:nvPr>
            <p:ph type="title"/>
          </p:nvPr>
        </p:nvSpPr>
        <p:spPr/>
        <p:txBody>
          <a:bodyPr/>
          <a:lstStyle/>
          <a:p>
            <a:r>
              <a:rPr lang="en-GB" dirty="0"/>
              <a:t>METHODS              (Selection Criteria)</a:t>
            </a:r>
          </a:p>
        </p:txBody>
      </p:sp>
      <p:sp>
        <p:nvSpPr>
          <p:cNvPr id="3" name="Content Placeholder 2">
            <a:extLst>
              <a:ext uri="{FF2B5EF4-FFF2-40B4-BE49-F238E27FC236}">
                <a16:creationId xmlns:a16="http://schemas.microsoft.com/office/drawing/2014/main" id="{13B8E0F5-39FC-1FB8-C448-23A424DF79AD}"/>
              </a:ext>
            </a:extLst>
          </p:cNvPr>
          <p:cNvSpPr>
            <a:spLocks noGrp="1"/>
          </p:cNvSpPr>
          <p:nvPr>
            <p:ph idx="1"/>
          </p:nvPr>
        </p:nvSpPr>
        <p:spPr>
          <a:xfrm>
            <a:off x="482338" y="2122831"/>
            <a:ext cx="11029615" cy="4368585"/>
          </a:xfrm>
        </p:spPr>
        <p:txBody>
          <a:bodyPr/>
          <a:lstStyle/>
          <a:p>
            <a:r>
              <a:rPr lang="en-GB" b="1" dirty="0"/>
              <a:t>Inclusion criteria</a:t>
            </a:r>
            <a:r>
              <a:rPr lang="en-GB" dirty="0"/>
              <a:t>: Important aspects of analysis, inclusion criteria guided the selection of articles most suited to addressing the research question. </a:t>
            </a:r>
          </a:p>
          <a:p>
            <a:r>
              <a:rPr lang="en-GB" dirty="0"/>
              <a:t>•	Data published between the year of 2015-2023</a:t>
            </a:r>
          </a:p>
          <a:p>
            <a:r>
              <a:rPr lang="en-GB" dirty="0"/>
              <a:t>•	Data published in English language</a:t>
            </a:r>
          </a:p>
          <a:p>
            <a:r>
              <a:rPr lang="en-GB" dirty="0"/>
              <a:t>•	Each data are from academic journal and articles</a:t>
            </a:r>
          </a:p>
          <a:p>
            <a:r>
              <a:rPr lang="en-GB" b="1" dirty="0"/>
              <a:t>Exclusion criteria</a:t>
            </a:r>
            <a:r>
              <a:rPr lang="en-GB" dirty="0"/>
              <a:t>: The purpose of defining exclusion criteria is to assist researchers filter out studies that did not meet their research objectives.</a:t>
            </a:r>
          </a:p>
          <a:p>
            <a:r>
              <a:rPr lang="en-GB" dirty="0"/>
              <a:t>•	Data published before the year of 2015</a:t>
            </a:r>
          </a:p>
          <a:p>
            <a:r>
              <a:rPr lang="en-GB" dirty="0"/>
              <a:t>•	Journals articles that does not consist of findings</a:t>
            </a:r>
          </a:p>
          <a:p>
            <a:r>
              <a:rPr lang="en-GB" dirty="0"/>
              <a:t>•	Data that is concerned with excluded UK country based research</a:t>
            </a:r>
          </a:p>
          <a:p>
            <a:endParaRPr lang="en-GB" dirty="0"/>
          </a:p>
          <a:p>
            <a:endParaRPr lang="en-GB" dirty="0"/>
          </a:p>
        </p:txBody>
      </p:sp>
    </p:spTree>
    <p:extLst>
      <p:ext uri="{BB962C8B-B14F-4D97-AF65-F5344CB8AC3E}">
        <p14:creationId xmlns:p14="http://schemas.microsoft.com/office/powerpoint/2010/main" val="20809941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912BE-4C58-4D08-9806-5656914223DB}"/>
              </a:ext>
            </a:extLst>
          </p:cNvPr>
          <p:cNvSpPr>
            <a:spLocks noGrp="1"/>
          </p:cNvSpPr>
          <p:nvPr>
            <p:ph type="title"/>
          </p:nvPr>
        </p:nvSpPr>
        <p:spPr/>
        <p:txBody>
          <a:bodyPr/>
          <a:lstStyle/>
          <a:p>
            <a:r>
              <a:rPr lang="en-US" dirty="0"/>
              <a:t>Methods</a:t>
            </a:r>
          </a:p>
        </p:txBody>
      </p:sp>
      <p:graphicFrame>
        <p:nvGraphicFramePr>
          <p:cNvPr id="4" name="Content Placeholder 3">
            <a:extLst>
              <a:ext uri="{FF2B5EF4-FFF2-40B4-BE49-F238E27FC236}">
                <a16:creationId xmlns:a16="http://schemas.microsoft.com/office/drawing/2014/main" id="{0D9A21E4-1822-4EE2-852A-B8FC1A22A105}"/>
              </a:ext>
            </a:extLst>
          </p:cNvPr>
          <p:cNvGraphicFramePr>
            <a:graphicFrameLocks noGrp="1"/>
          </p:cNvGraphicFramePr>
          <p:nvPr>
            <p:ph idx="1"/>
            <p:extLst>
              <p:ext uri="{D42A27DB-BD31-4B8C-83A1-F6EECF244321}">
                <p14:modId xmlns:p14="http://schemas.microsoft.com/office/powerpoint/2010/main" val="3166657658"/>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82737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80A19-935A-417E-9DC0-6EB410DA96E3}"/>
              </a:ext>
            </a:extLst>
          </p:cNvPr>
          <p:cNvSpPr>
            <a:spLocks noGrp="1"/>
          </p:cNvSpPr>
          <p:nvPr>
            <p:ph type="title"/>
          </p:nvPr>
        </p:nvSpPr>
        <p:spPr/>
        <p:txBody>
          <a:bodyPr/>
          <a:lstStyle/>
          <a:p>
            <a:r>
              <a:rPr lang="en-US" dirty="0"/>
              <a:t>Methods</a:t>
            </a:r>
          </a:p>
        </p:txBody>
      </p:sp>
      <p:graphicFrame>
        <p:nvGraphicFramePr>
          <p:cNvPr id="4" name="Content Placeholder 3">
            <a:extLst>
              <a:ext uri="{FF2B5EF4-FFF2-40B4-BE49-F238E27FC236}">
                <a16:creationId xmlns:a16="http://schemas.microsoft.com/office/drawing/2014/main" id="{EE888677-8C37-4876-8409-3925797C1974}"/>
              </a:ext>
            </a:extLst>
          </p:cNvPr>
          <p:cNvGraphicFramePr>
            <a:graphicFrameLocks noGrp="1"/>
          </p:cNvGraphicFramePr>
          <p:nvPr>
            <p:ph idx="1"/>
            <p:extLst>
              <p:ext uri="{D42A27DB-BD31-4B8C-83A1-F6EECF244321}">
                <p14:modId xmlns:p14="http://schemas.microsoft.com/office/powerpoint/2010/main" val="4169654104"/>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4253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4BF7-ABE4-49FE-9FF0-5C504B8BAB06}"/>
              </a:ext>
            </a:extLst>
          </p:cNvPr>
          <p:cNvSpPr>
            <a:spLocks noGrp="1"/>
          </p:cNvSpPr>
          <p:nvPr>
            <p:ph type="title"/>
          </p:nvPr>
        </p:nvSpPr>
        <p:spPr/>
        <p:txBody>
          <a:bodyPr/>
          <a:lstStyle/>
          <a:p>
            <a:r>
              <a:rPr lang="en-US" dirty="0"/>
              <a:t>Results</a:t>
            </a:r>
          </a:p>
        </p:txBody>
      </p:sp>
      <p:graphicFrame>
        <p:nvGraphicFramePr>
          <p:cNvPr id="4" name="Content Placeholder 3">
            <a:extLst>
              <a:ext uri="{FF2B5EF4-FFF2-40B4-BE49-F238E27FC236}">
                <a16:creationId xmlns:a16="http://schemas.microsoft.com/office/drawing/2014/main" id="{DC21A515-8C7A-43A5-8E70-499908BAF804}"/>
              </a:ext>
            </a:extLst>
          </p:cNvPr>
          <p:cNvGraphicFramePr>
            <a:graphicFrameLocks noGrp="1"/>
          </p:cNvGraphicFramePr>
          <p:nvPr>
            <p:ph idx="1"/>
            <p:extLst>
              <p:ext uri="{D42A27DB-BD31-4B8C-83A1-F6EECF244321}">
                <p14:modId xmlns:p14="http://schemas.microsoft.com/office/powerpoint/2010/main" val="1416426194"/>
              </p:ext>
            </p:extLst>
          </p:nvPr>
        </p:nvGraphicFramePr>
        <p:xfrm>
          <a:off x="-1568450" y="2477541"/>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Living through the pandemic: The impact of COVID-19 on people with learning  disabilities in Wales | University of South Wales">
            <a:extLst>
              <a:ext uri="{FF2B5EF4-FFF2-40B4-BE49-F238E27FC236}">
                <a16:creationId xmlns:a16="http://schemas.microsoft.com/office/drawing/2014/main" id="{FF5A8973-5308-41BB-A5D6-AB4F5CD4D6B3}"/>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t="2622" r="50000" b="7119"/>
          <a:stretch/>
        </p:blipFill>
        <p:spPr bwMode="auto">
          <a:xfrm>
            <a:off x="8655300" y="1982565"/>
            <a:ext cx="2843212" cy="4668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7732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56A88-CD0B-43E8-9D4C-064411E4EA07}"/>
              </a:ext>
            </a:extLst>
          </p:cNvPr>
          <p:cNvSpPr>
            <a:spLocks noGrp="1"/>
          </p:cNvSpPr>
          <p:nvPr>
            <p:ph type="title"/>
          </p:nvPr>
        </p:nvSpPr>
        <p:spPr/>
        <p:txBody>
          <a:bodyPr/>
          <a:lstStyle/>
          <a:p>
            <a:r>
              <a:rPr lang="en-US" dirty="0"/>
              <a:t>Results</a:t>
            </a:r>
          </a:p>
        </p:txBody>
      </p:sp>
      <p:graphicFrame>
        <p:nvGraphicFramePr>
          <p:cNvPr id="4" name="Content Placeholder 3">
            <a:extLst>
              <a:ext uri="{FF2B5EF4-FFF2-40B4-BE49-F238E27FC236}">
                <a16:creationId xmlns:a16="http://schemas.microsoft.com/office/drawing/2014/main" id="{3B6B0422-9335-429E-B576-69BDD7C78794}"/>
              </a:ext>
            </a:extLst>
          </p:cNvPr>
          <p:cNvGraphicFramePr>
            <a:graphicFrameLocks noGrp="1"/>
          </p:cNvGraphicFramePr>
          <p:nvPr>
            <p:ph idx="1"/>
            <p:extLst>
              <p:ext uri="{D42A27DB-BD31-4B8C-83A1-F6EECF244321}">
                <p14:modId xmlns:p14="http://schemas.microsoft.com/office/powerpoint/2010/main" val="1140868059"/>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013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25CF6-5812-41E1-BD34-3A0CCAF88E61}"/>
              </a:ext>
            </a:extLst>
          </p:cNvPr>
          <p:cNvSpPr>
            <a:spLocks noGrp="1"/>
          </p:cNvSpPr>
          <p:nvPr>
            <p:ph type="title"/>
          </p:nvPr>
        </p:nvSpPr>
        <p:spPr/>
        <p:txBody>
          <a:bodyPr/>
          <a:lstStyle/>
          <a:p>
            <a:r>
              <a:rPr lang="en-US" dirty="0"/>
              <a:t>Discussion</a:t>
            </a:r>
          </a:p>
        </p:txBody>
      </p:sp>
      <p:graphicFrame>
        <p:nvGraphicFramePr>
          <p:cNvPr id="4" name="Content Placeholder 3">
            <a:extLst>
              <a:ext uri="{FF2B5EF4-FFF2-40B4-BE49-F238E27FC236}">
                <a16:creationId xmlns:a16="http://schemas.microsoft.com/office/drawing/2014/main" id="{F3577CFA-83CF-450F-89DC-6530421D0321}"/>
              </a:ext>
            </a:extLst>
          </p:cNvPr>
          <p:cNvGraphicFramePr>
            <a:graphicFrameLocks noGrp="1"/>
          </p:cNvGraphicFramePr>
          <p:nvPr>
            <p:ph idx="1"/>
            <p:extLst>
              <p:ext uri="{D42A27DB-BD31-4B8C-83A1-F6EECF244321}">
                <p14:modId xmlns:p14="http://schemas.microsoft.com/office/powerpoint/2010/main" val="3113588605"/>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5477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CBC77-7E0F-4C42-AD58-4BE57E8CE2A2}"/>
              </a:ext>
            </a:extLst>
          </p:cNvPr>
          <p:cNvSpPr>
            <a:spLocks noGrp="1"/>
          </p:cNvSpPr>
          <p:nvPr>
            <p:ph type="title"/>
          </p:nvPr>
        </p:nvSpPr>
        <p:spPr/>
        <p:txBody>
          <a:bodyPr/>
          <a:lstStyle/>
          <a:p>
            <a:r>
              <a:rPr lang="en-US" dirty="0"/>
              <a:t>Discussion</a:t>
            </a:r>
          </a:p>
        </p:txBody>
      </p:sp>
      <p:graphicFrame>
        <p:nvGraphicFramePr>
          <p:cNvPr id="4" name="Content Placeholder 3">
            <a:extLst>
              <a:ext uri="{FF2B5EF4-FFF2-40B4-BE49-F238E27FC236}">
                <a16:creationId xmlns:a16="http://schemas.microsoft.com/office/drawing/2014/main" id="{B2DFBB03-3D7F-4397-AC6D-FDC72AEEAC96}"/>
              </a:ext>
            </a:extLst>
          </p:cNvPr>
          <p:cNvGraphicFramePr>
            <a:graphicFrameLocks noGrp="1"/>
          </p:cNvGraphicFramePr>
          <p:nvPr>
            <p:ph idx="1"/>
            <p:extLst>
              <p:ext uri="{D42A27DB-BD31-4B8C-83A1-F6EECF244321}">
                <p14:modId xmlns:p14="http://schemas.microsoft.com/office/powerpoint/2010/main" val="1719167165"/>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2127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12985-D9FA-40BE-B13B-A30C31088A4A}"/>
              </a:ext>
            </a:extLst>
          </p:cNvPr>
          <p:cNvSpPr>
            <a:spLocks noGrp="1"/>
          </p:cNvSpPr>
          <p:nvPr>
            <p:ph type="title"/>
          </p:nvPr>
        </p:nvSpPr>
        <p:spPr/>
        <p:txBody>
          <a:bodyPr/>
          <a:lstStyle/>
          <a:p>
            <a:r>
              <a:rPr lang="en-US" dirty="0"/>
              <a:t>Conclusion</a:t>
            </a:r>
          </a:p>
        </p:txBody>
      </p:sp>
      <p:graphicFrame>
        <p:nvGraphicFramePr>
          <p:cNvPr id="4" name="Content Placeholder 3">
            <a:extLst>
              <a:ext uri="{FF2B5EF4-FFF2-40B4-BE49-F238E27FC236}">
                <a16:creationId xmlns:a16="http://schemas.microsoft.com/office/drawing/2014/main" id="{C83D0B0E-0422-445B-99D5-B96EE5E5A6E1}"/>
              </a:ext>
            </a:extLst>
          </p:cNvPr>
          <p:cNvGraphicFramePr>
            <a:graphicFrameLocks noGrp="1"/>
          </p:cNvGraphicFramePr>
          <p:nvPr>
            <p:ph idx="1"/>
            <p:extLst>
              <p:ext uri="{D42A27DB-BD31-4B8C-83A1-F6EECF244321}">
                <p14:modId xmlns:p14="http://schemas.microsoft.com/office/powerpoint/2010/main" val="350512212"/>
              </p:ext>
            </p:extLst>
          </p:nvPr>
        </p:nvGraphicFramePr>
        <p:xfrm>
          <a:off x="581192" y="2677801"/>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7279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E9EF2-B4CC-4358-A5DD-1EEA7EF05AC2}"/>
              </a:ext>
            </a:extLst>
          </p:cNvPr>
          <p:cNvSpPr>
            <a:spLocks noGrp="1"/>
          </p:cNvSpPr>
          <p:nvPr>
            <p:ph type="title"/>
          </p:nvPr>
        </p:nvSpPr>
        <p:spPr/>
        <p:txBody>
          <a:bodyPr/>
          <a:lstStyle/>
          <a:p>
            <a:r>
              <a:rPr lang="en-US" dirty="0"/>
              <a:t>Recommendation</a:t>
            </a:r>
          </a:p>
        </p:txBody>
      </p:sp>
      <p:graphicFrame>
        <p:nvGraphicFramePr>
          <p:cNvPr id="4" name="Content Placeholder 3">
            <a:extLst>
              <a:ext uri="{FF2B5EF4-FFF2-40B4-BE49-F238E27FC236}">
                <a16:creationId xmlns:a16="http://schemas.microsoft.com/office/drawing/2014/main" id="{11110DAC-7E1C-44AB-87E6-938809D3BED6}"/>
              </a:ext>
            </a:extLst>
          </p:cNvPr>
          <p:cNvGraphicFramePr>
            <a:graphicFrameLocks noGrp="1"/>
          </p:cNvGraphicFramePr>
          <p:nvPr>
            <p:ph idx="1"/>
            <p:extLst>
              <p:ext uri="{D42A27DB-BD31-4B8C-83A1-F6EECF244321}">
                <p14:modId xmlns:p14="http://schemas.microsoft.com/office/powerpoint/2010/main" val="1333701061"/>
              </p:ext>
            </p:extLst>
          </p:nvPr>
        </p:nvGraphicFramePr>
        <p:xfrm>
          <a:off x="581192" y="2854264"/>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0905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3C592-E941-4996-9518-710A19E51A0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BFB440B7-5293-4044-BEB1-74EE0F4B680E}"/>
              </a:ext>
            </a:extLst>
          </p:cNvPr>
          <p:cNvSpPr>
            <a:spLocks noGrp="1"/>
          </p:cNvSpPr>
          <p:nvPr>
            <p:ph idx="1"/>
          </p:nvPr>
        </p:nvSpPr>
        <p:spPr/>
        <p:txBody>
          <a:bodyPr>
            <a:normAutofit lnSpcReduction="10000"/>
          </a:bodyPr>
          <a:lstStyle/>
          <a:p>
            <a:r>
              <a:rPr lang="en-US" sz="1800" dirty="0">
                <a:effectLst/>
                <a:latin typeface="Arial" panose="020B0604020202020204" pitchFamily="34" charset="0"/>
                <a:ea typeface="Times New Roman" panose="02020603050405020304" pitchFamily="18" charset="0"/>
                <a:cs typeface="Arial" panose="020B0604020202020204" pitchFamily="34" charset="0"/>
              </a:rPr>
              <a:t>Bond, C., Stacey, G., Gordon, E. and Harling, D. (2021) COVID-19: experiences and contributions of learning disability nurses during the first wave of the pandemic. </a:t>
            </a:r>
            <a:r>
              <a:rPr lang="en-US" sz="1800" i="1" dirty="0">
                <a:effectLst/>
                <a:latin typeface="Arial" panose="020B0604020202020204" pitchFamily="34" charset="0"/>
                <a:ea typeface="Times New Roman" panose="02020603050405020304" pitchFamily="18" charset="0"/>
                <a:cs typeface="Arial" panose="020B0604020202020204" pitchFamily="34" charset="0"/>
              </a:rPr>
              <a:t>Learning Disability Practice</a:t>
            </a:r>
            <a:r>
              <a:rPr lang="en-US" sz="1800" dirty="0">
                <a:effectLst/>
                <a:latin typeface="Arial" panose="020B0604020202020204" pitchFamily="34" charset="0"/>
                <a:ea typeface="Times New Roman" panose="02020603050405020304" pitchFamily="18" charset="0"/>
                <a:cs typeface="Arial" panose="020B0604020202020204" pitchFamily="34" charset="0"/>
              </a:rPr>
              <a:t>, 24(4), pp.17–25.</a:t>
            </a:r>
          </a:p>
          <a:p>
            <a:r>
              <a:rPr lang="en-US" sz="1800" dirty="0">
                <a:effectLst/>
                <a:latin typeface="Arial" panose="020B0604020202020204" pitchFamily="34" charset="0"/>
                <a:ea typeface="Times New Roman" panose="02020603050405020304" pitchFamily="18" charset="0"/>
                <a:cs typeface="Arial" panose="020B0604020202020204" pitchFamily="34" charset="0"/>
              </a:rPr>
              <a:t>Baum, R. (2022) Learning disabilities and COVID-19: Where are we now? </a:t>
            </a:r>
            <a:r>
              <a:rPr lang="en-US" sz="1800" i="1" dirty="0">
                <a:effectLst/>
                <a:latin typeface="Arial" panose="020B0604020202020204" pitchFamily="34" charset="0"/>
                <a:ea typeface="Times New Roman" panose="02020603050405020304" pitchFamily="18" charset="0"/>
                <a:cs typeface="Arial" panose="020B0604020202020204" pitchFamily="34" charset="0"/>
              </a:rPr>
              <a:t>www.contemporarypediatrics.com</a:t>
            </a:r>
            <a:r>
              <a:rPr lang="en-US" sz="1800" dirty="0">
                <a:effectLst/>
                <a:latin typeface="Arial" panose="020B0604020202020204" pitchFamily="34" charset="0"/>
                <a:ea typeface="Times New Roman" panose="02020603050405020304" pitchFamily="18" charset="0"/>
                <a:cs typeface="Arial" panose="020B0604020202020204" pitchFamily="34" charset="0"/>
              </a:rPr>
              <a:t>. [online] Available at: https://www.contemporarypediatrics.com/view/learning-disabilities-covid19 [Accessed 24 Mar. 2023].</a:t>
            </a:r>
            <a:endParaRPr lang="en-US" sz="1800" dirty="0">
              <a:effectLst/>
              <a:latin typeface="Arial" panose="020B0604020202020204" pitchFamily="34" charset="0"/>
              <a:ea typeface="Malgun Gothic" panose="020B0503020000020004" pitchFamily="34" charset="-127"/>
              <a:cs typeface="Times New Roman" panose="02020603050405020304" pitchFamily="18" charset="0"/>
            </a:endParaRPr>
          </a:p>
          <a:p>
            <a:r>
              <a:rPr lang="en-US" sz="1800" dirty="0">
                <a:effectLst/>
                <a:latin typeface="Arial" panose="020B0604020202020204" pitchFamily="34" charset="0"/>
                <a:ea typeface="Times New Roman" panose="02020603050405020304" pitchFamily="18" charset="0"/>
                <a:cs typeface="Arial" panose="020B0604020202020204" pitchFamily="34" charset="0"/>
              </a:rPr>
              <a:t>Scherer, N., Wiseman, P., Watson, N., Brunner, R., Cullingworth, J., Hameed, S., PEARSON, C. and Shakespeare, T. (2022) ‘Do they ever think about people like us?’: The experiences of people with learning disabilities in England and Scotland during the COVID-19 pandemic. </a:t>
            </a:r>
            <a:r>
              <a:rPr lang="en-US" sz="1800" i="1" dirty="0">
                <a:effectLst/>
                <a:latin typeface="Arial" panose="020B0604020202020204" pitchFamily="34" charset="0"/>
                <a:ea typeface="Times New Roman" panose="02020603050405020304" pitchFamily="18" charset="0"/>
                <a:cs typeface="Arial" panose="020B0604020202020204" pitchFamily="34" charset="0"/>
              </a:rPr>
              <a:t>Critical Social Policy</a:t>
            </a:r>
            <a:r>
              <a:rPr lang="en-US" sz="1800" dirty="0">
                <a:effectLst/>
                <a:latin typeface="Arial" panose="020B0604020202020204" pitchFamily="34" charset="0"/>
                <a:ea typeface="Times New Roman" panose="02020603050405020304" pitchFamily="18" charset="0"/>
                <a:cs typeface="Arial" panose="020B0604020202020204" pitchFamily="34" charset="0"/>
              </a:rPr>
              <a:t>, p.026101832211091.</a:t>
            </a:r>
          </a:p>
          <a:p>
            <a:r>
              <a:rPr lang="en-US" sz="1800" dirty="0">
                <a:effectLst/>
                <a:latin typeface="Arial" panose="020B0604020202020204" pitchFamily="34" charset="0"/>
                <a:ea typeface="Times New Roman" panose="02020603050405020304" pitchFamily="18" charset="0"/>
                <a:cs typeface="Arial" panose="020B0604020202020204" pitchFamily="34" charset="0"/>
              </a:rPr>
              <a:t>Whitley, J., Beauchamp, M.H. and Brown, C. (2021) The impact of COVID-19 on the learning and achievement of vulnerable </a:t>
            </a:r>
            <a:r>
              <a:rPr lang="en-US" sz="1800" dirty="0" err="1">
                <a:effectLst/>
                <a:latin typeface="Arial" panose="020B0604020202020204" pitchFamily="34" charset="0"/>
                <a:ea typeface="Times New Roman" panose="02020603050405020304" pitchFamily="18" charset="0"/>
                <a:cs typeface="Arial" panose="020B0604020202020204" pitchFamily="34" charset="0"/>
              </a:rPr>
              <a:t>canadian</a:t>
            </a:r>
            <a:r>
              <a:rPr lang="en-US" sz="1800" dirty="0">
                <a:effectLst/>
                <a:latin typeface="Arial" panose="020B0604020202020204" pitchFamily="34" charset="0"/>
                <a:ea typeface="Times New Roman" panose="02020603050405020304" pitchFamily="18" charset="0"/>
                <a:cs typeface="Arial" panose="020B0604020202020204" pitchFamily="34" charset="0"/>
              </a:rPr>
              <a:t> children and youth. </a:t>
            </a:r>
            <a:r>
              <a:rPr lang="en-US" sz="1800" i="1" dirty="0">
                <a:effectLst/>
                <a:latin typeface="Arial" panose="020B0604020202020204" pitchFamily="34" charset="0"/>
                <a:ea typeface="Times New Roman" panose="02020603050405020304" pitchFamily="18" charset="0"/>
                <a:cs typeface="Arial" panose="020B0604020202020204" pitchFamily="34" charset="0"/>
              </a:rPr>
              <a:t>FACETS</a:t>
            </a:r>
            <a:r>
              <a:rPr lang="en-US" sz="1800" dirty="0">
                <a:effectLst/>
                <a:latin typeface="Arial" panose="020B0604020202020204" pitchFamily="34" charset="0"/>
                <a:ea typeface="Times New Roman" panose="02020603050405020304" pitchFamily="18" charset="0"/>
                <a:cs typeface="Arial" panose="020B0604020202020204" pitchFamily="34" charset="0"/>
              </a:rPr>
              <a:t>, 6(1), pp.1693–1713.</a:t>
            </a:r>
            <a:endParaRPr lang="en-US" sz="1800" dirty="0">
              <a:effectLst/>
              <a:latin typeface="Arial" panose="020B0604020202020204" pitchFamily="34" charset="0"/>
              <a:ea typeface="Malgun Gothic" panose="020B0503020000020004" pitchFamily="34" charset="-127"/>
              <a:cs typeface="Times New Roman" panose="02020603050405020304" pitchFamily="18" charset="0"/>
            </a:endParaRPr>
          </a:p>
          <a:p>
            <a:endParaRPr lang="en-US" dirty="0"/>
          </a:p>
        </p:txBody>
      </p:sp>
    </p:spTree>
    <p:extLst>
      <p:ext uri="{BB962C8B-B14F-4D97-AF65-F5344CB8AC3E}">
        <p14:creationId xmlns:p14="http://schemas.microsoft.com/office/powerpoint/2010/main" val="2770013908"/>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65359"/>
      </a:accent1>
      <a:accent2>
        <a:srgbClr val="ED8428"/>
      </a:accent2>
      <a:accent3>
        <a:srgbClr val="E6C46D"/>
      </a:accent3>
      <a:accent4>
        <a:srgbClr val="969FA7"/>
      </a:accent4>
      <a:accent5>
        <a:srgbClr val="A9C37C"/>
      </a:accent5>
      <a:accent6>
        <a:srgbClr val="5A8071"/>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5D8C9649-FBE1-4B5B-8258-8A170F9843AD}"/>
    </a:ext>
  </a:extLst>
</a:theme>
</file>

<file path=docProps/app.xml><?xml version="1.0" encoding="utf-8"?>
<Properties xmlns="http://schemas.openxmlformats.org/officeDocument/2006/extended-properties" xmlns:vt="http://schemas.openxmlformats.org/officeDocument/2006/docPropsVTypes">
  <Template>TM03457464[[fn=Dividend]]</Template>
  <TotalTime>397</TotalTime>
  <Words>1003</Words>
  <Application>Microsoft Office PowerPoint</Application>
  <PresentationFormat>Widescreen</PresentationFormat>
  <Paragraphs>99</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Gill Sans MT</vt:lpstr>
      <vt:lpstr>Wingdings 2</vt:lpstr>
      <vt:lpstr>Dividend</vt:lpstr>
      <vt:lpstr>THE IMPACT OF COVID 19 ON LEARNING DISABILITY CARE IN THE UK </vt:lpstr>
      <vt:lpstr>Overview</vt:lpstr>
      <vt:lpstr>Research aim</vt:lpstr>
      <vt:lpstr>Research timeline</vt:lpstr>
      <vt:lpstr>Literature review</vt:lpstr>
      <vt:lpstr>Literature review</vt:lpstr>
      <vt:lpstr>Literature review</vt:lpstr>
      <vt:lpstr>Methods</vt:lpstr>
      <vt:lpstr>                METHODS                         (Database)</vt:lpstr>
      <vt:lpstr>METHODS              (Selection Criteria)</vt:lpstr>
      <vt:lpstr>Methods</vt:lpstr>
      <vt:lpstr>Methods</vt:lpstr>
      <vt:lpstr>Results</vt:lpstr>
      <vt:lpstr>Results</vt:lpstr>
      <vt:lpstr>Discussion</vt:lpstr>
      <vt:lpstr>Discussion</vt:lpstr>
      <vt:lpstr>Conclusion</vt:lpstr>
      <vt:lpstr>Recommendation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COVID 19 ON LEARNING DISABILITY CARE IN THE UK</dc:title>
  <dc:creator>Student</dc:creator>
  <cp:lastModifiedBy>momoh</cp:lastModifiedBy>
  <cp:revision>4</cp:revision>
  <dcterms:created xsi:type="dcterms:W3CDTF">2023-05-11T06:13:01Z</dcterms:created>
  <dcterms:modified xsi:type="dcterms:W3CDTF">2023-09-12T13:00:24Z</dcterms:modified>
</cp:coreProperties>
</file>