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9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94" r:id="rId19"/>
    <p:sldId id="273" r:id="rId20"/>
    <p:sldId id="274" r:id="rId21"/>
    <p:sldId id="275" r:id="rId22"/>
    <p:sldId id="278" r:id="rId23"/>
    <p:sldId id="279" r:id="rId24"/>
    <p:sldId id="276" r:id="rId25"/>
    <p:sldId id="277" r:id="rId26"/>
    <p:sldId id="280" r:id="rId27"/>
    <p:sldId id="281" r:id="rId28"/>
    <p:sldId id="282" r:id="rId29"/>
    <p:sldId id="283" r:id="rId30"/>
    <p:sldId id="284" r:id="rId31"/>
    <p:sldId id="292" r:id="rId32"/>
    <p:sldId id="285" r:id="rId33"/>
    <p:sldId id="290" r:id="rId34"/>
    <p:sldId id="291" r:id="rId35"/>
  </p:sldIdLst>
  <p:sldSz cx="18288000" cy="10287000"/>
  <p:notesSz cx="6858000" cy="9144000"/>
  <p:embeddedFontLst>
    <p:embeddedFont>
      <p:font typeface="Canva Sans Bold" panose="020B0604020202020204" charset="0"/>
      <p:regular r:id="rId37"/>
    </p:embeddedFont>
    <p:embeddedFont>
      <p:font typeface="Handy Casual" panose="020B0604020202020204" charset="0"/>
      <p:regular r:id="rId38"/>
    </p:embeddedFont>
    <p:embeddedFont>
      <p:font typeface="Krabuler" panose="020B0604020202020204" charset="0"/>
      <p:regular r:id="rId39"/>
    </p:embeddedFont>
    <p:embeddedFont>
      <p:font typeface="Marykate" panose="020B0604020202020204" charset="0"/>
      <p:regular r:id="rId40"/>
    </p:embeddedFont>
    <p:embeddedFont>
      <p:font typeface="Pompiere" panose="020B0604020202020204" charset="0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D397B7-A0AE-43E4-A888-7A379AFF791D}" v="23" dt="2025-01-30T10:18:32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80" d="100"/>
          <a:sy n="80" d="100"/>
        </p:scale>
        <p:origin x="23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font" Target="fonts/font5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5D397B7-A0AE-43E4-A888-7A379AFF791D}"/>
    <pc:docChg chg="undo custSel addSld delSld modSld sldOrd">
      <pc:chgData name="Zita Draper" userId="b063123c-f51f-481b-b99c-f574606c9ace" providerId="ADAL" clId="{65D397B7-A0AE-43E4-A888-7A379AFF791D}" dt="2025-01-30T10:18:32.433" v="6019"/>
      <pc:docMkLst>
        <pc:docMk/>
      </pc:docMkLst>
      <pc:sldChg chg="del">
        <pc:chgData name="Zita Draper" userId="b063123c-f51f-481b-b99c-f574606c9ace" providerId="ADAL" clId="{65D397B7-A0AE-43E4-A888-7A379AFF791D}" dt="2025-01-30T10:06:25.785" v="5817" actId="2696"/>
        <pc:sldMkLst>
          <pc:docMk/>
          <pc:sldMk cId="0" sldId="262"/>
        </pc:sldMkLst>
      </pc:sldChg>
      <pc:sldChg chg="modSp mod">
        <pc:chgData name="Zita Draper" userId="b063123c-f51f-481b-b99c-f574606c9ace" providerId="ADAL" clId="{65D397B7-A0AE-43E4-A888-7A379AFF791D}" dt="2025-01-30T10:06:29.485" v="5818" actId="33524"/>
        <pc:sldMkLst>
          <pc:docMk/>
          <pc:sldMk cId="0" sldId="263"/>
        </pc:sldMkLst>
        <pc:spChg chg="mod">
          <ac:chgData name="Zita Draper" userId="b063123c-f51f-481b-b99c-f574606c9ace" providerId="ADAL" clId="{65D397B7-A0AE-43E4-A888-7A379AFF791D}" dt="2025-01-30T10:06:29.485" v="5818" actId="33524"/>
          <ac:spMkLst>
            <pc:docMk/>
            <pc:sldMk cId="0" sldId="263"/>
            <ac:spMk id="11" creationId="{00000000-0000-0000-0000-000000000000}"/>
          </ac:spMkLst>
        </pc:spChg>
      </pc:sldChg>
      <pc:sldChg chg="modSp mod modNotesTx">
        <pc:chgData name="Zita Draper" userId="b063123c-f51f-481b-b99c-f574606c9ace" providerId="ADAL" clId="{65D397B7-A0AE-43E4-A888-7A379AFF791D}" dt="2025-01-30T10:11:23.356" v="5973" actId="20577"/>
        <pc:sldMkLst>
          <pc:docMk/>
          <pc:sldMk cId="0" sldId="264"/>
        </pc:sldMkLst>
        <pc:spChg chg="mod">
          <ac:chgData name="Zita Draper" userId="b063123c-f51f-481b-b99c-f574606c9ace" providerId="ADAL" clId="{65D397B7-A0AE-43E4-A888-7A379AFF791D}" dt="2025-01-30T10:10:39.341" v="5924" actId="20577"/>
          <ac:spMkLst>
            <pc:docMk/>
            <pc:sldMk cId="0" sldId="264"/>
            <ac:spMk id="13" creationId="{00000000-0000-0000-0000-000000000000}"/>
          </ac:spMkLst>
        </pc:spChg>
      </pc:sldChg>
      <pc:sldChg chg="modSp mod">
        <pc:chgData name="Zita Draper" userId="b063123c-f51f-481b-b99c-f574606c9ace" providerId="ADAL" clId="{65D397B7-A0AE-43E4-A888-7A379AFF791D}" dt="2025-01-30T10:15:42.896" v="6017" actId="20577"/>
        <pc:sldMkLst>
          <pc:docMk/>
          <pc:sldMk cId="0" sldId="265"/>
        </pc:sldMkLst>
        <pc:spChg chg="mod">
          <ac:chgData name="Zita Draper" userId="b063123c-f51f-481b-b99c-f574606c9ace" providerId="ADAL" clId="{65D397B7-A0AE-43E4-A888-7A379AFF791D}" dt="2025-01-30T10:15:42.896" v="6017" actId="20577"/>
          <ac:spMkLst>
            <pc:docMk/>
            <pc:sldMk cId="0" sldId="265"/>
            <ac:spMk id="8" creationId="{00000000-0000-0000-0000-000000000000}"/>
          </ac:spMkLst>
        </pc:spChg>
      </pc:sldChg>
      <pc:sldChg chg="modSp mod">
        <pc:chgData name="Zita Draper" userId="b063123c-f51f-481b-b99c-f574606c9ace" providerId="ADAL" clId="{65D397B7-A0AE-43E4-A888-7A379AFF791D}" dt="2025-01-30T10:15:42.563" v="6016" actId="20577"/>
        <pc:sldMkLst>
          <pc:docMk/>
          <pc:sldMk cId="0" sldId="268"/>
        </pc:sldMkLst>
        <pc:spChg chg="mod">
          <ac:chgData name="Zita Draper" userId="b063123c-f51f-481b-b99c-f574606c9ace" providerId="ADAL" clId="{65D397B7-A0AE-43E4-A888-7A379AFF791D}" dt="2025-01-30T10:15:42.563" v="6016" actId="20577"/>
          <ac:spMkLst>
            <pc:docMk/>
            <pc:sldMk cId="0" sldId="268"/>
            <ac:spMk id="12" creationId="{2D174856-87E4-A06A-3645-74E132DB4275}"/>
          </ac:spMkLst>
        </pc:spChg>
      </pc:sldChg>
      <pc:sldChg chg="modSp mod">
        <pc:chgData name="Zita Draper" userId="b063123c-f51f-481b-b99c-f574606c9ace" providerId="ADAL" clId="{65D397B7-A0AE-43E4-A888-7A379AFF791D}" dt="2025-01-30T10:15:41.830" v="6014" actId="20577"/>
        <pc:sldMkLst>
          <pc:docMk/>
          <pc:sldMk cId="0" sldId="269"/>
        </pc:sldMkLst>
        <pc:spChg chg="mod">
          <ac:chgData name="Zita Draper" userId="b063123c-f51f-481b-b99c-f574606c9ace" providerId="ADAL" clId="{65D397B7-A0AE-43E4-A888-7A379AFF791D}" dt="2025-01-30T10:15:41.830" v="6014" actId="20577"/>
          <ac:spMkLst>
            <pc:docMk/>
            <pc:sldMk cId="0" sldId="269"/>
            <ac:spMk id="12" creationId="{52CBCB1C-0C78-678E-4E57-6578331C2B63}"/>
          </ac:spMkLst>
        </pc:spChg>
      </pc:sldChg>
      <pc:sldChg chg="modSp mod">
        <pc:chgData name="Zita Draper" userId="b063123c-f51f-481b-b99c-f574606c9ace" providerId="ADAL" clId="{65D397B7-A0AE-43E4-A888-7A379AFF791D}" dt="2025-01-30T10:15:41.429" v="6012" actId="20577"/>
        <pc:sldMkLst>
          <pc:docMk/>
          <pc:sldMk cId="0" sldId="270"/>
        </pc:sldMkLst>
        <pc:spChg chg="mod">
          <ac:chgData name="Zita Draper" userId="b063123c-f51f-481b-b99c-f574606c9ace" providerId="ADAL" clId="{65D397B7-A0AE-43E4-A888-7A379AFF791D}" dt="2025-01-30T10:15:41.429" v="6012" actId="20577"/>
          <ac:spMkLst>
            <pc:docMk/>
            <pc:sldMk cId="0" sldId="270"/>
            <ac:spMk id="12" creationId="{FA73204F-8C01-3D7C-BF03-FDEED25A9F57}"/>
          </ac:spMkLst>
        </pc:spChg>
      </pc:sldChg>
      <pc:sldChg chg="modSp mod">
        <pc:chgData name="Zita Draper" userId="b063123c-f51f-481b-b99c-f574606c9ace" providerId="ADAL" clId="{65D397B7-A0AE-43E4-A888-7A379AFF791D}" dt="2025-01-30T10:15:40.891" v="6010" actId="20577"/>
        <pc:sldMkLst>
          <pc:docMk/>
          <pc:sldMk cId="0" sldId="271"/>
        </pc:sldMkLst>
        <pc:spChg chg="mod">
          <ac:chgData name="Zita Draper" userId="b063123c-f51f-481b-b99c-f574606c9ace" providerId="ADAL" clId="{65D397B7-A0AE-43E4-A888-7A379AFF791D}" dt="2025-01-30T10:15:40.891" v="6010" actId="20577"/>
          <ac:spMkLst>
            <pc:docMk/>
            <pc:sldMk cId="0" sldId="271"/>
            <ac:spMk id="12" creationId="{A33D4E86-A4CB-8A62-0281-AC474269E44F}"/>
          </ac:spMkLst>
        </pc:spChg>
      </pc:sldChg>
      <pc:sldChg chg="modSp mod">
        <pc:chgData name="Zita Draper" userId="b063123c-f51f-481b-b99c-f574606c9ace" providerId="ADAL" clId="{65D397B7-A0AE-43E4-A888-7A379AFF791D}" dt="2025-01-30T10:15:40.463" v="6008" actId="20577"/>
        <pc:sldMkLst>
          <pc:docMk/>
          <pc:sldMk cId="0" sldId="272"/>
        </pc:sldMkLst>
        <pc:spChg chg="mod">
          <ac:chgData name="Zita Draper" userId="b063123c-f51f-481b-b99c-f574606c9ace" providerId="ADAL" clId="{65D397B7-A0AE-43E4-A888-7A379AFF791D}" dt="2025-01-30T10:15:40.463" v="6008" actId="20577"/>
          <ac:spMkLst>
            <pc:docMk/>
            <pc:sldMk cId="0" sldId="272"/>
            <ac:spMk id="12" creationId="{22E24171-7425-74AE-7559-783CAC457879}"/>
          </ac:spMkLst>
        </pc:spChg>
      </pc:sldChg>
      <pc:sldChg chg="modSp mod">
        <pc:chgData name="Zita Draper" userId="b063123c-f51f-481b-b99c-f574606c9ace" providerId="ADAL" clId="{65D397B7-A0AE-43E4-A888-7A379AFF791D}" dt="2025-01-23T11:20:26.358" v="1567" actId="115"/>
        <pc:sldMkLst>
          <pc:docMk/>
          <pc:sldMk cId="0" sldId="274"/>
        </pc:sldMkLst>
        <pc:spChg chg="mod">
          <ac:chgData name="Zita Draper" userId="b063123c-f51f-481b-b99c-f574606c9ace" providerId="ADAL" clId="{65D397B7-A0AE-43E4-A888-7A379AFF791D}" dt="2025-01-23T11:20:26.358" v="1567" actId="115"/>
          <ac:spMkLst>
            <pc:docMk/>
            <pc:sldMk cId="0" sldId="274"/>
            <ac:spMk id="12" creationId="{F55B2139-B4B6-8022-7407-0C262A283A6B}"/>
          </ac:spMkLst>
        </pc:spChg>
      </pc:sldChg>
      <pc:sldChg chg="modSp mod">
        <pc:chgData name="Zita Draper" userId="b063123c-f51f-481b-b99c-f574606c9ace" providerId="ADAL" clId="{65D397B7-A0AE-43E4-A888-7A379AFF791D}" dt="2025-01-23T11:20:21.577" v="1566" actId="115"/>
        <pc:sldMkLst>
          <pc:docMk/>
          <pc:sldMk cId="0" sldId="275"/>
        </pc:sldMkLst>
        <pc:spChg chg="mod">
          <ac:chgData name="Zita Draper" userId="b063123c-f51f-481b-b99c-f574606c9ace" providerId="ADAL" clId="{65D397B7-A0AE-43E4-A888-7A379AFF791D}" dt="2025-01-23T11:20:21.577" v="1566" actId="115"/>
          <ac:spMkLst>
            <pc:docMk/>
            <pc:sldMk cId="0" sldId="275"/>
            <ac:spMk id="12" creationId="{411F69F9-694A-2219-40D0-7D6E42B815D7}"/>
          </ac:spMkLst>
        </pc:spChg>
      </pc:sldChg>
      <pc:sldChg chg="addSp delSp modSp mod ord setBg">
        <pc:chgData name="Zita Draper" userId="b063123c-f51f-481b-b99c-f574606c9ace" providerId="ADAL" clId="{65D397B7-A0AE-43E4-A888-7A379AFF791D}" dt="2025-01-23T10:48:20.491" v="73"/>
        <pc:sldMkLst>
          <pc:docMk/>
          <pc:sldMk cId="0" sldId="276"/>
        </pc:sldMkLst>
        <pc:spChg chg="add">
          <ac:chgData name="Zita Draper" userId="b063123c-f51f-481b-b99c-f574606c9ace" providerId="ADAL" clId="{65D397B7-A0AE-43E4-A888-7A379AFF791D}" dt="2025-01-23T10:47:12.499" v="21" actId="26606"/>
          <ac:spMkLst>
            <pc:docMk/>
            <pc:sldMk cId="0" sldId="276"/>
            <ac:spMk id="22" creationId="{42A4FC2C-047E-45A5-965D-8E1E3BF09BC6}"/>
          </ac:spMkLst>
        </pc:spChg>
        <pc:picChg chg="add mod">
          <ac:chgData name="Zita Draper" userId="b063123c-f51f-481b-b99c-f574606c9ace" providerId="ADAL" clId="{65D397B7-A0AE-43E4-A888-7A379AFF791D}" dt="2025-01-23T10:47:12.499" v="21" actId="26606"/>
          <ac:picMkLst>
            <pc:docMk/>
            <pc:sldMk cId="0" sldId="276"/>
            <ac:picMk id="17" creationId="{0A60B9EE-02C9-1CD3-CCCC-BC330A6E55B3}"/>
          </ac:picMkLst>
        </pc:picChg>
      </pc:sldChg>
      <pc:sldChg chg="addSp modSp mod modNotesTx">
        <pc:chgData name="Zita Draper" userId="b063123c-f51f-481b-b99c-f574606c9ace" providerId="ADAL" clId="{65D397B7-A0AE-43E4-A888-7A379AFF791D}" dt="2025-01-23T12:07:20.692" v="3797" actId="20577"/>
        <pc:sldMkLst>
          <pc:docMk/>
          <pc:sldMk cId="0" sldId="277"/>
        </pc:sldMkLst>
        <pc:spChg chg="mod">
          <ac:chgData name="Zita Draper" userId="b063123c-f51f-481b-b99c-f574606c9ace" providerId="ADAL" clId="{65D397B7-A0AE-43E4-A888-7A379AFF791D}" dt="2025-01-23T12:06:51.123" v="3739" actId="20577"/>
          <ac:spMkLst>
            <pc:docMk/>
            <pc:sldMk cId="0" sldId="277"/>
            <ac:spMk id="8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24:56.346" v="1568" actId="115"/>
          <ac:spMkLst>
            <pc:docMk/>
            <pc:sldMk cId="0" sldId="277"/>
            <ac:spMk id="12" creationId="{7D18E1DE-0F5B-3F6B-D958-A8B42C92CF14}"/>
          </ac:spMkLst>
        </pc:spChg>
        <pc:picChg chg="add mod">
          <ac:chgData name="Zita Draper" userId="b063123c-f51f-481b-b99c-f574606c9ace" providerId="ADAL" clId="{65D397B7-A0AE-43E4-A888-7A379AFF791D}" dt="2025-01-23T11:39:55.394" v="2728" actId="1076"/>
          <ac:picMkLst>
            <pc:docMk/>
            <pc:sldMk cId="0" sldId="277"/>
            <ac:picMk id="14" creationId="{548ABD43-1EF4-B226-FBC0-6FB9EFAA0685}"/>
          </ac:picMkLst>
        </pc:picChg>
      </pc:sldChg>
      <pc:sldChg chg="addSp modSp mod ord">
        <pc:chgData name="Zita Draper" userId="b063123c-f51f-481b-b99c-f574606c9ace" providerId="ADAL" clId="{65D397B7-A0AE-43E4-A888-7A379AFF791D}" dt="2025-01-23T11:20:17.742" v="1565" actId="115"/>
        <pc:sldMkLst>
          <pc:docMk/>
          <pc:sldMk cId="0" sldId="278"/>
        </pc:sldMkLst>
        <pc:spChg chg="mod">
          <ac:chgData name="Zita Draper" userId="b063123c-f51f-481b-b99c-f574606c9ace" providerId="ADAL" clId="{65D397B7-A0AE-43E4-A888-7A379AFF791D}" dt="2025-01-23T11:12:24.329" v="873" actId="12"/>
          <ac:spMkLst>
            <pc:docMk/>
            <pc:sldMk cId="0" sldId="278"/>
            <ac:spMk id="8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08:42.190" v="312" actId="1076"/>
          <ac:spMkLst>
            <pc:docMk/>
            <pc:sldMk cId="0" sldId="278"/>
            <ac:spMk id="11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20:17.742" v="1565" actId="115"/>
          <ac:spMkLst>
            <pc:docMk/>
            <pc:sldMk cId="0" sldId="278"/>
            <ac:spMk id="12" creationId="{D5410E2D-4C38-983B-0E1E-09E732055295}"/>
          </ac:spMkLst>
        </pc:spChg>
        <pc:picChg chg="add mod">
          <ac:chgData name="Zita Draper" userId="b063123c-f51f-481b-b99c-f574606c9ace" providerId="ADAL" clId="{65D397B7-A0AE-43E4-A888-7A379AFF791D}" dt="2025-01-23T11:20:00.082" v="1564"/>
          <ac:picMkLst>
            <pc:docMk/>
            <pc:sldMk cId="0" sldId="278"/>
            <ac:picMk id="13" creationId="{60142022-8C31-2638-2B4D-7D5049B8DD47}"/>
          </ac:picMkLst>
        </pc:picChg>
      </pc:sldChg>
      <pc:sldChg chg="addSp modSp mod ord modNotesTx">
        <pc:chgData name="Zita Draper" userId="b063123c-f51f-481b-b99c-f574606c9ace" providerId="ADAL" clId="{65D397B7-A0AE-43E4-A888-7A379AFF791D}" dt="2025-01-23T11:19:51.096" v="1563" actId="14100"/>
        <pc:sldMkLst>
          <pc:docMk/>
          <pc:sldMk cId="0" sldId="279"/>
        </pc:sldMkLst>
        <pc:spChg chg="mod">
          <ac:chgData name="Zita Draper" userId="b063123c-f51f-481b-b99c-f574606c9ace" providerId="ADAL" clId="{65D397B7-A0AE-43E4-A888-7A379AFF791D}" dt="2025-01-23T11:15:43.313" v="1363" actId="20577"/>
          <ac:spMkLst>
            <pc:docMk/>
            <pc:sldMk cId="0" sldId="279"/>
            <ac:spMk id="8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12:31.933" v="874" actId="115"/>
          <ac:spMkLst>
            <pc:docMk/>
            <pc:sldMk cId="0" sldId="279"/>
            <ac:spMk id="12" creationId="{87B1807F-95A7-3B7B-8556-68E9BDFF0D04}"/>
          </ac:spMkLst>
        </pc:spChg>
        <pc:picChg chg="add mod">
          <ac:chgData name="Zita Draper" userId="b063123c-f51f-481b-b99c-f574606c9ace" providerId="ADAL" clId="{65D397B7-A0AE-43E4-A888-7A379AFF791D}" dt="2025-01-23T11:19:51.096" v="1563" actId="14100"/>
          <ac:picMkLst>
            <pc:docMk/>
            <pc:sldMk cId="0" sldId="279"/>
            <ac:picMk id="14" creationId="{14ACA4E9-F4BD-D593-4E4F-B3131F4A35FD}"/>
          </ac:picMkLst>
        </pc:picChg>
      </pc:sldChg>
      <pc:sldChg chg="addSp delSp modSp mod">
        <pc:chgData name="Zita Draper" userId="b063123c-f51f-481b-b99c-f574606c9ace" providerId="ADAL" clId="{65D397B7-A0AE-43E4-A888-7A379AFF791D}" dt="2025-01-23T13:16:54.034" v="5693" actId="12"/>
        <pc:sldMkLst>
          <pc:docMk/>
          <pc:sldMk cId="0" sldId="280"/>
        </pc:sldMkLst>
        <pc:spChg chg="mod">
          <ac:chgData name="Zita Draper" userId="b063123c-f51f-481b-b99c-f574606c9ace" providerId="ADAL" clId="{65D397B7-A0AE-43E4-A888-7A379AFF791D}" dt="2025-01-23T13:16:54.034" v="5693" actId="12"/>
          <ac:spMkLst>
            <pc:docMk/>
            <pc:sldMk cId="0" sldId="280"/>
            <ac:spMk id="8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32:24.806" v="1586" actId="1076"/>
          <ac:spMkLst>
            <pc:docMk/>
            <pc:sldMk cId="0" sldId="280"/>
            <ac:spMk id="15" creationId="{F752ED02-FCD8-0A3F-0592-02A9B1564AD1}"/>
          </ac:spMkLst>
        </pc:spChg>
        <pc:picChg chg="add mod">
          <ac:chgData name="Zita Draper" userId="b063123c-f51f-481b-b99c-f574606c9ace" providerId="ADAL" clId="{65D397B7-A0AE-43E4-A888-7A379AFF791D}" dt="2025-01-23T11:39:58.540" v="2729"/>
          <ac:picMkLst>
            <pc:docMk/>
            <pc:sldMk cId="0" sldId="280"/>
            <ac:picMk id="16" creationId="{67A1EB32-4633-DB72-8EF7-6B6BCF815A28}"/>
          </ac:picMkLst>
        </pc:picChg>
      </pc:sldChg>
      <pc:sldChg chg="addSp modSp mod">
        <pc:chgData name="Zita Draper" userId="b063123c-f51f-481b-b99c-f574606c9ace" providerId="ADAL" clId="{65D397B7-A0AE-43E4-A888-7A379AFF791D}" dt="2025-01-23T13:17:58.556" v="5816" actId="12"/>
        <pc:sldMkLst>
          <pc:docMk/>
          <pc:sldMk cId="0" sldId="281"/>
        </pc:sldMkLst>
        <pc:spChg chg="mod">
          <ac:chgData name="Zita Draper" userId="b063123c-f51f-481b-b99c-f574606c9ace" providerId="ADAL" clId="{65D397B7-A0AE-43E4-A888-7A379AFF791D}" dt="2025-01-23T13:17:58.556" v="5816" actId="12"/>
          <ac:spMkLst>
            <pc:docMk/>
            <pc:sldMk cId="0" sldId="281"/>
            <ac:spMk id="8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32:30.564" v="1587"/>
          <ac:spMkLst>
            <pc:docMk/>
            <pc:sldMk cId="0" sldId="281"/>
            <ac:spMk id="12" creationId="{C0365369-2BAE-822B-56D6-CC7490C33080}"/>
          </ac:spMkLst>
        </pc:spChg>
        <pc:picChg chg="add mod">
          <ac:chgData name="Zita Draper" userId="b063123c-f51f-481b-b99c-f574606c9ace" providerId="ADAL" clId="{65D397B7-A0AE-43E4-A888-7A379AFF791D}" dt="2025-01-23T11:40:00.540" v="2730"/>
          <ac:picMkLst>
            <pc:docMk/>
            <pc:sldMk cId="0" sldId="281"/>
            <ac:picMk id="13" creationId="{25CB29DE-82C4-65D8-FED7-0B819AB3D765}"/>
          </ac:picMkLst>
        </pc:picChg>
      </pc:sldChg>
      <pc:sldChg chg="addSp modSp mod">
        <pc:chgData name="Zita Draper" userId="b063123c-f51f-481b-b99c-f574606c9ace" providerId="ADAL" clId="{65D397B7-A0AE-43E4-A888-7A379AFF791D}" dt="2025-01-23T12:04:34.767" v="3379" actId="20577"/>
        <pc:sldMkLst>
          <pc:docMk/>
          <pc:sldMk cId="0" sldId="282"/>
        </pc:sldMkLst>
        <pc:spChg chg="mod">
          <ac:chgData name="Zita Draper" userId="b063123c-f51f-481b-b99c-f574606c9ace" providerId="ADAL" clId="{65D397B7-A0AE-43E4-A888-7A379AFF791D}" dt="2025-01-23T12:04:34.767" v="3379" actId="20577"/>
          <ac:spMkLst>
            <pc:docMk/>
            <pc:sldMk cId="0" sldId="282"/>
            <ac:spMk id="8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32:32.676" v="1588"/>
          <ac:spMkLst>
            <pc:docMk/>
            <pc:sldMk cId="0" sldId="282"/>
            <ac:spMk id="12" creationId="{9CA5B7DC-4C9B-DDF8-049A-3FBEA8EE117E}"/>
          </ac:spMkLst>
        </pc:spChg>
        <pc:picChg chg="add mod">
          <ac:chgData name="Zita Draper" userId="b063123c-f51f-481b-b99c-f574606c9ace" providerId="ADAL" clId="{65D397B7-A0AE-43E4-A888-7A379AFF791D}" dt="2025-01-23T11:40:06.143" v="2731"/>
          <ac:picMkLst>
            <pc:docMk/>
            <pc:sldMk cId="0" sldId="282"/>
            <ac:picMk id="13" creationId="{542C3CC7-974F-66A0-4AA9-8738EE6531D5}"/>
          </ac:picMkLst>
        </pc:picChg>
      </pc:sldChg>
      <pc:sldChg chg="addSp modSp mod">
        <pc:chgData name="Zita Draper" userId="b063123c-f51f-481b-b99c-f574606c9ace" providerId="ADAL" clId="{65D397B7-A0AE-43E4-A888-7A379AFF791D}" dt="2025-01-23T13:00:45.744" v="4347" actId="115"/>
        <pc:sldMkLst>
          <pc:docMk/>
          <pc:sldMk cId="0" sldId="283"/>
        </pc:sldMkLst>
        <pc:spChg chg="mod">
          <ac:chgData name="Zita Draper" userId="b063123c-f51f-481b-b99c-f574606c9ace" providerId="ADAL" clId="{65D397B7-A0AE-43E4-A888-7A379AFF791D}" dt="2025-01-23T13:00:45.744" v="4347" actId="115"/>
          <ac:spMkLst>
            <pc:docMk/>
            <pc:sldMk cId="0" sldId="283"/>
            <ac:spMk id="8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32:34.589" v="1589"/>
          <ac:spMkLst>
            <pc:docMk/>
            <pc:sldMk cId="0" sldId="283"/>
            <ac:spMk id="12" creationId="{B2FE2BC1-A5EA-DE18-9230-1729454E2D5C}"/>
          </ac:spMkLst>
        </pc:spChg>
        <pc:picChg chg="add mod">
          <ac:chgData name="Zita Draper" userId="b063123c-f51f-481b-b99c-f574606c9ace" providerId="ADAL" clId="{65D397B7-A0AE-43E4-A888-7A379AFF791D}" dt="2025-01-23T11:40:17.021" v="2733" actId="1076"/>
          <ac:picMkLst>
            <pc:docMk/>
            <pc:sldMk cId="0" sldId="283"/>
            <ac:picMk id="13" creationId="{ACF0C71A-A11B-824E-6FBD-1F3EB7511F25}"/>
          </ac:picMkLst>
        </pc:picChg>
      </pc:sldChg>
      <pc:sldChg chg="addSp modSp mod">
        <pc:chgData name="Zita Draper" userId="b063123c-f51f-481b-b99c-f574606c9ace" providerId="ADAL" clId="{65D397B7-A0AE-43E4-A888-7A379AFF791D}" dt="2025-01-23T13:03:34.810" v="4725" actId="20577"/>
        <pc:sldMkLst>
          <pc:docMk/>
          <pc:sldMk cId="0" sldId="284"/>
        </pc:sldMkLst>
        <pc:spChg chg="mod">
          <ac:chgData name="Zita Draper" userId="b063123c-f51f-481b-b99c-f574606c9ace" providerId="ADAL" clId="{65D397B7-A0AE-43E4-A888-7A379AFF791D}" dt="2025-01-23T13:03:34.810" v="4725" actId="20577"/>
          <ac:spMkLst>
            <pc:docMk/>
            <pc:sldMk cId="0" sldId="284"/>
            <ac:spMk id="8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3:02:02.591" v="4477" actId="1076"/>
          <ac:spMkLst>
            <pc:docMk/>
            <pc:sldMk cId="0" sldId="284"/>
            <ac:spMk id="11" creationId="{00000000-0000-0000-0000-000000000000}"/>
          </ac:spMkLst>
        </pc:spChg>
        <pc:spChg chg="add mod">
          <ac:chgData name="Zita Draper" userId="b063123c-f51f-481b-b99c-f574606c9ace" providerId="ADAL" clId="{65D397B7-A0AE-43E4-A888-7A379AFF791D}" dt="2025-01-23T11:32:36.854" v="1590"/>
          <ac:spMkLst>
            <pc:docMk/>
            <pc:sldMk cId="0" sldId="284"/>
            <ac:spMk id="12" creationId="{4170D38B-889A-9DE3-9488-CDE773C53726}"/>
          </ac:spMkLst>
        </pc:spChg>
        <pc:picChg chg="add mod">
          <ac:chgData name="Zita Draper" userId="b063123c-f51f-481b-b99c-f574606c9ace" providerId="ADAL" clId="{65D397B7-A0AE-43E4-A888-7A379AFF791D}" dt="2025-01-23T11:40:22.646" v="2735" actId="1076"/>
          <ac:picMkLst>
            <pc:docMk/>
            <pc:sldMk cId="0" sldId="284"/>
            <ac:picMk id="13" creationId="{107387F8-7F07-F2A8-1FDD-2D3543972CA1}"/>
          </ac:picMkLst>
        </pc:picChg>
      </pc:sldChg>
      <pc:sldChg chg="delSp modSp mod">
        <pc:chgData name="Zita Draper" userId="b063123c-f51f-481b-b99c-f574606c9ace" providerId="ADAL" clId="{65D397B7-A0AE-43E4-A888-7A379AFF791D}" dt="2025-01-23T11:36:22.615" v="2314" actId="115"/>
        <pc:sldMkLst>
          <pc:docMk/>
          <pc:sldMk cId="0" sldId="285"/>
        </pc:sldMkLst>
        <pc:spChg chg="mod">
          <ac:chgData name="Zita Draper" userId="b063123c-f51f-481b-b99c-f574606c9ace" providerId="ADAL" clId="{65D397B7-A0AE-43E4-A888-7A379AFF791D}" dt="2025-01-23T11:36:22.615" v="2314" actId="115"/>
          <ac:spMkLst>
            <pc:docMk/>
            <pc:sldMk cId="0" sldId="285"/>
            <ac:spMk id="8" creationId="{00000000-0000-0000-0000-000000000000}"/>
          </ac:spMkLst>
        </pc:spChg>
        <pc:grpChg chg="mod">
          <ac:chgData name="Zita Draper" userId="b063123c-f51f-481b-b99c-f574606c9ace" providerId="ADAL" clId="{65D397B7-A0AE-43E4-A888-7A379AFF791D}" dt="2025-01-23T11:32:58.476" v="1597" actId="14100"/>
          <ac:grpSpMkLst>
            <pc:docMk/>
            <pc:sldMk cId="0" sldId="285"/>
            <ac:grpSpMk id="7" creationId="{00000000-0000-0000-0000-000000000000}"/>
          </ac:grpSpMkLst>
        </pc:grpChg>
      </pc:sldChg>
      <pc:sldChg chg="del">
        <pc:chgData name="Zita Draper" userId="b063123c-f51f-481b-b99c-f574606c9ace" providerId="ADAL" clId="{65D397B7-A0AE-43E4-A888-7A379AFF791D}" dt="2025-01-23T11:32:46.538" v="1592" actId="2696"/>
        <pc:sldMkLst>
          <pc:docMk/>
          <pc:sldMk cId="0" sldId="286"/>
        </pc:sldMkLst>
      </pc:sldChg>
      <pc:sldChg chg="del">
        <pc:chgData name="Zita Draper" userId="b063123c-f51f-481b-b99c-f574606c9ace" providerId="ADAL" clId="{65D397B7-A0AE-43E4-A888-7A379AFF791D}" dt="2025-01-23T11:32:46.950" v="1593" actId="2696"/>
        <pc:sldMkLst>
          <pc:docMk/>
          <pc:sldMk cId="0" sldId="287"/>
        </pc:sldMkLst>
      </pc:sldChg>
      <pc:sldChg chg="del">
        <pc:chgData name="Zita Draper" userId="b063123c-f51f-481b-b99c-f574606c9ace" providerId="ADAL" clId="{65D397B7-A0AE-43E4-A888-7A379AFF791D}" dt="2025-01-23T11:32:49.236" v="1594" actId="2696"/>
        <pc:sldMkLst>
          <pc:docMk/>
          <pc:sldMk cId="0" sldId="288"/>
        </pc:sldMkLst>
      </pc:sldChg>
      <pc:sldChg chg="del">
        <pc:chgData name="Zita Draper" userId="b063123c-f51f-481b-b99c-f574606c9ace" providerId="ADAL" clId="{65D397B7-A0AE-43E4-A888-7A379AFF791D}" dt="2025-01-23T11:32:49.976" v="1595" actId="2696"/>
        <pc:sldMkLst>
          <pc:docMk/>
          <pc:sldMk cId="0" sldId="289"/>
        </pc:sldMkLst>
      </pc:sldChg>
      <pc:sldChg chg="modSp mod">
        <pc:chgData name="Zita Draper" userId="b063123c-f51f-481b-b99c-f574606c9ace" providerId="ADAL" clId="{65D397B7-A0AE-43E4-A888-7A379AFF791D}" dt="2025-01-23T11:38:33.687" v="2724" actId="122"/>
        <pc:sldMkLst>
          <pc:docMk/>
          <pc:sldMk cId="0" sldId="290"/>
        </pc:sldMkLst>
        <pc:spChg chg="mod">
          <ac:chgData name="Zita Draper" userId="b063123c-f51f-481b-b99c-f574606c9ace" providerId="ADAL" clId="{65D397B7-A0AE-43E4-A888-7A379AFF791D}" dt="2025-01-23T11:36:40.375" v="2346" actId="20577"/>
          <ac:spMkLst>
            <pc:docMk/>
            <pc:sldMk cId="0" sldId="290"/>
            <ac:spMk id="2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38:21.108" v="2721" actId="20577"/>
          <ac:spMkLst>
            <pc:docMk/>
            <pc:sldMk cId="0" sldId="290"/>
            <ac:spMk id="3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36:34.520" v="2332" actId="20577"/>
          <ac:spMkLst>
            <pc:docMk/>
            <pc:sldMk cId="0" sldId="290"/>
            <ac:spMk id="5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37:07.975" v="2578" actId="33524"/>
          <ac:spMkLst>
            <pc:docMk/>
            <pc:sldMk cId="0" sldId="290"/>
            <ac:spMk id="6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37:16.175" v="2581" actId="20577"/>
          <ac:spMkLst>
            <pc:docMk/>
            <pc:sldMk cId="0" sldId="290"/>
            <ac:spMk id="7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38:33.687" v="2724" actId="122"/>
          <ac:spMkLst>
            <pc:docMk/>
            <pc:sldMk cId="0" sldId="290"/>
            <ac:spMk id="8" creationId="{00000000-0000-0000-0000-000000000000}"/>
          </ac:spMkLst>
        </pc:spChg>
        <pc:spChg chg="mod">
          <ac:chgData name="Zita Draper" userId="b063123c-f51f-481b-b99c-f574606c9ace" providerId="ADAL" clId="{65D397B7-A0AE-43E4-A888-7A379AFF791D}" dt="2025-01-23T11:37:56.187" v="2633" actId="20577"/>
          <ac:spMkLst>
            <pc:docMk/>
            <pc:sldMk cId="0" sldId="290"/>
            <ac:spMk id="9" creationId="{00000000-0000-0000-0000-000000000000}"/>
          </ac:spMkLst>
        </pc:spChg>
      </pc:sldChg>
      <pc:sldChg chg="addSp modSp new mod">
        <pc:chgData name="Zita Draper" userId="b063123c-f51f-481b-b99c-f574606c9ace" providerId="ADAL" clId="{65D397B7-A0AE-43E4-A888-7A379AFF791D}" dt="2025-01-23T13:05:36.846" v="4984"/>
        <pc:sldMkLst>
          <pc:docMk/>
          <pc:sldMk cId="3885610173" sldId="292"/>
        </pc:sldMkLst>
        <pc:spChg chg="mod">
          <ac:chgData name="Zita Draper" userId="b063123c-f51f-481b-b99c-f574606c9ace" providerId="ADAL" clId="{65D397B7-A0AE-43E4-A888-7A379AFF791D}" dt="2025-01-23T13:05:20.213" v="4981" actId="20577"/>
          <ac:spMkLst>
            <pc:docMk/>
            <pc:sldMk cId="3885610173" sldId="292"/>
            <ac:spMk id="3" creationId="{67779388-7354-4005-D457-853AF090047C}"/>
          </ac:spMkLst>
        </pc:spChg>
        <pc:spChg chg="mod">
          <ac:chgData name="Zita Draper" userId="b063123c-f51f-481b-b99c-f574606c9ace" providerId="ADAL" clId="{65D397B7-A0AE-43E4-A888-7A379AFF791D}" dt="2025-01-23T13:04:04.966" v="4727"/>
          <ac:spMkLst>
            <pc:docMk/>
            <pc:sldMk cId="3885610173" sldId="292"/>
            <ac:spMk id="4" creationId="{BFDCB3BE-3009-6D9F-0349-E4E3E9F9FA32}"/>
          </ac:spMkLst>
        </pc:spChg>
        <pc:spChg chg="add mod">
          <ac:chgData name="Zita Draper" userId="b063123c-f51f-481b-b99c-f574606c9ace" providerId="ADAL" clId="{65D397B7-A0AE-43E4-A888-7A379AFF791D}" dt="2025-01-23T13:05:30.996" v="4983" actId="1076"/>
          <ac:spMkLst>
            <pc:docMk/>
            <pc:sldMk cId="3885610173" sldId="292"/>
            <ac:spMk id="5" creationId="{70E4D32A-AE20-B177-0007-EA16A44F58F2}"/>
          </ac:spMkLst>
        </pc:spChg>
        <pc:spChg chg="add mod">
          <ac:chgData name="Zita Draper" userId="b063123c-f51f-481b-b99c-f574606c9ace" providerId="ADAL" clId="{65D397B7-A0AE-43E4-A888-7A379AFF791D}" dt="2025-01-23T13:05:36.846" v="4984"/>
          <ac:spMkLst>
            <pc:docMk/>
            <pc:sldMk cId="3885610173" sldId="292"/>
            <ac:spMk id="6" creationId="{5F98CC66-2892-144E-4A98-CAB5243D9D3E}"/>
          </ac:spMkLst>
        </pc:spChg>
        <pc:grpChg chg="add mod">
          <ac:chgData name="Zita Draper" userId="b063123c-f51f-481b-b99c-f574606c9ace" providerId="ADAL" clId="{65D397B7-A0AE-43E4-A888-7A379AFF791D}" dt="2025-01-23T13:04:04.966" v="4727"/>
          <ac:grpSpMkLst>
            <pc:docMk/>
            <pc:sldMk cId="3885610173" sldId="292"/>
            <ac:grpSpMk id="2" creationId="{4027ACDC-B7DF-56A5-E74D-0D95D59287F0}"/>
          </ac:grpSpMkLst>
        </pc:grpChg>
      </pc:sldChg>
      <pc:sldChg chg="addSp delSp modSp add mod">
        <pc:chgData name="Zita Draper" userId="b063123c-f51f-481b-b99c-f574606c9ace" providerId="ADAL" clId="{65D397B7-A0AE-43E4-A888-7A379AFF791D}" dt="2025-01-30T10:09:18.741" v="5906" actId="1076"/>
        <pc:sldMkLst>
          <pc:docMk/>
          <pc:sldMk cId="103675558" sldId="293"/>
        </pc:sldMkLst>
        <pc:spChg chg="mod">
          <ac:chgData name="Zita Draper" userId="b063123c-f51f-481b-b99c-f574606c9ace" providerId="ADAL" clId="{65D397B7-A0AE-43E4-A888-7A379AFF791D}" dt="2025-01-30T10:09:03.712" v="5904" actId="1076"/>
          <ac:spMkLst>
            <pc:docMk/>
            <pc:sldMk cId="103675558" sldId="293"/>
            <ac:spMk id="2" creationId="{51C7EDD4-9735-DA32-D594-B0CCE01548C9}"/>
          </ac:spMkLst>
        </pc:spChg>
        <pc:spChg chg="mod">
          <ac:chgData name="Zita Draper" userId="b063123c-f51f-481b-b99c-f574606c9ace" providerId="ADAL" clId="{65D397B7-A0AE-43E4-A888-7A379AFF791D}" dt="2025-01-30T10:09:18.741" v="5906" actId="1076"/>
          <ac:spMkLst>
            <pc:docMk/>
            <pc:sldMk cId="103675558" sldId="293"/>
            <ac:spMk id="3" creationId="{BCAA871C-E8D6-F1AB-E747-E21B65C6D5DA}"/>
          </ac:spMkLst>
        </pc:spChg>
        <pc:spChg chg="del">
          <ac:chgData name="Zita Draper" userId="b063123c-f51f-481b-b99c-f574606c9ace" providerId="ADAL" clId="{65D397B7-A0AE-43E4-A888-7A379AFF791D}" dt="2025-01-30T10:08:09.604" v="5824" actId="478"/>
          <ac:spMkLst>
            <pc:docMk/>
            <pc:sldMk cId="103675558" sldId="293"/>
            <ac:spMk id="4" creationId="{BE8E9FAC-9CAC-612E-38CD-0C571736D71A}"/>
          </ac:spMkLst>
        </pc:spChg>
        <pc:spChg chg="del">
          <ac:chgData name="Zita Draper" userId="b063123c-f51f-481b-b99c-f574606c9ace" providerId="ADAL" clId="{65D397B7-A0AE-43E4-A888-7A379AFF791D}" dt="2025-01-30T10:08:04.136" v="5822" actId="478"/>
          <ac:spMkLst>
            <pc:docMk/>
            <pc:sldMk cId="103675558" sldId="293"/>
            <ac:spMk id="5" creationId="{4B252215-7DFA-2976-B095-E2BB4DE9EAA3}"/>
          </ac:spMkLst>
        </pc:spChg>
        <pc:spChg chg="mod">
          <ac:chgData name="Zita Draper" userId="b063123c-f51f-481b-b99c-f574606c9ace" providerId="ADAL" clId="{65D397B7-A0AE-43E4-A888-7A379AFF791D}" dt="2025-01-30T10:09:15.664" v="5905" actId="1076"/>
          <ac:spMkLst>
            <pc:docMk/>
            <pc:sldMk cId="103675558" sldId="293"/>
            <ac:spMk id="6" creationId="{44EDAF37-66F4-A0E7-D9B8-236D1ABB6FB9}"/>
          </ac:spMkLst>
        </pc:spChg>
        <pc:spChg chg="del">
          <ac:chgData name="Zita Draper" userId="b063123c-f51f-481b-b99c-f574606c9ace" providerId="ADAL" clId="{65D397B7-A0AE-43E4-A888-7A379AFF791D}" dt="2025-01-30T10:08:00.854" v="5820" actId="478"/>
          <ac:spMkLst>
            <pc:docMk/>
            <pc:sldMk cId="103675558" sldId="293"/>
            <ac:spMk id="7" creationId="{C32F1077-1D55-A666-F010-1536CF7D2A45}"/>
          </ac:spMkLst>
        </pc:spChg>
        <pc:spChg chg="del">
          <ac:chgData name="Zita Draper" userId="b063123c-f51f-481b-b99c-f574606c9ace" providerId="ADAL" clId="{65D397B7-A0AE-43E4-A888-7A379AFF791D}" dt="2025-01-30T10:08:02.620" v="5821" actId="478"/>
          <ac:spMkLst>
            <pc:docMk/>
            <pc:sldMk cId="103675558" sldId="293"/>
            <ac:spMk id="11" creationId="{8A421047-4F94-6A02-2785-4682EE69125A}"/>
          </ac:spMkLst>
        </pc:spChg>
        <pc:spChg chg="del">
          <ac:chgData name="Zita Draper" userId="b063123c-f51f-481b-b99c-f574606c9ace" providerId="ADAL" clId="{65D397B7-A0AE-43E4-A888-7A379AFF791D}" dt="2025-01-30T10:08:05.753" v="5823" actId="478"/>
          <ac:spMkLst>
            <pc:docMk/>
            <pc:sldMk cId="103675558" sldId="293"/>
            <ac:spMk id="12" creationId="{4A8C2A6F-41A7-ABF1-D285-404CA048B4EA}"/>
          </ac:spMkLst>
        </pc:spChg>
        <pc:spChg chg="del">
          <ac:chgData name="Zita Draper" userId="b063123c-f51f-481b-b99c-f574606c9ace" providerId="ADAL" clId="{65D397B7-A0AE-43E4-A888-7A379AFF791D}" dt="2025-01-30T10:08:11.572" v="5825" actId="478"/>
          <ac:spMkLst>
            <pc:docMk/>
            <pc:sldMk cId="103675558" sldId="293"/>
            <ac:spMk id="13" creationId="{53E04B0F-F5CC-4CB9-2D64-677DFF6C5799}"/>
          </ac:spMkLst>
        </pc:spChg>
        <pc:spChg chg="add mod">
          <ac:chgData name="Zita Draper" userId="b063123c-f51f-481b-b99c-f574606c9ace" providerId="ADAL" clId="{65D397B7-A0AE-43E4-A888-7A379AFF791D}" dt="2025-01-30T10:08:57.623" v="5903" actId="115"/>
          <ac:spMkLst>
            <pc:docMk/>
            <pc:sldMk cId="103675558" sldId="293"/>
            <ac:spMk id="14" creationId="{E529DB8A-2A08-A01B-5B62-4F0C6E1CE57E}"/>
          </ac:spMkLst>
        </pc:spChg>
      </pc:sldChg>
      <pc:sldChg chg="delSp add setBg delDesignElem">
        <pc:chgData name="Zita Draper" userId="b063123c-f51f-481b-b99c-f574606c9ace" providerId="ADAL" clId="{65D397B7-A0AE-43E4-A888-7A379AFF791D}" dt="2025-01-30T10:18:32.433" v="6019"/>
        <pc:sldMkLst>
          <pc:docMk/>
          <pc:sldMk cId="2293201210" sldId="294"/>
        </pc:sldMkLst>
        <pc:spChg chg="del">
          <ac:chgData name="Zita Draper" userId="b063123c-f51f-481b-b99c-f574606c9ace" providerId="ADAL" clId="{65D397B7-A0AE-43E4-A888-7A379AFF791D}" dt="2025-01-30T10:18:32.433" v="6019"/>
          <ac:spMkLst>
            <pc:docMk/>
            <pc:sldMk cId="2293201210" sldId="294"/>
            <ac:spMk id="22" creationId="{843CC538-AAE0-9F82-FC23-ADC44268196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D4B515-7596-4E62-A88F-4AEDF6B711B9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E63D8-B652-4B79-8CEF-58E1A5DDC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43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Governed by the Partnership Act 1890.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E63D8-B652-4B79-8CEF-58E1A5DDC26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37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Partnership Act 1980 – brings into law what case law use to say in the 19</a:t>
            </a:r>
            <a:r>
              <a:rPr lang="en-GB" baseline="30000" dirty="0"/>
              <a:t>th</a:t>
            </a:r>
            <a:r>
              <a:rPr lang="en-GB" dirty="0"/>
              <a:t> century. Can be seen as outdated, Legal expert should advise a agreement is created.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E63D8-B652-4B79-8CEF-58E1A5DDC26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137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partner will be liable for the partnership’s debts, to the full extent of their private assets.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E63D8-B652-4B79-8CEF-58E1A5DDC26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91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single deal may not be a business.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E63D8-B652-4B79-8CEF-58E1A5DDC2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097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Legislations 1 and 2 include information regarding the relationship between partners. </a:t>
            </a:r>
          </a:p>
          <a:p>
            <a:endParaRPr lang="en-GB" dirty="0"/>
          </a:p>
          <a:p>
            <a:r>
              <a:rPr lang="en-GB" dirty="0"/>
              <a:t>Companies Act 2006 – Preparing/auditing accounts and business names.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E63D8-B652-4B79-8CEF-58E1A5DDC26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97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Small business – these will likely be the same person.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E63D8-B652-4B79-8CEF-58E1A5DDC26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27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10" Type="http://schemas.openxmlformats.org/officeDocument/2006/relationships/image" Target="../media/image25.png"/><Relationship Id="rId4" Type="http://schemas.openxmlformats.org/officeDocument/2006/relationships/image" Target="../media/image21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7.svg"/><Relationship Id="rId7" Type="http://schemas.openxmlformats.org/officeDocument/2006/relationships/image" Target="../media/image29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Relationship Id="rId9" Type="http://schemas.openxmlformats.org/officeDocument/2006/relationships/image" Target="../media/image31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4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5.svg"/><Relationship Id="rId7" Type="http://schemas.openxmlformats.org/officeDocument/2006/relationships/image" Target="../media/image18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Relationship Id="rId9" Type="http://schemas.openxmlformats.org/officeDocument/2006/relationships/image" Target="../media/image47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5.svg"/><Relationship Id="rId7" Type="http://schemas.openxmlformats.org/officeDocument/2006/relationships/image" Target="../media/image18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Relationship Id="rId9" Type="http://schemas.openxmlformats.org/officeDocument/2006/relationships/image" Target="../media/image4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0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1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40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49.svg"/><Relationship Id="rId4" Type="http://schemas.openxmlformats.org/officeDocument/2006/relationships/image" Target="../media/image41.svg"/><Relationship Id="rId9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40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49.svg"/><Relationship Id="rId4" Type="http://schemas.openxmlformats.org/officeDocument/2006/relationships/image" Target="../media/image41.svg"/><Relationship Id="rId9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49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49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40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49.svg"/><Relationship Id="rId4" Type="http://schemas.openxmlformats.org/officeDocument/2006/relationships/image" Target="../media/image41.svg"/><Relationship Id="rId9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49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49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49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fr/caf%C3%A9-coupe-pause-caf%C3%A9-de-vacances-393836/" TargetMode="External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40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41.svg"/><Relationship Id="rId9" Type="http://schemas.openxmlformats.org/officeDocument/2006/relationships/image" Target="../media/image5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fr/caf%C3%A9-coupe-pause-caf%C3%A9-de-vacances-393836/" TargetMode="External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40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41.svg"/><Relationship Id="rId9" Type="http://schemas.openxmlformats.org/officeDocument/2006/relationships/image" Target="../media/image53.jp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1.svg"/><Relationship Id="rId7" Type="http://schemas.openxmlformats.org/officeDocument/2006/relationships/image" Target="../media/image8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27.svg"/><Relationship Id="rId3" Type="http://schemas.openxmlformats.org/officeDocument/2006/relationships/image" Target="../media/image55.svg"/><Relationship Id="rId7" Type="http://schemas.openxmlformats.org/officeDocument/2006/relationships/image" Target="../media/image4.svg"/><Relationship Id="rId12" Type="http://schemas.openxmlformats.org/officeDocument/2006/relationships/image" Target="../media/image26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8.svg"/><Relationship Id="rId5" Type="http://schemas.openxmlformats.org/officeDocument/2006/relationships/image" Target="../media/image57.svg"/><Relationship Id="rId10" Type="http://schemas.openxmlformats.org/officeDocument/2006/relationships/image" Target="../media/image7.png"/><Relationship Id="rId4" Type="http://schemas.openxmlformats.org/officeDocument/2006/relationships/image" Target="../media/image56.png"/><Relationship Id="rId9" Type="http://schemas.openxmlformats.org/officeDocument/2006/relationships/image" Target="../media/image14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8.svg"/><Relationship Id="rId5" Type="http://schemas.openxmlformats.org/officeDocument/2006/relationships/image" Target="../media/image4.svg"/><Relationship Id="rId10" Type="http://schemas.openxmlformats.org/officeDocument/2006/relationships/image" Target="../media/image7.png"/><Relationship Id="rId4" Type="http://schemas.openxmlformats.org/officeDocument/2006/relationships/image" Target="../media/image58.png"/><Relationship Id="rId9" Type="http://schemas.openxmlformats.org/officeDocument/2006/relationships/image" Target="../media/image1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9223231" y="8895219"/>
            <a:ext cx="11552272" cy="1596314"/>
          </a:xfrm>
          <a:custGeom>
            <a:avLst/>
            <a:gdLst/>
            <a:ahLst/>
            <a:cxnLst/>
            <a:rect l="l" t="t" r="r" b="b"/>
            <a:pathLst>
              <a:path w="11552272" h="1596314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2649686" y="-149539"/>
            <a:ext cx="11546413" cy="1595504"/>
          </a:xfrm>
          <a:custGeom>
            <a:avLst/>
            <a:gdLst/>
            <a:ahLst/>
            <a:cxnLst/>
            <a:rect l="l" t="t" r="r" b="b"/>
            <a:pathLst>
              <a:path w="11546413" h="1595504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860641">
            <a:off x="2665669" y="1714596"/>
            <a:ext cx="1737858" cy="1583030"/>
          </a:xfrm>
          <a:custGeom>
            <a:avLst/>
            <a:gdLst/>
            <a:ahLst/>
            <a:cxnLst/>
            <a:rect l="l" t="t" r="r" b="b"/>
            <a:pathLst>
              <a:path w="1737858" h="1583030">
                <a:moveTo>
                  <a:pt x="0" y="0"/>
                </a:moveTo>
                <a:lnTo>
                  <a:pt x="1737858" y="0"/>
                </a:lnTo>
                <a:lnTo>
                  <a:pt x="1737858" y="1583031"/>
                </a:lnTo>
                <a:lnTo>
                  <a:pt x="0" y="15830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8700" y="4508551"/>
            <a:ext cx="3713137" cy="4248440"/>
          </a:xfrm>
          <a:custGeom>
            <a:avLst/>
            <a:gdLst/>
            <a:ahLst/>
            <a:cxnLst/>
            <a:rect l="l" t="t" r="r" b="b"/>
            <a:pathLst>
              <a:path w="3713137" h="4248440">
                <a:moveTo>
                  <a:pt x="0" y="0"/>
                </a:moveTo>
                <a:lnTo>
                  <a:pt x="3713137" y="0"/>
                </a:lnTo>
                <a:lnTo>
                  <a:pt x="3713137" y="4248440"/>
                </a:lnTo>
                <a:lnTo>
                  <a:pt x="0" y="424844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741837" y="2875999"/>
            <a:ext cx="11029225" cy="5232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48"/>
              </a:lnSpc>
            </a:pPr>
            <a:r>
              <a:rPr lang="en-US" sz="13685" spc="150" dirty="0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TYPES OF BUSINESS FORMAT</a:t>
            </a:r>
          </a:p>
        </p:txBody>
      </p:sp>
      <p:sp>
        <p:nvSpPr>
          <p:cNvPr id="7" name="Freeform 7"/>
          <p:cNvSpPr/>
          <p:nvPr/>
        </p:nvSpPr>
        <p:spPr>
          <a:xfrm rot="-1399026">
            <a:off x="15644742" y="2839405"/>
            <a:ext cx="1719464" cy="2465181"/>
          </a:xfrm>
          <a:custGeom>
            <a:avLst/>
            <a:gdLst/>
            <a:ahLst/>
            <a:cxnLst/>
            <a:rect l="l" t="t" r="r" b="b"/>
            <a:pathLst>
              <a:path w="1719464" h="2465181">
                <a:moveTo>
                  <a:pt x="0" y="0"/>
                </a:moveTo>
                <a:lnTo>
                  <a:pt x="1719464" y="0"/>
                </a:lnTo>
                <a:lnTo>
                  <a:pt x="1719464" y="2465180"/>
                </a:lnTo>
                <a:lnTo>
                  <a:pt x="0" y="24651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1891383" y="1019175"/>
            <a:ext cx="5225042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60"/>
              </a:lnSpc>
              <a:spcBef>
                <a:spcPct val="0"/>
              </a:spcBef>
            </a:pPr>
            <a:r>
              <a:rPr lang="en-US" sz="33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6288608" y="849567"/>
            <a:ext cx="6927975" cy="8739418"/>
          </a:xfrm>
          <a:custGeom>
            <a:avLst/>
            <a:gdLst/>
            <a:ahLst/>
            <a:cxnLst/>
            <a:rect l="l" t="t" r="r" b="b"/>
            <a:pathLst>
              <a:path w="6927975" h="8739418">
                <a:moveTo>
                  <a:pt x="0" y="0"/>
                </a:moveTo>
                <a:lnTo>
                  <a:pt x="6927974" y="0"/>
                </a:lnTo>
                <a:lnTo>
                  <a:pt x="6927974" y="8739418"/>
                </a:lnTo>
                <a:lnTo>
                  <a:pt x="0" y="87394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120756" y="1028700"/>
            <a:ext cx="4584113" cy="3975676"/>
          </a:xfrm>
          <a:custGeom>
            <a:avLst/>
            <a:gdLst/>
            <a:ahLst/>
            <a:cxnLst/>
            <a:rect l="l" t="t" r="r" b="b"/>
            <a:pathLst>
              <a:path w="4584113" h="3975676">
                <a:moveTo>
                  <a:pt x="0" y="0"/>
                </a:moveTo>
                <a:lnTo>
                  <a:pt x="4584113" y="0"/>
                </a:lnTo>
                <a:lnTo>
                  <a:pt x="4584113" y="3975676"/>
                </a:lnTo>
                <a:lnTo>
                  <a:pt x="0" y="3975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810814">
            <a:off x="2770828" y="2657404"/>
            <a:ext cx="3535128" cy="1085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34"/>
              </a:lnSpc>
            </a:pPr>
            <a:r>
              <a:rPr lang="en-US" sz="8216" spc="18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Agenda</a:t>
            </a:r>
          </a:p>
        </p:txBody>
      </p:sp>
      <p:sp>
        <p:nvSpPr>
          <p:cNvPr id="5" name="Freeform 5"/>
          <p:cNvSpPr/>
          <p:nvPr/>
        </p:nvSpPr>
        <p:spPr>
          <a:xfrm rot="787682" flipV="1">
            <a:off x="1397312" y="5080667"/>
            <a:ext cx="3435988" cy="3641221"/>
          </a:xfrm>
          <a:custGeom>
            <a:avLst/>
            <a:gdLst/>
            <a:ahLst/>
            <a:cxnLst/>
            <a:rect l="l" t="t" r="r" b="b"/>
            <a:pathLst>
              <a:path w="3435988" h="3641221">
                <a:moveTo>
                  <a:pt x="0" y="3641220"/>
                </a:moveTo>
                <a:lnTo>
                  <a:pt x="3435988" y="3641220"/>
                </a:lnTo>
                <a:lnTo>
                  <a:pt x="3435988" y="0"/>
                </a:lnTo>
                <a:lnTo>
                  <a:pt x="0" y="0"/>
                </a:lnTo>
                <a:lnTo>
                  <a:pt x="0" y="364122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568932">
            <a:off x="15282144" y="5728523"/>
            <a:ext cx="1443297" cy="2069242"/>
          </a:xfrm>
          <a:custGeom>
            <a:avLst/>
            <a:gdLst/>
            <a:ahLst/>
            <a:cxnLst/>
            <a:rect l="l" t="t" r="r" b="b"/>
            <a:pathLst>
              <a:path w="1443297" h="2069242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190582">
            <a:off x="14034320" y="781506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752595" y="-301411"/>
            <a:ext cx="12710840" cy="1756407"/>
          </a:xfrm>
          <a:custGeom>
            <a:avLst/>
            <a:gdLst/>
            <a:ahLst/>
            <a:cxnLst/>
            <a:rect l="l" t="t" r="r" b="b"/>
            <a:pathLst>
              <a:path w="12710840" h="1756407">
                <a:moveTo>
                  <a:pt x="0" y="0"/>
                </a:moveTo>
                <a:lnTo>
                  <a:pt x="12710840" y="0"/>
                </a:lnTo>
                <a:lnTo>
                  <a:pt x="12710840" y="1756407"/>
                </a:lnTo>
                <a:lnTo>
                  <a:pt x="0" y="17564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0800000">
            <a:off x="-5599813" y="8633321"/>
            <a:ext cx="13959219" cy="1928910"/>
          </a:xfrm>
          <a:custGeom>
            <a:avLst/>
            <a:gdLst/>
            <a:ahLst/>
            <a:cxnLst/>
            <a:rect l="l" t="t" r="r" b="b"/>
            <a:pathLst>
              <a:path w="13959219" h="1928910">
                <a:moveTo>
                  <a:pt x="0" y="0"/>
                </a:moveTo>
                <a:lnTo>
                  <a:pt x="13959219" y="0"/>
                </a:lnTo>
                <a:lnTo>
                  <a:pt x="13959219" y="1928910"/>
                </a:lnTo>
                <a:lnTo>
                  <a:pt x="0" y="192891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6704869" y="2403554"/>
            <a:ext cx="6190049" cy="5647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6"/>
              </a:lnSpc>
            </a:pPr>
            <a:r>
              <a:rPr lang="en-US" sz="3691" spc="155">
                <a:solidFill>
                  <a:srgbClr val="FFFEF7"/>
                </a:solidFill>
                <a:latin typeface="Marykate"/>
                <a:ea typeface="Marykate"/>
                <a:cs typeface="Marykate"/>
                <a:sym typeface="Marykate"/>
              </a:rPr>
              <a:t>1.AIMS ANND OBJECTIVES </a:t>
            </a:r>
          </a:p>
          <a:p>
            <a:pPr algn="l">
              <a:lnSpc>
                <a:spcPts val="3876"/>
              </a:lnSpc>
            </a:pPr>
            <a:endParaRPr lang="en-US" sz="3691" spc="155">
              <a:solidFill>
                <a:srgbClr val="FFFEF7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l">
              <a:lnSpc>
                <a:spcPts val="3876"/>
              </a:lnSpc>
            </a:pPr>
            <a:r>
              <a:rPr lang="en-US" sz="3691" spc="155">
                <a:solidFill>
                  <a:srgbClr val="FFFEF7"/>
                </a:solidFill>
                <a:latin typeface="Marykate"/>
                <a:ea typeface="Marykate"/>
                <a:cs typeface="Marykate"/>
                <a:sym typeface="Marykate"/>
              </a:rPr>
              <a:t>2. TYPES OF BUSINESS STRUCTURE </a:t>
            </a:r>
          </a:p>
          <a:p>
            <a:pPr algn="l">
              <a:lnSpc>
                <a:spcPts val="3876"/>
              </a:lnSpc>
            </a:pPr>
            <a:endParaRPr lang="en-US" sz="3691" spc="155">
              <a:solidFill>
                <a:srgbClr val="FFFEF7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l">
              <a:lnSpc>
                <a:spcPts val="3876"/>
              </a:lnSpc>
            </a:pPr>
            <a:r>
              <a:rPr lang="en-US" sz="3691" spc="155">
                <a:solidFill>
                  <a:srgbClr val="FFFEF7"/>
                </a:solidFill>
                <a:latin typeface="Marykate"/>
                <a:ea typeface="Marykate"/>
                <a:cs typeface="Marykate"/>
                <a:sym typeface="Marykate"/>
              </a:rPr>
              <a:t>3. ACTIVITY</a:t>
            </a:r>
          </a:p>
          <a:p>
            <a:pPr algn="l">
              <a:lnSpc>
                <a:spcPts val="3876"/>
              </a:lnSpc>
            </a:pPr>
            <a:endParaRPr lang="en-US" sz="3691" spc="155">
              <a:solidFill>
                <a:srgbClr val="FFFEF7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l">
              <a:lnSpc>
                <a:spcPts val="3876"/>
              </a:lnSpc>
            </a:pPr>
            <a:r>
              <a:rPr lang="en-US" sz="3691" spc="155">
                <a:solidFill>
                  <a:srgbClr val="FFFEF7"/>
                </a:solidFill>
                <a:latin typeface="Marykate"/>
                <a:ea typeface="Marykate"/>
                <a:cs typeface="Marykate"/>
                <a:sym typeface="Marykate"/>
              </a:rPr>
              <a:t>4. NEXT WEEK</a:t>
            </a:r>
          </a:p>
          <a:p>
            <a:pPr algn="l">
              <a:lnSpc>
                <a:spcPts val="3876"/>
              </a:lnSpc>
            </a:pPr>
            <a:endParaRPr lang="en-US" sz="3691" spc="155">
              <a:solidFill>
                <a:srgbClr val="FFFEF7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l">
              <a:lnSpc>
                <a:spcPts val="3876"/>
              </a:lnSpc>
            </a:pPr>
            <a:r>
              <a:rPr lang="en-US" sz="3691" spc="155">
                <a:solidFill>
                  <a:srgbClr val="FFFEF7"/>
                </a:solidFill>
                <a:latin typeface="Marykate"/>
                <a:ea typeface="Marykate"/>
                <a:cs typeface="Marykate"/>
                <a:sym typeface="Marykate"/>
              </a:rPr>
              <a:t>5. SUMMARY </a:t>
            </a:r>
          </a:p>
          <a:p>
            <a:pPr algn="l">
              <a:lnSpc>
                <a:spcPts val="3876"/>
              </a:lnSpc>
            </a:pPr>
            <a:endParaRPr lang="en-US" sz="3691" spc="155">
              <a:solidFill>
                <a:srgbClr val="FFFEF7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l">
              <a:lnSpc>
                <a:spcPts val="3876"/>
              </a:lnSpc>
            </a:pPr>
            <a:r>
              <a:rPr lang="en-US" sz="3691" spc="155">
                <a:solidFill>
                  <a:srgbClr val="FFFEF7"/>
                </a:solidFill>
                <a:latin typeface="Marykate"/>
                <a:ea typeface="Marykate"/>
                <a:cs typeface="Marykate"/>
                <a:sym typeface="Marykate"/>
              </a:rPr>
              <a:t>6. THANK YOU!</a:t>
            </a:r>
          </a:p>
          <a:p>
            <a:pPr algn="l">
              <a:lnSpc>
                <a:spcPts val="2301"/>
              </a:lnSpc>
              <a:spcBef>
                <a:spcPct val="0"/>
              </a:spcBef>
            </a:pPr>
            <a:endParaRPr lang="en-US" sz="3691" spc="155">
              <a:solidFill>
                <a:srgbClr val="FFFEF7"/>
              </a:solidFill>
              <a:latin typeface="Marykate"/>
              <a:ea typeface="Marykate"/>
              <a:cs typeface="Marykate"/>
              <a:sym typeface="Marykat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7670131" y="8661831"/>
            <a:ext cx="12159733" cy="1680254"/>
          </a:xfrm>
          <a:custGeom>
            <a:avLst/>
            <a:gdLst/>
            <a:ahLst/>
            <a:cxnLst/>
            <a:rect l="l" t="t" r="r" b="b"/>
            <a:pathLst>
              <a:path w="12159733" h="1680254">
                <a:moveTo>
                  <a:pt x="12159733" y="0"/>
                </a:moveTo>
                <a:lnTo>
                  <a:pt x="0" y="0"/>
                </a:lnTo>
                <a:lnTo>
                  <a:pt x="0" y="1680254"/>
                </a:lnTo>
                <a:lnTo>
                  <a:pt x="12159733" y="1680254"/>
                </a:lnTo>
                <a:lnTo>
                  <a:pt x="1215973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1972581" y="-143918"/>
            <a:ext cx="13032502" cy="1800855"/>
          </a:xfrm>
          <a:custGeom>
            <a:avLst/>
            <a:gdLst/>
            <a:ahLst/>
            <a:cxnLst/>
            <a:rect l="l" t="t" r="r" b="b"/>
            <a:pathLst>
              <a:path w="13032502" h="1800855">
                <a:moveTo>
                  <a:pt x="13032501" y="0"/>
                </a:moveTo>
                <a:lnTo>
                  <a:pt x="0" y="0"/>
                </a:lnTo>
                <a:lnTo>
                  <a:pt x="0" y="1800855"/>
                </a:lnTo>
                <a:lnTo>
                  <a:pt x="13032501" y="1800855"/>
                </a:lnTo>
                <a:lnTo>
                  <a:pt x="1303250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074390" y="1314543"/>
            <a:ext cx="12148746" cy="7912169"/>
            <a:chOff x="0" y="0"/>
            <a:chExt cx="16549709" cy="10778404"/>
          </a:xfrm>
        </p:grpSpPr>
        <p:sp>
          <p:nvSpPr>
            <p:cNvPr id="5" name="Freeform 5"/>
            <p:cNvSpPr/>
            <p:nvPr/>
          </p:nvSpPr>
          <p:spPr>
            <a:xfrm>
              <a:off x="31750" y="31750"/>
              <a:ext cx="16486209" cy="10714903"/>
            </a:xfrm>
            <a:custGeom>
              <a:avLst/>
              <a:gdLst/>
              <a:ahLst/>
              <a:cxnLst/>
              <a:rect l="l" t="t" r="r" b="b"/>
              <a:pathLst>
                <a:path w="16486209" h="10714903">
                  <a:moveTo>
                    <a:pt x="16393499" y="10714903"/>
                  </a:moveTo>
                  <a:lnTo>
                    <a:pt x="92710" y="10714903"/>
                  </a:lnTo>
                  <a:cubicBezTo>
                    <a:pt x="41910" y="10714903"/>
                    <a:pt x="0" y="10672993"/>
                    <a:pt x="0" y="10622193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6392229" y="0"/>
                  </a:lnTo>
                  <a:cubicBezTo>
                    <a:pt x="16443029" y="0"/>
                    <a:pt x="16484940" y="41910"/>
                    <a:pt x="16484940" y="92710"/>
                  </a:cubicBezTo>
                  <a:lnTo>
                    <a:pt x="16484940" y="10620924"/>
                  </a:lnTo>
                  <a:cubicBezTo>
                    <a:pt x="16486209" y="10672993"/>
                    <a:pt x="16444299" y="10714903"/>
                    <a:pt x="16393499" y="10714903"/>
                  </a:cubicBezTo>
                  <a:close/>
                </a:path>
              </a:pathLst>
            </a:custGeom>
            <a:solidFill>
              <a:srgbClr val="FBF7F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16549709" cy="10778404"/>
            </a:xfrm>
            <a:custGeom>
              <a:avLst/>
              <a:gdLst/>
              <a:ahLst/>
              <a:cxnLst/>
              <a:rect l="l" t="t" r="r" b="b"/>
              <a:pathLst>
                <a:path w="16549709" h="10778404">
                  <a:moveTo>
                    <a:pt x="16425249" y="59690"/>
                  </a:moveTo>
                  <a:cubicBezTo>
                    <a:pt x="16460809" y="59690"/>
                    <a:pt x="16490018" y="88900"/>
                    <a:pt x="16490018" y="124460"/>
                  </a:cubicBezTo>
                  <a:lnTo>
                    <a:pt x="16490018" y="10653944"/>
                  </a:lnTo>
                  <a:cubicBezTo>
                    <a:pt x="16490018" y="10689504"/>
                    <a:pt x="16460809" y="10718714"/>
                    <a:pt x="16425249" y="10718714"/>
                  </a:cubicBezTo>
                  <a:lnTo>
                    <a:pt x="124460" y="10718714"/>
                  </a:lnTo>
                  <a:cubicBezTo>
                    <a:pt x="88900" y="10718714"/>
                    <a:pt x="59690" y="10689504"/>
                    <a:pt x="59690" y="10653944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6425249" y="59690"/>
                  </a:lnTo>
                  <a:moveTo>
                    <a:pt x="164252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653944"/>
                  </a:lnTo>
                  <a:cubicBezTo>
                    <a:pt x="0" y="10722524"/>
                    <a:pt x="55880" y="10778404"/>
                    <a:pt x="124460" y="10778404"/>
                  </a:cubicBezTo>
                  <a:lnTo>
                    <a:pt x="16425249" y="10778404"/>
                  </a:lnTo>
                  <a:cubicBezTo>
                    <a:pt x="16493829" y="10778404"/>
                    <a:pt x="16549709" y="10722524"/>
                    <a:pt x="16549709" y="10653944"/>
                  </a:cubicBezTo>
                  <a:lnTo>
                    <a:pt x="16549709" y="124460"/>
                  </a:lnTo>
                  <a:cubicBezTo>
                    <a:pt x="16549709" y="55880"/>
                    <a:pt x="16493829" y="0"/>
                    <a:pt x="164252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AutoShape 7"/>
          <p:cNvSpPr/>
          <p:nvPr/>
        </p:nvSpPr>
        <p:spPr>
          <a:xfrm flipH="1">
            <a:off x="3064865" y="4207368"/>
            <a:ext cx="1214874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232289" flipH="1">
            <a:off x="11596108" y="528183"/>
            <a:ext cx="5940956" cy="4828377"/>
          </a:xfrm>
          <a:custGeom>
            <a:avLst/>
            <a:gdLst/>
            <a:ahLst/>
            <a:cxnLst/>
            <a:rect l="l" t="t" r="r" b="b"/>
            <a:pathLst>
              <a:path w="5940956" h="4828377">
                <a:moveTo>
                  <a:pt x="5940956" y="0"/>
                </a:moveTo>
                <a:lnTo>
                  <a:pt x="0" y="0"/>
                </a:lnTo>
                <a:lnTo>
                  <a:pt x="0" y="4828377"/>
                </a:lnTo>
                <a:lnTo>
                  <a:pt x="5940956" y="4828377"/>
                </a:lnTo>
                <a:lnTo>
                  <a:pt x="594095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1508112">
            <a:off x="514679" y="1463528"/>
            <a:ext cx="2513769" cy="4114800"/>
          </a:xfrm>
          <a:custGeom>
            <a:avLst/>
            <a:gdLst/>
            <a:ahLst/>
            <a:cxnLst/>
            <a:rect l="l" t="t" r="r" b="b"/>
            <a:pathLst>
              <a:path w="2513769" h="4114800">
                <a:moveTo>
                  <a:pt x="0" y="0"/>
                </a:moveTo>
                <a:lnTo>
                  <a:pt x="2513769" y="0"/>
                </a:lnTo>
                <a:lnTo>
                  <a:pt x="25137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4087408">
            <a:off x="1193680" y="7229350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3"/>
                </a:lnTo>
                <a:lnTo>
                  <a:pt x="0" y="137923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333920" y="1503255"/>
            <a:ext cx="3233952" cy="2704113"/>
          </a:xfrm>
          <a:custGeom>
            <a:avLst/>
            <a:gdLst/>
            <a:ahLst/>
            <a:cxnLst/>
            <a:rect l="l" t="t" r="r" b="b"/>
            <a:pathLst>
              <a:path w="3233952" h="2704113">
                <a:moveTo>
                  <a:pt x="0" y="0"/>
                </a:moveTo>
                <a:lnTo>
                  <a:pt x="3233952" y="0"/>
                </a:lnTo>
                <a:lnTo>
                  <a:pt x="3233952" y="2704113"/>
                </a:lnTo>
                <a:lnTo>
                  <a:pt x="0" y="270411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498597" y="2192279"/>
            <a:ext cx="8627820" cy="7500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43"/>
              </a:lnSpc>
              <a:spcBef>
                <a:spcPct val="0"/>
              </a:spcBef>
            </a:pPr>
            <a:r>
              <a:rPr lang="en-US" sz="5374" spc="225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AIMS AND OBJECTIVES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498597" y="4541157"/>
            <a:ext cx="11067988" cy="3152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535" lvl="1" indent="-323767" algn="ctr">
              <a:lnSpc>
                <a:spcPts val="3149"/>
              </a:lnSpc>
              <a:buFont typeface="Arial"/>
              <a:buChar char="•"/>
            </a:pPr>
            <a:r>
              <a:rPr lang="en-US" sz="2999" spc="125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 AIM OF TODAY’S SESSION IS TO CONTINUE OUR DISCUSSION SURROUNING TYPES OF BUSINESS STRUCTURE. </a:t>
            </a:r>
          </a:p>
          <a:p>
            <a:pPr algn="ctr">
              <a:lnSpc>
                <a:spcPts val="3149"/>
              </a:lnSpc>
            </a:pPr>
            <a:endParaRPr lang="en-US" sz="2999" spc="125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3149"/>
              </a:lnSpc>
            </a:pPr>
            <a:endParaRPr lang="en-US" sz="2999" spc="125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3149"/>
              </a:lnSpc>
            </a:pPr>
            <a:endParaRPr lang="en-US" sz="2999" spc="125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marL="647535" lvl="1" indent="-323767" algn="ctr">
              <a:lnSpc>
                <a:spcPts val="3149"/>
              </a:lnSpc>
              <a:buFont typeface="Arial"/>
              <a:buChar char="•"/>
            </a:pPr>
            <a:r>
              <a:rPr lang="en-US" sz="2999" spc="125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BY THE END OF TODAY’S SESSIUON STUDENTS SHOULD BE ABLE TO DEMONSTRATE THAT THEY UNDERSTAND TYPES OF BUSINESS STRUCTURE. </a:t>
            </a:r>
          </a:p>
          <a:p>
            <a:pPr algn="ctr">
              <a:lnSpc>
                <a:spcPts val="3149"/>
              </a:lnSpc>
              <a:spcBef>
                <a:spcPct val="0"/>
              </a:spcBef>
            </a:pPr>
            <a:endParaRPr lang="en-US" sz="2999" spc="125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051433" y="-68578"/>
            <a:ext cx="10083238" cy="1393320"/>
          </a:xfrm>
          <a:custGeom>
            <a:avLst/>
            <a:gdLst/>
            <a:ahLst/>
            <a:cxnLst/>
            <a:rect l="l" t="t" r="r" b="b"/>
            <a:pathLst>
              <a:path w="10083238" h="1393320">
                <a:moveTo>
                  <a:pt x="0" y="0"/>
                </a:moveTo>
                <a:lnTo>
                  <a:pt x="10083238" y="0"/>
                </a:lnTo>
                <a:lnTo>
                  <a:pt x="10083238" y="1393320"/>
                </a:lnTo>
                <a:lnTo>
                  <a:pt x="0" y="13933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4098675" y="8905418"/>
            <a:ext cx="9279203" cy="2078243"/>
          </a:xfrm>
          <a:custGeom>
            <a:avLst/>
            <a:gdLst/>
            <a:ahLst/>
            <a:cxnLst/>
            <a:rect l="l" t="t" r="r" b="b"/>
            <a:pathLst>
              <a:path w="9279203" h="2078243">
                <a:moveTo>
                  <a:pt x="0" y="0"/>
                </a:moveTo>
                <a:lnTo>
                  <a:pt x="9279203" y="0"/>
                </a:lnTo>
                <a:lnTo>
                  <a:pt x="9279203" y="2078242"/>
                </a:lnTo>
                <a:lnTo>
                  <a:pt x="0" y="20782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20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568932">
            <a:off x="1485922" y="1536885"/>
            <a:ext cx="1443297" cy="2069242"/>
          </a:xfrm>
          <a:custGeom>
            <a:avLst/>
            <a:gdLst/>
            <a:ahLst/>
            <a:cxnLst/>
            <a:rect l="l" t="t" r="r" b="b"/>
            <a:pathLst>
              <a:path w="1443297" h="2069242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113920" y="6856667"/>
            <a:ext cx="3539744" cy="3430333"/>
          </a:xfrm>
          <a:custGeom>
            <a:avLst/>
            <a:gdLst/>
            <a:ahLst/>
            <a:cxnLst/>
            <a:rect l="l" t="t" r="r" b="b"/>
            <a:pathLst>
              <a:path w="3539744" h="3430333">
                <a:moveTo>
                  <a:pt x="0" y="0"/>
                </a:moveTo>
                <a:lnTo>
                  <a:pt x="3539743" y="0"/>
                </a:lnTo>
                <a:lnTo>
                  <a:pt x="3539743" y="3430333"/>
                </a:lnTo>
                <a:lnTo>
                  <a:pt x="0" y="343033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240727">
            <a:off x="3193661" y="857481"/>
            <a:ext cx="1162426" cy="1666560"/>
          </a:xfrm>
          <a:custGeom>
            <a:avLst/>
            <a:gdLst/>
            <a:ahLst/>
            <a:cxnLst/>
            <a:rect l="l" t="t" r="r" b="b"/>
            <a:pathLst>
              <a:path w="1162426" h="1666560">
                <a:moveTo>
                  <a:pt x="0" y="0"/>
                </a:moveTo>
                <a:lnTo>
                  <a:pt x="1162426" y="0"/>
                </a:lnTo>
                <a:lnTo>
                  <a:pt x="1162426" y="1666560"/>
                </a:lnTo>
                <a:lnTo>
                  <a:pt x="0" y="1666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075931" y="4193711"/>
            <a:ext cx="6405113" cy="6172200"/>
          </a:xfrm>
          <a:custGeom>
            <a:avLst/>
            <a:gdLst/>
            <a:ahLst/>
            <a:cxnLst/>
            <a:rect l="l" t="t" r="r" b="b"/>
            <a:pathLst>
              <a:path w="6405113" h="6172200">
                <a:moveTo>
                  <a:pt x="0" y="0"/>
                </a:moveTo>
                <a:lnTo>
                  <a:pt x="6405113" y="0"/>
                </a:lnTo>
                <a:lnTo>
                  <a:pt x="6405113" y="6172200"/>
                </a:lnTo>
                <a:lnTo>
                  <a:pt x="0" y="61722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412965" y="1890786"/>
            <a:ext cx="9731044" cy="1940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97"/>
              </a:lnSpc>
              <a:spcBef>
                <a:spcPct val="0"/>
              </a:spcBef>
            </a:pPr>
            <a:r>
              <a:rPr lang="en-US" sz="14282" spc="599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SOLE TRADERS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568932">
            <a:off x="11437677" y="7714166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15075">
            <a:off x="1571587" y="4441636"/>
            <a:ext cx="4909197" cy="4114800"/>
          </a:xfrm>
          <a:custGeom>
            <a:avLst/>
            <a:gdLst/>
            <a:ahLst/>
            <a:cxnLst/>
            <a:rect l="l" t="t" r="r" b="b"/>
            <a:pathLst>
              <a:path w="4909197" h="4114800">
                <a:moveTo>
                  <a:pt x="0" y="0"/>
                </a:moveTo>
                <a:lnTo>
                  <a:pt x="4909197" y="0"/>
                </a:lnTo>
                <a:lnTo>
                  <a:pt x="490919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 rot="-469313">
            <a:off x="1133689" y="2305650"/>
            <a:ext cx="4822360" cy="1720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13"/>
              </a:lnSpc>
              <a:spcBef>
                <a:spcPct val="0"/>
              </a:spcBef>
            </a:pPr>
            <a:r>
              <a:rPr lang="en-US" sz="6298" spc="264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WHAT IS A SOLE TRADER?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98426" y="1634205"/>
            <a:ext cx="8974000" cy="4552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 PERSON IS THE BUSINESS</a:t>
            </a:r>
          </a:p>
          <a:p>
            <a:pPr algn="ctr">
              <a:lnSpc>
                <a:spcPts val="2598"/>
              </a:lnSpc>
            </a:pPr>
            <a:endParaRPr lang="en-US" sz="2474" spc="103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WHERE THE BUSINESS DOES NOT INCLUDE PARTNERS OR IS NOT LIMITED, LTD OR LLP </a:t>
            </a:r>
          </a:p>
          <a:p>
            <a:pPr algn="ctr">
              <a:lnSpc>
                <a:spcPts val="2598"/>
              </a:lnSpc>
            </a:pPr>
            <a:endParaRPr lang="en-US" sz="2474" spc="103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 BUSINESS WILL INCLUDE ASSETS, ANYTHING THAT THE INDIVUDAL USES FOR THE BUSINESS EVEN IF THEY ARE OWNED BY THEM PERSONALLY. </a:t>
            </a:r>
          </a:p>
          <a:p>
            <a:pPr algn="ctr">
              <a:lnSpc>
                <a:spcPts val="2598"/>
              </a:lnSpc>
            </a:pPr>
            <a:endParaRPr lang="en-US" sz="2474" spc="103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COMES WITH A NUMBER OF THINGS - SUCH AS LIABILITY IN A NUMBER OF AREA’S INCLUDING PERSONAL LIABILITY. </a:t>
            </a:r>
          </a:p>
          <a:p>
            <a:pPr algn="ctr">
              <a:lnSpc>
                <a:spcPts val="2598"/>
              </a:lnSpc>
            </a:pPr>
            <a:endParaRPr lang="en-US" sz="2474" spc="103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 INDIVUDAL IS RESPONSIBLE FOR IT ALL.</a:t>
            </a:r>
          </a:p>
          <a:p>
            <a:pPr algn="ctr">
              <a:lnSpc>
                <a:spcPts val="2598"/>
              </a:lnSpc>
            </a:pPr>
            <a:endParaRPr lang="en-US" sz="2474" spc="103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  <a:spcBef>
                <a:spcPct val="0"/>
              </a:spcBef>
            </a:pPr>
            <a:endParaRPr lang="en-US" sz="2474" spc="103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7257852" y="1270758"/>
            <a:ext cx="8960381" cy="64955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WITH A SOLE TRADER THERE IS NO NEED TO SEPERATE PERSONAL AND BUSINESS ASSETS.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BUSINESS AND PERSONAL LIABILITIES ARE ALSO NOT SEPERATE.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HOWEVER, AS A SOLE TRADER YOUR RESPONSIBILITY IS TO REPORT THE BUSINESS INCOME AND EXPENDITURE EVERY YEAR TO THE RELEVANT AUTHORITY.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HERE IT IS HMRC.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LARGER BUISNESS - BALANCE SHEET - OWNS AND OWES.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 SOLE TRADER WILL NEED TO KEEP ACCOUNTING RECORDS, TO ENSURE SHE  UPHOLDS HER OBLIGATIONS.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THEREFORE, SOLE TRADERS WILL KEEP SEPERATE INFORMATION ABOUT THEIR BUSINESS AND PERSONAL ASSETS AND LIABILITIES. </a:t>
            </a:r>
          </a:p>
          <a:p>
            <a:pPr algn="ctr">
              <a:lnSpc>
                <a:spcPts val="2598"/>
              </a:lnSpc>
            </a:pPr>
            <a:endParaRPr lang="en-US" sz="2474" spc="103" dirty="0">
              <a:solidFill>
                <a:srgbClr val="000000"/>
              </a:solidFill>
              <a:latin typeface="Marykate"/>
              <a:ea typeface="Marykate"/>
              <a:cs typeface="Marykate"/>
              <a:sym typeface="Marykate"/>
            </a:endParaRPr>
          </a:p>
          <a:p>
            <a:pPr algn="ctr">
              <a:lnSpc>
                <a:spcPts val="2598"/>
              </a:lnSpc>
              <a:spcBef>
                <a:spcPct val="0"/>
              </a:spcBef>
            </a:pPr>
            <a:r>
              <a:rPr lang="en-US" sz="2474" spc="103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WHY WOULD THEY DO THIS?</a:t>
            </a:r>
          </a:p>
        </p:txBody>
      </p:sp>
      <p:sp>
        <p:nvSpPr>
          <p:cNvPr id="13" name="Freeform 13"/>
          <p:cNvSpPr/>
          <p:nvPr/>
        </p:nvSpPr>
        <p:spPr>
          <a:xfrm rot="-610076">
            <a:off x="2014495" y="4457396"/>
            <a:ext cx="4077393" cy="4114800"/>
          </a:xfrm>
          <a:custGeom>
            <a:avLst/>
            <a:gdLst/>
            <a:ahLst/>
            <a:cxnLst/>
            <a:rect l="l" t="t" r="r" b="b"/>
            <a:pathLst>
              <a:path w="4077393" h="4114800">
                <a:moveTo>
                  <a:pt x="0" y="0"/>
                </a:moveTo>
                <a:lnTo>
                  <a:pt x="4077393" y="0"/>
                </a:lnTo>
                <a:lnTo>
                  <a:pt x="407739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 rot="-469313">
            <a:off x="1135115" y="2305552"/>
            <a:ext cx="4822360" cy="174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8"/>
              </a:lnSpc>
              <a:spcBef>
                <a:spcPct val="0"/>
              </a:spcBef>
            </a:pPr>
            <a:r>
              <a:rPr lang="en-US" sz="6398" spc="268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WHAT IS A SOLE TRADER?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52505">
            <a:off x="7196856" y="997382"/>
            <a:ext cx="4116756" cy="8173655"/>
          </a:xfrm>
          <a:custGeom>
            <a:avLst/>
            <a:gdLst/>
            <a:ahLst/>
            <a:cxnLst/>
            <a:rect l="l" t="t" r="r" b="b"/>
            <a:pathLst>
              <a:path w="4116756" h="8173655">
                <a:moveTo>
                  <a:pt x="0" y="0"/>
                </a:moveTo>
                <a:lnTo>
                  <a:pt x="4116756" y="0"/>
                </a:lnTo>
                <a:lnTo>
                  <a:pt x="4116756" y="8173655"/>
                </a:lnTo>
                <a:lnTo>
                  <a:pt x="0" y="817365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3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52505">
            <a:off x="11957837" y="995362"/>
            <a:ext cx="4116756" cy="8175676"/>
          </a:xfrm>
          <a:custGeom>
            <a:avLst/>
            <a:gdLst/>
            <a:ahLst/>
            <a:cxnLst/>
            <a:rect l="l" t="t" r="r" b="b"/>
            <a:pathLst>
              <a:path w="4116756" h="8175676">
                <a:moveTo>
                  <a:pt x="0" y="0"/>
                </a:moveTo>
                <a:lnTo>
                  <a:pt x="4116756" y="0"/>
                </a:lnTo>
                <a:lnTo>
                  <a:pt x="4116756" y="8175676"/>
                </a:lnTo>
                <a:lnTo>
                  <a:pt x="0" y="81756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3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3179044" y="1381608"/>
            <a:ext cx="2151818" cy="1314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273"/>
              </a:lnSpc>
              <a:spcBef>
                <a:spcPct val="0"/>
              </a:spcBef>
            </a:pPr>
            <a:r>
              <a:rPr lang="en-US" sz="3766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Relevant Legislation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188691" y="1656088"/>
            <a:ext cx="2389736" cy="647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273"/>
              </a:lnSpc>
              <a:spcBef>
                <a:spcPct val="0"/>
              </a:spcBef>
            </a:pPr>
            <a:r>
              <a:rPr lang="en-US" sz="3766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Contract</a:t>
            </a:r>
          </a:p>
        </p:txBody>
      </p:sp>
      <p:sp>
        <p:nvSpPr>
          <p:cNvPr id="6" name="Freeform 6"/>
          <p:cNvSpPr/>
          <p:nvPr/>
        </p:nvSpPr>
        <p:spPr>
          <a:xfrm rot="152505">
            <a:off x="1976470" y="1069910"/>
            <a:ext cx="4116756" cy="8147179"/>
          </a:xfrm>
          <a:custGeom>
            <a:avLst/>
            <a:gdLst/>
            <a:ahLst/>
            <a:cxnLst/>
            <a:rect l="l" t="t" r="r" b="b"/>
            <a:pathLst>
              <a:path w="4116756" h="8147179">
                <a:moveTo>
                  <a:pt x="0" y="0"/>
                </a:moveTo>
                <a:lnTo>
                  <a:pt x="4116756" y="0"/>
                </a:lnTo>
                <a:lnTo>
                  <a:pt x="4116756" y="8147180"/>
                </a:lnTo>
                <a:lnTo>
                  <a:pt x="0" y="81471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72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847469" y="1381608"/>
            <a:ext cx="2374758" cy="1314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273"/>
              </a:lnSpc>
              <a:spcBef>
                <a:spcPct val="0"/>
              </a:spcBef>
            </a:pPr>
            <a:r>
              <a:rPr lang="en-US" sz="3766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Employing someone?</a:t>
            </a:r>
          </a:p>
        </p:txBody>
      </p:sp>
      <p:sp>
        <p:nvSpPr>
          <p:cNvPr id="8" name="Freeform 8"/>
          <p:cNvSpPr/>
          <p:nvPr/>
        </p:nvSpPr>
        <p:spPr>
          <a:xfrm rot="3995677">
            <a:off x="-321002" y="7684623"/>
            <a:ext cx="2486709" cy="2409847"/>
          </a:xfrm>
          <a:custGeom>
            <a:avLst/>
            <a:gdLst/>
            <a:ahLst/>
            <a:cxnLst/>
            <a:rect l="l" t="t" r="r" b="b"/>
            <a:pathLst>
              <a:path w="2486709" h="2409847">
                <a:moveTo>
                  <a:pt x="0" y="0"/>
                </a:moveTo>
                <a:lnTo>
                  <a:pt x="2486709" y="0"/>
                </a:lnTo>
                <a:lnTo>
                  <a:pt x="2486709" y="2409847"/>
                </a:lnTo>
                <a:lnTo>
                  <a:pt x="0" y="24098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027046">
            <a:off x="16542681" y="990979"/>
            <a:ext cx="1024974" cy="933658"/>
          </a:xfrm>
          <a:custGeom>
            <a:avLst/>
            <a:gdLst/>
            <a:ahLst/>
            <a:cxnLst/>
            <a:rect l="l" t="t" r="r" b="b"/>
            <a:pathLst>
              <a:path w="1024974" h="933658">
                <a:moveTo>
                  <a:pt x="0" y="0"/>
                </a:moveTo>
                <a:lnTo>
                  <a:pt x="1024974" y="0"/>
                </a:lnTo>
                <a:lnTo>
                  <a:pt x="1024974" y="933658"/>
                </a:lnTo>
                <a:lnTo>
                  <a:pt x="0" y="9336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8878474" flipV="1">
            <a:off x="15302023" y="9177610"/>
            <a:ext cx="3014815" cy="756445"/>
          </a:xfrm>
          <a:custGeom>
            <a:avLst/>
            <a:gdLst/>
            <a:ahLst/>
            <a:cxnLst/>
            <a:rect l="l" t="t" r="r" b="b"/>
            <a:pathLst>
              <a:path w="3014815" h="756445">
                <a:moveTo>
                  <a:pt x="0" y="756445"/>
                </a:moveTo>
                <a:lnTo>
                  <a:pt x="3014815" y="756445"/>
                </a:lnTo>
                <a:lnTo>
                  <a:pt x="3014815" y="0"/>
                </a:lnTo>
                <a:lnTo>
                  <a:pt x="0" y="0"/>
                </a:lnTo>
                <a:lnTo>
                  <a:pt x="0" y="756445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485775" y="3114683"/>
            <a:ext cx="3098146" cy="3004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If you are a sole trader, you can employ someone. You are still in charge/ own the business- if the employee has a close hand in running the business it may be a partnership 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830741" y="3095633"/>
            <a:ext cx="3105635" cy="1930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73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Any contracts entered are entered into by the sole trader.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235777" y="3383612"/>
            <a:ext cx="3516616" cy="1888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1"/>
              </a:lnSpc>
            </a:pPr>
            <a:r>
              <a:rPr lang="en-US" sz="180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There is relevant legislation in the area to include the Companies Act 2006. </a:t>
            </a:r>
          </a:p>
          <a:p>
            <a:pPr algn="ctr">
              <a:lnSpc>
                <a:spcPts val="2521"/>
              </a:lnSpc>
            </a:pPr>
            <a:endParaRPr lang="en-US" sz="180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2521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However, sole traders would not need to worry about rules surrounding the relationship between business owners.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D6BCA9-5033-55BF-B787-E841367E4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1C7EDD4-9735-DA32-D594-B0CCE01548C9}"/>
              </a:ext>
            </a:extLst>
          </p:cNvPr>
          <p:cNvSpPr/>
          <p:nvPr/>
        </p:nvSpPr>
        <p:spPr>
          <a:xfrm rot="152505">
            <a:off x="7281060" y="1337469"/>
            <a:ext cx="4116756" cy="8173655"/>
          </a:xfrm>
          <a:custGeom>
            <a:avLst/>
            <a:gdLst/>
            <a:ahLst/>
            <a:cxnLst/>
            <a:rect l="l" t="t" r="r" b="b"/>
            <a:pathLst>
              <a:path w="4116756" h="8173655">
                <a:moveTo>
                  <a:pt x="0" y="0"/>
                </a:moveTo>
                <a:lnTo>
                  <a:pt x="4116756" y="0"/>
                </a:lnTo>
                <a:lnTo>
                  <a:pt x="4116756" y="8173655"/>
                </a:lnTo>
                <a:lnTo>
                  <a:pt x="0" y="817365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3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CAA871C-E8D6-F1AB-E747-E21B65C6D5DA}"/>
              </a:ext>
            </a:extLst>
          </p:cNvPr>
          <p:cNvSpPr/>
          <p:nvPr/>
        </p:nvSpPr>
        <p:spPr>
          <a:xfrm rot="152505">
            <a:off x="11997934" y="1292817"/>
            <a:ext cx="4116756" cy="8175676"/>
          </a:xfrm>
          <a:custGeom>
            <a:avLst/>
            <a:gdLst/>
            <a:ahLst/>
            <a:cxnLst/>
            <a:rect l="l" t="t" r="r" b="b"/>
            <a:pathLst>
              <a:path w="4116756" h="8175676">
                <a:moveTo>
                  <a:pt x="0" y="0"/>
                </a:moveTo>
                <a:lnTo>
                  <a:pt x="4116756" y="0"/>
                </a:lnTo>
                <a:lnTo>
                  <a:pt x="4116756" y="8175676"/>
                </a:lnTo>
                <a:lnTo>
                  <a:pt x="0" y="81756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3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44EDAF37-66F4-A0E7-D9B8-236D1ABB6FB9}"/>
              </a:ext>
            </a:extLst>
          </p:cNvPr>
          <p:cNvSpPr/>
          <p:nvPr/>
        </p:nvSpPr>
        <p:spPr>
          <a:xfrm rot="152505">
            <a:off x="2212774" y="1363932"/>
            <a:ext cx="4116756" cy="8147179"/>
          </a:xfrm>
          <a:custGeom>
            <a:avLst/>
            <a:gdLst/>
            <a:ahLst/>
            <a:cxnLst/>
            <a:rect l="l" t="t" r="r" b="b"/>
            <a:pathLst>
              <a:path w="4116756" h="8147179">
                <a:moveTo>
                  <a:pt x="0" y="0"/>
                </a:moveTo>
                <a:lnTo>
                  <a:pt x="4116756" y="0"/>
                </a:lnTo>
                <a:lnTo>
                  <a:pt x="4116756" y="8147180"/>
                </a:lnTo>
                <a:lnTo>
                  <a:pt x="0" y="81471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72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1D6132D2-074A-F5B9-648D-51796B9F2E40}"/>
              </a:ext>
            </a:extLst>
          </p:cNvPr>
          <p:cNvSpPr/>
          <p:nvPr/>
        </p:nvSpPr>
        <p:spPr>
          <a:xfrm rot="3995677">
            <a:off x="-321002" y="7684623"/>
            <a:ext cx="2486709" cy="2409847"/>
          </a:xfrm>
          <a:custGeom>
            <a:avLst/>
            <a:gdLst/>
            <a:ahLst/>
            <a:cxnLst/>
            <a:rect l="l" t="t" r="r" b="b"/>
            <a:pathLst>
              <a:path w="2486709" h="2409847">
                <a:moveTo>
                  <a:pt x="0" y="0"/>
                </a:moveTo>
                <a:lnTo>
                  <a:pt x="2486709" y="0"/>
                </a:lnTo>
                <a:lnTo>
                  <a:pt x="2486709" y="2409847"/>
                </a:lnTo>
                <a:lnTo>
                  <a:pt x="0" y="24098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FDA1B4F5-5602-7794-FD99-A2FA4D34D2DC}"/>
              </a:ext>
            </a:extLst>
          </p:cNvPr>
          <p:cNvSpPr/>
          <p:nvPr/>
        </p:nvSpPr>
        <p:spPr>
          <a:xfrm rot="5027046">
            <a:off x="16542681" y="990979"/>
            <a:ext cx="1024974" cy="933658"/>
          </a:xfrm>
          <a:custGeom>
            <a:avLst/>
            <a:gdLst/>
            <a:ahLst/>
            <a:cxnLst/>
            <a:rect l="l" t="t" r="r" b="b"/>
            <a:pathLst>
              <a:path w="1024974" h="933658">
                <a:moveTo>
                  <a:pt x="0" y="0"/>
                </a:moveTo>
                <a:lnTo>
                  <a:pt x="1024974" y="0"/>
                </a:lnTo>
                <a:lnTo>
                  <a:pt x="1024974" y="933658"/>
                </a:lnTo>
                <a:lnTo>
                  <a:pt x="0" y="9336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9789AAAF-C3EF-08EE-35B6-D26B494B1722}"/>
              </a:ext>
            </a:extLst>
          </p:cNvPr>
          <p:cNvSpPr/>
          <p:nvPr/>
        </p:nvSpPr>
        <p:spPr>
          <a:xfrm rot="-8878474" flipV="1">
            <a:off x="15302023" y="9177610"/>
            <a:ext cx="3014815" cy="756445"/>
          </a:xfrm>
          <a:custGeom>
            <a:avLst/>
            <a:gdLst/>
            <a:ahLst/>
            <a:cxnLst/>
            <a:rect l="l" t="t" r="r" b="b"/>
            <a:pathLst>
              <a:path w="3014815" h="756445">
                <a:moveTo>
                  <a:pt x="0" y="756445"/>
                </a:moveTo>
                <a:lnTo>
                  <a:pt x="3014815" y="756445"/>
                </a:lnTo>
                <a:lnTo>
                  <a:pt x="3014815" y="0"/>
                </a:lnTo>
                <a:lnTo>
                  <a:pt x="0" y="0"/>
                </a:lnTo>
                <a:lnTo>
                  <a:pt x="0" y="756445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9DB8A-2A08-A01B-5B62-4F0C6E1CE57E}"/>
              </a:ext>
            </a:extLst>
          </p:cNvPr>
          <p:cNvSpPr txBox="1"/>
          <p:nvPr/>
        </p:nvSpPr>
        <p:spPr>
          <a:xfrm>
            <a:off x="3124200" y="128337"/>
            <a:ext cx="11582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/>
              <a:t>What would be the advantages and disadvantages of being a sole trader?</a:t>
            </a:r>
          </a:p>
        </p:txBody>
      </p:sp>
    </p:spTree>
    <p:extLst>
      <p:ext uri="{BB962C8B-B14F-4D97-AF65-F5344CB8AC3E}">
        <p14:creationId xmlns:p14="http://schemas.microsoft.com/office/powerpoint/2010/main" val="103675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 rot="-555930">
            <a:off x="703939" y="1797697"/>
            <a:ext cx="5207387" cy="2050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What about Partnerships?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31534" y="1438111"/>
            <a:ext cx="9220368" cy="7763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WHERE TWO OR MORE PEOPLE WHO ARE RUNNING A BUSINESS MAKE AN ARRANGEMENT. 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PARTNERSHIP IN NOT A SEPERATE LEGAL ENTITY. 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THE PARTNERSHIP CANNOT OWN DEBTS OR ENTER CONTRACTS. 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IT IS THE PARTNERS WHO DO THESE THINGS SUCH AS ENTER CONTRACTS. 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THE PARTNERS ARE RESPONSIBLE/ LIABLE. 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There is one type we will consider today;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marL="561334" lvl="1" indent="-280667" algn="ctr">
              <a:lnSpc>
                <a:spcPts val="3639"/>
              </a:lnSpc>
              <a:buAutoNum type="arabicPeriod"/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ORDINARY or</a:t>
            </a:r>
          </a:p>
          <a:p>
            <a:pPr marL="561334" lvl="1" indent="-280667" algn="ctr">
              <a:lnSpc>
                <a:spcPts val="3639"/>
              </a:lnSpc>
              <a:buAutoNum type="arabicPeriod"/>
            </a:pPr>
            <a:r>
              <a:rPr lang="en-US" sz="25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GENERAL </a:t>
            </a:r>
          </a:p>
          <a:p>
            <a:pPr algn="ctr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  <a:p>
            <a:pPr algn="ctr">
              <a:lnSpc>
                <a:spcPts val="3639"/>
              </a:lnSpc>
              <a:spcBef>
                <a:spcPct val="0"/>
              </a:spcBef>
            </a:pPr>
            <a:endParaRPr lang="en-US" sz="2599" dirty="0">
              <a:solidFill>
                <a:srgbClr val="000000"/>
              </a:solidFill>
              <a:latin typeface="Krabuler"/>
              <a:ea typeface="Krabuler"/>
              <a:cs typeface="Krabuler"/>
              <a:sym typeface="Krabuler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Ordinary Partnership know as a firm.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Tw pieces of legislation that need to be abided by;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742950" indent="-74295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1. Companies Act 2006 – Name of the company. </a:t>
              </a:r>
            </a:p>
            <a:p>
              <a:pPr marL="742950" indent="-74295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742950" indent="-74295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2. Partnership Act 1980 – Lays down rules – they can be unfollowed by an agreement between the partners.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6121BC-8EBE-F9A6-CCEC-6DC84CC4092B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73B0C50D-64E6-CE24-06A5-AFC60B93652C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Let’s look at some key pieces of legislation in relation to ordinary partnerships.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u="sng" dirty="0">
                  <a:latin typeface="Marykate" panose="020B0604020202020204" charset="0"/>
                </a:rPr>
                <a:t>Task 1</a:t>
              </a:r>
              <a:r>
                <a:rPr lang="en-GB" sz="3600" dirty="0">
                  <a:latin typeface="Marykate" panose="020B0604020202020204" charset="0"/>
                </a:rPr>
                <a:t>; Locate the Partnership Act 1980.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u="sng" dirty="0">
                  <a:latin typeface="Marykate" panose="020B0604020202020204" charset="0"/>
                </a:rPr>
                <a:t>Task 2</a:t>
              </a:r>
              <a:r>
                <a:rPr lang="en-GB" sz="3600" dirty="0">
                  <a:latin typeface="Marykate" panose="020B0604020202020204" charset="0"/>
                </a:rPr>
                <a:t>; Feedback what S.1 (1) tells us about a partnership. </a:t>
              </a:r>
            </a:p>
            <a:p>
              <a:endParaRPr lang="en-GB" sz="3600" dirty="0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FAF9DC-85AC-42ED-965B-2116A27528C3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 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725D9BFE-89C8-E228-444E-4F11FF77E3DD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u="sng" dirty="0">
                  <a:latin typeface="Marykate" panose="020B0604020202020204" charset="0"/>
                </a:rPr>
                <a:t>Task 3;</a:t>
              </a:r>
              <a:r>
                <a:rPr lang="en-GB" sz="3600" dirty="0">
                  <a:latin typeface="Marykate" panose="020B0604020202020204" charset="0"/>
                </a:rPr>
                <a:t> 3 key elements need to exist for there to be a partnership; Identify what these are.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Let’s look at each one in turn…………………..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F597C9-A504-3AEF-5BF5-98DC8B150AAF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 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F0099140-45B5-E13B-E15F-7ACE2253D79B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 sz="3600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 sz="3600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9338363" y="8525657"/>
            <a:ext cx="1829868" cy="1846793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174856-87E4-A06A-3645-74E132DB4275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EC8F4D-47A8-8487-0741-0E809844CBA7}"/>
              </a:ext>
            </a:extLst>
          </p:cNvPr>
          <p:cNvSpPr txBox="1"/>
          <p:nvPr/>
        </p:nvSpPr>
        <p:spPr>
          <a:xfrm>
            <a:off x="7031144" y="1638300"/>
            <a:ext cx="996145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Marykate" panose="020B0604020202020204" charset="0"/>
              </a:rPr>
              <a:t>Our definition of Business is found under S.45 of the PA 1980.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b="1" u="sng" dirty="0">
                <a:latin typeface="Marykate" panose="020B0604020202020204" charset="0"/>
              </a:rPr>
              <a:t>Task</a:t>
            </a:r>
            <a:r>
              <a:rPr lang="en-GB" sz="3600" dirty="0">
                <a:latin typeface="Marykate" panose="020B0604020202020204" charset="0"/>
              </a:rPr>
              <a:t>; Revisit the PA 1980 and feedback what S.45 says.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Marykate" panose="020B0604020202020204" charset="0"/>
              </a:rPr>
              <a:t>However, the definition has issues.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Marykate" panose="020B0604020202020204" charset="0"/>
              </a:rPr>
              <a:t>Because all occupations are not businesses, there needs to be common trade or profession.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b="1" u="sng" dirty="0">
                <a:latin typeface="Marykate" panose="020B0604020202020204" charset="0"/>
              </a:rPr>
              <a:t>Task;</a:t>
            </a:r>
            <a:r>
              <a:rPr lang="en-GB" sz="3600" dirty="0">
                <a:latin typeface="Marykate" panose="020B0604020202020204" charset="0"/>
              </a:rPr>
              <a:t> Can you name some common trades?</a:t>
            </a: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17A68D74-80B8-C617-0EF5-4E89CDA8557B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CBCB1C-0C78-678E-4E57-6578331C2B63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  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99CC255-3A30-B9E8-F262-6376EEF6D783}"/>
              </a:ext>
            </a:extLst>
          </p:cNvPr>
          <p:cNvSpPr txBox="1"/>
          <p:nvPr/>
        </p:nvSpPr>
        <p:spPr>
          <a:xfrm>
            <a:off x="7031144" y="1562100"/>
            <a:ext cx="973285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Marykate" panose="020B0604020202020204" charset="0"/>
              </a:rPr>
              <a:t>Our next key section to look at is S.2 (1) – this tells us that owning something does not make it a partnership.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Marykate" panose="020B0604020202020204" charset="0"/>
              </a:rPr>
              <a:t>There needs to be continuous activity.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Marykate" panose="020B0604020202020204" charset="0"/>
              </a:rPr>
              <a:t>Elements such as preparing for trade can be classed as a partnership.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endParaRPr lang="en-GB" sz="3600" dirty="0">
              <a:latin typeface="Marykate" panose="020B0604020202020204" charset="0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b="1" u="sng" dirty="0">
                <a:latin typeface="Marykate" panose="020B0604020202020204" charset="0"/>
              </a:rPr>
              <a:t>Task;</a:t>
            </a:r>
            <a:r>
              <a:rPr lang="en-GB" sz="3600" dirty="0">
                <a:latin typeface="Marykate" panose="020B0604020202020204" charset="0"/>
              </a:rPr>
              <a:t> Research the case of Khan and Another v Miah and Another [2000]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E547178-676C-7347-B622-44E2B4512B4D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2148717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/>
                <a:t> </a:t>
              </a:r>
              <a:r>
                <a:rPr lang="en-GB" sz="3600" dirty="0">
                  <a:latin typeface="Marykate" panose="020B0604020202020204" charset="0"/>
                </a:rPr>
                <a:t>There needs to be a view of profit – essentially aiming to make a profit- seen in cases such as Newstead v Frost [1980]. </a:t>
              </a:r>
            </a:p>
            <a:p>
              <a:endParaRPr lang="en-GB" sz="3600" dirty="0"/>
            </a:p>
            <a:p>
              <a:endParaRPr lang="en-GB" sz="3600" dirty="0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057083" y="2993542"/>
            <a:ext cx="5553390" cy="7562992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698836" y="217656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73204F-8C01-3D7C-BF03-FDEED25A9F57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  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57698425-8841-CF85-6409-E9BB4A627DB8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There will however be a question as to whether there is a partnership.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Key sections we look at include;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S.2(3) – Shares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S.2(2) – Shares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S.1(1) – Needs to be considered.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There are more elements that need to be questioned.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b="1" u="sng" dirty="0">
                  <a:latin typeface="Marykate" panose="020B0604020202020204" charset="0"/>
                </a:rPr>
                <a:t>Task; </a:t>
              </a:r>
              <a:r>
                <a:rPr lang="en-GB" sz="3600" dirty="0">
                  <a:latin typeface="Marykate" panose="020B0604020202020204" charset="0"/>
                </a:rPr>
                <a:t>What you do you think these are?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3360338" y="8183982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241635" y="332237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3D4E86-A4CB-8A62-0281-AC474269E44F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  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025F1317-9AC6-E51F-C030-9400DBF9D15E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However, S.2(3) tells us when elements are not</a:t>
              </a:r>
            </a:p>
            <a:p>
              <a:r>
                <a:rPr lang="en-GB" sz="3600" dirty="0">
                  <a:latin typeface="Marykate" panose="020B0604020202020204" charset="0"/>
                </a:rPr>
                <a:t>Sufficient to constitute a partnership.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b="1" u="sng" dirty="0">
                  <a:latin typeface="Marykate" panose="020B0604020202020204" charset="0"/>
                </a:rPr>
                <a:t>Task</a:t>
              </a:r>
              <a:r>
                <a:rPr lang="en-GB" sz="3600" dirty="0">
                  <a:latin typeface="Marykate" panose="020B0604020202020204" charset="0"/>
                </a:rPr>
                <a:t>; Research S.2(3) of the PA 1980.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E24171-7425-74AE-7559-783CAC457879}"/>
              </a:ext>
            </a:extLst>
          </p:cNvPr>
          <p:cNvSpPr txBox="1"/>
          <p:nvPr/>
        </p:nvSpPr>
        <p:spPr>
          <a:xfrm rot="20748413">
            <a:off x="-147729" y="1595225"/>
            <a:ext cx="7021801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Ordinary  </a:t>
            </a:r>
          </a:p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5BBC828B-C05D-BA45-67AB-CDA2EE5425F9}"/>
              </a:ext>
            </a:extLst>
          </p:cNvPr>
          <p:cNvSpPr/>
          <p:nvPr/>
        </p:nvSpPr>
        <p:spPr>
          <a:xfrm rot="-779625">
            <a:off x="1337463" y="4272779"/>
            <a:ext cx="5114165" cy="3328856"/>
          </a:xfrm>
          <a:custGeom>
            <a:avLst/>
            <a:gdLst/>
            <a:ahLst/>
            <a:cxnLst/>
            <a:rect l="l" t="t" r="r" b="b"/>
            <a:pathLst>
              <a:path w="5114165" h="3328856">
                <a:moveTo>
                  <a:pt x="0" y="0"/>
                </a:moveTo>
                <a:lnTo>
                  <a:pt x="5114165" y="0"/>
                </a:lnTo>
                <a:lnTo>
                  <a:pt x="5114165" y="3328856"/>
                </a:lnTo>
                <a:lnTo>
                  <a:pt x="0" y="3328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D9DE7-BD7C-EEEA-A2E0-300C5379C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cup of coffee on a saucer&#10;&#10;Description automatically generated">
            <a:extLst>
              <a:ext uri="{FF2B5EF4-FFF2-40B4-BE49-F238E27FC236}">
                <a16:creationId xmlns:a16="http://schemas.microsoft.com/office/drawing/2014/main" id="{89480008-7B68-AEF8-CD63-E4293648BC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0510"/>
          <a:stretch/>
        </p:blipFill>
        <p:spPr>
          <a:xfrm>
            <a:off x="20" y="1923"/>
            <a:ext cx="18287980" cy="1028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2012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Limited Partnerships – Originally created in 1907 – governed by the Limited Partnership Act 1907.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Liability limited to contribution.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Not involved in management whose benefit from the Partnership.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However, there needs to be a managing partner who has unlimited liability whose role is to manage the partnership. 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These are less commonly used.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1683937" y="4066760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D0A266-13B4-5882-B8CF-4E03F222DD2D}"/>
              </a:ext>
            </a:extLst>
          </p:cNvPr>
          <p:cNvSpPr txBox="1"/>
          <p:nvPr/>
        </p:nvSpPr>
        <p:spPr>
          <a:xfrm rot="20748413">
            <a:off x="-147729" y="2127422"/>
            <a:ext cx="7021801" cy="10910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LP’S?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Limited Liability Partnerships Act 2000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Created in 2001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It is a separate legal person – can owe money for example.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Partners have limited liability.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Run like an ordinary partnership but includes many more formalities.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>
                <a:latin typeface="Marykate" panose="020B0604020202020204" charset="0"/>
              </a:endParaRP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In relation to the process of formatting.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2179066" y="452638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5B2139-B4B6-8022-7407-0C262A283A6B}"/>
              </a:ext>
            </a:extLst>
          </p:cNvPr>
          <p:cNvSpPr txBox="1"/>
          <p:nvPr/>
        </p:nvSpPr>
        <p:spPr>
          <a:xfrm rot="20748413">
            <a:off x="536054" y="1389332"/>
            <a:ext cx="5718457" cy="3219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Limited Liability  </a:t>
            </a:r>
          </a:p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lnSpc>
                  <a:spcPct val="200000"/>
                </a:lnSpc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Need to complete the relevant documents. </a:t>
              </a:r>
            </a:p>
            <a:p>
              <a:pPr marL="571500" indent="-571500">
                <a:lnSpc>
                  <a:spcPct val="200000"/>
                </a:lnSpc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Then these should be filed with the registrar</a:t>
              </a:r>
            </a:p>
            <a:p>
              <a:pPr>
                <a:lnSpc>
                  <a:spcPct val="200000"/>
                </a:lnSpc>
              </a:pPr>
              <a:r>
                <a:rPr lang="en-GB" sz="3600" dirty="0">
                  <a:latin typeface="Marykate" panose="020B0604020202020204" charset="0"/>
                </a:rPr>
                <a:t>Of companies. </a:t>
              </a:r>
            </a:p>
            <a:p>
              <a:pPr marL="571500" indent="-571500">
                <a:lnSpc>
                  <a:spcPct val="200000"/>
                </a:lnSpc>
                <a:buFont typeface="Wingdings" panose="05000000000000000000" pitchFamily="2" charset="2"/>
                <a:buChar char="v"/>
              </a:pPr>
              <a:r>
                <a:rPr lang="en-GB" sz="3600" dirty="0">
                  <a:latin typeface="Marykate" panose="020B0604020202020204" charset="0"/>
                </a:rPr>
                <a:t>It is the registrar of companies that manage this.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Improved site security and access at Companies House Cardiff - GOV.UK">
            <a:extLst>
              <a:ext uri="{FF2B5EF4-FFF2-40B4-BE49-F238E27FC236}">
                <a16:creationId xmlns:a16="http://schemas.microsoft.com/office/drawing/2014/main" id="{E2064CBE-8A18-FA87-7ADE-7B33BD9C9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8273">
            <a:off x="1650179" y="5058708"/>
            <a:ext cx="4808565" cy="312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11F69F9-694A-2219-40D0-7D6E42B815D7}"/>
              </a:ext>
            </a:extLst>
          </p:cNvPr>
          <p:cNvSpPr txBox="1"/>
          <p:nvPr/>
        </p:nvSpPr>
        <p:spPr>
          <a:xfrm rot="20748413">
            <a:off x="536054" y="1389332"/>
            <a:ext cx="5718457" cy="3219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Limited Liability  </a:t>
            </a:r>
          </a:p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3200" dirty="0"/>
                <a:t>Owing money to creditors – Creditors cannot claim against partners.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3200" dirty="0"/>
                <a:t>                - LLPs protect creditors – responsibility to prepare accounts and publish those.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3200" dirty="0"/>
                <a:t>                 - If the LLP is larger then the accounts may need to be audited. 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3200" dirty="0"/>
                <a:t>The LLP is also responsible for submitting other information to the registrar of companies – this information is then accessible to the public as it is put onto the accessible public register. This LLPs be kept updated.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3200" dirty="0"/>
                <a:t>All LLPs continue in existence if the business does end. </a:t>
              </a:r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415151" y="29370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410E2D-4C38-983B-0E1E-09E732055295}"/>
              </a:ext>
            </a:extLst>
          </p:cNvPr>
          <p:cNvSpPr txBox="1"/>
          <p:nvPr/>
        </p:nvSpPr>
        <p:spPr>
          <a:xfrm rot="20748413">
            <a:off x="536054" y="1389332"/>
            <a:ext cx="5718457" cy="3219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Limited Liability  </a:t>
            </a:r>
          </a:p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pic>
        <p:nvPicPr>
          <p:cNvPr id="13" name="Picture 12" descr="Skyscrapers shown from view looking up">
            <a:extLst>
              <a:ext uri="{FF2B5EF4-FFF2-40B4-BE49-F238E27FC236}">
                <a16:creationId xmlns:a16="http://schemas.microsoft.com/office/drawing/2014/main" id="{60142022-8C31-2638-2B4D-7D5049B8DD4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8190">
            <a:off x="1687248" y="5035973"/>
            <a:ext cx="4699806" cy="313565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r>
                <a:rPr lang="en-GB" sz="3200" dirty="0"/>
                <a:t>There are a number of pieces of legislation that governs</a:t>
              </a:r>
            </a:p>
            <a:p>
              <a:r>
                <a:rPr lang="en-GB" sz="3200" dirty="0"/>
                <a:t>LLPs. </a:t>
              </a:r>
            </a:p>
            <a:p>
              <a:endParaRPr lang="en-GB" sz="3200" dirty="0"/>
            </a:p>
            <a:p>
              <a:r>
                <a:rPr lang="en-GB" sz="3200" dirty="0"/>
                <a:t>Including default rules which can be overruled by a agreement between the partners. </a:t>
              </a:r>
            </a:p>
            <a:p>
              <a:endParaRPr lang="en-GB" sz="3200" dirty="0"/>
            </a:p>
            <a:p>
              <a:r>
                <a:rPr lang="en-GB" sz="3200" dirty="0"/>
                <a:t>The agreement does not need to be filed with the registrar of companies. </a:t>
              </a:r>
            </a:p>
            <a:p>
              <a:endParaRPr lang="en-GB" sz="3200" dirty="0"/>
            </a:p>
            <a:p>
              <a:r>
                <a:rPr lang="en-GB" sz="3200" dirty="0"/>
                <a:t>Two key pieces of law include; </a:t>
              </a:r>
            </a:p>
            <a:p>
              <a:endParaRPr lang="en-GB" sz="3200" dirty="0"/>
            </a:p>
            <a:p>
              <a:pPr marL="514350" indent="-514350">
                <a:buAutoNum type="arabicPeriod"/>
              </a:pPr>
              <a:r>
                <a:rPr lang="en-GB" sz="3200" dirty="0"/>
                <a:t>Limited Liability Partnership Act 2000. </a:t>
              </a:r>
            </a:p>
            <a:p>
              <a:pPr marL="514350" indent="-514350">
                <a:buAutoNum type="arabicPeriod"/>
              </a:pPr>
              <a:r>
                <a:rPr lang="en-GB" sz="3200" dirty="0"/>
                <a:t>Limited Liability Partnerships Regulations 2001.</a:t>
              </a:r>
            </a:p>
            <a:p>
              <a:pPr marL="514350" indent="-514350">
                <a:buAutoNum type="arabicPeriod"/>
              </a:pPr>
              <a:r>
                <a:rPr lang="en-GB" sz="3200" dirty="0"/>
                <a:t>Companies Act 2006. </a:t>
              </a:r>
            </a:p>
            <a:p>
              <a:pPr marL="514350" indent="-514350">
                <a:buAutoNum type="arabicPeriod"/>
              </a:pPr>
              <a:r>
                <a:rPr lang="en-GB" sz="3200" dirty="0"/>
                <a:t>Insolvency Act 1986.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B1807F-95A7-3B7B-8556-68E9BDFF0D04}"/>
              </a:ext>
            </a:extLst>
          </p:cNvPr>
          <p:cNvSpPr txBox="1"/>
          <p:nvPr/>
        </p:nvSpPr>
        <p:spPr>
          <a:xfrm rot="20748413">
            <a:off x="536054" y="1389332"/>
            <a:ext cx="5718457" cy="3219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Limited Liability  </a:t>
            </a:r>
          </a:p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Partnerships?</a:t>
            </a:r>
          </a:p>
        </p:txBody>
      </p:sp>
      <p:pic>
        <p:nvPicPr>
          <p:cNvPr id="14" name="Picture 13" descr="Skyscrapers shown from view looking up">
            <a:extLst>
              <a:ext uri="{FF2B5EF4-FFF2-40B4-BE49-F238E27FC236}">
                <a16:creationId xmlns:a16="http://schemas.microsoft.com/office/drawing/2014/main" id="{14ACA4E9-F4BD-D593-4E4F-B3131F4A35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8190">
            <a:off x="1687248" y="5035973"/>
            <a:ext cx="4699806" cy="3135652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286" y="0"/>
            <a:ext cx="18283428" cy="10287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7" name="Picture 16" descr="A cup of coffee on a saucer&#10;&#10;Description automatically generated">
            <a:extLst>
              <a:ext uri="{FF2B5EF4-FFF2-40B4-BE49-F238E27FC236}">
                <a16:creationId xmlns:a16="http://schemas.microsoft.com/office/drawing/2014/main" id="{0A60B9EE-02C9-1CD3-CCCC-BC330A6E55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0510"/>
          <a:stretch/>
        </p:blipFill>
        <p:spPr>
          <a:xfrm>
            <a:off x="20" y="1923"/>
            <a:ext cx="18287980" cy="10285077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457200" indent="-457200">
                <a:buFontTx/>
                <a:buChar char="-"/>
              </a:pPr>
              <a:r>
                <a:rPr lang="en-GB" sz="3200" dirty="0"/>
                <a:t>Separate legal Person. </a:t>
              </a:r>
            </a:p>
            <a:p>
              <a:pPr marL="285750" indent="-285750">
                <a:buFontTx/>
                <a:buChar char="-"/>
              </a:pPr>
              <a:endParaRPr lang="en-GB" sz="3200" dirty="0"/>
            </a:p>
            <a:p>
              <a:pPr marL="285750" indent="-285750">
                <a:buFontTx/>
                <a:buChar char="-"/>
              </a:pPr>
              <a:r>
                <a:rPr lang="en-GB" sz="3200" dirty="0"/>
                <a:t>It can own property for example. </a:t>
              </a:r>
            </a:p>
            <a:p>
              <a:pPr marL="285750" indent="-285750">
                <a:buFontTx/>
                <a:buChar char="-"/>
              </a:pPr>
              <a:endParaRPr lang="en-GB" sz="3200" dirty="0"/>
            </a:p>
            <a:p>
              <a:pPr marL="285750" indent="-285750">
                <a:buFontTx/>
                <a:buChar char="-"/>
              </a:pPr>
              <a:r>
                <a:rPr lang="en-GB" sz="3200" dirty="0"/>
                <a:t>If there are issues with creditors – they bring a claim against the company. </a:t>
              </a:r>
            </a:p>
            <a:p>
              <a:pPr marL="285750" indent="-285750">
                <a:buFontTx/>
                <a:buChar char="-"/>
              </a:pPr>
              <a:endParaRPr lang="en-GB" sz="3200" dirty="0"/>
            </a:p>
            <a:p>
              <a:pPr marL="285750" indent="-285750">
                <a:buFontTx/>
                <a:buChar char="-"/>
              </a:pPr>
              <a:r>
                <a:rPr lang="en-GB" sz="3200" dirty="0"/>
                <a:t>Different people within a company- different titles for different people. </a:t>
              </a:r>
            </a:p>
            <a:p>
              <a:pPr marL="285750" indent="-285750">
                <a:buFontTx/>
                <a:buChar char="-"/>
              </a:pPr>
              <a:endParaRPr lang="en-GB" sz="3200" dirty="0"/>
            </a:p>
            <a:p>
              <a:pPr marL="285750" indent="-285750">
                <a:buFontTx/>
                <a:buChar char="-"/>
              </a:pPr>
              <a:r>
                <a:rPr lang="en-GB" sz="3200" dirty="0"/>
                <a:t>Member and shareholders – (Owners) </a:t>
              </a:r>
            </a:p>
            <a:p>
              <a:pPr marL="285750" indent="-285750">
                <a:buFontTx/>
                <a:buChar char="-"/>
              </a:pPr>
              <a:endParaRPr lang="en-GB" sz="3200" dirty="0"/>
            </a:p>
            <a:p>
              <a:pPr marL="285750" indent="-285750">
                <a:buFontTx/>
                <a:buChar char="-"/>
              </a:pPr>
              <a:r>
                <a:rPr lang="en-GB" sz="3200" dirty="0"/>
                <a:t>Directors – (Those who manage the company)</a:t>
              </a:r>
              <a:endParaRPr lang="en-GB" dirty="0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18E1DE-0F5B-3F6B-D958-A8B42C92CF14}"/>
              </a:ext>
            </a:extLst>
          </p:cNvPr>
          <p:cNvSpPr txBox="1"/>
          <p:nvPr/>
        </p:nvSpPr>
        <p:spPr>
          <a:xfrm rot="20748413">
            <a:off x="536054" y="1921529"/>
            <a:ext cx="5718457" cy="215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Companies?</a:t>
            </a:r>
          </a:p>
        </p:txBody>
      </p:sp>
      <p:pic>
        <p:nvPicPr>
          <p:cNvPr id="14" name="Picture 13" descr="High-rise conference room">
            <a:extLst>
              <a:ext uri="{FF2B5EF4-FFF2-40B4-BE49-F238E27FC236}">
                <a16:creationId xmlns:a16="http://schemas.microsoft.com/office/drawing/2014/main" id="{548ABD43-1EF4-B226-FBC0-6FB9EFAA068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4252">
            <a:off x="1932770" y="4758492"/>
            <a:ext cx="4537424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2800" dirty="0"/>
                <a:t>Companies must go through incorporation – companies be formed.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28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2800" dirty="0"/>
                <a:t>Documents companies be completed and then filed with the registrar of companies.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28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2800" dirty="0"/>
                <a:t>There are rules and processes of administrating a company that are complicated because there is a separation between ownership and management.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28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2800" dirty="0"/>
                <a:t>There are rules that state who makes what decisions and rules to protect members from the wrong conduct of directors.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28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2800" dirty="0"/>
                <a:t>Companies will also have companies' Article of Association which set out the companies' rules. </a:t>
              </a:r>
            </a:p>
            <a:p>
              <a:pPr marL="457200" indent="-457200">
                <a:buFont typeface="Wingdings" panose="05000000000000000000" pitchFamily="2" charset="2"/>
                <a:buChar char="v"/>
              </a:pPr>
              <a:endParaRPr lang="en-GB" sz="2800" dirty="0"/>
            </a:p>
            <a:p>
              <a:pPr marL="457200" indent="-457200">
                <a:buFont typeface="Wingdings" panose="05000000000000000000" pitchFamily="2" charset="2"/>
                <a:buChar char="v"/>
              </a:pPr>
              <a:r>
                <a:rPr lang="en-GB" sz="2800" dirty="0"/>
                <a:t>Alongside certain decisions by members these need to be recorded – Registrar of companies.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52ED02-FCD8-0A3F-0592-02A9B1564AD1}"/>
              </a:ext>
            </a:extLst>
          </p:cNvPr>
          <p:cNvSpPr txBox="1"/>
          <p:nvPr/>
        </p:nvSpPr>
        <p:spPr>
          <a:xfrm rot="20627091">
            <a:off x="183004" y="1806633"/>
            <a:ext cx="6096000" cy="2179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66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Companies?</a:t>
            </a:r>
          </a:p>
        </p:txBody>
      </p:sp>
      <p:pic>
        <p:nvPicPr>
          <p:cNvPr id="16" name="Picture 15" descr="High-rise conference room">
            <a:extLst>
              <a:ext uri="{FF2B5EF4-FFF2-40B4-BE49-F238E27FC236}">
                <a16:creationId xmlns:a16="http://schemas.microsoft.com/office/drawing/2014/main" id="{67A1EB32-4633-DB72-8EF7-6B6BCF815A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4252">
            <a:off x="1932770" y="4758492"/>
            <a:ext cx="4537424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u="sng" dirty="0"/>
                <a:t>Task</a:t>
              </a:r>
              <a:r>
                <a:rPr lang="en-GB" sz="3600" dirty="0"/>
                <a:t>; Research the case of Salomon v Salomon and Co LTD [1897]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36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3600" dirty="0"/>
                <a:t>What does it confirm about companies?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365369-2BAE-822B-56D6-CC7490C33080}"/>
              </a:ext>
            </a:extLst>
          </p:cNvPr>
          <p:cNvSpPr txBox="1"/>
          <p:nvPr/>
        </p:nvSpPr>
        <p:spPr>
          <a:xfrm rot="20627091">
            <a:off x="183004" y="1806633"/>
            <a:ext cx="6096000" cy="2179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66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Companies?</a:t>
            </a:r>
          </a:p>
        </p:txBody>
      </p:sp>
      <p:pic>
        <p:nvPicPr>
          <p:cNvPr id="13" name="Picture 12" descr="High-rise conference room">
            <a:extLst>
              <a:ext uri="{FF2B5EF4-FFF2-40B4-BE49-F238E27FC236}">
                <a16:creationId xmlns:a16="http://schemas.microsoft.com/office/drawing/2014/main" id="{25CB29DE-82C4-65D8-FED7-0B819AB3D7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4252">
            <a:off x="1932770" y="4758492"/>
            <a:ext cx="4537424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Governed by several key pieces of legislation; 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Including; 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1. The Companies Act 2006 – Currently – there have been numerous. 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 </a:t>
              </a:r>
              <a:r>
                <a:rPr lang="en-GB" sz="3200" u="sng" dirty="0"/>
                <a:t>Task</a:t>
              </a:r>
              <a:r>
                <a:rPr lang="en-GB" sz="3200" dirty="0"/>
                <a:t>; Find the Companies Act 2006 and feedback how may sections it has.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2. The Companies ( Model articles) Regulations 2008 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3. The Insolvency Act 1986. 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4. The Company Directors Disqualification Act 1986.</a:t>
              </a:r>
            </a:p>
            <a:p>
              <a:pPr marL="285750" indent="-285750">
                <a:buFont typeface="Wingdings" panose="05000000000000000000" pitchFamily="2" charset="2"/>
                <a:buChar char="v"/>
              </a:pPr>
              <a:endParaRPr lang="en-GB" sz="3200" dirty="0"/>
            </a:p>
            <a:p>
              <a:pPr marL="285750" indent="-285750">
                <a:buFont typeface="Wingdings" panose="05000000000000000000" pitchFamily="2" charset="2"/>
                <a:buChar char="v"/>
              </a:pPr>
              <a:r>
                <a:rPr lang="en-GB" sz="3200" dirty="0"/>
                <a:t>We will look at these in detail as we move throughout the module.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A5B7DC-4C9B-DDF8-049A-3FBEA8EE117E}"/>
              </a:ext>
            </a:extLst>
          </p:cNvPr>
          <p:cNvSpPr txBox="1"/>
          <p:nvPr/>
        </p:nvSpPr>
        <p:spPr>
          <a:xfrm rot="20627091">
            <a:off x="183004" y="1806633"/>
            <a:ext cx="6096000" cy="2179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66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Companies?</a:t>
            </a:r>
          </a:p>
        </p:txBody>
      </p:sp>
      <p:pic>
        <p:nvPicPr>
          <p:cNvPr id="13" name="Picture 12" descr="High-rise conference room">
            <a:extLst>
              <a:ext uri="{FF2B5EF4-FFF2-40B4-BE49-F238E27FC236}">
                <a16:creationId xmlns:a16="http://schemas.microsoft.com/office/drawing/2014/main" id="{542C3CC7-974F-66A0-4AA9-8738EE6531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4252">
            <a:off x="1932770" y="4758492"/>
            <a:ext cx="4537424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u="sng" dirty="0"/>
                <a:t>Types of companies;</a:t>
              </a: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u="sng" dirty="0"/>
                <a:t>Limited by Guarantee </a:t>
              </a:r>
              <a:r>
                <a:rPr lang="en-GB" sz="4000" dirty="0"/>
                <a:t>– Owned by members who have no shares in the company. But they are required to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dirty="0"/>
                <a:t>Contribute to any debt that the business incurs. However, their liability does not extend further than this.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dirty="0"/>
                <a:t>Usually charities.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u="sng" dirty="0"/>
                <a:t>Unlimited</a:t>
              </a:r>
              <a:r>
                <a:rPr lang="en-GB" sz="4000" dirty="0"/>
                <a:t> – Similar to Limited by shares but the liability of the shareholders is not limited. </a:t>
              </a:r>
            </a:p>
            <a:p>
              <a:endParaRPr lang="en-GB" dirty="0"/>
            </a:p>
            <a:p>
              <a:endParaRPr lang="en-GB" dirty="0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FE2BC1-A5EA-DE18-9230-1729454E2D5C}"/>
              </a:ext>
            </a:extLst>
          </p:cNvPr>
          <p:cNvSpPr txBox="1"/>
          <p:nvPr/>
        </p:nvSpPr>
        <p:spPr>
          <a:xfrm rot="20627091">
            <a:off x="183004" y="1806633"/>
            <a:ext cx="6096000" cy="2179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66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Companies?</a:t>
            </a:r>
          </a:p>
        </p:txBody>
      </p:sp>
      <p:pic>
        <p:nvPicPr>
          <p:cNvPr id="13" name="Picture 12" descr="High-rise conference room">
            <a:extLst>
              <a:ext uri="{FF2B5EF4-FFF2-40B4-BE49-F238E27FC236}">
                <a16:creationId xmlns:a16="http://schemas.microsoft.com/office/drawing/2014/main" id="{ACF0C71A-A11B-824E-6FBD-1F3EB7511F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4252">
            <a:off x="1814196" y="4644037"/>
            <a:ext cx="4537424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id="3" name="Freeform 3"/>
            <p:cNvSpPr/>
            <p:nvPr/>
          </p:nvSpPr>
          <p:spPr>
            <a:xfrm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l="l" t="t" r="r" b="b"/>
              <a:pathLst>
                <a:path w="13359206" h="12630522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407" cy="2081106"/>
              </a:xfrm>
              <a:custGeom>
                <a:avLst/>
                <a:gdLst/>
                <a:ahLst/>
                <a:cxnLst/>
                <a:rect l="l" t="t" r="r" b="b"/>
                <a:pathLst>
                  <a:path w="427407" h="2081106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00"/>
                  </a:lnSpc>
                </a:pPr>
                <a:endParaRPr/>
              </a:p>
            </p:txBody>
          </p:sp>
        </p:grpSp>
      </p:grpSp>
      <p:grpSp>
        <p:nvGrpSpPr>
          <p:cNvPr id="7" name="Group 7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r>
                <a:rPr lang="en-GB" sz="3600" u="sng" dirty="0"/>
                <a:t>Limited by Shares – both private and public; </a:t>
              </a:r>
            </a:p>
            <a:p>
              <a:r>
                <a:rPr lang="en-GB" sz="3600" dirty="0"/>
                <a:t>It is the members who own the shares (Shareholders)</a:t>
              </a:r>
            </a:p>
            <a:p>
              <a:endParaRPr lang="en-GB" sz="3600" dirty="0"/>
            </a:p>
            <a:p>
              <a:r>
                <a:rPr lang="en-GB" sz="3600" u="sng" dirty="0"/>
                <a:t>Private;</a:t>
              </a:r>
              <a:r>
                <a:rPr lang="en-GB" sz="3600" dirty="0"/>
                <a:t> Limited or LTD at end of name – Shares are not offered to the public. </a:t>
              </a:r>
            </a:p>
            <a:p>
              <a:endParaRPr lang="en-GB" sz="3600" dirty="0"/>
            </a:p>
            <a:p>
              <a:r>
                <a:rPr lang="en-GB" sz="3600" u="sng" dirty="0"/>
                <a:t>Public; </a:t>
              </a:r>
              <a:r>
                <a:rPr lang="en-GB" sz="3600" dirty="0"/>
                <a:t>Public limited company or PLC at end of name – offer shares to the public because of this they have higher regulations.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495586" y="134842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70D38B-889A-9DE3-9488-CDE773C53726}"/>
              </a:ext>
            </a:extLst>
          </p:cNvPr>
          <p:cNvSpPr txBox="1"/>
          <p:nvPr/>
        </p:nvSpPr>
        <p:spPr>
          <a:xfrm rot="20627091">
            <a:off x="183004" y="1806633"/>
            <a:ext cx="6096000" cy="2179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6600" b="1" u="sng" dirty="0">
                <a:solidFill>
                  <a:srgbClr val="000000"/>
                </a:solidFill>
                <a:latin typeface="Pompiere" panose="020B0604020202020204" charset="0"/>
                <a:ea typeface="Canva Sans Bold"/>
                <a:cs typeface="Canva Sans Bold"/>
                <a:sym typeface="Canva Sans Bold"/>
              </a:rPr>
              <a:t>What about Companies?</a:t>
            </a:r>
          </a:p>
        </p:txBody>
      </p:sp>
      <p:pic>
        <p:nvPicPr>
          <p:cNvPr id="13" name="Picture 12" descr="High-rise conference room">
            <a:extLst>
              <a:ext uri="{FF2B5EF4-FFF2-40B4-BE49-F238E27FC236}">
                <a16:creationId xmlns:a16="http://schemas.microsoft.com/office/drawing/2014/main" id="{107387F8-7F07-F2A8-1FDD-2D3543972C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4252">
            <a:off x="1932770" y="4821166"/>
            <a:ext cx="4537424" cy="30099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4027ACDC-B7DF-56A5-E74D-0D95D59287F0}"/>
              </a:ext>
            </a:extLst>
          </p:cNvPr>
          <p:cNvGrpSpPr/>
          <p:nvPr/>
        </p:nvGrpSpPr>
        <p:grpSpPr>
          <a:xfrm>
            <a:off x="990601" y="1242183"/>
            <a:ext cx="16268700" cy="7657600"/>
            <a:chOff x="0" y="0"/>
            <a:chExt cx="14302208" cy="10431615"/>
          </a:xfrm>
        </p:grpSpPr>
        <p:sp>
          <p:nvSpPr>
            <p:cNvPr id="3" name="Freeform 8">
              <a:extLst>
                <a:ext uri="{FF2B5EF4-FFF2-40B4-BE49-F238E27FC236}">
                  <a16:creationId xmlns:a16="http://schemas.microsoft.com/office/drawing/2014/main" id="{67779388-7354-4005-D457-853AF090047C}"/>
                </a:ext>
              </a:extLst>
            </p:cNvPr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dirty="0"/>
                <a:t>Company interest groups – Governed by the Companies (Audit, investigations and community enterprise) Act 2004.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dirty="0"/>
                <a:t>Only used by business with Social, community and environmental objectives.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dirty="0"/>
                <a:t>Important to note; not a charity</a:t>
              </a:r>
            </a:p>
          </p:txBody>
        </p:sp>
        <p:sp>
          <p:nvSpPr>
            <p:cNvPr id="4" name="Freeform 9">
              <a:extLst>
                <a:ext uri="{FF2B5EF4-FFF2-40B4-BE49-F238E27FC236}">
                  <a16:creationId xmlns:a16="http://schemas.microsoft.com/office/drawing/2014/main" id="{BFDCB3BE-3009-6D9F-0349-E4E3E9F9FA32}"/>
                </a:ext>
              </a:extLst>
            </p:cNvPr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10">
            <a:extLst>
              <a:ext uri="{FF2B5EF4-FFF2-40B4-BE49-F238E27FC236}">
                <a16:creationId xmlns:a16="http://schemas.microsoft.com/office/drawing/2014/main" id="{70E4D32A-AE20-B177-0007-EA16A44F58F2}"/>
              </a:ext>
            </a:extLst>
          </p:cNvPr>
          <p:cNvSpPr/>
          <p:nvPr/>
        </p:nvSpPr>
        <p:spPr>
          <a:xfrm rot="435657" flipV="1">
            <a:off x="5646338" y="6278982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5F98CC66-2892-144E-4A98-CAB5243D9D3E}"/>
              </a:ext>
            </a:extLst>
          </p:cNvPr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101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990601" y="1242183"/>
            <a:ext cx="16268700" cy="7657600"/>
            <a:chOff x="0" y="0"/>
            <a:chExt cx="14302208" cy="10431615"/>
          </a:xfrm>
        </p:grpSpPr>
        <p:sp>
          <p:nvSpPr>
            <p:cNvPr id="8" name="Freeform 8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b="1" u="sng" dirty="0"/>
                <a:t>Next Tuesday </a:t>
              </a:r>
              <a:r>
                <a:rPr lang="en-GB" sz="4000" dirty="0"/>
                <a:t>– Activity in relation to our discussions today. </a:t>
              </a:r>
            </a:p>
            <a:p>
              <a:r>
                <a:rPr lang="en-GB" sz="4000" dirty="0"/>
                <a:t>                              -  Lengthy Task including research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b="1" u="sng" dirty="0"/>
                <a:t>Next Thursday </a:t>
              </a:r>
              <a:r>
                <a:rPr lang="en-GB" sz="4000" dirty="0"/>
                <a:t>- Lecture – Please see the scheme of work for further information.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b="1" u="sng" dirty="0"/>
                <a:t>Please note; </a:t>
              </a:r>
              <a:r>
                <a:rPr lang="en-GB" sz="4000" dirty="0"/>
                <a:t>It is important that you attend both. If you come to the workshop without listening to the lecture or catching up, these workshop will not make sense. </a:t>
              </a:r>
            </a:p>
            <a:p>
              <a:pPr marL="571500" indent="-571500">
                <a:buFont typeface="Wingdings" panose="05000000000000000000" pitchFamily="2" charset="2"/>
                <a:buChar char="v"/>
              </a:pPr>
              <a:endParaRPr lang="en-GB" sz="4000" dirty="0"/>
            </a:p>
            <a:p>
              <a:pPr marL="571500" indent="-571500">
                <a:buFont typeface="Wingdings" panose="05000000000000000000" pitchFamily="2" charset="2"/>
                <a:buChar char="v"/>
              </a:pPr>
              <a:r>
                <a:rPr lang="en-GB" sz="4000" dirty="0"/>
                <a:t>If you have any questions, please do not hesitate to ask. 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rot="435657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155972" y="5494655"/>
            <a:ext cx="4199874" cy="59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1.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044063" y="6498576"/>
            <a:ext cx="4199874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22"/>
              </a:lnSpc>
            </a:pPr>
            <a:r>
              <a:rPr lang="en-US" sz="2300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Includes sole traders, LLP’s and much more.</a:t>
            </a:r>
          </a:p>
        </p:txBody>
      </p:sp>
      <p:sp>
        <p:nvSpPr>
          <p:cNvPr id="4" name="Freeform 4"/>
          <p:cNvSpPr/>
          <p:nvPr/>
        </p:nvSpPr>
        <p:spPr>
          <a:xfrm>
            <a:off x="4742707" y="1589776"/>
            <a:ext cx="9699658" cy="3103890"/>
          </a:xfrm>
          <a:custGeom>
            <a:avLst/>
            <a:gdLst/>
            <a:ahLst/>
            <a:cxnLst/>
            <a:rect l="l" t="t" r="r" b="b"/>
            <a:pathLst>
              <a:path w="9699658" h="3103890">
                <a:moveTo>
                  <a:pt x="0" y="0"/>
                </a:moveTo>
                <a:lnTo>
                  <a:pt x="9699657" y="0"/>
                </a:lnTo>
                <a:lnTo>
                  <a:pt x="9699657" y="3103891"/>
                </a:lnTo>
                <a:lnTo>
                  <a:pt x="0" y="31038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166726">
            <a:off x="4761997" y="2436644"/>
            <a:ext cx="9288045" cy="124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19"/>
              </a:lnSpc>
              <a:spcBef>
                <a:spcPct val="0"/>
              </a:spcBef>
            </a:pPr>
            <a:r>
              <a:rPr lang="en-US" sz="7799" spc="304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Summary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58389" y="6498576"/>
            <a:ext cx="4199874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22"/>
              </a:lnSpc>
            </a:pPr>
            <a:r>
              <a:rPr lang="en-US" sz="2300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There are several different types of business structures.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044063" y="5494655"/>
            <a:ext cx="4199874" cy="59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2.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32153" y="6498576"/>
            <a:ext cx="4199874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22"/>
              </a:lnSpc>
            </a:pPr>
            <a:r>
              <a:rPr lang="en-US" sz="2300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Different rules and structures.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32153" y="5494655"/>
            <a:ext cx="4199874" cy="59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 dirty="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3.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538197" y="3444543"/>
            <a:ext cx="2704795" cy="1249123"/>
          </a:xfrm>
          <a:custGeom>
            <a:avLst/>
            <a:gdLst/>
            <a:ahLst/>
            <a:cxnLst/>
            <a:rect l="l" t="t" r="r" b="b"/>
            <a:pathLst>
              <a:path w="2704795" h="1249123">
                <a:moveTo>
                  <a:pt x="0" y="0"/>
                </a:moveTo>
                <a:lnTo>
                  <a:pt x="2704795" y="0"/>
                </a:lnTo>
                <a:lnTo>
                  <a:pt x="2704795" y="1249124"/>
                </a:lnTo>
                <a:lnTo>
                  <a:pt x="0" y="12491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491967">
            <a:off x="4392492" y="950145"/>
            <a:ext cx="2241878" cy="2042147"/>
          </a:xfrm>
          <a:custGeom>
            <a:avLst/>
            <a:gdLst/>
            <a:ahLst/>
            <a:cxnLst/>
            <a:rect l="l" t="t" r="r" b="b"/>
            <a:pathLst>
              <a:path w="2241878" h="2042147">
                <a:moveTo>
                  <a:pt x="0" y="0"/>
                </a:moveTo>
                <a:lnTo>
                  <a:pt x="2241878" y="0"/>
                </a:lnTo>
                <a:lnTo>
                  <a:pt x="2241878" y="2042147"/>
                </a:lnTo>
                <a:lnTo>
                  <a:pt x="0" y="20421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4706294" flipV="1">
            <a:off x="-104297" y="1286525"/>
            <a:ext cx="3895386" cy="4128059"/>
          </a:xfrm>
          <a:custGeom>
            <a:avLst/>
            <a:gdLst/>
            <a:ahLst/>
            <a:cxnLst/>
            <a:rect l="l" t="t" r="r" b="b"/>
            <a:pathLst>
              <a:path w="3895386" h="4128059">
                <a:moveTo>
                  <a:pt x="0" y="4128058"/>
                </a:moveTo>
                <a:lnTo>
                  <a:pt x="3895387" y="4128058"/>
                </a:lnTo>
                <a:lnTo>
                  <a:pt x="3895387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568932">
            <a:off x="15725241" y="2538573"/>
            <a:ext cx="1447775" cy="2075662"/>
          </a:xfrm>
          <a:custGeom>
            <a:avLst/>
            <a:gdLst/>
            <a:ahLst/>
            <a:cxnLst/>
            <a:rect l="l" t="t" r="r" b="b"/>
            <a:pathLst>
              <a:path w="1447775" h="2075662">
                <a:moveTo>
                  <a:pt x="0" y="0"/>
                </a:moveTo>
                <a:lnTo>
                  <a:pt x="1447774" y="0"/>
                </a:lnTo>
                <a:lnTo>
                  <a:pt x="1447774" y="2075662"/>
                </a:lnTo>
                <a:lnTo>
                  <a:pt x="0" y="207566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0538197" y="0"/>
            <a:ext cx="10083238" cy="1393320"/>
          </a:xfrm>
          <a:custGeom>
            <a:avLst/>
            <a:gdLst/>
            <a:ahLst/>
            <a:cxnLst/>
            <a:rect l="l" t="t" r="r" b="b"/>
            <a:pathLst>
              <a:path w="10083238" h="1393320">
                <a:moveTo>
                  <a:pt x="0" y="0"/>
                </a:moveTo>
                <a:lnTo>
                  <a:pt x="10083238" y="0"/>
                </a:lnTo>
                <a:lnTo>
                  <a:pt x="10083238" y="1393320"/>
                </a:lnTo>
                <a:lnTo>
                  <a:pt x="0" y="139332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10800000">
            <a:off x="-4098675" y="8905418"/>
            <a:ext cx="9279203" cy="2078243"/>
          </a:xfrm>
          <a:custGeom>
            <a:avLst/>
            <a:gdLst/>
            <a:ahLst/>
            <a:cxnLst/>
            <a:rect l="l" t="t" r="r" b="b"/>
            <a:pathLst>
              <a:path w="9279203" h="2078243">
                <a:moveTo>
                  <a:pt x="0" y="0"/>
                </a:moveTo>
                <a:lnTo>
                  <a:pt x="9279203" y="0"/>
                </a:lnTo>
                <a:lnTo>
                  <a:pt x="9279203" y="2078242"/>
                </a:lnTo>
                <a:lnTo>
                  <a:pt x="0" y="20782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6208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9223231" y="8895219"/>
            <a:ext cx="11552272" cy="1596314"/>
          </a:xfrm>
          <a:custGeom>
            <a:avLst/>
            <a:gdLst/>
            <a:ahLst/>
            <a:cxnLst/>
            <a:rect l="l" t="t" r="r" b="b"/>
            <a:pathLst>
              <a:path w="11552272" h="1596314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2649686" y="-149539"/>
            <a:ext cx="11546413" cy="1595504"/>
          </a:xfrm>
          <a:custGeom>
            <a:avLst/>
            <a:gdLst/>
            <a:ahLst/>
            <a:cxnLst/>
            <a:rect l="l" t="t" r="r" b="b"/>
            <a:pathLst>
              <a:path w="11546413" h="1595504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491967">
            <a:off x="4366081" y="1559751"/>
            <a:ext cx="1707111" cy="1555022"/>
          </a:xfrm>
          <a:custGeom>
            <a:avLst/>
            <a:gdLst/>
            <a:ahLst/>
            <a:cxnLst/>
            <a:rect l="l" t="t" r="r" b="b"/>
            <a:pathLst>
              <a:path w="1707111" h="1555022">
                <a:moveTo>
                  <a:pt x="0" y="0"/>
                </a:moveTo>
                <a:lnTo>
                  <a:pt x="1707110" y="0"/>
                </a:lnTo>
                <a:lnTo>
                  <a:pt x="1707110" y="1555023"/>
                </a:lnTo>
                <a:lnTo>
                  <a:pt x="0" y="15550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512426" y="1028700"/>
            <a:ext cx="3634128" cy="4158041"/>
          </a:xfrm>
          <a:custGeom>
            <a:avLst/>
            <a:gdLst/>
            <a:ahLst/>
            <a:cxnLst/>
            <a:rect l="l" t="t" r="r" b="b"/>
            <a:pathLst>
              <a:path w="3634128" h="4158041">
                <a:moveTo>
                  <a:pt x="0" y="0"/>
                </a:moveTo>
                <a:lnTo>
                  <a:pt x="3634128" y="0"/>
                </a:lnTo>
                <a:lnTo>
                  <a:pt x="3634128" y="4158041"/>
                </a:lnTo>
                <a:lnTo>
                  <a:pt x="0" y="41580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1129629" flipV="1">
            <a:off x="1530356" y="4116826"/>
            <a:ext cx="3895386" cy="4128059"/>
          </a:xfrm>
          <a:custGeom>
            <a:avLst/>
            <a:gdLst/>
            <a:ahLst/>
            <a:cxnLst/>
            <a:rect l="l" t="t" r="r" b="b"/>
            <a:pathLst>
              <a:path w="3895386" h="4128059">
                <a:moveTo>
                  <a:pt x="0" y="4128058"/>
                </a:moveTo>
                <a:lnTo>
                  <a:pt x="3895386" y="4128058"/>
                </a:lnTo>
                <a:lnTo>
                  <a:pt x="3895386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568932">
            <a:off x="15591427" y="5685088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968472" y="8763000"/>
            <a:ext cx="6590891" cy="43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80"/>
              </a:lnSpc>
              <a:spcBef>
                <a:spcPct val="0"/>
              </a:spcBef>
            </a:pPr>
            <a:r>
              <a:rPr lang="en-US" sz="29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www.reallygreatsite.com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55707" y="2879051"/>
            <a:ext cx="8376587" cy="5499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THANK</a:t>
            </a:r>
          </a:p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1813</Words>
  <Application>Microsoft Office PowerPoint</Application>
  <PresentationFormat>Custom</PresentationFormat>
  <Paragraphs>283</Paragraphs>
  <Slides>34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Marykate</vt:lpstr>
      <vt:lpstr>Handy Casual</vt:lpstr>
      <vt:lpstr>Krabuler</vt:lpstr>
      <vt:lpstr>Calibri</vt:lpstr>
      <vt:lpstr>Canva Sans Bold</vt:lpstr>
      <vt:lpstr>Arial</vt:lpstr>
      <vt:lpstr>Pompiere</vt:lpstr>
      <vt:lpstr>Aptos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Law and Practice - Week 1- Part 2</dc:title>
  <cp:lastModifiedBy>Zita Draper</cp:lastModifiedBy>
  <cp:revision>3</cp:revision>
  <dcterms:created xsi:type="dcterms:W3CDTF">2006-08-16T00:00:00Z</dcterms:created>
  <dcterms:modified xsi:type="dcterms:W3CDTF">2025-01-30T10:18:40Z</dcterms:modified>
  <dc:identifier>DAGcXYCdW6w</dc:identifier>
</cp:coreProperties>
</file>