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erys Defis" initials="ND" lastIdx="1" clrIdx="0">
    <p:extLst>
      <p:ext uri="{19B8F6BF-5375-455C-9EA6-DF929625EA0E}">
        <p15:presenceInfo xmlns:p15="http://schemas.microsoft.com/office/powerpoint/2012/main" userId="S-1-5-21-3007687386-3267553453-827518461-5689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30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01-24T09:08:34.903" idx="1">
    <p:pos x="5652" y="104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01-24T09:08:34.903" idx="1">
    <p:pos x="5652" y="104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FE8CC-3EF8-484A-B1F9-90C554E0E875}" type="datetimeFigureOut">
              <a:rPr lang="en-US" smtClean="0"/>
              <a:t>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6EDA5-763D-8445-901A-3364FA52B80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Screen shot 2016-02-28 at 10.41.37 P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036051" cy="68580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19612" y="388739"/>
            <a:ext cx="4755852" cy="9079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 smtClean="0"/>
              <a:t>Mae 36 </a:t>
            </a:r>
            <a:r>
              <a:rPr lang="en-US" sz="2400" dirty="0" err="1" smtClean="0"/>
              <a:t>siocled</a:t>
            </a:r>
            <a:r>
              <a:rPr lang="en-US" sz="2400" dirty="0" smtClean="0"/>
              <a:t> </a:t>
            </a:r>
            <a:r>
              <a:rPr lang="en-US" sz="2400" dirty="0" err="1" smtClean="0"/>
              <a:t>mewn</a:t>
            </a:r>
            <a:r>
              <a:rPr lang="en-US" sz="2400" dirty="0" smtClean="0"/>
              <a:t> un </a:t>
            </a:r>
            <a:r>
              <a:rPr lang="en-US" sz="2400" dirty="0" err="1" smtClean="0"/>
              <a:t>haen</a:t>
            </a:r>
            <a:r>
              <a:rPr lang="en-US" sz="2400" dirty="0" smtClean="0"/>
              <a:t>.</a:t>
            </a:r>
          </a:p>
          <a:p>
            <a:pPr>
              <a:spcAft>
                <a:spcPts val="600"/>
              </a:spcAft>
            </a:pPr>
            <a:r>
              <a:rPr lang="en-US" sz="2400" dirty="0" smtClean="0"/>
              <a:t>Faint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siocledi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bocs</a:t>
            </a:r>
            <a:r>
              <a:rPr lang="en-US" sz="2400" dirty="0" smtClean="0"/>
              <a:t> </a:t>
            </a:r>
            <a:r>
              <a:rPr lang="en-US" sz="2400" dirty="0" err="1" smtClean="0"/>
              <a:t>cyfan</a:t>
            </a:r>
            <a:r>
              <a:rPr lang="en-US" sz="2400" dirty="0" smtClean="0"/>
              <a:t>?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3524773" y="4613034"/>
            <a:ext cx="2384405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Mae un person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gywir</a:t>
            </a:r>
            <a:r>
              <a:rPr lang="en-US" sz="2400" dirty="0" smtClean="0"/>
              <a:t>. </a:t>
            </a:r>
            <a:r>
              <a:rPr lang="en-US" sz="2400" dirty="0" err="1" smtClean="0"/>
              <a:t>Gyda</a:t>
            </a:r>
            <a:r>
              <a:rPr lang="en-US" sz="2400" dirty="0" smtClean="0"/>
              <a:t> </a:t>
            </a:r>
            <a:r>
              <a:rPr lang="en-US" sz="2400" dirty="0" err="1" smtClean="0"/>
              <a:t>phwy</a:t>
            </a:r>
            <a:r>
              <a:rPr lang="en-US" sz="2400" dirty="0" smtClean="0"/>
              <a:t> </a:t>
            </a:r>
            <a:r>
              <a:rPr lang="en-US" sz="2400" dirty="0" err="1" smtClean="0"/>
              <a:t>rydych</a:t>
            </a:r>
            <a:r>
              <a:rPr lang="en-US" sz="2400" dirty="0" smtClean="0"/>
              <a:t> </a:t>
            </a:r>
            <a:r>
              <a:rPr lang="en-US" sz="2400" dirty="0" err="1" smtClean="0"/>
              <a:t>chi’n</a:t>
            </a:r>
            <a:r>
              <a:rPr lang="en-US" sz="2400" dirty="0" smtClean="0"/>
              <a:t> </a:t>
            </a:r>
            <a:r>
              <a:rPr lang="en-US" sz="2400" dirty="0" err="1" smtClean="0"/>
              <a:t>cytuno</a:t>
            </a:r>
            <a:r>
              <a:rPr lang="en-US" sz="2400" dirty="0" smtClean="0"/>
              <a:t>?</a:t>
            </a:r>
            <a:endParaRPr lang="en-US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59175" y="6293772"/>
            <a:ext cx="2060437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dirty="0" err="1" smtClean="0"/>
              <a:t>Bocs</a:t>
            </a:r>
            <a:r>
              <a:rPr lang="en-US" sz="2000" dirty="0" smtClean="0"/>
              <a:t> </a:t>
            </a:r>
            <a:r>
              <a:rPr lang="en-US" sz="2000" dirty="0" err="1" smtClean="0"/>
              <a:t>siocledi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Screen shot 2016-02-28 at 10.41.02 P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89916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363368" y="561474"/>
            <a:ext cx="2323432" cy="1200329"/>
          </a:xfrm>
          <a:prstGeom prst="rect">
            <a:avLst/>
          </a:prstGeom>
          <a:effectLst>
            <a:outerShdw blurRad="40000" dist="23000" dir="5400000" rotWithShape="0">
              <a:srgbClr val="000000">
                <a:alpha val="35000"/>
              </a:srgbClr>
            </a:outerShdw>
            <a:softEdge rad="635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err="1" smtClean="0"/>
              <a:t>Pris</a:t>
            </a:r>
            <a:r>
              <a:rPr lang="en-US" dirty="0" smtClean="0"/>
              <a:t> </a:t>
            </a:r>
            <a:r>
              <a:rPr lang="en-US" dirty="0" err="1" smtClean="0"/>
              <a:t>pecyn</a:t>
            </a:r>
            <a:r>
              <a:rPr lang="en-US" dirty="0" smtClean="0"/>
              <a:t> Starburst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38c. Pa </a:t>
            </a:r>
            <a:r>
              <a:rPr lang="en-US" dirty="0" err="1" smtClean="0"/>
              <a:t>geiniogau</a:t>
            </a:r>
            <a:r>
              <a:rPr lang="en-US" dirty="0" smtClean="0"/>
              <a:t> </a:t>
            </a:r>
            <a:r>
              <a:rPr lang="en-US" dirty="0" err="1" smtClean="0"/>
              <a:t>fyddet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i‘w</a:t>
            </a:r>
            <a:r>
              <a:rPr lang="en-US" dirty="0" smtClean="0"/>
              <a:t> </a:t>
            </a:r>
            <a:r>
              <a:rPr lang="en-US" dirty="0" err="1" smtClean="0"/>
              <a:t>brynu</a:t>
            </a:r>
            <a:r>
              <a:rPr lang="en-US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38842" y="5547895"/>
            <a:ext cx="3181684" cy="1015663"/>
          </a:xfrm>
          <a:prstGeom prst="rect">
            <a:avLst/>
          </a:prstGeom>
          <a:effectLst>
            <a:outerShdw blurRad="40000" dist="20000" dir="5400000" rotWithShape="0">
              <a:srgbClr val="000000">
                <a:alpha val="38000"/>
              </a:srgbClr>
            </a:outerShdw>
            <a:softEdge rad="63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000" dirty="0" smtClean="0"/>
              <a:t>Mae </a:t>
            </a:r>
            <a:r>
              <a:rPr lang="en-US" sz="3000" dirty="0" err="1" smtClean="0"/>
              <a:t>dau</a:t>
            </a:r>
            <a:r>
              <a:rPr lang="en-US" sz="3000" dirty="0" smtClean="0"/>
              <a:t> </a:t>
            </a:r>
            <a:r>
              <a:rPr lang="en-US" sz="3000" dirty="0" err="1" smtClean="0"/>
              <a:t>yn</a:t>
            </a:r>
            <a:r>
              <a:rPr lang="en-US" sz="3000" dirty="0" smtClean="0"/>
              <a:t> </a:t>
            </a:r>
            <a:r>
              <a:rPr lang="en-US" sz="3000" dirty="0" err="1" smtClean="0"/>
              <a:t>gywir</a:t>
            </a:r>
            <a:r>
              <a:rPr lang="en-US" sz="3000" dirty="0" smtClean="0"/>
              <a:t>. Pa </a:t>
            </a:r>
            <a:r>
              <a:rPr lang="en-US" sz="3000" dirty="0" err="1" smtClean="0"/>
              <a:t>rai</a:t>
            </a:r>
            <a:r>
              <a:rPr lang="en-US" sz="3000" dirty="0" smtClean="0"/>
              <a:t>?</a:t>
            </a:r>
            <a:endParaRPr lang="en-US" sz="3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421" t="17808" r="19127" b="30052"/>
          <a:stretch/>
        </p:blipFill>
        <p:spPr>
          <a:xfrm>
            <a:off x="274570" y="165877"/>
            <a:ext cx="8698742" cy="666356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5216" y="6126163"/>
            <a:ext cx="1389888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Gwneud</a:t>
            </a:r>
            <a:r>
              <a:rPr lang="en-GB" sz="1200" dirty="0" smtClean="0"/>
              <a:t> 50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3246120" y="6093897"/>
            <a:ext cx="238658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>
                <a:latin typeface="Arial Rounded MT Bold" panose="020F0704030504030204" pitchFamily="34" charset="0"/>
              </a:rPr>
              <a:t>Pwy</a:t>
            </a:r>
            <a:r>
              <a:rPr lang="en-GB" b="1" dirty="0" smtClean="0">
                <a:latin typeface="Arial Rounded MT Bold" panose="020F0704030504030204" pitchFamily="34" charset="0"/>
              </a:rPr>
              <a:t> </a:t>
            </a:r>
            <a:r>
              <a:rPr lang="en-GB" b="1" dirty="0" err="1" smtClean="0">
                <a:latin typeface="Arial Rounded MT Bold" panose="020F0704030504030204" pitchFamily="34" charset="0"/>
              </a:rPr>
              <a:t>sy’n</a:t>
            </a:r>
            <a:r>
              <a:rPr lang="en-GB" b="1" dirty="0" smtClean="0">
                <a:latin typeface="Arial Rounded MT Bold" panose="020F0704030504030204" pitchFamily="34" charset="0"/>
              </a:rPr>
              <a:t> </a:t>
            </a:r>
            <a:r>
              <a:rPr lang="en-GB" b="1" dirty="0" err="1" smtClean="0">
                <a:latin typeface="Arial Rounded MT Bold" panose="020F0704030504030204" pitchFamily="34" charset="0"/>
              </a:rPr>
              <a:t>gywir</a:t>
            </a:r>
            <a:r>
              <a:rPr lang="en-GB" b="1" dirty="0" smtClean="0">
                <a:latin typeface="Arial Rounded MT Bold" panose="020F0704030504030204" pitchFamily="34" charset="0"/>
              </a:rPr>
              <a:t>?</a:t>
            </a:r>
            <a:endParaRPr lang="en-GB" b="1" dirty="0">
              <a:latin typeface="Arial Rounded MT Bold" panose="020F070403050403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2960" y="274638"/>
            <a:ext cx="749808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Faint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ychwanegu</a:t>
            </a:r>
            <a:r>
              <a:rPr lang="en-GB" dirty="0" smtClean="0"/>
              <a:t> at bob </a:t>
            </a:r>
            <a:r>
              <a:rPr lang="en-GB" dirty="0" err="1" smtClean="0"/>
              <a:t>silindr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50ml?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022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036" t="12859" r="12662" b="16196"/>
          <a:stretch/>
        </p:blipFill>
        <p:spPr>
          <a:xfrm>
            <a:off x="0" y="73234"/>
            <a:ext cx="8879305" cy="61230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409074"/>
            <a:ext cx="1515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 smtClean="0"/>
              <a:t>Siapiau</a:t>
            </a:r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2899611" y="0"/>
            <a:ext cx="2923673" cy="2394284"/>
          </a:xfrm>
          <a:prstGeom prst="star5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594432" y="871510"/>
            <a:ext cx="15430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err="1" smtClean="0"/>
              <a:t>Chwiliwch</a:t>
            </a:r>
            <a:r>
              <a:rPr lang="en-GB" sz="1600" dirty="0" smtClean="0"/>
              <a:t> am y </a:t>
            </a:r>
            <a:r>
              <a:rPr lang="en-GB" sz="1600" dirty="0" err="1" smtClean="0"/>
              <a:t>siapiau</a:t>
            </a:r>
            <a:r>
              <a:rPr lang="en-GB" sz="1600" dirty="0" smtClean="0"/>
              <a:t> </a:t>
            </a:r>
            <a:r>
              <a:rPr lang="en-GB" sz="1600" dirty="0" err="1" smtClean="0"/>
              <a:t>hyn</a:t>
            </a:r>
            <a:r>
              <a:rPr lang="en-GB" sz="1600" dirty="0" smtClean="0"/>
              <a:t>. </a:t>
            </a:r>
          </a:p>
          <a:p>
            <a:pPr algn="ctr"/>
            <a:r>
              <a:rPr lang="en-GB" sz="1600" dirty="0" err="1" smtClean="0"/>
              <a:t>Fedrwch</a:t>
            </a:r>
            <a:r>
              <a:rPr lang="en-GB" sz="1600" dirty="0" smtClean="0"/>
              <a:t> chi </a:t>
            </a:r>
          </a:p>
          <a:p>
            <a:pPr algn="ctr"/>
            <a:r>
              <a:rPr lang="en-GB" sz="1600" dirty="0" err="1" smtClean="0"/>
              <a:t>eu</a:t>
            </a:r>
            <a:r>
              <a:rPr lang="en-GB" sz="1600" dirty="0" smtClean="0"/>
              <a:t> </a:t>
            </a:r>
            <a:r>
              <a:rPr lang="en-GB" sz="1600" dirty="0" err="1" smtClean="0"/>
              <a:t>henwi</a:t>
            </a:r>
            <a:r>
              <a:rPr lang="en-GB" sz="1600" dirty="0" smtClean="0"/>
              <a:t>?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986590" y="1585067"/>
            <a:ext cx="2406316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Siapiau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wynebau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drionglau</a:t>
            </a:r>
            <a:endParaRPr lang="en-GB" dirty="0" smtClean="0"/>
          </a:p>
          <a:p>
            <a:endParaRPr lang="en-GB" sz="400" dirty="0"/>
          </a:p>
        </p:txBody>
      </p:sp>
      <p:sp>
        <p:nvSpPr>
          <p:cNvPr id="11" name="Cloud Callout 10"/>
          <p:cNvSpPr/>
          <p:nvPr/>
        </p:nvSpPr>
        <p:spPr>
          <a:xfrm>
            <a:off x="6280484" y="166884"/>
            <a:ext cx="2141621" cy="1433316"/>
          </a:xfrm>
          <a:prstGeom prst="cloud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227721" y="1543947"/>
            <a:ext cx="2406316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Mae </a:t>
            </a:r>
            <a:r>
              <a:rPr lang="en-GB" dirty="0" err="1" smtClean="0"/>
              <a:t>nifer</a:t>
            </a:r>
            <a:r>
              <a:rPr lang="en-GB" dirty="0" smtClean="0"/>
              <a:t> </a:t>
            </a:r>
            <a:r>
              <a:rPr lang="en-GB" dirty="0" err="1" smtClean="0"/>
              <a:t>gwynebau</a:t>
            </a:r>
            <a:r>
              <a:rPr lang="en-GB" dirty="0" smtClean="0"/>
              <a:t> y </a:t>
            </a:r>
            <a:r>
              <a:rPr lang="en-GB" dirty="0" err="1" smtClean="0"/>
              <a:t>siapiau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eilrif</a:t>
            </a:r>
            <a:endParaRPr lang="en-GB" sz="400" dirty="0"/>
          </a:p>
        </p:txBody>
      </p:sp>
      <p:sp>
        <p:nvSpPr>
          <p:cNvPr id="10" name="TextBox 9"/>
          <p:cNvSpPr txBox="1"/>
          <p:nvPr/>
        </p:nvSpPr>
        <p:spPr>
          <a:xfrm>
            <a:off x="6482011" y="375710"/>
            <a:ext cx="17505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err="1" smtClean="0"/>
              <a:t>Rwy’n</a:t>
            </a:r>
            <a:r>
              <a:rPr lang="en-GB" sz="1500" dirty="0" smtClean="0"/>
              <a:t> </a:t>
            </a:r>
            <a:r>
              <a:rPr lang="en-GB" sz="1500" dirty="0" err="1" smtClean="0"/>
              <a:t>credu</a:t>
            </a:r>
            <a:r>
              <a:rPr lang="en-GB" sz="1500" dirty="0" smtClean="0"/>
              <a:t> bod </a:t>
            </a:r>
            <a:r>
              <a:rPr lang="en-GB" sz="1500" dirty="0" err="1" smtClean="0"/>
              <a:t>mwy</a:t>
            </a:r>
            <a:r>
              <a:rPr lang="en-GB" sz="1500" dirty="0" smtClean="0"/>
              <a:t> o </a:t>
            </a:r>
            <a:r>
              <a:rPr lang="en-GB" sz="1500" dirty="0" err="1" smtClean="0"/>
              <a:t>gorneli</a:t>
            </a:r>
            <a:r>
              <a:rPr lang="en-GB" sz="1500" dirty="0" smtClean="0"/>
              <a:t> </a:t>
            </a:r>
            <a:r>
              <a:rPr lang="en-GB" sz="1500" dirty="0" err="1" smtClean="0"/>
              <a:t>gyda</a:t>
            </a:r>
            <a:r>
              <a:rPr lang="en-GB" sz="1500" dirty="0" smtClean="0"/>
              <a:t> </a:t>
            </a:r>
            <a:r>
              <a:rPr lang="en-GB" sz="1500" dirty="0" err="1" smtClean="0"/>
              <a:t>siapiau</a:t>
            </a:r>
            <a:r>
              <a:rPr lang="en-GB" sz="1500" dirty="0" smtClean="0"/>
              <a:t> </a:t>
            </a:r>
            <a:r>
              <a:rPr lang="en-GB" sz="1500" dirty="0" err="1" smtClean="0"/>
              <a:t>sydd</a:t>
            </a:r>
            <a:r>
              <a:rPr lang="en-GB" sz="1500" dirty="0" smtClean="0"/>
              <a:t> â </a:t>
            </a:r>
            <a:r>
              <a:rPr lang="en-GB" sz="1500" dirty="0" err="1" smtClean="0"/>
              <a:t>mwy</a:t>
            </a:r>
            <a:r>
              <a:rPr lang="en-GB" sz="1500" dirty="0" smtClean="0"/>
              <a:t> o </a:t>
            </a:r>
            <a:r>
              <a:rPr lang="en-GB" sz="1500" dirty="0" err="1" smtClean="0"/>
              <a:t>wynebau</a:t>
            </a:r>
            <a:r>
              <a:rPr lang="en-GB" sz="1500" dirty="0" smtClean="0"/>
              <a:t>…</a:t>
            </a:r>
            <a:endParaRPr lang="en-GB" sz="1500" dirty="0"/>
          </a:p>
        </p:txBody>
      </p:sp>
      <p:sp>
        <p:nvSpPr>
          <p:cNvPr id="12" name="Rounded Rectangular Callout 11"/>
          <p:cNvSpPr/>
          <p:nvPr/>
        </p:nvSpPr>
        <p:spPr>
          <a:xfrm>
            <a:off x="457200" y="5231922"/>
            <a:ext cx="2442411" cy="950494"/>
          </a:xfrm>
          <a:prstGeom prst="wedgeRoundRectCallout">
            <a:avLst>
              <a:gd name="adj1" fmla="val -50246"/>
              <a:gd name="adj2" fmla="val 94146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Mae 3 </a:t>
            </a:r>
            <a:r>
              <a:rPr lang="en-GB" dirty="0" err="1" smtClean="0"/>
              <a:t>siâp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didoli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r>
              <a:rPr lang="en-GB" dirty="0" smtClean="0"/>
              <a:t>. </a:t>
            </a:r>
          </a:p>
          <a:p>
            <a:pPr algn="ctr"/>
            <a:r>
              <a:rPr lang="en-GB" dirty="0" smtClean="0"/>
              <a:t>Pa </a:t>
            </a:r>
            <a:r>
              <a:rPr lang="en-GB" dirty="0" err="1" smtClean="0"/>
              <a:t>rai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13" name="Oval Callout 12"/>
          <p:cNvSpPr/>
          <p:nvPr/>
        </p:nvSpPr>
        <p:spPr>
          <a:xfrm>
            <a:off x="3392906" y="5242138"/>
            <a:ext cx="5197641" cy="950494"/>
          </a:xfrm>
          <a:prstGeom prst="wedgeEllipseCallout">
            <a:avLst>
              <a:gd name="adj1" fmla="val 51716"/>
              <a:gd name="adj2" fmla="val 74609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/>
              <a:t>Edrychwch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y </a:t>
            </a:r>
            <a:r>
              <a:rPr lang="en-GB" sz="1600" dirty="0" err="1" smtClean="0"/>
              <a:t>siapiau</a:t>
            </a:r>
            <a:r>
              <a:rPr lang="en-GB" sz="1600" dirty="0" smtClean="0"/>
              <a:t> </a:t>
            </a:r>
            <a:r>
              <a:rPr lang="en-GB" sz="1600" dirty="0" err="1" smtClean="0"/>
              <a:t>oedd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anghywir</a:t>
            </a:r>
            <a:r>
              <a:rPr lang="en-GB" sz="1600" dirty="0" smtClean="0"/>
              <a:t>. </a:t>
            </a:r>
            <a:r>
              <a:rPr lang="en-GB" sz="1600" dirty="0" err="1" smtClean="0"/>
              <a:t>Meddyliwch</a:t>
            </a:r>
            <a:r>
              <a:rPr lang="en-GB" sz="1600" dirty="0" smtClean="0"/>
              <a:t> am </a:t>
            </a:r>
            <a:r>
              <a:rPr lang="en-GB" sz="1600" dirty="0" err="1" smtClean="0"/>
              <a:t>rywbeth</a:t>
            </a:r>
            <a:r>
              <a:rPr lang="en-GB" sz="1600" dirty="0" smtClean="0"/>
              <a:t> </a:t>
            </a:r>
            <a:r>
              <a:rPr lang="en-GB" sz="1600" dirty="0" err="1" smtClean="0"/>
              <a:t>sydd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un </a:t>
            </a:r>
            <a:r>
              <a:rPr lang="en-GB" sz="1600" dirty="0" err="1" smtClean="0"/>
              <a:t>peth</a:t>
            </a:r>
            <a:r>
              <a:rPr lang="en-GB" sz="1600" dirty="0" smtClean="0"/>
              <a:t> a </a:t>
            </a:r>
            <a:r>
              <a:rPr lang="en-GB" sz="1600" dirty="0" err="1" smtClean="0"/>
              <a:t>rhywbeth</a:t>
            </a:r>
            <a:r>
              <a:rPr lang="en-GB" sz="1600" dirty="0" smtClean="0"/>
              <a:t> </a:t>
            </a:r>
            <a:r>
              <a:rPr lang="en-GB" sz="1600" dirty="0" err="1" smtClean="0"/>
              <a:t>sydd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wahanol</a:t>
            </a:r>
            <a:r>
              <a:rPr lang="en-GB" sz="1600" dirty="0" smtClean="0"/>
              <a:t> am y 3.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67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Screen shot 2016-02-28 at 10.41.37 P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03605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382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Screen shot 2016-02-28 at 10.41.02 P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89916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456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421" t="17808" r="19127" b="30052"/>
          <a:stretch/>
        </p:blipFill>
        <p:spPr>
          <a:xfrm>
            <a:off x="274570" y="165877"/>
            <a:ext cx="8698742" cy="666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152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036" t="12859" r="12662" b="16196"/>
          <a:stretch/>
        </p:blipFill>
        <p:spPr>
          <a:xfrm>
            <a:off x="0" y="274638"/>
            <a:ext cx="9158232" cy="631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5860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149</Words>
  <Application>Microsoft Office PowerPoint</Application>
  <PresentationFormat>On-screen Show (4:3)</PresentationFormat>
  <Paragraphs>19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Arial Rounded MT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Ysgol Carwe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Nerys Defis</dc:creator>
  <cp:lastModifiedBy>Nerys Defis</cp:lastModifiedBy>
  <cp:revision>8</cp:revision>
  <dcterms:created xsi:type="dcterms:W3CDTF">2016-02-28T23:56:39Z</dcterms:created>
  <dcterms:modified xsi:type="dcterms:W3CDTF">2017-01-24T09:52:52Z</dcterms:modified>
</cp:coreProperties>
</file>