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72" r:id="rId5"/>
    <p:sldId id="259" r:id="rId6"/>
    <p:sldId id="271" r:id="rId7"/>
    <p:sldId id="270" r:id="rId8"/>
    <p:sldId id="269" r:id="rId9"/>
    <p:sldId id="268" r:id="rId10"/>
    <p:sldId id="267" r:id="rId11"/>
    <p:sldId id="266" r:id="rId12"/>
    <p:sldId id="265" r:id="rId13"/>
    <p:sldId id="263" r:id="rId14"/>
    <p:sldId id="264" r:id="rId15"/>
    <p:sldId id="262" r:id="rId16"/>
    <p:sldId id="276" r:id="rId17"/>
    <p:sldId id="275" r:id="rId18"/>
    <p:sldId id="274"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0FD972-21AB-4219-B95C-87248CB40A45}" v="80" dt="2024-04-28T20:11:07.7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25" autoAdjust="0"/>
    <p:restoredTop sz="94660"/>
  </p:normalViewPr>
  <p:slideViewPr>
    <p:cSldViewPr snapToGrid="0">
      <p:cViewPr varScale="1">
        <p:scale>
          <a:sx n="107" d="100"/>
          <a:sy n="107" d="100"/>
        </p:scale>
        <p:origin x="80"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l Kerrigan (2003398)" userId="S::2003398@student.uwtsd.ac.uk::45db522e-9c0b-4b6e-afd7-0f1c19df13b5" providerId="AD" clId="Web-{15537868-9DDC-4204-9396-20B72C047F8B}"/>
    <pc:docChg chg="addSld">
      <pc:chgData name="Will Kerrigan (2003398)" userId="S::2003398@student.uwtsd.ac.uk::45db522e-9c0b-4b6e-afd7-0f1c19df13b5" providerId="AD" clId="Web-{15537868-9DDC-4204-9396-20B72C047F8B}" dt="2024-03-11T12:22:54.862" v="0"/>
      <pc:docMkLst>
        <pc:docMk/>
      </pc:docMkLst>
      <pc:sldChg chg="new">
        <pc:chgData name="Will Kerrigan (2003398)" userId="S::2003398@student.uwtsd.ac.uk::45db522e-9c0b-4b6e-afd7-0f1c19df13b5" providerId="AD" clId="Web-{15537868-9DDC-4204-9396-20B72C047F8B}" dt="2024-03-11T12:22:54.862" v="0"/>
        <pc:sldMkLst>
          <pc:docMk/>
          <pc:sldMk cId="592862015" sldId="262"/>
        </pc:sldMkLst>
      </pc:sldChg>
    </pc:docChg>
  </pc:docChgLst>
  <pc:docChgLst>
    <pc:chgData name="健 宋" userId="09fffc30428b5ff1" providerId="LiveId" clId="{220FD972-21AB-4219-B95C-87248CB40A45}"/>
    <pc:docChg chg="undo custSel addSld delSld modSld sldOrd">
      <pc:chgData name="健 宋" userId="09fffc30428b5ff1" providerId="LiveId" clId="{220FD972-21AB-4219-B95C-87248CB40A45}" dt="2024-04-28T20:11:18.292" v="1072" actId="20577"/>
      <pc:docMkLst>
        <pc:docMk/>
      </pc:docMkLst>
      <pc:sldChg chg="addSp modSp mod">
        <pc:chgData name="健 宋" userId="09fffc30428b5ff1" providerId="LiveId" clId="{220FD972-21AB-4219-B95C-87248CB40A45}" dt="2024-04-26T22:49:30.567" v="66" actId="14100"/>
        <pc:sldMkLst>
          <pc:docMk/>
          <pc:sldMk cId="4144746128" sldId="259"/>
        </pc:sldMkLst>
        <pc:spChg chg="mod">
          <ac:chgData name="健 宋" userId="09fffc30428b5ff1" providerId="LiveId" clId="{220FD972-21AB-4219-B95C-87248CB40A45}" dt="2024-04-26T22:49:30.567" v="66" actId="14100"/>
          <ac:spMkLst>
            <pc:docMk/>
            <pc:sldMk cId="4144746128" sldId="259"/>
            <ac:spMk id="2" creationId="{00000000-0000-0000-0000-000000000000}"/>
          </ac:spMkLst>
        </pc:spChg>
        <pc:spChg chg="add mod">
          <ac:chgData name="健 宋" userId="09fffc30428b5ff1" providerId="LiveId" clId="{220FD972-21AB-4219-B95C-87248CB40A45}" dt="2024-04-26T22:49:11.540" v="65" actId="1076"/>
          <ac:spMkLst>
            <pc:docMk/>
            <pc:sldMk cId="4144746128" sldId="259"/>
            <ac:spMk id="4" creationId="{1DEC4613-4269-9A18-5759-21C26E2F8ED5}"/>
          </ac:spMkLst>
        </pc:spChg>
      </pc:sldChg>
      <pc:sldChg chg="del">
        <pc:chgData name="健 宋" userId="09fffc30428b5ff1" providerId="LiveId" clId="{220FD972-21AB-4219-B95C-87248CB40A45}" dt="2024-04-26T22:45:05.083" v="31" actId="2696"/>
        <pc:sldMkLst>
          <pc:docMk/>
          <pc:sldMk cId="2766868246" sldId="261"/>
        </pc:sldMkLst>
      </pc:sldChg>
      <pc:sldChg chg="addSp delSp modSp mod">
        <pc:chgData name="健 宋" userId="09fffc30428b5ff1" providerId="LiveId" clId="{220FD972-21AB-4219-B95C-87248CB40A45}" dt="2024-04-28T19:46:33.722" v="642" actId="1076"/>
        <pc:sldMkLst>
          <pc:docMk/>
          <pc:sldMk cId="592862015" sldId="262"/>
        </pc:sldMkLst>
        <pc:spChg chg="mod">
          <ac:chgData name="健 宋" userId="09fffc30428b5ff1" providerId="LiveId" clId="{220FD972-21AB-4219-B95C-87248CB40A45}" dt="2024-04-28T19:46:24.772" v="639" actId="1076"/>
          <ac:spMkLst>
            <pc:docMk/>
            <pc:sldMk cId="592862015" sldId="262"/>
            <ac:spMk id="2" creationId="{7A2D0BEA-5BE5-EBF8-2D38-51F130BD1FAA}"/>
          </ac:spMkLst>
        </pc:spChg>
        <pc:spChg chg="mod">
          <ac:chgData name="健 宋" userId="09fffc30428b5ff1" providerId="LiveId" clId="{220FD972-21AB-4219-B95C-87248CB40A45}" dt="2024-04-28T19:46:30.459" v="640" actId="1076"/>
          <ac:spMkLst>
            <pc:docMk/>
            <pc:sldMk cId="592862015" sldId="262"/>
            <ac:spMk id="3" creationId="{895F193E-2717-21ED-1F21-CCAF03151CAB}"/>
          </ac:spMkLst>
        </pc:spChg>
        <pc:graphicFrameChg chg="add del mod">
          <ac:chgData name="健 宋" userId="09fffc30428b5ff1" providerId="LiveId" clId="{220FD972-21AB-4219-B95C-87248CB40A45}" dt="2024-04-26T22:44:32.908" v="20"/>
          <ac:graphicFrameMkLst>
            <pc:docMk/>
            <pc:sldMk cId="592862015" sldId="262"/>
            <ac:graphicFrameMk id="4" creationId="{3618518A-99C4-6DDF-D1D8-93527C9B9090}"/>
          </ac:graphicFrameMkLst>
        </pc:graphicFrameChg>
        <pc:picChg chg="add mod">
          <ac:chgData name="健 宋" userId="09fffc30428b5ff1" providerId="LiveId" clId="{220FD972-21AB-4219-B95C-87248CB40A45}" dt="2024-04-28T19:46:31.936" v="641" actId="1076"/>
          <ac:picMkLst>
            <pc:docMk/>
            <pc:sldMk cId="592862015" sldId="262"/>
            <ac:picMk id="5" creationId="{4D01B310-0F37-B277-4897-20AF3684AF9B}"/>
          </ac:picMkLst>
        </pc:picChg>
        <pc:picChg chg="add mod">
          <ac:chgData name="健 宋" userId="09fffc30428b5ff1" providerId="LiveId" clId="{220FD972-21AB-4219-B95C-87248CB40A45}" dt="2024-04-28T19:46:33.722" v="642" actId="1076"/>
          <ac:picMkLst>
            <pc:docMk/>
            <pc:sldMk cId="592862015" sldId="262"/>
            <ac:picMk id="7" creationId="{95D22950-F16F-4F80-CAAD-D3E239AABBAE}"/>
          </ac:picMkLst>
        </pc:picChg>
      </pc:sldChg>
      <pc:sldChg chg="addSp delSp modSp add mod">
        <pc:chgData name="健 宋" userId="09fffc30428b5ff1" providerId="LiveId" clId="{220FD972-21AB-4219-B95C-87248CB40A45}" dt="2024-04-27T13:34:12.509" v="418" actId="14100"/>
        <pc:sldMkLst>
          <pc:docMk/>
          <pc:sldMk cId="114902452" sldId="263"/>
        </pc:sldMkLst>
        <pc:spChg chg="del">
          <ac:chgData name="健 宋" userId="09fffc30428b5ff1" providerId="LiveId" clId="{220FD972-21AB-4219-B95C-87248CB40A45}" dt="2024-04-27T13:31:07.422" v="373" actId="21"/>
          <ac:spMkLst>
            <pc:docMk/>
            <pc:sldMk cId="114902452" sldId="263"/>
            <ac:spMk id="2" creationId="{00000000-0000-0000-0000-000000000000}"/>
          </ac:spMkLst>
        </pc:spChg>
        <pc:spChg chg="mod">
          <ac:chgData name="健 宋" userId="09fffc30428b5ff1" providerId="LiveId" clId="{220FD972-21AB-4219-B95C-87248CB40A45}" dt="2024-04-27T13:33:47.523" v="412" actId="1076"/>
          <ac:spMkLst>
            <pc:docMk/>
            <pc:sldMk cId="114902452" sldId="263"/>
            <ac:spMk id="3" creationId="{00000000-0000-0000-0000-000000000000}"/>
          </ac:spMkLst>
        </pc:spChg>
        <pc:picChg chg="add mod">
          <ac:chgData name="健 宋" userId="09fffc30428b5ff1" providerId="LiveId" clId="{220FD972-21AB-4219-B95C-87248CB40A45}" dt="2024-04-27T13:33:53.842" v="414" actId="1076"/>
          <ac:picMkLst>
            <pc:docMk/>
            <pc:sldMk cId="114902452" sldId="263"/>
            <ac:picMk id="4" creationId="{F82962A3-C2B0-D403-2195-680BAF2C8CE2}"/>
          </ac:picMkLst>
        </pc:picChg>
        <pc:picChg chg="add mod">
          <ac:chgData name="健 宋" userId="09fffc30428b5ff1" providerId="LiveId" clId="{220FD972-21AB-4219-B95C-87248CB40A45}" dt="2024-04-27T13:34:12.509" v="418" actId="14100"/>
          <ac:picMkLst>
            <pc:docMk/>
            <pc:sldMk cId="114902452" sldId="263"/>
            <ac:picMk id="6" creationId="{470ABE90-9A50-8D42-EF40-26AC78CA05F0}"/>
          </ac:picMkLst>
        </pc:picChg>
      </pc:sldChg>
      <pc:sldChg chg="add del">
        <pc:chgData name="健 宋" userId="09fffc30428b5ff1" providerId="LiveId" clId="{220FD972-21AB-4219-B95C-87248CB40A45}" dt="2024-04-26T22:44:33.085" v="21" actId="2890"/>
        <pc:sldMkLst>
          <pc:docMk/>
          <pc:sldMk cId="3164711526" sldId="263"/>
        </pc:sldMkLst>
      </pc:sldChg>
      <pc:sldChg chg="add del">
        <pc:chgData name="健 宋" userId="09fffc30428b5ff1" providerId="LiveId" clId="{220FD972-21AB-4219-B95C-87248CB40A45}" dt="2024-04-26T22:44:32.562" v="18" actId="2890"/>
        <pc:sldMkLst>
          <pc:docMk/>
          <pc:sldMk cId="902745601" sldId="264"/>
        </pc:sldMkLst>
      </pc:sldChg>
      <pc:sldChg chg="addSp delSp modSp add mod">
        <pc:chgData name="健 宋" userId="09fffc30428b5ff1" providerId="LiveId" clId="{220FD972-21AB-4219-B95C-87248CB40A45}" dt="2024-04-27T13:35:17.573" v="433" actId="1076"/>
        <pc:sldMkLst>
          <pc:docMk/>
          <pc:sldMk cId="2039491314" sldId="264"/>
        </pc:sldMkLst>
        <pc:spChg chg="del">
          <ac:chgData name="健 宋" userId="09fffc30428b5ff1" providerId="LiveId" clId="{220FD972-21AB-4219-B95C-87248CB40A45}" dt="2024-04-27T13:34:19.093" v="419" actId="21"/>
          <ac:spMkLst>
            <pc:docMk/>
            <pc:sldMk cId="2039491314" sldId="264"/>
            <ac:spMk id="2" creationId="{00000000-0000-0000-0000-000000000000}"/>
          </ac:spMkLst>
        </pc:spChg>
        <pc:picChg chg="add mod">
          <ac:chgData name="健 宋" userId="09fffc30428b5ff1" providerId="LiveId" clId="{220FD972-21AB-4219-B95C-87248CB40A45}" dt="2024-04-27T13:34:55.397" v="428" actId="14100"/>
          <ac:picMkLst>
            <pc:docMk/>
            <pc:sldMk cId="2039491314" sldId="264"/>
            <ac:picMk id="5" creationId="{EAA74D70-ED5B-156C-3B20-693EA806804C}"/>
          </ac:picMkLst>
        </pc:picChg>
        <pc:picChg chg="add mod">
          <ac:chgData name="健 宋" userId="09fffc30428b5ff1" providerId="LiveId" clId="{220FD972-21AB-4219-B95C-87248CB40A45}" dt="2024-04-27T13:34:51.509" v="427" actId="1076"/>
          <ac:picMkLst>
            <pc:docMk/>
            <pc:sldMk cId="2039491314" sldId="264"/>
            <ac:picMk id="7" creationId="{D6DD6258-4092-D0B7-CCB8-DF5D59C49345}"/>
          </ac:picMkLst>
        </pc:picChg>
        <pc:picChg chg="add mod">
          <ac:chgData name="健 宋" userId="09fffc30428b5ff1" providerId="LiveId" clId="{220FD972-21AB-4219-B95C-87248CB40A45}" dt="2024-04-27T13:35:17.573" v="433" actId="1076"/>
          <ac:picMkLst>
            <pc:docMk/>
            <pc:sldMk cId="2039491314" sldId="264"/>
            <ac:picMk id="9" creationId="{2ADCEE46-7BB8-6F36-269F-16B81F9B5AA3}"/>
          </ac:picMkLst>
        </pc:picChg>
      </pc:sldChg>
      <pc:sldChg chg="add del">
        <pc:chgData name="健 宋" userId="09fffc30428b5ff1" providerId="LiveId" clId="{220FD972-21AB-4219-B95C-87248CB40A45}" dt="2024-04-26T22:44:32.393" v="17" actId="2890"/>
        <pc:sldMkLst>
          <pc:docMk/>
          <pc:sldMk cId="140299914" sldId="265"/>
        </pc:sldMkLst>
      </pc:sldChg>
      <pc:sldChg chg="modSp add mod">
        <pc:chgData name="健 宋" userId="09fffc30428b5ff1" providerId="LiveId" clId="{220FD972-21AB-4219-B95C-87248CB40A45}" dt="2024-04-27T13:30:56.697" v="372" actId="20577"/>
        <pc:sldMkLst>
          <pc:docMk/>
          <pc:sldMk cId="2461156764" sldId="265"/>
        </pc:sldMkLst>
        <pc:spChg chg="mod">
          <ac:chgData name="健 宋" userId="09fffc30428b5ff1" providerId="LiveId" clId="{220FD972-21AB-4219-B95C-87248CB40A45}" dt="2024-04-27T13:17:47.671" v="316" actId="14100"/>
          <ac:spMkLst>
            <pc:docMk/>
            <pc:sldMk cId="2461156764" sldId="265"/>
            <ac:spMk id="2" creationId="{00000000-0000-0000-0000-000000000000}"/>
          </ac:spMkLst>
        </pc:spChg>
        <pc:spChg chg="mod">
          <ac:chgData name="健 宋" userId="09fffc30428b5ff1" providerId="LiveId" clId="{220FD972-21AB-4219-B95C-87248CB40A45}" dt="2024-04-27T13:30:56.697" v="372" actId="20577"/>
          <ac:spMkLst>
            <pc:docMk/>
            <pc:sldMk cId="2461156764" sldId="265"/>
            <ac:spMk id="3" creationId="{00000000-0000-0000-0000-000000000000}"/>
          </ac:spMkLst>
        </pc:spChg>
      </pc:sldChg>
      <pc:sldChg chg="delSp modSp add mod">
        <pc:chgData name="健 宋" userId="09fffc30428b5ff1" providerId="LiveId" clId="{220FD972-21AB-4219-B95C-87248CB40A45}" dt="2024-04-27T12:57:19.514" v="311" actId="14100"/>
        <pc:sldMkLst>
          <pc:docMk/>
          <pc:sldMk cId="2519607882" sldId="266"/>
        </pc:sldMkLst>
        <pc:spChg chg="del">
          <ac:chgData name="健 宋" userId="09fffc30428b5ff1" providerId="LiveId" clId="{220FD972-21AB-4219-B95C-87248CB40A45}" dt="2024-04-27T12:56:30.267" v="295" actId="21"/>
          <ac:spMkLst>
            <pc:docMk/>
            <pc:sldMk cId="2519607882" sldId="266"/>
            <ac:spMk id="2" creationId="{00000000-0000-0000-0000-000000000000}"/>
          </ac:spMkLst>
        </pc:spChg>
        <pc:spChg chg="mod">
          <ac:chgData name="健 宋" userId="09fffc30428b5ff1" providerId="LiveId" clId="{220FD972-21AB-4219-B95C-87248CB40A45}" dt="2024-04-27T12:57:19.514" v="311" actId="14100"/>
          <ac:spMkLst>
            <pc:docMk/>
            <pc:sldMk cId="2519607882" sldId="266"/>
            <ac:spMk id="3" creationId="{00000000-0000-0000-0000-000000000000}"/>
          </ac:spMkLst>
        </pc:spChg>
      </pc:sldChg>
      <pc:sldChg chg="add del">
        <pc:chgData name="健 宋" userId="09fffc30428b5ff1" providerId="LiveId" clId="{220FD972-21AB-4219-B95C-87248CB40A45}" dt="2024-04-26T22:44:32.224" v="16" actId="2890"/>
        <pc:sldMkLst>
          <pc:docMk/>
          <pc:sldMk cId="4214272521" sldId="266"/>
        </pc:sldMkLst>
      </pc:sldChg>
      <pc:sldChg chg="addSp modSp add mod">
        <pc:chgData name="健 宋" userId="09fffc30428b5ff1" providerId="LiveId" clId="{220FD972-21AB-4219-B95C-87248CB40A45}" dt="2024-04-27T12:55:19.253" v="273" actId="1076"/>
        <pc:sldMkLst>
          <pc:docMk/>
          <pc:sldMk cId="566464902" sldId="267"/>
        </pc:sldMkLst>
        <pc:spChg chg="mod">
          <ac:chgData name="健 宋" userId="09fffc30428b5ff1" providerId="LiveId" clId="{220FD972-21AB-4219-B95C-87248CB40A45}" dt="2024-04-27T12:52:22.537" v="235" actId="14100"/>
          <ac:spMkLst>
            <pc:docMk/>
            <pc:sldMk cId="566464902" sldId="267"/>
            <ac:spMk id="2" creationId="{00000000-0000-0000-0000-000000000000}"/>
          </ac:spMkLst>
        </pc:spChg>
        <pc:spChg chg="add mod">
          <ac:chgData name="健 宋" userId="09fffc30428b5ff1" providerId="LiveId" clId="{220FD972-21AB-4219-B95C-87248CB40A45}" dt="2024-04-27T12:55:19.253" v="273" actId="1076"/>
          <ac:spMkLst>
            <pc:docMk/>
            <pc:sldMk cId="566464902" sldId="267"/>
            <ac:spMk id="4" creationId="{C84EC4A7-7EB1-4175-7434-892B7841FA7D}"/>
          </ac:spMkLst>
        </pc:spChg>
      </pc:sldChg>
      <pc:sldChg chg="add del">
        <pc:chgData name="健 宋" userId="09fffc30428b5ff1" providerId="LiveId" clId="{220FD972-21AB-4219-B95C-87248CB40A45}" dt="2024-04-26T22:44:32.050" v="15" actId="2890"/>
        <pc:sldMkLst>
          <pc:docMk/>
          <pc:sldMk cId="2488836721" sldId="267"/>
        </pc:sldMkLst>
      </pc:sldChg>
      <pc:sldChg chg="modSp add mod">
        <pc:chgData name="健 宋" userId="09fffc30428b5ff1" providerId="LiveId" clId="{220FD972-21AB-4219-B95C-87248CB40A45}" dt="2024-04-27T12:55:33.198" v="275" actId="255"/>
        <pc:sldMkLst>
          <pc:docMk/>
          <pc:sldMk cId="2880779322" sldId="268"/>
        </pc:sldMkLst>
        <pc:spChg chg="mod">
          <ac:chgData name="健 宋" userId="09fffc30428b5ff1" providerId="LiveId" clId="{220FD972-21AB-4219-B95C-87248CB40A45}" dt="2024-04-27T12:50:06.214" v="205" actId="1076"/>
          <ac:spMkLst>
            <pc:docMk/>
            <pc:sldMk cId="2880779322" sldId="268"/>
            <ac:spMk id="2" creationId="{00000000-0000-0000-0000-000000000000}"/>
          </ac:spMkLst>
        </pc:spChg>
        <pc:spChg chg="mod">
          <ac:chgData name="健 宋" userId="09fffc30428b5ff1" providerId="LiveId" clId="{220FD972-21AB-4219-B95C-87248CB40A45}" dt="2024-04-27T12:55:33.198" v="275" actId="255"/>
          <ac:spMkLst>
            <pc:docMk/>
            <pc:sldMk cId="2880779322" sldId="268"/>
            <ac:spMk id="3" creationId="{00000000-0000-0000-0000-000000000000}"/>
          </ac:spMkLst>
        </pc:spChg>
      </pc:sldChg>
      <pc:sldChg chg="add del">
        <pc:chgData name="健 宋" userId="09fffc30428b5ff1" providerId="LiveId" clId="{220FD972-21AB-4219-B95C-87248CB40A45}" dt="2024-04-26T22:44:31.876" v="14" actId="2890"/>
        <pc:sldMkLst>
          <pc:docMk/>
          <pc:sldMk cId="3631950394" sldId="268"/>
        </pc:sldMkLst>
      </pc:sldChg>
      <pc:sldChg chg="add del">
        <pc:chgData name="健 宋" userId="09fffc30428b5ff1" providerId="LiveId" clId="{220FD972-21AB-4219-B95C-87248CB40A45}" dt="2024-04-26T22:44:31.714" v="13" actId="2890"/>
        <pc:sldMkLst>
          <pc:docMk/>
          <pc:sldMk cId="468670082" sldId="269"/>
        </pc:sldMkLst>
      </pc:sldChg>
      <pc:sldChg chg="modSp add mod">
        <pc:chgData name="健 宋" userId="09fffc30428b5ff1" providerId="LiveId" clId="{220FD972-21AB-4219-B95C-87248CB40A45}" dt="2024-04-27T12:55:40.749" v="276" actId="1076"/>
        <pc:sldMkLst>
          <pc:docMk/>
          <pc:sldMk cId="2491061327" sldId="269"/>
        </pc:sldMkLst>
        <pc:spChg chg="mod">
          <ac:chgData name="健 宋" userId="09fffc30428b5ff1" providerId="LiveId" clId="{220FD972-21AB-4219-B95C-87248CB40A45}" dt="2024-04-26T23:04:37.510" v="195" actId="1076"/>
          <ac:spMkLst>
            <pc:docMk/>
            <pc:sldMk cId="2491061327" sldId="269"/>
            <ac:spMk id="2" creationId="{00000000-0000-0000-0000-000000000000}"/>
          </ac:spMkLst>
        </pc:spChg>
        <pc:spChg chg="mod">
          <ac:chgData name="健 宋" userId="09fffc30428b5ff1" providerId="LiveId" clId="{220FD972-21AB-4219-B95C-87248CB40A45}" dt="2024-04-27T12:55:40.749" v="276" actId="1076"/>
          <ac:spMkLst>
            <pc:docMk/>
            <pc:sldMk cId="2491061327" sldId="269"/>
            <ac:spMk id="3" creationId="{00000000-0000-0000-0000-000000000000}"/>
          </ac:spMkLst>
        </pc:spChg>
      </pc:sldChg>
      <pc:sldChg chg="add del">
        <pc:chgData name="健 宋" userId="09fffc30428b5ff1" providerId="LiveId" clId="{220FD972-21AB-4219-B95C-87248CB40A45}" dt="2024-04-26T22:44:31.534" v="12" actId="2890"/>
        <pc:sldMkLst>
          <pc:docMk/>
          <pc:sldMk cId="2502547302" sldId="270"/>
        </pc:sldMkLst>
      </pc:sldChg>
      <pc:sldChg chg="modSp add mod">
        <pc:chgData name="健 宋" userId="09fffc30428b5ff1" providerId="LiveId" clId="{220FD972-21AB-4219-B95C-87248CB40A45}" dt="2024-04-26T23:04:01.330" v="187" actId="20577"/>
        <pc:sldMkLst>
          <pc:docMk/>
          <pc:sldMk cId="3785702954" sldId="270"/>
        </pc:sldMkLst>
        <pc:spChg chg="mod">
          <ac:chgData name="健 宋" userId="09fffc30428b5ff1" providerId="LiveId" clId="{220FD972-21AB-4219-B95C-87248CB40A45}" dt="2024-04-26T23:04:01.330" v="187" actId="20577"/>
          <ac:spMkLst>
            <pc:docMk/>
            <pc:sldMk cId="3785702954" sldId="270"/>
            <ac:spMk id="2" creationId="{00000000-0000-0000-0000-000000000000}"/>
          </ac:spMkLst>
        </pc:spChg>
        <pc:spChg chg="mod">
          <ac:chgData name="健 宋" userId="09fffc30428b5ff1" providerId="LiveId" clId="{220FD972-21AB-4219-B95C-87248CB40A45}" dt="2024-04-26T23:01:43.891" v="151" actId="1076"/>
          <ac:spMkLst>
            <pc:docMk/>
            <pc:sldMk cId="3785702954" sldId="270"/>
            <ac:spMk id="3" creationId="{00000000-0000-0000-0000-000000000000}"/>
          </ac:spMkLst>
        </pc:spChg>
      </pc:sldChg>
      <pc:sldChg chg="addSp delSp modSp add mod">
        <pc:chgData name="健 宋" userId="09fffc30428b5ff1" providerId="LiveId" clId="{220FD972-21AB-4219-B95C-87248CB40A45}" dt="2024-04-26T22:59:32.016" v="129" actId="20577"/>
        <pc:sldMkLst>
          <pc:docMk/>
          <pc:sldMk cId="2298469787" sldId="271"/>
        </pc:sldMkLst>
        <pc:spChg chg="del mod">
          <ac:chgData name="健 宋" userId="09fffc30428b5ff1" providerId="LiveId" clId="{220FD972-21AB-4219-B95C-87248CB40A45}" dt="2024-04-26T22:55:21.998" v="87" actId="478"/>
          <ac:spMkLst>
            <pc:docMk/>
            <pc:sldMk cId="2298469787" sldId="271"/>
            <ac:spMk id="2" creationId="{00000000-0000-0000-0000-000000000000}"/>
          </ac:spMkLst>
        </pc:spChg>
        <pc:spChg chg="del mod">
          <ac:chgData name="健 宋" userId="09fffc30428b5ff1" providerId="LiveId" clId="{220FD972-21AB-4219-B95C-87248CB40A45}" dt="2024-04-26T22:54:19.746" v="77" actId="478"/>
          <ac:spMkLst>
            <pc:docMk/>
            <pc:sldMk cId="2298469787" sldId="271"/>
            <ac:spMk id="3" creationId="{00000000-0000-0000-0000-000000000000}"/>
          </ac:spMkLst>
        </pc:spChg>
        <pc:spChg chg="add mod">
          <ac:chgData name="健 宋" userId="09fffc30428b5ff1" providerId="LiveId" clId="{220FD972-21AB-4219-B95C-87248CB40A45}" dt="2024-04-26T22:59:32.016" v="129" actId="20577"/>
          <ac:spMkLst>
            <pc:docMk/>
            <pc:sldMk cId="2298469787" sldId="271"/>
            <ac:spMk id="5" creationId="{25B84C94-D77C-DA23-AB86-2FCB3AE1C5F3}"/>
          </ac:spMkLst>
        </pc:spChg>
        <pc:spChg chg="add mod">
          <ac:chgData name="健 宋" userId="09fffc30428b5ff1" providerId="LiveId" clId="{220FD972-21AB-4219-B95C-87248CB40A45}" dt="2024-04-26T22:55:56.161" v="94" actId="14100"/>
          <ac:spMkLst>
            <pc:docMk/>
            <pc:sldMk cId="2298469787" sldId="271"/>
            <ac:spMk id="7" creationId="{58C37214-3C78-2C83-8C70-8DC8083A0F8F}"/>
          </ac:spMkLst>
        </pc:spChg>
      </pc:sldChg>
      <pc:sldChg chg="add del">
        <pc:chgData name="健 宋" userId="09fffc30428b5ff1" providerId="LiveId" clId="{220FD972-21AB-4219-B95C-87248CB40A45}" dt="2024-04-26T22:44:31.383" v="11" actId="2890"/>
        <pc:sldMkLst>
          <pc:docMk/>
          <pc:sldMk cId="3365880183" sldId="271"/>
        </pc:sldMkLst>
      </pc:sldChg>
      <pc:sldChg chg="modSp add mod ord">
        <pc:chgData name="健 宋" userId="09fffc30428b5ff1" providerId="LiveId" clId="{220FD972-21AB-4219-B95C-87248CB40A45}" dt="2024-04-28T20:11:18.292" v="1072" actId="20577"/>
        <pc:sldMkLst>
          <pc:docMk/>
          <pc:sldMk cId="1121986812" sldId="272"/>
        </pc:sldMkLst>
        <pc:spChg chg="mod">
          <ac:chgData name="健 宋" userId="09fffc30428b5ff1" providerId="LiveId" clId="{220FD972-21AB-4219-B95C-87248CB40A45}" dt="2024-04-28T20:09:32.101" v="1003" actId="255"/>
          <ac:spMkLst>
            <pc:docMk/>
            <pc:sldMk cId="1121986812" sldId="272"/>
            <ac:spMk id="2" creationId="{00000000-0000-0000-0000-000000000000}"/>
          </ac:spMkLst>
        </pc:spChg>
        <pc:spChg chg="mod">
          <ac:chgData name="健 宋" userId="09fffc30428b5ff1" providerId="LiveId" clId="{220FD972-21AB-4219-B95C-87248CB40A45}" dt="2024-04-28T20:11:18.292" v="1072" actId="20577"/>
          <ac:spMkLst>
            <pc:docMk/>
            <pc:sldMk cId="1121986812" sldId="272"/>
            <ac:spMk id="3" creationId="{00000000-0000-0000-0000-000000000000}"/>
          </ac:spMkLst>
        </pc:spChg>
      </pc:sldChg>
      <pc:sldChg chg="add del">
        <pc:chgData name="健 宋" userId="09fffc30428b5ff1" providerId="LiveId" clId="{220FD972-21AB-4219-B95C-87248CB40A45}" dt="2024-04-27T13:35:30.441" v="435" actId="2890"/>
        <pc:sldMkLst>
          <pc:docMk/>
          <pc:sldMk cId="895422104" sldId="273"/>
        </pc:sldMkLst>
      </pc:sldChg>
      <pc:sldChg chg="addSp delSp modSp add mod">
        <pc:chgData name="健 宋" userId="09fffc30428b5ff1" providerId="LiveId" clId="{220FD972-21AB-4219-B95C-87248CB40A45}" dt="2024-04-28T20:08:35.703" v="1001" actId="21"/>
        <pc:sldMkLst>
          <pc:docMk/>
          <pc:sldMk cId="2260558946" sldId="273"/>
        </pc:sldMkLst>
        <pc:spChg chg="del">
          <ac:chgData name="健 宋" userId="09fffc30428b5ff1" providerId="LiveId" clId="{220FD972-21AB-4219-B95C-87248CB40A45}" dt="2024-04-28T20:08:33.359" v="1000" actId="21"/>
          <ac:spMkLst>
            <pc:docMk/>
            <pc:sldMk cId="2260558946" sldId="273"/>
            <ac:spMk id="2" creationId="{7A2D0BEA-5BE5-EBF8-2D38-51F130BD1FAA}"/>
          </ac:spMkLst>
        </pc:spChg>
        <pc:spChg chg="del">
          <ac:chgData name="健 宋" userId="09fffc30428b5ff1" providerId="LiveId" clId="{220FD972-21AB-4219-B95C-87248CB40A45}" dt="2024-04-28T20:08:35.703" v="1001" actId="21"/>
          <ac:spMkLst>
            <pc:docMk/>
            <pc:sldMk cId="2260558946" sldId="273"/>
            <ac:spMk id="3" creationId="{895F193E-2717-21ED-1F21-CCAF03151CAB}"/>
          </ac:spMkLst>
        </pc:spChg>
        <pc:spChg chg="add mod">
          <ac:chgData name="健 宋" userId="09fffc30428b5ff1" providerId="LiveId" clId="{220FD972-21AB-4219-B95C-87248CB40A45}" dt="2024-04-28T20:08:29.755" v="999" actId="1076"/>
          <ac:spMkLst>
            <pc:docMk/>
            <pc:sldMk cId="2260558946" sldId="273"/>
            <ac:spMk id="4" creationId="{89FE5861-AD63-57C6-B9C6-52250D42A791}"/>
          </ac:spMkLst>
        </pc:spChg>
      </pc:sldChg>
      <pc:sldChg chg="modSp add mod">
        <pc:chgData name="健 宋" userId="09fffc30428b5ff1" providerId="LiveId" clId="{220FD972-21AB-4219-B95C-87248CB40A45}" dt="2024-04-28T20:07:43.520" v="974" actId="14100"/>
        <pc:sldMkLst>
          <pc:docMk/>
          <pc:sldMk cId="900184526" sldId="274"/>
        </pc:sldMkLst>
        <pc:spChg chg="mod">
          <ac:chgData name="健 宋" userId="09fffc30428b5ff1" providerId="LiveId" clId="{220FD972-21AB-4219-B95C-87248CB40A45}" dt="2024-04-28T20:07:43.520" v="974" actId="14100"/>
          <ac:spMkLst>
            <pc:docMk/>
            <pc:sldMk cId="900184526" sldId="274"/>
            <ac:spMk id="2" creationId="{7A2D0BEA-5BE5-EBF8-2D38-51F130BD1FAA}"/>
          </ac:spMkLst>
        </pc:spChg>
        <pc:spChg chg="mod">
          <ac:chgData name="健 宋" userId="09fffc30428b5ff1" providerId="LiveId" clId="{220FD972-21AB-4219-B95C-87248CB40A45}" dt="2024-04-28T20:07:32.100" v="972" actId="14100"/>
          <ac:spMkLst>
            <pc:docMk/>
            <pc:sldMk cId="900184526" sldId="274"/>
            <ac:spMk id="3" creationId="{895F193E-2717-21ED-1F21-CCAF03151CAB}"/>
          </ac:spMkLst>
        </pc:spChg>
      </pc:sldChg>
      <pc:sldChg chg="addSp delSp modSp add mod">
        <pc:chgData name="健 宋" userId="09fffc30428b5ff1" providerId="LiveId" clId="{220FD972-21AB-4219-B95C-87248CB40A45}" dt="2024-04-28T20:00:00.336" v="917"/>
        <pc:sldMkLst>
          <pc:docMk/>
          <pc:sldMk cId="3001048609" sldId="275"/>
        </pc:sldMkLst>
        <pc:spChg chg="mod">
          <ac:chgData name="健 宋" userId="09fffc30428b5ff1" providerId="LiveId" clId="{220FD972-21AB-4219-B95C-87248CB40A45}" dt="2024-04-28T19:57:49.185" v="806" actId="14100"/>
          <ac:spMkLst>
            <pc:docMk/>
            <pc:sldMk cId="3001048609" sldId="275"/>
            <ac:spMk id="2" creationId="{7A2D0BEA-5BE5-EBF8-2D38-51F130BD1FAA}"/>
          </ac:spMkLst>
        </pc:spChg>
        <pc:spChg chg="del mod">
          <ac:chgData name="健 宋" userId="09fffc30428b5ff1" providerId="LiveId" clId="{220FD972-21AB-4219-B95C-87248CB40A45}" dt="2024-04-28T19:58:03.508" v="809"/>
          <ac:spMkLst>
            <pc:docMk/>
            <pc:sldMk cId="3001048609" sldId="275"/>
            <ac:spMk id="3" creationId="{895F193E-2717-21ED-1F21-CCAF03151CAB}"/>
          </ac:spMkLst>
        </pc:spChg>
        <pc:spChg chg="add mod">
          <ac:chgData name="健 宋" userId="09fffc30428b5ff1" providerId="LiveId" clId="{220FD972-21AB-4219-B95C-87248CB40A45}" dt="2024-04-28T20:00:00.336" v="917"/>
          <ac:spMkLst>
            <pc:docMk/>
            <pc:sldMk cId="3001048609" sldId="275"/>
            <ac:spMk id="8" creationId="{4B55C928-2C1E-3EEB-767D-70E1B8D9E4E6}"/>
          </ac:spMkLst>
        </pc:spChg>
        <pc:picChg chg="add mod">
          <ac:chgData name="健 宋" userId="09fffc30428b5ff1" providerId="LiveId" clId="{220FD972-21AB-4219-B95C-87248CB40A45}" dt="2024-04-28T19:58:08.878" v="812" actId="14100"/>
          <ac:picMkLst>
            <pc:docMk/>
            <pc:sldMk cId="3001048609" sldId="275"/>
            <ac:picMk id="5" creationId="{AC7D22D2-9E84-6E9B-C4C5-17F490ED63CF}"/>
          </ac:picMkLst>
        </pc:picChg>
        <pc:picChg chg="add mod">
          <ac:chgData name="健 宋" userId="09fffc30428b5ff1" providerId="LiveId" clId="{220FD972-21AB-4219-B95C-87248CB40A45}" dt="2024-04-28T19:58:28.472" v="819" actId="14100"/>
          <ac:picMkLst>
            <pc:docMk/>
            <pc:sldMk cId="3001048609" sldId="275"/>
            <ac:picMk id="7" creationId="{A7CD5866-F113-04EB-66EE-DBCCC0458371}"/>
          </ac:picMkLst>
        </pc:picChg>
      </pc:sldChg>
      <pc:sldChg chg="addSp delSp modSp add mod">
        <pc:chgData name="健 宋" userId="09fffc30428b5ff1" providerId="LiveId" clId="{220FD972-21AB-4219-B95C-87248CB40A45}" dt="2024-04-28T19:53:13.533" v="800" actId="20577"/>
        <pc:sldMkLst>
          <pc:docMk/>
          <pc:sldMk cId="585740733" sldId="276"/>
        </pc:sldMkLst>
        <pc:spChg chg="mod">
          <ac:chgData name="健 宋" userId="09fffc30428b5ff1" providerId="LiveId" clId="{220FD972-21AB-4219-B95C-87248CB40A45}" dt="2024-04-28T19:48:51.886" v="648" actId="14100"/>
          <ac:spMkLst>
            <pc:docMk/>
            <pc:sldMk cId="585740733" sldId="276"/>
            <ac:spMk id="2" creationId="{7A2D0BEA-5BE5-EBF8-2D38-51F130BD1FAA}"/>
          </ac:spMkLst>
        </pc:spChg>
        <pc:spChg chg="del mod">
          <ac:chgData name="健 宋" userId="09fffc30428b5ff1" providerId="LiveId" clId="{220FD972-21AB-4219-B95C-87248CB40A45}" dt="2024-04-28T19:49:07.137" v="650"/>
          <ac:spMkLst>
            <pc:docMk/>
            <pc:sldMk cId="585740733" sldId="276"/>
            <ac:spMk id="3" creationId="{895F193E-2717-21ED-1F21-CCAF03151CAB}"/>
          </ac:spMkLst>
        </pc:spChg>
        <pc:spChg chg="add mod">
          <ac:chgData name="健 宋" userId="09fffc30428b5ff1" providerId="LiveId" clId="{220FD972-21AB-4219-B95C-87248CB40A45}" dt="2024-04-28T19:53:13.533" v="800" actId="20577"/>
          <ac:spMkLst>
            <pc:docMk/>
            <pc:sldMk cId="585740733" sldId="276"/>
            <ac:spMk id="8" creationId="{0EC161F3-34E0-2924-2E5C-81A96D3363D2}"/>
          </ac:spMkLst>
        </pc:spChg>
        <pc:picChg chg="add mod">
          <ac:chgData name="健 宋" userId="09fffc30428b5ff1" providerId="LiveId" clId="{220FD972-21AB-4219-B95C-87248CB40A45}" dt="2024-04-28T19:49:28.794" v="658" actId="1076"/>
          <ac:picMkLst>
            <pc:docMk/>
            <pc:sldMk cId="585740733" sldId="276"/>
            <ac:picMk id="5" creationId="{86C135DF-600A-58E9-BC15-FDBF3D786E07}"/>
          </ac:picMkLst>
        </pc:picChg>
        <pc:picChg chg="add mod">
          <ac:chgData name="健 宋" userId="09fffc30428b5ff1" providerId="LiveId" clId="{220FD972-21AB-4219-B95C-87248CB40A45}" dt="2024-04-28T19:49:34.719" v="660" actId="14100"/>
          <ac:picMkLst>
            <pc:docMk/>
            <pc:sldMk cId="585740733" sldId="276"/>
            <ac:picMk id="7" creationId="{A05812FF-EAC9-6323-83D7-22FBF2ECEBD8}"/>
          </ac:picMkLst>
        </pc:picChg>
      </pc:sldChg>
    </pc:docChg>
  </pc:docChgLst>
  <pc:docChgLst>
    <pc:chgData name="Ilias Iatrakis (2011922)" userId="S::2011922@student.uwtsd.ac.uk::2ef4718e-8d27-493a-8258-10f91ed61621" providerId="AD" clId="Web-{90C35EFB-D0FF-46A6-BB17-8667A81F3AB6}"/>
    <pc:docChg chg="sldOrd">
      <pc:chgData name="Ilias Iatrakis (2011922)" userId="S::2011922@student.uwtsd.ac.uk::2ef4718e-8d27-493a-8258-10f91ed61621" providerId="AD" clId="Web-{90C35EFB-D0FF-46A6-BB17-8667A81F3AB6}" dt="2023-10-15T11:48:47.359" v="0"/>
      <pc:docMkLst>
        <pc:docMk/>
      </pc:docMkLst>
      <pc:sldChg chg="ord">
        <pc:chgData name="Ilias Iatrakis (2011922)" userId="S::2011922@student.uwtsd.ac.uk::2ef4718e-8d27-493a-8258-10f91ed61621" providerId="AD" clId="Web-{90C35EFB-D0FF-46A6-BB17-8667A81F3AB6}" dt="2023-10-15T11:48:47.359" v="0"/>
        <pc:sldMkLst>
          <pc:docMk/>
          <pc:sldMk cId="4144746128"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28/04/2024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28/04/2024</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28/04/2024</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28/04/2024</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28/04/2024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1432" y="832422"/>
            <a:ext cx="8735568" cy="1782762"/>
          </a:xfrm>
        </p:spPr>
        <p:txBody>
          <a:bodyPr>
            <a:noAutofit/>
          </a:bodyPr>
          <a:lstStyle/>
          <a:p>
            <a:r>
              <a:rPr lang="en-US" altLang="zh-CN" sz="5400" b="1" dirty="0">
                <a:solidFill>
                  <a:srgbClr val="000000"/>
                </a:solidFill>
                <a:effectLst/>
                <a:latin typeface="Arial" panose="020B0604020202020204" pitchFamily="34" charset="0"/>
                <a:ea typeface="Arial" panose="020B0604020202020204" pitchFamily="34" charset="0"/>
              </a:rPr>
              <a:t>NVH Analysis </a:t>
            </a:r>
            <a:endParaRPr lang="en-GB" sz="5400" dirty="0"/>
          </a:p>
        </p:txBody>
      </p:sp>
      <p:sp>
        <p:nvSpPr>
          <p:cNvPr id="3" name="Content Placeholder 2"/>
          <p:cNvSpPr>
            <a:spLocks noGrp="1"/>
          </p:cNvSpPr>
          <p:nvPr>
            <p:ph idx="1"/>
          </p:nvPr>
        </p:nvSpPr>
        <p:spPr>
          <a:xfrm>
            <a:off x="224431" y="2777641"/>
            <a:ext cx="11517330" cy="1705056"/>
          </a:xfrm>
        </p:spPr>
        <p:txBody>
          <a:bodyPr>
            <a:normAutofit/>
          </a:bodyPr>
          <a:lstStyle/>
          <a:p>
            <a:pPr marL="0" indent="0" algn="ctr">
              <a:buNone/>
            </a:pPr>
            <a:r>
              <a:rPr lang="en-GB" sz="2000" dirty="0"/>
              <a:t>JIAN SONG</a:t>
            </a:r>
          </a:p>
          <a:p>
            <a:pPr marL="0" indent="0" algn="ctr">
              <a:buNone/>
            </a:pPr>
            <a:endParaRPr lang="en-US" altLang="zh-CN" sz="2400" dirty="0"/>
          </a:p>
          <a:p>
            <a:pPr marL="0" indent="0" algn="ctr">
              <a:buNone/>
            </a:pPr>
            <a:r>
              <a:rPr lang="en-US" altLang="zh-CN" sz="1800"/>
              <a:t>Student </a:t>
            </a:r>
            <a:r>
              <a:rPr lang="en-US" altLang="zh-CN" sz="1800" dirty="0"/>
              <a:t>N</a:t>
            </a:r>
            <a:r>
              <a:rPr lang="en-US" altLang="zh-CN" sz="1800"/>
              <a:t>umber</a:t>
            </a:r>
            <a:r>
              <a:rPr lang="zh-CN" altLang="en-US" sz="1800" dirty="0"/>
              <a:t>：</a:t>
            </a:r>
            <a:r>
              <a:rPr lang="en-US" altLang="zh-CN" sz="1800" dirty="0"/>
              <a:t>2300254</a:t>
            </a:r>
            <a:endParaRPr lang="en-GB" sz="1800" dirty="0"/>
          </a:p>
          <a:p>
            <a:pPr marL="0" indent="0" algn="ctr">
              <a:buNone/>
            </a:pPr>
            <a:endParaRPr lang="en-GB" sz="2400" dirty="0"/>
          </a:p>
        </p:txBody>
      </p:sp>
    </p:spTree>
    <p:extLst>
      <p:ext uri="{BB962C8B-B14F-4D97-AF65-F5344CB8AC3E}">
        <p14:creationId xmlns:p14="http://schemas.microsoft.com/office/powerpoint/2010/main" val="1121986812"/>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364" y="1634065"/>
            <a:ext cx="10938933" cy="3437467"/>
          </a:xfrm>
        </p:spPr>
        <p:txBody>
          <a:bodyPr>
            <a:noAutofit/>
          </a:bodyPr>
          <a:lstStyle/>
          <a:p>
            <a:pPr algn="just"/>
            <a:r>
              <a:rPr lang="en-US" sz="1800" dirty="0">
                <a:latin typeface="Times New Roman" panose="02020603050405020304" pitchFamily="18" charset="0"/>
                <a:cs typeface="Times New Roman" panose="02020603050405020304" pitchFamily="18" charset="0"/>
              </a:rPr>
              <a:t>              Component harmonic resonance refers to the phenomenon where certain components or parts within a mechanical or electrical system resonate at specific frequencies due to the excitation from harmonic forces. In a system with multiple components, each component has its own natural frequency at which it tends to vibrate when subjected to external forces. When harmonic forces are applied to the system, these forces can coincide with the natural frequencies of specific components, causing them to resonate. This resonance can lead to excessive vibration, stress, or even failure of the affected components if not properly managed. It is particularly problematic in systems where the excitation frequency is close to the natural frequency of critical components. To mitigate component harmonic resonance, engineers often employ various techniques such as damping, stiffness adjustments, isolation, or changing the system's operating conditions to avoid resonance frequencies. Additionally, careful design and analysis during the development phase can help identify potential resonance issues and address them before they become problematic.</a:t>
            </a:r>
            <a:endParaRPr lang="en-GB" sz="1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6306" y="3086400"/>
            <a:ext cx="11517330" cy="1705056"/>
          </a:xfrm>
        </p:spPr>
        <p:txBody>
          <a:bodyPr>
            <a:normAutofit/>
          </a:bodyPr>
          <a:lstStyle/>
          <a:p>
            <a:pPr marL="0" indent="0" algn="ctr">
              <a:buNone/>
            </a:pPr>
            <a:endParaRPr lang="en-GB" sz="2400" dirty="0"/>
          </a:p>
          <a:p>
            <a:pPr marL="0" indent="0" algn="ctr">
              <a:buNone/>
            </a:pPr>
            <a:endParaRPr lang="en-GB" sz="2400" dirty="0"/>
          </a:p>
        </p:txBody>
      </p:sp>
      <p:sp>
        <p:nvSpPr>
          <p:cNvPr id="4" name="文本框 3">
            <a:extLst>
              <a:ext uri="{FF2B5EF4-FFF2-40B4-BE49-F238E27FC236}">
                <a16:creationId xmlns:a16="http://schemas.microsoft.com/office/drawing/2014/main" id="{1DEC4613-4269-9A18-5759-21C26E2F8ED5}"/>
              </a:ext>
            </a:extLst>
          </p:cNvPr>
          <p:cNvSpPr txBox="1"/>
          <p:nvPr/>
        </p:nvSpPr>
        <p:spPr>
          <a:xfrm>
            <a:off x="827830" y="646289"/>
            <a:ext cx="10160000" cy="523220"/>
          </a:xfrm>
          <a:prstGeom prst="rect">
            <a:avLst/>
          </a:prstGeom>
          <a:noFill/>
        </p:spPr>
        <p:txBody>
          <a:bodyPr wrap="square" rtlCol="0">
            <a:spAutoFit/>
          </a:bodyPr>
          <a:lstStyle/>
          <a:p>
            <a:r>
              <a:rPr lang="en-US" altLang="zh-CN" sz="2800"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T</a:t>
            </a:r>
            <a:r>
              <a:rPr lang="en-US" altLang="zh-CN" sz="2800"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he concept of component harmonic resonance</a:t>
            </a:r>
            <a:endParaRPr lang="zh-CN"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内容占位符 4">
            <a:extLst>
              <a:ext uri="{FF2B5EF4-FFF2-40B4-BE49-F238E27FC236}">
                <a16:creationId xmlns:a16="http://schemas.microsoft.com/office/drawing/2014/main" id="{25B84C94-D77C-DA23-AB86-2FCB3AE1C5F3}"/>
              </a:ext>
            </a:extLst>
          </p:cNvPr>
          <p:cNvSpPr>
            <a:spLocks noGrp="1"/>
          </p:cNvSpPr>
          <p:nvPr>
            <p:ph idx="1"/>
          </p:nvPr>
        </p:nvSpPr>
        <p:spPr>
          <a:xfrm>
            <a:off x="457200" y="1947335"/>
            <a:ext cx="10972800" cy="3917032"/>
          </a:xfrm>
        </p:spPr>
        <p:txBody>
          <a:bodyPr>
            <a:normAutofit/>
          </a:bodyPr>
          <a:lstStyle/>
          <a:p>
            <a:pPr marL="0" indent="0">
              <a:buNone/>
            </a:pPr>
            <a:r>
              <a:rPr lang="en-US" altLang="zh-CN" sz="2400" dirty="0"/>
              <a:t>1</a:t>
            </a:r>
            <a:r>
              <a:rPr lang="zh-CN" altLang="en-US" sz="2400" dirty="0"/>
              <a:t>、</a:t>
            </a:r>
            <a:r>
              <a:rPr lang="en-US" altLang="zh-CN" sz="2400" b="1" i="0" dirty="0">
                <a:solidFill>
                  <a:srgbClr val="0D0D0D"/>
                </a:solidFill>
                <a:effectLst/>
                <a:highlight>
                  <a:srgbClr val="FFFFFF"/>
                </a:highlight>
                <a:latin typeface="Söhne"/>
              </a:rPr>
              <a:t>Engine Block</a:t>
            </a:r>
            <a:r>
              <a:rPr lang="en-US" altLang="zh-CN" sz="2400" b="0" i="0" dirty="0">
                <a:solidFill>
                  <a:srgbClr val="0D0D0D"/>
                </a:solidFill>
                <a:effectLst/>
                <a:highlight>
                  <a:srgbClr val="FFFFFF"/>
                </a:highlight>
                <a:latin typeface="Söhne"/>
              </a:rPr>
              <a:t>: The engine block is subjected to dynamic forces due to the combustion process and mechanical loads from the reciprocating motion of pistons. Excitation orders can induce vibrations in the engine block, leading to stress concentrations and potential fatigue failure</a:t>
            </a:r>
            <a:r>
              <a:rPr lang="en-US" altLang="zh-CN" sz="2400" dirty="0">
                <a:solidFill>
                  <a:srgbClr val="0D0D0D"/>
                </a:solidFill>
                <a:highlight>
                  <a:srgbClr val="FFFFFF"/>
                </a:highlight>
                <a:latin typeface="Söhne"/>
              </a:rPr>
              <a:t>.</a:t>
            </a:r>
          </a:p>
          <a:p>
            <a:pPr marL="0" indent="0">
              <a:buNone/>
            </a:pPr>
            <a:endParaRPr lang="en-US" altLang="zh-CN" sz="2400" dirty="0">
              <a:solidFill>
                <a:srgbClr val="0D0D0D"/>
              </a:solidFill>
              <a:highlight>
                <a:srgbClr val="FFFFFF"/>
              </a:highlight>
              <a:latin typeface="Söhne"/>
            </a:endParaRPr>
          </a:p>
          <a:p>
            <a:pPr marL="0" indent="0">
              <a:buNone/>
            </a:pPr>
            <a:r>
              <a:rPr lang="en-US" altLang="zh-CN" sz="2400" dirty="0">
                <a:solidFill>
                  <a:srgbClr val="0D0D0D"/>
                </a:solidFill>
                <a:highlight>
                  <a:srgbClr val="FFFFFF"/>
                </a:highlight>
                <a:latin typeface="Söhne"/>
              </a:rPr>
              <a:t>2</a:t>
            </a:r>
            <a:r>
              <a:rPr lang="zh-CN" altLang="en-US" sz="2400" dirty="0">
                <a:solidFill>
                  <a:srgbClr val="0D0D0D"/>
                </a:solidFill>
                <a:highlight>
                  <a:srgbClr val="FFFFFF"/>
                </a:highlight>
                <a:latin typeface="Söhne"/>
              </a:rPr>
              <a:t>、</a:t>
            </a:r>
            <a:r>
              <a:rPr lang="en-US" altLang="zh-CN" sz="2400" b="1" i="0" dirty="0">
                <a:solidFill>
                  <a:srgbClr val="0D0D0D"/>
                </a:solidFill>
                <a:effectLst/>
                <a:highlight>
                  <a:srgbClr val="FFFFFF"/>
                </a:highlight>
                <a:latin typeface="Söhne"/>
              </a:rPr>
              <a:t>Crankshaft</a:t>
            </a:r>
            <a:r>
              <a:rPr lang="en-US" altLang="zh-CN" sz="2400" b="0" i="0" dirty="0">
                <a:solidFill>
                  <a:srgbClr val="0D0D0D"/>
                </a:solidFill>
                <a:effectLst/>
                <a:highlight>
                  <a:srgbClr val="FFFFFF"/>
                </a:highlight>
                <a:latin typeface="Söhne"/>
              </a:rPr>
              <a:t>: The crankshaft experiences torsional vibrations due to the cyclic loading from the power strokes of the pistons. Excitation orders can coincide with the natural frequencies of the crankshaft, leading to torsional resonance and potentially causing fatigue failure.</a:t>
            </a:r>
          </a:p>
          <a:p>
            <a:pPr marL="0" indent="0">
              <a:buNone/>
            </a:pPr>
            <a:endParaRPr lang="en-US" altLang="zh-CN" sz="2400" dirty="0">
              <a:solidFill>
                <a:srgbClr val="0D0D0D"/>
              </a:solidFill>
              <a:highlight>
                <a:srgbClr val="FFFFFF"/>
              </a:highlight>
              <a:latin typeface="Söhne"/>
            </a:endParaRPr>
          </a:p>
        </p:txBody>
      </p:sp>
      <p:sp>
        <p:nvSpPr>
          <p:cNvPr id="7" name="标题 6">
            <a:extLst>
              <a:ext uri="{FF2B5EF4-FFF2-40B4-BE49-F238E27FC236}">
                <a16:creationId xmlns:a16="http://schemas.microsoft.com/office/drawing/2014/main" id="{58C37214-3C78-2C83-8C70-8DC8083A0F8F}"/>
              </a:ext>
            </a:extLst>
          </p:cNvPr>
          <p:cNvSpPr>
            <a:spLocks noGrp="1"/>
          </p:cNvSpPr>
          <p:nvPr>
            <p:ph type="title"/>
          </p:nvPr>
        </p:nvSpPr>
        <p:spPr>
          <a:xfrm>
            <a:off x="609600" y="274637"/>
            <a:ext cx="10972800" cy="1401763"/>
          </a:xfrm>
        </p:spPr>
        <p:txBody>
          <a:bodyPr>
            <a:normAutofit/>
          </a:bodyPr>
          <a:lstStyle/>
          <a:p>
            <a:pPr algn="just"/>
            <a:r>
              <a:rPr lang="en-US" altLang="zh-CN" sz="2800" b="0" i="0" dirty="0">
                <a:solidFill>
                  <a:srgbClr val="0D0D0D"/>
                </a:solidFill>
                <a:effectLst/>
                <a:highlight>
                  <a:srgbClr val="FFFFFF"/>
                </a:highlight>
                <a:latin typeface="Söhne"/>
              </a:rPr>
              <a:t>Excitation orders on a test engine can affect various components, leading to resonance or other issues. Some of the components that could be affected include</a:t>
            </a:r>
            <a:endParaRPr lang="zh-CN" altLang="en-US" sz="2800" dirty="0"/>
          </a:p>
        </p:txBody>
      </p:sp>
    </p:spTree>
    <p:extLst>
      <p:ext uri="{BB962C8B-B14F-4D97-AF65-F5344CB8AC3E}">
        <p14:creationId xmlns:p14="http://schemas.microsoft.com/office/powerpoint/2010/main" val="2298469787"/>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867" y="832421"/>
            <a:ext cx="10727265" cy="4637045"/>
          </a:xfrm>
        </p:spPr>
        <p:txBody>
          <a:bodyPr>
            <a:noAutofit/>
          </a:bodyPr>
          <a:lstStyle/>
          <a:p>
            <a:pPr algn="l"/>
            <a:r>
              <a:rPr lang="en-US" altLang="zh-CN" sz="2000" b="1" i="0" dirty="0">
                <a:solidFill>
                  <a:srgbClr val="0D0D0D"/>
                </a:solidFill>
                <a:effectLst/>
                <a:highlight>
                  <a:srgbClr val="FFFFFF"/>
                </a:highlight>
                <a:latin typeface="Söhne"/>
              </a:rPr>
              <a:t>3</a:t>
            </a:r>
            <a:r>
              <a:rPr lang="zh-CN" altLang="en-US" sz="2000" b="1" i="0" dirty="0">
                <a:solidFill>
                  <a:srgbClr val="0D0D0D"/>
                </a:solidFill>
                <a:effectLst/>
                <a:highlight>
                  <a:srgbClr val="FFFFFF"/>
                </a:highlight>
                <a:latin typeface="Söhne"/>
              </a:rPr>
              <a:t>、</a:t>
            </a:r>
            <a:r>
              <a:rPr lang="en-US" altLang="zh-CN" sz="2000" b="1" i="0" dirty="0" err="1">
                <a:solidFill>
                  <a:srgbClr val="0D0D0D"/>
                </a:solidFill>
                <a:effectLst/>
                <a:highlight>
                  <a:srgbClr val="FFFFFF"/>
                </a:highlight>
                <a:latin typeface="Söhne"/>
              </a:rPr>
              <a:t>onnecting</a:t>
            </a:r>
            <a:r>
              <a:rPr lang="en-US" altLang="zh-CN" sz="2000" b="1" i="0" dirty="0">
                <a:solidFill>
                  <a:srgbClr val="0D0D0D"/>
                </a:solidFill>
                <a:effectLst/>
                <a:highlight>
                  <a:srgbClr val="FFFFFF"/>
                </a:highlight>
                <a:latin typeface="Söhne"/>
              </a:rPr>
              <a:t> Rods</a:t>
            </a:r>
            <a:r>
              <a:rPr lang="en-US" altLang="zh-CN" sz="2000" b="0" i="0" dirty="0">
                <a:solidFill>
                  <a:srgbClr val="0D0D0D"/>
                </a:solidFill>
                <a:effectLst/>
                <a:highlight>
                  <a:srgbClr val="FFFFFF"/>
                </a:highlight>
                <a:latin typeface="Söhne"/>
              </a:rPr>
              <a:t>: Connecting rods transmit forces from the pistons to the crankshaft. Excitation orders can induce bending or torsional vibrations in the connecting rods, leading to fatigue failure or increased bearing wear</a:t>
            </a:r>
            <a:r>
              <a:rPr lang="en-US" altLang="zh-CN" sz="2000" dirty="0">
                <a:solidFill>
                  <a:srgbClr val="0D0D0D"/>
                </a:solidFill>
                <a:highlight>
                  <a:srgbClr val="FFFFFF"/>
                </a:highlight>
                <a:latin typeface="Söhne"/>
              </a:rPr>
              <a:t>.</a:t>
            </a:r>
            <a:br>
              <a:rPr lang="en-US" altLang="zh-CN" sz="2000" dirty="0">
                <a:solidFill>
                  <a:srgbClr val="0D0D0D"/>
                </a:solidFill>
                <a:highlight>
                  <a:srgbClr val="FFFFFF"/>
                </a:highlight>
                <a:latin typeface="Söhne"/>
              </a:rPr>
            </a:br>
            <a:br>
              <a:rPr lang="en-US" altLang="zh-CN" sz="2000" dirty="0">
                <a:solidFill>
                  <a:srgbClr val="0D0D0D"/>
                </a:solidFill>
                <a:highlight>
                  <a:srgbClr val="FFFFFF"/>
                </a:highlight>
                <a:latin typeface="Söhne"/>
              </a:rPr>
            </a:br>
            <a:br>
              <a:rPr lang="en-US" altLang="zh-CN" sz="2000" dirty="0">
                <a:solidFill>
                  <a:srgbClr val="0D0D0D"/>
                </a:solidFill>
                <a:highlight>
                  <a:srgbClr val="FFFFFF"/>
                </a:highlight>
                <a:latin typeface="Söhne"/>
              </a:rPr>
            </a:br>
            <a:br>
              <a:rPr lang="en-US" altLang="zh-CN" sz="2000" b="0" i="0" dirty="0">
                <a:solidFill>
                  <a:srgbClr val="0D0D0D"/>
                </a:solidFill>
                <a:effectLst/>
                <a:highlight>
                  <a:srgbClr val="FFFFFF"/>
                </a:highlight>
                <a:latin typeface="Söhne"/>
              </a:rPr>
            </a:br>
            <a:r>
              <a:rPr lang="en-US" altLang="zh-CN" sz="2000" b="0" i="0" dirty="0">
                <a:solidFill>
                  <a:srgbClr val="0D0D0D"/>
                </a:solidFill>
                <a:effectLst/>
                <a:highlight>
                  <a:srgbClr val="FFFFFF"/>
                </a:highlight>
                <a:latin typeface="Söhne"/>
              </a:rPr>
              <a:t>4</a:t>
            </a:r>
            <a:r>
              <a:rPr lang="zh-CN" altLang="en-US" sz="2000" b="0" i="0" dirty="0">
                <a:solidFill>
                  <a:srgbClr val="0D0D0D"/>
                </a:solidFill>
                <a:effectLst/>
                <a:highlight>
                  <a:srgbClr val="FFFFFF"/>
                </a:highlight>
                <a:latin typeface="Söhne"/>
              </a:rPr>
              <a:t>、</a:t>
            </a:r>
            <a:r>
              <a:rPr lang="en-US" altLang="zh-CN" sz="2000" b="0" i="0" dirty="0">
                <a:solidFill>
                  <a:srgbClr val="0D0D0D"/>
                </a:solidFill>
                <a:effectLst/>
                <a:highlight>
                  <a:srgbClr val="FFFFFF"/>
                </a:highlight>
                <a:latin typeface="Söhne"/>
              </a:rPr>
              <a:t>V</a:t>
            </a:r>
            <a:r>
              <a:rPr lang="en-US" altLang="zh-CN" sz="2000" b="1" i="0" dirty="0">
                <a:solidFill>
                  <a:srgbClr val="0D0D0D"/>
                </a:solidFill>
                <a:effectLst/>
                <a:highlight>
                  <a:srgbClr val="FFFFFF"/>
                </a:highlight>
                <a:latin typeface="Söhne"/>
              </a:rPr>
              <a:t>alvetrain Components</a:t>
            </a:r>
            <a:r>
              <a:rPr lang="en-US" altLang="zh-CN" sz="2000" b="0" i="0" dirty="0">
                <a:solidFill>
                  <a:srgbClr val="0D0D0D"/>
                </a:solidFill>
                <a:effectLst/>
                <a:highlight>
                  <a:srgbClr val="FFFFFF"/>
                </a:highlight>
                <a:latin typeface="Söhne"/>
              </a:rPr>
              <a:t>: Components such as camshafts, cam followers, and valves are subjected to dynamic forces from the opening and closing of valves. Excitation orders can cause resonance in valvetrain components, leading to increased wear, noise, or even valve float.</a:t>
            </a:r>
            <a:endParaRPr lang="en-GB" sz="4800" dirty="0"/>
          </a:p>
        </p:txBody>
      </p:sp>
      <p:sp>
        <p:nvSpPr>
          <p:cNvPr id="3" name="Content Placeholder 2"/>
          <p:cNvSpPr>
            <a:spLocks noGrp="1"/>
          </p:cNvSpPr>
          <p:nvPr>
            <p:ph idx="1"/>
          </p:nvPr>
        </p:nvSpPr>
        <p:spPr>
          <a:xfrm>
            <a:off x="185506" y="5173051"/>
            <a:ext cx="11517330" cy="1705056"/>
          </a:xfrm>
        </p:spPr>
        <p:txBody>
          <a:bodyPr>
            <a:normAutofit/>
          </a:bodyPr>
          <a:lstStyle/>
          <a:p>
            <a:pPr marL="0" indent="0" algn="ctr">
              <a:buNone/>
            </a:pPr>
            <a:endParaRPr lang="en-GB" sz="2400" dirty="0"/>
          </a:p>
          <a:p>
            <a:pPr marL="0" indent="0" algn="ctr">
              <a:buNone/>
            </a:pPr>
            <a:endParaRPr lang="en-GB" sz="2400" dirty="0"/>
          </a:p>
        </p:txBody>
      </p:sp>
    </p:spTree>
    <p:extLst>
      <p:ext uri="{BB962C8B-B14F-4D97-AF65-F5344CB8AC3E}">
        <p14:creationId xmlns:p14="http://schemas.microsoft.com/office/powerpoint/2010/main" val="3785702954"/>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499" y="-1566333"/>
            <a:ext cx="8735568" cy="1782762"/>
          </a:xfrm>
        </p:spPr>
        <p:txBody>
          <a:bodyPr>
            <a:noAutofit/>
          </a:bodyPr>
          <a:lstStyle/>
          <a:p>
            <a:endParaRPr lang="en-GB" sz="4800" dirty="0"/>
          </a:p>
        </p:txBody>
      </p:sp>
      <p:sp>
        <p:nvSpPr>
          <p:cNvPr id="3" name="Content Placeholder 2"/>
          <p:cNvSpPr>
            <a:spLocks noGrp="1"/>
          </p:cNvSpPr>
          <p:nvPr>
            <p:ph idx="1"/>
          </p:nvPr>
        </p:nvSpPr>
        <p:spPr>
          <a:xfrm>
            <a:off x="185395" y="887900"/>
            <a:ext cx="11517330" cy="3928533"/>
          </a:xfrm>
        </p:spPr>
        <p:txBody>
          <a:bodyPr>
            <a:normAutofit/>
          </a:bodyPr>
          <a:lstStyle/>
          <a:p>
            <a:pPr marL="0" indent="0" algn="l">
              <a:buNone/>
            </a:pPr>
            <a:r>
              <a:rPr lang="en-US" altLang="zh-CN" sz="2000" b="1" i="0" dirty="0">
                <a:solidFill>
                  <a:srgbClr val="0D0D0D"/>
                </a:solidFill>
                <a:effectLst/>
                <a:highlight>
                  <a:srgbClr val="FFFFFF"/>
                </a:highlight>
                <a:latin typeface="Söhne"/>
              </a:rPr>
              <a:t>5</a:t>
            </a:r>
            <a:r>
              <a:rPr lang="zh-CN" altLang="en-US" sz="2000" b="1" i="0" dirty="0">
                <a:solidFill>
                  <a:srgbClr val="0D0D0D"/>
                </a:solidFill>
                <a:effectLst/>
                <a:highlight>
                  <a:srgbClr val="FFFFFF"/>
                </a:highlight>
                <a:latin typeface="Söhne"/>
              </a:rPr>
              <a:t>、</a:t>
            </a:r>
            <a:r>
              <a:rPr lang="en-US" altLang="zh-CN" sz="2000" b="1" i="0" dirty="0">
                <a:solidFill>
                  <a:srgbClr val="0D0D0D"/>
                </a:solidFill>
                <a:effectLst/>
                <a:highlight>
                  <a:srgbClr val="FFFFFF"/>
                </a:highlight>
                <a:latin typeface="Söhne"/>
              </a:rPr>
              <a:t>Engine Mounts</a:t>
            </a:r>
            <a:r>
              <a:rPr lang="en-US" altLang="zh-CN" sz="2000" b="0" i="0" dirty="0">
                <a:solidFill>
                  <a:srgbClr val="0D0D0D"/>
                </a:solidFill>
                <a:effectLst/>
                <a:highlight>
                  <a:srgbClr val="FFFFFF"/>
                </a:highlight>
                <a:latin typeface="Söhne"/>
              </a:rPr>
              <a:t>: Engine mounts are responsible for isolating engine vibrations from the vehicle chassis. Excitation orders can lead to resonance in the engine mounts, reducing their effectiveness in vibration isolation and causing increased cabin noise and discomfort.</a:t>
            </a:r>
          </a:p>
          <a:p>
            <a:pPr marL="0" indent="0" algn="l">
              <a:buNone/>
            </a:pPr>
            <a:endParaRPr lang="en-US" altLang="zh-CN" sz="2000" b="0" i="0" dirty="0">
              <a:solidFill>
                <a:srgbClr val="0D0D0D"/>
              </a:solidFill>
              <a:effectLst/>
              <a:highlight>
                <a:srgbClr val="FFFFFF"/>
              </a:highlight>
              <a:latin typeface="Söhne"/>
            </a:endParaRPr>
          </a:p>
          <a:p>
            <a:pPr marL="0" indent="0">
              <a:buNone/>
            </a:pPr>
            <a:r>
              <a:rPr lang="en-US" altLang="zh-CN" sz="2000" b="1" i="0" dirty="0">
                <a:solidFill>
                  <a:srgbClr val="0D0D0D"/>
                </a:solidFill>
                <a:effectLst/>
                <a:highlight>
                  <a:srgbClr val="FFFFFF"/>
                </a:highlight>
                <a:latin typeface="Söhne"/>
              </a:rPr>
              <a:t>6</a:t>
            </a:r>
            <a:r>
              <a:rPr lang="zh-CN" altLang="en-US" sz="2000" b="1" i="0" dirty="0">
                <a:solidFill>
                  <a:srgbClr val="0D0D0D"/>
                </a:solidFill>
                <a:effectLst/>
                <a:highlight>
                  <a:srgbClr val="FFFFFF"/>
                </a:highlight>
                <a:latin typeface="Söhne"/>
              </a:rPr>
              <a:t>、</a:t>
            </a:r>
            <a:r>
              <a:rPr lang="en-US" altLang="zh-CN" sz="2000" b="1" i="0" dirty="0">
                <a:solidFill>
                  <a:srgbClr val="0D0D0D"/>
                </a:solidFill>
                <a:effectLst/>
                <a:highlight>
                  <a:srgbClr val="FFFFFF"/>
                </a:highlight>
                <a:latin typeface="Söhne"/>
              </a:rPr>
              <a:t>Exhaust System</a:t>
            </a:r>
            <a:r>
              <a:rPr lang="en-US" altLang="zh-CN" sz="2000" b="0" i="0" dirty="0">
                <a:solidFill>
                  <a:srgbClr val="0D0D0D"/>
                </a:solidFill>
                <a:effectLst/>
                <a:highlight>
                  <a:srgbClr val="FFFFFF"/>
                </a:highlight>
                <a:latin typeface="Söhne"/>
              </a:rPr>
              <a:t>: The exhaust system is subjected to dynamic pressure fluctuations and vibrations from the exhaust gases. Excitation orders can induce resonance in the exhaust system, leading to increased noise, fatigue failure of components, or even exhaust leaks.</a:t>
            </a:r>
          </a:p>
          <a:p>
            <a:pPr marL="0" indent="0">
              <a:buNone/>
            </a:pPr>
            <a:endParaRPr lang="en-US" altLang="zh-CN" sz="2000" b="0" i="0" dirty="0">
              <a:solidFill>
                <a:srgbClr val="0D0D0D"/>
              </a:solidFill>
              <a:effectLst/>
              <a:highlight>
                <a:srgbClr val="FFFFFF"/>
              </a:highlight>
              <a:latin typeface="Söhne"/>
            </a:endParaRPr>
          </a:p>
          <a:p>
            <a:pPr marL="0" indent="0">
              <a:buNone/>
            </a:pPr>
            <a:r>
              <a:rPr lang="en-US" altLang="zh-CN" sz="2000" b="1" i="0" dirty="0">
                <a:solidFill>
                  <a:srgbClr val="0D0D0D"/>
                </a:solidFill>
                <a:effectLst/>
                <a:highlight>
                  <a:srgbClr val="FFFFFF"/>
                </a:highlight>
                <a:latin typeface="Söhne"/>
              </a:rPr>
              <a:t>7</a:t>
            </a:r>
            <a:r>
              <a:rPr lang="zh-CN" altLang="en-US" sz="2000" b="1" i="0" dirty="0">
                <a:solidFill>
                  <a:srgbClr val="0D0D0D"/>
                </a:solidFill>
                <a:effectLst/>
                <a:highlight>
                  <a:srgbClr val="FFFFFF"/>
                </a:highlight>
                <a:latin typeface="Söhne"/>
              </a:rPr>
              <a:t>、</a:t>
            </a:r>
            <a:r>
              <a:rPr lang="en-US" altLang="zh-CN" sz="2000" b="1" i="0" dirty="0">
                <a:solidFill>
                  <a:srgbClr val="0D0D0D"/>
                </a:solidFill>
                <a:effectLst/>
                <a:highlight>
                  <a:srgbClr val="FFFFFF"/>
                </a:highlight>
                <a:latin typeface="Söhne"/>
              </a:rPr>
              <a:t>Intake System</a:t>
            </a:r>
            <a:r>
              <a:rPr lang="en-US" altLang="zh-CN" sz="2000" b="0" i="0" dirty="0">
                <a:solidFill>
                  <a:srgbClr val="0D0D0D"/>
                </a:solidFill>
                <a:effectLst/>
                <a:highlight>
                  <a:srgbClr val="FFFFFF"/>
                </a:highlight>
                <a:latin typeface="Söhne"/>
              </a:rPr>
              <a:t>: The intake system experiences dynamic pressure fluctuations and vibrations from the intake air. Excitation orders can lead to resonance in the intake system, affecting engine performance and potentially causing fatigue failure of components such as intake manifolds or air filters.</a:t>
            </a:r>
          </a:p>
          <a:p>
            <a:pPr algn="l">
              <a:buFont typeface="+mj-lt"/>
              <a:buAutoNum type="arabicPeriod"/>
            </a:pPr>
            <a:endParaRPr lang="en-US" altLang="zh-CN" sz="1400" b="0" i="0" dirty="0">
              <a:solidFill>
                <a:srgbClr val="0D0D0D"/>
              </a:solidFill>
              <a:effectLst/>
              <a:highlight>
                <a:srgbClr val="FFFFFF"/>
              </a:highlight>
              <a:latin typeface="Söhne"/>
            </a:endParaRPr>
          </a:p>
        </p:txBody>
      </p:sp>
    </p:spTree>
    <p:extLst>
      <p:ext uri="{BB962C8B-B14F-4D97-AF65-F5344CB8AC3E}">
        <p14:creationId xmlns:p14="http://schemas.microsoft.com/office/powerpoint/2010/main" val="2491061327"/>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306" y="553352"/>
            <a:ext cx="6645445" cy="895438"/>
          </a:xfrm>
        </p:spPr>
        <p:txBody>
          <a:bodyPr>
            <a:noAutofit/>
          </a:bodyPr>
          <a:lstStyle/>
          <a:p>
            <a:r>
              <a:rPr lang="en-US" altLang="zh-CN" sz="2400" b="1" i="0" dirty="0">
                <a:solidFill>
                  <a:srgbClr val="0D0D0D"/>
                </a:solidFill>
                <a:effectLst/>
                <a:highlight>
                  <a:srgbClr val="FFFFFF"/>
                </a:highlight>
                <a:latin typeface="Söhne"/>
              </a:rPr>
              <a:t>Operation of Engine Mechanical Vibration Sensor</a:t>
            </a:r>
            <a:br>
              <a:rPr lang="en-US" altLang="zh-CN" sz="2000" b="1" i="0" dirty="0">
                <a:solidFill>
                  <a:srgbClr val="0D0D0D"/>
                </a:solidFill>
                <a:effectLst/>
                <a:highlight>
                  <a:srgbClr val="FFFFFF"/>
                </a:highlight>
                <a:latin typeface="Söhne"/>
              </a:rPr>
            </a:br>
            <a:endParaRPr lang="en-GB" sz="4800" dirty="0"/>
          </a:p>
        </p:txBody>
      </p:sp>
      <p:sp>
        <p:nvSpPr>
          <p:cNvPr id="3" name="Content Placeholder 2"/>
          <p:cNvSpPr>
            <a:spLocks noGrp="1"/>
          </p:cNvSpPr>
          <p:nvPr>
            <p:ph idx="1"/>
          </p:nvPr>
        </p:nvSpPr>
        <p:spPr>
          <a:xfrm>
            <a:off x="236306" y="1686296"/>
            <a:ext cx="11517330" cy="3122973"/>
          </a:xfrm>
        </p:spPr>
        <p:txBody>
          <a:bodyPr>
            <a:normAutofit/>
          </a:bodyPr>
          <a:lstStyle/>
          <a:p>
            <a:pPr marL="0" indent="0" algn="just">
              <a:buNone/>
            </a:pPr>
            <a:r>
              <a:rPr lang="en-US" altLang="zh-CN" sz="1800" b="1" i="0" dirty="0">
                <a:solidFill>
                  <a:srgbClr val="0D0D0D"/>
                </a:solidFill>
                <a:effectLst/>
                <a:highlight>
                  <a:srgbClr val="FFFFFF"/>
                </a:highlight>
                <a:latin typeface="Söhne"/>
              </a:rPr>
              <a:t>Piezoelectric Accelerometers</a:t>
            </a:r>
            <a:endParaRPr lang="en-US" altLang="zh-CN" sz="1800" b="0" i="0" dirty="0">
              <a:solidFill>
                <a:srgbClr val="0D0D0D"/>
              </a:solidFill>
              <a:effectLst/>
              <a:highlight>
                <a:srgbClr val="FFFFFF"/>
              </a:highlight>
              <a:latin typeface="Söhne"/>
            </a:endParaRPr>
          </a:p>
          <a:p>
            <a:pPr marL="0" indent="0" algn="just">
              <a:buNone/>
            </a:pPr>
            <a:r>
              <a:rPr lang="en-US" altLang="zh-CN" sz="1400" b="0" i="0" dirty="0">
                <a:solidFill>
                  <a:srgbClr val="0D0D0D"/>
                </a:solidFill>
                <a:effectLst/>
                <a:highlight>
                  <a:srgbClr val="FFFFFF"/>
                </a:highlight>
                <a:latin typeface="Söhne"/>
              </a:rPr>
              <a:t>When the engine vibrates, these vibrations are transmitted to the piezoelectric material through a mass or seismic element. This mass compresses and stretches the piezoelectric element, creating an electrical charge proportional to the force exerted by the vibrations.</a:t>
            </a:r>
          </a:p>
          <a:p>
            <a:pPr marL="0" indent="0" algn="just">
              <a:buNone/>
            </a:pPr>
            <a:endParaRPr lang="en-US" sz="1400" dirty="0">
              <a:solidFill>
                <a:srgbClr val="0D0D0D"/>
              </a:solidFill>
              <a:highlight>
                <a:srgbClr val="FFFFFF"/>
              </a:highlight>
              <a:latin typeface="Söhne"/>
            </a:endParaRPr>
          </a:p>
          <a:p>
            <a:pPr marL="0" indent="0" algn="just">
              <a:buNone/>
            </a:pPr>
            <a:endParaRPr lang="en-US" altLang="zh-CN" sz="2000" b="1" i="0" dirty="0">
              <a:solidFill>
                <a:srgbClr val="0D0D0D"/>
              </a:solidFill>
              <a:effectLst/>
              <a:highlight>
                <a:srgbClr val="FFFFFF"/>
              </a:highlight>
              <a:latin typeface="Söhne"/>
            </a:endParaRPr>
          </a:p>
          <a:p>
            <a:pPr marL="0" indent="0" algn="just">
              <a:buNone/>
            </a:pPr>
            <a:r>
              <a:rPr lang="en-US" altLang="zh-CN" sz="1800" b="1" i="0" dirty="0">
                <a:solidFill>
                  <a:srgbClr val="0D0D0D"/>
                </a:solidFill>
                <a:effectLst/>
                <a:highlight>
                  <a:srgbClr val="FFFFFF"/>
                </a:highlight>
                <a:latin typeface="Söhne"/>
              </a:rPr>
              <a:t>Capacitive MEMS Accelerometers</a:t>
            </a:r>
          </a:p>
          <a:p>
            <a:pPr marL="0" indent="0" algn="just">
              <a:buNone/>
            </a:pPr>
            <a:r>
              <a:rPr lang="en-US" altLang="zh-CN" sz="1400" b="0" i="0" dirty="0">
                <a:solidFill>
                  <a:srgbClr val="0D0D0D"/>
                </a:solidFill>
                <a:effectLst/>
                <a:highlight>
                  <a:srgbClr val="FFFFFF"/>
                </a:highlight>
                <a:latin typeface="Söhne"/>
              </a:rPr>
              <a:t>Vibrations from the engine cause the mass to move, altering the capacitance between the mass and the underlying plate. This change in capacitance is proportional to the acceleration caused by the vibrations</a:t>
            </a:r>
            <a:r>
              <a:rPr lang="en-US" altLang="zh-CN" sz="1400" dirty="0">
                <a:solidFill>
                  <a:srgbClr val="0D0D0D"/>
                </a:solidFill>
                <a:highlight>
                  <a:srgbClr val="FFFFFF"/>
                </a:highlight>
                <a:latin typeface="Söhne"/>
              </a:rPr>
              <a:t>.</a:t>
            </a:r>
            <a:endParaRPr lang="en-GB" sz="1400" dirty="0"/>
          </a:p>
        </p:txBody>
      </p:sp>
    </p:spTree>
    <p:extLst>
      <p:ext uri="{BB962C8B-B14F-4D97-AF65-F5344CB8AC3E}">
        <p14:creationId xmlns:p14="http://schemas.microsoft.com/office/powerpoint/2010/main" val="2880779322"/>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65" y="588978"/>
            <a:ext cx="6785047" cy="776684"/>
          </a:xfrm>
        </p:spPr>
        <p:txBody>
          <a:bodyPr>
            <a:noAutofit/>
          </a:bodyPr>
          <a:lstStyle/>
          <a:p>
            <a:r>
              <a:rPr lang="en-US" altLang="zh-CN" sz="2400" b="1" i="0" dirty="0">
                <a:solidFill>
                  <a:srgbClr val="0D0D0D"/>
                </a:solidFill>
                <a:effectLst/>
                <a:highlight>
                  <a:srgbClr val="FFFFFF"/>
                </a:highlight>
                <a:latin typeface="Söhne"/>
              </a:rPr>
              <a:t>Measurement Criteria for Engine Vibration Sensors</a:t>
            </a:r>
            <a:br>
              <a:rPr lang="en-US" altLang="zh-CN" sz="2000" b="1" i="0" dirty="0">
                <a:solidFill>
                  <a:srgbClr val="0D0D0D"/>
                </a:solidFill>
                <a:effectLst/>
                <a:highlight>
                  <a:srgbClr val="FFFFFF"/>
                </a:highlight>
                <a:latin typeface="Söhne"/>
              </a:rPr>
            </a:br>
            <a:endParaRPr lang="en-GB" sz="4800" dirty="0"/>
          </a:p>
        </p:txBody>
      </p:sp>
      <p:sp>
        <p:nvSpPr>
          <p:cNvPr id="3" name="Content Placeholder 2"/>
          <p:cNvSpPr>
            <a:spLocks noGrp="1"/>
          </p:cNvSpPr>
          <p:nvPr>
            <p:ph idx="1"/>
          </p:nvPr>
        </p:nvSpPr>
        <p:spPr>
          <a:xfrm>
            <a:off x="236306" y="3086400"/>
            <a:ext cx="11517330" cy="1705056"/>
          </a:xfrm>
        </p:spPr>
        <p:txBody>
          <a:bodyPr>
            <a:normAutofit/>
          </a:bodyPr>
          <a:lstStyle/>
          <a:p>
            <a:pPr marL="0" indent="0" algn="ctr">
              <a:buNone/>
            </a:pPr>
            <a:endParaRPr lang="en-GB" sz="2400" dirty="0"/>
          </a:p>
          <a:p>
            <a:pPr marL="0" indent="0" algn="ctr">
              <a:buNone/>
            </a:pPr>
            <a:endParaRPr lang="en-GB" sz="2400" dirty="0"/>
          </a:p>
        </p:txBody>
      </p:sp>
      <p:sp>
        <p:nvSpPr>
          <p:cNvPr id="4" name="文本框 3">
            <a:extLst>
              <a:ext uri="{FF2B5EF4-FFF2-40B4-BE49-F238E27FC236}">
                <a16:creationId xmlns:a16="http://schemas.microsoft.com/office/drawing/2014/main" id="{C84EC4A7-7EB1-4175-7434-892B7841FA7D}"/>
              </a:ext>
            </a:extLst>
          </p:cNvPr>
          <p:cNvSpPr txBox="1"/>
          <p:nvPr/>
        </p:nvSpPr>
        <p:spPr>
          <a:xfrm>
            <a:off x="314695" y="1305341"/>
            <a:ext cx="10129652" cy="4247317"/>
          </a:xfrm>
          <a:prstGeom prst="rect">
            <a:avLst/>
          </a:prstGeom>
          <a:noFill/>
        </p:spPr>
        <p:txBody>
          <a:bodyPr wrap="square" rtlCol="0">
            <a:spAutoFit/>
          </a:bodyPr>
          <a:lstStyle/>
          <a:p>
            <a:r>
              <a:rPr lang="en-US" altLang="zh-CN" b="1" i="0" dirty="0">
                <a:solidFill>
                  <a:srgbClr val="0D0D0D"/>
                </a:solidFill>
                <a:effectLst/>
                <a:highlight>
                  <a:srgbClr val="FFFFFF"/>
                </a:highlight>
                <a:latin typeface="Söhne"/>
              </a:rPr>
              <a:t>1</a:t>
            </a:r>
            <a:r>
              <a:rPr lang="zh-CN" altLang="en-US" b="1" i="0" dirty="0">
                <a:solidFill>
                  <a:srgbClr val="0D0D0D"/>
                </a:solidFill>
                <a:effectLst/>
                <a:highlight>
                  <a:srgbClr val="FFFFFF"/>
                </a:highlight>
                <a:latin typeface="Söhne"/>
              </a:rPr>
              <a:t>、</a:t>
            </a:r>
            <a:r>
              <a:rPr lang="en-US" altLang="zh-CN" b="1" i="0" dirty="0">
                <a:solidFill>
                  <a:srgbClr val="0D0D0D"/>
                </a:solidFill>
                <a:effectLst/>
                <a:highlight>
                  <a:srgbClr val="FFFFFF"/>
                </a:highlight>
                <a:latin typeface="Söhne"/>
              </a:rPr>
              <a:t>Frequency Response</a:t>
            </a:r>
          </a:p>
          <a:p>
            <a:r>
              <a:rPr lang="en-US" altLang="zh-CN" b="0" i="0" dirty="0">
                <a:solidFill>
                  <a:srgbClr val="0D0D0D"/>
                </a:solidFill>
                <a:effectLst/>
                <a:highlight>
                  <a:srgbClr val="FFFFFF"/>
                </a:highlight>
                <a:latin typeface="Söhne"/>
              </a:rPr>
              <a:t>The sensor must be capable of detecting the range of vibration frequencies typical of the engine operations. This usually includes both low-frequency vibrations from the engine’s overall motion and higher frequencies from specific components like bearings and shafts</a:t>
            </a:r>
            <a:r>
              <a:rPr lang="en-US" altLang="zh-CN" b="1" dirty="0">
                <a:solidFill>
                  <a:srgbClr val="0D0D0D"/>
                </a:solidFill>
                <a:highlight>
                  <a:srgbClr val="FFFFFF"/>
                </a:highlight>
                <a:latin typeface="Söhne"/>
              </a:rPr>
              <a:t>.</a:t>
            </a:r>
          </a:p>
          <a:p>
            <a:endParaRPr lang="en-US" altLang="zh-CN" b="1" dirty="0">
              <a:solidFill>
                <a:srgbClr val="0D0D0D"/>
              </a:solidFill>
              <a:highlight>
                <a:srgbClr val="FFFFFF"/>
              </a:highlight>
              <a:latin typeface="Söhne"/>
            </a:endParaRPr>
          </a:p>
          <a:p>
            <a:endParaRPr lang="en-US" altLang="zh-CN" b="1" dirty="0">
              <a:solidFill>
                <a:srgbClr val="0D0D0D"/>
              </a:solidFill>
              <a:highlight>
                <a:srgbClr val="FFFFFF"/>
              </a:highlight>
              <a:latin typeface="Söhne"/>
            </a:endParaRPr>
          </a:p>
          <a:p>
            <a:r>
              <a:rPr lang="en-US" altLang="zh-CN" b="1" i="0" dirty="0">
                <a:solidFill>
                  <a:srgbClr val="0D0D0D"/>
                </a:solidFill>
                <a:effectLst/>
                <a:highlight>
                  <a:srgbClr val="FFFFFF"/>
                </a:highlight>
                <a:latin typeface="Söhne"/>
              </a:rPr>
              <a:t>2</a:t>
            </a:r>
            <a:r>
              <a:rPr lang="zh-CN" altLang="en-US" b="1" i="0" dirty="0">
                <a:solidFill>
                  <a:srgbClr val="0D0D0D"/>
                </a:solidFill>
                <a:effectLst/>
                <a:highlight>
                  <a:srgbClr val="FFFFFF"/>
                </a:highlight>
                <a:latin typeface="Söhne"/>
              </a:rPr>
              <a:t>、</a:t>
            </a:r>
            <a:r>
              <a:rPr lang="en-US" altLang="zh-CN" b="1" i="0" dirty="0">
                <a:solidFill>
                  <a:srgbClr val="0D0D0D"/>
                </a:solidFill>
                <a:effectLst/>
                <a:highlight>
                  <a:srgbClr val="FFFFFF"/>
                </a:highlight>
                <a:latin typeface="Söhne"/>
              </a:rPr>
              <a:t>Dynamic Range and Sensitivity</a:t>
            </a:r>
          </a:p>
          <a:p>
            <a:pPr algn="l"/>
            <a:r>
              <a:rPr lang="en-US" altLang="zh-CN" b="0" i="0" dirty="0">
                <a:solidFill>
                  <a:srgbClr val="0D0D0D"/>
                </a:solidFill>
                <a:effectLst/>
                <a:highlight>
                  <a:srgbClr val="FFFFFF"/>
                </a:highlight>
                <a:latin typeface="Söhne"/>
              </a:rPr>
              <a:t>The sensor should have a wide dynamic range to capture both small and large vibration amplitudes.</a:t>
            </a:r>
          </a:p>
          <a:p>
            <a:pPr algn="l"/>
            <a:r>
              <a:rPr lang="en-US" altLang="zh-CN" b="0" i="0" dirty="0">
                <a:solidFill>
                  <a:srgbClr val="0D0D0D"/>
                </a:solidFill>
                <a:effectLst/>
                <a:highlight>
                  <a:srgbClr val="FFFFFF"/>
                </a:highlight>
                <a:latin typeface="Söhne"/>
              </a:rPr>
              <a:t>High sensitivity is crucial to detect subtle changes in vibration that may indicate early signs of wear or failure.</a:t>
            </a:r>
          </a:p>
          <a:p>
            <a:pPr algn="l"/>
            <a:endParaRPr lang="en-US" altLang="zh-CN" dirty="0">
              <a:solidFill>
                <a:srgbClr val="0D0D0D"/>
              </a:solidFill>
              <a:highlight>
                <a:srgbClr val="FFFFFF"/>
              </a:highlight>
              <a:latin typeface="Söhne"/>
            </a:endParaRPr>
          </a:p>
          <a:p>
            <a:pPr algn="l"/>
            <a:r>
              <a:rPr lang="en-US" altLang="zh-CN" b="1" i="0" dirty="0">
                <a:solidFill>
                  <a:srgbClr val="0D0D0D"/>
                </a:solidFill>
                <a:effectLst/>
                <a:highlight>
                  <a:srgbClr val="FFFFFF"/>
                </a:highlight>
                <a:latin typeface="Söhne"/>
              </a:rPr>
              <a:t>3</a:t>
            </a:r>
            <a:r>
              <a:rPr lang="zh-CN" altLang="en-US" b="1" i="0" dirty="0">
                <a:solidFill>
                  <a:srgbClr val="0D0D0D"/>
                </a:solidFill>
                <a:effectLst/>
                <a:highlight>
                  <a:srgbClr val="FFFFFF"/>
                </a:highlight>
                <a:latin typeface="Söhne"/>
              </a:rPr>
              <a:t>、</a:t>
            </a:r>
            <a:r>
              <a:rPr lang="en-US" altLang="zh-CN" b="1" i="0" dirty="0">
                <a:solidFill>
                  <a:srgbClr val="0D0D0D"/>
                </a:solidFill>
                <a:effectLst/>
                <a:highlight>
                  <a:srgbClr val="FFFFFF"/>
                </a:highlight>
                <a:latin typeface="Söhne"/>
              </a:rPr>
              <a:t>Temperature Resistance</a:t>
            </a:r>
          </a:p>
          <a:p>
            <a:pPr algn="l"/>
            <a:r>
              <a:rPr lang="en-US" altLang="zh-CN" b="0" i="0" dirty="0">
                <a:solidFill>
                  <a:srgbClr val="0D0D0D"/>
                </a:solidFill>
                <a:effectLst/>
                <a:highlight>
                  <a:srgbClr val="FFFFFF"/>
                </a:highlight>
                <a:latin typeface="Söhne"/>
              </a:rPr>
              <a:t>Engine environments can be extremely hot. Sensors must withstand high temperatures without degrading in performance</a:t>
            </a:r>
          </a:p>
          <a:p>
            <a:endParaRPr lang="zh-CN" altLang="en-US" dirty="0"/>
          </a:p>
        </p:txBody>
      </p:sp>
    </p:spTree>
    <p:extLst>
      <p:ext uri="{BB962C8B-B14F-4D97-AF65-F5344CB8AC3E}">
        <p14:creationId xmlns:p14="http://schemas.microsoft.com/office/powerpoint/2010/main" val="566464902"/>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1926" y="741023"/>
            <a:ext cx="11692457" cy="2590006"/>
          </a:xfrm>
        </p:spPr>
        <p:txBody>
          <a:bodyPr>
            <a:normAutofit fontScale="55000" lnSpcReduction="20000"/>
          </a:bodyPr>
          <a:lstStyle/>
          <a:p>
            <a:pPr marL="0" indent="0" algn="ctr">
              <a:buNone/>
            </a:pPr>
            <a:endParaRPr lang="en-GB" sz="2400" dirty="0"/>
          </a:p>
          <a:p>
            <a:pPr marL="0" indent="0" algn="l">
              <a:buNone/>
            </a:pPr>
            <a:r>
              <a:rPr lang="en-US" altLang="zh-CN" b="1" i="0" dirty="0">
                <a:solidFill>
                  <a:srgbClr val="0D0D0D"/>
                </a:solidFill>
                <a:effectLst/>
                <a:highlight>
                  <a:srgbClr val="FFFFFF"/>
                </a:highlight>
                <a:latin typeface="Söhne"/>
              </a:rPr>
              <a:t>4</a:t>
            </a:r>
            <a:r>
              <a:rPr lang="zh-CN" altLang="en-US" b="1" i="0" dirty="0">
                <a:solidFill>
                  <a:srgbClr val="0D0D0D"/>
                </a:solidFill>
                <a:effectLst/>
                <a:highlight>
                  <a:srgbClr val="FFFFFF"/>
                </a:highlight>
                <a:latin typeface="Söhne"/>
              </a:rPr>
              <a:t>、</a:t>
            </a:r>
            <a:r>
              <a:rPr lang="en-US" altLang="zh-CN" b="1" i="0" dirty="0">
                <a:solidFill>
                  <a:srgbClr val="0D0D0D"/>
                </a:solidFill>
                <a:effectLst/>
                <a:highlight>
                  <a:srgbClr val="FFFFFF"/>
                </a:highlight>
                <a:latin typeface="Söhne"/>
              </a:rPr>
              <a:t>Durability and Reliability</a:t>
            </a:r>
            <a:r>
              <a:rPr lang="en-US" altLang="zh-CN" b="0" i="0" dirty="0">
                <a:solidFill>
                  <a:srgbClr val="0D0D0D"/>
                </a:solidFill>
                <a:effectLst/>
                <a:highlight>
                  <a:srgbClr val="FFFFFF"/>
                </a:highlight>
                <a:latin typeface="Söhne"/>
              </a:rPr>
              <a:t>:</a:t>
            </a:r>
          </a:p>
          <a:p>
            <a:pPr marL="457200" lvl="1" indent="0" algn="l">
              <a:buNone/>
            </a:pPr>
            <a:r>
              <a:rPr lang="en-US" altLang="zh-CN" sz="3300" b="0" i="0" dirty="0">
                <a:solidFill>
                  <a:srgbClr val="0D0D0D"/>
                </a:solidFill>
                <a:effectLst/>
                <a:highlight>
                  <a:srgbClr val="FFFFFF"/>
                </a:highlight>
                <a:latin typeface="Söhne"/>
              </a:rPr>
              <a:t>Vibration sensors must be robust enough to withstand harsh conditions typical in engine compartments, including exposure to oil, fuel, and other contaminants.</a:t>
            </a:r>
          </a:p>
          <a:p>
            <a:pPr marL="0" indent="0" algn="l">
              <a:buNone/>
            </a:pPr>
            <a:endParaRPr lang="en-US" altLang="zh-CN" sz="3300" b="1" i="0" dirty="0">
              <a:solidFill>
                <a:srgbClr val="0D0D0D"/>
              </a:solidFill>
              <a:effectLst/>
              <a:highlight>
                <a:srgbClr val="FFFFFF"/>
              </a:highlight>
              <a:latin typeface="Söhne"/>
            </a:endParaRPr>
          </a:p>
          <a:p>
            <a:pPr marL="0" indent="0" algn="l">
              <a:buNone/>
            </a:pPr>
            <a:endParaRPr lang="en-US" altLang="zh-CN" sz="2900" b="1" dirty="0">
              <a:solidFill>
                <a:srgbClr val="0D0D0D"/>
              </a:solidFill>
              <a:highlight>
                <a:srgbClr val="FFFFFF"/>
              </a:highlight>
              <a:latin typeface="Söhne"/>
            </a:endParaRPr>
          </a:p>
          <a:p>
            <a:pPr marL="0" indent="0" algn="l">
              <a:buNone/>
            </a:pPr>
            <a:r>
              <a:rPr lang="en-US" altLang="zh-CN" sz="3300" b="1" i="0" dirty="0">
                <a:solidFill>
                  <a:srgbClr val="0D0D0D"/>
                </a:solidFill>
                <a:effectLst/>
                <a:highlight>
                  <a:srgbClr val="FFFFFF"/>
                </a:highlight>
                <a:latin typeface="Söhne"/>
              </a:rPr>
              <a:t>5</a:t>
            </a:r>
            <a:r>
              <a:rPr lang="zh-CN" altLang="en-US" sz="3300" b="1" i="0" dirty="0">
                <a:solidFill>
                  <a:srgbClr val="0D0D0D"/>
                </a:solidFill>
                <a:effectLst/>
                <a:highlight>
                  <a:srgbClr val="FFFFFF"/>
                </a:highlight>
                <a:latin typeface="Söhne"/>
              </a:rPr>
              <a:t>、</a:t>
            </a:r>
            <a:r>
              <a:rPr lang="en-US" altLang="zh-CN" sz="3300" b="1" i="0" dirty="0">
                <a:solidFill>
                  <a:srgbClr val="0D0D0D"/>
                </a:solidFill>
                <a:effectLst/>
                <a:highlight>
                  <a:srgbClr val="FFFFFF"/>
                </a:highlight>
                <a:latin typeface="Söhne"/>
              </a:rPr>
              <a:t>Signal Conditioning and Integration</a:t>
            </a:r>
            <a:r>
              <a:rPr lang="en-US" altLang="zh-CN" sz="3300" b="0" i="0" dirty="0">
                <a:solidFill>
                  <a:srgbClr val="0D0D0D"/>
                </a:solidFill>
                <a:effectLst/>
                <a:highlight>
                  <a:srgbClr val="FFFFFF"/>
                </a:highlight>
                <a:latin typeface="Söhne"/>
              </a:rPr>
              <a:t>:</a:t>
            </a:r>
          </a:p>
          <a:p>
            <a:pPr marL="457200" lvl="1" indent="0" algn="l">
              <a:buNone/>
            </a:pPr>
            <a:r>
              <a:rPr lang="en-US" altLang="zh-CN" sz="3300" b="0" i="0" dirty="0">
                <a:solidFill>
                  <a:srgbClr val="0D0D0D"/>
                </a:solidFill>
                <a:effectLst/>
                <a:highlight>
                  <a:srgbClr val="FFFFFF"/>
                </a:highlight>
                <a:latin typeface="Söhne"/>
              </a:rPr>
              <a:t>Vibration sensors often require signal conditioning to filter and amplify the voltage signals for accurate analysis. Integration with data acquisition systems is necessary for continuous monitoring and analysis of engine health</a:t>
            </a:r>
          </a:p>
          <a:p>
            <a:pPr marL="0" indent="0" algn="ctr">
              <a:buNone/>
            </a:pPr>
            <a:endParaRPr lang="en-GB" sz="2400" dirty="0"/>
          </a:p>
        </p:txBody>
      </p:sp>
    </p:spTree>
    <p:extLst>
      <p:ext uri="{BB962C8B-B14F-4D97-AF65-F5344CB8AC3E}">
        <p14:creationId xmlns:p14="http://schemas.microsoft.com/office/powerpoint/2010/main" val="2519607882"/>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239" y="600854"/>
            <a:ext cx="8607909" cy="604491"/>
          </a:xfrm>
        </p:spPr>
        <p:txBody>
          <a:bodyPr>
            <a:noAutofit/>
          </a:bodyPr>
          <a:lstStyle/>
          <a:p>
            <a:r>
              <a:rPr lang="en-US" altLang="zh-CN" sz="2400" b="1" i="0" dirty="0">
                <a:solidFill>
                  <a:srgbClr val="0D0D0D"/>
                </a:solidFill>
                <a:effectLst/>
                <a:highlight>
                  <a:srgbClr val="FFFFFF"/>
                </a:highlight>
                <a:latin typeface="Söhne"/>
              </a:rPr>
              <a:t>Measurement Criteria for Engine Acoustic Air Pressure Sensors</a:t>
            </a:r>
            <a:br>
              <a:rPr lang="en-US" altLang="zh-CN" sz="2000" b="1" i="0" dirty="0">
                <a:solidFill>
                  <a:srgbClr val="0D0D0D"/>
                </a:solidFill>
                <a:effectLst/>
                <a:highlight>
                  <a:srgbClr val="FFFFFF"/>
                </a:highlight>
                <a:latin typeface="Söhne"/>
              </a:rPr>
            </a:br>
            <a:endParaRPr lang="en-GB" sz="4800" dirty="0"/>
          </a:p>
        </p:txBody>
      </p:sp>
      <p:sp>
        <p:nvSpPr>
          <p:cNvPr id="3" name="Content Placeholder 2"/>
          <p:cNvSpPr>
            <a:spLocks noGrp="1"/>
          </p:cNvSpPr>
          <p:nvPr>
            <p:ph idx="1"/>
          </p:nvPr>
        </p:nvSpPr>
        <p:spPr>
          <a:xfrm>
            <a:off x="254119" y="1282535"/>
            <a:ext cx="11644956" cy="4435434"/>
          </a:xfrm>
        </p:spPr>
        <p:txBody>
          <a:bodyPr>
            <a:normAutofit/>
          </a:bodyPr>
          <a:lstStyle/>
          <a:p>
            <a:pPr marL="0" indent="0" algn="l">
              <a:buNone/>
            </a:pPr>
            <a:r>
              <a:rPr lang="en-US" altLang="zh-CN" sz="1800" b="0" i="0" dirty="0">
                <a:solidFill>
                  <a:srgbClr val="0D0D0D"/>
                </a:solidFill>
                <a:effectLst/>
                <a:highlight>
                  <a:srgbClr val="FFFFFF"/>
                </a:highlight>
                <a:latin typeface="Söhne"/>
              </a:rPr>
              <a:t>Engines produce a wide range of noise frequencies, from low-frequency rumbling to high-frequency hissing or knocking sounds. A microphone with a broad frequency response is crucial to capture this spectrum accurately</a:t>
            </a:r>
            <a:r>
              <a:rPr lang="en-US" altLang="zh-CN" sz="1800" dirty="0">
                <a:solidFill>
                  <a:srgbClr val="0D0D0D"/>
                </a:solidFill>
                <a:highlight>
                  <a:srgbClr val="FFFFFF"/>
                </a:highlight>
                <a:latin typeface="Söhne"/>
              </a:rPr>
              <a:t>.</a:t>
            </a:r>
            <a:r>
              <a:rPr lang="en-US" altLang="zh-CN" sz="1800" b="0" i="0" dirty="0">
                <a:solidFill>
                  <a:srgbClr val="0D0D0D"/>
                </a:solidFill>
                <a:effectLst/>
                <a:highlight>
                  <a:srgbClr val="FFFFFF"/>
                </a:highlight>
                <a:latin typeface="Söhne"/>
              </a:rPr>
              <a:t> The microphone should have a high sensitivity to detect even the subtlest sounds, which could indicate wear or faults. It also needs a sufficient dynamic range to handle the loud environment around engines without distortion or saturation.</a:t>
            </a:r>
          </a:p>
          <a:p>
            <a:pPr marL="0" indent="0" algn="just">
              <a:buNone/>
            </a:pPr>
            <a:endParaRPr lang="en-GB" sz="2400" dirty="0"/>
          </a:p>
          <a:p>
            <a:pPr marL="0" indent="0" algn="just">
              <a:buNone/>
            </a:pPr>
            <a:endParaRPr lang="en-GB" sz="2400" dirty="0"/>
          </a:p>
          <a:p>
            <a:pPr marL="0" indent="0" algn="just">
              <a:buNone/>
            </a:pPr>
            <a:r>
              <a:rPr lang="en-US" sz="2000" b="1" dirty="0"/>
              <a:t>Sensor placement is typically in these locations</a:t>
            </a:r>
          </a:p>
          <a:p>
            <a:pPr marL="0" indent="0" algn="just">
              <a:buNone/>
            </a:pPr>
            <a:endParaRPr lang="en-US" sz="2400" dirty="0"/>
          </a:p>
          <a:p>
            <a:pPr marL="0" indent="0" algn="just">
              <a:buNone/>
            </a:pPr>
            <a:r>
              <a:rPr lang="en-US" sz="1800" dirty="0"/>
              <a:t>1</a:t>
            </a:r>
            <a:r>
              <a:rPr lang="zh-CN" altLang="en-US" sz="1800" dirty="0"/>
              <a:t>、</a:t>
            </a:r>
            <a:r>
              <a:rPr lang="en-US" altLang="zh-CN" sz="1800" b="0" i="0" dirty="0">
                <a:solidFill>
                  <a:srgbClr val="0D0D0D"/>
                </a:solidFill>
                <a:effectLst/>
                <a:highlight>
                  <a:srgbClr val="FFFFFF"/>
                </a:highlight>
                <a:latin typeface="Söhne"/>
              </a:rPr>
              <a:t>Attaching sensors directly to the engine block can provide a good overall measurement of engine vibration. This placement can help identify issues like imbalances and general mechanical integrity.</a:t>
            </a:r>
          </a:p>
          <a:p>
            <a:pPr marL="0" indent="0" algn="just">
              <a:buNone/>
            </a:pPr>
            <a:endParaRPr lang="en-GB" sz="1800" dirty="0"/>
          </a:p>
        </p:txBody>
      </p:sp>
    </p:spTree>
    <p:extLst>
      <p:ext uri="{BB962C8B-B14F-4D97-AF65-F5344CB8AC3E}">
        <p14:creationId xmlns:p14="http://schemas.microsoft.com/office/powerpoint/2010/main" val="2461156764"/>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8181" y="338447"/>
            <a:ext cx="11517330" cy="2933205"/>
          </a:xfrm>
        </p:spPr>
        <p:txBody>
          <a:bodyPr>
            <a:noAutofit/>
          </a:bodyPr>
          <a:lstStyle/>
          <a:p>
            <a:pPr marL="0" indent="0" algn="l">
              <a:buNone/>
            </a:pPr>
            <a:r>
              <a:rPr lang="en-US" altLang="zh-CN" sz="1800" b="0" i="0" dirty="0">
                <a:solidFill>
                  <a:srgbClr val="0D0D0D"/>
                </a:solidFill>
                <a:effectLst/>
                <a:highlight>
                  <a:srgbClr val="FFFFFF"/>
                </a:highlight>
                <a:latin typeface="Söhne"/>
              </a:rPr>
              <a:t>2</a:t>
            </a:r>
            <a:r>
              <a:rPr lang="zh-CN" altLang="en-US" sz="1800" b="0" i="0" dirty="0">
                <a:solidFill>
                  <a:srgbClr val="0D0D0D"/>
                </a:solidFill>
                <a:effectLst/>
                <a:highlight>
                  <a:srgbClr val="FFFFFF"/>
                </a:highlight>
                <a:latin typeface="Söhne"/>
              </a:rPr>
              <a:t>、</a:t>
            </a:r>
            <a:r>
              <a:rPr lang="en-US" altLang="zh-CN" sz="1800" b="0" i="0" dirty="0">
                <a:solidFill>
                  <a:srgbClr val="0D0D0D"/>
                </a:solidFill>
                <a:effectLst/>
                <a:highlight>
                  <a:srgbClr val="FFFFFF"/>
                </a:highlight>
                <a:latin typeface="Söhne"/>
              </a:rPr>
              <a:t>Attaching sensors directly to the engine block can provide a good overall measurement of engine vibration. This placement can help identify issues like imbalances and general mechanical integrity.</a:t>
            </a:r>
          </a:p>
          <a:p>
            <a:pPr marL="0" indent="0" algn="l">
              <a:buNone/>
            </a:pPr>
            <a:r>
              <a:rPr lang="en-US" altLang="zh-CN" sz="1800" b="0" i="0" dirty="0">
                <a:solidFill>
                  <a:srgbClr val="0D0D0D"/>
                </a:solidFill>
                <a:effectLst/>
                <a:highlight>
                  <a:srgbClr val="FFFFFF"/>
                </a:highlight>
                <a:latin typeface="Söhne"/>
              </a:rPr>
              <a:t>3</a:t>
            </a:r>
            <a:r>
              <a:rPr lang="zh-CN" altLang="en-US" sz="1800" b="0" i="0" dirty="0">
                <a:solidFill>
                  <a:srgbClr val="0D0D0D"/>
                </a:solidFill>
                <a:effectLst/>
                <a:highlight>
                  <a:srgbClr val="FFFFFF"/>
                </a:highlight>
                <a:latin typeface="Söhne"/>
              </a:rPr>
              <a:t>、</a:t>
            </a:r>
            <a:r>
              <a:rPr lang="en-US" altLang="zh-CN" sz="1800" b="0" i="0" dirty="0">
                <a:solidFill>
                  <a:srgbClr val="0D0D0D"/>
                </a:solidFill>
                <a:effectLst/>
                <a:highlight>
                  <a:srgbClr val="FFFFFF"/>
                </a:highlight>
                <a:latin typeface="Söhne"/>
              </a:rPr>
              <a:t>For engines with known issues related to the cylinder head area (like in some automotive engines), placing a sensor near the cylinder head can help in detecting specific operational issues, such as misfires.</a:t>
            </a:r>
          </a:p>
          <a:p>
            <a:pPr marL="0" indent="0" algn="l">
              <a:buNone/>
            </a:pPr>
            <a:r>
              <a:rPr lang="en-US" altLang="zh-CN" sz="1800" dirty="0">
                <a:solidFill>
                  <a:srgbClr val="0D0D0D"/>
                </a:solidFill>
                <a:highlight>
                  <a:srgbClr val="FFFFFF"/>
                </a:highlight>
                <a:latin typeface="Söhne"/>
              </a:rPr>
              <a:t>4</a:t>
            </a:r>
            <a:r>
              <a:rPr lang="zh-CN" altLang="en-US" sz="1800" dirty="0">
                <a:solidFill>
                  <a:srgbClr val="0D0D0D"/>
                </a:solidFill>
                <a:highlight>
                  <a:srgbClr val="FFFFFF"/>
                </a:highlight>
                <a:latin typeface="Söhne"/>
              </a:rPr>
              <a:t>、</a:t>
            </a:r>
            <a:r>
              <a:rPr lang="en-US" altLang="zh-CN" sz="1800" dirty="0">
                <a:solidFill>
                  <a:srgbClr val="0D0D0D"/>
                </a:solidFill>
                <a:highlight>
                  <a:srgbClr val="FFFFFF"/>
                </a:highlight>
                <a:latin typeface="Söhne"/>
              </a:rPr>
              <a:t>S</a:t>
            </a:r>
            <a:r>
              <a:rPr lang="en-US" altLang="zh-CN" sz="1800" b="0" i="0" dirty="0">
                <a:solidFill>
                  <a:srgbClr val="0D0D0D"/>
                </a:solidFill>
                <a:effectLst/>
                <a:highlight>
                  <a:srgbClr val="FFFFFF"/>
                </a:highlight>
                <a:latin typeface="Söhne"/>
              </a:rPr>
              <a:t>ensors placed on engine mounts can help measure the isolation efficiency of the mounts themselves and detect excessive vibrations being transmitted to the vehicle chassis.</a:t>
            </a:r>
          </a:p>
          <a:p>
            <a:pPr marL="0" indent="0" algn="l">
              <a:buNone/>
            </a:pPr>
            <a:r>
              <a:rPr lang="en-US" altLang="zh-CN" sz="1800" dirty="0">
                <a:solidFill>
                  <a:srgbClr val="0D0D0D"/>
                </a:solidFill>
                <a:highlight>
                  <a:srgbClr val="FFFFFF"/>
                </a:highlight>
                <a:latin typeface="Söhne"/>
              </a:rPr>
              <a:t>5</a:t>
            </a:r>
            <a:r>
              <a:rPr lang="zh-CN" altLang="en-US" sz="1800" dirty="0">
                <a:solidFill>
                  <a:srgbClr val="0D0D0D"/>
                </a:solidFill>
                <a:highlight>
                  <a:srgbClr val="FFFFFF"/>
                </a:highlight>
                <a:latin typeface="Söhne"/>
              </a:rPr>
              <a:t>、</a:t>
            </a:r>
            <a:r>
              <a:rPr lang="en-US" altLang="zh-CN" sz="1800" dirty="0">
                <a:solidFill>
                  <a:srgbClr val="0D0D0D"/>
                </a:solidFill>
                <a:highlight>
                  <a:srgbClr val="FFFFFF"/>
                </a:highlight>
                <a:latin typeface="Söhne"/>
              </a:rPr>
              <a:t>S</a:t>
            </a:r>
            <a:r>
              <a:rPr lang="en-US" altLang="zh-CN" sz="1800" b="0" i="0" dirty="0">
                <a:solidFill>
                  <a:srgbClr val="0D0D0D"/>
                </a:solidFill>
                <a:effectLst/>
                <a:highlight>
                  <a:srgbClr val="FFFFFF"/>
                </a:highlight>
                <a:latin typeface="Söhne"/>
              </a:rPr>
              <a:t>ensors placed close to these components can provide insights into the rotational and operational dynamics of these critical engine parts.</a:t>
            </a:r>
          </a:p>
        </p:txBody>
      </p:sp>
      <p:pic>
        <p:nvPicPr>
          <p:cNvPr id="4" name="图片 3">
            <a:extLst>
              <a:ext uri="{FF2B5EF4-FFF2-40B4-BE49-F238E27FC236}">
                <a16:creationId xmlns:a16="http://schemas.microsoft.com/office/drawing/2014/main" id="{F82962A3-C2B0-D403-2195-680BAF2C8CE2}"/>
              </a:ext>
            </a:extLst>
          </p:cNvPr>
          <p:cNvPicPr>
            <a:picLocks noChangeAspect="1"/>
          </p:cNvPicPr>
          <p:nvPr/>
        </p:nvPicPr>
        <p:blipFill>
          <a:blip r:embed="rId2"/>
          <a:stretch>
            <a:fillRect/>
          </a:stretch>
        </p:blipFill>
        <p:spPr>
          <a:xfrm>
            <a:off x="1620982" y="2932693"/>
            <a:ext cx="3311236" cy="2482455"/>
          </a:xfrm>
          <a:prstGeom prst="rect">
            <a:avLst/>
          </a:prstGeom>
        </p:spPr>
      </p:pic>
      <p:pic>
        <p:nvPicPr>
          <p:cNvPr id="6" name="图片 5">
            <a:extLst>
              <a:ext uri="{FF2B5EF4-FFF2-40B4-BE49-F238E27FC236}">
                <a16:creationId xmlns:a16="http://schemas.microsoft.com/office/drawing/2014/main" id="{470ABE90-9A50-8D42-EF40-26AC78CA05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6757" y="2932692"/>
            <a:ext cx="3311237" cy="2482455"/>
          </a:xfrm>
          <a:prstGeom prst="rect">
            <a:avLst/>
          </a:prstGeom>
        </p:spPr>
      </p:pic>
    </p:spTree>
    <p:extLst>
      <p:ext uri="{BB962C8B-B14F-4D97-AF65-F5344CB8AC3E}">
        <p14:creationId xmlns:p14="http://schemas.microsoft.com/office/powerpoint/2010/main" val="114902452"/>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6306" y="3086400"/>
            <a:ext cx="11517330" cy="1705056"/>
          </a:xfrm>
        </p:spPr>
        <p:txBody>
          <a:bodyPr>
            <a:normAutofit/>
          </a:bodyPr>
          <a:lstStyle/>
          <a:p>
            <a:pPr marL="0" indent="0" algn="ctr">
              <a:buNone/>
            </a:pPr>
            <a:endParaRPr lang="en-GB" sz="2400" dirty="0"/>
          </a:p>
          <a:p>
            <a:pPr marL="0" indent="0" algn="ctr">
              <a:buNone/>
            </a:pPr>
            <a:endParaRPr lang="en-GB" sz="2400" dirty="0"/>
          </a:p>
        </p:txBody>
      </p:sp>
      <p:pic>
        <p:nvPicPr>
          <p:cNvPr id="5" name="图片 4">
            <a:extLst>
              <a:ext uri="{FF2B5EF4-FFF2-40B4-BE49-F238E27FC236}">
                <a16:creationId xmlns:a16="http://schemas.microsoft.com/office/drawing/2014/main" id="{EAA74D70-ED5B-156C-3B20-693EA80680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26962" y="148440"/>
            <a:ext cx="3651114" cy="2737263"/>
          </a:xfrm>
          <a:prstGeom prst="rect">
            <a:avLst/>
          </a:prstGeom>
        </p:spPr>
      </p:pic>
      <p:pic>
        <p:nvPicPr>
          <p:cNvPr id="7" name="图片 6">
            <a:extLst>
              <a:ext uri="{FF2B5EF4-FFF2-40B4-BE49-F238E27FC236}">
                <a16:creationId xmlns:a16="http://schemas.microsoft.com/office/drawing/2014/main" id="{D6DD6258-4092-D0B7-CCB8-DF5D59C493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8780" y="3086400"/>
            <a:ext cx="3151140" cy="2362429"/>
          </a:xfrm>
          <a:prstGeom prst="rect">
            <a:avLst/>
          </a:prstGeom>
        </p:spPr>
      </p:pic>
      <p:pic>
        <p:nvPicPr>
          <p:cNvPr id="9" name="图片 8">
            <a:extLst>
              <a:ext uri="{FF2B5EF4-FFF2-40B4-BE49-F238E27FC236}">
                <a16:creationId xmlns:a16="http://schemas.microsoft.com/office/drawing/2014/main" id="{2ADCEE46-7BB8-6F36-269F-16B81F9B5A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76441" y="3086400"/>
            <a:ext cx="3151141" cy="2362430"/>
          </a:xfrm>
          <a:prstGeom prst="rect">
            <a:avLst/>
          </a:prstGeom>
        </p:spPr>
      </p:pic>
    </p:spTree>
    <p:extLst>
      <p:ext uri="{BB962C8B-B14F-4D97-AF65-F5344CB8AC3E}">
        <p14:creationId xmlns:p14="http://schemas.microsoft.com/office/powerpoint/2010/main" val="2039491314"/>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D0BEA-5BE5-EBF8-2D38-51F130BD1FAA}"/>
              </a:ext>
            </a:extLst>
          </p:cNvPr>
          <p:cNvSpPr>
            <a:spLocks noGrp="1"/>
          </p:cNvSpPr>
          <p:nvPr>
            <p:ph type="title"/>
          </p:nvPr>
        </p:nvSpPr>
        <p:spPr>
          <a:xfrm>
            <a:off x="235528" y="0"/>
            <a:ext cx="10972800" cy="1143000"/>
          </a:xfrm>
        </p:spPr>
        <p:txBody>
          <a:bodyPr>
            <a:normAutofit/>
          </a:bodyPr>
          <a:lstStyle/>
          <a:p>
            <a:pPr algn="l"/>
            <a:r>
              <a:rPr lang="en-US" altLang="zh-CN" sz="2800" dirty="0">
                <a:solidFill>
                  <a:srgbClr val="000000"/>
                </a:solidFill>
                <a:effectLst/>
                <a:latin typeface="Arial" panose="020B0604020202020204" pitchFamily="34" charset="0"/>
                <a:ea typeface="Arial" panose="020B0604020202020204" pitchFamily="34" charset="0"/>
              </a:rPr>
              <a:t>Analysis of measured NVH data </a:t>
            </a:r>
            <a:endParaRPr lang="en-GB" sz="2800" dirty="0"/>
          </a:p>
        </p:txBody>
      </p:sp>
      <p:sp>
        <p:nvSpPr>
          <p:cNvPr id="3" name="Content Placeholder 2">
            <a:extLst>
              <a:ext uri="{FF2B5EF4-FFF2-40B4-BE49-F238E27FC236}">
                <a16:creationId xmlns:a16="http://schemas.microsoft.com/office/drawing/2014/main" id="{895F193E-2717-21ED-1F21-CCAF03151CAB}"/>
              </a:ext>
            </a:extLst>
          </p:cNvPr>
          <p:cNvSpPr>
            <a:spLocks noGrp="1"/>
          </p:cNvSpPr>
          <p:nvPr>
            <p:ph idx="1"/>
          </p:nvPr>
        </p:nvSpPr>
        <p:spPr>
          <a:xfrm>
            <a:off x="550224" y="958932"/>
            <a:ext cx="10972800" cy="4830289"/>
          </a:xfrm>
        </p:spPr>
        <p:txBody>
          <a:bodyPr>
            <a:normAutofit/>
          </a:bodyPr>
          <a:lstStyle/>
          <a:p>
            <a:pPr marL="0" indent="0">
              <a:buNone/>
            </a:pPr>
            <a:r>
              <a:rPr lang="en-US" altLang="zh-CN" sz="1800" dirty="0"/>
              <a:t>This is an order analysis of the vibration of the exhaust pipe of the second and fourth cylinders.</a:t>
            </a:r>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1800" dirty="0"/>
          </a:p>
          <a:p>
            <a:pPr marL="0" indent="0">
              <a:buNone/>
            </a:pPr>
            <a:r>
              <a:rPr lang="en-US" sz="1800" dirty="0"/>
              <a:t>                         secondly                                                                     fourth</a:t>
            </a:r>
            <a:endParaRPr lang="en-US" altLang="zh-CN" sz="1800" dirty="0"/>
          </a:p>
          <a:p>
            <a:pPr marL="0" indent="0">
              <a:buNone/>
            </a:pPr>
            <a:r>
              <a:rPr lang="en-US" altLang="zh-CN" sz="1800" dirty="0"/>
              <a:t>When comparing the two cylinders you can look at the strength of the lines in the </a:t>
            </a:r>
            <a:r>
              <a:rPr lang="en-US" altLang="zh-CN" sz="1800" dirty="0" err="1"/>
              <a:t>colour</a:t>
            </a:r>
            <a:r>
              <a:rPr lang="en-US" altLang="zh-CN" sz="1800" dirty="0"/>
              <a:t> chart and the differences in the patterns in the bottom chart. The most immediate observation is that the bottom graph for cylinder number two is more pronounced than the cylinder number four exhaust shows at 1st order, which may indicate a difference in the vibration </a:t>
            </a:r>
            <a:r>
              <a:rPr lang="en-US" altLang="zh-CN" sz="1800" dirty="0" err="1"/>
              <a:t>behaviour</a:t>
            </a:r>
            <a:r>
              <a:rPr lang="en-US" altLang="zh-CN" sz="1800" dirty="0"/>
              <a:t> of the exhaust unit for each cylinder. The vertical lines in the </a:t>
            </a:r>
            <a:r>
              <a:rPr lang="en-US" altLang="zh-CN" sz="1800" dirty="0" err="1"/>
              <a:t>coloured</a:t>
            </a:r>
            <a:r>
              <a:rPr lang="en-US" altLang="zh-CN" sz="1800" dirty="0"/>
              <a:t> diagrams also appear to differ in intensity between the two cylinders, which may indicate differences in the operation of the engine or the response of the exhaust system to these particular orders of vibration. </a:t>
            </a:r>
            <a:endParaRPr lang="en-GB" sz="1800" dirty="0"/>
          </a:p>
        </p:txBody>
      </p:sp>
      <p:pic>
        <p:nvPicPr>
          <p:cNvPr id="5" name="图片 4">
            <a:extLst>
              <a:ext uri="{FF2B5EF4-FFF2-40B4-BE49-F238E27FC236}">
                <a16:creationId xmlns:a16="http://schemas.microsoft.com/office/drawing/2014/main" id="{4D01B310-0F37-B277-4897-20AF3684AF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5561" y="1337607"/>
            <a:ext cx="2944865" cy="1951125"/>
          </a:xfrm>
          <a:prstGeom prst="rect">
            <a:avLst/>
          </a:prstGeom>
        </p:spPr>
      </p:pic>
      <p:pic>
        <p:nvPicPr>
          <p:cNvPr id="7" name="图片 6">
            <a:extLst>
              <a:ext uri="{FF2B5EF4-FFF2-40B4-BE49-F238E27FC236}">
                <a16:creationId xmlns:a16="http://schemas.microsoft.com/office/drawing/2014/main" id="{95D22950-F16F-4F80-CAAD-D3E239AABB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1308" y="1337607"/>
            <a:ext cx="2944866" cy="1951125"/>
          </a:xfrm>
          <a:prstGeom prst="rect">
            <a:avLst/>
          </a:prstGeom>
        </p:spPr>
      </p:pic>
    </p:spTree>
    <p:extLst>
      <p:ext uri="{BB962C8B-B14F-4D97-AF65-F5344CB8AC3E}">
        <p14:creationId xmlns:p14="http://schemas.microsoft.com/office/powerpoint/2010/main" val="592862015"/>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D0BEA-5BE5-EBF8-2D38-51F130BD1FAA}"/>
              </a:ext>
            </a:extLst>
          </p:cNvPr>
          <p:cNvSpPr>
            <a:spLocks noGrp="1"/>
          </p:cNvSpPr>
          <p:nvPr>
            <p:ph type="title"/>
          </p:nvPr>
        </p:nvSpPr>
        <p:spPr>
          <a:xfrm>
            <a:off x="609600" y="274638"/>
            <a:ext cx="8807532" cy="402256"/>
          </a:xfrm>
        </p:spPr>
        <p:txBody>
          <a:bodyPr>
            <a:normAutofit/>
          </a:bodyPr>
          <a:lstStyle/>
          <a:p>
            <a:pPr algn="l"/>
            <a:r>
              <a:rPr lang="en-US" sz="1800" dirty="0"/>
              <a:t>This is an order analysis of the vertical vibration of the second and fourth cylinders.</a:t>
            </a:r>
            <a:endParaRPr lang="en-GB" sz="1800" dirty="0"/>
          </a:p>
        </p:txBody>
      </p:sp>
      <p:pic>
        <p:nvPicPr>
          <p:cNvPr id="5" name="内容占位符 4">
            <a:extLst>
              <a:ext uri="{FF2B5EF4-FFF2-40B4-BE49-F238E27FC236}">
                <a16:creationId xmlns:a16="http://schemas.microsoft.com/office/drawing/2014/main" id="{86C135DF-600A-58E9-BC15-FDBF3D786E0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8321" y="781030"/>
            <a:ext cx="2432789" cy="1611848"/>
          </a:xfrm>
        </p:spPr>
      </p:pic>
      <p:pic>
        <p:nvPicPr>
          <p:cNvPr id="7" name="图片 6">
            <a:extLst>
              <a:ext uri="{FF2B5EF4-FFF2-40B4-BE49-F238E27FC236}">
                <a16:creationId xmlns:a16="http://schemas.microsoft.com/office/drawing/2014/main" id="{A05812FF-EAC9-6323-83D7-22FBF2ECEB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40995" y="781031"/>
            <a:ext cx="2432789" cy="1611848"/>
          </a:xfrm>
          <a:prstGeom prst="rect">
            <a:avLst/>
          </a:prstGeom>
        </p:spPr>
      </p:pic>
      <p:sp>
        <p:nvSpPr>
          <p:cNvPr id="8" name="文本框 7">
            <a:extLst>
              <a:ext uri="{FF2B5EF4-FFF2-40B4-BE49-F238E27FC236}">
                <a16:creationId xmlns:a16="http://schemas.microsoft.com/office/drawing/2014/main" id="{0EC161F3-34E0-2924-2E5C-81A96D3363D2}"/>
              </a:ext>
            </a:extLst>
          </p:cNvPr>
          <p:cNvSpPr txBox="1"/>
          <p:nvPr/>
        </p:nvSpPr>
        <p:spPr>
          <a:xfrm>
            <a:off x="237506" y="2497015"/>
            <a:ext cx="11085616" cy="2031325"/>
          </a:xfrm>
          <a:prstGeom prst="rect">
            <a:avLst/>
          </a:prstGeom>
          <a:noFill/>
        </p:spPr>
        <p:txBody>
          <a:bodyPr wrap="square" rtlCol="0">
            <a:spAutoFit/>
          </a:bodyPr>
          <a:lstStyle/>
          <a:p>
            <a:r>
              <a:rPr lang="en-US" altLang="zh-CN" dirty="0"/>
              <a:t>                               secondly                                                       </a:t>
            </a:r>
            <a:r>
              <a:rPr lang="en-US" altLang="zh-CN" sz="1800" dirty="0"/>
              <a:t>fourth</a:t>
            </a:r>
          </a:p>
          <a:p>
            <a:endParaRPr lang="en-US" altLang="zh-CN" dirty="0"/>
          </a:p>
          <a:p>
            <a:r>
              <a:rPr lang="en-US" altLang="zh-CN" dirty="0"/>
              <a:t>  Comparing the vertical vibrations of Cylinder 2 and Cylinder 4, differences in the distribution of amplitudes across the order spectrum can be observed. The vibration of cylinder 2 shows denser aggregation of high amplitudes at lower orders, whereas cylinder 4 shows a more dispersed pattern. This may indicate that the vertical dynamics of the two cylinders are behaving differently and that cylinder 2 may be in the doing phase while cylinder 4 may be in the exhausting phase. </a:t>
            </a:r>
            <a:endParaRPr lang="zh-CN" altLang="en-US" dirty="0"/>
          </a:p>
        </p:txBody>
      </p:sp>
    </p:spTree>
    <p:extLst>
      <p:ext uri="{BB962C8B-B14F-4D97-AF65-F5344CB8AC3E}">
        <p14:creationId xmlns:p14="http://schemas.microsoft.com/office/powerpoint/2010/main" val="585740733"/>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D0BEA-5BE5-EBF8-2D38-51F130BD1FAA}"/>
              </a:ext>
            </a:extLst>
          </p:cNvPr>
          <p:cNvSpPr>
            <a:spLocks noGrp="1"/>
          </p:cNvSpPr>
          <p:nvPr>
            <p:ph type="title"/>
          </p:nvPr>
        </p:nvSpPr>
        <p:spPr>
          <a:xfrm>
            <a:off x="609600" y="274638"/>
            <a:ext cx="9989127" cy="687263"/>
          </a:xfrm>
        </p:spPr>
        <p:txBody>
          <a:bodyPr>
            <a:normAutofit/>
          </a:bodyPr>
          <a:lstStyle/>
          <a:p>
            <a:r>
              <a:rPr lang="en-US" sz="2000" dirty="0"/>
              <a:t>This is an order analysis of the horizontal vibration of the second and fourth cylinders</a:t>
            </a:r>
            <a:endParaRPr lang="en-GB" sz="2000" dirty="0"/>
          </a:p>
        </p:txBody>
      </p:sp>
      <p:pic>
        <p:nvPicPr>
          <p:cNvPr id="5" name="内容占位符 4">
            <a:extLst>
              <a:ext uri="{FF2B5EF4-FFF2-40B4-BE49-F238E27FC236}">
                <a16:creationId xmlns:a16="http://schemas.microsoft.com/office/drawing/2014/main" id="{AC7D22D2-9E84-6E9B-C4C5-17F490ED63C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6785" y="1024123"/>
            <a:ext cx="2316815" cy="1535009"/>
          </a:xfrm>
        </p:spPr>
      </p:pic>
      <p:pic>
        <p:nvPicPr>
          <p:cNvPr id="7" name="图片 6">
            <a:extLst>
              <a:ext uri="{FF2B5EF4-FFF2-40B4-BE49-F238E27FC236}">
                <a16:creationId xmlns:a16="http://schemas.microsoft.com/office/drawing/2014/main" id="{A7CD5866-F113-04EB-66EE-DBCCC04583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24123"/>
            <a:ext cx="2316815" cy="1535009"/>
          </a:xfrm>
          <a:prstGeom prst="rect">
            <a:avLst/>
          </a:prstGeom>
        </p:spPr>
      </p:pic>
      <p:sp>
        <p:nvSpPr>
          <p:cNvPr id="8" name="文本框 7">
            <a:extLst>
              <a:ext uri="{FF2B5EF4-FFF2-40B4-BE49-F238E27FC236}">
                <a16:creationId xmlns:a16="http://schemas.microsoft.com/office/drawing/2014/main" id="{4B55C928-2C1E-3EEB-767D-70E1B8D9E4E6}"/>
              </a:ext>
            </a:extLst>
          </p:cNvPr>
          <p:cNvSpPr txBox="1"/>
          <p:nvPr/>
        </p:nvSpPr>
        <p:spPr>
          <a:xfrm>
            <a:off x="362197" y="2689759"/>
            <a:ext cx="10343408" cy="2031325"/>
          </a:xfrm>
          <a:prstGeom prst="rect">
            <a:avLst/>
          </a:prstGeom>
          <a:noFill/>
        </p:spPr>
        <p:txBody>
          <a:bodyPr wrap="square" rtlCol="0">
            <a:spAutoFit/>
          </a:bodyPr>
          <a:lstStyle/>
          <a:p>
            <a:r>
              <a:rPr lang="en-US" altLang="zh-CN" sz="1800" dirty="0"/>
              <a:t>                                       secondly                                                  fourth</a:t>
            </a:r>
          </a:p>
          <a:p>
            <a:r>
              <a:rPr lang="en-US" altLang="zh-CN" dirty="0"/>
              <a:t>A variety of vibration orders with varying amplitudes are shown, but there are significant differences in the intensity and distribution of these orders between the two cylinders. Both cylinders exhibit significant harmonic resonances at lower orders, but the specific orders at which these resonances occur and their intensities differ. The bottom graph shows that the vibration amplitude is greater and varies more with engine speed for cylinder 4 than for cylinder 2, which may imply that the engine or mounting system has different operating characteristics or conditions. </a:t>
            </a:r>
            <a:endParaRPr lang="zh-CN" altLang="en-US" dirty="0"/>
          </a:p>
        </p:txBody>
      </p:sp>
    </p:spTree>
    <p:extLst>
      <p:ext uri="{BB962C8B-B14F-4D97-AF65-F5344CB8AC3E}">
        <p14:creationId xmlns:p14="http://schemas.microsoft.com/office/powerpoint/2010/main" val="3001048609"/>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D0BEA-5BE5-EBF8-2D38-51F130BD1FAA}"/>
              </a:ext>
            </a:extLst>
          </p:cNvPr>
          <p:cNvSpPr>
            <a:spLocks noGrp="1"/>
          </p:cNvSpPr>
          <p:nvPr>
            <p:ph type="title"/>
          </p:nvPr>
        </p:nvSpPr>
        <p:spPr>
          <a:xfrm>
            <a:off x="609600" y="274638"/>
            <a:ext cx="8742217" cy="627888"/>
          </a:xfrm>
        </p:spPr>
        <p:txBody>
          <a:bodyPr>
            <a:noAutofit/>
          </a:bodyPr>
          <a:lstStyle/>
          <a:p>
            <a:r>
              <a:rPr lang="en-US" sz="2800" dirty="0"/>
              <a:t>Ways to prevent engine resonance</a:t>
            </a:r>
            <a:endParaRPr lang="en-GB" sz="2800" dirty="0"/>
          </a:p>
        </p:txBody>
      </p:sp>
      <p:sp>
        <p:nvSpPr>
          <p:cNvPr id="3" name="Content Placeholder 2">
            <a:extLst>
              <a:ext uri="{FF2B5EF4-FFF2-40B4-BE49-F238E27FC236}">
                <a16:creationId xmlns:a16="http://schemas.microsoft.com/office/drawing/2014/main" id="{895F193E-2717-21ED-1F21-CCAF03151CAB}"/>
              </a:ext>
            </a:extLst>
          </p:cNvPr>
          <p:cNvSpPr>
            <a:spLocks noGrp="1"/>
          </p:cNvSpPr>
          <p:nvPr>
            <p:ph idx="1"/>
          </p:nvPr>
        </p:nvSpPr>
        <p:spPr>
          <a:xfrm>
            <a:off x="461159" y="1172688"/>
            <a:ext cx="10972800" cy="4782787"/>
          </a:xfrm>
        </p:spPr>
        <p:txBody>
          <a:bodyPr>
            <a:normAutofit fontScale="62500" lnSpcReduction="20000"/>
          </a:bodyPr>
          <a:lstStyle/>
          <a:p>
            <a:pPr marL="0" indent="0">
              <a:buNone/>
            </a:pPr>
            <a:r>
              <a:rPr lang="en-US" dirty="0"/>
              <a:t>1</a:t>
            </a:r>
            <a:r>
              <a:rPr lang="zh-CN" altLang="en-US" dirty="0"/>
              <a:t>、</a:t>
            </a:r>
            <a:r>
              <a:rPr lang="en-US" dirty="0"/>
              <a:t>Damping: Resonance can be reduced by using materials and components that absorb vibration energy. This includes the use of shock absorbers, rubber mounts and fluid-filled engine mounts.</a:t>
            </a:r>
          </a:p>
          <a:p>
            <a:pPr marL="0" indent="0">
              <a:buNone/>
            </a:pPr>
            <a:r>
              <a:rPr lang="en-US" dirty="0"/>
              <a:t>2</a:t>
            </a:r>
            <a:r>
              <a:rPr lang="zh-CN" altLang="en-US" dirty="0"/>
              <a:t>、</a:t>
            </a:r>
            <a:r>
              <a:rPr lang="en-US" dirty="0"/>
              <a:t>Increased Stiffness: Increasing the stiffness of engine components and support structures can avoid resonance by shifting the intrinsic frequency out of the operating range.</a:t>
            </a:r>
          </a:p>
          <a:p>
            <a:pPr marL="0" indent="0">
              <a:buNone/>
            </a:pPr>
            <a:r>
              <a:rPr lang="en-US" dirty="0"/>
              <a:t>3</a:t>
            </a:r>
            <a:r>
              <a:rPr lang="zh-CN" altLang="en-US" dirty="0"/>
              <a:t>、</a:t>
            </a:r>
            <a:r>
              <a:rPr lang="en-US" dirty="0"/>
              <a:t>Isolation: Isolating the engine from the rest of the vehicle prevents the transfer of vibration energy. This can be achieved by using isolators or supports designed to absorb specific frequencies.</a:t>
            </a:r>
          </a:p>
          <a:p>
            <a:pPr marL="0" indent="0">
              <a:buNone/>
            </a:pPr>
            <a:r>
              <a:rPr lang="en-US" dirty="0"/>
              <a:t>4</a:t>
            </a:r>
            <a:r>
              <a:rPr lang="zh-CN" altLang="en-US" dirty="0"/>
              <a:t>、</a:t>
            </a:r>
            <a:r>
              <a:rPr lang="en-US" dirty="0"/>
              <a:t>Harmonic balancer: Using a harmonic balancer or crankshaft damper can reduce the chance of torsional vibration and crankshaft </a:t>
            </a:r>
            <a:r>
              <a:rPr lang="en-US" dirty="0" err="1"/>
              <a:t>resonance.Mass</a:t>
            </a:r>
            <a:r>
              <a:rPr lang="en-US" dirty="0"/>
              <a:t> Distribution: </a:t>
            </a:r>
            <a:r>
              <a:rPr lang="en-US" dirty="0" err="1"/>
              <a:t>Optimising</a:t>
            </a:r>
            <a:r>
              <a:rPr lang="en-US" dirty="0"/>
              <a:t> the mass distribution of rotating and reciprocating components can reduce imbalances and therefore the likelihood of resonance.</a:t>
            </a:r>
          </a:p>
          <a:p>
            <a:pPr marL="0" indent="0">
              <a:buNone/>
            </a:pPr>
            <a:r>
              <a:rPr lang="en-US" dirty="0"/>
              <a:t>5</a:t>
            </a:r>
            <a:r>
              <a:rPr lang="zh-CN" altLang="en-US" dirty="0"/>
              <a:t>、</a:t>
            </a:r>
            <a:r>
              <a:rPr lang="en-US" dirty="0"/>
              <a:t>Design </a:t>
            </a:r>
            <a:r>
              <a:rPr lang="en-US" dirty="0" err="1"/>
              <a:t>optimisation</a:t>
            </a:r>
            <a:r>
              <a:rPr lang="en-US" dirty="0"/>
              <a:t>: Simulating engine operation using computer-aided engineering (CAE) tools can help design components to avoid resonance at specific frequencies.</a:t>
            </a:r>
          </a:p>
          <a:p>
            <a:pPr marL="0" indent="0">
              <a:buNone/>
            </a:pPr>
            <a:r>
              <a:rPr lang="en-US" dirty="0"/>
              <a:t>6</a:t>
            </a:r>
            <a:r>
              <a:rPr lang="zh-CN" altLang="en-US" dirty="0"/>
              <a:t>、</a:t>
            </a:r>
            <a:r>
              <a:rPr lang="en-US" dirty="0"/>
              <a:t>Engine tuning: Proper tuning of the engine ensures smooth operation and </a:t>
            </a:r>
            <a:r>
              <a:rPr lang="en-US" dirty="0" err="1"/>
              <a:t>minimises</a:t>
            </a:r>
            <a:r>
              <a:rPr lang="en-US" dirty="0"/>
              <a:t> harmonic interference that can cause resonance.</a:t>
            </a:r>
            <a:endParaRPr lang="en-GB" dirty="0"/>
          </a:p>
        </p:txBody>
      </p:sp>
    </p:spTree>
    <p:extLst>
      <p:ext uri="{BB962C8B-B14F-4D97-AF65-F5344CB8AC3E}">
        <p14:creationId xmlns:p14="http://schemas.microsoft.com/office/powerpoint/2010/main" val="900184526"/>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89FE5861-AD63-57C6-B9C6-52250D42A791}"/>
              </a:ext>
            </a:extLst>
          </p:cNvPr>
          <p:cNvSpPr/>
          <p:nvPr/>
        </p:nvSpPr>
        <p:spPr>
          <a:xfrm>
            <a:off x="2621536" y="1417638"/>
            <a:ext cx="6480901" cy="3046988"/>
          </a:xfrm>
          <a:prstGeom prst="rect">
            <a:avLst/>
          </a:prstGeom>
          <a:noFill/>
        </p:spPr>
        <p:txBody>
          <a:bodyPr wrap="square" lIns="91440" tIns="45720" rIns="91440" bIns="45720">
            <a:spAutoFit/>
          </a:bodyPr>
          <a:lstStyle/>
          <a:p>
            <a:pPr algn="ctr"/>
            <a:r>
              <a:rPr lang="en-US" altLang="zh-CN" sz="9600" b="0" cap="none" spc="0" dirty="0">
                <a:ln w="0"/>
                <a:solidFill>
                  <a:schemeClr val="accent1"/>
                </a:solidFill>
                <a:effectLst>
                  <a:outerShdw blurRad="38100" dist="25400" dir="5400000" algn="ctr" rotWithShape="0">
                    <a:srgbClr val="6E747A">
                      <a:alpha val="43000"/>
                    </a:srgbClr>
                  </a:outerShdw>
                </a:effectLst>
              </a:rPr>
              <a:t>THANK YON</a:t>
            </a:r>
            <a:endParaRPr lang="zh-CN" altLang="en-US" sz="96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260558946"/>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4" ma:contentTypeDescription="Create a new document." ma:contentTypeScope="" ma:versionID="e0ecf4ee6ab340ea9e95ef5a3f87bf40">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079669a8c84dd0f96102b0a6a156ba4c"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c667bce1-7cde-41f9-b83c-cf27c06926fb}"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 ds:uri="f4770729-68ee-4e1e-a757-d7b8c23c3985"/>
    <ds:schemaRef ds:uri="c9669272-fe8d-41e9-a030-a18459a136e8"/>
  </ds:schemaRefs>
</ds:datastoreItem>
</file>

<file path=customXml/itemProps3.xml><?xml version="1.0" encoding="utf-8"?>
<ds:datastoreItem xmlns:ds="http://schemas.openxmlformats.org/officeDocument/2006/customXml" ds:itemID="{059658AC-0B04-42A0-A60F-DF86C6C2FC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935</TotalTime>
  <Words>1610</Words>
  <Application>Microsoft Office PowerPoint</Application>
  <PresentationFormat>宽屏</PresentationFormat>
  <Paragraphs>77</Paragraphs>
  <Slides>16</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16</vt:i4>
      </vt:variant>
    </vt:vector>
  </HeadingPairs>
  <TitlesOfParts>
    <vt:vector size="21" baseType="lpstr">
      <vt:lpstr>Myriad Pro</vt:lpstr>
      <vt:lpstr>Söhne</vt:lpstr>
      <vt:lpstr>Arial</vt:lpstr>
      <vt:lpstr>Times New Roman</vt:lpstr>
      <vt:lpstr>UWTSD PPT Theme</vt:lpstr>
      <vt:lpstr>NVH Analysis </vt:lpstr>
      <vt:lpstr>              Component harmonic resonance refers to the phenomenon where certain components or parts within a mechanical or electrical system resonate at specific frequencies due to the excitation from harmonic forces. In a system with multiple components, each component has its own natural frequency at which it tends to vibrate when subjected to external forces. When harmonic forces are applied to the system, these forces can coincide with the natural frequencies of specific components, causing them to resonate. This resonance can lead to excessive vibration, stress, or even failure of the affected components if not properly managed. It is particularly problematic in systems where the excitation frequency is close to the natural frequency of critical components. To mitigate component harmonic resonance, engineers often employ various techniques such as damping, stiffness adjustments, isolation, or changing the system's operating conditions to avoid resonance frequencies. Additionally, careful design and analysis during the development phase can help identify potential resonance issues and address them before they become problematic.</vt:lpstr>
      <vt:lpstr>Excitation orders on a test engine can affect various components, leading to resonance or other issues. Some of the components that could be affected include</vt:lpstr>
      <vt:lpstr>3、onnecting Rods: Connecting rods transmit forces from the pistons to the crankshaft. Excitation orders can induce bending or torsional vibrations in the connecting rods, leading to fatigue failure or increased bearing wear.    4、Valvetrain Components: Components such as camshafts, cam followers, and valves are subjected to dynamic forces from the opening and closing of valves. Excitation orders can cause resonance in valvetrain components, leading to increased wear, noise, or even valve float.</vt:lpstr>
      <vt:lpstr>PowerPoint 演示文稿</vt:lpstr>
      <vt:lpstr>Operation of Engine Mechanical Vibration Sensor </vt:lpstr>
      <vt:lpstr>Measurement Criteria for Engine Vibration Sensors </vt:lpstr>
      <vt:lpstr>PowerPoint 演示文稿</vt:lpstr>
      <vt:lpstr>Measurement Criteria for Engine Acoustic Air Pressure Sensors </vt:lpstr>
      <vt:lpstr>PowerPoint 演示文稿</vt:lpstr>
      <vt:lpstr>PowerPoint 演示文稿</vt:lpstr>
      <vt:lpstr>Analysis of measured NVH data </vt:lpstr>
      <vt:lpstr>This is an order analysis of the vertical vibration of the second and fourth cylinders.</vt:lpstr>
      <vt:lpstr>This is an order analysis of the horizontal vibration of the second and fourth cylinders</vt:lpstr>
      <vt:lpstr>Ways to prevent engine resonance</vt:lpstr>
      <vt:lpstr>PowerPoint 演示文稿</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健 宋</cp:lastModifiedBy>
  <cp:revision>44</cp:revision>
  <dcterms:created xsi:type="dcterms:W3CDTF">2020-09-30T08:21:31Z</dcterms:created>
  <dcterms:modified xsi:type="dcterms:W3CDTF">2024-04-28T20:11:19Z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y fmtid="{D5CDD505-2E9C-101B-9397-08002B2CF9AE}" pid="3" name="MediaServiceImageTags">
    <vt:lpwstr/>
  </property>
</Properties>
</file>