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31"/>
  </p:notesMasterIdLst>
  <p:handoutMasterIdLst>
    <p:handoutMasterId r:id="rId32"/>
  </p:handoutMasterIdLst>
  <p:sldIdLst>
    <p:sldId id="452" r:id="rId6"/>
    <p:sldId id="451" r:id="rId7"/>
    <p:sldId id="911" r:id="rId8"/>
    <p:sldId id="905" r:id="rId9"/>
    <p:sldId id="906" r:id="rId10"/>
    <p:sldId id="907" r:id="rId11"/>
    <p:sldId id="913" r:id="rId12"/>
    <p:sldId id="908" r:id="rId13"/>
    <p:sldId id="909" r:id="rId14"/>
    <p:sldId id="918" r:id="rId15"/>
    <p:sldId id="920" r:id="rId16"/>
    <p:sldId id="919" r:id="rId17"/>
    <p:sldId id="921" r:id="rId18"/>
    <p:sldId id="922" r:id="rId19"/>
    <p:sldId id="923" r:id="rId20"/>
    <p:sldId id="924" r:id="rId21"/>
    <p:sldId id="925" r:id="rId22"/>
    <p:sldId id="926" r:id="rId23"/>
    <p:sldId id="928" r:id="rId24"/>
    <p:sldId id="929" r:id="rId25"/>
    <p:sldId id="931" r:id="rId26"/>
    <p:sldId id="932" r:id="rId27"/>
    <p:sldId id="933" r:id="rId28"/>
    <p:sldId id="295" r:id="rId29"/>
    <p:sldId id="917"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5F4D47-3E78-83DF-65CA-CF4CC62B27FC}" v="1152" dt="2024-02-19T13:38:48.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viewProps" Target="view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F4AB6AFF-D76E-402D-8BEE-D2C54AA884AF}"/>
    <pc:docChg chg="modSld">
      <pc:chgData name="Aishat Bakre" userId="839b68a6-4a2b-45ef-9a5a-14f954bfea5f" providerId="ADAL" clId="{F4AB6AFF-D76E-402D-8BEE-D2C54AA884AF}" dt="2023-10-26T08:29:38.331" v="4" actId="20577"/>
      <pc:docMkLst>
        <pc:docMk/>
      </pc:docMkLst>
      <pc:sldChg chg="modSp mod">
        <pc:chgData name="Aishat Bakre" userId="839b68a6-4a2b-45ef-9a5a-14f954bfea5f" providerId="ADAL" clId="{F4AB6AFF-D76E-402D-8BEE-D2C54AA884AF}" dt="2023-10-26T08:29:38.331" v="4" actId="20577"/>
        <pc:sldMkLst>
          <pc:docMk/>
          <pc:sldMk cId="3942005549" sldId="452"/>
        </pc:sldMkLst>
        <pc:spChg chg="mod">
          <ac:chgData name="Aishat Bakre" userId="839b68a6-4a2b-45ef-9a5a-14f954bfea5f" providerId="ADAL" clId="{F4AB6AFF-D76E-402D-8BEE-D2C54AA884AF}" dt="2023-10-26T08:29:38.331" v="4" actId="20577"/>
          <ac:spMkLst>
            <pc:docMk/>
            <pc:sldMk cId="3942005549" sldId="452"/>
            <ac:spMk id="2" creationId="{00000000-0000-0000-0000-000000000000}"/>
          </ac:spMkLst>
        </pc:spChg>
      </pc:sldChg>
    </pc:docChg>
  </pc:docChgLst>
  <pc:docChgLst>
    <pc:chgData name="Zeno Leung" userId="S::z.leung@uwtsd.ac.uk::a08ca5a1-307c-496d-ab60-1a1000b53ffc" providerId="AD" clId="Web-{5B3E91F8-E9B9-04AB-F0FE-F693493FE208}"/>
    <pc:docChg chg="addSld delSld addMainMaster">
      <pc:chgData name="Zeno Leung" userId="S::z.leung@uwtsd.ac.uk::a08ca5a1-307c-496d-ab60-1a1000b53ffc" providerId="AD" clId="Web-{5B3E91F8-E9B9-04AB-F0FE-F693493FE208}" dt="2024-02-12T11:59:45.010" v="63"/>
      <pc:docMkLst>
        <pc:docMk/>
      </pc:docMkLst>
      <pc:sldChg chg="add">
        <pc:chgData name="Zeno Leung" userId="S::z.leung@uwtsd.ac.uk::a08ca5a1-307c-496d-ab60-1a1000b53ffc" providerId="AD" clId="Web-{5B3E91F8-E9B9-04AB-F0FE-F693493FE208}" dt="2024-02-12T11:59:45.010" v="63"/>
        <pc:sldMkLst>
          <pc:docMk/>
          <pc:sldMk cId="0" sldId="258"/>
        </pc:sldMkLst>
      </pc:sldChg>
      <pc:sldChg chg="add del">
        <pc:chgData name="Zeno Leung" userId="S::z.leung@uwtsd.ac.uk::a08ca5a1-307c-496d-ab60-1a1000b53ffc" providerId="AD" clId="Web-{5B3E91F8-E9B9-04AB-F0FE-F693493FE208}" dt="2024-02-12T11:54:10.016" v="22"/>
        <pc:sldMkLst>
          <pc:docMk/>
          <pc:sldMk cId="273160354" sldId="264"/>
        </pc:sldMkLst>
      </pc:sldChg>
      <pc:sldChg chg="add">
        <pc:chgData name="Zeno Leung" userId="S::z.leung@uwtsd.ac.uk::a08ca5a1-307c-496d-ab60-1a1000b53ffc" providerId="AD" clId="Web-{5B3E91F8-E9B9-04AB-F0FE-F693493FE208}" dt="2024-02-12T11:59:44.776" v="56"/>
        <pc:sldMkLst>
          <pc:docMk/>
          <pc:sldMk cId="0" sldId="284"/>
        </pc:sldMkLst>
      </pc:sldChg>
      <pc:sldChg chg="add">
        <pc:chgData name="Zeno Leung" userId="S::z.leung@uwtsd.ac.uk::a08ca5a1-307c-496d-ab60-1a1000b53ffc" providerId="AD" clId="Web-{5B3E91F8-E9B9-04AB-F0FE-F693493FE208}" dt="2024-02-12T11:59:44.979" v="62"/>
        <pc:sldMkLst>
          <pc:docMk/>
          <pc:sldMk cId="0" sldId="285"/>
        </pc:sldMkLst>
      </pc:sldChg>
      <pc:sldChg chg="add">
        <pc:chgData name="Zeno Leung" userId="S::z.leung@uwtsd.ac.uk::a08ca5a1-307c-496d-ab60-1a1000b53ffc" providerId="AD" clId="Web-{5B3E91F8-E9B9-04AB-F0FE-F693493FE208}" dt="2024-02-12T11:59:44.745" v="55"/>
        <pc:sldMkLst>
          <pc:docMk/>
          <pc:sldMk cId="0" sldId="294"/>
        </pc:sldMkLst>
      </pc:sldChg>
      <pc:sldChg chg="add">
        <pc:chgData name="Zeno Leung" userId="S::z.leung@uwtsd.ac.uk::a08ca5a1-307c-496d-ab60-1a1000b53ffc" providerId="AD" clId="Web-{5B3E91F8-E9B9-04AB-F0FE-F693493FE208}" dt="2024-02-12T11:59:44.698" v="54"/>
        <pc:sldMkLst>
          <pc:docMk/>
          <pc:sldMk cId="0" sldId="295"/>
        </pc:sldMkLst>
      </pc:sldChg>
      <pc:sldChg chg="add">
        <pc:chgData name="Zeno Leung" userId="S::z.leung@uwtsd.ac.uk::a08ca5a1-307c-496d-ab60-1a1000b53ffc" providerId="AD" clId="Web-{5B3E91F8-E9B9-04AB-F0FE-F693493FE208}" dt="2024-02-12T11:59:44.885" v="59"/>
        <pc:sldMkLst>
          <pc:docMk/>
          <pc:sldMk cId="0" sldId="304"/>
        </pc:sldMkLst>
      </pc:sldChg>
      <pc:sldChg chg="add del">
        <pc:chgData name="Zeno Leung" userId="S::z.leung@uwtsd.ac.uk::a08ca5a1-307c-496d-ab60-1a1000b53ffc" providerId="AD" clId="Web-{5B3E91F8-E9B9-04AB-F0FE-F693493FE208}" dt="2024-02-12T11:54:10.063" v="23"/>
        <pc:sldMkLst>
          <pc:docMk/>
          <pc:sldMk cId="1492779673" sldId="317"/>
        </pc:sldMkLst>
      </pc:sldChg>
      <pc:sldChg chg="add del">
        <pc:chgData name="Zeno Leung" userId="S::z.leung@uwtsd.ac.uk::a08ca5a1-307c-496d-ab60-1a1000b53ffc" providerId="AD" clId="Web-{5B3E91F8-E9B9-04AB-F0FE-F693493FE208}" dt="2024-02-12T11:54:09.922" v="20"/>
        <pc:sldMkLst>
          <pc:docMk/>
          <pc:sldMk cId="432508961" sldId="318"/>
        </pc:sldMkLst>
      </pc:sldChg>
      <pc:sldChg chg="add del">
        <pc:chgData name="Zeno Leung" userId="S::z.leung@uwtsd.ac.uk::a08ca5a1-307c-496d-ab60-1a1000b53ffc" providerId="AD" clId="Web-{5B3E91F8-E9B9-04AB-F0FE-F693493FE208}" dt="2024-02-12T11:54:09.953" v="21"/>
        <pc:sldMkLst>
          <pc:docMk/>
          <pc:sldMk cId="2138170999" sldId="319"/>
        </pc:sldMkLst>
      </pc:sldChg>
      <pc:sldChg chg="add del">
        <pc:chgData name="Zeno Leung" userId="S::z.leung@uwtsd.ac.uk::a08ca5a1-307c-496d-ab60-1a1000b53ffc" providerId="AD" clId="Web-{5B3E91F8-E9B9-04AB-F0FE-F693493FE208}" dt="2024-02-12T11:54:10.235" v="26"/>
        <pc:sldMkLst>
          <pc:docMk/>
          <pc:sldMk cId="1080030104" sldId="320"/>
        </pc:sldMkLst>
      </pc:sldChg>
      <pc:sldChg chg="add del">
        <pc:chgData name="Zeno Leung" userId="S::z.leung@uwtsd.ac.uk::a08ca5a1-307c-496d-ab60-1a1000b53ffc" providerId="AD" clId="Web-{5B3E91F8-E9B9-04AB-F0FE-F693493FE208}" dt="2024-02-12T11:54:10.203" v="25"/>
        <pc:sldMkLst>
          <pc:docMk/>
          <pc:sldMk cId="2931443881" sldId="326"/>
        </pc:sldMkLst>
      </pc:sldChg>
      <pc:sldChg chg="del">
        <pc:chgData name="Zeno Leung" userId="S::z.leung@uwtsd.ac.uk::a08ca5a1-307c-496d-ab60-1a1000b53ffc" providerId="AD" clId="Web-{5B3E91F8-E9B9-04AB-F0FE-F693493FE208}" dt="2024-02-12T11:56:31.480" v="30"/>
        <pc:sldMkLst>
          <pc:docMk/>
          <pc:sldMk cId="1985581411" sldId="453"/>
        </pc:sldMkLst>
      </pc:sldChg>
      <pc:sldChg chg="del">
        <pc:chgData name="Zeno Leung" userId="S::z.leung@uwtsd.ac.uk::a08ca5a1-307c-496d-ab60-1a1000b53ffc" providerId="AD" clId="Web-{5B3E91F8-E9B9-04AB-F0FE-F693493FE208}" dt="2024-02-12T11:56:32.605" v="31"/>
        <pc:sldMkLst>
          <pc:docMk/>
          <pc:sldMk cId="1623993447" sldId="454"/>
        </pc:sldMkLst>
      </pc:sldChg>
      <pc:sldChg chg="del">
        <pc:chgData name="Zeno Leung" userId="S::z.leung@uwtsd.ac.uk::a08ca5a1-307c-496d-ab60-1a1000b53ffc" providerId="AD" clId="Web-{5B3E91F8-E9B9-04AB-F0FE-F693493FE208}" dt="2024-02-12T11:57:25.781" v="32"/>
        <pc:sldMkLst>
          <pc:docMk/>
          <pc:sldMk cId="1586427864" sldId="455"/>
        </pc:sldMkLst>
      </pc:sldChg>
      <pc:sldChg chg="add del">
        <pc:chgData name="Zeno Leung" userId="S::z.leung@uwtsd.ac.uk::a08ca5a1-307c-496d-ab60-1a1000b53ffc" providerId="AD" clId="Web-{5B3E91F8-E9B9-04AB-F0FE-F693493FE208}" dt="2024-02-12T11:54:10.110" v="24"/>
        <pc:sldMkLst>
          <pc:docMk/>
          <pc:sldMk cId="1534160806" sldId="547"/>
        </pc:sldMkLst>
      </pc:sldChg>
      <pc:sldChg chg="add del">
        <pc:chgData name="Zeno Leung" userId="S::z.leung@uwtsd.ac.uk::a08ca5a1-307c-496d-ab60-1a1000b53ffc" providerId="AD" clId="Web-{5B3E91F8-E9B9-04AB-F0FE-F693493FE208}" dt="2024-02-12T11:54:10.406" v="29"/>
        <pc:sldMkLst>
          <pc:docMk/>
          <pc:sldMk cId="3914279812" sldId="548"/>
        </pc:sldMkLst>
      </pc:sldChg>
      <pc:sldChg chg="add del">
        <pc:chgData name="Zeno Leung" userId="S::z.leung@uwtsd.ac.uk::a08ca5a1-307c-496d-ab60-1a1000b53ffc" providerId="AD" clId="Web-{5B3E91F8-E9B9-04AB-F0FE-F693493FE208}" dt="2024-02-12T11:54:10.360" v="28"/>
        <pc:sldMkLst>
          <pc:docMk/>
          <pc:sldMk cId="1207705789" sldId="575"/>
        </pc:sldMkLst>
      </pc:sldChg>
      <pc:sldChg chg="add">
        <pc:chgData name="Zeno Leung" userId="S::z.leung@uwtsd.ac.uk::a08ca5a1-307c-496d-ab60-1a1000b53ffc" providerId="AD" clId="Web-{5B3E91F8-E9B9-04AB-F0FE-F693493FE208}" dt="2024-02-12T11:59:44.807" v="57"/>
        <pc:sldMkLst>
          <pc:docMk/>
          <pc:sldMk cId="1977128314" sldId="631"/>
        </pc:sldMkLst>
      </pc:sldChg>
      <pc:sldChg chg="add">
        <pc:chgData name="Zeno Leung" userId="S::z.leung@uwtsd.ac.uk::a08ca5a1-307c-496d-ab60-1a1000b53ffc" providerId="AD" clId="Web-{5B3E91F8-E9B9-04AB-F0FE-F693493FE208}" dt="2024-02-12T11:59:44.839" v="58"/>
        <pc:sldMkLst>
          <pc:docMk/>
          <pc:sldMk cId="510528209" sldId="632"/>
        </pc:sldMkLst>
      </pc:sldChg>
      <pc:sldChg chg="add">
        <pc:chgData name="Zeno Leung" userId="S::z.leung@uwtsd.ac.uk::a08ca5a1-307c-496d-ab60-1a1000b53ffc" providerId="AD" clId="Web-{5B3E91F8-E9B9-04AB-F0FE-F693493FE208}" dt="2024-02-12T11:59:44.667" v="53"/>
        <pc:sldMkLst>
          <pc:docMk/>
          <pc:sldMk cId="1820339943" sldId="633"/>
        </pc:sldMkLst>
      </pc:sldChg>
      <pc:sldChg chg="add del">
        <pc:chgData name="Zeno Leung" userId="S::z.leung@uwtsd.ac.uk::a08ca5a1-307c-496d-ab60-1a1000b53ffc" providerId="AD" clId="Web-{5B3E91F8-E9B9-04AB-F0FE-F693493FE208}" dt="2024-02-12T11:54:10.313" v="27"/>
        <pc:sldMkLst>
          <pc:docMk/>
          <pc:sldMk cId="3636280152" sldId="636"/>
        </pc:sldMkLst>
      </pc:sldChg>
      <pc:sldChg chg="add">
        <pc:chgData name="Zeno Leung" userId="S::z.leung@uwtsd.ac.uk::a08ca5a1-307c-496d-ab60-1a1000b53ffc" providerId="AD" clId="Web-{5B3E91F8-E9B9-04AB-F0FE-F693493FE208}" dt="2024-02-12T11:59:44.948" v="61"/>
        <pc:sldMkLst>
          <pc:docMk/>
          <pc:sldMk cId="2647194471" sldId="640"/>
        </pc:sldMkLst>
      </pc:sldChg>
      <pc:sldChg chg="add">
        <pc:chgData name="Zeno Leung" userId="S::z.leung@uwtsd.ac.uk::a08ca5a1-307c-496d-ab60-1a1000b53ffc" providerId="AD" clId="Web-{5B3E91F8-E9B9-04AB-F0FE-F693493FE208}" dt="2024-02-12T11:59:44.917" v="60"/>
        <pc:sldMkLst>
          <pc:docMk/>
          <pc:sldMk cId="846394983" sldId="641"/>
        </pc:sldMkLst>
      </pc:sldChg>
      <pc:sldChg chg="del">
        <pc:chgData name="Zeno Leung" userId="S::z.leung@uwtsd.ac.uk::a08ca5a1-307c-496d-ab60-1a1000b53ffc" providerId="AD" clId="Web-{5B3E91F8-E9B9-04AB-F0FE-F693493FE208}" dt="2024-02-12T11:57:25.797" v="46"/>
        <pc:sldMkLst>
          <pc:docMk/>
          <pc:sldMk cId="3607996042" sldId="812"/>
        </pc:sldMkLst>
      </pc:sldChg>
      <pc:sldChg chg="del">
        <pc:chgData name="Zeno Leung" userId="S::z.leung@uwtsd.ac.uk::a08ca5a1-307c-496d-ab60-1a1000b53ffc" providerId="AD" clId="Web-{5B3E91F8-E9B9-04AB-F0FE-F693493FE208}" dt="2024-02-12T11:57:25.812" v="51"/>
        <pc:sldMkLst>
          <pc:docMk/>
          <pc:sldMk cId="1170247821" sldId="831"/>
        </pc:sldMkLst>
      </pc:sldChg>
      <pc:sldChg chg="del">
        <pc:chgData name="Zeno Leung" userId="S::z.leung@uwtsd.ac.uk::a08ca5a1-307c-496d-ab60-1a1000b53ffc" providerId="AD" clId="Web-{5B3E91F8-E9B9-04AB-F0FE-F693493FE208}" dt="2024-02-12T11:57:25.812" v="50"/>
        <pc:sldMkLst>
          <pc:docMk/>
          <pc:sldMk cId="495536963" sldId="832"/>
        </pc:sldMkLst>
      </pc:sldChg>
      <pc:sldChg chg="del">
        <pc:chgData name="Zeno Leung" userId="S::z.leung@uwtsd.ac.uk::a08ca5a1-307c-496d-ab60-1a1000b53ffc" providerId="AD" clId="Web-{5B3E91F8-E9B9-04AB-F0FE-F693493FE208}" dt="2024-02-12T11:57:25.797" v="34"/>
        <pc:sldMkLst>
          <pc:docMk/>
          <pc:sldMk cId="3326972910" sldId="834"/>
        </pc:sldMkLst>
      </pc:sldChg>
      <pc:sldChg chg="del">
        <pc:chgData name="Zeno Leung" userId="S::z.leung@uwtsd.ac.uk::a08ca5a1-307c-496d-ab60-1a1000b53ffc" providerId="AD" clId="Web-{5B3E91F8-E9B9-04AB-F0FE-F693493FE208}" dt="2024-02-12T11:57:25.812" v="49"/>
        <pc:sldMkLst>
          <pc:docMk/>
          <pc:sldMk cId="1936258757" sldId="837"/>
        </pc:sldMkLst>
      </pc:sldChg>
      <pc:sldChg chg="del">
        <pc:chgData name="Zeno Leung" userId="S::z.leung@uwtsd.ac.uk::a08ca5a1-307c-496d-ab60-1a1000b53ffc" providerId="AD" clId="Web-{5B3E91F8-E9B9-04AB-F0FE-F693493FE208}" dt="2024-02-12T11:57:25.812" v="48"/>
        <pc:sldMkLst>
          <pc:docMk/>
          <pc:sldMk cId="1755604765" sldId="838"/>
        </pc:sldMkLst>
      </pc:sldChg>
      <pc:sldChg chg="del">
        <pc:chgData name="Zeno Leung" userId="S::z.leung@uwtsd.ac.uk::a08ca5a1-307c-496d-ab60-1a1000b53ffc" providerId="AD" clId="Web-{5B3E91F8-E9B9-04AB-F0FE-F693493FE208}" dt="2024-02-12T11:57:25.812" v="47"/>
        <pc:sldMkLst>
          <pc:docMk/>
          <pc:sldMk cId="1654802461" sldId="839"/>
        </pc:sldMkLst>
      </pc:sldChg>
      <pc:sldChg chg="del">
        <pc:chgData name="Zeno Leung" userId="S::z.leung@uwtsd.ac.uk::a08ca5a1-307c-496d-ab60-1a1000b53ffc" providerId="AD" clId="Web-{5B3E91F8-E9B9-04AB-F0FE-F693493FE208}" dt="2024-02-12T11:57:25.797" v="45"/>
        <pc:sldMkLst>
          <pc:docMk/>
          <pc:sldMk cId="3863687023" sldId="841"/>
        </pc:sldMkLst>
      </pc:sldChg>
      <pc:sldChg chg="del">
        <pc:chgData name="Zeno Leung" userId="S::z.leung@uwtsd.ac.uk::a08ca5a1-307c-496d-ab60-1a1000b53ffc" providerId="AD" clId="Web-{5B3E91F8-E9B9-04AB-F0FE-F693493FE208}" dt="2024-02-12T11:57:25.797" v="43"/>
        <pc:sldMkLst>
          <pc:docMk/>
          <pc:sldMk cId="3476024046" sldId="842"/>
        </pc:sldMkLst>
      </pc:sldChg>
      <pc:sldChg chg="del">
        <pc:chgData name="Zeno Leung" userId="S::z.leung@uwtsd.ac.uk::a08ca5a1-307c-496d-ab60-1a1000b53ffc" providerId="AD" clId="Web-{5B3E91F8-E9B9-04AB-F0FE-F693493FE208}" dt="2024-02-12T11:57:25.812" v="52"/>
        <pc:sldMkLst>
          <pc:docMk/>
          <pc:sldMk cId="2404351439" sldId="843"/>
        </pc:sldMkLst>
      </pc:sldChg>
      <pc:sldChg chg="del">
        <pc:chgData name="Zeno Leung" userId="S::z.leung@uwtsd.ac.uk::a08ca5a1-307c-496d-ab60-1a1000b53ffc" providerId="AD" clId="Web-{5B3E91F8-E9B9-04AB-F0FE-F693493FE208}" dt="2024-02-12T11:57:25.797" v="42"/>
        <pc:sldMkLst>
          <pc:docMk/>
          <pc:sldMk cId="507173928" sldId="844"/>
        </pc:sldMkLst>
      </pc:sldChg>
      <pc:sldChg chg="del">
        <pc:chgData name="Zeno Leung" userId="S::z.leung@uwtsd.ac.uk::a08ca5a1-307c-496d-ab60-1a1000b53ffc" providerId="AD" clId="Web-{5B3E91F8-E9B9-04AB-F0FE-F693493FE208}" dt="2024-02-12T11:57:25.797" v="36"/>
        <pc:sldMkLst>
          <pc:docMk/>
          <pc:sldMk cId="1858947243" sldId="845"/>
        </pc:sldMkLst>
      </pc:sldChg>
      <pc:sldChg chg="del">
        <pc:chgData name="Zeno Leung" userId="S::z.leung@uwtsd.ac.uk::a08ca5a1-307c-496d-ab60-1a1000b53ffc" providerId="AD" clId="Web-{5B3E91F8-E9B9-04AB-F0FE-F693493FE208}" dt="2024-02-12T11:57:25.797" v="37"/>
        <pc:sldMkLst>
          <pc:docMk/>
          <pc:sldMk cId="1690041248" sldId="846"/>
        </pc:sldMkLst>
      </pc:sldChg>
      <pc:sldChg chg="del">
        <pc:chgData name="Zeno Leung" userId="S::z.leung@uwtsd.ac.uk::a08ca5a1-307c-496d-ab60-1a1000b53ffc" providerId="AD" clId="Web-{5B3E91F8-E9B9-04AB-F0FE-F693493FE208}" dt="2024-02-12T11:57:25.797" v="41"/>
        <pc:sldMkLst>
          <pc:docMk/>
          <pc:sldMk cId="3881622400" sldId="847"/>
        </pc:sldMkLst>
      </pc:sldChg>
      <pc:sldChg chg="del">
        <pc:chgData name="Zeno Leung" userId="S::z.leung@uwtsd.ac.uk::a08ca5a1-307c-496d-ab60-1a1000b53ffc" providerId="AD" clId="Web-{5B3E91F8-E9B9-04AB-F0FE-F693493FE208}" dt="2024-02-12T11:57:25.797" v="40"/>
        <pc:sldMkLst>
          <pc:docMk/>
          <pc:sldMk cId="1296739424" sldId="848"/>
        </pc:sldMkLst>
      </pc:sldChg>
      <pc:sldChg chg="del">
        <pc:chgData name="Zeno Leung" userId="S::z.leung@uwtsd.ac.uk::a08ca5a1-307c-496d-ab60-1a1000b53ffc" providerId="AD" clId="Web-{5B3E91F8-E9B9-04AB-F0FE-F693493FE208}" dt="2024-02-12T11:57:25.797" v="39"/>
        <pc:sldMkLst>
          <pc:docMk/>
          <pc:sldMk cId="947330565" sldId="849"/>
        </pc:sldMkLst>
      </pc:sldChg>
      <pc:sldChg chg="del">
        <pc:chgData name="Zeno Leung" userId="S::z.leung@uwtsd.ac.uk::a08ca5a1-307c-496d-ab60-1a1000b53ffc" providerId="AD" clId="Web-{5B3E91F8-E9B9-04AB-F0FE-F693493FE208}" dt="2024-02-12T11:57:25.797" v="38"/>
        <pc:sldMkLst>
          <pc:docMk/>
          <pc:sldMk cId="300401697" sldId="850"/>
        </pc:sldMkLst>
      </pc:sldChg>
      <pc:sldChg chg="del">
        <pc:chgData name="Zeno Leung" userId="S::z.leung@uwtsd.ac.uk::a08ca5a1-307c-496d-ab60-1a1000b53ffc" providerId="AD" clId="Web-{5B3E91F8-E9B9-04AB-F0FE-F693493FE208}" dt="2024-02-12T11:57:25.797" v="35"/>
        <pc:sldMkLst>
          <pc:docMk/>
          <pc:sldMk cId="3689980702" sldId="851"/>
        </pc:sldMkLst>
      </pc:sldChg>
      <pc:sldChg chg="del">
        <pc:chgData name="Zeno Leung" userId="S::z.leung@uwtsd.ac.uk::a08ca5a1-307c-496d-ab60-1a1000b53ffc" providerId="AD" clId="Web-{5B3E91F8-E9B9-04AB-F0FE-F693493FE208}" dt="2024-02-12T11:57:25.797" v="44"/>
        <pc:sldMkLst>
          <pc:docMk/>
          <pc:sldMk cId="856321441" sldId="855"/>
        </pc:sldMkLst>
      </pc:sldChg>
      <pc:sldChg chg="del">
        <pc:chgData name="Zeno Leung" userId="S::z.leung@uwtsd.ac.uk::a08ca5a1-307c-496d-ab60-1a1000b53ffc" providerId="AD" clId="Web-{5B3E91F8-E9B9-04AB-F0FE-F693493FE208}" dt="2024-02-12T11:57:25.781" v="33"/>
        <pc:sldMkLst>
          <pc:docMk/>
          <pc:sldMk cId="3566586969" sldId="857"/>
        </pc:sldMkLst>
      </pc:sldChg>
      <pc:sldMasterChg chg="add addSldLayout">
        <pc:chgData name="Zeno Leung" userId="S::z.leung@uwtsd.ac.uk::a08ca5a1-307c-496d-ab60-1a1000b53ffc" providerId="AD" clId="Web-{5B3E91F8-E9B9-04AB-F0FE-F693493FE208}" dt="2024-02-12T11:54:09.922" v="20"/>
        <pc:sldMasterMkLst>
          <pc:docMk/>
          <pc:sldMasterMk cId="2448615659" sldId="2147483660"/>
        </pc:sldMasterMkLst>
        <pc:sldLayoutChg chg="add">
          <pc:chgData name="Zeno Leung" userId="S::z.leung@uwtsd.ac.uk::a08ca5a1-307c-496d-ab60-1a1000b53ffc" providerId="AD" clId="Web-{5B3E91F8-E9B9-04AB-F0FE-F693493FE208}" dt="2024-02-12T11:54:09.922" v="20"/>
          <pc:sldLayoutMkLst>
            <pc:docMk/>
            <pc:sldMasterMk cId="2448615659" sldId="2147483660"/>
            <pc:sldLayoutMk cId="2479711415" sldId="2147483661"/>
          </pc:sldLayoutMkLst>
        </pc:sldLayoutChg>
        <pc:sldLayoutChg chg="add">
          <pc:chgData name="Zeno Leung" userId="S::z.leung@uwtsd.ac.uk::a08ca5a1-307c-496d-ab60-1a1000b53ffc" providerId="AD" clId="Web-{5B3E91F8-E9B9-04AB-F0FE-F693493FE208}" dt="2024-02-12T11:54:09.922" v="20"/>
          <pc:sldLayoutMkLst>
            <pc:docMk/>
            <pc:sldMasterMk cId="2448615659" sldId="2147483660"/>
            <pc:sldLayoutMk cId="2583110289" sldId="2147483662"/>
          </pc:sldLayoutMkLst>
        </pc:sldLayoutChg>
        <pc:sldLayoutChg chg="add">
          <pc:chgData name="Zeno Leung" userId="S::z.leung@uwtsd.ac.uk::a08ca5a1-307c-496d-ab60-1a1000b53ffc" providerId="AD" clId="Web-{5B3E91F8-E9B9-04AB-F0FE-F693493FE208}" dt="2024-02-12T11:54:09.922" v="20"/>
          <pc:sldLayoutMkLst>
            <pc:docMk/>
            <pc:sldMasterMk cId="2448615659" sldId="2147483660"/>
            <pc:sldLayoutMk cId="2464978264" sldId="2147483663"/>
          </pc:sldLayoutMkLst>
        </pc:sldLayoutChg>
        <pc:sldLayoutChg chg="add">
          <pc:chgData name="Zeno Leung" userId="S::z.leung@uwtsd.ac.uk::a08ca5a1-307c-496d-ab60-1a1000b53ffc" providerId="AD" clId="Web-{5B3E91F8-E9B9-04AB-F0FE-F693493FE208}" dt="2024-02-12T11:54:09.922" v="20"/>
          <pc:sldLayoutMkLst>
            <pc:docMk/>
            <pc:sldMasterMk cId="2448615659" sldId="2147483660"/>
            <pc:sldLayoutMk cId="3853513580" sldId="2147483664"/>
          </pc:sldLayoutMkLst>
        </pc:sldLayoutChg>
        <pc:sldLayoutChg chg="add">
          <pc:chgData name="Zeno Leung" userId="S::z.leung@uwtsd.ac.uk::a08ca5a1-307c-496d-ab60-1a1000b53ffc" providerId="AD" clId="Web-{5B3E91F8-E9B9-04AB-F0FE-F693493FE208}" dt="2024-02-12T11:54:09.922" v="20"/>
          <pc:sldLayoutMkLst>
            <pc:docMk/>
            <pc:sldMasterMk cId="2448615659" sldId="2147483660"/>
            <pc:sldLayoutMk cId="992755114" sldId="2147483665"/>
          </pc:sldLayoutMkLst>
        </pc:sldLayoutChg>
        <pc:sldLayoutChg chg="add">
          <pc:chgData name="Zeno Leung" userId="S::z.leung@uwtsd.ac.uk::a08ca5a1-307c-496d-ab60-1a1000b53ffc" providerId="AD" clId="Web-{5B3E91F8-E9B9-04AB-F0FE-F693493FE208}" dt="2024-02-12T11:54:09.922" v="20"/>
          <pc:sldLayoutMkLst>
            <pc:docMk/>
            <pc:sldMasterMk cId="2448615659" sldId="2147483660"/>
            <pc:sldLayoutMk cId="4181339690" sldId="2147483666"/>
          </pc:sldLayoutMkLst>
        </pc:sldLayoutChg>
        <pc:sldLayoutChg chg="add">
          <pc:chgData name="Zeno Leung" userId="S::z.leung@uwtsd.ac.uk::a08ca5a1-307c-496d-ab60-1a1000b53ffc" providerId="AD" clId="Web-{5B3E91F8-E9B9-04AB-F0FE-F693493FE208}" dt="2024-02-12T11:54:09.922" v="20"/>
          <pc:sldLayoutMkLst>
            <pc:docMk/>
            <pc:sldMasterMk cId="2448615659" sldId="2147483660"/>
            <pc:sldLayoutMk cId="823671652" sldId="2147483667"/>
          </pc:sldLayoutMkLst>
        </pc:sldLayoutChg>
        <pc:sldLayoutChg chg="add">
          <pc:chgData name="Zeno Leung" userId="S::z.leung@uwtsd.ac.uk::a08ca5a1-307c-496d-ab60-1a1000b53ffc" providerId="AD" clId="Web-{5B3E91F8-E9B9-04AB-F0FE-F693493FE208}" dt="2024-02-12T11:54:09.922" v="20"/>
          <pc:sldLayoutMkLst>
            <pc:docMk/>
            <pc:sldMasterMk cId="2448615659" sldId="2147483660"/>
            <pc:sldLayoutMk cId="1313990418" sldId="2147483668"/>
          </pc:sldLayoutMkLst>
        </pc:sldLayoutChg>
        <pc:sldLayoutChg chg="add">
          <pc:chgData name="Zeno Leung" userId="S::z.leung@uwtsd.ac.uk::a08ca5a1-307c-496d-ab60-1a1000b53ffc" providerId="AD" clId="Web-{5B3E91F8-E9B9-04AB-F0FE-F693493FE208}" dt="2024-02-12T11:54:09.922" v="20"/>
          <pc:sldLayoutMkLst>
            <pc:docMk/>
            <pc:sldMasterMk cId="2448615659" sldId="2147483660"/>
            <pc:sldLayoutMk cId="1078547444" sldId="2147483669"/>
          </pc:sldLayoutMkLst>
        </pc:sldLayoutChg>
        <pc:sldLayoutChg chg="add">
          <pc:chgData name="Zeno Leung" userId="S::z.leung@uwtsd.ac.uk::a08ca5a1-307c-496d-ab60-1a1000b53ffc" providerId="AD" clId="Web-{5B3E91F8-E9B9-04AB-F0FE-F693493FE208}" dt="2024-02-12T11:54:09.922" v="20"/>
          <pc:sldLayoutMkLst>
            <pc:docMk/>
            <pc:sldMasterMk cId="2448615659" sldId="2147483660"/>
            <pc:sldLayoutMk cId="2321112934" sldId="2147483670"/>
          </pc:sldLayoutMkLst>
        </pc:sldLayoutChg>
        <pc:sldLayoutChg chg="add">
          <pc:chgData name="Zeno Leung" userId="S::z.leung@uwtsd.ac.uk::a08ca5a1-307c-496d-ab60-1a1000b53ffc" providerId="AD" clId="Web-{5B3E91F8-E9B9-04AB-F0FE-F693493FE208}" dt="2024-02-12T11:54:09.922" v="20"/>
          <pc:sldLayoutMkLst>
            <pc:docMk/>
            <pc:sldMasterMk cId="2448615659" sldId="2147483660"/>
            <pc:sldLayoutMk cId="2244424011" sldId="2147483671"/>
          </pc:sldLayoutMkLst>
        </pc:sldLayoutChg>
        <pc:sldLayoutChg chg="add">
          <pc:chgData name="Zeno Leung" userId="S::z.leung@uwtsd.ac.uk::a08ca5a1-307c-496d-ab60-1a1000b53ffc" providerId="AD" clId="Web-{5B3E91F8-E9B9-04AB-F0FE-F693493FE208}" dt="2024-02-12T11:54:09.922" v="20"/>
          <pc:sldLayoutMkLst>
            <pc:docMk/>
            <pc:sldMasterMk cId="2448615659" sldId="2147483660"/>
            <pc:sldLayoutMk cId="2225096458" sldId="2147483672"/>
          </pc:sldLayoutMkLst>
        </pc:sldLayoutChg>
      </pc:sldMasterChg>
    </pc:docChg>
  </pc:docChgLst>
  <pc:docChgLst>
    <pc:chgData name="Zeno Leung" userId="S::z.leung@uwtsd.ac.uk::a08ca5a1-307c-496d-ab60-1a1000b53ffc" providerId="AD" clId="Web-{AA378161-FBB9-D7D4-5EF3-DB16E52DBD2A}"/>
    <pc:docChg chg="delSld">
      <pc:chgData name="Zeno Leung" userId="S::z.leung@uwtsd.ac.uk::a08ca5a1-307c-496d-ab60-1a1000b53ffc" providerId="AD" clId="Web-{AA378161-FBB9-D7D4-5EF3-DB16E52DBD2A}" dt="2024-02-13T18:10:21.527" v="5"/>
      <pc:docMkLst>
        <pc:docMk/>
      </pc:docMkLst>
      <pc:sldChg chg="del">
        <pc:chgData name="Zeno Leung" userId="S::z.leung@uwtsd.ac.uk::a08ca5a1-307c-496d-ab60-1a1000b53ffc" providerId="AD" clId="Web-{AA378161-FBB9-D7D4-5EF3-DB16E52DBD2A}" dt="2024-02-13T18:10:21.527" v="5"/>
        <pc:sldMkLst>
          <pc:docMk/>
          <pc:sldMk cId="0" sldId="258"/>
        </pc:sldMkLst>
      </pc:sldChg>
      <pc:sldChg chg="del">
        <pc:chgData name="Zeno Leung" userId="S::z.leung@uwtsd.ac.uk::a08ca5a1-307c-496d-ab60-1a1000b53ffc" providerId="AD" clId="Web-{AA378161-FBB9-D7D4-5EF3-DB16E52DBD2A}" dt="2024-02-13T18:10:21.527" v="4"/>
        <pc:sldMkLst>
          <pc:docMk/>
          <pc:sldMk cId="0" sldId="285"/>
        </pc:sldMkLst>
      </pc:sldChg>
      <pc:sldChg chg="del">
        <pc:chgData name="Zeno Leung" userId="S::z.leung@uwtsd.ac.uk::a08ca5a1-307c-496d-ab60-1a1000b53ffc" providerId="AD" clId="Web-{AA378161-FBB9-D7D4-5EF3-DB16E52DBD2A}" dt="2024-02-13T18:08:10.365" v="0"/>
        <pc:sldMkLst>
          <pc:docMk/>
          <pc:sldMk cId="1977128314" sldId="631"/>
        </pc:sldMkLst>
      </pc:sldChg>
      <pc:sldChg chg="del">
        <pc:chgData name="Zeno Leung" userId="S::z.leung@uwtsd.ac.uk::a08ca5a1-307c-496d-ab60-1a1000b53ffc" providerId="AD" clId="Web-{AA378161-FBB9-D7D4-5EF3-DB16E52DBD2A}" dt="2024-02-13T18:08:47.429" v="1"/>
        <pc:sldMkLst>
          <pc:docMk/>
          <pc:sldMk cId="510528209" sldId="632"/>
        </pc:sldMkLst>
      </pc:sldChg>
      <pc:sldChg chg="del">
        <pc:chgData name="Zeno Leung" userId="S::z.leung@uwtsd.ac.uk::a08ca5a1-307c-496d-ab60-1a1000b53ffc" providerId="AD" clId="Web-{AA378161-FBB9-D7D4-5EF3-DB16E52DBD2A}" dt="2024-02-13T18:10:21.527" v="3"/>
        <pc:sldMkLst>
          <pc:docMk/>
          <pc:sldMk cId="2647194471" sldId="640"/>
        </pc:sldMkLst>
      </pc:sldChg>
      <pc:sldChg chg="del">
        <pc:chgData name="Zeno Leung" userId="S::z.leung@uwtsd.ac.uk::a08ca5a1-307c-496d-ab60-1a1000b53ffc" providerId="AD" clId="Web-{AA378161-FBB9-D7D4-5EF3-DB16E52DBD2A}" dt="2024-02-13T18:10:21.527" v="2"/>
        <pc:sldMkLst>
          <pc:docMk/>
          <pc:sldMk cId="846394983" sldId="641"/>
        </pc:sldMkLst>
      </pc:sldChg>
    </pc:docChg>
  </pc:docChgLst>
  <pc:docChgLst>
    <pc:chgData name="Zeno Leung" userId="S::z.leung@uwtsd.ac.uk::a08ca5a1-307c-496d-ab60-1a1000b53ffc" providerId="AD" clId="Web-{5DA5DCD8-7028-180E-5012-059CA0F95AEE}"/>
    <pc:docChg chg="addSld delSld modSld sldOrd">
      <pc:chgData name="Zeno Leung" userId="S::z.leung@uwtsd.ac.uk::a08ca5a1-307c-496d-ab60-1a1000b53ffc" providerId="AD" clId="Web-{5DA5DCD8-7028-180E-5012-059CA0F95AEE}" dt="2024-02-17T11:22:07.795" v="209"/>
      <pc:docMkLst>
        <pc:docMk/>
      </pc:docMkLst>
      <pc:sldChg chg="del">
        <pc:chgData name="Zeno Leung" userId="S::z.leung@uwtsd.ac.uk::a08ca5a1-307c-496d-ab60-1a1000b53ffc" providerId="AD" clId="Web-{5DA5DCD8-7028-180E-5012-059CA0F95AEE}" dt="2024-02-17T11:22:06.077" v="207"/>
        <pc:sldMkLst>
          <pc:docMk/>
          <pc:sldMk cId="273160354" sldId="264"/>
        </pc:sldMkLst>
      </pc:sldChg>
      <pc:sldChg chg="del">
        <pc:chgData name="Zeno Leung" userId="S::z.leung@uwtsd.ac.uk::a08ca5a1-307c-496d-ab60-1a1000b53ffc" providerId="AD" clId="Web-{5DA5DCD8-7028-180E-5012-059CA0F95AEE}" dt="2024-02-17T10:43:34.366" v="41"/>
        <pc:sldMkLst>
          <pc:docMk/>
          <pc:sldMk cId="0" sldId="284"/>
        </pc:sldMkLst>
      </pc:sldChg>
      <pc:sldChg chg="del">
        <pc:chgData name="Zeno Leung" userId="S::z.leung@uwtsd.ac.uk::a08ca5a1-307c-496d-ab60-1a1000b53ffc" providerId="AD" clId="Web-{5DA5DCD8-7028-180E-5012-059CA0F95AEE}" dt="2024-02-17T10:43:55.742" v="42"/>
        <pc:sldMkLst>
          <pc:docMk/>
          <pc:sldMk cId="0" sldId="294"/>
        </pc:sldMkLst>
      </pc:sldChg>
      <pc:sldChg chg="modSp add del">
        <pc:chgData name="Zeno Leung" userId="S::z.leung@uwtsd.ac.uk::a08ca5a1-307c-496d-ab60-1a1000b53ffc" providerId="AD" clId="Web-{5DA5DCD8-7028-180E-5012-059CA0F95AEE}" dt="2024-02-17T11:21:46.310" v="199" actId="20577"/>
        <pc:sldMkLst>
          <pc:docMk/>
          <pc:sldMk cId="0" sldId="295"/>
        </pc:sldMkLst>
        <pc:spChg chg="mod">
          <ac:chgData name="Zeno Leung" userId="S::z.leung@uwtsd.ac.uk::a08ca5a1-307c-496d-ab60-1a1000b53ffc" providerId="AD" clId="Web-{5DA5DCD8-7028-180E-5012-059CA0F95AEE}" dt="2024-02-17T11:21:46.310" v="199" actId="20577"/>
          <ac:spMkLst>
            <pc:docMk/>
            <pc:sldMk cId="0" sldId="295"/>
            <ac:spMk id="31746" creationId="{802D1EB6-6129-BA7E-5DD0-62ACC1344776}"/>
          </ac:spMkLst>
        </pc:spChg>
      </pc:sldChg>
      <pc:sldChg chg="del">
        <pc:chgData name="Zeno Leung" userId="S::z.leung@uwtsd.ac.uk::a08ca5a1-307c-496d-ab60-1a1000b53ffc" providerId="AD" clId="Web-{5DA5DCD8-7028-180E-5012-059CA0F95AEE}" dt="2024-02-17T10:43:28.632" v="40"/>
        <pc:sldMkLst>
          <pc:docMk/>
          <pc:sldMk cId="0" sldId="304"/>
        </pc:sldMkLst>
      </pc:sldChg>
      <pc:sldChg chg="del">
        <pc:chgData name="Zeno Leung" userId="S::z.leung@uwtsd.ac.uk::a08ca5a1-307c-496d-ab60-1a1000b53ffc" providerId="AD" clId="Web-{5DA5DCD8-7028-180E-5012-059CA0F95AEE}" dt="2024-02-17T11:22:05.405" v="206"/>
        <pc:sldMkLst>
          <pc:docMk/>
          <pc:sldMk cId="1492779673" sldId="317"/>
        </pc:sldMkLst>
      </pc:sldChg>
      <pc:sldChg chg="del">
        <pc:chgData name="Zeno Leung" userId="S::z.leung@uwtsd.ac.uk::a08ca5a1-307c-496d-ab60-1a1000b53ffc" providerId="AD" clId="Web-{5DA5DCD8-7028-180E-5012-059CA0F95AEE}" dt="2024-02-17T11:22:07.795" v="209"/>
        <pc:sldMkLst>
          <pc:docMk/>
          <pc:sldMk cId="432508961" sldId="318"/>
        </pc:sldMkLst>
      </pc:sldChg>
      <pc:sldChg chg="del">
        <pc:chgData name="Zeno Leung" userId="S::z.leung@uwtsd.ac.uk::a08ca5a1-307c-496d-ab60-1a1000b53ffc" providerId="AD" clId="Web-{5DA5DCD8-7028-180E-5012-059CA0F95AEE}" dt="2024-02-17T11:22:06.686" v="208"/>
        <pc:sldMkLst>
          <pc:docMk/>
          <pc:sldMk cId="2138170999" sldId="319"/>
        </pc:sldMkLst>
      </pc:sldChg>
      <pc:sldChg chg="del">
        <pc:chgData name="Zeno Leung" userId="S::z.leung@uwtsd.ac.uk::a08ca5a1-307c-496d-ab60-1a1000b53ffc" providerId="AD" clId="Web-{5DA5DCD8-7028-180E-5012-059CA0F95AEE}" dt="2024-02-17T11:22:03.530" v="203"/>
        <pc:sldMkLst>
          <pc:docMk/>
          <pc:sldMk cId="1080030104" sldId="320"/>
        </pc:sldMkLst>
      </pc:sldChg>
      <pc:sldChg chg="del">
        <pc:chgData name="Zeno Leung" userId="S::z.leung@uwtsd.ac.uk::a08ca5a1-307c-496d-ab60-1a1000b53ffc" providerId="AD" clId="Web-{5DA5DCD8-7028-180E-5012-059CA0F95AEE}" dt="2024-02-17T11:22:04.061" v="204"/>
        <pc:sldMkLst>
          <pc:docMk/>
          <pc:sldMk cId="2931443881" sldId="326"/>
        </pc:sldMkLst>
      </pc:sldChg>
      <pc:sldChg chg="modSp">
        <pc:chgData name="Zeno Leung" userId="S::z.leung@uwtsd.ac.uk::a08ca5a1-307c-496d-ab60-1a1000b53ffc" providerId="AD" clId="Web-{5DA5DCD8-7028-180E-5012-059CA0F95AEE}" dt="2024-02-17T10:43:25.600" v="39" actId="20577"/>
        <pc:sldMkLst>
          <pc:docMk/>
          <pc:sldMk cId="1460264782" sldId="451"/>
        </pc:sldMkLst>
        <pc:spChg chg="mod">
          <ac:chgData name="Zeno Leung" userId="S::z.leung@uwtsd.ac.uk::a08ca5a1-307c-496d-ab60-1a1000b53ffc" providerId="AD" clId="Web-{5DA5DCD8-7028-180E-5012-059CA0F95AEE}" dt="2024-02-17T10:43:25.600" v="39" actId="20577"/>
          <ac:spMkLst>
            <pc:docMk/>
            <pc:sldMk cId="1460264782" sldId="451"/>
            <ac:spMk id="3" creationId="{4B04E91D-47BD-D9CB-4F50-623E3026B562}"/>
          </ac:spMkLst>
        </pc:spChg>
      </pc:sldChg>
      <pc:sldChg chg="modSp">
        <pc:chgData name="Zeno Leung" userId="S::z.leung@uwtsd.ac.uk::a08ca5a1-307c-496d-ab60-1a1000b53ffc" providerId="AD" clId="Web-{5DA5DCD8-7028-180E-5012-059CA0F95AEE}" dt="2024-02-17T10:41:59.347" v="24" actId="1076"/>
        <pc:sldMkLst>
          <pc:docMk/>
          <pc:sldMk cId="3942005549" sldId="452"/>
        </pc:sldMkLst>
        <pc:spChg chg="mod">
          <ac:chgData name="Zeno Leung" userId="S::z.leung@uwtsd.ac.uk::a08ca5a1-307c-496d-ab60-1a1000b53ffc" providerId="AD" clId="Web-{5DA5DCD8-7028-180E-5012-059CA0F95AEE}" dt="2024-02-17T10:41:39.884" v="7" actId="20577"/>
          <ac:spMkLst>
            <pc:docMk/>
            <pc:sldMk cId="3942005549" sldId="452"/>
            <ac:spMk id="2" creationId="{00000000-0000-0000-0000-000000000000}"/>
          </ac:spMkLst>
        </pc:spChg>
        <pc:spChg chg="mod">
          <ac:chgData name="Zeno Leung" userId="S::z.leung@uwtsd.ac.uk::a08ca5a1-307c-496d-ab60-1a1000b53ffc" providerId="AD" clId="Web-{5DA5DCD8-7028-180E-5012-059CA0F95AEE}" dt="2024-02-17T10:41:59.347" v="24" actId="1076"/>
          <ac:spMkLst>
            <pc:docMk/>
            <pc:sldMk cId="3942005549" sldId="452"/>
            <ac:spMk id="5" creationId="{ADFE276F-6869-41C6-B887-3EC4A210430D}"/>
          </ac:spMkLst>
        </pc:spChg>
      </pc:sldChg>
      <pc:sldChg chg="del">
        <pc:chgData name="Zeno Leung" userId="S::z.leung@uwtsd.ac.uk::a08ca5a1-307c-496d-ab60-1a1000b53ffc" providerId="AD" clId="Web-{5DA5DCD8-7028-180E-5012-059CA0F95AEE}" dt="2024-02-17T11:22:04.686" v="205"/>
        <pc:sldMkLst>
          <pc:docMk/>
          <pc:sldMk cId="1534160806" sldId="547"/>
        </pc:sldMkLst>
      </pc:sldChg>
      <pc:sldChg chg="del">
        <pc:chgData name="Zeno Leung" userId="S::z.leung@uwtsd.ac.uk::a08ca5a1-307c-496d-ab60-1a1000b53ffc" providerId="AD" clId="Web-{5DA5DCD8-7028-180E-5012-059CA0F95AEE}" dt="2024-02-17T11:22:00.108" v="200"/>
        <pc:sldMkLst>
          <pc:docMk/>
          <pc:sldMk cId="3914279812" sldId="548"/>
        </pc:sldMkLst>
      </pc:sldChg>
      <pc:sldChg chg="del">
        <pc:chgData name="Zeno Leung" userId="S::z.leung@uwtsd.ac.uk::a08ca5a1-307c-496d-ab60-1a1000b53ffc" providerId="AD" clId="Web-{5DA5DCD8-7028-180E-5012-059CA0F95AEE}" dt="2024-02-17T11:22:01.342" v="201"/>
        <pc:sldMkLst>
          <pc:docMk/>
          <pc:sldMk cId="1207705789" sldId="575"/>
        </pc:sldMkLst>
      </pc:sldChg>
      <pc:sldChg chg="add del">
        <pc:chgData name="Zeno Leung" userId="S::z.leung@uwtsd.ac.uk::a08ca5a1-307c-496d-ab60-1a1000b53ffc" providerId="AD" clId="Web-{5DA5DCD8-7028-180E-5012-059CA0F95AEE}" dt="2024-02-17T11:06:39.250" v="119"/>
        <pc:sldMkLst>
          <pc:docMk/>
          <pc:sldMk cId="1820339943" sldId="633"/>
        </pc:sldMkLst>
      </pc:sldChg>
      <pc:sldChg chg="del">
        <pc:chgData name="Zeno Leung" userId="S::z.leung@uwtsd.ac.uk::a08ca5a1-307c-496d-ab60-1a1000b53ffc" providerId="AD" clId="Web-{5DA5DCD8-7028-180E-5012-059CA0F95AEE}" dt="2024-02-17T11:22:02.717" v="202"/>
        <pc:sldMkLst>
          <pc:docMk/>
          <pc:sldMk cId="3636280152" sldId="636"/>
        </pc:sldMkLst>
      </pc:sldChg>
      <pc:sldChg chg="modSp">
        <pc:chgData name="Zeno Leung" userId="S::z.leung@uwtsd.ac.uk::a08ca5a1-307c-496d-ab60-1a1000b53ffc" providerId="AD" clId="Web-{5DA5DCD8-7028-180E-5012-059CA0F95AEE}" dt="2024-02-17T10:50:03.413" v="71" actId="20577"/>
        <pc:sldMkLst>
          <pc:docMk/>
          <pc:sldMk cId="3332243750" sldId="905"/>
        </pc:sldMkLst>
        <pc:spChg chg="mod">
          <ac:chgData name="Zeno Leung" userId="S::z.leung@uwtsd.ac.uk::a08ca5a1-307c-496d-ab60-1a1000b53ffc" providerId="AD" clId="Web-{5DA5DCD8-7028-180E-5012-059CA0F95AEE}" dt="2024-02-17T10:50:03.413" v="71" actId="20577"/>
          <ac:spMkLst>
            <pc:docMk/>
            <pc:sldMk cId="3332243750" sldId="905"/>
            <ac:spMk id="3" creationId="{EF443D71-4E3D-4608-ABEE-3F9FB3B99376}"/>
          </ac:spMkLst>
        </pc:spChg>
      </pc:sldChg>
      <pc:sldChg chg="modSp">
        <pc:chgData name="Zeno Leung" userId="S::z.leung@uwtsd.ac.uk::a08ca5a1-307c-496d-ab60-1a1000b53ffc" providerId="AD" clId="Web-{5DA5DCD8-7028-180E-5012-059CA0F95AEE}" dt="2024-02-17T10:53:46.438" v="100" actId="20577"/>
        <pc:sldMkLst>
          <pc:docMk/>
          <pc:sldMk cId="1071604518" sldId="907"/>
        </pc:sldMkLst>
        <pc:spChg chg="mod">
          <ac:chgData name="Zeno Leung" userId="S::z.leung@uwtsd.ac.uk::a08ca5a1-307c-496d-ab60-1a1000b53ffc" providerId="AD" clId="Web-{5DA5DCD8-7028-180E-5012-059CA0F95AEE}" dt="2024-02-17T10:53:46.438" v="100" actId="20577"/>
          <ac:spMkLst>
            <pc:docMk/>
            <pc:sldMk cId="1071604518" sldId="907"/>
            <ac:spMk id="3" creationId="{672CA651-6466-47DA-ADB8-BA20515D2B12}"/>
          </ac:spMkLst>
        </pc:spChg>
      </pc:sldChg>
      <pc:sldChg chg="modSp">
        <pc:chgData name="Zeno Leung" userId="S::z.leung@uwtsd.ac.uk::a08ca5a1-307c-496d-ab60-1a1000b53ffc" providerId="AD" clId="Web-{5DA5DCD8-7028-180E-5012-059CA0F95AEE}" dt="2024-02-17T10:54:21.752" v="104" actId="20577"/>
        <pc:sldMkLst>
          <pc:docMk/>
          <pc:sldMk cId="3248118379" sldId="908"/>
        </pc:sldMkLst>
        <pc:spChg chg="mod">
          <ac:chgData name="Zeno Leung" userId="S::z.leung@uwtsd.ac.uk::a08ca5a1-307c-496d-ab60-1a1000b53ffc" providerId="AD" clId="Web-{5DA5DCD8-7028-180E-5012-059CA0F95AEE}" dt="2024-02-17T10:54:21.752" v="104" actId="20577"/>
          <ac:spMkLst>
            <pc:docMk/>
            <pc:sldMk cId="3248118379" sldId="908"/>
            <ac:spMk id="3" creationId="{D3C03AA9-DD87-44B6-A1D3-14A47A87F31D}"/>
          </ac:spMkLst>
        </pc:spChg>
      </pc:sldChg>
      <pc:sldChg chg="modSp">
        <pc:chgData name="Zeno Leung" userId="S::z.leung@uwtsd.ac.uk::a08ca5a1-307c-496d-ab60-1a1000b53ffc" providerId="AD" clId="Web-{5DA5DCD8-7028-180E-5012-059CA0F95AEE}" dt="2024-02-17T10:54:54.378" v="108" actId="20577"/>
        <pc:sldMkLst>
          <pc:docMk/>
          <pc:sldMk cId="1389159540" sldId="909"/>
        </pc:sldMkLst>
        <pc:spChg chg="mod">
          <ac:chgData name="Zeno Leung" userId="S::z.leung@uwtsd.ac.uk::a08ca5a1-307c-496d-ab60-1a1000b53ffc" providerId="AD" clId="Web-{5DA5DCD8-7028-180E-5012-059CA0F95AEE}" dt="2024-02-17T10:54:54.378" v="108" actId="20577"/>
          <ac:spMkLst>
            <pc:docMk/>
            <pc:sldMk cId="1389159540" sldId="909"/>
            <ac:spMk id="3" creationId="{39111D50-1CB9-4346-8C2A-E778B962C65E}"/>
          </ac:spMkLst>
        </pc:spChg>
      </pc:sldChg>
      <pc:sldChg chg="ord">
        <pc:chgData name="Zeno Leung" userId="S::z.leung@uwtsd.ac.uk::a08ca5a1-307c-496d-ab60-1a1000b53ffc" providerId="AD" clId="Web-{5DA5DCD8-7028-180E-5012-059CA0F95AEE}" dt="2024-02-17T10:44:14.509" v="44"/>
        <pc:sldMkLst>
          <pc:docMk/>
          <pc:sldMk cId="496354361" sldId="911"/>
        </pc:sldMkLst>
      </pc:sldChg>
      <pc:sldChg chg="addSp delSp modSp">
        <pc:chgData name="Zeno Leung" userId="S::z.leung@uwtsd.ac.uk::a08ca5a1-307c-496d-ab60-1a1000b53ffc" providerId="AD" clId="Web-{5DA5DCD8-7028-180E-5012-059CA0F95AEE}" dt="2024-02-17T11:19:09.679" v="157" actId="1076"/>
        <pc:sldMkLst>
          <pc:docMk/>
          <pc:sldMk cId="36631345" sldId="912"/>
        </pc:sldMkLst>
        <pc:spChg chg="mod">
          <ac:chgData name="Zeno Leung" userId="S::z.leung@uwtsd.ac.uk::a08ca5a1-307c-496d-ab60-1a1000b53ffc" providerId="AD" clId="Web-{5DA5DCD8-7028-180E-5012-059CA0F95AEE}" dt="2024-02-17T11:18:49.616" v="152" actId="20577"/>
          <ac:spMkLst>
            <pc:docMk/>
            <pc:sldMk cId="36631345" sldId="912"/>
            <ac:spMk id="2" creationId="{63B05ACB-4F01-446D-B1CC-FBC2A9304F49}"/>
          </ac:spMkLst>
        </pc:spChg>
        <pc:spChg chg="del">
          <ac:chgData name="Zeno Leung" userId="S::z.leung@uwtsd.ac.uk::a08ca5a1-307c-496d-ab60-1a1000b53ffc" providerId="AD" clId="Web-{5DA5DCD8-7028-180E-5012-059CA0F95AEE}" dt="2024-02-17T11:18:53.100" v="153"/>
          <ac:spMkLst>
            <pc:docMk/>
            <pc:sldMk cId="36631345" sldId="912"/>
            <ac:spMk id="3" creationId="{49054E31-E6DD-496A-A471-9FE5E7F9B32F}"/>
          </ac:spMkLst>
        </pc:spChg>
        <pc:spChg chg="add del mod">
          <ac:chgData name="Zeno Leung" userId="S::z.leung@uwtsd.ac.uk::a08ca5a1-307c-496d-ab60-1a1000b53ffc" providerId="AD" clId="Web-{5DA5DCD8-7028-180E-5012-059CA0F95AEE}" dt="2024-02-17T11:19:04.632" v="154"/>
          <ac:spMkLst>
            <pc:docMk/>
            <pc:sldMk cId="36631345" sldId="912"/>
            <ac:spMk id="5" creationId="{C5B463B1-3352-15A4-9151-631AD39C8E6E}"/>
          </ac:spMkLst>
        </pc:spChg>
        <pc:picChg chg="add mod ord">
          <ac:chgData name="Zeno Leung" userId="S::z.leung@uwtsd.ac.uk::a08ca5a1-307c-496d-ab60-1a1000b53ffc" providerId="AD" clId="Web-{5DA5DCD8-7028-180E-5012-059CA0F95AEE}" dt="2024-02-17T11:19:09.679" v="157" actId="1076"/>
          <ac:picMkLst>
            <pc:docMk/>
            <pc:sldMk cId="36631345" sldId="912"/>
            <ac:picMk id="6" creationId="{CA9D4B74-CEA8-E739-BE9B-64B439A7416C}"/>
          </ac:picMkLst>
        </pc:picChg>
      </pc:sldChg>
      <pc:sldChg chg="addSp delSp modSp ord">
        <pc:chgData name="Zeno Leung" userId="S::z.leung@uwtsd.ac.uk::a08ca5a1-307c-496d-ab60-1a1000b53ffc" providerId="AD" clId="Web-{5DA5DCD8-7028-180E-5012-059CA0F95AEE}" dt="2024-02-17T11:17:59.192" v="144" actId="1076"/>
        <pc:sldMkLst>
          <pc:docMk/>
          <pc:sldMk cId="42864656" sldId="913"/>
        </pc:sldMkLst>
        <pc:spChg chg="del">
          <ac:chgData name="Zeno Leung" userId="S::z.leung@uwtsd.ac.uk::a08ca5a1-307c-496d-ab60-1a1000b53ffc" providerId="AD" clId="Web-{5DA5DCD8-7028-180E-5012-059CA0F95AEE}" dt="2024-02-17T11:17:48.457" v="140"/>
          <ac:spMkLst>
            <pc:docMk/>
            <pc:sldMk cId="42864656" sldId="913"/>
            <ac:spMk id="2" creationId="{90A9759F-34EE-5D43-8F04-C3AF9CC0909B}"/>
          </ac:spMkLst>
        </pc:spChg>
        <pc:spChg chg="del">
          <ac:chgData name="Zeno Leung" userId="S::z.leung@uwtsd.ac.uk::a08ca5a1-307c-496d-ab60-1a1000b53ffc" providerId="AD" clId="Web-{5DA5DCD8-7028-180E-5012-059CA0F95AEE}" dt="2024-02-17T11:17:08.877" v="132"/>
          <ac:spMkLst>
            <pc:docMk/>
            <pc:sldMk cId="42864656" sldId="913"/>
            <ac:spMk id="3" creationId="{6633359B-1613-E224-4463-083C840F0F83}"/>
          </ac:spMkLst>
        </pc:spChg>
        <pc:spChg chg="add del mod">
          <ac:chgData name="Zeno Leung" userId="S::z.leung@uwtsd.ac.uk::a08ca5a1-307c-496d-ab60-1a1000b53ffc" providerId="AD" clId="Web-{5DA5DCD8-7028-180E-5012-059CA0F95AEE}" dt="2024-02-17T11:17:18.143" v="133"/>
          <ac:spMkLst>
            <pc:docMk/>
            <pc:sldMk cId="42864656" sldId="913"/>
            <ac:spMk id="5" creationId="{475462A0-1311-1F1B-B0F8-DDD3016D13B3}"/>
          </ac:spMkLst>
        </pc:spChg>
        <pc:spChg chg="add del mod">
          <ac:chgData name="Zeno Leung" userId="S::z.leung@uwtsd.ac.uk::a08ca5a1-307c-496d-ab60-1a1000b53ffc" providerId="AD" clId="Web-{5DA5DCD8-7028-180E-5012-059CA0F95AEE}" dt="2024-02-17T11:17:51.894" v="141"/>
          <ac:spMkLst>
            <pc:docMk/>
            <pc:sldMk cId="42864656" sldId="913"/>
            <ac:spMk id="8" creationId="{4FD61F15-C80C-70ED-0BE5-A0A8E8EDE42A}"/>
          </ac:spMkLst>
        </pc:spChg>
        <pc:picChg chg="add mod ord">
          <ac:chgData name="Zeno Leung" userId="S::z.leung@uwtsd.ac.uk::a08ca5a1-307c-496d-ab60-1a1000b53ffc" providerId="AD" clId="Web-{5DA5DCD8-7028-180E-5012-059CA0F95AEE}" dt="2024-02-17T11:17:59.192" v="144" actId="1076"/>
          <ac:picMkLst>
            <pc:docMk/>
            <pc:sldMk cId="42864656" sldId="913"/>
            <ac:picMk id="6" creationId="{DB4D5688-24D7-1097-BC06-5E387330A5DB}"/>
          </ac:picMkLst>
        </pc:picChg>
      </pc:sldChg>
      <pc:sldChg chg="del">
        <pc:chgData name="Zeno Leung" userId="S::z.leung@uwtsd.ac.uk::a08ca5a1-307c-496d-ab60-1a1000b53ffc" providerId="AD" clId="Web-{5DA5DCD8-7028-180E-5012-059CA0F95AEE}" dt="2024-02-17T11:19:45.977" v="158"/>
        <pc:sldMkLst>
          <pc:docMk/>
          <pc:sldMk cId="1104540377" sldId="916"/>
        </pc:sldMkLst>
      </pc:sldChg>
      <pc:sldChg chg="modSp">
        <pc:chgData name="Zeno Leung" userId="S::z.leung@uwtsd.ac.uk::a08ca5a1-307c-496d-ab60-1a1000b53ffc" providerId="AD" clId="Web-{5DA5DCD8-7028-180E-5012-059CA0F95AEE}" dt="2024-02-17T10:53:34.937" v="99" actId="20577"/>
        <pc:sldMkLst>
          <pc:docMk/>
          <pc:sldMk cId="1815707551" sldId="917"/>
        </pc:sldMkLst>
        <pc:spChg chg="mod">
          <ac:chgData name="Zeno Leung" userId="S::z.leung@uwtsd.ac.uk::a08ca5a1-307c-496d-ab60-1a1000b53ffc" providerId="AD" clId="Web-{5DA5DCD8-7028-180E-5012-059CA0F95AEE}" dt="2024-02-17T10:53:34.937" v="99" actId="20577"/>
          <ac:spMkLst>
            <pc:docMk/>
            <pc:sldMk cId="1815707551" sldId="917"/>
            <ac:spMk id="3" creationId="{E6C4B033-488C-ACD3-6E3B-E96AAD7C53AF}"/>
          </ac:spMkLst>
        </pc:spChg>
      </pc:sldChg>
      <pc:sldChg chg="modSp">
        <pc:chgData name="Zeno Leung" userId="S::z.leung@uwtsd.ac.uk::a08ca5a1-307c-496d-ab60-1a1000b53ffc" providerId="AD" clId="Web-{5DA5DCD8-7028-180E-5012-059CA0F95AEE}" dt="2024-02-17T10:55:40.927" v="118" actId="20577"/>
        <pc:sldMkLst>
          <pc:docMk/>
          <pc:sldMk cId="1993769927" sldId="918"/>
        </pc:sldMkLst>
        <pc:spChg chg="mod">
          <ac:chgData name="Zeno Leung" userId="S::z.leung@uwtsd.ac.uk::a08ca5a1-307c-496d-ab60-1a1000b53ffc" providerId="AD" clId="Web-{5DA5DCD8-7028-180E-5012-059CA0F95AEE}" dt="2024-02-17T10:55:40.927" v="118" actId="20577"/>
          <ac:spMkLst>
            <pc:docMk/>
            <pc:sldMk cId="1993769927" sldId="918"/>
            <ac:spMk id="3" creationId="{456550E9-142E-88AF-384B-14947D8C7CF3}"/>
          </ac:spMkLst>
        </pc:spChg>
      </pc:sldChg>
      <pc:sldChg chg="modSp">
        <pc:chgData name="Zeno Leung" userId="S::z.leung@uwtsd.ac.uk::a08ca5a1-307c-496d-ab60-1a1000b53ffc" providerId="AD" clId="Web-{5DA5DCD8-7028-180E-5012-059CA0F95AEE}" dt="2024-02-17T11:07:07.970" v="131" actId="20577"/>
        <pc:sldMkLst>
          <pc:docMk/>
          <pc:sldMk cId="2870111833" sldId="920"/>
        </pc:sldMkLst>
        <pc:spChg chg="mod">
          <ac:chgData name="Zeno Leung" userId="S::z.leung@uwtsd.ac.uk::a08ca5a1-307c-496d-ab60-1a1000b53ffc" providerId="AD" clId="Web-{5DA5DCD8-7028-180E-5012-059CA0F95AEE}" dt="2024-02-17T11:07:07.970" v="131" actId="20577"/>
          <ac:spMkLst>
            <pc:docMk/>
            <pc:sldMk cId="2870111833" sldId="920"/>
            <ac:spMk id="2" creationId="{463EB626-4862-7946-8635-9C28F2577592}"/>
          </ac:spMkLst>
        </pc:spChg>
      </pc:sldChg>
      <pc:sldChg chg="addSp delSp modSp add replId">
        <pc:chgData name="Zeno Leung" userId="S::z.leung@uwtsd.ac.uk::a08ca5a1-307c-496d-ab60-1a1000b53ffc" providerId="AD" clId="Web-{5DA5DCD8-7028-180E-5012-059CA0F95AEE}" dt="2024-02-17T11:21:33.419" v="188"/>
        <pc:sldMkLst>
          <pc:docMk/>
          <pc:sldMk cId="2459342710" sldId="930"/>
        </pc:sldMkLst>
        <pc:spChg chg="add mod">
          <ac:chgData name="Zeno Leung" userId="S::z.leung@uwtsd.ac.uk::a08ca5a1-307c-496d-ab60-1a1000b53ffc" providerId="AD" clId="Web-{5DA5DCD8-7028-180E-5012-059CA0F95AEE}" dt="2024-02-17T11:21:33.419" v="188"/>
          <ac:spMkLst>
            <pc:docMk/>
            <pc:sldMk cId="2459342710" sldId="930"/>
            <ac:spMk id="3" creationId="{2305EBE8-236A-AD51-B183-C5731EA421EF}"/>
          </ac:spMkLst>
        </pc:spChg>
        <pc:spChg chg="mod">
          <ac:chgData name="Zeno Leung" userId="S::z.leung@uwtsd.ac.uk::a08ca5a1-307c-496d-ab60-1a1000b53ffc" providerId="AD" clId="Web-{5DA5DCD8-7028-180E-5012-059CA0F95AEE}" dt="2024-02-17T11:21:30.013" v="187" actId="20577"/>
          <ac:spMkLst>
            <pc:docMk/>
            <pc:sldMk cId="2459342710" sldId="930"/>
            <ac:spMk id="31746" creationId="{802D1EB6-6129-BA7E-5DD0-62ACC1344776}"/>
          </ac:spMkLst>
        </pc:spChg>
        <pc:spChg chg="del">
          <ac:chgData name="Zeno Leung" userId="S::z.leung@uwtsd.ac.uk::a08ca5a1-307c-496d-ab60-1a1000b53ffc" providerId="AD" clId="Web-{5DA5DCD8-7028-180E-5012-059CA0F95AEE}" dt="2024-02-17T11:21:33.419" v="188"/>
          <ac:spMkLst>
            <pc:docMk/>
            <pc:sldMk cId="2459342710" sldId="930"/>
            <ac:spMk id="31747" creationId="{A827D3E8-6053-2F1C-54A9-FAA0F1CEAE73}"/>
          </ac:spMkLst>
        </pc:spChg>
      </pc:sldChg>
    </pc:docChg>
  </pc:docChgLst>
  <pc:docChgLst>
    <pc:chgData name="Zeno Leung" userId="S::z.leung@uwtsd.ac.uk::a08ca5a1-307c-496d-ab60-1a1000b53ffc" providerId="AD" clId="Web-{A15F4D47-3E78-83DF-65CA-CF4CC62B27FC}"/>
    <pc:docChg chg="addSld delSld modSld sldOrd">
      <pc:chgData name="Zeno Leung" userId="S::z.leung@uwtsd.ac.uk::a08ca5a1-307c-496d-ab60-1a1000b53ffc" providerId="AD" clId="Web-{A15F4D47-3E78-83DF-65CA-CF4CC62B27FC}" dt="2024-02-19T13:38:45.077" v="1142" actId="20577"/>
      <pc:docMkLst>
        <pc:docMk/>
      </pc:docMkLst>
      <pc:sldChg chg="modSp">
        <pc:chgData name="Zeno Leung" userId="S::z.leung@uwtsd.ac.uk::a08ca5a1-307c-496d-ab60-1a1000b53ffc" providerId="AD" clId="Web-{A15F4D47-3E78-83DF-65CA-CF4CC62B27FC}" dt="2024-02-19T13:30:05.546" v="1111" actId="20577"/>
        <pc:sldMkLst>
          <pc:docMk/>
          <pc:sldMk cId="0" sldId="295"/>
        </pc:sldMkLst>
        <pc:spChg chg="mod">
          <ac:chgData name="Zeno Leung" userId="S::z.leung@uwtsd.ac.uk::a08ca5a1-307c-496d-ab60-1a1000b53ffc" providerId="AD" clId="Web-{A15F4D47-3E78-83DF-65CA-CF4CC62B27FC}" dt="2024-02-19T13:30:05.546" v="1111" actId="20577"/>
          <ac:spMkLst>
            <pc:docMk/>
            <pc:sldMk cId="0" sldId="295"/>
            <ac:spMk id="31747" creationId="{A827D3E8-6053-2F1C-54A9-FAA0F1CEAE73}"/>
          </ac:spMkLst>
        </pc:spChg>
      </pc:sldChg>
      <pc:sldChg chg="modSp">
        <pc:chgData name="Zeno Leung" userId="S::z.leung@uwtsd.ac.uk::a08ca5a1-307c-496d-ab60-1a1000b53ffc" providerId="AD" clId="Web-{A15F4D47-3E78-83DF-65CA-CF4CC62B27FC}" dt="2024-02-19T13:38:45.077" v="1142" actId="20577"/>
        <pc:sldMkLst>
          <pc:docMk/>
          <pc:sldMk cId="1460264782" sldId="451"/>
        </pc:sldMkLst>
        <pc:spChg chg="mod">
          <ac:chgData name="Zeno Leung" userId="S::z.leung@uwtsd.ac.uk::a08ca5a1-307c-496d-ab60-1a1000b53ffc" providerId="AD" clId="Web-{A15F4D47-3E78-83DF-65CA-CF4CC62B27FC}" dt="2024-02-19T13:38:45.077" v="1142" actId="20577"/>
          <ac:spMkLst>
            <pc:docMk/>
            <pc:sldMk cId="1460264782" sldId="451"/>
            <ac:spMk id="3" creationId="{4B04E91D-47BD-D9CB-4F50-623E3026B562}"/>
          </ac:spMkLst>
        </pc:spChg>
      </pc:sldChg>
      <pc:sldChg chg="modSp">
        <pc:chgData name="Zeno Leung" userId="S::z.leung@uwtsd.ac.uk::a08ca5a1-307c-496d-ab60-1a1000b53ffc" providerId="AD" clId="Web-{A15F4D47-3E78-83DF-65CA-CF4CC62B27FC}" dt="2024-02-19T11:26:21.198" v="8" actId="20577"/>
        <pc:sldMkLst>
          <pc:docMk/>
          <pc:sldMk cId="3248118379" sldId="908"/>
        </pc:sldMkLst>
        <pc:spChg chg="mod">
          <ac:chgData name="Zeno Leung" userId="S::z.leung@uwtsd.ac.uk::a08ca5a1-307c-496d-ab60-1a1000b53ffc" providerId="AD" clId="Web-{A15F4D47-3E78-83DF-65CA-CF4CC62B27FC}" dt="2024-02-19T11:26:21.198" v="8" actId="20577"/>
          <ac:spMkLst>
            <pc:docMk/>
            <pc:sldMk cId="3248118379" sldId="908"/>
            <ac:spMk id="2" creationId="{4422ACBC-2866-4DDD-A359-C81D7DAF0E0A}"/>
          </ac:spMkLst>
        </pc:spChg>
      </pc:sldChg>
      <pc:sldChg chg="modSp">
        <pc:chgData name="Zeno Leung" userId="S::z.leung@uwtsd.ac.uk::a08ca5a1-307c-496d-ab60-1a1000b53ffc" providerId="AD" clId="Web-{A15F4D47-3E78-83DF-65CA-CF4CC62B27FC}" dt="2024-02-19T11:26:42.903" v="14" actId="20577"/>
        <pc:sldMkLst>
          <pc:docMk/>
          <pc:sldMk cId="1389159540" sldId="909"/>
        </pc:sldMkLst>
        <pc:spChg chg="mod">
          <ac:chgData name="Zeno Leung" userId="S::z.leung@uwtsd.ac.uk::a08ca5a1-307c-496d-ab60-1a1000b53ffc" providerId="AD" clId="Web-{A15F4D47-3E78-83DF-65CA-CF4CC62B27FC}" dt="2024-02-19T11:26:42.903" v="14" actId="20577"/>
          <ac:spMkLst>
            <pc:docMk/>
            <pc:sldMk cId="1389159540" sldId="909"/>
            <ac:spMk id="2" creationId="{93706FF5-F8F9-4100-BAF0-B89915F5966F}"/>
          </ac:spMkLst>
        </pc:spChg>
      </pc:sldChg>
      <pc:sldChg chg="del">
        <pc:chgData name="Zeno Leung" userId="S::z.leung@uwtsd.ac.uk::a08ca5a1-307c-496d-ab60-1a1000b53ffc" providerId="AD" clId="Web-{A15F4D47-3E78-83DF-65CA-CF4CC62B27FC}" dt="2024-02-19T12:35:35.105" v="833"/>
        <pc:sldMkLst>
          <pc:docMk/>
          <pc:sldMk cId="36631345" sldId="912"/>
        </pc:sldMkLst>
      </pc:sldChg>
      <pc:sldChg chg="ord">
        <pc:chgData name="Zeno Leung" userId="S::z.leung@uwtsd.ac.uk::a08ca5a1-307c-496d-ab60-1a1000b53ffc" providerId="AD" clId="Web-{A15F4D47-3E78-83DF-65CA-CF4CC62B27FC}" dt="2024-02-19T12:11:10.375" v="416"/>
        <pc:sldMkLst>
          <pc:docMk/>
          <pc:sldMk cId="42864656" sldId="913"/>
        </pc:sldMkLst>
      </pc:sldChg>
      <pc:sldChg chg="modSp">
        <pc:chgData name="Zeno Leung" userId="S::z.leung@uwtsd.ac.uk::a08ca5a1-307c-496d-ab60-1a1000b53ffc" providerId="AD" clId="Web-{A15F4D47-3E78-83DF-65CA-CF4CC62B27FC}" dt="2024-02-19T13:31:55.237" v="1119" actId="14100"/>
        <pc:sldMkLst>
          <pc:docMk/>
          <pc:sldMk cId="1815707551" sldId="917"/>
        </pc:sldMkLst>
        <pc:spChg chg="mod">
          <ac:chgData name="Zeno Leung" userId="S::z.leung@uwtsd.ac.uk::a08ca5a1-307c-496d-ab60-1a1000b53ffc" providerId="AD" clId="Web-{A15F4D47-3E78-83DF-65CA-CF4CC62B27FC}" dt="2024-02-19T13:31:55.237" v="1119" actId="14100"/>
          <ac:spMkLst>
            <pc:docMk/>
            <pc:sldMk cId="1815707551" sldId="917"/>
            <ac:spMk id="3" creationId="{E6C4B033-488C-ACD3-6E3B-E96AAD7C53AF}"/>
          </ac:spMkLst>
        </pc:spChg>
      </pc:sldChg>
      <pc:sldChg chg="modSp">
        <pc:chgData name="Zeno Leung" userId="S::z.leung@uwtsd.ac.uk::a08ca5a1-307c-496d-ab60-1a1000b53ffc" providerId="AD" clId="Web-{A15F4D47-3E78-83DF-65CA-CF4CC62B27FC}" dt="2024-02-19T11:27:02.483" v="23" actId="20577"/>
        <pc:sldMkLst>
          <pc:docMk/>
          <pc:sldMk cId="1993769927" sldId="918"/>
        </pc:sldMkLst>
        <pc:spChg chg="mod">
          <ac:chgData name="Zeno Leung" userId="S::z.leung@uwtsd.ac.uk::a08ca5a1-307c-496d-ab60-1a1000b53ffc" providerId="AD" clId="Web-{A15F4D47-3E78-83DF-65CA-CF4CC62B27FC}" dt="2024-02-19T11:27:02.483" v="23" actId="20577"/>
          <ac:spMkLst>
            <pc:docMk/>
            <pc:sldMk cId="1993769927" sldId="918"/>
            <ac:spMk id="2" creationId="{1AF21A0B-BD7E-1315-73D3-D01F97387136}"/>
          </ac:spMkLst>
        </pc:spChg>
      </pc:sldChg>
      <pc:sldChg chg="modSp">
        <pc:chgData name="Zeno Leung" userId="S::z.leung@uwtsd.ac.uk::a08ca5a1-307c-496d-ab60-1a1000b53ffc" providerId="AD" clId="Web-{A15F4D47-3E78-83DF-65CA-CF4CC62B27FC}" dt="2024-02-19T12:02:59.965" v="375" actId="20577"/>
        <pc:sldMkLst>
          <pc:docMk/>
          <pc:sldMk cId="80416898" sldId="919"/>
        </pc:sldMkLst>
        <pc:spChg chg="mod">
          <ac:chgData name="Zeno Leung" userId="S::z.leung@uwtsd.ac.uk::a08ca5a1-307c-496d-ab60-1a1000b53ffc" providerId="AD" clId="Web-{A15F4D47-3E78-83DF-65CA-CF4CC62B27FC}" dt="2024-02-19T12:02:59.965" v="375" actId="20577"/>
          <ac:spMkLst>
            <pc:docMk/>
            <pc:sldMk cId="80416898" sldId="919"/>
            <ac:spMk id="2" creationId="{AD1AAFE5-CC5D-CCA1-77BA-C1210E2EAD37}"/>
          </ac:spMkLst>
        </pc:spChg>
        <pc:spChg chg="mod">
          <ac:chgData name="Zeno Leung" userId="S::z.leung@uwtsd.ac.uk::a08ca5a1-307c-496d-ab60-1a1000b53ffc" providerId="AD" clId="Web-{A15F4D47-3E78-83DF-65CA-CF4CC62B27FC}" dt="2024-02-19T12:02:47.917" v="374" actId="20577"/>
          <ac:spMkLst>
            <pc:docMk/>
            <pc:sldMk cId="80416898" sldId="919"/>
            <ac:spMk id="3" creationId="{86E6ECBA-3A76-27E0-F48C-BD9CB53668CD}"/>
          </ac:spMkLst>
        </pc:spChg>
      </pc:sldChg>
      <pc:sldChg chg="modSp">
        <pc:chgData name="Zeno Leung" userId="S::z.leung@uwtsd.ac.uk::a08ca5a1-307c-496d-ab60-1a1000b53ffc" providerId="AD" clId="Web-{A15F4D47-3E78-83DF-65CA-CF4CC62B27FC}" dt="2024-02-19T12:16:31.523" v="451" actId="20577"/>
        <pc:sldMkLst>
          <pc:docMk/>
          <pc:sldMk cId="2870111833" sldId="920"/>
        </pc:sldMkLst>
        <pc:spChg chg="mod">
          <ac:chgData name="Zeno Leung" userId="S::z.leung@uwtsd.ac.uk::a08ca5a1-307c-496d-ab60-1a1000b53ffc" providerId="AD" clId="Web-{A15F4D47-3E78-83DF-65CA-CF4CC62B27FC}" dt="2024-02-19T12:16:31.523" v="451" actId="20577"/>
          <ac:spMkLst>
            <pc:docMk/>
            <pc:sldMk cId="2870111833" sldId="920"/>
            <ac:spMk id="2" creationId="{463EB626-4862-7946-8635-9C28F2577592}"/>
          </ac:spMkLst>
        </pc:spChg>
      </pc:sldChg>
      <pc:sldChg chg="addSp delSp modSp">
        <pc:chgData name="Zeno Leung" userId="S::z.leung@uwtsd.ac.uk::a08ca5a1-307c-496d-ab60-1a1000b53ffc" providerId="AD" clId="Web-{A15F4D47-3E78-83DF-65CA-CF4CC62B27FC}" dt="2024-02-19T12:27:38.305" v="667" actId="20577"/>
        <pc:sldMkLst>
          <pc:docMk/>
          <pc:sldMk cId="1216550871" sldId="921"/>
        </pc:sldMkLst>
        <pc:spChg chg="del">
          <ac:chgData name="Zeno Leung" userId="S::z.leung@uwtsd.ac.uk::a08ca5a1-307c-496d-ab60-1a1000b53ffc" providerId="AD" clId="Web-{A15F4D47-3E78-83DF-65CA-CF4CC62B27FC}" dt="2024-02-19T12:03:02.794" v="376"/>
          <ac:spMkLst>
            <pc:docMk/>
            <pc:sldMk cId="1216550871" sldId="921"/>
            <ac:spMk id="2" creationId="{A81381CA-2823-E620-759F-A5954B99C7DC}"/>
          </ac:spMkLst>
        </pc:spChg>
        <pc:spChg chg="mod">
          <ac:chgData name="Zeno Leung" userId="S::z.leung@uwtsd.ac.uk::a08ca5a1-307c-496d-ab60-1a1000b53ffc" providerId="AD" clId="Web-{A15F4D47-3E78-83DF-65CA-CF4CC62B27FC}" dt="2024-02-19T12:27:29.852" v="655" actId="20577"/>
          <ac:spMkLst>
            <pc:docMk/>
            <pc:sldMk cId="1216550871" sldId="921"/>
            <ac:spMk id="3" creationId="{D175CAE5-2DAC-134A-62BC-34C7F8A30AFC}"/>
          </ac:spMkLst>
        </pc:spChg>
        <pc:spChg chg="add del mod">
          <ac:chgData name="Zeno Leung" userId="S::z.leung@uwtsd.ac.uk::a08ca5a1-307c-496d-ab60-1a1000b53ffc" providerId="AD" clId="Web-{A15F4D47-3E78-83DF-65CA-CF4CC62B27FC}" dt="2024-02-19T12:03:09.450" v="377"/>
          <ac:spMkLst>
            <pc:docMk/>
            <pc:sldMk cId="1216550871" sldId="921"/>
            <ac:spMk id="5" creationId="{15FBB610-2AFE-D925-3A1B-30D0C505871E}"/>
          </ac:spMkLst>
        </pc:spChg>
        <pc:spChg chg="add mod">
          <ac:chgData name="Zeno Leung" userId="S::z.leung@uwtsd.ac.uk::a08ca5a1-307c-496d-ab60-1a1000b53ffc" providerId="AD" clId="Web-{A15F4D47-3E78-83DF-65CA-CF4CC62B27FC}" dt="2024-02-19T12:27:38.305" v="667" actId="20577"/>
          <ac:spMkLst>
            <pc:docMk/>
            <pc:sldMk cId="1216550871" sldId="921"/>
            <ac:spMk id="7" creationId="{D9F5B57F-688D-2E29-11C8-5824DADB319C}"/>
          </ac:spMkLst>
        </pc:spChg>
      </pc:sldChg>
      <pc:sldChg chg="addSp delSp modSp mod modClrScheme chgLayout">
        <pc:chgData name="Zeno Leung" userId="S::z.leung@uwtsd.ac.uk::a08ca5a1-307c-496d-ab60-1a1000b53ffc" providerId="AD" clId="Web-{A15F4D47-3E78-83DF-65CA-CF4CC62B27FC}" dt="2024-02-19T12:27:46.728" v="668"/>
        <pc:sldMkLst>
          <pc:docMk/>
          <pc:sldMk cId="4137216300" sldId="922"/>
        </pc:sldMkLst>
        <pc:spChg chg="del">
          <ac:chgData name="Zeno Leung" userId="S::z.leung@uwtsd.ac.uk::a08ca5a1-307c-496d-ab60-1a1000b53ffc" providerId="AD" clId="Web-{A15F4D47-3E78-83DF-65CA-CF4CC62B27FC}" dt="2024-02-19T12:03:36.405" v="378"/>
          <ac:spMkLst>
            <pc:docMk/>
            <pc:sldMk cId="4137216300" sldId="922"/>
            <ac:spMk id="2" creationId="{3A3813ED-726B-252C-D1F1-C07638F8903D}"/>
          </ac:spMkLst>
        </pc:spChg>
        <pc:spChg chg="mod ord">
          <ac:chgData name="Zeno Leung" userId="S::z.leung@uwtsd.ac.uk::a08ca5a1-307c-496d-ab60-1a1000b53ffc" providerId="AD" clId="Web-{A15F4D47-3E78-83DF-65CA-CF4CC62B27FC}" dt="2024-02-19T12:23:47.258" v="622" actId="20577"/>
          <ac:spMkLst>
            <pc:docMk/>
            <pc:sldMk cId="4137216300" sldId="922"/>
            <ac:spMk id="3" creationId="{CF81D923-FBDE-B127-A0BE-20BA54F9DCBF}"/>
          </ac:spMkLst>
        </pc:spChg>
        <pc:spChg chg="add del mod">
          <ac:chgData name="Zeno Leung" userId="S::z.leung@uwtsd.ac.uk::a08ca5a1-307c-496d-ab60-1a1000b53ffc" providerId="AD" clId="Web-{A15F4D47-3E78-83DF-65CA-CF4CC62B27FC}" dt="2024-02-19T12:03:43.468" v="379"/>
          <ac:spMkLst>
            <pc:docMk/>
            <pc:sldMk cId="4137216300" sldId="922"/>
            <ac:spMk id="5" creationId="{3B036AA1-A4B8-1760-9FEC-8EA245D4F8CC}"/>
          </ac:spMkLst>
        </pc:spChg>
        <pc:spChg chg="add mod">
          <ac:chgData name="Zeno Leung" userId="S::z.leung@uwtsd.ac.uk::a08ca5a1-307c-496d-ab60-1a1000b53ffc" providerId="AD" clId="Web-{A15F4D47-3E78-83DF-65CA-CF4CC62B27FC}" dt="2024-02-19T12:24:05.228" v="625" actId="14100"/>
          <ac:spMkLst>
            <pc:docMk/>
            <pc:sldMk cId="4137216300" sldId="922"/>
            <ac:spMk id="6" creationId="{2305EBE8-236A-AD51-B183-C5731EA421EF}"/>
          </ac:spMkLst>
        </pc:spChg>
        <pc:spChg chg="add del mod ord">
          <ac:chgData name="Zeno Leung" userId="S::z.leung@uwtsd.ac.uk::a08ca5a1-307c-496d-ab60-1a1000b53ffc" providerId="AD" clId="Web-{A15F4D47-3E78-83DF-65CA-CF4CC62B27FC}" dt="2024-02-19T12:20:17.790" v="557"/>
          <ac:spMkLst>
            <pc:docMk/>
            <pc:sldMk cId="4137216300" sldId="922"/>
            <ac:spMk id="7" creationId="{FECEA67C-72A1-D50C-5D46-6DBBD86D51E9}"/>
          </ac:spMkLst>
        </pc:spChg>
        <pc:spChg chg="add del mod ord">
          <ac:chgData name="Zeno Leung" userId="S::z.leung@uwtsd.ac.uk::a08ca5a1-307c-496d-ab60-1a1000b53ffc" providerId="AD" clId="Web-{A15F4D47-3E78-83DF-65CA-CF4CC62B27FC}" dt="2024-02-19T12:20:17.790" v="557"/>
          <ac:spMkLst>
            <pc:docMk/>
            <pc:sldMk cId="4137216300" sldId="922"/>
            <ac:spMk id="8" creationId="{78226674-DFD4-7AC6-AB78-BFA9FC9888EF}"/>
          </ac:spMkLst>
        </pc:spChg>
        <pc:spChg chg="add mod">
          <ac:chgData name="Zeno Leung" userId="S::z.leung@uwtsd.ac.uk::a08ca5a1-307c-496d-ab60-1a1000b53ffc" providerId="AD" clId="Web-{A15F4D47-3E78-83DF-65CA-CF4CC62B27FC}" dt="2024-02-19T12:27:46.728" v="668"/>
          <ac:spMkLst>
            <pc:docMk/>
            <pc:sldMk cId="4137216300" sldId="922"/>
            <ac:spMk id="13" creationId="{B4C44EAB-B17C-CB7B-535C-A87738793ED2}"/>
          </ac:spMkLst>
        </pc:spChg>
        <pc:spChg chg="add del mod">
          <ac:chgData name="Zeno Leung" userId="S::z.leung@uwtsd.ac.uk::a08ca5a1-307c-496d-ab60-1a1000b53ffc" providerId="AD" clId="Web-{A15F4D47-3E78-83DF-65CA-CF4CC62B27FC}" dt="2024-02-19T12:20:48.620" v="565"/>
          <ac:spMkLst>
            <pc:docMk/>
            <pc:sldMk cId="4137216300" sldId="922"/>
            <ac:spMk id="15" creationId="{AA9AB62F-9D70-F6A1-9C77-5E6CA3AE5063}"/>
          </ac:spMkLst>
        </pc:spChg>
        <pc:spChg chg="add del mod">
          <ac:chgData name="Zeno Leung" userId="S::z.leung@uwtsd.ac.uk::a08ca5a1-307c-496d-ab60-1a1000b53ffc" providerId="AD" clId="Web-{A15F4D47-3E78-83DF-65CA-CF4CC62B27FC}" dt="2024-02-19T12:20:50.401" v="566"/>
          <ac:spMkLst>
            <pc:docMk/>
            <pc:sldMk cId="4137216300" sldId="922"/>
            <ac:spMk id="17" creationId="{D5F72897-C9AE-B782-163C-F7FBA40D4364}"/>
          </ac:spMkLst>
        </pc:spChg>
      </pc:sldChg>
      <pc:sldChg chg="addSp delSp modSp">
        <pc:chgData name="Zeno Leung" userId="S::z.leung@uwtsd.ac.uk::a08ca5a1-307c-496d-ab60-1a1000b53ffc" providerId="AD" clId="Web-{A15F4D47-3E78-83DF-65CA-CF4CC62B27FC}" dt="2024-02-19T12:28:53.030" v="721" actId="1076"/>
        <pc:sldMkLst>
          <pc:docMk/>
          <pc:sldMk cId="3889752611" sldId="923"/>
        </pc:sldMkLst>
        <pc:spChg chg="del">
          <ac:chgData name="Zeno Leung" userId="S::z.leung@uwtsd.ac.uk::a08ca5a1-307c-496d-ab60-1a1000b53ffc" providerId="AD" clId="Web-{A15F4D47-3E78-83DF-65CA-CF4CC62B27FC}" dt="2024-02-19T12:14:03.856" v="417"/>
          <ac:spMkLst>
            <pc:docMk/>
            <pc:sldMk cId="3889752611" sldId="923"/>
            <ac:spMk id="2" creationId="{7EF286D0-C112-D0CD-8EC4-57E4F00E72C9}"/>
          </ac:spMkLst>
        </pc:spChg>
        <pc:spChg chg="mod">
          <ac:chgData name="Zeno Leung" userId="S::z.leung@uwtsd.ac.uk::a08ca5a1-307c-496d-ab60-1a1000b53ffc" providerId="AD" clId="Web-{A15F4D47-3E78-83DF-65CA-CF4CC62B27FC}" dt="2024-02-19T12:27:59.260" v="671" actId="20577"/>
          <ac:spMkLst>
            <pc:docMk/>
            <pc:sldMk cId="3889752611" sldId="923"/>
            <ac:spMk id="3" creationId="{2026181D-FC0F-02AE-D6D2-981D47519498}"/>
          </ac:spMkLst>
        </pc:spChg>
        <pc:spChg chg="add del mod">
          <ac:chgData name="Zeno Leung" userId="S::z.leung@uwtsd.ac.uk::a08ca5a1-307c-496d-ab60-1a1000b53ffc" providerId="AD" clId="Web-{A15F4D47-3E78-83DF-65CA-CF4CC62B27FC}" dt="2024-02-19T12:14:08.638" v="418"/>
          <ac:spMkLst>
            <pc:docMk/>
            <pc:sldMk cId="3889752611" sldId="923"/>
            <ac:spMk id="5" creationId="{91473BCA-E035-4ABA-537C-91E82DD391EA}"/>
          </ac:spMkLst>
        </pc:spChg>
        <pc:spChg chg="add mod">
          <ac:chgData name="Zeno Leung" userId="S::z.leung@uwtsd.ac.uk::a08ca5a1-307c-496d-ab60-1a1000b53ffc" providerId="AD" clId="Web-{A15F4D47-3E78-83DF-65CA-CF4CC62B27FC}" dt="2024-02-19T12:28:53.030" v="721" actId="1076"/>
          <ac:spMkLst>
            <pc:docMk/>
            <pc:sldMk cId="3889752611" sldId="923"/>
            <ac:spMk id="7" creationId="{CFD3ADB7-A462-5DBD-5B26-A6DA8A2A3934}"/>
          </ac:spMkLst>
        </pc:spChg>
      </pc:sldChg>
      <pc:sldChg chg="addSp delSp modSp">
        <pc:chgData name="Zeno Leung" userId="S::z.leung@uwtsd.ac.uk::a08ca5a1-307c-496d-ab60-1a1000b53ffc" providerId="AD" clId="Web-{A15F4D47-3E78-83DF-65CA-CF4CC62B27FC}" dt="2024-02-19T12:28:45.701" v="720" actId="20577"/>
        <pc:sldMkLst>
          <pc:docMk/>
          <pc:sldMk cId="2342791011" sldId="924"/>
        </pc:sldMkLst>
        <pc:spChg chg="del">
          <ac:chgData name="Zeno Leung" userId="S::z.leung@uwtsd.ac.uk::a08ca5a1-307c-496d-ab60-1a1000b53ffc" providerId="AD" clId="Web-{A15F4D47-3E78-83DF-65CA-CF4CC62B27FC}" dt="2024-02-19T12:14:25.514" v="419"/>
          <ac:spMkLst>
            <pc:docMk/>
            <pc:sldMk cId="2342791011" sldId="924"/>
            <ac:spMk id="2" creationId="{D26C339E-5C60-D333-E288-F58DEC2D88AE}"/>
          </ac:spMkLst>
        </pc:spChg>
        <pc:spChg chg="mod">
          <ac:chgData name="Zeno Leung" userId="S::z.leung@uwtsd.ac.uk::a08ca5a1-307c-496d-ab60-1a1000b53ffc" providerId="AD" clId="Web-{A15F4D47-3E78-83DF-65CA-CF4CC62B27FC}" dt="2024-02-19T12:28:34.544" v="692" actId="20577"/>
          <ac:spMkLst>
            <pc:docMk/>
            <pc:sldMk cId="2342791011" sldId="924"/>
            <ac:spMk id="3" creationId="{F2D436A4-ADD9-CFAB-0CE2-AD65BF20DA67}"/>
          </ac:spMkLst>
        </pc:spChg>
        <pc:spChg chg="add del mod">
          <ac:chgData name="Zeno Leung" userId="S::z.leung@uwtsd.ac.uk::a08ca5a1-307c-496d-ab60-1a1000b53ffc" providerId="AD" clId="Web-{A15F4D47-3E78-83DF-65CA-CF4CC62B27FC}" dt="2024-02-19T12:14:31.843" v="420"/>
          <ac:spMkLst>
            <pc:docMk/>
            <pc:sldMk cId="2342791011" sldId="924"/>
            <ac:spMk id="5" creationId="{60653E43-25D2-A380-93E8-CD713E85A35E}"/>
          </ac:spMkLst>
        </pc:spChg>
        <pc:spChg chg="add del mod">
          <ac:chgData name="Zeno Leung" userId="S::z.leung@uwtsd.ac.uk::a08ca5a1-307c-496d-ab60-1a1000b53ffc" providerId="AD" clId="Web-{A15F4D47-3E78-83DF-65CA-CF4CC62B27FC}" dt="2024-02-19T12:28:22.168" v="689"/>
          <ac:spMkLst>
            <pc:docMk/>
            <pc:sldMk cId="2342791011" sldId="924"/>
            <ac:spMk id="6" creationId="{6DFFBE4E-D9C4-0C01-9DCE-F6FCDB69F329}"/>
          </ac:spMkLst>
        </pc:spChg>
        <pc:spChg chg="add mod">
          <ac:chgData name="Zeno Leung" userId="S::z.leung@uwtsd.ac.uk::a08ca5a1-307c-496d-ab60-1a1000b53ffc" providerId="AD" clId="Web-{A15F4D47-3E78-83DF-65CA-CF4CC62B27FC}" dt="2024-02-19T12:28:45.701" v="720" actId="20577"/>
          <ac:spMkLst>
            <pc:docMk/>
            <pc:sldMk cId="2342791011" sldId="924"/>
            <ac:spMk id="8" creationId="{0B9D3641-1DDB-85BA-F585-975F8DFB2BA9}"/>
          </ac:spMkLst>
        </pc:spChg>
      </pc:sldChg>
      <pc:sldChg chg="addSp delSp modSp">
        <pc:chgData name="Zeno Leung" userId="S::z.leung@uwtsd.ac.uk::a08ca5a1-307c-496d-ab60-1a1000b53ffc" providerId="AD" clId="Web-{A15F4D47-3E78-83DF-65CA-CF4CC62B27FC}" dt="2024-02-19T12:29:01.890" v="722" actId="14100"/>
        <pc:sldMkLst>
          <pc:docMk/>
          <pc:sldMk cId="2093356229" sldId="925"/>
        </pc:sldMkLst>
        <pc:spChg chg="del">
          <ac:chgData name="Zeno Leung" userId="S::z.leung@uwtsd.ac.uk::a08ca5a1-307c-496d-ab60-1a1000b53ffc" providerId="AD" clId="Web-{A15F4D47-3E78-83DF-65CA-CF4CC62B27FC}" dt="2024-02-19T12:14:53.782" v="421"/>
          <ac:spMkLst>
            <pc:docMk/>
            <pc:sldMk cId="2093356229" sldId="925"/>
            <ac:spMk id="2" creationId="{8ABBEA61-AF03-A58C-119E-AE9CF1EE228A}"/>
          </ac:spMkLst>
        </pc:spChg>
        <pc:spChg chg="mod">
          <ac:chgData name="Zeno Leung" userId="S::z.leung@uwtsd.ac.uk::a08ca5a1-307c-496d-ab60-1a1000b53ffc" providerId="AD" clId="Web-{A15F4D47-3E78-83DF-65CA-CF4CC62B27FC}" dt="2024-02-19T12:29:01.890" v="722" actId="14100"/>
          <ac:spMkLst>
            <pc:docMk/>
            <pc:sldMk cId="2093356229" sldId="925"/>
            <ac:spMk id="3" creationId="{AE748556-632C-8D0F-0957-B4B42E4F1530}"/>
          </ac:spMkLst>
        </pc:spChg>
        <pc:spChg chg="add del mod">
          <ac:chgData name="Zeno Leung" userId="S::z.leung@uwtsd.ac.uk::a08ca5a1-307c-496d-ab60-1a1000b53ffc" providerId="AD" clId="Web-{A15F4D47-3E78-83DF-65CA-CF4CC62B27FC}" dt="2024-02-19T12:14:55.813" v="422"/>
          <ac:spMkLst>
            <pc:docMk/>
            <pc:sldMk cId="2093356229" sldId="925"/>
            <ac:spMk id="5" creationId="{4DD9A0C0-17D3-E4B0-DB6A-AE2A432E95A2}"/>
          </ac:spMkLst>
        </pc:spChg>
      </pc:sldChg>
      <pc:sldChg chg="addSp delSp modSp">
        <pc:chgData name="Zeno Leung" userId="S::z.leung@uwtsd.ac.uk::a08ca5a1-307c-496d-ab60-1a1000b53ffc" providerId="AD" clId="Web-{A15F4D47-3E78-83DF-65CA-CF4CC62B27FC}" dt="2024-02-19T12:31:33.744" v="824" actId="20577"/>
        <pc:sldMkLst>
          <pc:docMk/>
          <pc:sldMk cId="686916142" sldId="926"/>
        </pc:sldMkLst>
        <pc:spChg chg="del">
          <ac:chgData name="Zeno Leung" userId="S::z.leung@uwtsd.ac.uk::a08ca5a1-307c-496d-ab60-1a1000b53ffc" providerId="AD" clId="Web-{A15F4D47-3E78-83DF-65CA-CF4CC62B27FC}" dt="2024-02-19T12:15:11.377" v="423"/>
          <ac:spMkLst>
            <pc:docMk/>
            <pc:sldMk cId="686916142" sldId="926"/>
            <ac:spMk id="2" creationId="{43D287C1-5875-0700-A194-FBB8C7A4E99C}"/>
          </ac:spMkLst>
        </pc:spChg>
        <pc:spChg chg="mod">
          <ac:chgData name="Zeno Leung" userId="S::z.leung@uwtsd.ac.uk::a08ca5a1-307c-496d-ab60-1a1000b53ffc" providerId="AD" clId="Web-{A15F4D47-3E78-83DF-65CA-CF4CC62B27FC}" dt="2024-02-19T12:31:33.744" v="824" actId="20577"/>
          <ac:spMkLst>
            <pc:docMk/>
            <pc:sldMk cId="686916142" sldId="926"/>
            <ac:spMk id="3" creationId="{80249D46-4D73-827D-23DC-456803FEA470}"/>
          </ac:spMkLst>
        </pc:spChg>
        <pc:spChg chg="add del mod">
          <ac:chgData name="Zeno Leung" userId="S::z.leung@uwtsd.ac.uk::a08ca5a1-307c-496d-ab60-1a1000b53ffc" providerId="AD" clId="Web-{A15F4D47-3E78-83DF-65CA-CF4CC62B27FC}" dt="2024-02-19T12:15:19.706" v="424"/>
          <ac:spMkLst>
            <pc:docMk/>
            <pc:sldMk cId="686916142" sldId="926"/>
            <ac:spMk id="5" creationId="{F16B7742-888F-9B69-09BB-A1DF41DBF3D4}"/>
          </ac:spMkLst>
        </pc:spChg>
        <pc:spChg chg="add mod">
          <ac:chgData name="Zeno Leung" userId="S::z.leung@uwtsd.ac.uk::a08ca5a1-307c-496d-ab60-1a1000b53ffc" providerId="AD" clId="Web-{A15F4D47-3E78-83DF-65CA-CF4CC62B27FC}" dt="2024-02-19T12:29:33.782" v="750" actId="20577"/>
          <ac:spMkLst>
            <pc:docMk/>
            <pc:sldMk cId="686916142" sldId="926"/>
            <ac:spMk id="7" creationId="{918B227D-5D04-79DF-D24F-41EE40D1F27D}"/>
          </ac:spMkLst>
        </pc:spChg>
      </pc:sldChg>
      <pc:sldChg chg="addSp delSp modSp del">
        <pc:chgData name="Zeno Leung" userId="S::z.leung@uwtsd.ac.uk::a08ca5a1-307c-496d-ab60-1a1000b53ffc" providerId="AD" clId="Web-{A15F4D47-3E78-83DF-65CA-CF4CC62B27FC}" dt="2024-02-19T12:31:34.932" v="825"/>
        <pc:sldMkLst>
          <pc:docMk/>
          <pc:sldMk cId="3609506656" sldId="927"/>
        </pc:sldMkLst>
        <pc:spChg chg="del">
          <ac:chgData name="Zeno Leung" userId="S::z.leung@uwtsd.ac.uk::a08ca5a1-307c-496d-ab60-1a1000b53ffc" providerId="AD" clId="Web-{A15F4D47-3E78-83DF-65CA-CF4CC62B27FC}" dt="2024-02-19T12:15:32.097" v="425"/>
          <ac:spMkLst>
            <pc:docMk/>
            <pc:sldMk cId="3609506656" sldId="927"/>
            <ac:spMk id="2" creationId="{1C94C059-6DCA-CDA6-AB11-6F76C9341CB9}"/>
          </ac:spMkLst>
        </pc:spChg>
        <pc:spChg chg="mod">
          <ac:chgData name="Zeno Leung" userId="S::z.leung@uwtsd.ac.uk::a08ca5a1-307c-496d-ab60-1a1000b53ffc" providerId="AD" clId="Web-{A15F4D47-3E78-83DF-65CA-CF4CC62B27FC}" dt="2024-02-19T12:29:51.534" v="753" actId="20577"/>
          <ac:spMkLst>
            <pc:docMk/>
            <pc:sldMk cId="3609506656" sldId="927"/>
            <ac:spMk id="3" creationId="{A2ED44BE-E0F6-E3C8-19CD-C2E74663D9A0}"/>
          </ac:spMkLst>
        </pc:spChg>
        <pc:spChg chg="add del mod">
          <ac:chgData name="Zeno Leung" userId="S::z.leung@uwtsd.ac.uk::a08ca5a1-307c-496d-ab60-1a1000b53ffc" providerId="AD" clId="Web-{A15F4D47-3E78-83DF-65CA-CF4CC62B27FC}" dt="2024-02-19T12:15:37.410" v="426"/>
          <ac:spMkLst>
            <pc:docMk/>
            <pc:sldMk cId="3609506656" sldId="927"/>
            <ac:spMk id="5" creationId="{18C0AC4B-B897-F3B8-B737-5D6213293144}"/>
          </ac:spMkLst>
        </pc:spChg>
        <pc:spChg chg="add del mod">
          <ac:chgData name="Zeno Leung" userId="S::z.leung@uwtsd.ac.uk::a08ca5a1-307c-496d-ab60-1a1000b53ffc" providerId="AD" clId="Web-{A15F4D47-3E78-83DF-65CA-CF4CC62B27FC}" dt="2024-02-19T12:29:09.656" v="726"/>
          <ac:spMkLst>
            <pc:docMk/>
            <pc:sldMk cId="3609506656" sldId="927"/>
            <ac:spMk id="6" creationId="{8B640DAB-3E79-03EE-4B09-D0F943282296}"/>
          </ac:spMkLst>
        </pc:spChg>
      </pc:sldChg>
      <pc:sldChg chg="addSp delSp modSp">
        <pc:chgData name="Zeno Leung" userId="S::z.leung@uwtsd.ac.uk::a08ca5a1-307c-496d-ab60-1a1000b53ffc" providerId="AD" clId="Web-{A15F4D47-3E78-83DF-65CA-CF4CC62B27FC}" dt="2024-02-19T12:31:45.245" v="829" actId="14100"/>
        <pc:sldMkLst>
          <pc:docMk/>
          <pc:sldMk cId="2500174660" sldId="928"/>
        </pc:sldMkLst>
        <pc:spChg chg="del">
          <ac:chgData name="Zeno Leung" userId="S::z.leung@uwtsd.ac.uk::a08ca5a1-307c-496d-ab60-1a1000b53ffc" providerId="AD" clId="Web-{A15F4D47-3E78-83DF-65CA-CF4CC62B27FC}" dt="2024-02-19T12:15:50.098" v="427"/>
          <ac:spMkLst>
            <pc:docMk/>
            <pc:sldMk cId="2500174660" sldId="928"/>
            <ac:spMk id="2" creationId="{473021F4-B0BC-755D-40B0-A9CCF111BBAB}"/>
          </ac:spMkLst>
        </pc:spChg>
        <pc:spChg chg="mod">
          <ac:chgData name="Zeno Leung" userId="S::z.leung@uwtsd.ac.uk::a08ca5a1-307c-496d-ab60-1a1000b53ffc" providerId="AD" clId="Web-{A15F4D47-3E78-83DF-65CA-CF4CC62B27FC}" dt="2024-02-19T12:31:45.245" v="829" actId="14100"/>
          <ac:spMkLst>
            <pc:docMk/>
            <pc:sldMk cId="2500174660" sldId="928"/>
            <ac:spMk id="3" creationId="{EDFBDD81-E411-6820-946E-63AFF12C86BD}"/>
          </ac:spMkLst>
        </pc:spChg>
        <pc:spChg chg="add del mod">
          <ac:chgData name="Zeno Leung" userId="S::z.leung@uwtsd.ac.uk::a08ca5a1-307c-496d-ab60-1a1000b53ffc" providerId="AD" clId="Web-{A15F4D47-3E78-83DF-65CA-CF4CC62B27FC}" dt="2024-02-19T12:15:53.099" v="428"/>
          <ac:spMkLst>
            <pc:docMk/>
            <pc:sldMk cId="2500174660" sldId="928"/>
            <ac:spMk id="5" creationId="{00EF6C0D-A434-45F6-9B75-D5BD572D00F0}"/>
          </ac:spMkLst>
        </pc:spChg>
      </pc:sldChg>
      <pc:sldChg chg="addSp delSp modSp">
        <pc:chgData name="Zeno Leung" userId="S::z.leung@uwtsd.ac.uk::a08ca5a1-307c-496d-ab60-1a1000b53ffc" providerId="AD" clId="Web-{A15F4D47-3E78-83DF-65CA-CF4CC62B27FC}" dt="2024-02-19T12:16:01.177" v="430"/>
        <pc:sldMkLst>
          <pc:docMk/>
          <pc:sldMk cId="33845874" sldId="929"/>
        </pc:sldMkLst>
        <pc:spChg chg="del">
          <ac:chgData name="Zeno Leung" userId="S::z.leung@uwtsd.ac.uk::a08ca5a1-307c-496d-ab60-1a1000b53ffc" providerId="AD" clId="Web-{A15F4D47-3E78-83DF-65CA-CF4CC62B27FC}" dt="2024-02-19T12:15:57.724" v="429"/>
          <ac:spMkLst>
            <pc:docMk/>
            <pc:sldMk cId="33845874" sldId="929"/>
            <ac:spMk id="2" creationId="{963C062B-AD3B-1E29-EB6B-410186A766E4}"/>
          </ac:spMkLst>
        </pc:spChg>
        <pc:spChg chg="add del mod">
          <ac:chgData name="Zeno Leung" userId="S::z.leung@uwtsd.ac.uk::a08ca5a1-307c-496d-ab60-1a1000b53ffc" providerId="AD" clId="Web-{A15F4D47-3E78-83DF-65CA-CF4CC62B27FC}" dt="2024-02-19T12:16:01.177" v="430"/>
          <ac:spMkLst>
            <pc:docMk/>
            <pc:sldMk cId="33845874" sldId="929"/>
            <ac:spMk id="5" creationId="{A34B3F98-AC8A-3CB6-A739-D564C0FDA7F8}"/>
          </ac:spMkLst>
        </pc:spChg>
      </pc:sldChg>
      <pc:sldChg chg="addSp delSp modSp del">
        <pc:chgData name="Zeno Leung" userId="S::z.leung@uwtsd.ac.uk::a08ca5a1-307c-496d-ab60-1a1000b53ffc" providerId="AD" clId="Web-{A15F4D47-3E78-83DF-65CA-CF4CC62B27FC}" dt="2024-02-19T13:27:54.839" v="1061"/>
        <pc:sldMkLst>
          <pc:docMk/>
          <pc:sldMk cId="2459342710" sldId="930"/>
        </pc:sldMkLst>
        <pc:spChg chg="add del mod">
          <ac:chgData name="Zeno Leung" userId="S::z.leung@uwtsd.ac.uk::a08ca5a1-307c-496d-ab60-1a1000b53ffc" providerId="AD" clId="Web-{A15F4D47-3E78-83DF-65CA-CF4CC62B27FC}" dt="2024-02-19T11:40:51.198" v="134"/>
          <ac:spMkLst>
            <pc:docMk/>
            <pc:sldMk cId="2459342710" sldId="930"/>
            <ac:spMk id="2" creationId="{95398BFB-D47C-24CA-0E9E-CAD8E42E205A}"/>
          </ac:spMkLst>
        </pc:spChg>
        <pc:spChg chg="mod">
          <ac:chgData name="Zeno Leung" userId="S::z.leung@uwtsd.ac.uk::a08ca5a1-307c-496d-ab60-1a1000b53ffc" providerId="AD" clId="Web-{A15F4D47-3E78-83DF-65CA-CF4CC62B27FC}" dt="2024-02-19T12:35:28.183" v="831" actId="20577"/>
          <ac:spMkLst>
            <pc:docMk/>
            <pc:sldMk cId="2459342710" sldId="930"/>
            <ac:spMk id="3" creationId="{2305EBE8-236A-AD51-B183-C5731EA421EF}"/>
          </ac:spMkLst>
        </pc:spChg>
      </pc:sldChg>
      <pc:sldChg chg="addSp delSp modSp new mod modClrScheme chgLayout">
        <pc:chgData name="Zeno Leung" userId="S::z.leung@uwtsd.ac.uk::a08ca5a1-307c-496d-ab60-1a1000b53ffc" providerId="AD" clId="Web-{A15F4D47-3E78-83DF-65CA-CF4CC62B27FC}" dt="2024-02-19T13:32:53.035" v="1132"/>
        <pc:sldMkLst>
          <pc:docMk/>
          <pc:sldMk cId="1748974933" sldId="931"/>
        </pc:sldMkLst>
        <pc:spChg chg="mod ord">
          <ac:chgData name="Zeno Leung" userId="S::z.leung@uwtsd.ac.uk::a08ca5a1-307c-496d-ab60-1a1000b53ffc" providerId="AD" clId="Web-{A15F4D47-3E78-83DF-65CA-CF4CC62B27FC}" dt="2024-02-19T13:27:26.947" v="1053" actId="20577"/>
          <ac:spMkLst>
            <pc:docMk/>
            <pc:sldMk cId="1748974933" sldId="931"/>
            <ac:spMk id="2" creationId="{19C7FF9C-24A6-6E97-2043-2BEC912E7B5B}"/>
          </ac:spMkLst>
        </pc:spChg>
        <pc:spChg chg="mod ord">
          <ac:chgData name="Zeno Leung" userId="S::z.leung@uwtsd.ac.uk::a08ca5a1-307c-496d-ab60-1a1000b53ffc" providerId="AD" clId="Web-{A15F4D47-3E78-83DF-65CA-CF4CC62B27FC}" dt="2024-02-19T12:46:00.931" v="988"/>
          <ac:spMkLst>
            <pc:docMk/>
            <pc:sldMk cId="1748974933" sldId="931"/>
            <ac:spMk id="3" creationId="{8943D4C7-0172-3AE2-663E-CF9630F8DD70}"/>
          </ac:spMkLst>
        </pc:spChg>
        <pc:spChg chg="add mod">
          <ac:chgData name="Zeno Leung" userId="S::z.leung@uwtsd.ac.uk::a08ca5a1-307c-496d-ab60-1a1000b53ffc" providerId="AD" clId="Web-{A15F4D47-3E78-83DF-65CA-CF4CC62B27FC}" dt="2024-02-19T13:32:53.035" v="1132"/>
          <ac:spMkLst>
            <pc:docMk/>
            <pc:sldMk cId="1748974933" sldId="931"/>
            <ac:spMk id="4" creationId="{368D2462-2732-37DF-497B-EC7AFDFFC684}"/>
          </ac:spMkLst>
        </pc:spChg>
        <pc:spChg chg="add del mod ord">
          <ac:chgData name="Zeno Leung" userId="S::z.leung@uwtsd.ac.uk::a08ca5a1-307c-496d-ab60-1a1000b53ffc" providerId="AD" clId="Web-{A15F4D47-3E78-83DF-65CA-CF4CC62B27FC}" dt="2024-02-19T12:45:54.649" v="987"/>
          <ac:spMkLst>
            <pc:docMk/>
            <pc:sldMk cId="1748974933" sldId="931"/>
            <ac:spMk id="4" creationId="{B7E00FC4-9D0F-3410-E680-08EEC727C0CC}"/>
          </ac:spMkLst>
        </pc:spChg>
        <pc:spChg chg="add del mod">
          <ac:chgData name="Zeno Leung" userId="S::z.leung@uwtsd.ac.uk::a08ca5a1-307c-496d-ab60-1a1000b53ffc" providerId="AD" clId="Web-{A15F4D47-3E78-83DF-65CA-CF4CC62B27FC}" dt="2024-02-19T12:46:00.931" v="988"/>
          <ac:spMkLst>
            <pc:docMk/>
            <pc:sldMk cId="1748974933" sldId="931"/>
            <ac:spMk id="6" creationId="{56E10F21-6F50-8414-9532-64077E34A1D7}"/>
          </ac:spMkLst>
        </pc:spChg>
      </pc:sldChg>
      <pc:sldChg chg="addSp delSp modSp add del replId">
        <pc:chgData name="Zeno Leung" userId="S::z.leung@uwtsd.ac.uk::a08ca5a1-307c-496d-ab60-1a1000b53ffc" providerId="AD" clId="Web-{A15F4D47-3E78-83DF-65CA-CF4CC62B27FC}" dt="2024-02-19T12:35:30.761" v="832"/>
        <pc:sldMkLst>
          <pc:docMk/>
          <pc:sldMk cId="3560130320" sldId="931"/>
        </pc:sldMkLst>
        <pc:spChg chg="del mod">
          <ac:chgData name="Zeno Leung" userId="S::z.leung@uwtsd.ac.uk::a08ca5a1-307c-496d-ab60-1a1000b53ffc" providerId="AD" clId="Web-{A15F4D47-3E78-83DF-65CA-CF4CC62B27FC}" dt="2024-02-19T12:19:37.584" v="549"/>
          <ac:spMkLst>
            <pc:docMk/>
            <pc:sldMk cId="3560130320" sldId="931"/>
            <ac:spMk id="3" creationId="{2305EBE8-236A-AD51-B183-C5731EA421EF}"/>
          </ac:spMkLst>
        </pc:spChg>
        <pc:spChg chg="add mod">
          <ac:chgData name="Zeno Leung" userId="S::z.leung@uwtsd.ac.uk::a08ca5a1-307c-496d-ab60-1a1000b53ffc" providerId="AD" clId="Web-{A15F4D47-3E78-83DF-65CA-CF4CC62B27FC}" dt="2024-02-19T12:19:37.584" v="549"/>
          <ac:spMkLst>
            <pc:docMk/>
            <pc:sldMk cId="3560130320" sldId="931"/>
            <ac:spMk id="4" creationId="{356BEDEB-2097-200D-0682-BC13189939BB}"/>
          </ac:spMkLst>
        </pc:spChg>
        <pc:spChg chg="mod">
          <ac:chgData name="Zeno Leung" userId="S::z.leung@uwtsd.ac.uk::a08ca5a1-307c-496d-ab60-1a1000b53ffc" providerId="AD" clId="Web-{A15F4D47-3E78-83DF-65CA-CF4CC62B27FC}" dt="2024-02-19T11:42:25.205" v="151" actId="20577"/>
          <ac:spMkLst>
            <pc:docMk/>
            <pc:sldMk cId="3560130320" sldId="931"/>
            <ac:spMk id="31746" creationId="{802D1EB6-6129-BA7E-5DD0-62ACC1344776}"/>
          </ac:spMkLst>
        </pc:spChg>
      </pc:sldChg>
      <pc:sldChg chg="addSp delSp modSp add mod replId modClrScheme chgLayout">
        <pc:chgData name="Zeno Leung" userId="S::z.leung@uwtsd.ac.uk::a08ca5a1-307c-496d-ab60-1a1000b53ffc" providerId="AD" clId="Web-{A15F4D47-3E78-83DF-65CA-CF4CC62B27FC}" dt="2024-02-19T13:27:36.197" v="1056" actId="20577"/>
        <pc:sldMkLst>
          <pc:docMk/>
          <pc:sldMk cId="1063890396" sldId="932"/>
        </pc:sldMkLst>
        <pc:spChg chg="mod ord">
          <ac:chgData name="Zeno Leung" userId="S::z.leung@uwtsd.ac.uk::a08ca5a1-307c-496d-ab60-1a1000b53ffc" providerId="AD" clId="Web-{A15F4D47-3E78-83DF-65CA-CF4CC62B27FC}" dt="2024-02-19T13:27:36.197" v="1056" actId="20577"/>
          <ac:spMkLst>
            <pc:docMk/>
            <pc:sldMk cId="1063890396" sldId="932"/>
            <ac:spMk id="2" creationId="{19C7FF9C-24A6-6E97-2043-2BEC912E7B5B}"/>
          </ac:spMkLst>
        </pc:spChg>
        <pc:spChg chg="del">
          <ac:chgData name="Zeno Leung" userId="S::z.leung@uwtsd.ac.uk::a08ca5a1-307c-496d-ab60-1a1000b53ffc" providerId="AD" clId="Web-{A15F4D47-3E78-83DF-65CA-CF4CC62B27FC}" dt="2024-02-19T12:46:09.901" v="989"/>
          <ac:spMkLst>
            <pc:docMk/>
            <pc:sldMk cId="1063890396" sldId="932"/>
            <ac:spMk id="3" creationId="{8943D4C7-0172-3AE2-663E-CF9630F8DD70}"/>
          </ac:spMkLst>
        </pc:spChg>
        <pc:spChg chg="add del mod ord">
          <ac:chgData name="Zeno Leung" userId="S::z.leung@uwtsd.ac.uk::a08ca5a1-307c-496d-ab60-1a1000b53ffc" providerId="AD" clId="Web-{A15F4D47-3E78-83DF-65CA-CF4CC62B27FC}" dt="2024-02-19T12:47:57.361" v="1011" actId="20577"/>
          <ac:spMkLst>
            <pc:docMk/>
            <pc:sldMk cId="1063890396" sldId="932"/>
            <ac:spMk id="4" creationId="{B7E00FC4-9D0F-3410-E680-08EEC727C0CC}"/>
          </ac:spMkLst>
        </pc:spChg>
        <pc:spChg chg="add mod ord">
          <ac:chgData name="Zeno Leung" userId="S::z.leung@uwtsd.ac.uk::a08ca5a1-307c-496d-ab60-1a1000b53ffc" providerId="AD" clId="Web-{A15F4D47-3E78-83DF-65CA-CF4CC62B27FC}" dt="2024-02-19T12:48:00.299" v="1012" actId="20577"/>
          <ac:spMkLst>
            <pc:docMk/>
            <pc:sldMk cId="1063890396" sldId="932"/>
            <ac:spMk id="6" creationId="{00ECA729-9A96-DE0C-13B3-CB151854443B}"/>
          </ac:spMkLst>
        </pc:spChg>
      </pc:sldChg>
      <pc:sldChg chg="add del replId">
        <pc:chgData name="Zeno Leung" userId="S::z.leung@uwtsd.ac.uk::a08ca5a1-307c-496d-ab60-1a1000b53ffc" providerId="AD" clId="Web-{A15F4D47-3E78-83DF-65CA-CF4CC62B27FC}" dt="2024-02-19T11:43:45.664" v="157"/>
        <pc:sldMkLst>
          <pc:docMk/>
          <pc:sldMk cId="4041816905" sldId="932"/>
        </pc:sldMkLst>
      </pc:sldChg>
      <pc:sldChg chg="add del replId">
        <pc:chgData name="Zeno Leung" userId="S::z.leung@uwtsd.ac.uk::a08ca5a1-307c-496d-ab60-1a1000b53ffc" providerId="AD" clId="Web-{A15F4D47-3E78-83DF-65CA-CF4CC62B27FC}" dt="2024-02-19T11:42:37.096" v="155"/>
        <pc:sldMkLst>
          <pc:docMk/>
          <pc:sldMk cId="4277387496" sldId="932"/>
        </pc:sldMkLst>
      </pc:sldChg>
      <pc:sldChg chg="modSp new">
        <pc:chgData name="Zeno Leung" userId="S::z.leung@uwtsd.ac.uk::a08ca5a1-307c-496d-ab60-1a1000b53ffc" providerId="AD" clId="Web-{A15F4D47-3E78-83DF-65CA-CF4CC62B27FC}" dt="2024-02-19T13:27:42.901" v="1060" actId="20577"/>
        <pc:sldMkLst>
          <pc:docMk/>
          <pc:sldMk cId="28299782" sldId="933"/>
        </pc:sldMkLst>
        <pc:spChg chg="mod">
          <ac:chgData name="Zeno Leung" userId="S::z.leung@uwtsd.ac.uk::a08ca5a1-307c-496d-ab60-1a1000b53ffc" providerId="AD" clId="Web-{A15F4D47-3E78-83DF-65CA-CF4CC62B27FC}" dt="2024-02-19T13:27:42.901" v="1060" actId="20577"/>
          <ac:spMkLst>
            <pc:docMk/>
            <pc:sldMk cId="28299782" sldId="933"/>
            <ac:spMk id="2" creationId="{A226AFC6-C57C-761E-C298-D4C992F6297C}"/>
          </ac:spMkLst>
        </pc:spChg>
        <pc:spChg chg="mod">
          <ac:chgData name="Zeno Leung" userId="S::z.leung@uwtsd.ac.uk::a08ca5a1-307c-496d-ab60-1a1000b53ffc" providerId="AD" clId="Web-{A15F4D47-3E78-83DF-65CA-CF4CC62B27FC}" dt="2024-02-19T13:26:51.821" v="1037" actId="20577"/>
          <ac:spMkLst>
            <pc:docMk/>
            <pc:sldMk cId="28299782" sldId="933"/>
            <ac:spMk id="3" creationId="{7EFD1746-B3F7-4533-9D19-77DF20524280}"/>
          </ac:spMkLst>
        </pc:spChg>
        <pc:spChg chg="mod">
          <ac:chgData name="Zeno Leung" userId="S::z.leung@uwtsd.ac.uk::a08ca5a1-307c-496d-ab60-1a1000b53ffc" providerId="AD" clId="Web-{A15F4D47-3E78-83DF-65CA-CF4CC62B27FC}" dt="2024-02-19T13:27:17.228" v="1048" actId="20577"/>
          <ac:spMkLst>
            <pc:docMk/>
            <pc:sldMk cId="28299782" sldId="933"/>
            <ac:spMk id="4" creationId="{C0861ED5-C974-34F8-44DC-EC446A542DC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19/02/2024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ng8SnDIre4o"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(1) How Focus Groups Can Help Your Research: Qualitative Research Methods - YouTube</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7</a:t>
            </a:fld>
            <a:endParaRPr lang="en-GB"/>
          </a:p>
        </p:txBody>
      </p:sp>
    </p:spTree>
    <p:extLst>
      <p:ext uri="{BB962C8B-B14F-4D97-AF65-F5344CB8AC3E}">
        <p14:creationId xmlns:p14="http://schemas.microsoft.com/office/powerpoint/2010/main" val="22239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it’s preferable for your participants not to know you or each other, to avoid bias of the results.</a:t>
            </a:r>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3113964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0D405F"/>
                </a:solidFill>
                <a:effectLst/>
                <a:latin typeface="Inter"/>
              </a:rPr>
              <a:t>Participants should also sign a </a:t>
            </a:r>
            <a:r>
              <a:rPr lang="en-GB" b="1" i="0">
                <a:solidFill>
                  <a:srgbClr val="0D405F"/>
                </a:solidFill>
                <a:effectLst/>
                <a:latin typeface="Inter"/>
              </a:rPr>
              <a:t>release form</a:t>
            </a:r>
            <a:r>
              <a:rPr lang="en-GB" b="0" i="0">
                <a:solidFill>
                  <a:srgbClr val="0D405F"/>
                </a:solidFill>
                <a:effectLst/>
                <a:latin typeface="Inter"/>
              </a:rPr>
              <a:t> that states that they are comfortable with being audio- or video-recorded. While verbal consent may be sufficient, it is best to ask participants to sign a form.</a:t>
            </a:r>
          </a:p>
          <a:p>
            <a:pPr algn="l"/>
            <a:r>
              <a:rPr lang="en-GB" b="0" i="0">
                <a:solidFill>
                  <a:srgbClr val="0D405F"/>
                </a:solidFill>
                <a:effectLst/>
                <a:latin typeface="Inter"/>
              </a:rPr>
              <a:t>A disadvantage of focus groups is that they are too small to provide true </a:t>
            </a:r>
            <a:r>
              <a:rPr lang="en-GB" b="1" i="0">
                <a:solidFill>
                  <a:srgbClr val="0D405F"/>
                </a:solidFill>
                <a:effectLst/>
                <a:latin typeface="Inter"/>
              </a:rPr>
              <a:t>anonymity</a:t>
            </a:r>
            <a:r>
              <a:rPr lang="en-GB" b="0" i="0">
                <a:solidFill>
                  <a:srgbClr val="0D405F"/>
                </a:solidFill>
                <a:effectLst/>
                <a:latin typeface="Inter"/>
              </a:rPr>
              <a:t> to participants. Make sure that your participants know this prior to participating.</a:t>
            </a:r>
          </a:p>
          <a:p>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19</a:t>
            </a:fld>
            <a:endParaRPr lang="en-GB"/>
          </a:p>
        </p:txBody>
      </p:sp>
    </p:spTree>
    <p:extLst>
      <p:ext uri="{BB962C8B-B14F-4D97-AF65-F5344CB8AC3E}">
        <p14:creationId xmlns:p14="http://schemas.microsoft.com/office/powerpoint/2010/main" val="4611707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9BA76-88DC-451C-ADCE-A0CAABCB2EBE}"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extLst>
      <p:ext uri="{BB962C8B-B14F-4D97-AF65-F5344CB8AC3E}">
        <p14:creationId xmlns:p14="http://schemas.microsoft.com/office/powerpoint/2010/main" val="247971141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831102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9BA76-88DC-451C-ADCE-A0CAABCB2EBE}"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extLst>
      <p:ext uri="{BB962C8B-B14F-4D97-AF65-F5344CB8AC3E}">
        <p14:creationId xmlns:p14="http://schemas.microsoft.com/office/powerpoint/2010/main" val="246497826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CC39BA76-88DC-451C-ADCE-A0CAABCB2EBE}" type="datetimeFigureOut">
              <a:rPr lang="en-GB" smtClean="0"/>
              <a:t>19/02/2024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351358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9BA76-88DC-451C-ADCE-A0CAABCB2EBE}" type="datetimeFigureOut">
              <a:rPr lang="en-GB" smtClean="0"/>
              <a:t>19/02/2024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4A2F09-1C79-42BC-8419-321BAC98D8C8}" type="slidenum">
              <a:rPr lang="en-GB" smtClean="0"/>
              <a:t>‹#›</a:t>
            </a:fld>
            <a:endParaRPr lang="en-GB"/>
          </a:p>
        </p:txBody>
      </p:sp>
    </p:spTree>
    <p:extLst>
      <p:ext uri="{BB962C8B-B14F-4D97-AF65-F5344CB8AC3E}">
        <p14:creationId xmlns:p14="http://schemas.microsoft.com/office/powerpoint/2010/main" val="9927551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39BA76-88DC-451C-ADCE-A0CAABCB2EBE}" type="datetimeFigureOut">
              <a:rPr lang="en-GB" smtClean="0"/>
              <a:t>19/02/2024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4A2F09-1C79-42BC-8419-321BAC98D8C8}" type="slidenum">
              <a:rPr lang="en-GB" smtClean="0"/>
              <a:t>‹#›</a:t>
            </a:fld>
            <a:endParaRPr lang="en-GB"/>
          </a:p>
        </p:txBody>
      </p:sp>
    </p:spTree>
    <p:extLst>
      <p:ext uri="{BB962C8B-B14F-4D97-AF65-F5344CB8AC3E}">
        <p14:creationId xmlns:p14="http://schemas.microsoft.com/office/powerpoint/2010/main" val="418133969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C39BA76-88DC-451C-ADCE-A0CAABCB2EBE}" type="datetimeFigureOut">
              <a:rPr lang="en-GB" smtClean="0"/>
              <a:t>19/02/2024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4A2F09-1C79-42BC-8419-321BAC98D8C8}" type="slidenum">
              <a:rPr lang="en-GB" smtClean="0"/>
              <a:t>‹#›</a:t>
            </a:fld>
            <a:endParaRPr lang="en-GB"/>
          </a:p>
        </p:txBody>
      </p:sp>
    </p:spTree>
    <p:extLst>
      <p:ext uri="{BB962C8B-B14F-4D97-AF65-F5344CB8AC3E}">
        <p14:creationId xmlns:p14="http://schemas.microsoft.com/office/powerpoint/2010/main" val="82367165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C39BA76-88DC-451C-ADCE-A0CAABCB2EBE}" type="datetimeFigureOut">
              <a:rPr lang="en-GB" smtClean="0"/>
              <a:t>19/02/2024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1399041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9BA76-88DC-451C-ADCE-A0CAABCB2EBE}" type="datetimeFigureOut">
              <a:rPr lang="en-GB" smtClean="0"/>
              <a:t>19/02/2024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107854744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extLst>
      <p:ext uri="{BB962C8B-B14F-4D97-AF65-F5344CB8AC3E}">
        <p14:creationId xmlns:p14="http://schemas.microsoft.com/office/powerpoint/2010/main" val="232111293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C39BA76-88DC-451C-ADCE-A0CAABCB2EBE}" type="datetimeFigureOut">
              <a:rPr lang="en-GB" smtClean="0"/>
              <a:t>19/02/2024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4442401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25096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19/02/2024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40538"/>
            </a:gs>
            <a:gs pos="100000">
              <a:srgbClr val="080B7A"/>
            </a:gs>
          </a:gsLst>
          <a:lin ang="5400000" scaled="1"/>
          <a:tileRect/>
        </a:gra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C39BA76-88DC-451C-ADCE-A0CAABCB2EBE}" type="datetimeFigureOut">
              <a:rPr lang="en-GB" smtClean="0"/>
              <a:t>19/02/2024</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4A2F09-1C79-42BC-8419-321BAC98D8C8}"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486156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ng8SnDIre4o?feature=oembed" TargetMode="Externa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scribbr.com/methodology/focus-group/" TargetMode="External"/><Relationship Id="rId2" Type="http://schemas.openxmlformats.org/officeDocument/2006/relationships/hyperlink" Target="https://www.scribbr.com/methodology/data-coll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1916833"/>
            <a:ext cx="7992888" cy="1440160"/>
          </a:xfrm>
        </p:spPr>
        <p:txBody>
          <a:bodyPr>
            <a:noAutofit/>
          </a:bodyPr>
          <a:lstStyle/>
          <a:p>
            <a:br>
              <a:rPr lang="en-GB" sz="3600" b="1" i="1" dirty="0">
                <a:solidFill>
                  <a:schemeClr val="bg1"/>
                </a:solidFill>
              </a:rPr>
            </a:br>
            <a:br>
              <a:rPr lang="en-GB" sz="3600" b="1" i="1" dirty="0">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solidFill>
                  <a:schemeClr val="bg1"/>
                </a:solidFill>
              </a:rPr>
            </a:br>
            <a:br>
              <a:rPr lang="en-GB" sz="3600" b="1" i="1" dirty="0">
                <a:solidFill>
                  <a:schemeClr val="bg1"/>
                </a:solidFill>
              </a:rPr>
            </a:br>
            <a:br>
              <a:rPr lang="en-GB" sz="3600" b="1" dirty="0"/>
            </a:br>
            <a:r>
              <a:rPr lang="en-GB" sz="3600" b="1" dirty="0">
                <a:solidFill>
                  <a:schemeClr val="bg1"/>
                </a:solidFill>
              </a:rPr>
              <a:t>Qualitative Research technique</a:t>
            </a:r>
            <a:br>
              <a:rPr lang="en-GB" sz="3600" b="1" dirty="0">
                <a:solidFill>
                  <a:schemeClr val="bg1"/>
                </a:solidFill>
              </a:rPr>
            </a:br>
            <a:r>
              <a:rPr lang="en-GB" sz="3600" b="1" i="1" dirty="0">
                <a:solidFill>
                  <a:schemeClr val="bg1"/>
                </a:solidFill>
              </a:rPr>
              <a:t>Focus Group Discussion</a:t>
            </a:r>
            <a:br>
              <a:rPr lang="en-GB" sz="3600" b="1" dirty="0">
                <a:solidFill>
                  <a:schemeClr val="bg1"/>
                </a:solidFill>
              </a:rPr>
            </a:br>
            <a:br>
              <a:rPr lang="en-GB" sz="3600" b="1" dirty="0">
                <a:solidFill>
                  <a:schemeClr val="bg1"/>
                </a:solidFill>
              </a:rPr>
            </a:br>
            <a:endParaRPr lang="en-GB" sz="3200" b="1">
              <a:solidFill>
                <a:schemeClr val="bg1"/>
              </a:solidFill>
              <a:latin typeface="Arial"/>
              <a:cs typeface="Aria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391563"/>
            <a:ext cx="4014630" cy="769441"/>
          </a:xfrm>
          <a:prstGeom prst="rect">
            <a:avLst/>
          </a:prstGeom>
          <a:noFill/>
        </p:spPr>
        <p:txBody>
          <a:bodyPr wrap="square" lIns="91440" tIns="45720" rIns="91440" bIns="45720" anchor="t">
            <a:spAutoFit/>
          </a:bodyPr>
          <a:lstStyle/>
          <a:p>
            <a:pPr algn="ctr">
              <a:spcBef>
                <a:spcPct val="20000"/>
              </a:spcBef>
              <a:defRPr/>
            </a:pPr>
            <a:r>
              <a:rPr lang="en-GB" sz="2000" b="1" dirty="0">
                <a:solidFill>
                  <a:prstClr val="white"/>
                </a:solidFill>
                <a:latin typeface="Arial"/>
                <a:cs typeface="Arial"/>
              </a:rPr>
              <a:t>Created by: </a:t>
            </a:r>
            <a:r>
              <a:rPr kumimoji="0" lang="en-GB" sz="2000" b="1" i="0" u="none" strike="noStrike" kern="1200" cap="none" spc="0" normalizeH="0" baseline="0" noProof="0" dirty="0">
                <a:ln>
                  <a:noFill/>
                </a:ln>
                <a:solidFill>
                  <a:prstClr val="white"/>
                </a:solidFill>
                <a:effectLst/>
                <a:uLnTx/>
                <a:uFillTx/>
                <a:latin typeface="Arial"/>
                <a:cs typeface="Arial"/>
              </a:rPr>
              <a:t>Dr Aishat </a:t>
            </a:r>
            <a:r>
              <a:rPr kumimoji="0" lang="en-GB" sz="2000" b="1" i="0" u="none" strike="noStrike" kern="1200" cap="none" spc="0" normalizeH="0" baseline="0" noProof="0" err="1">
                <a:ln>
                  <a:noFill/>
                </a:ln>
                <a:solidFill>
                  <a:prstClr val="white"/>
                </a:solidFill>
                <a:effectLst/>
                <a:uLnTx/>
                <a:uFillTx/>
                <a:latin typeface="Arial"/>
                <a:cs typeface="Arial"/>
              </a:rPr>
              <a:t>Bakre</a:t>
            </a:r>
            <a:endParaRPr lang="en-GB" sz="2000" b="1" i="0" u="none" strike="noStrike" kern="1200" cap="none" spc="0" normalizeH="0" baseline="0" noProof="0">
              <a:ln>
                <a:noFill/>
              </a:ln>
              <a:solidFill>
                <a:prstClr val="white"/>
              </a:solidFill>
              <a:effectLst/>
              <a:uLnTx/>
              <a:uFillTx/>
              <a:latin typeface="Arial"/>
              <a:cs typeface="Arial"/>
            </a:endParaRPr>
          </a:p>
          <a:p>
            <a:pPr algn="ctr">
              <a:spcBef>
                <a:spcPct val="20000"/>
              </a:spcBef>
              <a:defRPr/>
            </a:pPr>
            <a:r>
              <a:rPr lang="en-GB" sz="2000" b="1" dirty="0">
                <a:solidFill>
                  <a:prstClr val="white"/>
                </a:solidFill>
                <a:latin typeface="Arial"/>
                <a:cs typeface="Arial"/>
              </a:rPr>
              <a:t>Modified by: Dr Zeno Leung</a:t>
            </a: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vert="horz" lIns="91440" tIns="45720" rIns="91440" bIns="45720" rtlCol="0" anchor="t">
            <a:normAutofit/>
          </a:bodyPr>
          <a:lstStyle/>
          <a:p>
            <a:pPr marL="0" indent="0">
              <a:buNone/>
            </a:pPr>
            <a:r>
              <a:rPr lang="en-GB" sz="2400" dirty="0">
                <a:latin typeface="Arial" panose="020B0604020202020204" pitchFamily="34" charset="0"/>
                <a:cs typeface="Arial" panose="020B0604020202020204" pitchFamily="34" charset="0"/>
              </a:rPr>
              <a:t>To understand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a:cs typeface="Arial"/>
              </a:rPr>
              <a:t>Focus group discussion, and</a:t>
            </a:r>
          </a:p>
          <a:p>
            <a:r>
              <a:rPr lang="en-GB" sz="2400" dirty="0">
                <a:latin typeface="Arial"/>
                <a:cs typeface="Arial"/>
              </a:rPr>
              <a:t>Steps, roles and skills to conduct FGD</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84CA3-EEDA-453D-91B3-85376CBA1B10}"/>
              </a:ext>
            </a:extLst>
          </p:cNvPr>
          <p:cNvSpPr>
            <a:spLocks noGrp="1"/>
          </p:cNvSpPr>
          <p:nvPr>
            <p:ph type="ctrTitle"/>
          </p:nvPr>
        </p:nvSpPr>
        <p:spPr>
          <a:xfrm>
            <a:off x="507116" y="2502694"/>
            <a:ext cx="7886700" cy="994172"/>
          </a:xfrm>
        </p:spPr>
        <p:txBody>
          <a:bodyPr/>
          <a:lstStyle/>
          <a:p>
            <a:pPr algn="ctr"/>
            <a:r>
              <a:rPr lang="en-GB" b="1" i="1">
                <a:solidFill>
                  <a:schemeClr val="bg1"/>
                </a:solidFill>
              </a:rPr>
              <a:t>What is a focus group?</a:t>
            </a:r>
          </a:p>
        </p:txBody>
      </p:sp>
    </p:spTree>
    <p:extLst>
      <p:ext uri="{BB962C8B-B14F-4D97-AF65-F5344CB8AC3E}">
        <p14:creationId xmlns:p14="http://schemas.microsoft.com/office/powerpoint/2010/main" val="496354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B8D71-948F-4E52-934D-BAE81DF870C9}"/>
              </a:ext>
            </a:extLst>
          </p:cNvPr>
          <p:cNvSpPr>
            <a:spLocks noGrp="1"/>
          </p:cNvSpPr>
          <p:nvPr>
            <p:ph type="title"/>
          </p:nvPr>
        </p:nvSpPr>
        <p:spPr>
          <a:xfrm>
            <a:off x="457200" y="445020"/>
            <a:ext cx="8229600" cy="800100"/>
          </a:xfrm>
        </p:spPr>
        <p:txBody>
          <a:bodyPr/>
          <a:lstStyle/>
          <a:p>
            <a:r>
              <a:rPr lang="en-GB" b="1">
                <a:solidFill>
                  <a:schemeClr val="tx1"/>
                </a:solidFill>
              </a:rPr>
              <a:t>Focus Group</a:t>
            </a:r>
          </a:p>
        </p:txBody>
      </p:sp>
      <p:sp>
        <p:nvSpPr>
          <p:cNvPr id="3" name="Content Placeholder 2">
            <a:extLst>
              <a:ext uri="{FF2B5EF4-FFF2-40B4-BE49-F238E27FC236}">
                <a16:creationId xmlns:a16="http://schemas.microsoft.com/office/drawing/2014/main" id="{EF443D71-4E3D-4608-ABEE-3F9FB3B99376}"/>
              </a:ext>
            </a:extLst>
          </p:cNvPr>
          <p:cNvSpPr>
            <a:spLocks noGrp="1"/>
          </p:cNvSpPr>
          <p:nvPr>
            <p:ph idx="1"/>
          </p:nvPr>
        </p:nvSpPr>
        <p:spPr>
          <a:xfrm>
            <a:off x="452720" y="1807083"/>
            <a:ext cx="8229600" cy="3754196"/>
          </a:xfrm>
        </p:spPr>
        <p:txBody>
          <a:bodyPr vert="horz" lIns="91440" tIns="45720" rIns="91440" bIns="45720" rtlCol="0" anchor="t">
            <a:normAutofit/>
          </a:bodyPr>
          <a:lstStyle/>
          <a:p>
            <a:r>
              <a:rPr lang="en-GB" sz="2100" dirty="0"/>
              <a:t>Focus group was defined as a form of </a:t>
            </a:r>
            <a:r>
              <a:rPr lang="en-GB" sz="2100" dirty="0">
                <a:solidFill>
                  <a:srgbClr val="FF0000"/>
                </a:solidFill>
              </a:rPr>
              <a:t>informal</a:t>
            </a:r>
            <a:r>
              <a:rPr lang="en-GB" sz="2100" dirty="0"/>
              <a:t> discussion among designated group of people about a </a:t>
            </a:r>
            <a:r>
              <a:rPr lang="en-GB" sz="2100" dirty="0">
                <a:solidFill>
                  <a:srgbClr val="FF0000"/>
                </a:solidFill>
              </a:rPr>
              <a:t>specific topic</a:t>
            </a:r>
            <a:r>
              <a:rPr lang="en-GB" sz="2100" dirty="0"/>
              <a:t> (Wilkinson, 2004). </a:t>
            </a:r>
            <a:endParaRPr lang="en-GB" sz="2100"/>
          </a:p>
          <a:p>
            <a:endParaRPr lang="en-GB" sz="2100" dirty="0"/>
          </a:p>
          <a:p>
            <a:r>
              <a:rPr lang="en-GB" sz="2100" dirty="0"/>
              <a:t>This method is primarily used to </a:t>
            </a:r>
            <a:r>
              <a:rPr lang="en-GB" sz="2100" dirty="0">
                <a:solidFill>
                  <a:srgbClr val="FF0000"/>
                </a:solidFill>
              </a:rPr>
              <a:t>explore</a:t>
            </a:r>
            <a:r>
              <a:rPr lang="en-GB" sz="2100" dirty="0"/>
              <a:t> peoples’ views and perception through discussion among group members. </a:t>
            </a:r>
            <a:endParaRPr lang="en-GB"/>
          </a:p>
          <a:p>
            <a:endParaRPr lang="en-GB" sz="2100"/>
          </a:p>
          <a:p>
            <a:r>
              <a:rPr lang="en-GB" sz="2100" dirty="0"/>
              <a:t>This method allows people to </a:t>
            </a:r>
            <a:r>
              <a:rPr lang="en-GB" sz="2100" dirty="0">
                <a:solidFill>
                  <a:srgbClr val="FF0000"/>
                </a:solidFill>
              </a:rPr>
              <a:t>express</a:t>
            </a:r>
            <a:r>
              <a:rPr lang="en-GB" sz="2100" dirty="0"/>
              <a:t> their opinion and explore their knowledge and experiences about the topic of discourse (Kitzinger, 1995).</a:t>
            </a:r>
          </a:p>
        </p:txBody>
      </p:sp>
    </p:spTree>
    <p:extLst>
      <p:ext uri="{BB962C8B-B14F-4D97-AF65-F5344CB8AC3E}">
        <p14:creationId xmlns:p14="http://schemas.microsoft.com/office/powerpoint/2010/main" val="3332243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D0D47-3AE4-495E-A9BD-AB2F8E822B87}"/>
              </a:ext>
            </a:extLst>
          </p:cNvPr>
          <p:cNvSpPr>
            <a:spLocks noGrp="1"/>
          </p:cNvSpPr>
          <p:nvPr>
            <p:ph type="title"/>
          </p:nvPr>
        </p:nvSpPr>
        <p:spPr>
          <a:xfrm>
            <a:off x="457200" y="260648"/>
            <a:ext cx="8229600" cy="800100"/>
          </a:xfrm>
        </p:spPr>
        <p:txBody>
          <a:bodyPr/>
          <a:lstStyle/>
          <a:p>
            <a:r>
              <a:rPr lang="en-GB" b="1"/>
              <a:t>Focus Group</a:t>
            </a:r>
          </a:p>
        </p:txBody>
      </p:sp>
      <p:sp>
        <p:nvSpPr>
          <p:cNvPr id="3" name="Content Placeholder 2">
            <a:extLst>
              <a:ext uri="{FF2B5EF4-FFF2-40B4-BE49-F238E27FC236}">
                <a16:creationId xmlns:a16="http://schemas.microsoft.com/office/drawing/2014/main" id="{CDF7D772-A7AC-477C-8557-C300F47BB5F7}"/>
              </a:ext>
            </a:extLst>
          </p:cNvPr>
          <p:cNvSpPr>
            <a:spLocks noGrp="1"/>
          </p:cNvSpPr>
          <p:nvPr>
            <p:ph idx="1"/>
          </p:nvPr>
        </p:nvSpPr>
        <p:spPr>
          <a:xfrm>
            <a:off x="469826" y="1340768"/>
            <a:ext cx="8229600" cy="3917032"/>
          </a:xfrm>
        </p:spPr>
        <p:txBody>
          <a:bodyPr>
            <a:noAutofit/>
          </a:bodyPr>
          <a:lstStyle/>
          <a:p>
            <a:r>
              <a:rPr lang="en-GB" sz="2400"/>
              <a:t>This study design uses words instead of numbers as a form of data collection through documenting people’s views.</a:t>
            </a:r>
          </a:p>
          <a:p>
            <a:pPr marL="82296" indent="0">
              <a:buNone/>
            </a:pPr>
            <a:endParaRPr lang="en-GB" sz="2400"/>
          </a:p>
          <a:p>
            <a:r>
              <a:rPr lang="en-GB" sz="2400"/>
              <a:t>FGD is a suitable method used for collecting sensitive information through the contribution of the participating members of the discussion group.</a:t>
            </a:r>
          </a:p>
          <a:p>
            <a:endParaRPr lang="en-GB" sz="2400"/>
          </a:p>
          <a:p>
            <a:r>
              <a:rPr lang="en-GB" sz="2400"/>
              <a:t> FGD encourages and enables contributions from all the participating members in the group</a:t>
            </a:r>
            <a:r>
              <a:rPr lang="en-GB" sz="2100"/>
              <a:t>. </a:t>
            </a:r>
          </a:p>
        </p:txBody>
      </p:sp>
    </p:spTree>
    <p:extLst>
      <p:ext uri="{BB962C8B-B14F-4D97-AF65-F5344CB8AC3E}">
        <p14:creationId xmlns:p14="http://schemas.microsoft.com/office/powerpoint/2010/main" val="3846487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30229-5967-4C69-B96D-3899E740E003}"/>
              </a:ext>
            </a:extLst>
          </p:cNvPr>
          <p:cNvSpPr>
            <a:spLocks noGrp="1"/>
          </p:cNvSpPr>
          <p:nvPr>
            <p:ph type="title"/>
          </p:nvPr>
        </p:nvSpPr>
        <p:spPr/>
        <p:txBody>
          <a:bodyPr/>
          <a:lstStyle/>
          <a:p>
            <a:r>
              <a:rPr lang="en-GB" b="1">
                <a:solidFill>
                  <a:schemeClr val="tx1"/>
                </a:solidFill>
              </a:rPr>
              <a:t>Focus Group</a:t>
            </a:r>
            <a:endParaRPr lang="en-GB">
              <a:solidFill>
                <a:schemeClr val="tx1"/>
              </a:solidFill>
            </a:endParaRPr>
          </a:p>
        </p:txBody>
      </p:sp>
      <p:sp>
        <p:nvSpPr>
          <p:cNvPr id="3" name="Content Placeholder 2">
            <a:extLst>
              <a:ext uri="{FF2B5EF4-FFF2-40B4-BE49-F238E27FC236}">
                <a16:creationId xmlns:a16="http://schemas.microsoft.com/office/drawing/2014/main" id="{672CA651-6466-47DA-ADB8-BA20515D2B12}"/>
              </a:ext>
            </a:extLst>
          </p:cNvPr>
          <p:cNvSpPr>
            <a:spLocks noGrp="1"/>
          </p:cNvSpPr>
          <p:nvPr>
            <p:ph idx="1"/>
          </p:nvPr>
        </p:nvSpPr>
        <p:spPr/>
        <p:txBody>
          <a:bodyPr vert="horz" lIns="91440" tIns="45720" rIns="91440" bIns="45720" rtlCol="0" anchor="t">
            <a:normAutofit/>
          </a:bodyPr>
          <a:lstStyle/>
          <a:p>
            <a:r>
              <a:rPr lang="en-GB" sz="2400" dirty="0"/>
              <a:t>A FGD usually includes 5</a:t>
            </a:r>
            <a:r>
              <a:rPr lang="en-GB" sz="2400" b="1" dirty="0"/>
              <a:t> to 8 participants </a:t>
            </a:r>
            <a:r>
              <a:rPr lang="en-GB" sz="2400" dirty="0"/>
              <a:t>depending on the wealth of information required to be collected.</a:t>
            </a:r>
          </a:p>
          <a:p>
            <a:endParaRPr lang="en-GB" sz="2400" dirty="0"/>
          </a:p>
          <a:p>
            <a:r>
              <a:rPr lang="en-GB" sz="2400" dirty="0"/>
              <a:t>Likewise, Krueger (2014) emphasised that FGD must contain an optimum number of between </a:t>
            </a:r>
            <a:r>
              <a:rPr lang="en-GB" sz="2400" b="1" dirty="0"/>
              <a:t>5 to 10 participants</a:t>
            </a:r>
            <a:r>
              <a:rPr lang="en-GB" sz="2400" dirty="0"/>
              <a:t>, which is a recommended </a:t>
            </a:r>
            <a:r>
              <a:rPr lang="en-GB" sz="2400" dirty="0">
                <a:solidFill>
                  <a:srgbClr val="FF0000"/>
                </a:solidFill>
              </a:rPr>
              <a:t>manageable number</a:t>
            </a:r>
            <a:r>
              <a:rPr lang="en-GB" sz="2400" dirty="0"/>
              <a:t> of participants that is required to avoid disorderliness,</a:t>
            </a:r>
          </a:p>
        </p:txBody>
      </p:sp>
    </p:spTree>
    <p:extLst>
      <p:ext uri="{BB962C8B-B14F-4D97-AF65-F5344CB8AC3E}">
        <p14:creationId xmlns:p14="http://schemas.microsoft.com/office/powerpoint/2010/main" val="1071604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How Focus Groups Can Help Your Research: Qualitative Research Methods">
            <a:hlinkClick r:id="" action="ppaction://media"/>
            <a:extLst>
              <a:ext uri="{FF2B5EF4-FFF2-40B4-BE49-F238E27FC236}">
                <a16:creationId xmlns:a16="http://schemas.microsoft.com/office/drawing/2014/main" id="{DB4D5688-24D7-1097-BC06-5E387330A5DB}"/>
              </a:ext>
            </a:extLst>
          </p:cNvPr>
          <p:cNvPicPr>
            <a:picLocks noGrp="1" noRot="1" noChangeAspect="1"/>
          </p:cNvPicPr>
          <p:nvPr>
            <p:ph idx="1"/>
            <a:videoFile r:link="rId1"/>
          </p:nvPr>
        </p:nvPicPr>
        <p:blipFill>
          <a:blip r:embed="rId4"/>
          <a:stretch>
            <a:fillRect/>
          </a:stretch>
        </p:blipFill>
        <p:spPr>
          <a:xfrm>
            <a:off x="501063" y="817324"/>
            <a:ext cx="8068805" cy="4563540"/>
          </a:xfrm>
        </p:spPr>
      </p:pic>
    </p:spTree>
    <p:extLst>
      <p:ext uri="{BB962C8B-B14F-4D97-AF65-F5344CB8AC3E}">
        <p14:creationId xmlns:p14="http://schemas.microsoft.com/office/powerpoint/2010/main" val="42864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2ACBC-2866-4DDD-A359-C81D7DAF0E0A}"/>
              </a:ext>
            </a:extLst>
          </p:cNvPr>
          <p:cNvSpPr>
            <a:spLocks noGrp="1"/>
          </p:cNvSpPr>
          <p:nvPr>
            <p:ph type="title"/>
          </p:nvPr>
        </p:nvSpPr>
        <p:spPr>
          <a:xfrm>
            <a:off x="611560" y="380373"/>
            <a:ext cx="8229600" cy="800100"/>
          </a:xfrm>
        </p:spPr>
        <p:txBody>
          <a:bodyPr/>
          <a:lstStyle/>
          <a:p>
            <a:r>
              <a:rPr lang="en-GB" b="1" dirty="0"/>
              <a:t>Benefits of FGD</a:t>
            </a:r>
            <a:endParaRPr lang="en-GB" dirty="0"/>
          </a:p>
        </p:txBody>
      </p:sp>
      <p:sp>
        <p:nvSpPr>
          <p:cNvPr id="3" name="Content Placeholder 2">
            <a:extLst>
              <a:ext uri="{FF2B5EF4-FFF2-40B4-BE49-F238E27FC236}">
                <a16:creationId xmlns:a16="http://schemas.microsoft.com/office/drawing/2014/main" id="{D3C03AA9-DD87-44B6-A1D3-14A47A87F31D}"/>
              </a:ext>
            </a:extLst>
          </p:cNvPr>
          <p:cNvSpPr>
            <a:spLocks noGrp="1"/>
          </p:cNvSpPr>
          <p:nvPr>
            <p:ph idx="1"/>
          </p:nvPr>
        </p:nvSpPr>
        <p:spPr>
          <a:xfrm>
            <a:off x="611560" y="1628800"/>
            <a:ext cx="8229600" cy="3917032"/>
          </a:xfrm>
        </p:spPr>
        <p:txBody>
          <a:bodyPr vert="horz" lIns="91440" tIns="45720" rIns="91440" bIns="45720" rtlCol="0" anchor="t">
            <a:normAutofit/>
          </a:bodyPr>
          <a:lstStyle/>
          <a:p>
            <a:r>
              <a:rPr lang="en-GB" sz="2400" dirty="0"/>
              <a:t>FGD allows data to be collected within a </a:t>
            </a:r>
            <a:r>
              <a:rPr lang="en-GB" sz="2400" dirty="0">
                <a:solidFill>
                  <a:srgbClr val="FF0000"/>
                </a:solidFill>
              </a:rPr>
              <a:t>shorter</a:t>
            </a:r>
            <a:r>
              <a:rPr lang="en-GB" sz="2400" dirty="0"/>
              <a:t> period of time compared to the time required to conduct a one-to-one interview.</a:t>
            </a:r>
          </a:p>
          <a:p>
            <a:endParaRPr lang="en-GB" sz="2400"/>
          </a:p>
          <a:p>
            <a:r>
              <a:rPr lang="en-GB" sz="2400" dirty="0"/>
              <a:t>Also, it provides an opportunity for the participants to critically comments on the topic of discourse and allows group members to share </a:t>
            </a:r>
            <a:r>
              <a:rPr lang="en-GB" sz="2400" dirty="0">
                <a:solidFill>
                  <a:srgbClr val="FF0000"/>
                </a:solidFill>
              </a:rPr>
              <a:t>common</a:t>
            </a:r>
            <a:r>
              <a:rPr lang="en-GB" sz="2400" dirty="0"/>
              <a:t> experiences and feelings, thus generating a deep and enriched data during the interactive session</a:t>
            </a:r>
          </a:p>
        </p:txBody>
      </p:sp>
    </p:spTree>
    <p:extLst>
      <p:ext uri="{BB962C8B-B14F-4D97-AF65-F5344CB8AC3E}">
        <p14:creationId xmlns:p14="http://schemas.microsoft.com/office/powerpoint/2010/main" val="3248118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06FF5-F8F9-4100-BAF0-B89915F5966F}"/>
              </a:ext>
            </a:extLst>
          </p:cNvPr>
          <p:cNvSpPr>
            <a:spLocks noGrp="1"/>
          </p:cNvSpPr>
          <p:nvPr>
            <p:ph type="title"/>
          </p:nvPr>
        </p:nvSpPr>
        <p:spPr/>
        <p:txBody>
          <a:bodyPr/>
          <a:lstStyle/>
          <a:p>
            <a:r>
              <a:rPr lang="en-GB" b="1" dirty="0"/>
              <a:t>Shortcomings of FGD</a:t>
            </a:r>
            <a:endParaRPr lang="en-GB" dirty="0"/>
          </a:p>
        </p:txBody>
      </p:sp>
      <p:sp>
        <p:nvSpPr>
          <p:cNvPr id="3" name="Content Placeholder 2">
            <a:extLst>
              <a:ext uri="{FF2B5EF4-FFF2-40B4-BE49-F238E27FC236}">
                <a16:creationId xmlns:a16="http://schemas.microsoft.com/office/drawing/2014/main" id="{39111D50-1CB9-4346-8C2A-E778B962C65E}"/>
              </a:ext>
            </a:extLst>
          </p:cNvPr>
          <p:cNvSpPr>
            <a:spLocks noGrp="1"/>
          </p:cNvSpPr>
          <p:nvPr>
            <p:ph idx="1"/>
          </p:nvPr>
        </p:nvSpPr>
        <p:spPr/>
        <p:txBody>
          <a:bodyPr vert="horz" lIns="91440" tIns="45720" rIns="91440" bIns="45720" rtlCol="0" anchor="t">
            <a:normAutofit/>
          </a:bodyPr>
          <a:lstStyle/>
          <a:p>
            <a:r>
              <a:rPr lang="en-GB" sz="2400"/>
              <a:t>On the other hand, FGD consume a lot of time, especially at the </a:t>
            </a:r>
            <a:r>
              <a:rPr lang="en-GB" sz="2400">
                <a:solidFill>
                  <a:srgbClr val="000000"/>
                </a:solidFill>
              </a:rPr>
              <a:t>data </a:t>
            </a:r>
            <a:r>
              <a:rPr lang="en-GB" sz="2400">
                <a:solidFill>
                  <a:srgbClr val="FF0000"/>
                </a:solidFill>
              </a:rPr>
              <a:t>transcription</a:t>
            </a:r>
            <a:r>
              <a:rPr lang="en-GB" sz="2400"/>
              <a:t> stage due to participants talking over one another and at the analyses stage.</a:t>
            </a:r>
          </a:p>
          <a:p>
            <a:endParaRPr lang="en-GB" sz="2400"/>
          </a:p>
          <a:p>
            <a:r>
              <a:rPr lang="en-GB" sz="2400" dirty="0"/>
              <a:t>There is also the tendency for some of the participants to </a:t>
            </a:r>
            <a:r>
              <a:rPr lang="en-GB" sz="2400" dirty="0">
                <a:solidFill>
                  <a:srgbClr val="FF0000"/>
                </a:solidFill>
              </a:rPr>
              <a:t>dominate</a:t>
            </a:r>
            <a:r>
              <a:rPr lang="en-GB" sz="2400" dirty="0"/>
              <a:t> the conversation, by denying the shy ones the opportunity to contribute</a:t>
            </a:r>
            <a:r>
              <a:rPr lang="en-GB" dirty="0"/>
              <a:t>.</a:t>
            </a:r>
          </a:p>
        </p:txBody>
      </p:sp>
    </p:spTree>
    <p:extLst>
      <p:ext uri="{BB962C8B-B14F-4D97-AF65-F5344CB8AC3E}">
        <p14:creationId xmlns:p14="http://schemas.microsoft.com/office/powerpoint/2010/main" val="1389159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21A0B-BD7E-1315-73D3-D01F97387136}"/>
              </a:ext>
            </a:extLst>
          </p:cNvPr>
          <p:cNvSpPr>
            <a:spLocks noGrp="1"/>
          </p:cNvSpPr>
          <p:nvPr>
            <p:ph type="title"/>
          </p:nvPr>
        </p:nvSpPr>
        <p:spPr/>
        <p:txBody>
          <a:bodyPr/>
          <a:lstStyle/>
          <a:p>
            <a:r>
              <a:rPr lang="en-GB" b="1" dirty="0"/>
              <a:t>Sampling</a:t>
            </a:r>
            <a:endParaRPr lang="en-GB" dirty="0"/>
          </a:p>
        </p:txBody>
      </p:sp>
      <p:sp>
        <p:nvSpPr>
          <p:cNvPr id="3" name="Content Placeholder 2">
            <a:extLst>
              <a:ext uri="{FF2B5EF4-FFF2-40B4-BE49-F238E27FC236}">
                <a16:creationId xmlns:a16="http://schemas.microsoft.com/office/drawing/2014/main" id="{456550E9-142E-88AF-384B-14947D8C7CF3}"/>
              </a:ext>
            </a:extLst>
          </p:cNvPr>
          <p:cNvSpPr>
            <a:spLocks noGrp="1"/>
          </p:cNvSpPr>
          <p:nvPr>
            <p:ph idx="1"/>
          </p:nvPr>
        </p:nvSpPr>
        <p:spPr/>
        <p:txBody>
          <a:bodyPr vert="horz" lIns="91440" tIns="45720" rIns="91440" bIns="45720" rtlCol="0" anchor="t">
            <a:normAutofit/>
          </a:bodyPr>
          <a:lstStyle/>
          <a:p>
            <a:r>
              <a:rPr lang="en-GB" dirty="0"/>
              <a:t>Focus</a:t>
            </a:r>
            <a:r>
              <a:rPr lang="en-GB" b="0" i="0" dirty="0">
                <a:effectLst/>
              </a:rPr>
              <a:t> group participants </a:t>
            </a:r>
            <a:r>
              <a:rPr lang="en-GB" dirty="0"/>
              <a:t>are</a:t>
            </a:r>
            <a:r>
              <a:rPr lang="en-GB" b="0" i="0" dirty="0">
                <a:effectLst/>
              </a:rPr>
              <a:t> chosen due to predefined demographic traits, and the questions are designed to shed light on a topic of interest.</a:t>
            </a:r>
          </a:p>
          <a:p>
            <a:endParaRPr lang="en-GB" dirty="0"/>
          </a:p>
          <a:p>
            <a:r>
              <a:rPr lang="en-GB" dirty="0"/>
              <a:t>i.e. Purposive sampling</a:t>
            </a:r>
          </a:p>
        </p:txBody>
      </p:sp>
    </p:spTree>
    <p:extLst>
      <p:ext uri="{BB962C8B-B14F-4D97-AF65-F5344CB8AC3E}">
        <p14:creationId xmlns:p14="http://schemas.microsoft.com/office/powerpoint/2010/main" val="1993769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EB626-4862-7946-8635-9C28F2577592}"/>
              </a:ext>
            </a:extLst>
          </p:cNvPr>
          <p:cNvSpPr>
            <a:spLocks noGrp="1"/>
          </p:cNvSpPr>
          <p:nvPr>
            <p:ph type="ctrTitle"/>
          </p:nvPr>
        </p:nvSpPr>
        <p:spPr>
          <a:xfrm>
            <a:off x="827584" y="2420888"/>
            <a:ext cx="7772400" cy="1470025"/>
          </a:xfrm>
        </p:spPr>
        <p:txBody>
          <a:bodyPr>
            <a:normAutofit/>
          </a:bodyPr>
          <a:lstStyle/>
          <a:p>
            <a:r>
              <a:rPr lang="en-GB" b="1" i="1" dirty="0">
                <a:solidFill>
                  <a:schemeClr val="bg1"/>
                </a:solidFill>
                <a:latin typeface="+mn-lt"/>
              </a:rPr>
              <a:t>Steps, roles and skills in FGD</a:t>
            </a:r>
            <a:endParaRPr lang="en-GB" dirty="0">
              <a:solidFill>
                <a:schemeClr val="bg1"/>
              </a:solidFill>
            </a:endParaRPr>
          </a:p>
        </p:txBody>
      </p:sp>
    </p:spTree>
    <p:extLst>
      <p:ext uri="{BB962C8B-B14F-4D97-AF65-F5344CB8AC3E}">
        <p14:creationId xmlns:p14="http://schemas.microsoft.com/office/powerpoint/2010/main" val="28701118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AAFE5-CC5D-CCA1-77BA-C1210E2EAD37}"/>
              </a:ext>
            </a:extLst>
          </p:cNvPr>
          <p:cNvSpPr>
            <a:spLocks noGrp="1"/>
          </p:cNvSpPr>
          <p:nvPr>
            <p:ph type="title"/>
          </p:nvPr>
        </p:nvSpPr>
        <p:spPr/>
        <p:txBody>
          <a:bodyPr/>
          <a:lstStyle/>
          <a:p>
            <a:r>
              <a:rPr lang="en-GB" b="1" dirty="0"/>
              <a:t>Steps for conducting FGD</a:t>
            </a:r>
          </a:p>
        </p:txBody>
      </p:sp>
      <p:sp>
        <p:nvSpPr>
          <p:cNvPr id="3" name="Content Placeholder 2">
            <a:extLst>
              <a:ext uri="{FF2B5EF4-FFF2-40B4-BE49-F238E27FC236}">
                <a16:creationId xmlns:a16="http://schemas.microsoft.com/office/drawing/2014/main" id="{86E6ECBA-3A76-27E0-F48C-BD9CB53668CD}"/>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GB" b="1" i="1" dirty="0">
                <a:effectLst/>
              </a:rPr>
              <a:t>Step 1: Choose your topic of interest</a:t>
            </a:r>
          </a:p>
          <a:p>
            <a:endParaRPr lang="en-GB" i="0">
              <a:effectLst/>
            </a:endParaRPr>
          </a:p>
          <a:p>
            <a:r>
              <a:rPr lang="en-GB" dirty="0"/>
              <a:t>Make sure that FGD is an appropriate method</a:t>
            </a:r>
          </a:p>
          <a:p>
            <a:r>
              <a:rPr lang="en-GB" dirty="0"/>
              <a:t>Research topics related to thoughts, beliefs, perceptions and feelings work well in focus groups. </a:t>
            </a:r>
            <a:endParaRPr lang="en-GB"/>
          </a:p>
          <a:p>
            <a:r>
              <a:rPr lang="en-GB" dirty="0"/>
              <a:t>FGD is a good fit if you are seeking direction, explanation or in-depth dialogue.</a:t>
            </a:r>
          </a:p>
          <a:p>
            <a:endParaRPr lang="en-GB"/>
          </a:p>
        </p:txBody>
      </p:sp>
    </p:spTree>
    <p:extLst>
      <p:ext uri="{BB962C8B-B14F-4D97-AF65-F5344CB8AC3E}">
        <p14:creationId xmlns:p14="http://schemas.microsoft.com/office/powerpoint/2010/main" val="804168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75CAE5-2DAC-134A-62BC-34C7F8A30AFC}"/>
              </a:ext>
            </a:extLst>
          </p:cNvPr>
          <p:cNvSpPr>
            <a:spLocks noGrp="1"/>
          </p:cNvSpPr>
          <p:nvPr>
            <p:ph idx="1"/>
          </p:nvPr>
        </p:nvSpPr>
        <p:spPr/>
        <p:txBody>
          <a:bodyPr vert="horz" lIns="91440" tIns="45720" rIns="91440" bIns="45720" rtlCol="0" anchor="t">
            <a:normAutofit fontScale="85000" lnSpcReduction="20000"/>
          </a:bodyPr>
          <a:lstStyle/>
          <a:p>
            <a:pPr marL="0" indent="0">
              <a:buNone/>
            </a:pPr>
            <a:endParaRPr lang="en-GB" b="1" i="1"/>
          </a:p>
          <a:p>
            <a:pPr algn="l"/>
            <a:r>
              <a:rPr lang="en-GB" b="0" i="0" dirty="0">
                <a:effectLst/>
              </a:rPr>
              <a:t>Once you have determined that a focus group is the right choice for your topic, you can start thinking about what you expect the group discussion to yield.</a:t>
            </a:r>
          </a:p>
          <a:p>
            <a:r>
              <a:rPr lang="en-GB" dirty="0"/>
              <a:t>Reviewing existing </a:t>
            </a:r>
            <a:r>
              <a:rPr lang="en-GB" b="0" i="0" dirty="0">
                <a:effectLst/>
              </a:rPr>
              <a:t>literature </a:t>
            </a:r>
            <a:r>
              <a:rPr lang="en-GB" dirty="0"/>
              <a:t>already</a:t>
            </a:r>
            <a:r>
              <a:rPr lang="en-GB" b="0" i="0" dirty="0">
                <a:effectLst/>
              </a:rPr>
              <a:t> on your subject or a sufficiently similar topic</a:t>
            </a:r>
            <a:r>
              <a:rPr lang="en-GB" dirty="0"/>
              <a:t> </a:t>
            </a:r>
            <a:r>
              <a:rPr lang="en-GB" b="0" i="0" dirty="0">
                <a:effectLst/>
              </a:rPr>
              <a:t>can </a:t>
            </a:r>
            <a:r>
              <a:rPr lang="en-GB" dirty="0"/>
              <a:t>be </a:t>
            </a:r>
            <a:r>
              <a:rPr lang="en-GB" b="0" i="0" dirty="0">
                <a:effectLst/>
              </a:rPr>
              <a:t>a </a:t>
            </a:r>
            <a:r>
              <a:rPr lang="en-GB" dirty="0"/>
              <a:t>good </a:t>
            </a:r>
            <a:r>
              <a:rPr lang="en-GB" b="0" i="0" dirty="0">
                <a:effectLst/>
              </a:rPr>
              <a:t>starting point.</a:t>
            </a:r>
            <a:r>
              <a:rPr lang="en-GB" dirty="0"/>
              <a:t> </a:t>
            </a:r>
            <a:endParaRPr lang="en-GB" b="0" i="0" dirty="0">
              <a:effectLst/>
            </a:endParaRPr>
          </a:p>
          <a:p>
            <a:pPr algn="l"/>
            <a:r>
              <a:rPr lang="en-GB" b="0" i="0" dirty="0">
                <a:effectLst/>
              </a:rPr>
              <a:t>If the topic is not well studied, use your </a:t>
            </a:r>
            <a:r>
              <a:rPr lang="en-GB" dirty="0"/>
              <a:t>hunch</a:t>
            </a:r>
            <a:r>
              <a:rPr lang="en-GB" b="0" i="0" dirty="0">
                <a:effectLst/>
              </a:rPr>
              <a:t> to determine what you think is most worthy of study.</a:t>
            </a:r>
          </a:p>
          <a:p>
            <a:pPr marL="0" indent="0">
              <a:buNone/>
            </a:pPr>
            <a:endParaRPr lang="en-GB" b="1" i="1"/>
          </a:p>
        </p:txBody>
      </p:sp>
      <p:sp>
        <p:nvSpPr>
          <p:cNvPr id="7" name="Title 1">
            <a:extLst>
              <a:ext uri="{FF2B5EF4-FFF2-40B4-BE49-F238E27FC236}">
                <a16:creationId xmlns:a16="http://schemas.microsoft.com/office/drawing/2014/main" id="{D9F5B57F-688D-2E29-11C8-5824DADB319C}"/>
              </a:ext>
            </a:extLst>
          </p:cNvPr>
          <p:cNvSpPr>
            <a:spLocks noGrp="1"/>
          </p:cNvSpPr>
          <p:nvPr>
            <p:ph type="title"/>
          </p:nvPr>
        </p:nvSpPr>
        <p:spPr>
          <a:xfrm>
            <a:off x="457200" y="274638"/>
            <a:ext cx="8229600" cy="808973"/>
          </a:xfrm>
        </p:spPr>
        <p:txBody>
          <a:bodyPr>
            <a:normAutofit/>
          </a:bodyPr>
          <a:lstStyle/>
          <a:p>
            <a:pPr algn="l"/>
            <a:r>
              <a:rPr lang="en-GB" sz="2500" b="1" i="1" dirty="0">
                <a:ea typeface="+mj-lt"/>
                <a:cs typeface="+mj-lt"/>
              </a:rPr>
              <a:t>Step 2: Define your scope of discussion</a:t>
            </a:r>
            <a:endParaRPr lang="en-GB" sz="2500" dirty="0">
              <a:solidFill>
                <a:srgbClr val="808080"/>
              </a:solidFill>
              <a:ea typeface="+mj-lt"/>
              <a:cs typeface="+mj-lt"/>
            </a:endParaRPr>
          </a:p>
        </p:txBody>
      </p:sp>
    </p:spTree>
    <p:extLst>
      <p:ext uri="{BB962C8B-B14F-4D97-AF65-F5344CB8AC3E}">
        <p14:creationId xmlns:p14="http://schemas.microsoft.com/office/powerpoint/2010/main" val="12165508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4C44EAB-B17C-CB7B-535C-A87738793ED2}"/>
              </a:ext>
            </a:extLst>
          </p:cNvPr>
          <p:cNvSpPr>
            <a:spLocks noGrp="1"/>
          </p:cNvSpPr>
          <p:nvPr>
            <p:ph type="title"/>
          </p:nvPr>
        </p:nvSpPr>
        <p:spPr>
          <a:xfrm>
            <a:off x="457200" y="274638"/>
            <a:ext cx="8229600" cy="808973"/>
          </a:xfrm>
        </p:spPr>
        <p:txBody>
          <a:bodyPr>
            <a:normAutofit/>
          </a:bodyPr>
          <a:lstStyle/>
          <a:p>
            <a:pPr algn="l">
              <a:lnSpc>
                <a:spcPct val="90000"/>
              </a:lnSpc>
              <a:spcBef>
                <a:spcPct val="20000"/>
              </a:spcBef>
            </a:pPr>
            <a:r>
              <a:rPr lang="en-GB" sz="2800" b="1" i="1" dirty="0">
                <a:ea typeface="+mj-lt"/>
                <a:cs typeface="+mj-lt"/>
              </a:rPr>
              <a:t>Step 3: Prepare the FGD guide</a:t>
            </a:r>
            <a:endParaRPr lang="en-US" sz="2800" dirty="0">
              <a:ea typeface="+mj-lt"/>
              <a:cs typeface="+mj-lt"/>
            </a:endParaRPr>
          </a:p>
        </p:txBody>
      </p:sp>
      <p:sp>
        <p:nvSpPr>
          <p:cNvPr id="3" name="Content Placeholder 2">
            <a:extLst>
              <a:ext uri="{FF2B5EF4-FFF2-40B4-BE49-F238E27FC236}">
                <a16:creationId xmlns:a16="http://schemas.microsoft.com/office/drawing/2014/main" id="{CF81D923-FBDE-B127-A0BE-20BA54F9DCBF}"/>
              </a:ext>
            </a:extLst>
          </p:cNvPr>
          <p:cNvSpPr>
            <a:spLocks noGrp="1"/>
          </p:cNvSpPr>
          <p:nvPr>
            <p:ph sz="half" idx="2"/>
          </p:nvPr>
        </p:nvSpPr>
        <p:spPr>
          <a:xfrm>
            <a:off x="509392" y="1465067"/>
            <a:ext cx="3299065" cy="3978036"/>
          </a:xfrm>
        </p:spPr>
        <p:txBody>
          <a:bodyPr vert="horz" lIns="91440" tIns="45720" rIns="91440" bIns="45720" rtlCol="0" anchor="t">
            <a:normAutofit/>
          </a:bodyPr>
          <a:lstStyle/>
          <a:p>
            <a:pPr>
              <a:lnSpc>
                <a:spcPct val="90000"/>
              </a:lnSpc>
            </a:pPr>
            <a:r>
              <a:rPr lang="en-GB" sz="2000" dirty="0"/>
              <a:t>Questions to be asked in FGD</a:t>
            </a:r>
            <a:r>
              <a:rPr lang="en-GB" sz="2000" b="0" i="0" dirty="0">
                <a:effectLst/>
              </a:rPr>
              <a:t> are crucially important to your analysis. Take your time formulating them, paying special attention to phrasing</a:t>
            </a:r>
            <a:endParaRPr lang="en-US" dirty="0"/>
          </a:p>
          <a:p>
            <a:pPr>
              <a:lnSpc>
                <a:spcPct val="90000"/>
              </a:lnSpc>
            </a:pPr>
            <a:endParaRPr lang="en-GB" sz="2000" dirty="0"/>
          </a:p>
          <a:p>
            <a:pPr>
              <a:lnSpc>
                <a:spcPct val="90000"/>
              </a:lnSpc>
              <a:buFont typeface="Arial" pitchFamily="34" charset="0"/>
              <a:buChar char="•"/>
            </a:pPr>
            <a:r>
              <a:rPr lang="en-GB" sz="2000" dirty="0"/>
              <a:t>Avoid</a:t>
            </a:r>
            <a:r>
              <a:rPr lang="en-GB" sz="2000" b="0" i="0" dirty="0">
                <a:effectLst/>
              </a:rPr>
              <a:t> </a:t>
            </a:r>
            <a:r>
              <a:rPr lang="en-GB" sz="2000" b="1" i="0" dirty="0">
                <a:effectLst/>
              </a:rPr>
              <a:t>leading questions</a:t>
            </a:r>
            <a:r>
              <a:rPr lang="en-GB" sz="2000" b="0" i="0" dirty="0">
                <a:effectLst/>
              </a:rPr>
              <a:t>, which can  affect your responses.</a:t>
            </a:r>
            <a:endParaRPr lang="en-US"/>
          </a:p>
          <a:p>
            <a:pPr>
              <a:lnSpc>
                <a:spcPct val="90000"/>
              </a:lnSpc>
            </a:pPr>
            <a:endParaRPr lang="en-GB" sz="2000" b="0" i="0">
              <a:effectLst/>
            </a:endParaRPr>
          </a:p>
          <a:p>
            <a:pPr>
              <a:lnSpc>
                <a:spcPct val="90000"/>
              </a:lnSpc>
            </a:pPr>
            <a:endParaRPr lang="en-GB" sz="2000"/>
          </a:p>
          <a:p>
            <a:pPr>
              <a:lnSpc>
                <a:spcPct val="90000"/>
              </a:lnSpc>
            </a:pPr>
            <a:endParaRPr lang="en-GB" sz="2000"/>
          </a:p>
        </p:txBody>
      </p:sp>
      <p:sp>
        <p:nvSpPr>
          <p:cNvPr id="6" name="Content Placeholder 2">
            <a:extLst>
              <a:ext uri="{FF2B5EF4-FFF2-40B4-BE49-F238E27FC236}">
                <a16:creationId xmlns:a16="http://schemas.microsoft.com/office/drawing/2014/main" id="{2305EBE8-236A-AD51-B183-C5731EA421EF}"/>
              </a:ext>
            </a:extLst>
          </p:cNvPr>
          <p:cNvSpPr>
            <a:spLocks noGrp="1"/>
          </p:cNvSpPr>
          <p:nvPr/>
        </p:nvSpPr>
        <p:spPr>
          <a:xfrm>
            <a:off x="4248368" y="1465068"/>
            <a:ext cx="4438432" cy="4124172"/>
          </a:xfrm>
          <a:prstGeom prst="rect">
            <a:avLst/>
          </a:prstGeom>
        </p:spPr>
        <p:txBody>
          <a:bodyPr vert="horz" lIns="91440" tIns="45720" rIns="91440" bIns="45720" rtlCol="0" anchor="t">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None/>
            </a:pPr>
            <a:r>
              <a:rPr lang="en-US" sz="2000" b="1" dirty="0"/>
              <a:t>Some good practices</a:t>
            </a:r>
          </a:p>
          <a:p>
            <a:pPr>
              <a:lnSpc>
                <a:spcPct val="90000"/>
              </a:lnSpc>
            </a:pPr>
            <a:r>
              <a:rPr lang="en-US" sz="2000" b="1" dirty="0"/>
              <a:t>Use open-ended questions </a:t>
            </a:r>
            <a:endParaRPr lang="en-US" sz="2000" dirty="0"/>
          </a:p>
          <a:p>
            <a:pPr marL="742950" lvl="2" indent="-342900">
              <a:lnSpc>
                <a:spcPct val="90000"/>
              </a:lnSpc>
              <a:buFont typeface="Wingdings" pitchFamily="34" charset="0"/>
              <a:buChar char="§"/>
            </a:pPr>
            <a:r>
              <a:rPr lang="en-US" sz="2000" dirty="0"/>
              <a:t>What did you think of ... </a:t>
            </a:r>
          </a:p>
          <a:p>
            <a:pPr marL="742950" lvl="2" indent="-342900">
              <a:lnSpc>
                <a:spcPct val="90000"/>
              </a:lnSpc>
              <a:buFont typeface="Wingdings" pitchFamily="34" charset="0"/>
              <a:buChar char="§"/>
            </a:pPr>
            <a:r>
              <a:rPr lang="en-US" sz="2000" dirty="0"/>
              <a:t>How did you feel about ... </a:t>
            </a:r>
          </a:p>
          <a:p>
            <a:pPr marL="742950" lvl="2" indent="-342900">
              <a:lnSpc>
                <a:spcPct val="90000"/>
              </a:lnSpc>
              <a:buFont typeface="Wingdings" pitchFamily="34" charset="0"/>
              <a:buChar char="§"/>
            </a:pPr>
            <a:r>
              <a:rPr lang="en-US" sz="2000" dirty="0"/>
              <a:t>Where do you get … </a:t>
            </a:r>
          </a:p>
          <a:p>
            <a:pPr marL="742950" lvl="2" indent="-342900">
              <a:lnSpc>
                <a:spcPct val="90000"/>
              </a:lnSpc>
              <a:buFont typeface="Wingdings" pitchFamily="34" charset="0"/>
              <a:buChar char="§"/>
            </a:pPr>
            <a:r>
              <a:rPr lang="en-US" sz="2000" dirty="0"/>
              <a:t>What do you like best about  </a:t>
            </a:r>
          </a:p>
          <a:p>
            <a:pPr marL="742950" lvl="2" indent="-342900">
              <a:lnSpc>
                <a:spcPct val="90000"/>
              </a:lnSpc>
              <a:buFont typeface="Wingdings" pitchFamily="34" charset="0"/>
              <a:buChar char="§"/>
            </a:pPr>
            <a:r>
              <a:rPr lang="en-US" sz="2000" dirty="0"/>
              <a:t>Please tell me more about that </a:t>
            </a:r>
          </a:p>
          <a:p>
            <a:pPr>
              <a:lnSpc>
                <a:spcPct val="90000"/>
              </a:lnSpc>
            </a:pPr>
            <a:r>
              <a:rPr lang="en-US" sz="2000" b="1" dirty="0"/>
              <a:t>Avoid dichotomous questions </a:t>
            </a:r>
            <a:endParaRPr lang="en-US" sz="2000" dirty="0"/>
          </a:p>
          <a:p>
            <a:pPr marL="742950" lvl="2" indent="-342900">
              <a:lnSpc>
                <a:spcPct val="90000"/>
              </a:lnSpc>
              <a:buFont typeface="Wingdings" pitchFamily="34" charset="0"/>
              <a:buChar char="§"/>
            </a:pPr>
            <a:r>
              <a:rPr lang="en-US" sz="2000" dirty="0"/>
              <a:t>Questions can be answered with a "yes" or "no" </a:t>
            </a:r>
          </a:p>
          <a:p>
            <a:pPr>
              <a:lnSpc>
                <a:spcPct val="90000"/>
              </a:lnSpc>
              <a:buFont typeface="Arial,Sans-Serif" pitchFamily="34" charset="0"/>
            </a:pPr>
            <a:r>
              <a:rPr lang="en-US" sz="2000" b="1" dirty="0"/>
              <a:t>Use "think back" questions</a:t>
            </a:r>
          </a:p>
          <a:p>
            <a:pPr lvl="2" indent="-342900">
              <a:lnSpc>
                <a:spcPct val="90000"/>
              </a:lnSpc>
              <a:buFont typeface="Wingdings,Sans-Serif" pitchFamily="34" charset="0"/>
              <a:buChar char="§"/>
            </a:pPr>
            <a:r>
              <a:rPr lang="en-US" sz="2000" dirty="0">
                <a:latin typeface="Arial"/>
                <a:ea typeface="+mn-lt"/>
                <a:cs typeface="Arial"/>
              </a:rPr>
              <a:t>take people back to an experience and not forward to the future</a:t>
            </a:r>
            <a:endParaRPr lang="en-US" sz="2000">
              <a:solidFill>
                <a:srgbClr val="808080"/>
              </a:solidFill>
              <a:latin typeface="Arial"/>
              <a:ea typeface="+mn-lt"/>
              <a:cs typeface="Arial"/>
            </a:endParaRPr>
          </a:p>
          <a:p>
            <a:pPr>
              <a:lnSpc>
                <a:spcPct val="90000"/>
              </a:lnSpc>
              <a:buFont typeface="Arial,Sans-Serif" pitchFamily="34" charset="0"/>
            </a:pPr>
            <a:r>
              <a:rPr lang="en-US" sz="2000" b="1" dirty="0">
                <a:ea typeface="+mn-lt"/>
                <a:cs typeface="+mn-lt"/>
              </a:rPr>
              <a:t>Rarely ask "Why" </a:t>
            </a:r>
            <a:endParaRPr lang="en-US" sz="2000" dirty="0">
              <a:ea typeface="+mn-lt"/>
              <a:cs typeface="+mn-lt"/>
            </a:endParaRPr>
          </a:p>
          <a:p>
            <a:pPr>
              <a:lnSpc>
                <a:spcPct val="90000"/>
              </a:lnSpc>
            </a:pPr>
            <a:endParaRPr lang="en-US" sz="1600" dirty="0"/>
          </a:p>
          <a:p>
            <a:pPr indent="-342900">
              <a:lnSpc>
                <a:spcPct val="90000"/>
              </a:lnSpc>
            </a:pPr>
            <a:endParaRPr lang="en-US" sz="1500"/>
          </a:p>
        </p:txBody>
      </p:sp>
    </p:spTree>
    <p:extLst>
      <p:ext uri="{BB962C8B-B14F-4D97-AF65-F5344CB8AC3E}">
        <p14:creationId xmlns:p14="http://schemas.microsoft.com/office/powerpoint/2010/main" val="41372163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26181D-FC0F-02AE-D6D2-981D47519498}"/>
              </a:ext>
            </a:extLst>
          </p:cNvPr>
          <p:cNvSpPr>
            <a:spLocks noGrp="1"/>
          </p:cNvSpPr>
          <p:nvPr>
            <p:ph idx="1"/>
          </p:nvPr>
        </p:nvSpPr>
        <p:spPr/>
        <p:txBody>
          <a:bodyPr vert="horz" lIns="91440" tIns="45720" rIns="91440" bIns="45720" rtlCol="0" anchor="t">
            <a:normAutofit/>
          </a:bodyPr>
          <a:lstStyle/>
          <a:p>
            <a:pPr marL="0" indent="0">
              <a:buNone/>
            </a:pPr>
            <a:endParaRPr lang="en-GB" sz="2800" b="1"/>
          </a:p>
          <a:p>
            <a:r>
              <a:rPr lang="en-GB" sz="2800" b="0" i="0" dirty="0">
                <a:effectLst/>
              </a:rPr>
              <a:t>It is </a:t>
            </a:r>
            <a:r>
              <a:rPr lang="en-GB" sz="2800" dirty="0"/>
              <a:t>always a good idea to </a:t>
            </a:r>
            <a:r>
              <a:rPr lang="en-GB" sz="2800" b="0" i="0" dirty="0">
                <a:effectLst/>
              </a:rPr>
              <a:t>have more than one moderator in</a:t>
            </a:r>
            <a:r>
              <a:rPr lang="en-GB" sz="2800" dirty="0"/>
              <a:t> FGD</a:t>
            </a:r>
            <a:endParaRPr lang="en-GB" sz="2800" b="0" i="0" dirty="0">
              <a:effectLst/>
            </a:endParaRPr>
          </a:p>
          <a:p>
            <a:r>
              <a:rPr lang="en-GB" sz="2800" b="0" i="0" dirty="0">
                <a:effectLst/>
              </a:rPr>
              <a:t>If you would like to take the </a:t>
            </a:r>
            <a:r>
              <a:rPr lang="en-GB" sz="2800" dirty="0"/>
              <a:t>lead</a:t>
            </a:r>
            <a:r>
              <a:rPr lang="en-GB" sz="2800" b="0" i="0" dirty="0">
                <a:effectLst/>
              </a:rPr>
              <a:t>, select a co-moderator who can coordinate the technology, take notes, and observe the behaviour of the participants</a:t>
            </a:r>
            <a:r>
              <a:rPr lang="en-GB" sz="2800" b="0" i="0" dirty="0">
                <a:solidFill>
                  <a:srgbClr val="0D405F"/>
                </a:solidFill>
                <a:effectLst/>
              </a:rPr>
              <a:t>.</a:t>
            </a:r>
            <a:endParaRPr lang="en-GB" sz="2800" b="1"/>
          </a:p>
        </p:txBody>
      </p:sp>
      <p:sp>
        <p:nvSpPr>
          <p:cNvPr id="7" name="Title 1">
            <a:extLst>
              <a:ext uri="{FF2B5EF4-FFF2-40B4-BE49-F238E27FC236}">
                <a16:creationId xmlns:a16="http://schemas.microsoft.com/office/drawing/2014/main" id="{CFD3ADB7-A462-5DBD-5B26-A6DA8A2A3934}"/>
              </a:ext>
            </a:extLst>
          </p:cNvPr>
          <p:cNvSpPr>
            <a:spLocks noGrp="1"/>
          </p:cNvSpPr>
          <p:nvPr>
            <p:ph type="title"/>
          </p:nvPr>
        </p:nvSpPr>
        <p:spPr>
          <a:xfrm>
            <a:off x="488515" y="681734"/>
            <a:ext cx="8229600" cy="808973"/>
          </a:xfrm>
        </p:spPr>
        <p:txBody>
          <a:bodyPr>
            <a:normAutofit fontScale="90000"/>
          </a:bodyPr>
          <a:lstStyle/>
          <a:p>
            <a:pPr algn="l">
              <a:lnSpc>
                <a:spcPct val="90000"/>
              </a:lnSpc>
              <a:spcBef>
                <a:spcPct val="20000"/>
              </a:spcBef>
            </a:pPr>
            <a:r>
              <a:rPr lang="en-GB" sz="2800" b="1" i="1" dirty="0">
                <a:ea typeface="+mj-lt"/>
                <a:cs typeface="+mj-lt"/>
              </a:rPr>
              <a:t>Step 4: Select a moderator and/or assistant moderator</a:t>
            </a:r>
            <a:endParaRPr lang="en-GB" sz="2800" dirty="0">
              <a:solidFill>
                <a:srgbClr val="808080"/>
              </a:solidFill>
              <a:ea typeface="+mj-lt"/>
              <a:cs typeface="+mj-lt"/>
            </a:endParaRPr>
          </a:p>
        </p:txBody>
      </p:sp>
    </p:spTree>
    <p:extLst>
      <p:ext uri="{BB962C8B-B14F-4D97-AF65-F5344CB8AC3E}">
        <p14:creationId xmlns:p14="http://schemas.microsoft.com/office/powerpoint/2010/main" val="3889752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D436A4-ADD9-CFAB-0CE2-AD65BF20DA67}"/>
              </a:ext>
            </a:extLst>
          </p:cNvPr>
          <p:cNvSpPr>
            <a:spLocks noGrp="1"/>
          </p:cNvSpPr>
          <p:nvPr>
            <p:ph idx="1"/>
          </p:nvPr>
        </p:nvSpPr>
        <p:spPr>
          <a:xfrm>
            <a:off x="438150" y="1268760"/>
            <a:ext cx="8229600" cy="4680520"/>
          </a:xfrm>
        </p:spPr>
        <p:txBody>
          <a:bodyPr vert="horz" lIns="91440" tIns="45720" rIns="91440" bIns="45720" rtlCol="0" anchor="t">
            <a:normAutofit fontScale="77500" lnSpcReduction="20000"/>
          </a:bodyPr>
          <a:lstStyle/>
          <a:p>
            <a:endParaRPr lang="en-GB" b="1" i="1" dirty="0"/>
          </a:p>
          <a:p>
            <a:pPr algn="l"/>
            <a:r>
              <a:rPr lang="en-GB" b="0" i="0" dirty="0">
                <a:effectLst/>
              </a:rPr>
              <a:t>Depending on your research topic, there are a few sampling methods you can choose from to help you recruit and select participants.</a:t>
            </a:r>
          </a:p>
          <a:p>
            <a:pPr algn="l">
              <a:buFont typeface="Arial" panose="020B0604020202020204" pitchFamily="34" charset="0"/>
              <a:buChar char="•"/>
            </a:pPr>
            <a:r>
              <a:rPr lang="en-GB" b="1" i="0" dirty="0">
                <a:effectLst/>
              </a:rPr>
              <a:t>Voluntary response sampling</a:t>
            </a:r>
            <a:r>
              <a:rPr lang="en-GB" b="0" i="0" dirty="0">
                <a:effectLst/>
              </a:rPr>
              <a:t>, such as posting a flyer on campus and finding participants based on responses</a:t>
            </a:r>
          </a:p>
          <a:p>
            <a:pPr algn="l">
              <a:buFont typeface="Arial" panose="020B0604020202020204" pitchFamily="34" charset="0"/>
              <a:buChar char="•"/>
            </a:pPr>
            <a:r>
              <a:rPr lang="en-GB" b="1" i="0" dirty="0">
                <a:effectLst/>
              </a:rPr>
              <a:t>Convenience sampling </a:t>
            </a:r>
            <a:r>
              <a:rPr lang="en-GB" b="0" i="0" dirty="0">
                <a:effectLst/>
              </a:rPr>
              <a:t>of those who are most readily accessible to you, such as fellow students at your university</a:t>
            </a:r>
          </a:p>
          <a:p>
            <a:pPr algn="l">
              <a:buFont typeface="Arial" panose="020B0604020202020204" pitchFamily="34" charset="0"/>
              <a:buChar char="•"/>
            </a:pPr>
            <a:r>
              <a:rPr lang="en-GB" b="1" dirty="0"/>
              <a:t>Purposive/judgement</a:t>
            </a:r>
            <a:r>
              <a:rPr lang="en-GB" b="1" i="0" dirty="0">
                <a:effectLst/>
              </a:rPr>
              <a:t> sampling </a:t>
            </a:r>
            <a:r>
              <a:rPr lang="en-GB" b="0" i="0" dirty="0">
                <a:effectLst/>
              </a:rPr>
              <a:t>of a specific set of participants that you already know you want to include</a:t>
            </a:r>
          </a:p>
          <a:p>
            <a:pPr marL="0" indent="0">
              <a:buNone/>
            </a:pPr>
            <a:endParaRPr lang="en-GB" b="1" i="1" dirty="0"/>
          </a:p>
        </p:txBody>
      </p:sp>
      <p:sp>
        <p:nvSpPr>
          <p:cNvPr id="8" name="Title 1">
            <a:extLst>
              <a:ext uri="{FF2B5EF4-FFF2-40B4-BE49-F238E27FC236}">
                <a16:creationId xmlns:a16="http://schemas.microsoft.com/office/drawing/2014/main" id="{0B9D3641-1DDB-85BA-F585-975F8DFB2BA9}"/>
              </a:ext>
            </a:extLst>
          </p:cNvPr>
          <p:cNvSpPr>
            <a:spLocks noGrp="1"/>
          </p:cNvSpPr>
          <p:nvPr>
            <p:ph type="title"/>
          </p:nvPr>
        </p:nvSpPr>
        <p:spPr>
          <a:xfrm>
            <a:off x="457200" y="274638"/>
            <a:ext cx="8229600" cy="808973"/>
          </a:xfrm>
        </p:spPr>
        <p:txBody>
          <a:bodyPr>
            <a:normAutofit/>
          </a:bodyPr>
          <a:lstStyle/>
          <a:p>
            <a:pPr algn="l">
              <a:lnSpc>
                <a:spcPct val="90000"/>
              </a:lnSpc>
              <a:spcBef>
                <a:spcPct val="20000"/>
              </a:spcBef>
            </a:pPr>
            <a:r>
              <a:rPr lang="en-GB" sz="2800" b="1" i="1" dirty="0">
                <a:ea typeface="+mj-lt"/>
                <a:cs typeface="+mj-lt"/>
              </a:rPr>
              <a:t>Step 5: Recruit your participants</a:t>
            </a:r>
            <a:endParaRPr lang="en-GB" sz="2800" dirty="0">
              <a:ea typeface="+mj-lt"/>
              <a:cs typeface="+mj-lt"/>
            </a:endParaRPr>
          </a:p>
        </p:txBody>
      </p:sp>
    </p:spTree>
    <p:extLst>
      <p:ext uri="{BB962C8B-B14F-4D97-AF65-F5344CB8AC3E}">
        <p14:creationId xmlns:p14="http://schemas.microsoft.com/office/powerpoint/2010/main" val="2342791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748556-632C-8D0F-0957-B4B42E4F1530}"/>
              </a:ext>
            </a:extLst>
          </p:cNvPr>
          <p:cNvSpPr>
            <a:spLocks noGrp="1"/>
          </p:cNvSpPr>
          <p:nvPr>
            <p:ph idx="1"/>
          </p:nvPr>
        </p:nvSpPr>
        <p:spPr>
          <a:xfrm>
            <a:off x="457200" y="1328804"/>
            <a:ext cx="8229600" cy="4188429"/>
          </a:xfrm>
        </p:spPr>
        <p:txBody>
          <a:bodyPr vert="horz" lIns="91440" tIns="45720" rIns="91440" bIns="45720" rtlCol="0" anchor="t">
            <a:normAutofit fontScale="92500" lnSpcReduction="20000"/>
          </a:bodyPr>
          <a:lstStyle/>
          <a:p>
            <a:pPr marL="0" indent="0" algn="l">
              <a:buNone/>
            </a:pPr>
            <a:r>
              <a:rPr lang="en-GB" b="1" i="0" dirty="0">
                <a:effectLst/>
              </a:rPr>
              <a:t>Number of </a:t>
            </a:r>
            <a:r>
              <a:rPr lang="en-GB" b="1" dirty="0"/>
              <a:t>participants/groups</a:t>
            </a:r>
            <a:endParaRPr lang="en-GB" b="1" i="0" dirty="0">
              <a:effectLst/>
            </a:endParaRPr>
          </a:p>
          <a:p>
            <a:pPr algn="l"/>
            <a:r>
              <a:rPr lang="en-GB" b="0" i="0" dirty="0">
                <a:effectLst/>
              </a:rPr>
              <a:t>In most cases, one focus group will not be sufficient to answer your research question. </a:t>
            </a:r>
          </a:p>
          <a:p>
            <a:pPr algn="l"/>
            <a:r>
              <a:rPr lang="en-GB" b="0" i="0" dirty="0">
                <a:effectLst/>
              </a:rPr>
              <a:t>It is likely that you will need to schedule </a:t>
            </a:r>
            <a:r>
              <a:rPr lang="en-GB" b="1" i="0" dirty="0">
                <a:solidFill>
                  <a:srgbClr val="FF0000"/>
                </a:solidFill>
                <a:effectLst/>
              </a:rPr>
              <a:t>three to four </a:t>
            </a:r>
            <a:r>
              <a:rPr lang="en-GB" b="0" i="0" dirty="0">
                <a:solidFill>
                  <a:srgbClr val="FF0000"/>
                </a:solidFill>
                <a:effectLst/>
              </a:rPr>
              <a:t>groups</a:t>
            </a:r>
            <a:r>
              <a:rPr lang="en-GB" b="0" i="0" dirty="0">
                <a:effectLst/>
              </a:rPr>
              <a:t>.</a:t>
            </a:r>
          </a:p>
          <a:p>
            <a:r>
              <a:rPr lang="en-GB" dirty="0"/>
              <a:t> </a:t>
            </a:r>
            <a:r>
              <a:rPr lang="en-GB" b="0" i="0" dirty="0">
                <a:effectLst/>
              </a:rPr>
              <a:t>A good rule of thumb is to stop when you have reached a </a:t>
            </a:r>
            <a:r>
              <a:rPr lang="en-GB" b="1" i="0" dirty="0">
                <a:effectLst/>
              </a:rPr>
              <a:t>saturation point</a:t>
            </a:r>
            <a:r>
              <a:rPr lang="en-GB" b="0" i="0" dirty="0">
                <a:effectLst/>
              </a:rPr>
              <a:t>.</a:t>
            </a:r>
          </a:p>
          <a:p>
            <a:r>
              <a:rPr lang="en-GB" b="0" i="0" dirty="0">
                <a:effectLst/>
              </a:rPr>
              <a:t>Most focus groups have </a:t>
            </a:r>
            <a:r>
              <a:rPr lang="en-GB" dirty="0"/>
              <a:t>6-8 </a:t>
            </a:r>
            <a:r>
              <a:rPr lang="en-GB" b="0" i="0" dirty="0">
                <a:effectLst/>
              </a:rPr>
              <a:t>participants. It is a good idea to over-recruit just in case someone does not show up.</a:t>
            </a:r>
            <a:r>
              <a:rPr lang="en-GB" dirty="0"/>
              <a:t> </a:t>
            </a:r>
            <a:endParaRPr lang="en-GB" b="0" i="0" dirty="0">
              <a:effectLst/>
            </a:endParaRPr>
          </a:p>
          <a:p>
            <a:pPr algn="l"/>
            <a:endParaRPr lang="en-GB" b="0" i="0" dirty="0">
              <a:effectLst/>
            </a:endParaRPr>
          </a:p>
          <a:p>
            <a:endParaRPr lang="en-GB" dirty="0"/>
          </a:p>
        </p:txBody>
      </p:sp>
    </p:spTree>
    <p:extLst>
      <p:ext uri="{BB962C8B-B14F-4D97-AF65-F5344CB8AC3E}">
        <p14:creationId xmlns:p14="http://schemas.microsoft.com/office/powerpoint/2010/main" val="2093356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249D46-4D73-827D-23DC-456803FEA470}"/>
              </a:ext>
            </a:extLst>
          </p:cNvPr>
          <p:cNvSpPr>
            <a:spLocks noGrp="1"/>
          </p:cNvSpPr>
          <p:nvPr>
            <p:ph idx="1"/>
          </p:nvPr>
        </p:nvSpPr>
        <p:spPr/>
        <p:txBody>
          <a:bodyPr vert="horz" lIns="91440" tIns="45720" rIns="91440" bIns="45720" rtlCol="0" anchor="t">
            <a:normAutofit fontScale="92500" lnSpcReduction="20000"/>
          </a:bodyPr>
          <a:lstStyle/>
          <a:p>
            <a:r>
              <a:rPr lang="en-GB" sz="2800" i="0" dirty="0">
                <a:effectLst/>
              </a:rPr>
              <a:t>Confirm a time and date: Focus groups usually last for 45–90 minutes, but some can last longer.</a:t>
            </a:r>
            <a:r>
              <a:rPr lang="en-GB" sz="2800" dirty="0"/>
              <a:t> </a:t>
            </a:r>
            <a:endParaRPr lang="en-US" sz="2800"/>
          </a:p>
          <a:p>
            <a:r>
              <a:rPr lang="en-GB" sz="2800" dirty="0"/>
              <a:t>If you think it will l</a:t>
            </a:r>
            <a:r>
              <a:rPr lang="en-GB" sz="2800" i="0" dirty="0">
                <a:effectLst/>
              </a:rPr>
              <a:t>ast longer than 90 minutes, schedule a</a:t>
            </a:r>
            <a:r>
              <a:rPr lang="en-GB" sz="2800" dirty="0"/>
              <a:t> </a:t>
            </a:r>
            <a:r>
              <a:rPr lang="en-GB" sz="2800" dirty="0">
                <a:solidFill>
                  <a:srgbClr val="FF0000"/>
                </a:solidFill>
              </a:rPr>
              <a:t>break</a:t>
            </a:r>
            <a:r>
              <a:rPr lang="en-GB" sz="2800" i="0" dirty="0">
                <a:effectLst/>
              </a:rPr>
              <a:t> to avoid distraction of the participants.</a:t>
            </a:r>
            <a:endParaRPr lang="en-GB" sz="2800" i="0">
              <a:effectLst/>
            </a:endParaRPr>
          </a:p>
          <a:p>
            <a:r>
              <a:rPr lang="en-GB" sz="2800" dirty="0">
                <a:ea typeface="+mn-lt"/>
                <a:cs typeface="+mn-lt"/>
              </a:rPr>
              <a:t>Decide whether it will take place </a:t>
            </a:r>
            <a:r>
              <a:rPr lang="en-GB" sz="2800" dirty="0">
                <a:solidFill>
                  <a:srgbClr val="FF0000"/>
                </a:solidFill>
                <a:ea typeface="+mn-lt"/>
                <a:cs typeface="+mn-lt"/>
              </a:rPr>
              <a:t>in person</a:t>
            </a:r>
            <a:r>
              <a:rPr lang="en-GB" sz="2800" dirty="0">
                <a:ea typeface="+mn-lt"/>
                <a:cs typeface="+mn-lt"/>
              </a:rPr>
              <a:t> or </a:t>
            </a:r>
            <a:r>
              <a:rPr lang="en-GB" sz="2800" dirty="0">
                <a:solidFill>
                  <a:srgbClr val="FF0000"/>
                </a:solidFill>
                <a:ea typeface="+mn-lt"/>
                <a:cs typeface="+mn-lt"/>
              </a:rPr>
              <a:t>online</a:t>
            </a:r>
            <a:r>
              <a:rPr lang="en-GB" sz="2800" dirty="0">
                <a:ea typeface="+mn-lt"/>
                <a:cs typeface="+mn-lt"/>
              </a:rPr>
              <a:t>.</a:t>
            </a:r>
            <a:endParaRPr lang="en-US" sz="2800" dirty="0">
              <a:ea typeface="+mn-lt"/>
              <a:cs typeface="+mn-lt"/>
            </a:endParaRPr>
          </a:p>
          <a:p>
            <a:r>
              <a:rPr lang="en-GB" sz="2800" dirty="0">
                <a:ea typeface="+mn-lt"/>
                <a:cs typeface="+mn-lt"/>
              </a:rPr>
              <a:t>If you are doing it in person, be sure to pick an appropriate location.</a:t>
            </a:r>
          </a:p>
          <a:p>
            <a:r>
              <a:rPr lang="en-GB" sz="2800" dirty="0"/>
              <a:t>If you are doing online, it is a good idea to have a smaller group size.</a:t>
            </a:r>
          </a:p>
          <a:p>
            <a:endParaRPr lang="en-GB" sz="2800" dirty="0"/>
          </a:p>
          <a:p>
            <a:endParaRPr lang="en-GB" sz="2800" i="1" dirty="0"/>
          </a:p>
        </p:txBody>
      </p:sp>
      <p:sp>
        <p:nvSpPr>
          <p:cNvPr id="7" name="Title 1">
            <a:extLst>
              <a:ext uri="{FF2B5EF4-FFF2-40B4-BE49-F238E27FC236}">
                <a16:creationId xmlns:a16="http://schemas.microsoft.com/office/drawing/2014/main" id="{918B227D-5D04-79DF-D24F-41EE40D1F27D}"/>
              </a:ext>
            </a:extLst>
          </p:cNvPr>
          <p:cNvSpPr>
            <a:spLocks noGrp="1"/>
          </p:cNvSpPr>
          <p:nvPr>
            <p:ph type="title"/>
          </p:nvPr>
        </p:nvSpPr>
        <p:spPr>
          <a:xfrm>
            <a:off x="457200" y="274638"/>
            <a:ext cx="8229600" cy="808973"/>
          </a:xfrm>
        </p:spPr>
        <p:txBody>
          <a:bodyPr>
            <a:normAutofit/>
          </a:bodyPr>
          <a:lstStyle/>
          <a:p>
            <a:pPr algn="l">
              <a:lnSpc>
                <a:spcPct val="90000"/>
              </a:lnSpc>
              <a:spcBef>
                <a:spcPct val="20000"/>
              </a:spcBef>
            </a:pPr>
            <a:r>
              <a:rPr lang="en-GB" sz="2800" b="1" i="1" dirty="0">
                <a:ea typeface="+mj-lt"/>
                <a:cs typeface="+mj-lt"/>
              </a:rPr>
              <a:t>Step 6: Set up your focus group</a:t>
            </a:r>
            <a:endParaRPr lang="en-GB" sz="2800" dirty="0">
              <a:ea typeface="+mj-lt"/>
              <a:cs typeface="+mj-lt"/>
            </a:endParaRPr>
          </a:p>
        </p:txBody>
      </p:sp>
    </p:spTree>
    <p:extLst>
      <p:ext uri="{BB962C8B-B14F-4D97-AF65-F5344CB8AC3E}">
        <p14:creationId xmlns:p14="http://schemas.microsoft.com/office/powerpoint/2010/main" val="6869161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FBDD81-E411-6820-946E-63AFF12C86BD}"/>
              </a:ext>
            </a:extLst>
          </p:cNvPr>
          <p:cNvSpPr>
            <a:spLocks noGrp="1"/>
          </p:cNvSpPr>
          <p:nvPr>
            <p:ph idx="1"/>
          </p:nvPr>
        </p:nvSpPr>
        <p:spPr>
          <a:xfrm>
            <a:off x="457200" y="1111104"/>
            <a:ext cx="8229600" cy="4406129"/>
          </a:xfrm>
        </p:spPr>
        <p:txBody>
          <a:bodyPr vert="horz" lIns="91440" tIns="45720" rIns="91440" bIns="45720" rtlCol="0" anchor="t">
            <a:normAutofit fontScale="92500" lnSpcReduction="10000"/>
          </a:bodyPr>
          <a:lstStyle/>
          <a:p>
            <a:pPr marL="0" indent="0">
              <a:buNone/>
            </a:pPr>
            <a:r>
              <a:rPr lang="en-GB" b="1" dirty="0"/>
              <a:t>Consent and ethical considerations</a:t>
            </a:r>
            <a:endParaRPr lang="en-US" dirty="0"/>
          </a:p>
          <a:p>
            <a:r>
              <a:rPr lang="en-GB" b="0" i="0" dirty="0">
                <a:effectLst/>
              </a:rPr>
              <a:t>It is important to take into account ethical considerations and informed consent when conducting your research. </a:t>
            </a:r>
          </a:p>
          <a:p>
            <a:r>
              <a:rPr lang="en-GB" b="1" i="0" dirty="0">
                <a:effectLst/>
              </a:rPr>
              <a:t>Informed consent </a:t>
            </a:r>
            <a:r>
              <a:rPr lang="en-GB" b="0" i="0" dirty="0">
                <a:effectLst/>
              </a:rPr>
              <a:t>means that participants possess all the information they need to decide whether they want to participate in the research before it starts. This includes information about benefits, risks, funding, and institutional approval</a:t>
            </a:r>
            <a:r>
              <a:rPr lang="en-GB" b="0" i="0" dirty="0">
                <a:solidFill>
                  <a:srgbClr val="0D405F"/>
                </a:solidFill>
                <a:effectLst/>
                <a:latin typeface="Inter"/>
              </a:rPr>
              <a:t>.</a:t>
            </a:r>
            <a:endParaRPr lang="en-GB" b="1" dirty="0"/>
          </a:p>
        </p:txBody>
      </p:sp>
    </p:spTree>
    <p:extLst>
      <p:ext uri="{BB962C8B-B14F-4D97-AF65-F5344CB8AC3E}">
        <p14:creationId xmlns:p14="http://schemas.microsoft.com/office/powerpoint/2010/main" val="2500174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728856-3E00-3584-87A0-D666A79C99A6}"/>
              </a:ext>
            </a:extLst>
          </p:cNvPr>
          <p:cNvSpPr>
            <a:spLocks noGrp="1"/>
          </p:cNvSpPr>
          <p:nvPr>
            <p:ph idx="1"/>
          </p:nvPr>
        </p:nvSpPr>
        <p:spPr/>
        <p:txBody>
          <a:bodyPr>
            <a:normAutofit fontScale="92500" lnSpcReduction="10000"/>
          </a:bodyPr>
          <a:lstStyle/>
          <a:p>
            <a:pPr marL="0" indent="0">
              <a:buNone/>
            </a:pPr>
            <a:r>
              <a:rPr lang="en-GB" b="1" i="1"/>
              <a:t>Step 7: Host your focus group</a:t>
            </a:r>
          </a:p>
          <a:p>
            <a:pPr marL="0" indent="0">
              <a:buNone/>
            </a:pPr>
            <a:endParaRPr lang="en-GB" b="1" i="1"/>
          </a:p>
          <a:p>
            <a:r>
              <a:rPr lang="en-GB" sz="2800" b="0" i="0">
                <a:effectLst/>
              </a:rPr>
              <a:t>Consider conducting a tech check prior to the arrival of your participants, and note any environmental or external factors that could affect the mood of the group that day. </a:t>
            </a:r>
          </a:p>
          <a:p>
            <a:r>
              <a:rPr lang="en-GB" sz="2800" b="0" i="0">
                <a:effectLst/>
              </a:rPr>
              <a:t>Be sure that you are organized and ready, as a stressful atmosphere can be distracting and counterproductive.</a:t>
            </a:r>
            <a:endParaRPr lang="en-GB" sz="2800" b="1" i="1"/>
          </a:p>
        </p:txBody>
      </p:sp>
    </p:spTree>
    <p:extLst>
      <p:ext uri="{BB962C8B-B14F-4D97-AF65-F5344CB8AC3E}">
        <p14:creationId xmlns:p14="http://schemas.microsoft.com/office/powerpoint/2010/main" val="338458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7FF9C-24A6-6E97-2043-2BEC912E7B5B}"/>
              </a:ext>
            </a:extLst>
          </p:cNvPr>
          <p:cNvSpPr>
            <a:spLocks noGrp="1"/>
          </p:cNvSpPr>
          <p:nvPr>
            <p:ph type="title"/>
          </p:nvPr>
        </p:nvSpPr>
        <p:spPr/>
        <p:txBody>
          <a:bodyPr/>
          <a:lstStyle/>
          <a:p>
            <a:r>
              <a:rPr lang="en-GB" dirty="0"/>
              <a:t>Moderator roles &amp; skills</a:t>
            </a:r>
          </a:p>
        </p:txBody>
      </p:sp>
      <p:sp>
        <p:nvSpPr>
          <p:cNvPr id="3" name="Text Placeholder 2">
            <a:extLst>
              <a:ext uri="{FF2B5EF4-FFF2-40B4-BE49-F238E27FC236}">
                <a16:creationId xmlns:a16="http://schemas.microsoft.com/office/drawing/2014/main" id="{8943D4C7-0172-3AE2-663E-CF9630F8DD70}"/>
              </a:ext>
            </a:extLst>
          </p:cNvPr>
          <p:cNvSpPr>
            <a:spLocks noGrp="1"/>
          </p:cNvSpPr>
          <p:nvPr>
            <p:ph idx="1"/>
          </p:nvPr>
        </p:nvSpPr>
        <p:spPr/>
        <p:txBody>
          <a:bodyPr vert="horz" lIns="91440" tIns="45720" rIns="91440" bIns="45720" rtlCol="0" anchor="t">
            <a:noAutofit/>
          </a:bodyPr>
          <a:lstStyle/>
          <a:p>
            <a:r>
              <a:rPr lang="en-GB" sz="1800" b="1" dirty="0">
                <a:latin typeface="Arial"/>
                <a:ea typeface="+mn-lt"/>
                <a:cs typeface="Arial"/>
              </a:rPr>
              <a:t>Be mentally prepared </a:t>
            </a:r>
            <a:endParaRPr lang="en-GB" sz="1800">
              <a:latin typeface="Arial"/>
              <a:cs typeface="Arial"/>
            </a:endParaRPr>
          </a:p>
          <a:p>
            <a:pPr lvl="1">
              <a:buFont typeface="Courier New" pitchFamily="34" charset="0"/>
              <a:buChar char="o"/>
            </a:pPr>
            <a:r>
              <a:rPr lang="en-GB" sz="1600" dirty="0">
                <a:latin typeface="Arial"/>
                <a:cs typeface="Arial"/>
              </a:rPr>
              <a:t>Adequate knowledge of topic </a:t>
            </a:r>
          </a:p>
          <a:p>
            <a:pPr lvl="1">
              <a:buFont typeface="Courier New" pitchFamily="34" charset="0"/>
              <a:buChar char="o"/>
            </a:pPr>
            <a:r>
              <a:rPr lang="en-GB" sz="1600" dirty="0">
                <a:latin typeface="Arial"/>
                <a:cs typeface="Arial"/>
              </a:rPr>
              <a:t>Alert and free from distractions </a:t>
            </a:r>
          </a:p>
          <a:p>
            <a:pPr lvl="1">
              <a:buFont typeface="Courier New" pitchFamily="34" charset="0"/>
              <a:buChar char="o"/>
            </a:pPr>
            <a:r>
              <a:rPr lang="en-GB" sz="1600" dirty="0">
                <a:latin typeface="Arial"/>
                <a:cs typeface="Arial"/>
              </a:rPr>
              <a:t>Has the discipline of listening </a:t>
            </a:r>
          </a:p>
          <a:p>
            <a:pPr lvl="1">
              <a:buFont typeface="Courier New" pitchFamily="34" charset="0"/>
              <a:buChar char="o"/>
            </a:pPr>
            <a:r>
              <a:rPr lang="en-GB" sz="1600" dirty="0">
                <a:latin typeface="Arial"/>
                <a:cs typeface="Arial"/>
              </a:rPr>
              <a:t>Familiar with questioning route </a:t>
            </a:r>
          </a:p>
          <a:p>
            <a:r>
              <a:rPr lang="en-GB" sz="1800" b="1" dirty="0">
                <a:latin typeface="Arial"/>
                <a:ea typeface="+mn-lt"/>
                <a:cs typeface="Arial"/>
              </a:rPr>
              <a:t>Use purposeful small talk </a:t>
            </a:r>
            <a:endParaRPr lang="en-GB" sz="1800">
              <a:latin typeface="Arial"/>
              <a:cs typeface="Arial"/>
            </a:endParaRPr>
          </a:p>
          <a:p>
            <a:pPr lvl="1">
              <a:buFont typeface="Courier New" pitchFamily="34" charset="0"/>
              <a:buChar char="o"/>
            </a:pPr>
            <a:r>
              <a:rPr lang="en-GB" sz="1600" dirty="0">
                <a:latin typeface="Arial"/>
                <a:cs typeface="Arial"/>
              </a:rPr>
              <a:t>Create warm and friendly environment </a:t>
            </a:r>
          </a:p>
          <a:p>
            <a:pPr lvl="1">
              <a:buFont typeface="Courier New" pitchFamily="34" charset="0"/>
              <a:buChar char="o"/>
            </a:pPr>
            <a:r>
              <a:rPr lang="en-GB" sz="1600" dirty="0">
                <a:latin typeface="Arial"/>
                <a:cs typeface="Arial"/>
              </a:rPr>
              <a:t>Observe the participants for seating arrangements </a:t>
            </a:r>
          </a:p>
          <a:p>
            <a:r>
              <a:rPr lang="en-GB" sz="1800" b="1" dirty="0">
                <a:latin typeface="Arial"/>
                <a:ea typeface="+mn-lt"/>
                <a:cs typeface="Arial"/>
              </a:rPr>
              <a:t>Make a smooth &amp; snappy introduction </a:t>
            </a:r>
            <a:endParaRPr lang="en-GB" sz="1800" dirty="0">
              <a:latin typeface="Arial"/>
              <a:cs typeface="Arial"/>
            </a:endParaRPr>
          </a:p>
          <a:p>
            <a:pPr lvl="1">
              <a:buFont typeface="Courier New" pitchFamily="34" charset="0"/>
              <a:buChar char="o"/>
            </a:pPr>
            <a:r>
              <a:rPr lang="en-GB" sz="1600" dirty="0">
                <a:latin typeface="Arial"/>
                <a:cs typeface="Arial"/>
              </a:rPr>
              <a:t>Welcome </a:t>
            </a:r>
          </a:p>
          <a:p>
            <a:pPr lvl="1">
              <a:buFont typeface="Courier New" pitchFamily="34" charset="0"/>
              <a:buChar char="o"/>
            </a:pPr>
            <a:r>
              <a:rPr lang="en-GB" sz="1600" dirty="0">
                <a:latin typeface="Arial"/>
                <a:cs typeface="Arial"/>
              </a:rPr>
              <a:t>Overview of topic </a:t>
            </a:r>
          </a:p>
          <a:p>
            <a:pPr lvl="1">
              <a:buFont typeface="Courier New" pitchFamily="34" charset="0"/>
              <a:buChar char="o"/>
            </a:pPr>
            <a:r>
              <a:rPr lang="en-GB" sz="1600" dirty="0">
                <a:latin typeface="Arial"/>
                <a:cs typeface="Arial"/>
              </a:rPr>
              <a:t>Ground rules </a:t>
            </a:r>
          </a:p>
          <a:p>
            <a:pPr lvl="1">
              <a:buFont typeface="Courier New" pitchFamily="34" charset="0"/>
              <a:buChar char="o"/>
            </a:pPr>
            <a:r>
              <a:rPr lang="en-GB" sz="1600" dirty="0">
                <a:latin typeface="Arial"/>
                <a:cs typeface="Arial"/>
              </a:rPr>
              <a:t>First question </a:t>
            </a:r>
          </a:p>
        </p:txBody>
      </p:sp>
      <p:sp>
        <p:nvSpPr>
          <p:cNvPr id="4" name="TextBox 3">
            <a:extLst>
              <a:ext uri="{FF2B5EF4-FFF2-40B4-BE49-F238E27FC236}">
                <a16:creationId xmlns:a16="http://schemas.microsoft.com/office/drawing/2014/main" id="{368D2462-2732-37DF-497B-EC7AFDFFC684}"/>
              </a:ext>
            </a:extLst>
          </p:cNvPr>
          <p:cNvSpPr txBox="1"/>
          <p:nvPr/>
        </p:nvSpPr>
        <p:spPr>
          <a:xfrm>
            <a:off x="5835040" y="5260932"/>
            <a:ext cx="3141945" cy="3847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900" dirty="0">
                <a:ea typeface="+mn-lt"/>
                <a:cs typeface="+mn-lt"/>
              </a:rPr>
              <a:t>(Krueger and Casey, 2002)</a:t>
            </a:r>
            <a:endParaRPr lang="en-US" dirty="0"/>
          </a:p>
        </p:txBody>
      </p:sp>
    </p:spTree>
    <p:extLst>
      <p:ext uri="{BB962C8B-B14F-4D97-AF65-F5344CB8AC3E}">
        <p14:creationId xmlns:p14="http://schemas.microsoft.com/office/powerpoint/2010/main" val="17489749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7FF9C-24A6-6E97-2043-2BEC912E7B5B}"/>
              </a:ext>
            </a:extLst>
          </p:cNvPr>
          <p:cNvSpPr>
            <a:spLocks noGrp="1"/>
          </p:cNvSpPr>
          <p:nvPr>
            <p:ph type="title"/>
          </p:nvPr>
        </p:nvSpPr>
        <p:spPr/>
        <p:txBody>
          <a:bodyPr/>
          <a:lstStyle/>
          <a:p>
            <a:r>
              <a:rPr lang="en-GB" dirty="0"/>
              <a:t>Moderator roles &amp; skills</a:t>
            </a:r>
          </a:p>
        </p:txBody>
      </p:sp>
      <p:sp>
        <p:nvSpPr>
          <p:cNvPr id="4" name="Content Placeholder 3">
            <a:extLst>
              <a:ext uri="{FF2B5EF4-FFF2-40B4-BE49-F238E27FC236}">
                <a16:creationId xmlns:a16="http://schemas.microsoft.com/office/drawing/2014/main" id="{B7E00FC4-9D0F-3410-E680-08EEC727C0CC}"/>
              </a:ext>
            </a:extLst>
          </p:cNvPr>
          <p:cNvSpPr>
            <a:spLocks noGrp="1"/>
          </p:cNvSpPr>
          <p:nvPr>
            <p:ph sz="half" idx="2"/>
          </p:nvPr>
        </p:nvSpPr>
        <p:spPr>
          <a:xfrm>
            <a:off x="4877844" y="1600201"/>
            <a:ext cx="4101230" cy="3989040"/>
          </a:xfrm>
        </p:spPr>
        <p:txBody>
          <a:bodyPr vert="horz" lIns="91440" tIns="45720" rIns="91440" bIns="45720" rtlCol="0" anchor="t">
            <a:noAutofit/>
          </a:bodyPr>
          <a:lstStyle/>
          <a:p>
            <a:pPr>
              <a:spcBef>
                <a:spcPts val="20"/>
              </a:spcBef>
              <a:buFont typeface="Wingdings,Sans-Serif" pitchFamily="34" charset="0"/>
              <a:buChar char="§"/>
            </a:pPr>
            <a:r>
              <a:rPr lang="en-GB" sz="1800" b="1" dirty="0">
                <a:latin typeface="Arial"/>
                <a:cs typeface="Arial"/>
              </a:rPr>
              <a:t>Record the discussion </a:t>
            </a:r>
            <a:endParaRPr lang="en-US" sz="1800" dirty="0">
              <a:solidFill>
                <a:srgbClr val="808080"/>
              </a:solidFill>
              <a:latin typeface="Arial"/>
              <a:cs typeface="Arial"/>
            </a:endParaRPr>
          </a:p>
          <a:p>
            <a:pPr lvl="1">
              <a:spcBef>
                <a:spcPts val="20"/>
              </a:spcBef>
              <a:buFont typeface="Courier New,monospace" pitchFamily="34" charset="0"/>
              <a:buChar char="o"/>
            </a:pPr>
            <a:r>
              <a:rPr lang="en-GB" sz="1600" dirty="0">
                <a:latin typeface="Arial"/>
                <a:cs typeface="Arial"/>
              </a:rPr>
              <a:t>jotting notes as well </a:t>
            </a:r>
            <a:endParaRPr lang="en-US" sz="1600" dirty="0">
              <a:solidFill>
                <a:srgbClr val="808080"/>
              </a:solidFill>
              <a:latin typeface="Arial"/>
              <a:cs typeface="Arial"/>
            </a:endParaRPr>
          </a:p>
          <a:p>
            <a:pPr>
              <a:spcBef>
                <a:spcPts val="20"/>
              </a:spcBef>
            </a:pPr>
            <a:r>
              <a:rPr lang="en-GB" sz="1800" b="1" dirty="0">
                <a:latin typeface="Arial"/>
                <a:cs typeface="Arial"/>
              </a:rPr>
              <a:t>Use subtle group control </a:t>
            </a:r>
            <a:endParaRPr lang="en-US" dirty="0"/>
          </a:p>
          <a:p>
            <a:pPr lvl="1">
              <a:spcBef>
                <a:spcPts val="20"/>
              </a:spcBef>
              <a:buFont typeface="Courier New" pitchFamily="34" charset="0"/>
              <a:buChar char="o"/>
            </a:pPr>
            <a:r>
              <a:rPr lang="en-GB" sz="1600" dirty="0">
                <a:latin typeface="Arial"/>
                <a:cs typeface="Arial"/>
              </a:rPr>
              <a:t>Experts </a:t>
            </a:r>
          </a:p>
          <a:p>
            <a:pPr lvl="1">
              <a:spcBef>
                <a:spcPts val="20"/>
              </a:spcBef>
              <a:buFont typeface="Courier New" pitchFamily="34" charset="0"/>
              <a:buChar char="o"/>
            </a:pPr>
            <a:r>
              <a:rPr lang="en-GB" sz="1600" dirty="0">
                <a:latin typeface="Arial"/>
                <a:cs typeface="Arial"/>
              </a:rPr>
              <a:t>Dominant talkers </a:t>
            </a:r>
          </a:p>
          <a:p>
            <a:pPr lvl="1">
              <a:spcBef>
                <a:spcPts val="20"/>
              </a:spcBef>
              <a:buFont typeface="Courier New" pitchFamily="34" charset="0"/>
              <a:buChar char="o"/>
            </a:pPr>
            <a:r>
              <a:rPr lang="en-GB" sz="1600" dirty="0">
                <a:latin typeface="Arial"/>
                <a:cs typeface="Arial"/>
              </a:rPr>
              <a:t>Shy participants </a:t>
            </a:r>
          </a:p>
          <a:p>
            <a:pPr lvl="1">
              <a:spcBef>
                <a:spcPts val="20"/>
              </a:spcBef>
              <a:buFont typeface="Courier New" pitchFamily="34" charset="0"/>
              <a:buChar char="o"/>
            </a:pPr>
            <a:r>
              <a:rPr lang="en-GB" sz="1600" dirty="0">
                <a:latin typeface="Arial"/>
                <a:cs typeface="Arial"/>
              </a:rPr>
              <a:t>Ramblers </a:t>
            </a:r>
          </a:p>
          <a:p>
            <a:pPr>
              <a:spcBef>
                <a:spcPts val="20"/>
              </a:spcBef>
            </a:pPr>
            <a:r>
              <a:rPr lang="en-GB" sz="1800" b="1" dirty="0">
                <a:latin typeface="Arial"/>
                <a:cs typeface="Arial"/>
              </a:rPr>
              <a:t>Use appropriate conclusion </a:t>
            </a:r>
          </a:p>
          <a:p>
            <a:pPr lvl="1">
              <a:spcBef>
                <a:spcPts val="20"/>
              </a:spcBef>
              <a:buFont typeface="Courier New" pitchFamily="34" charset="0"/>
              <a:buChar char="o"/>
            </a:pPr>
            <a:r>
              <a:rPr lang="en-GB" sz="1600" dirty="0">
                <a:latin typeface="Arial"/>
                <a:cs typeface="Arial"/>
              </a:rPr>
              <a:t> Summarize with confirmation, </a:t>
            </a:r>
          </a:p>
          <a:p>
            <a:pPr lvl="1">
              <a:spcBef>
                <a:spcPts val="20"/>
              </a:spcBef>
              <a:buFont typeface="Courier New" pitchFamily="34" charset="0"/>
              <a:buChar char="o"/>
            </a:pPr>
            <a:r>
              <a:rPr lang="en-GB" sz="1600" dirty="0">
                <a:latin typeface="Arial"/>
                <a:cs typeface="Arial"/>
              </a:rPr>
              <a:t> Review purpose and ask if anything </a:t>
            </a:r>
          </a:p>
          <a:p>
            <a:pPr lvl="1">
              <a:spcBef>
                <a:spcPts val="20"/>
              </a:spcBef>
              <a:buFont typeface="Courier New" pitchFamily="34" charset="0"/>
              <a:buChar char="o"/>
            </a:pPr>
            <a:r>
              <a:rPr lang="en-GB" sz="1600" dirty="0">
                <a:latin typeface="Arial"/>
                <a:cs typeface="Arial"/>
              </a:rPr>
              <a:t>has been missed, </a:t>
            </a:r>
          </a:p>
          <a:p>
            <a:pPr lvl="1">
              <a:spcBef>
                <a:spcPts val="20"/>
              </a:spcBef>
              <a:buFont typeface="Courier New" pitchFamily="34" charset="0"/>
              <a:buChar char="o"/>
            </a:pPr>
            <a:r>
              <a:rPr lang="en-GB" sz="1600" dirty="0">
                <a:latin typeface="Arial"/>
                <a:cs typeface="Arial"/>
              </a:rPr>
              <a:t> Thanks and dismissal</a:t>
            </a:r>
          </a:p>
          <a:p>
            <a:endParaRPr lang="en-GB" sz="1600" dirty="0">
              <a:latin typeface="Arial"/>
              <a:cs typeface="Arial"/>
            </a:endParaRPr>
          </a:p>
        </p:txBody>
      </p:sp>
      <p:sp>
        <p:nvSpPr>
          <p:cNvPr id="6" name="Content Placeholder 5">
            <a:extLst>
              <a:ext uri="{FF2B5EF4-FFF2-40B4-BE49-F238E27FC236}">
                <a16:creationId xmlns:a16="http://schemas.microsoft.com/office/drawing/2014/main" id="{00ECA729-9A96-DE0C-13B3-CB151854443B}"/>
              </a:ext>
            </a:extLst>
          </p:cNvPr>
          <p:cNvSpPr>
            <a:spLocks noGrp="1"/>
          </p:cNvSpPr>
          <p:nvPr>
            <p:ph sz="half" idx="1"/>
          </p:nvPr>
        </p:nvSpPr>
        <p:spPr>
          <a:xfrm>
            <a:off x="457200" y="1600201"/>
            <a:ext cx="4216052" cy="3989040"/>
          </a:xfrm>
        </p:spPr>
        <p:txBody>
          <a:bodyPr vert="horz" lIns="91440" tIns="45720" rIns="91440" bIns="45720" rtlCol="0" anchor="t">
            <a:normAutofit/>
          </a:bodyPr>
          <a:lstStyle/>
          <a:p>
            <a:pPr>
              <a:spcBef>
                <a:spcPts val="20"/>
              </a:spcBef>
            </a:pPr>
            <a:r>
              <a:rPr lang="en-GB" sz="1800" b="1" dirty="0">
                <a:latin typeface="Arial"/>
                <a:cs typeface="Arial"/>
              </a:rPr>
              <a:t>Use pauses and probes </a:t>
            </a:r>
            <a:endParaRPr lang="en-US" sz="1800" dirty="0">
              <a:solidFill>
                <a:srgbClr val="808080"/>
              </a:solidFill>
              <a:latin typeface="Arial"/>
              <a:cs typeface="Arial"/>
            </a:endParaRPr>
          </a:p>
          <a:p>
            <a:pPr lvl="1">
              <a:spcBef>
                <a:spcPts val="20"/>
              </a:spcBef>
              <a:buFont typeface="Courier New,monospace" pitchFamily="34" charset="0"/>
              <a:buChar char="o"/>
            </a:pPr>
            <a:r>
              <a:rPr lang="en-GB" sz="1600" dirty="0">
                <a:latin typeface="Arial"/>
                <a:cs typeface="Arial"/>
              </a:rPr>
              <a:t>5 second pause </a:t>
            </a:r>
            <a:endParaRPr lang="en-US" sz="1600" dirty="0">
              <a:solidFill>
                <a:srgbClr val="808080"/>
              </a:solidFill>
              <a:latin typeface="Arial"/>
              <a:cs typeface="Arial"/>
            </a:endParaRPr>
          </a:p>
          <a:p>
            <a:pPr lvl="1">
              <a:spcBef>
                <a:spcPts val="20"/>
              </a:spcBef>
              <a:buFont typeface="Courier New,monospace" pitchFamily="34" charset="0"/>
              <a:buChar char="o"/>
            </a:pPr>
            <a:r>
              <a:rPr lang="en-GB" sz="1600" dirty="0">
                <a:latin typeface="Arial"/>
                <a:cs typeface="Arial"/>
              </a:rPr>
              <a:t>Probes: </a:t>
            </a:r>
            <a:endParaRPr lang="en-US" sz="1600" dirty="0">
              <a:solidFill>
                <a:srgbClr val="808080"/>
              </a:solidFill>
              <a:latin typeface="Arial"/>
              <a:cs typeface="Arial"/>
            </a:endParaRPr>
          </a:p>
          <a:p>
            <a:pPr lvl="2">
              <a:spcBef>
                <a:spcPts val="20"/>
              </a:spcBef>
              <a:buFont typeface="Wingdings,Sans-Serif" pitchFamily="34" charset="0"/>
              <a:buChar char="§"/>
            </a:pPr>
            <a:r>
              <a:rPr lang="en-GB" sz="1600" dirty="0">
                <a:latin typeface="Arial"/>
                <a:cs typeface="Arial"/>
              </a:rPr>
              <a:t>"Would you explain further?" </a:t>
            </a:r>
            <a:endParaRPr lang="en-US" sz="1600" dirty="0">
              <a:solidFill>
                <a:srgbClr val="808080"/>
              </a:solidFill>
              <a:latin typeface="Arial"/>
              <a:cs typeface="Arial"/>
            </a:endParaRPr>
          </a:p>
          <a:p>
            <a:pPr lvl="2">
              <a:spcBef>
                <a:spcPts val="20"/>
              </a:spcBef>
              <a:buFont typeface="Wingdings,Sans-Serif" pitchFamily="34" charset="0"/>
              <a:buChar char="§"/>
            </a:pPr>
            <a:r>
              <a:rPr lang="en-GB" sz="1600" dirty="0">
                <a:latin typeface="Arial"/>
                <a:cs typeface="Arial"/>
              </a:rPr>
              <a:t>"Would you give an example?" </a:t>
            </a:r>
            <a:endParaRPr lang="en-US" sz="1600" dirty="0">
              <a:solidFill>
                <a:srgbClr val="808080"/>
              </a:solidFill>
              <a:latin typeface="Arial"/>
              <a:cs typeface="Arial"/>
            </a:endParaRPr>
          </a:p>
          <a:p>
            <a:pPr lvl="2">
              <a:spcBef>
                <a:spcPts val="20"/>
              </a:spcBef>
              <a:buFont typeface="Wingdings,Sans-Serif" pitchFamily="34" charset="0"/>
              <a:buChar char="§"/>
            </a:pPr>
            <a:r>
              <a:rPr lang="en-GB" sz="1600" dirty="0">
                <a:latin typeface="Arial"/>
                <a:cs typeface="Arial"/>
              </a:rPr>
              <a:t>"I don't understand." </a:t>
            </a:r>
            <a:endParaRPr lang="en-US" sz="1600" dirty="0">
              <a:solidFill>
                <a:srgbClr val="808080"/>
              </a:solidFill>
              <a:latin typeface="Arial"/>
              <a:cs typeface="Arial"/>
            </a:endParaRPr>
          </a:p>
          <a:p>
            <a:pPr>
              <a:spcBef>
                <a:spcPts val="20"/>
              </a:spcBef>
              <a:buFont typeface="Arial"/>
              <a:buChar char="•"/>
            </a:pPr>
            <a:r>
              <a:rPr lang="en-GB" sz="1800" b="1" dirty="0">
                <a:latin typeface="Arial"/>
                <a:cs typeface="Arial"/>
              </a:rPr>
              <a:t>Control reactions to participants </a:t>
            </a:r>
            <a:endParaRPr lang="en-US" sz="1800" dirty="0">
              <a:solidFill>
                <a:srgbClr val="808080"/>
              </a:solidFill>
              <a:latin typeface="Arial"/>
              <a:cs typeface="Arial"/>
            </a:endParaRPr>
          </a:p>
          <a:p>
            <a:pPr lvl="1">
              <a:spcBef>
                <a:spcPts val="20"/>
              </a:spcBef>
              <a:buFont typeface="Courier New,monospace" pitchFamily="34" charset="0"/>
              <a:buChar char="o"/>
            </a:pPr>
            <a:r>
              <a:rPr lang="en-GB" sz="1600" dirty="0">
                <a:latin typeface="Arial"/>
                <a:cs typeface="Arial"/>
              </a:rPr>
              <a:t>Verbal and nonverbal </a:t>
            </a:r>
            <a:endParaRPr lang="en-US" sz="1600" dirty="0">
              <a:solidFill>
                <a:srgbClr val="808080"/>
              </a:solidFill>
              <a:latin typeface="Arial"/>
              <a:cs typeface="Arial"/>
            </a:endParaRPr>
          </a:p>
          <a:p>
            <a:pPr lvl="1">
              <a:spcBef>
                <a:spcPts val="20"/>
              </a:spcBef>
              <a:buFont typeface="Courier New,monospace" pitchFamily="34" charset="0"/>
              <a:buChar char="o"/>
            </a:pPr>
            <a:r>
              <a:rPr lang="en-GB" sz="1600" dirty="0">
                <a:latin typeface="Arial"/>
                <a:cs typeface="Arial"/>
              </a:rPr>
              <a:t>Head nodding </a:t>
            </a:r>
            <a:endParaRPr lang="en-US" sz="1600" dirty="0">
              <a:solidFill>
                <a:srgbClr val="808080"/>
              </a:solidFill>
              <a:latin typeface="Arial"/>
              <a:cs typeface="Arial"/>
            </a:endParaRPr>
          </a:p>
          <a:p>
            <a:pPr lvl="1">
              <a:spcBef>
                <a:spcPts val="20"/>
              </a:spcBef>
              <a:buFont typeface="Courier New,monospace" pitchFamily="34" charset="0"/>
              <a:buChar char="o"/>
            </a:pPr>
            <a:r>
              <a:rPr lang="en-GB" sz="1600" dirty="0">
                <a:latin typeface="Arial"/>
                <a:cs typeface="Arial"/>
              </a:rPr>
              <a:t>Short verbal responses (avoid "that's good", "excellent") </a:t>
            </a:r>
            <a:endParaRPr lang="en-US" sz="1600" dirty="0">
              <a:solidFill>
                <a:srgbClr val="808080"/>
              </a:solidFill>
              <a:latin typeface="Arial"/>
              <a:cs typeface="Arial"/>
            </a:endParaRPr>
          </a:p>
          <a:p>
            <a:endParaRPr lang="en-GB" dirty="0"/>
          </a:p>
        </p:txBody>
      </p:sp>
    </p:spTree>
    <p:extLst>
      <p:ext uri="{BB962C8B-B14F-4D97-AF65-F5344CB8AC3E}">
        <p14:creationId xmlns:p14="http://schemas.microsoft.com/office/powerpoint/2010/main" val="10638903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6AFC6-C57C-761E-C298-D4C992F6297C}"/>
              </a:ext>
            </a:extLst>
          </p:cNvPr>
          <p:cNvSpPr>
            <a:spLocks noGrp="1"/>
          </p:cNvSpPr>
          <p:nvPr>
            <p:ph type="title"/>
          </p:nvPr>
        </p:nvSpPr>
        <p:spPr/>
        <p:txBody>
          <a:bodyPr>
            <a:normAutofit fontScale="90000"/>
          </a:bodyPr>
          <a:lstStyle/>
          <a:p>
            <a:r>
              <a:rPr lang="en-GB" dirty="0"/>
              <a:t>Assistant moderator roles &amp; skills</a:t>
            </a:r>
          </a:p>
        </p:txBody>
      </p:sp>
      <p:sp>
        <p:nvSpPr>
          <p:cNvPr id="3" name="Content Placeholder 2">
            <a:extLst>
              <a:ext uri="{FF2B5EF4-FFF2-40B4-BE49-F238E27FC236}">
                <a16:creationId xmlns:a16="http://schemas.microsoft.com/office/drawing/2014/main" id="{7EFD1746-B3F7-4533-9D19-77DF20524280}"/>
              </a:ext>
            </a:extLst>
          </p:cNvPr>
          <p:cNvSpPr>
            <a:spLocks noGrp="1"/>
          </p:cNvSpPr>
          <p:nvPr>
            <p:ph sz="half" idx="1"/>
          </p:nvPr>
        </p:nvSpPr>
        <p:spPr/>
        <p:txBody>
          <a:bodyPr vert="horz" lIns="91440" tIns="45720" rIns="91440" bIns="45720" rtlCol="0" anchor="t">
            <a:noAutofit/>
          </a:bodyPr>
          <a:lstStyle/>
          <a:p>
            <a:r>
              <a:rPr lang="en-GB" sz="2000" dirty="0">
                <a:latin typeface="Arial"/>
                <a:cs typeface="Arial"/>
              </a:rPr>
              <a:t>Help with equipment &amp; refreshments </a:t>
            </a:r>
          </a:p>
          <a:p>
            <a:r>
              <a:rPr lang="en-GB" sz="2000" dirty="0">
                <a:latin typeface="Arial"/>
                <a:cs typeface="Arial"/>
              </a:rPr>
              <a:t>Arrange the room </a:t>
            </a:r>
          </a:p>
          <a:p>
            <a:r>
              <a:rPr lang="en-GB" sz="2000" dirty="0">
                <a:latin typeface="Arial"/>
                <a:cs typeface="Arial"/>
              </a:rPr>
              <a:t>Welcome participants as they arrive </a:t>
            </a:r>
          </a:p>
          <a:p>
            <a:r>
              <a:rPr lang="en-GB" sz="2000" dirty="0">
                <a:latin typeface="Arial"/>
                <a:cs typeface="Arial"/>
              </a:rPr>
              <a:t>Sit in designated location </a:t>
            </a:r>
          </a:p>
          <a:p>
            <a:r>
              <a:rPr lang="en-GB" sz="2000" dirty="0">
                <a:latin typeface="Arial"/>
                <a:cs typeface="Arial"/>
              </a:rPr>
              <a:t>Take notes throughout the discussion </a:t>
            </a:r>
          </a:p>
          <a:p>
            <a:r>
              <a:rPr lang="en-GB" sz="2000" dirty="0">
                <a:latin typeface="Arial"/>
                <a:cs typeface="Arial"/>
              </a:rPr>
              <a:t>Operate recording equipment </a:t>
            </a:r>
          </a:p>
          <a:p>
            <a:endParaRPr lang="en-GB" dirty="0"/>
          </a:p>
        </p:txBody>
      </p:sp>
      <p:sp>
        <p:nvSpPr>
          <p:cNvPr id="4" name="Content Placeholder 3">
            <a:extLst>
              <a:ext uri="{FF2B5EF4-FFF2-40B4-BE49-F238E27FC236}">
                <a16:creationId xmlns:a16="http://schemas.microsoft.com/office/drawing/2014/main" id="{C0861ED5-C974-34F8-44DC-EC446A542DC3}"/>
              </a:ext>
            </a:extLst>
          </p:cNvPr>
          <p:cNvSpPr>
            <a:spLocks noGrp="1"/>
          </p:cNvSpPr>
          <p:nvPr>
            <p:ph sz="half" idx="2"/>
          </p:nvPr>
        </p:nvSpPr>
        <p:spPr/>
        <p:txBody>
          <a:bodyPr vert="horz" lIns="91440" tIns="45720" rIns="91440" bIns="45720" rtlCol="0" anchor="t">
            <a:normAutofit/>
          </a:bodyPr>
          <a:lstStyle/>
          <a:p>
            <a:r>
              <a:rPr lang="en-GB" sz="2000" dirty="0">
                <a:latin typeface="Arial"/>
                <a:cs typeface="Arial"/>
              </a:rPr>
              <a:t>Do not participate in the discussion </a:t>
            </a:r>
            <a:endParaRPr lang="en-US" sz="2000" dirty="0">
              <a:solidFill>
                <a:srgbClr val="808080"/>
              </a:solidFill>
              <a:latin typeface="Arial"/>
              <a:cs typeface="Arial"/>
            </a:endParaRPr>
          </a:p>
          <a:p>
            <a:r>
              <a:rPr lang="en-GB" sz="2000" dirty="0">
                <a:latin typeface="Arial"/>
                <a:cs typeface="Arial"/>
              </a:rPr>
              <a:t>Ask questions when invited </a:t>
            </a:r>
            <a:endParaRPr lang="en-US" sz="2000" dirty="0">
              <a:solidFill>
                <a:srgbClr val="808080"/>
              </a:solidFill>
              <a:latin typeface="Arial"/>
              <a:cs typeface="Arial"/>
            </a:endParaRPr>
          </a:p>
          <a:p>
            <a:r>
              <a:rPr lang="en-GB" sz="2000" dirty="0">
                <a:latin typeface="Arial"/>
                <a:cs typeface="Arial"/>
              </a:rPr>
              <a:t>Give an oral summary </a:t>
            </a:r>
            <a:endParaRPr lang="en-US" sz="2000" dirty="0">
              <a:solidFill>
                <a:srgbClr val="808080"/>
              </a:solidFill>
              <a:latin typeface="Arial"/>
              <a:cs typeface="Arial"/>
            </a:endParaRPr>
          </a:p>
          <a:p>
            <a:r>
              <a:rPr lang="en-GB" sz="2000" dirty="0">
                <a:latin typeface="Arial"/>
                <a:cs typeface="Arial"/>
              </a:rPr>
              <a:t>Debrief with moderator </a:t>
            </a:r>
            <a:endParaRPr lang="en-US" sz="2000" dirty="0">
              <a:solidFill>
                <a:srgbClr val="808080"/>
              </a:solidFill>
              <a:latin typeface="Arial"/>
              <a:cs typeface="Arial"/>
            </a:endParaRPr>
          </a:p>
          <a:p>
            <a:r>
              <a:rPr lang="en-GB" sz="2000" dirty="0">
                <a:latin typeface="Arial"/>
                <a:cs typeface="Arial"/>
              </a:rPr>
              <a:t>Give feedback on analysis and reports</a:t>
            </a:r>
            <a:endParaRPr lang="en-US" sz="2000" dirty="0">
              <a:solidFill>
                <a:srgbClr val="808080"/>
              </a:solidFill>
              <a:latin typeface="Arial"/>
              <a:cs typeface="Arial"/>
            </a:endParaRPr>
          </a:p>
          <a:p>
            <a:endParaRPr lang="en-GB" dirty="0"/>
          </a:p>
        </p:txBody>
      </p:sp>
    </p:spTree>
    <p:extLst>
      <p:ext uri="{BB962C8B-B14F-4D97-AF65-F5344CB8AC3E}">
        <p14:creationId xmlns:p14="http://schemas.microsoft.com/office/powerpoint/2010/main" val="282997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802D1EB6-6129-BA7E-5DD0-62ACC1344776}"/>
              </a:ext>
            </a:extLst>
          </p:cNvPr>
          <p:cNvSpPr>
            <a:spLocks noGrp="1"/>
          </p:cNvSpPr>
          <p:nvPr>
            <p:ph type="title"/>
          </p:nvPr>
        </p:nvSpPr>
        <p:spPr>
          <a:xfrm>
            <a:off x="223838" y="228600"/>
            <a:ext cx="8793162" cy="990600"/>
          </a:xfrm>
        </p:spPr>
        <p:txBody>
          <a:bodyPr>
            <a:normAutofit/>
          </a:bodyPr>
          <a:lstStyle/>
          <a:p>
            <a:r>
              <a:rPr lang="en-US" altLang="en-US" sz="3600" b="1" i="1" dirty="0">
                <a:solidFill>
                  <a:srgbClr val="660066"/>
                </a:solidFill>
                <a:latin typeface="Bookman Old Style"/>
              </a:rPr>
              <a:t>Common challenges in FGD </a:t>
            </a:r>
            <a:endParaRPr lang="en-GB" altLang="en-US" sz="3600" dirty="0"/>
          </a:p>
        </p:txBody>
      </p:sp>
      <p:sp>
        <p:nvSpPr>
          <p:cNvPr id="31747" name="Content Placeholder 2">
            <a:extLst>
              <a:ext uri="{FF2B5EF4-FFF2-40B4-BE49-F238E27FC236}">
                <a16:creationId xmlns:a16="http://schemas.microsoft.com/office/drawing/2014/main" id="{A827D3E8-6053-2F1C-54A9-FAA0F1CEAE73}"/>
              </a:ext>
            </a:extLst>
          </p:cNvPr>
          <p:cNvSpPr>
            <a:spLocks noGrp="1"/>
          </p:cNvSpPr>
          <p:nvPr>
            <p:ph sz="quarter" idx="1"/>
          </p:nvPr>
        </p:nvSpPr>
        <p:spPr>
          <a:xfrm>
            <a:off x="636790" y="1219200"/>
            <a:ext cx="8348631" cy="4495800"/>
          </a:xfrm>
        </p:spPr>
        <p:txBody>
          <a:bodyPr vert="horz" lIns="91440" tIns="45720" rIns="91440" bIns="45720" rtlCol="0" anchor="t">
            <a:normAutofit/>
          </a:bodyPr>
          <a:lstStyle/>
          <a:p>
            <a:r>
              <a:rPr lang="en-GB" altLang="en-US" sz="2800" dirty="0">
                <a:latin typeface="Arial"/>
                <a:cs typeface="Arial"/>
              </a:rPr>
              <a:t>Sidetracked and lost focus</a:t>
            </a:r>
            <a:endParaRPr lang="en-US" dirty="0"/>
          </a:p>
          <a:p>
            <a:r>
              <a:rPr lang="en-GB" altLang="en-US" sz="2800" dirty="0">
                <a:latin typeface="Arial"/>
                <a:cs typeface="Arial"/>
              </a:rPr>
              <a:t>There is often a gap between what </a:t>
            </a:r>
            <a:r>
              <a:rPr lang="en-GB" altLang="en-US" sz="2800" b="1" dirty="0">
                <a:latin typeface="Arial"/>
                <a:cs typeface="Arial"/>
              </a:rPr>
              <a:t>focus group</a:t>
            </a:r>
            <a:r>
              <a:rPr lang="en-GB" altLang="en-US" sz="2800" dirty="0">
                <a:latin typeface="Arial"/>
                <a:cs typeface="Arial"/>
              </a:rPr>
              <a:t> participants say and what they do. ...</a:t>
            </a:r>
          </a:p>
          <a:p>
            <a:r>
              <a:rPr lang="en-GB" altLang="en-US" sz="2800" dirty="0">
                <a:latin typeface="Arial"/>
                <a:cs typeface="Arial"/>
              </a:rPr>
              <a:t>Some "group leader" emerges, affecting what is or is not said. The group leader, however, is not the moderator!</a:t>
            </a:r>
            <a:endParaRPr lang="en-GB" altLang="en-US" sz="2800" dirty="0">
              <a:latin typeface="Arial" panose="020B0604020202020204" pitchFamily="34" charset="0"/>
              <a:cs typeface="Arial" panose="020B0604020202020204" pitchFamily="34" charset="0"/>
            </a:endParaRPr>
          </a:p>
          <a:p>
            <a:pPr eaLnBrk="1" hangingPunct="1"/>
            <a:r>
              <a:rPr lang="en-GB" altLang="en-US" sz="2800" dirty="0">
                <a:latin typeface="Arial"/>
                <a:cs typeface="Arial"/>
              </a:rPr>
              <a:t>Introverts lose their voice during </a:t>
            </a:r>
            <a:r>
              <a:rPr lang="en-GB" altLang="en-US" sz="2800" b="1" dirty="0">
                <a:latin typeface="Arial"/>
                <a:cs typeface="Arial"/>
              </a:rPr>
              <a:t>focus groups</a:t>
            </a:r>
            <a:r>
              <a:rPr lang="en-GB" altLang="en-US" sz="2800" dirty="0">
                <a:latin typeface="Arial"/>
                <a:cs typeface="Arial"/>
              </a:rPr>
              <a:t> ...</a:t>
            </a:r>
          </a:p>
        </p:txBody>
      </p:sp>
      <p:sp>
        <p:nvSpPr>
          <p:cNvPr id="31748" name="Slide Number Placeholder 3">
            <a:extLst>
              <a:ext uri="{FF2B5EF4-FFF2-40B4-BE49-F238E27FC236}">
                <a16:creationId xmlns:a16="http://schemas.microsoft.com/office/drawing/2014/main" id="{7F2DAF41-624F-3C22-D296-D57A8894C12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ea typeface="MS PGothic" panose="020B0600070205080204" pitchFamily="34" charset="-128"/>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ea typeface="MS PGothic" panose="020B0600070205080204" pitchFamily="34" charset="-128"/>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ea typeface="MS PGothic" panose="020B0600070205080204" pitchFamily="34" charset="-128"/>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5pPr>
            <a:lvl6pPr marL="25146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6pPr>
            <a:lvl7pPr marL="29718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7pPr>
            <a:lvl8pPr marL="34290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8pPr>
            <a:lvl9pPr marL="38862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9pPr>
          </a:lstStyle>
          <a:p>
            <a:pPr>
              <a:lnSpc>
                <a:spcPct val="80000"/>
              </a:lnSpc>
              <a:spcBef>
                <a:spcPct val="0"/>
              </a:spcBef>
              <a:buClrTx/>
              <a:buSzTx/>
              <a:buFontTx/>
              <a:buNone/>
            </a:pPr>
            <a:fld id="{FBE43301-6681-4F64-9AF2-CDC8FBF27F9B}" type="slidenum">
              <a:rPr lang="en-US" altLang="en-US" sz="1200" smtClean="0">
                <a:solidFill>
                  <a:srgbClr val="FFFFFF"/>
                </a:solidFill>
              </a:rPr>
              <a:pPr>
                <a:lnSpc>
                  <a:spcPct val="80000"/>
                </a:lnSpc>
                <a:spcBef>
                  <a:spcPct val="0"/>
                </a:spcBef>
                <a:buClrTx/>
                <a:buSzTx/>
                <a:buFontTx/>
                <a:buNone/>
              </a:pPr>
              <a:t>24</a:t>
            </a:fld>
            <a:endParaRPr lang="en-US" altLang="en-US" sz="1200">
              <a:solidFill>
                <a:srgbClr val="FFFFFF"/>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9BF43-01C4-7C86-3997-655419AED913}"/>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E6C4B033-488C-ACD3-6E3B-E96AAD7C53AF}"/>
              </a:ext>
            </a:extLst>
          </p:cNvPr>
          <p:cNvSpPr>
            <a:spLocks noGrp="1"/>
          </p:cNvSpPr>
          <p:nvPr>
            <p:ph idx="1"/>
          </p:nvPr>
        </p:nvSpPr>
        <p:spPr>
          <a:xfrm>
            <a:off x="457200" y="1485380"/>
            <a:ext cx="8229600" cy="4230181"/>
          </a:xfrm>
        </p:spPr>
        <p:txBody>
          <a:bodyPr vert="horz" lIns="91440" tIns="45720" rIns="91440" bIns="45720" rtlCol="0" anchor="t">
            <a:normAutofit fontScale="92500" lnSpcReduction="20000"/>
          </a:bodyPr>
          <a:lstStyle/>
          <a:p>
            <a:r>
              <a:rPr lang="en-GB" sz="2000" b="0" i="0" dirty="0">
                <a:effectLst/>
              </a:rPr>
              <a:t>Bhandari, P. (2022). </a:t>
            </a:r>
            <a:r>
              <a:rPr lang="en-GB" sz="2000" b="0" i="1" dirty="0">
                <a:effectLst/>
              </a:rPr>
              <a:t>Data Collection | Definition, Methods &amp; Examples.</a:t>
            </a:r>
            <a:r>
              <a:rPr lang="en-GB" sz="2000" b="0" i="0" dirty="0">
                <a:effectLst/>
              </a:rPr>
              <a:t> </a:t>
            </a:r>
            <a:r>
              <a:rPr lang="en-GB" sz="2000" b="0" i="0" err="1">
                <a:effectLst/>
              </a:rPr>
              <a:t>Scribbr</a:t>
            </a:r>
            <a:r>
              <a:rPr lang="en-GB" sz="2000" b="0" i="0" dirty="0">
                <a:effectLst/>
              </a:rPr>
              <a:t>. Available at </a:t>
            </a:r>
            <a:r>
              <a:rPr lang="en-GB" sz="2000" b="0" i="0" dirty="0">
                <a:effectLst/>
                <a:hlinkClick r:id="rId2">
                  <a:extLst>
                    <a:ext uri="{A12FA001-AC4F-418D-AE19-62706E023703}">
                      <ahyp:hlinkClr xmlns:ahyp="http://schemas.microsoft.com/office/drawing/2018/hyperlinkcolor" val="tx"/>
                    </a:ext>
                  </a:extLst>
                </a:hlinkClick>
              </a:rPr>
              <a:t>https://www.scribbr.com/methodology/data-collection/</a:t>
            </a:r>
            <a:r>
              <a:rPr lang="en-GB" sz="2000" b="0" i="0" dirty="0">
                <a:effectLst/>
              </a:rPr>
              <a:t> (Accessed date 27</a:t>
            </a:r>
            <a:r>
              <a:rPr lang="en-GB" sz="2000" b="0" i="0" baseline="30000" dirty="0">
                <a:effectLst/>
              </a:rPr>
              <a:t>th</a:t>
            </a:r>
            <a:r>
              <a:rPr lang="en-GB" sz="2000" baseline="30000" dirty="0"/>
              <a:t> </a:t>
            </a:r>
            <a:r>
              <a:rPr lang="en-GB" sz="2000" b="0" i="0" dirty="0">
                <a:effectLst/>
              </a:rPr>
              <a:t>February 2023).</a:t>
            </a:r>
          </a:p>
          <a:p>
            <a:r>
              <a:rPr lang="en-GB" sz="2000" b="0" i="0" dirty="0">
                <a:solidFill>
                  <a:srgbClr val="202F66"/>
                </a:solidFill>
                <a:effectLst/>
              </a:rPr>
              <a:t>George, T. (2023). </a:t>
            </a:r>
            <a:r>
              <a:rPr lang="en-GB" sz="2000" b="0" i="1" dirty="0">
                <a:solidFill>
                  <a:srgbClr val="202F66"/>
                </a:solidFill>
                <a:effectLst/>
              </a:rPr>
              <a:t>What is a Focus Group | Step-by-Step Guide &amp; Examples.</a:t>
            </a:r>
            <a:r>
              <a:rPr lang="en-GB" sz="2000" b="0" i="0" dirty="0">
                <a:solidFill>
                  <a:srgbClr val="202F66"/>
                </a:solidFill>
                <a:effectLst/>
              </a:rPr>
              <a:t> </a:t>
            </a:r>
            <a:r>
              <a:rPr lang="en-GB" sz="2000" b="0" i="0" err="1">
                <a:solidFill>
                  <a:srgbClr val="202F66"/>
                </a:solidFill>
                <a:effectLst/>
              </a:rPr>
              <a:t>Scribbr</a:t>
            </a:r>
            <a:r>
              <a:rPr lang="en-GB" sz="2000" b="0" i="0" dirty="0">
                <a:solidFill>
                  <a:srgbClr val="202F66"/>
                </a:solidFill>
                <a:effectLst/>
              </a:rPr>
              <a:t>. </a:t>
            </a:r>
            <a:r>
              <a:rPr lang="en-GB" sz="2000" b="0" i="0" dirty="0">
                <a:effectLst/>
              </a:rPr>
              <a:t>Available at </a:t>
            </a:r>
            <a:r>
              <a:rPr lang="en-GB" sz="2000" b="0" i="0" dirty="0">
                <a:solidFill>
                  <a:srgbClr val="202F66"/>
                </a:solidFill>
                <a:effectLst/>
                <a:hlinkClick r:id="rId3"/>
              </a:rPr>
              <a:t>https://www.scribbr.com/methodology/focus-group/</a:t>
            </a:r>
            <a:r>
              <a:rPr lang="en-GB" sz="2000" b="0" i="0" dirty="0">
                <a:effectLst/>
              </a:rPr>
              <a:t> (Accessed date 27</a:t>
            </a:r>
            <a:r>
              <a:rPr lang="en-GB" sz="2000" b="0" i="0" baseline="30000" dirty="0">
                <a:effectLst/>
              </a:rPr>
              <a:t>th</a:t>
            </a:r>
            <a:r>
              <a:rPr lang="en-GB" sz="2000" baseline="30000" dirty="0"/>
              <a:t> </a:t>
            </a:r>
            <a:r>
              <a:rPr lang="en-GB" sz="2000" b="0" i="0" dirty="0">
                <a:effectLst/>
              </a:rPr>
              <a:t>February 2023).</a:t>
            </a:r>
            <a:endParaRPr lang="en-GB" sz="2000" dirty="0">
              <a:ea typeface="+mn-lt"/>
              <a:cs typeface="+mn-lt"/>
            </a:endParaRPr>
          </a:p>
          <a:p>
            <a:r>
              <a:rPr lang="en-GB" sz="2000" dirty="0">
                <a:ea typeface="+mn-lt"/>
                <a:cs typeface="+mn-lt"/>
              </a:rPr>
              <a:t>Krueger, R.A., 2014. </a:t>
            </a:r>
            <a:r>
              <a:rPr lang="en-GB" sz="2000" i="1" dirty="0">
                <a:ea typeface="+mn-lt"/>
                <a:cs typeface="+mn-lt"/>
              </a:rPr>
              <a:t>Focus groups: A practical guide for applied research</a:t>
            </a:r>
            <a:r>
              <a:rPr lang="en-GB" sz="2000" dirty="0">
                <a:ea typeface="+mn-lt"/>
                <a:cs typeface="+mn-lt"/>
              </a:rPr>
              <a:t>. Sage publications.</a:t>
            </a:r>
          </a:p>
          <a:p>
            <a:r>
              <a:rPr lang="en-GB" sz="2000" dirty="0">
                <a:ea typeface="+mn-lt"/>
                <a:cs typeface="+mn-lt"/>
              </a:rPr>
              <a:t>Krueger, R.A. and Casey, M.A., 2002. </a:t>
            </a:r>
            <a:r>
              <a:rPr lang="en-GB" sz="2000" i="1" dirty="0">
                <a:ea typeface="+mn-lt"/>
                <a:cs typeface="+mn-lt"/>
              </a:rPr>
              <a:t>Designing and conducting focus group interviews</a:t>
            </a:r>
            <a:r>
              <a:rPr lang="en-GB" sz="2000">
                <a:ea typeface="+mn-lt"/>
                <a:cs typeface="+mn-lt"/>
              </a:rPr>
              <a:t> (Vol. 18).</a:t>
            </a:r>
          </a:p>
          <a:p>
            <a:r>
              <a:rPr lang="en-GB" sz="2000" dirty="0">
                <a:ea typeface="+mn-lt"/>
                <a:cs typeface="+mn-lt"/>
              </a:rPr>
              <a:t>Kitzinger, J., 1995. Qualitative research: introducing focus groups. </a:t>
            </a:r>
            <a:r>
              <a:rPr lang="en-GB" sz="2000" i="1" dirty="0" err="1">
                <a:ea typeface="+mn-lt"/>
                <a:cs typeface="+mn-lt"/>
              </a:rPr>
              <a:t>Bmj</a:t>
            </a:r>
            <a:r>
              <a:rPr lang="en-GB" sz="2000" dirty="0">
                <a:ea typeface="+mn-lt"/>
                <a:cs typeface="+mn-lt"/>
              </a:rPr>
              <a:t>, </a:t>
            </a:r>
            <a:r>
              <a:rPr lang="en-GB" sz="2000" i="1" dirty="0">
                <a:ea typeface="+mn-lt"/>
                <a:cs typeface="+mn-lt"/>
              </a:rPr>
              <a:t>311</a:t>
            </a:r>
            <a:r>
              <a:rPr lang="en-GB" sz="2000" dirty="0">
                <a:ea typeface="+mn-lt"/>
                <a:cs typeface="+mn-lt"/>
              </a:rPr>
              <a:t>(7000), pp.299-302.</a:t>
            </a:r>
            <a:endParaRPr lang="en-GB"/>
          </a:p>
          <a:p>
            <a:r>
              <a:rPr lang="en-GB" sz="2000" dirty="0">
                <a:ea typeface="+mn-lt"/>
                <a:cs typeface="+mn-lt"/>
              </a:rPr>
              <a:t>Wilkinson, S., 2004. Focus groups. </a:t>
            </a:r>
            <a:r>
              <a:rPr lang="en-GB" sz="2000" i="1" dirty="0">
                <a:ea typeface="+mn-lt"/>
                <a:cs typeface="+mn-lt"/>
              </a:rPr>
              <a:t>Doing social psychology research</a:t>
            </a:r>
            <a:r>
              <a:rPr lang="en-GB" sz="2000" dirty="0">
                <a:ea typeface="+mn-lt"/>
                <a:cs typeface="+mn-lt"/>
              </a:rPr>
              <a:t>, pp.344-376.</a:t>
            </a:r>
            <a:endParaRPr lang="en-GB" dirty="0"/>
          </a:p>
        </p:txBody>
      </p:sp>
    </p:spTree>
    <p:extLst>
      <p:ext uri="{BB962C8B-B14F-4D97-AF65-F5344CB8AC3E}">
        <p14:creationId xmlns:p14="http://schemas.microsoft.com/office/powerpoint/2010/main" val="181570755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embership2">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2998</Words>
  <Application>Microsoft Office PowerPoint</Application>
  <PresentationFormat>On-screen Show (4:3)</PresentationFormat>
  <Paragraphs>298</Paragraphs>
  <Slides>25</Slides>
  <Notes>3</Notes>
  <HiddenSlides>0</HiddenSlides>
  <MMClips>0</MMClips>
  <ScaleCrop>false</ScaleCrop>
  <HeadingPairs>
    <vt:vector size="4" baseType="variant">
      <vt:variant>
        <vt:lpstr>Theme</vt:lpstr>
      </vt:variant>
      <vt:variant>
        <vt:i4>2</vt:i4>
      </vt:variant>
      <vt:variant>
        <vt:lpstr>Slide Titles</vt:lpstr>
      </vt:variant>
      <vt:variant>
        <vt:i4>25</vt:i4>
      </vt:variant>
    </vt:vector>
  </HeadingPairs>
  <TitlesOfParts>
    <vt:vector size="27" baseType="lpstr">
      <vt:lpstr>20140311PresentationUWTSDTemplate</vt:lpstr>
      <vt:lpstr>membership2</vt:lpstr>
      <vt:lpstr>  PRACTICE-BASED RESEARCH   Qualitative Research technique Focus Group Discussion  </vt:lpstr>
      <vt:lpstr>Aims of the Session</vt:lpstr>
      <vt:lpstr>What is a focus group?</vt:lpstr>
      <vt:lpstr>Focus Group</vt:lpstr>
      <vt:lpstr>Focus Group</vt:lpstr>
      <vt:lpstr>Focus Group</vt:lpstr>
      <vt:lpstr>PowerPoint Presentation</vt:lpstr>
      <vt:lpstr>Benefits of FGD</vt:lpstr>
      <vt:lpstr>Shortcomings of FGD</vt:lpstr>
      <vt:lpstr>Sampling</vt:lpstr>
      <vt:lpstr>Steps, roles and skills in FGD</vt:lpstr>
      <vt:lpstr>Steps for conducting FGD</vt:lpstr>
      <vt:lpstr>Step 2: Define your scope of discussion</vt:lpstr>
      <vt:lpstr>Step 3: Prepare the FGD guide</vt:lpstr>
      <vt:lpstr>Step 4: Select a moderator and/or assistant moderator</vt:lpstr>
      <vt:lpstr>Step 5: Recruit your participants</vt:lpstr>
      <vt:lpstr>PowerPoint Presentation</vt:lpstr>
      <vt:lpstr>Step 6: Set up your focus group</vt:lpstr>
      <vt:lpstr>PowerPoint Presentation</vt:lpstr>
      <vt:lpstr>PowerPoint Presentation</vt:lpstr>
      <vt:lpstr>Moderator roles &amp; skills</vt:lpstr>
      <vt:lpstr>Moderator roles &amp; skills</vt:lpstr>
      <vt:lpstr>Assistant moderator roles &amp; skills</vt:lpstr>
      <vt:lpstr>Common challenges in FGD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441</cp:revision>
  <dcterms:created xsi:type="dcterms:W3CDTF">2015-04-14T15:21:28Z</dcterms:created>
  <dcterms:modified xsi:type="dcterms:W3CDTF">2024-02-19T13:38:48Z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