
<file path=[Content_Types].xml><?xml version="1.0" encoding="utf-8"?>
<Types xmlns="http://schemas.openxmlformats.org/package/2006/content-types">
  <Default Extension="1" ContentType="image/jpeg"/>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8" r:id="rId2"/>
    <p:sldId id="256" r:id="rId3"/>
    <p:sldId id="262" r:id="rId4"/>
    <p:sldId id="261" r:id="rId5"/>
    <p:sldId id="257" r:id="rId6"/>
    <p:sldId id="259" r:id="rId7"/>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0C88BF9-E2F2-4E95-A2D2-DE427EA8876E}" v="18" dt="2026-06-08T19:59:57.887"/>
    <p1510:client id="{62538139-EE30-95D5-58D5-BC0F2EC1F820}" v="1" dt="2026-06-08T22:26:34.50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184" autoAdjust="0"/>
    <p:restoredTop sz="94660"/>
  </p:normalViewPr>
  <p:slideViewPr>
    <p:cSldViewPr snapToGrid="0">
      <p:cViewPr>
        <p:scale>
          <a:sx n="67" d="100"/>
          <a:sy n="67" d="100"/>
        </p:scale>
        <p:origin x="484" y="-20"/>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presProps" Target="presProps.xml"/><Relationship Id="rId13"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slide" Target="slides/slide6.xml"/><Relationship Id="rId12" Type="http://schemas.microsoft.com/office/2016/11/relationships/changesInfo" Target="changesInfos/changesInfo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ableStyles" Target="tableStyles.xml"/><Relationship Id="rId5" Type="http://schemas.openxmlformats.org/officeDocument/2006/relationships/slide" Target="slides/slide4.xml"/><Relationship Id="rId10"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njumben Virani (2535117)" userId="S::2535117@student.uwtsd.ac.uk::9eb4bdd1-8833-468a-9f71-9ae18f50bb89" providerId="AD" clId="Web-{89A2B4C5-AE9F-F992-F696-03294FE45478}"/>
    <pc:docChg chg="modSld">
      <pc:chgData name="Anjumben Virani (2535117)" userId="S::2535117@student.uwtsd.ac.uk::9eb4bdd1-8833-468a-9f71-9ae18f50bb89" providerId="AD" clId="Web-{89A2B4C5-AE9F-F992-F696-03294FE45478}" dt="2026-05-28T10:59:11.495" v="2" actId="14100"/>
      <pc:docMkLst>
        <pc:docMk/>
      </pc:docMkLst>
      <pc:sldChg chg="modSp">
        <pc:chgData name="Anjumben Virani (2535117)" userId="S::2535117@student.uwtsd.ac.uk::9eb4bdd1-8833-468a-9f71-9ae18f50bb89" providerId="AD" clId="Web-{89A2B4C5-AE9F-F992-F696-03294FE45478}" dt="2026-05-28T10:59:11.495" v="2" actId="14100"/>
        <pc:sldMkLst>
          <pc:docMk/>
          <pc:sldMk cId="3327158685" sldId="258"/>
        </pc:sldMkLst>
        <pc:spChg chg="mod">
          <ac:chgData name="Anjumben Virani (2535117)" userId="S::2535117@student.uwtsd.ac.uk::9eb4bdd1-8833-468a-9f71-9ae18f50bb89" providerId="AD" clId="Web-{89A2B4C5-AE9F-F992-F696-03294FE45478}" dt="2026-05-28T10:59:11.495" v="2" actId="14100"/>
          <ac:spMkLst>
            <pc:docMk/>
            <pc:sldMk cId="3327158685" sldId="258"/>
            <ac:spMk id="41" creationId="{86BD9B4E-A9A1-2DCC-CB9D-5EB9097B780C}"/>
          </ac:spMkLst>
        </pc:spChg>
      </pc:sldChg>
    </pc:docChg>
  </pc:docChgLst>
  <pc:docChgLst>
    <pc:chgData name="Anjumben Virani (2535117)" userId="S::2535117@student.uwtsd.ac.uk::9eb4bdd1-8833-468a-9f71-9ae18f50bb89" providerId="AD" clId="Web-{62538139-EE30-95D5-58D5-BC0F2EC1F820}"/>
    <pc:docChg chg="sldOrd">
      <pc:chgData name="Anjumben Virani (2535117)" userId="S::2535117@student.uwtsd.ac.uk::9eb4bdd1-8833-468a-9f71-9ae18f50bb89" providerId="AD" clId="Web-{62538139-EE30-95D5-58D5-BC0F2EC1F820}" dt="2026-06-08T22:26:34.502" v="0"/>
      <pc:docMkLst>
        <pc:docMk/>
      </pc:docMkLst>
      <pc:sldChg chg="ord">
        <pc:chgData name="Anjumben Virani (2535117)" userId="S::2535117@student.uwtsd.ac.uk::9eb4bdd1-8833-468a-9f71-9ae18f50bb89" providerId="AD" clId="Web-{62538139-EE30-95D5-58D5-BC0F2EC1F820}" dt="2026-06-08T22:26:34.502" v="0"/>
        <pc:sldMkLst>
          <pc:docMk/>
          <pc:sldMk cId="3567600416" sldId="262"/>
        </pc:sldMkLst>
      </pc:sldChg>
    </pc:docChg>
  </pc:docChgLst>
  <pc:docChgLst>
    <pc:chgData name="Anjumben Virani (2535117)" userId="S::2535117@student.uwtsd.ac.uk::9eb4bdd1-8833-468a-9f71-9ae18f50bb89" providerId="AD" clId="Web-{FEA5B512-B8F4-DA5E-AFEB-0CE6068AAFA2}"/>
    <pc:docChg chg="addSld modSld sldOrd">
      <pc:chgData name="Anjumben Virani (2535117)" userId="S::2535117@student.uwtsd.ac.uk::9eb4bdd1-8833-468a-9f71-9ae18f50bb89" providerId="AD" clId="Web-{FEA5B512-B8F4-DA5E-AFEB-0CE6068AAFA2}" dt="2026-05-28T10:56:26.923" v="38" actId="20577"/>
      <pc:docMkLst>
        <pc:docMk/>
      </pc:docMkLst>
      <pc:sldChg chg="new">
        <pc:chgData name="Anjumben Virani (2535117)" userId="S::2535117@student.uwtsd.ac.uk::9eb4bdd1-8833-468a-9f71-9ae18f50bb89" providerId="AD" clId="Web-{FEA5B512-B8F4-DA5E-AFEB-0CE6068AAFA2}" dt="2026-05-28T10:48:25.268" v="0"/>
        <pc:sldMkLst>
          <pc:docMk/>
          <pc:sldMk cId="50568551" sldId="257"/>
        </pc:sldMkLst>
      </pc:sldChg>
      <pc:sldChg chg="addSp delSp modSp new mod ord setBg">
        <pc:chgData name="Anjumben Virani (2535117)" userId="S::2535117@student.uwtsd.ac.uk::9eb4bdd1-8833-468a-9f71-9ae18f50bb89" providerId="AD" clId="Web-{FEA5B512-B8F4-DA5E-AFEB-0CE6068AAFA2}" dt="2026-05-28T10:56:26.923" v="38" actId="20577"/>
        <pc:sldMkLst>
          <pc:docMk/>
          <pc:sldMk cId="3327158685" sldId="258"/>
        </pc:sldMkLst>
        <pc:spChg chg="add mod">
          <ac:chgData name="Anjumben Virani (2535117)" userId="S::2535117@student.uwtsd.ac.uk::9eb4bdd1-8833-468a-9f71-9ae18f50bb89" providerId="AD" clId="Web-{FEA5B512-B8F4-DA5E-AFEB-0CE6068AAFA2}" dt="2026-05-28T10:56:26.923" v="38" actId="20577"/>
          <ac:spMkLst>
            <pc:docMk/>
            <pc:sldMk cId="3327158685" sldId="258"/>
            <ac:spMk id="41" creationId="{86BD9B4E-A9A1-2DCC-CB9D-5EB9097B780C}"/>
          </ac:spMkLst>
        </pc:spChg>
      </pc:sldChg>
    </pc:docChg>
  </pc:docChgLst>
  <pc:docChgLst>
    <pc:chgData name="Anjumben Virani (2535117)" userId="9eb4bdd1-8833-468a-9f71-9ae18f50bb89" providerId="ADAL" clId="{C2EDCA55-4BFF-4E9B-8005-3E2BC91DB81D}"/>
    <pc:docChg chg="undo redo custSel addSld delSld modSld sldOrd">
      <pc:chgData name="Anjumben Virani (2535117)" userId="9eb4bdd1-8833-468a-9f71-9ae18f50bb89" providerId="ADAL" clId="{C2EDCA55-4BFF-4E9B-8005-3E2BC91DB81D}" dt="2026-06-08T20:02:24.726" v="4098" actId="1076"/>
      <pc:docMkLst>
        <pc:docMk/>
      </pc:docMkLst>
      <pc:sldChg chg="addSp delSp modSp mod ord setBg addAnim modAnim">
        <pc:chgData name="Anjumben Virani (2535117)" userId="9eb4bdd1-8833-468a-9f71-9ae18f50bb89" providerId="ADAL" clId="{C2EDCA55-4BFF-4E9B-8005-3E2BC91DB81D}" dt="2026-06-08T20:02:24.726" v="4098" actId="1076"/>
        <pc:sldMkLst>
          <pc:docMk/>
          <pc:sldMk cId="109857222" sldId="256"/>
        </pc:sldMkLst>
        <pc:spChg chg="mod">
          <ac:chgData name="Anjumben Virani (2535117)" userId="9eb4bdd1-8833-468a-9f71-9ae18f50bb89" providerId="ADAL" clId="{C2EDCA55-4BFF-4E9B-8005-3E2BC91DB81D}" dt="2026-06-07T18:30:46.487" v="3345" actId="20577"/>
          <ac:spMkLst>
            <pc:docMk/>
            <pc:sldMk cId="109857222" sldId="256"/>
            <ac:spMk id="2" creationId="{00000000-0000-0000-0000-000000000000}"/>
          </ac:spMkLst>
        </pc:spChg>
        <pc:spChg chg="add del mod">
          <ac:chgData name="Anjumben Virani (2535117)" userId="9eb4bdd1-8833-468a-9f71-9ae18f50bb89" providerId="ADAL" clId="{C2EDCA55-4BFF-4E9B-8005-3E2BC91DB81D}" dt="2026-06-07T18:38:37.281" v="3841" actId="1076"/>
          <ac:spMkLst>
            <pc:docMk/>
            <pc:sldMk cId="109857222" sldId="256"/>
            <ac:spMk id="3" creationId="{00000000-0000-0000-0000-000000000000}"/>
          </ac:spMkLst>
        </pc:spChg>
        <pc:spChg chg="add del mod">
          <ac:chgData name="Anjumben Virani (2535117)" userId="9eb4bdd1-8833-468a-9f71-9ae18f50bb89" providerId="ADAL" clId="{C2EDCA55-4BFF-4E9B-8005-3E2BC91DB81D}" dt="2026-06-07T18:31:53.173" v="3379" actId="478"/>
          <ac:spMkLst>
            <pc:docMk/>
            <pc:sldMk cId="109857222" sldId="256"/>
            <ac:spMk id="5" creationId="{374FCD6B-4B42-E337-E756-2EE8467A9CCA}"/>
          </ac:spMkLst>
        </pc:spChg>
        <pc:spChg chg="add del mod ord">
          <ac:chgData name="Anjumben Virani (2535117)" userId="9eb4bdd1-8833-468a-9f71-9ae18f50bb89" providerId="ADAL" clId="{C2EDCA55-4BFF-4E9B-8005-3E2BC91DB81D}" dt="2026-06-07T18:38:42.565" v="3842" actId="478"/>
          <ac:spMkLst>
            <pc:docMk/>
            <pc:sldMk cId="109857222" sldId="256"/>
            <ac:spMk id="9" creationId="{649E5A82-96D6-7E5A-75EB-464874945094}"/>
          </ac:spMkLst>
        </pc:spChg>
        <pc:spChg chg="add del mod">
          <ac:chgData name="Anjumben Virani (2535117)" userId="9eb4bdd1-8833-468a-9f71-9ae18f50bb89" providerId="ADAL" clId="{C2EDCA55-4BFF-4E9B-8005-3E2BC91DB81D}" dt="2026-06-08T20:02:21.765" v="4097" actId="478"/>
          <ac:spMkLst>
            <pc:docMk/>
            <pc:sldMk cId="109857222" sldId="256"/>
            <ac:spMk id="17" creationId="{D75D8FF0-9588-84D7-1BFC-5F050355DDAB}"/>
          </ac:spMkLst>
        </pc:spChg>
        <pc:spChg chg="add">
          <ac:chgData name="Anjumben Virani (2535117)" userId="9eb4bdd1-8833-468a-9f71-9ae18f50bb89" providerId="ADAL" clId="{C2EDCA55-4BFF-4E9B-8005-3E2BC91DB81D}" dt="2026-06-04T00:02:25.834" v="2744" actId="26606"/>
          <ac:spMkLst>
            <pc:docMk/>
            <pc:sldMk cId="109857222" sldId="256"/>
            <ac:spMk id="69" creationId="{932495F0-C5CB-4823-AE70-EED61EBAB1BD}"/>
          </ac:spMkLst>
        </pc:spChg>
        <pc:spChg chg="add">
          <ac:chgData name="Anjumben Virani (2535117)" userId="9eb4bdd1-8833-468a-9f71-9ae18f50bb89" providerId="ADAL" clId="{C2EDCA55-4BFF-4E9B-8005-3E2BC91DB81D}" dt="2026-06-04T00:02:25.834" v="2744" actId="26606"/>
          <ac:spMkLst>
            <pc:docMk/>
            <pc:sldMk cId="109857222" sldId="256"/>
            <ac:spMk id="70" creationId="{601CC70B-8875-45A1-8AFD-7D546E3C0C16}"/>
          </ac:spMkLst>
        </pc:spChg>
        <pc:spChg chg="add">
          <ac:chgData name="Anjumben Virani (2535117)" userId="9eb4bdd1-8833-468a-9f71-9ae18f50bb89" providerId="ADAL" clId="{C2EDCA55-4BFF-4E9B-8005-3E2BC91DB81D}" dt="2026-06-04T00:02:25.834" v="2744" actId="26606"/>
          <ac:spMkLst>
            <pc:docMk/>
            <pc:sldMk cId="109857222" sldId="256"/>
            <ac:spMk id="74" creationId="{CB8B9C25-D80D-48EC-B83A-231219A80C3F}"/>
          </ac:spMkLst>
        </pc:spChg>
        <pc:picChg chg="add mod">
          <ac:chgData name="Anjumben Virani (2535117)" userId="9eb4bdd1-8833-468a-9f71-9ae18f50bb89" providerId="ADAL" clId="{C2EDCA55-4BFF-4E9B-8005-3E2BC91DB81D}" dt="2026-06-08T20:02:24.726" v="4098" actId="1076"/>
          <ac:picMkLst>
            <pc:docMk/>
            <pc:sldMk cId="109857222" sldId="256"/>
            <ac:picMk id="15" creationId="{09B6B512-AC12-0816-5A0B-9AFB5DDC4B78}"/>
          </ac:picMkLst>
        </pc:picChg>
        <pc:picChg chg="add mod ord">
          <ac:chgData name="Anjumben Virani (2535117)" userId="9eb4bdd1-8833-468a-9f71-9ae18f50bb89" providerId="ADAL" clId="{C2EDCA55-4BFF-4E9B-8005-3E2BC91DB81D}" dt="2026-06-07T18:38:46.859" v="3843" actId="14100"/>
          <ac:picMkLst>
            <pc:docMk/>
            <pc:sldMk cId="109857222" sldId="256"/>
            <ac:picMk id="21" creationId="{DDF917A7-A14E-C391-7F5E-51B120C1AD89}"/>
          </ac:picMkLst>
        </pc:picChg>
      </pc:sldChg>
      <pc:sldChg chg="addSp delSp modSp mod setBg">
        <pc:chgData name="Anjumben Virani (2535117)" userId="9eb4bdd1-8833-468a-9f71-9ae18f50bb89" providerId="ADAL" clId="{C2EDCA55-4BFF-4E9B-8005-3E2BC91DB81D}" dt="2026-06-07T18:47:55.505" v="4056" actId="20577"/>
        <pc:sldMkLst>
          <pc:docMk/>
          <pc:sldMk cId="50568551" sldId="257"/>
        </pc:sldMkLst>
        <pc:spChg chg="mod">
          <ac:chgData name="Anjumben Virani (2535117)" userId="9eb4bdd1-8833-468a-9f71-9ae18f50bb89" providerId="ADAL" clId="{C2EDCA55-4BFF-4E9B-8005-3E2BC91DB81D}" dt="2026-06-07T18:42:12.930" v="3892" actId="20577"/>
          <ac:spMkLst>
            <pc:docMk/>
            <pc:sldMk cId="50568551" sldId="257"/>
            <ac:spMk id="2" creationId="{0A2B3AE4-42E2-9585-0467-EABB84CC016C}"/>
          </ac:spMkLst>
        </pc:spChg>
        <pc:spChg chg="add">
          <ac:chgData name="Anjumben Virani (2535117)" userId="9eb4bdd1-8833-468a-9f71-9ae18f50bb89" providerId="ADAL" clId="{C2EDCA55-4BFF-4E9B-8005-3E2BC91DB81D}" dt="2026-06-03T22:34:54.824" v="1429" actId="26606"/>
          <ac:spMkLst>
            <pc:docMk/>
            <pc:sldMk cId="50568551" sldId="257"/>
            <ac:spMk id="43" creationId="{B50AB553-2A96-4A92-96F2-93548E096954}"/>
          </ac:spMkLst>
        </pc:spChg>
        <pc:graphicFrameChg chg="add mod modGraphic">
          <ac:chgData name="Anjumben Virani (2535117)" userId="9eb4bdd1-8833-468a-9f71-9ae18f50bb89" providerId="ADAL" clId="{C2EDCA55-4BFF-4E9B-8005-3E2BC91DB81D}" dt="2026-06-07T18:47:55.505" v="4056" actId="20577"/>
          <ac:graphicFrameMkLst>
            <pc:docMk/>
            <pc:sldMk cId="50568551" sldId="257"/>
            <ac:graphicFrameMk id="5" creationId="{D9F38701-041F-500E-7BF7-C1D1F140943B}"/>
          </ac:graphicFrameMkLst>
        </pc:graphicFrameChg>
        <pc:picChg chg="add mod modCrop">
          <ac:chgData name="Anjumben Virani (2535117)" userId="9eb4bdd1-8833-468a-9f71-9ae18f50bb89" providerId="ADAL" clId="{C2EDCA55-4BFF-4E9B-8005-3E2BC91DB81D}" dt="2026-06-07T18:44:20.718" v="3897" actId="732"/>
          <ac:picMkLst>
            <pc:docMk/>
            <pc:sldMk cId="50568551" sldId="257"/>
            <ac:picMk id="41" creationId="{B1FEB544-8CE5-C8E7-F996-28B2818819D2}"/>
          </ac:picMkLst>
        </pc:picChg>
      </pc:sldChg>
      <pc:sldChg chg="addSp delSp modSp mod">
        <pc:chgData name="Anjumben Virani (2535117)" userId="9eb4bdd1-8833-468a-9f71-9ae18f50bb89" providerId="ADAL" clId="{C2EDCA55-4BFF-4E9B-8005-3E2BC91DB81D}" dt="2026-06-08T20:01:42.742" v="4092" actId="20577"/>
        <pc:sldMkLst>
          <pc:docMk/>
          <pc:sldMk cId="3327158685" sldId="258"/>
        </pc:sldMkLst>
        <pc:spChg chg="add mod">
          <ac:chgData name="Anjumben Virani (2535117)" userId="9eb4bdd1-8833-468a-9f71-9ae18f50bb89" providerId="ADAL" clId="{C2EDCA55-4BFF-4E9B-8005-3E2BC91DB81D}" dt="2026-06-04T00:00:24.828" v="2736" actId="255"/>
          <ac:spMkLst>
            <pc:docMk/>
            <pc:sldMk cId="3327158685" sldId="258"/>
            <ac:spMk id="5" creationId="{0B8CB6E1-7213-AAED-10BA-057638C5F21A}"/>
          </ac:spMkLst>
        </pc:spChg>
        <pc:spChg chg="add mod">
          <ac:chgData name="Anjumben Virani (2535117)" userId="9eb4bdd1-8833-468a-9f71-9ae18f50bb89" providerId="ADAL" clId="{C2EDCA55-4BFF-4E9B-8005-3E2BC91DB81D}" dt="2026-06-03T23:58:05.851" v="2720" actId="13926"/>
          <ac:spMkLst>
            <pc:docMk/>
            <pc:sldMk cId="3327158685" sldId="258"/>
            <ac:spMk id="7" creationId="{37CCB8AC-E388-0BEE-59C3-DFB2778A46CF}"/>
          </ac:spMkLst>
        </pc:spChg>
        <pc:spChg chg="add del mod ord">
          <ac:chgData name="Anjumben Virani (2535117)" userId="9eb4bdd1-8833-468a-9f71-9ae18f50bb89" providerId="ADAL" clId="{C2EDCA55-4BFF-4E9B-8005-3E2BC91DB81D}" dt="2026-06-08T20:01:42.742" v="4092" actId="20577"/>
          <ac:spMkLst>
            <pc:docMk/>
            <pc:sldMk cId="3327158685" sldId="258"/>
            <ac:spMk id="41" creationId="{86BD9B4E-A9A1-2DCC-CB9D-5EB9097B780C}"/>
          </ac:spMkLst>
        </pc:spChg>
        <pc:spChg chg="add del">
          <ac:chgData name="Anjumben Virani (2535117)" userId="9eb4bdd1-8833-468a-9f71-9ae18f50bb89" providerId="ADAL" clId="{C2EDCA55-4BFF-4E9B-8005-3E2BC91DB81D}" dt="2026-06-03T22:30:15.417" v="1403" actId="26606"/>
          <ac:spMkLst>
            <pc:docMk/>
            <pc:sldMk cId="3327158685" sldId="258"/>
            <ac:spMk id="55" creationId="{2EB492CD-616E-47F8-933B-5E2D952A0593}"/>
          </ac:spMkLst>
        </pc:spChg>
        <pc:spChg chg="add del">
          <ac:chgData name="Anjumben Virani (2535117)" userId="9eb4bdd1-8833-468a-9f71-9ae18f50bb89" providerId="ADAL" clId="{C2EDCA55-4BFF-4E9B-8005-3E2BC91DB81D}" dt="2026-06-03T22:30:15.417" v="1403" actId="26606"/>
          <ac:spMkLst>
            <pc:docMk/>
            <pc:sldMk cId="3327158685" sldId="258"/>
            <ac:spMk id="60" creationId="{59383CF9-23B5-4335-9B21-1791C4CF1C75}"/>
          </ac:spMkLst>
        </pc:spChg>
        <pc:spChg chg="add del">
          <ac:chgData name="Anjumben Virani (2535117)" userId="9eb4bdd1-8833-468a-9f71-9ae18f50bb89" providerId="ADAL" clId="{C2EDCA55-4BFF-4E9B-8005-3E2BC91DB81D}" dt="2026-06-03T22:30:15.417" v="1403" actId="26606"/>
          <ac:spMkLst>
            <pc:docMk/>
            <pc:sldMk cId="3327158685" sldId="258"/>
            <ac:spMk id="62" creationId="{0007FE00-9498-4706-B255-6437B0252C02}"/>
          </ac:spMkLst>
        </pc:spChg>
        <pc:picChg chg="add mod">
          <ac:chgData name="Anjumben Virani (2535117)" userId="9eb4bdd1-8833-468a-9f71-9ae18f50bb89" providerId="ADAL" clId="{C2EDCA55-4BFF-4E9B-8005-3E2BC91DB81D}" dt="2026-06-03T23:55:14.980" v="2694" actId="14100"/>
          <ac:picMkLst>
            <pc:docMk/>
            <pc:sldMk cId="3327158685" sldId="258"/>
            <ac:picMk id="3" creationId="{F1696EE7-E5F9-9D24-909A-27C5D7670398}"/>
          </ac:picMkLst>
        </pc:picChg>
      </pc:sldChg>
      <pc:sldChg chg="addSp delSp modSp new mod ord setBg">
        <pc:chgData name="Anjumben Virani (2535117)" userId="9eb4bdd1-8833-468a-9f71-9ae18f50bb89" providerId="ADAL" clId="{C2EDCA55-4BFF-4E9B-8005-3E2BC91DB81D}" dt="2026-06-08T19:58:17.041" v="4074" actId="403"/>
        <pc:sldMkLst>
          <pc:docMk/>
          <pc:sldMk cId="3248495603" sldId="259"/>
        </pc:sldMkLst>
        <pc:spChg chg="mod">
          <ac:chgData name="Anjumben Virani (2535117)" userId="9eb4bdd1-8833-468a-9f71-9ae18f50bb89" providerId="ADAL" clId="{C2EDCA55-4BFF-4E9B-8005-3E2BC91DB81D}" dt="2026-06-04T20:19:18.650" v="2825" actId="20577"/>
          <ac:spMkLst>
            <pc:docMk/>
            <pc:sldMk cId="3248495603" sldId="259"/>
            <ac:spMk id="2" creationId="{8659F543-7BF6-776A-1DC1-80E3051EE906}"/>
          </ac:spMkLst>
        </pc:spChg>
        <pc:spChg chg="add">
          <ac:chgData name="Anjumben Virani (2535117)" userId="9eb4bdd1-8833-468a-9f71-9ae18f50bb89" providerId="ADAL" clId="{C2EDCA55-4BFF-4E9B-8005-3E2BC91DB81D}" dt="2026-06-03T23:06:11.769" v="2270" actId="26606"/>
          <ac:spMkLst>
            <pc:docMk/>
            <pc:sldMk cId="3248495603" sldId="259"/>
            <ac:spMk id="9" creationId="{53B021B3-DE93-4AB7-8A18-CF5F1CED88B8}"/>
          </ac:spMkLst>
        </pc:spChg>
        <pc:spChg chg="add">
          <ac:chgData name="Anjumben Virani (2535117)" userId="9eb4bdd1-8833-468a-9f71-9ae18f50bb89" providerId="ADAL" clId="{C2EDCA55-4BFF-4E9B-8005-3E2BC91DB81D}" dt="2026-06-03T23:06:11.769" v="2270" actId="26606"/>
          <ac:spMkLst>
            <pc:docMk/>
            <pc:sldMk cId="3248495603" sldId="259"/>
            <ac:spMk id="11" creationId="{52D502E5-F6B4-4D58-B4AE-FC466FF15EE8}"/>
          </ac:spMkLst>
        </pc:spChg>
        <pc:spChg chg="add">
          <ac:chgData name="Anjumben Virani (2535117)" userId="9eb4bdd1-8833-468a-9f71-9ae18f50bb89" providerId="ADAL" clId="{C2EDCA55-4BFF-4E9B-8005-3E2BC91DB81D}" dt="2026-06-03T23:06:11.769" v="2270" actId="26606"/>
          <ac:spMkLst>
            <pc:docMk/>
            <pc:sldMk cId="3248495603" sldId="259"/>
            <ac:spMk id="13" creationId="{9DECDBF4-02B6-4BB4-B65B-B8107AD6A9E8}"/>
          </ac:spMkLst>
        </pc:spChg>
        <pc:graphicFrameChg chg="add mod modGraphic">
          <ac:chgData name="Anjumben Virani (2535117)" userId="9eb4bdd1-8833-468a-9f71-9ae18f50bb89" providerId="ADAL" clId="{C2EDCA55-4BFF-4E9B-8005-3E2BC91DB81D}" dt="2026-06-08T19:58:17.041" v="4074" actId="403"/>
          <ac:graphicFrameMkLst>
            <pc:docMk/>
            <pc:sldMk cId="3248495603" sldId="259"/>
            <ac:graphicFrameMk id="5" creationId="{5A0A335B-C971-BAE2-7CD7-1E38C4AD89C3}"/>
          </ac:graphicFrameMkLst>
        </pc:graphicFrameChg>
      </pc:sldChg>
      <pc:sldChg chg="addSp delSp modSp new mod ord setBg">
        <pc:chgData name="Anjumben Virani (2535117)" userId="9eb4bdd1-8833-468a-9f71-9ae18f50bb89" providerId="ADAL" clId="{C2EDCA55-4BFF-4E9B-8005-3E2BC91DB81D}" dt="2026-06-04T20:18:39.143" v="2816" actId="20577"/>
        <pc:sldMkLst>
          <pc:docMk/>
          <pc:sldMk cId="2505857050" sldId="261"/>
        </pc:sldMkLst>
        <pc:spChg chg="add mod">
          <ac:chgData name="Anjumben Virani (2535117)" userId="9eb4bdd1-8833-468a-9f71-9ae18f50bb89" providerId="ADAL" clId="{C2EDCA55-4BFF-4E9B-8005-3E2BC91DB81D}" dt="2026-06-04T00:02:11.495" v="2743" actId="26606"/>
          <ac:spMkLst>
            <pc:docMk/>
            <pc:sldMk cId="2505857050" sldId="261"/>
            <ac:spMk id="7" creationId="{B2C476B7-A9EF-629F-2E76-CBAB4A53ED1A}"/>
          </ac:spMkLst>
        </pc:spChg>
        <pc:spChg chg="add del">
          <ac:chgData name="Anjumben Virani (2535117)" userId="9eb4bdd1-8833-468a-9f71-9ae18f50bb89" providerId="ADAL" clId="{C2EDCA55-4BFF-4E9B-8005-3E2BC91DB81D}" dt="2026-06-04T00:02:11.495" v="2743" actId="26606"/>
          <ac:spMkLst>
            <pc:docMk/>
            <pc:sldMk cId="2505857050" sldId="261"/>
            <ac:spMk id="18" creationId="{327D73B4-9F5C-4A64-A179-51B9500CB8B5}"/>
          </ac:spMkLst>
        </pc:spChg>
        <pc:spChg chg="add del">
          <ac:chgData name="Anjumben Virani (2535117)" userId="9eb4bdd1-8833-468a-9f71-9ae18f50bb89" providerId="ADAL" clId="{C2EDCA55-4BFF-4E9B-8005-3E2BC91DB81D}" dt="2026-06-04T00:02:11.495" v="2743" actId="26606"/>
          <ac:spMkLst>
            <pc:docMk/>
            <pc:sldMk cId="2505857050" sldId="261"/>
            <ac:spMk id="20" creationId="{C1F06963-6374-4B48-844F-071A9BAAAE02}"/>
          </ac:spMkLst>
        </pc:spChg>
        <pc:spChg chg="add del">
          <ac:chgData name="Anjumben Virani (2535117)" userId="9eb4bdd1-8833-468a-9f71-9ae18f50bb89" providerId="ADAL" clId="{C2EDCA55-4BFF-4E9B-8005-3E2BC91DB81D}" dt="2026-06-04T00:02:11.495" v="2743" actId="26606"/>
          <ac:spMkLst>
            <pc:docMk/>
            <pc:sldMk cId="2505857050" sldId="261"/>
            <ac:spMk id="22" creationId="{6CB927A4-E432-4310-9CD5-E89FF5063179}"/>
          </ac:spMkLst>
        </pc:spChg>
        <pc:spChg chg="add del">
          <ac:chgData name="Anjumben Virani (2535117)" userId="9eb4bdd1-8833-468a-9f71-9ae18f50bb89" providerId="ADAL" clId="{C2EDCA55-4BFF-4E9B-8005-3E2BC91DB81D}" dt="2026-06-04T00:02:11.495" v="2743" actId="26606"/>
          <ac:spMkLst>
            <pc:docMk/>
            <pc:sldMk cId="2505857050" sldId="261"/>
            <ac:spMk id="24" creationId="{1453BF6C-B012-48B7-B4E8-6D7AC7C27D02}"/>
          </ac:spMkLst>
        </pc:spChg>
        <pc:spChg chg="add del">
          <ac:chgData name="Anjumben Virani (2535117)" userId="9eb4bdd1-8833-468a-9f71-9ae18f50bb89" providerId="ADAL" clId="{C2EDCA55-4BFF-4E9B-8005-3E2BC91DB81D}" dt="2026-06-04T00:02:11.495" v="2743" actId="26606"/>
          <ac:spMkLst>
            <pc:docMk/>
            <pc:sldMk cId="2505857050" sldId="261"/>
            <ac:spMk id="26" creationId="{E3020543-B24B-4EC4-8FFC-8DD88EEA91A8}"/>
          </ac:spMkLst>
        </pc:spChg>
        <pc:graphicFrameChg chg="add mod modGraphic">
          <ac:chgData name="Anjumben Virani (2535117)" userId="9eb4bdd1-8833-468a-9f71-9ae18f50bb89" providerId="ADAL" clId="{C2EDCA55-4BFF-4E9B-8005-3E2BC91DB81D}" dt="2026-06-04T20:18:39.143" v="2816" actId="20577"/>
          <ac:graphicFrameMkLst>
            <pc:docMk/>
            <pc:sldMk cId="2505857050" sldId="261"/>
            <ac:graphicFrameMk id="5" creationId="{21F4EA8D-7EEF-D64E-54FC-873FC2A12240}"/>
          </ac:graphicFrameMkLst>
        </pc:graphicFrameChg>
        <pc:picChg chg="add mod">
          <ac:chgData name="Anjumben Virani (2535117)" userId="9eb4bdd1-8833-468a-9f71-9ae18f50bb89" providerId="ADAL" clId="{C2EDCA55-4BFF-4E9B-8005-3E2BC91DB81D}" dt="2026-06-03T23:35:04.409" v="2571" actId="1076"/>
          <ac:picMkLst>
            <pc:docMk/>
            <pc:sldMk cId="2505857050" sldId="261"/>
            <ac:picMk id="6" creationId="{6DBE8669-90CF-14CA-FBD7-858997BC0C00}"/>
          </ac:picMkLst>
        </pc:picChg>
        <pc:cxnChg chg="add">
          <ac:chgData name="Anjumben Virani (2535117)" userId="9eb4bdd1-8833-468a-9f71-9ae18f50bb89" providerId="ADAL" clId="{C2EDCA55-4BFF-4E9B-8005-3E2BC91DB81D}" dt="2026-06-03T23:33:33.387" v="2563" actId="26606"/>
          <ac:cxnSpMkLst>
            <pc:docMk/>
            <pc:sldMk cId="2505857050" sldId="261"/>
            <ac:cxnSpMk id="28" creationId="{C49DA8F6-BCC1-4447-B54C-57856834B94B}"/>
          </ac:cxnSpMkLst>
        </pc:cxnChg>
      </pc:sldChg>
      <pc:sldChg chg="addSp delSp modSp new mod ord setBg modAnim">
        <pc:chgData name="Anjumben Virani (2535117)" userId="9eb4bdd1-8833-468a-9f71-9ae18f50bb89" providerId="ADAL" clId="{C2EDCA55-4BFF-4E9B-8005-3E2BC91DB81D}" dt="2026-06-08T20:02:06.549" v="4093" actId="1076"/>
        <pc:sldMkLst>
          <pc:docMk/>
          <pc:sldMk cId="3567600416" sldId="262"/>
        </pc:sldMkLst>
        <pc:spChg chg="mod">
          <ac:chgData name="Anjumben Virani (2535117)" userId="9eb4bdd1-8833-468a-9f71-9ae18f50bb89" providerId="ADAL" clId="{C2EDCA55-4BFF-4E9B-8005-3E2BC91DB81D}" dt="2026-06-07T17:50:26.701" v="3312" actId="14100"/>
          <ac:spMkLst>
            <pc:docMk/>
            <pc:sldMk cId="3567600416" sldId="262"/>
            <ac:spMk id="2" creationId="{22C5C5C0-ACC0-18B1-B0E4-915010EA4F14}"/>
          </ac:spMkLst>
        </pc:spChg>
        <pc:spChg chg="add mod ord">
          <ac:chgData name="Anjumben Virani (2535117)" userId="9eb4bdd1-8833-468a-9f71-9ae18f50bb89" providerId="ADAL" clId="{C2EDCA55-4BFF-4E9B-8005-3E2BC91DB81D}" dt="2026-06-08T20:02:06.549" v="4093" actId="1076"/>
          <ac:spMkLst>
            <pc:docMk/>
            <pc:sldMk cId="3567600416" sldId="262"/>
            <ac:spMk id="3" creationId="{700A8554-62ED-D686-1446-6B6E5895BA2A}"/>
          </ac:spMkLst>
        </pc:spChg>
        <pc:picChg chg="add mod">
          <ac:chgData name="Anjumben Virani (2535117)" userId="9eb4bdd1-8833-468a-9f71-9ae18f50bb89" providerId="ADAL" clId="{C2EDCA55-4BFF-4E9B-8005-3E2BC91DB81D}" dt="2026-06-07T17:50:33.303" v="3313" actId="1076"/>
          <ac:picMkLst>
            <pc:docMk/>
            <pc:sldMk cId="3567600416" sldId="262"/>
            <ac:picMk id="4" creationId="{03167F8E-4F9E-881C-7143-7D25398206F2}"/>
          </ac:picMkLst>
        </pc:picChg>
        <pc:picChg chg="add mod">
          <ac:chgData name="Anjumben Virani (2535117)" userId="9eb4bdd1-8833-468a-9f71-9ae18f50bb89" providerId="ADAL" clId="{C2EDCA55-4BFF-4E9B-8005-3E2BC91DB81D}" dt="2026-06-06T11:51:34.538" v="3088" actId="14100"/>
          <ac:picMkLst>
            <pc:docMk/>
            <pc:sldMk cId="3567600416" sldId="262"/>
            <ac:picMk id="5" creationId="{866B0638-4F8B-3A8A-7149-5F8E855E461D}"/>
          </ac:picMkLst>
        </pc:picChg>
      </pc:sldChg>
      <pc:sldChg chg="delSp add del setBg delDesignElem">
        <pc:chgData name="Anjumben Virani (2535117)" userId="9eb4bdd1-8833-468a-9f71-9ae18f50bb89" providerId="ADAL" clId="{C2EDCA55-4BFF-4E9B-8005-3E2BC91DB81D}" dt="2026-06-08T20:00:00.119" v="4077" actId="47"/>
        <pc:sldMkLst>
          <pc:docMk/>
          <pc:sldMk cId="2668005595" sldId="263"/>
        </pc:sldMkLst>
        <pc:spChg chg="del">
          <ac:chgData name="Anjumben Virani (2535117)" userId="9eb4bdd1-8833-468a-9f71-9ae18f50bb89" providerId="ADAL" clId="{C2EDCA55-4BFF-4E9B-8005-3E2BC91DB81D}" dt="2026-06-08T19:59:57.887" v="4076"/>
          <ac:spMkLst>
            <pc:docMk/>
            <pc:sldMk cId="2668005595" sldId="263"/>
            <ac:spMk id="9" creationId="{4D39A9FB-DDB5-4932-FAAB-CC83D5B8B8CE}"/>
          </ac:spMkLst>
        </pc:spChg>
        <pc:spChg chg="del">
          <ac:chgData name="Anjumben Virani (2535117)" userId="9eb4bdd1-8833-468a-9f71-9ae18f50bb89" providerId="ADAL" clId="{C2EDCA55-4BFF-4E9B-8005-3E2BC91DB81D}" dt="2026-06-08T19:59:57.887" v="4076"/>
          <ac:spMkLst>
            <pc:docMk/>
            <pc:sldMk cId="2668005595" sldId="263"/>
            <ac:spMk id="11" creationId="{4D6D9815-7C60-C43F-1D26-EB03A65CAFF6}"/>
          </ac:spMkLst>
        </pc:spChg>
        <pc:spChg chg="del">
          <ac:chgData name="Anjumben Virani (2535117)" userId="9eb4bdd1-8833-468a-9f71-9ae18f50bb89" providerId="ADAL" clId="{C2EDCA55-4BFF-4E9B-8005-3E2BC91DB81D}" dt="2026-06-08T19:59:57.887" v="4076"/>
          <ac:spMkLst>
            <pc:docMk/>
            <pc:sldMk cId="2668005595" sldId="263"/>
            <ac:spMk id="13" creationId="{05BD6FEF-0315-2843-1B99-F1652AD79CF3}"/>
          </ac:spMkLst>
        </pc:spChg>
      </pc:sldChg>
    </pc:docChg>
  </pc:docChgLst>
  <pc:docChgLst>
    <pc:chgData name="Anjumben Virani (2535117)" userId="S::2535117@student.uwtsd.ac.uk::9eb4bdd1-8833-468a-9f71-9ae18f50bb89" providerId="AD" clId="Web-{5D6F6307-E51F-66F8-E34C-C5E70E3E77C6}"/>
    <pc:docChg chg="mod modSld addMainMaster delMainMaster">
      <pc:chgData name="Anjumben Virani (2535117)" userId="S::2535117@student.uwtsd.ac.uk::9eb4bdd1-8833-468a-9f71-9ae18f50bb89" providerId="AD" clId="Web-{5D6F6307-E51F-66F8-E34C-C5E70E3E77C6}" dt="2026-05-28T11:32:06.037" v="89"/>
      <pc:docMkLst>
        <pc:docMk/>
      </pc:docMkLst>
      <pc:sldChg chg="modSp mod modClrScheme chgLayout">
        <pc:chgData name="Anjumben Virani (2535117)" userId="S::2535117@student.uwtsd.ac.uk::9eb4bdd1-8833-468a-9f71-9ae18f50bb89" providerId="AD" clId="Web-{5D6F6307-E51F-66F8-E34C-C5E70E3E77C6}" dt="2026-05-28T11:32:06.037" v="89"/>
        <pc:sldMkLst>
          <pc:docMk/>
          <pc:sldMk cId="109857222" sldId="256"/>
        </pc:sldMkLst>
        <pc:spChg chg="mod ord">
          <ac:chgData name="Anjumben Virani (2535117)" userId="S::2535117@student.uwtsd.ac.uk::9eb4bdd1-8833-468a-9f71-9ae18f50bb89" providerId="AD" clId="Web-{5D6F6307-E51F-66F8-E34C-C5E70E3E77C6}" dt="2026-05-28T11:32:06.037" v="89"/>
          <ac:spMkLst>
            <pc:docMk/>
            <pc:sldMk cId="109857222" sldId="256"/>
            <ac:spMk id="2" creationId="{00000000-0000-0000-0000-000000000000}"/>
          </ac:spMkLst>
        </pc:spChg>
        <pc:spChg chg="mod ord">
          <ac:chgData name="Anjumben Virani (2535117)" userId="S::2535117@student.uwtsd.ac.uk::9eb4bdd1-8833-468a-9f71-9ae18f50bb89" providerId="AD" clId="Web-{5D6F6307-E51F-66F8-E34C-C5E70E3E77C6}" dt="2026-05-28T11:32:06.037" v="89"/>
          <ac:spMkLst>
            <pc:docMk/>
            <pc:sldMk cId="109857222" sldId="256"/>
            <ac:spMk id="3" creationId="{00000000-0000-0000-0000-000000000000}"/>
          </ac:spMkLst>
        </pc:spChg>
      </pc:sldChg>
      <pc:sldChg chg="modSp mod modClrScheme chgLayout">
        <pc:chgData name="Anjumben Virani (2535117)" userId="S::2535117@student.uwtsd.ac.uk::9eb4bdd1-8833-468a-9f71-9ae18f50bb89" providerId="AD" clId="Web-{5D6F6307-E51F-66F8-E34C-C5E70E3E77C6}" dt="2026-05-28T11:32:06.037" v="89"/>
        <pc:sldMkLst>
          <pc:docMk/>
          <pc:sldMk cId="50568551" sldId="257"/>
        </pc:sldMkLst>
        <pc:spChg chg="mod ord">
          <ac:chgData name="Anjumben Virani (2535117)" userId="S::2535117@student.uwtsd.ac.uk::9eb4bdd1-8833-468a-9f71-9ae18f50bb89" providerId="AD" clId="Web-{5D6F6307-E51F-66F8-E34C-C5E70E3E77C6}" dt="2026-05-28T11:32:06.037" v="89"/>
          <ac:spMkLst>
            <pc:docMk/>
            <pc:sldMk cId="50568551" sldId="257"/>
            <ac:spMk id="2" creationId="{0A2B3AE4-42E2-9585-0467-EABB84CC016C}"/>
          </ac:spMkLst>
        </pc:spChg>
      </pc:sldChg>
      <pc:sldChg chg="addSp delSp modSp mod modClrScheme delDesignElem chgLayout">
        <pc:chgData name="Anjumben Virani (2535117)" userId="S::2535117@student.uwtsd.ac.uk::9eb4bdd1-8833-468a-9f71-9ae18f50bb89" providerId="AD" clId="Web-{5D6F6307-E51F-66F8-E34C-C5E70E3E77C6}" dt="2026-05-28T11:32:06.037" v="89"/>
        <pc:sldMkLst>
          <pc:docMk/>
          <pc:sldMk cId="3327158685" sldId="258"/>
        </pc:sldMkLst>
        <pc:spChg chg="mod">
          <ac:chgData name="Anjumben Virani (2535117)" userId="S::2535117@student.uwtsd.ac.uk::9eb4bdd1-8833-468a-9f71-9ae18f50bb89" providerId="AD" clId="Web-{5D6F6307-E51F-66F8-E34C-C5E70E3E77C6}" dt="2026-05-28T11:29:12.236" v="87" actId="20577"/>
          <ac:spMkLst>
            <pc:docMk/>
            <pc:sldMk cId="3327158685" sldId="258"/>
            <ac:spMk id="41" creationId="{86BD9B4E-A9A1-2DCC-CB9D-5EB9097B780C}"/>
          </ac:spMkLst>
        </pc:spChg>
      </pc:sldChg>
      <pc:sldMasterChg chg="add del addSldLayout delSldLayout">
        <pc:chgData name="Anjumben Virani (2535117)" userId="S::2535117@student.uwtsd.ac.uk::9eb4bdd1-8833-468a-9f71-9ae18f50bb89" providerId="AD" clId="Web-{5D6F6307-E51F-66F8-E34C-C5E70E3E77C6}" dt="2026-05-28T11:32:06.037" v="89"/>
        <pc:sldMasterMkLst>
          <pc:docMk/>
          <pc:sldMasterMk cId="2460954070" sldId="2147483660"/>
        </pc:sldMasterMkLst>
        <pc:sldLayoutChg chg="add del">
          <pc:chgData name="Anjumben Virani (2535117)" userId="S::2535117@student.uwtsd.ac.uk::9eb4bdd1-8833-468a-9f71-9ae18f50bb89" providerId="AD" clId="Web-{5D6F6307-E51F-66F8-E34C-C5E70E3E77C6}" dt="2026-05-28T11:32:06.037" v="89"/>
          <pc:sldLayoutMkLst>
            <pc:docMk/>
            <pc:sldMasterMk cId="2460954070" sldId="2147483660"/>
            <pc:sldLayoutMk cId="2385387890" sldId="2147483661"/>
          </pc:sldLayoutMkLst>
        </pc:sldLayoutChg>
        <pc:sldLayoutChg chg="add del">
          <pc:chgData name="Anjumben Virani (2535117)" userId="S::2535117@student.uwtsd.ac.uk::9eb4bdd1-8833-468a-9f71-9ae18f50bb89" providerId="AD" clId="Web-{5D6F6307-E51F-66F8-E34C-C5E70E3E77C6}" dt="2026-05-28T11:32:06.037" v="89"/>
          <pc:sldLayoutMkLst>
            <pc:docMk/>
            <pc:sldMasterMk cId="2460954070" sldId="2147483660"/>
            <pc:sldLayoutMk cId="949138452" sldId="2147483662"/>
          </pc:sldLayoutMkLst>
        </pc:sldLayoutChg>
        <pc:sldLayoutChg chg="add del">
          <pc:chgData name="Anjumben Virani (2535117)" userId="S::2535117@student.uwtsd.ac.uk::9eb4bdd1-8833-468a-9f71-9ae18f50bb89" providerId="AD" clId="Web-{5D6F6307-E51F-66F8-E34C-C5E70E3E77C6}" dt="2026-05-28T11:32:06.037" v="89"/>
          <pc:sldLayoutMkLst>
            <pc:docMk/>
            <pc:sldMasterMk cId="2460954070" sldId="2147483660"/>
            <pc:sldLayoutMk cId="2591524520" sldId="2147483663"/>
          </pc:sldLayoutMkLst>
        </pc:sldLayoutChg>
        <pc:sldLayoutChg chg="add del">
          <pc:chgData name="Anjumben Virani (2535117)" userId="S::2535117@student.uwtsd.ac.uk::9eb4bdd1-8833-468a-9f71-9ae18f50bb89" providerId="AD" clId="Web-{5D6F6307-E51F-66F8-E34C-C5E70E3E77C6}" dt="2026-05-28T11:32:06.037" v="89"/>
          <pc:sldLayoutMkLst>
            <pc:docMk/>
            <pc:sldMasterMk cId="2460954070" sldId="2147483660"/>
            <pc:sldLayoutMk cId="1203092039" sldId="2147483664"/>
          </pc:sldLayoutMkLst>
        </pc:sldLayoutChg>
        <pc:sldLayoutChg chg="add del">
          <pc:chgData name="Anjumben Virani (2535117)" userId="S::2535117@student.uwtsd.ac.uk::9eb4bdd1-8833-468a-9f71-9ae18f50bb89" providerId="AD" clId="Web-{5D6F6307-E51F-66F8-E34C-C5E70E3E77C6}" dt="2026-05-28T11:32:06.037" v="89"/>
          <pc:sldLayoutMkLst>
            <pc:docMk/>
            <pc:sldMasterMk cId="2460954070" sldId="2147483660"/>
            <pc:sldLayoutMk cId="3733172339" sldId="2147483665"/>
          </pc:sldLayoutMkLst>
        </pc:sldLayoutChg>
        <pc:sldLayoutChg chg="add del">
          <pc:chgData name="Anjumben Virani (2535117)" userId="S::2535117@student.uwtsd.ac.uk::9eb4bdd1-8833-468a-9f71-9ae18f50bb89" providerId="AD" clId="Web-{5D6F6307-E51F-66F8-E34C-C5E70E3E77C6}" dt="2026-05-28T11:32:06.037" v="89"/>
          <pc:sldLayoutMkLst>
            <pc:docMk/>
            <pc:sldMasterMk cId="2460954070" sldId="2147483660"/>
            <pc:sldLayoutMk cId="3210312558" sldId="2147483666"/>
          </pc:sldLayoutMkLst>
        </pc:sldLayoutChg>
        <pc:sldLayoutChg chg="add del">
          <pc:chgData name="Anjumben Virani (2535117)" userId="S::2535117@student.uwtsd.ac.uk::9eb4bdd1-8833-468a-9f71-9ae18f50bb89" providerId="AD" clId="Web-{5D6F6307-E51F-66F8-E34C-C5E70E3E77C6}" dt="2026-05-28T11:32:06.037" v="89"/>
          <pc:sldLayoutMkLst>
            <pc:docMk/>
            <pc:sldMasterMk cId="2460954070" sldId="2147483660"/>
            <pc:sldLayoutMk cId="3146388984" sldId="2147483667"/>
          </pc:sldLayoutMkLst>
        </pc:sldLayoutChg>
        <pc:sldLayoutChg chg="add del">
          <pc:chgData name="Anjumben Virani (2535117)" userId="S::2535117@student.uwtsd.ac.uk::9eb4bdd1-8833-468a-9f71-9ae18f50bb89" providerId="AD" clId="Web-{5D6F6307-E51F-66F8-E34C-C5E70E3E77C6}" dt="2026-05-28T11:32:06.037" v="89"/>
          <pc:sldLayoutMkLst>
            <pc:docMk/>
            <pc:sldMasterMk cId="2460954070" sldId="2147483660"/>
            <pc:sldLayoutMk cId="3171841454" sldId="2147483668"/>
          </pc:sldLayoutMkLst>
        </pc:sldLayoutChg>
        <pc:sldLayoutChg chg="add del">
          <pc:chgData name="Anjumben Virani (2535117)" userId="S::2535117@student.uwtsd.ac.uk::9eb4bdd1-8833-468a-9f71-9ae18f50bb89" providerId="AD" clId="Web-{5D6F6307-E51F-66F8-E34C-C5E70E3E77C6}" dt="2026-05-28T11:32:06.037" v="89"/>
          <pc:sldLayoutMkLst>
            <pc:docMk/>
            <pc:sldMasterMk cId="2460954070" sldId="2147483660"/>
            <pc:sldLayoutMk cId="1718958274" sldId="2147483669"/>
          </pc:sldLayoutMkLst>
        </pc:sldLayoutChg>
        <pc:sldLayoutChg chg="add del">
          <pc:chgData name="Anjumben Virani (2535117)" userId="S::2535117@student.uwtsd.ac.uk::9eb4bdd1-8833-468a-9f71-9ae18f50bb89" providerId="AD" clId="Web-{5D6F6307-E51F-66F8-E34C-C5E70E3E77C6}" dt="2026-05-28T11:32:06.037" v="89"/>
          <pc:sldLayoutMkLst>
            <pc:docMk/>
            <pc:sldMasterMk cId="2460954070" sldId="2147483660"/>
            <pc:sldLayoutMk cId="2202905451" sldId="2147483670"/>
          </pc:sldLayoutMkLst>
        </pc:sldLayoutChg>
        <pc:sldLayoutChg chg="add del">
          <pc:chgData name="Anjumben Virani (2535117)" userId="S::2535117@student.uwtsd.ac.uk::9eb4bdd1-8833-468a-9f71-9ae18f50bb89" providerId="AD" clId="Web-{5D6F6307-E51F-66F8-E34C-C5E70E3E77C6}" dt="2026-05-28T11:32:06.037" v="89"/>
          <pc:sldLayoutMkLst>
            <pc:docMk/>
            <pc:sldMasterMk cId="2460954070" sldId="2147483660"/>
            <pc:sldLayoutMk cId="3479445657" sldId="2147483671"/>
          </pc:sldLayoutMkLst>
        </pc:sldLayoutChg>
      </pc:sldMasterChg>
    </pc:docChg>
  </pc:docChgLst>
</pc:chgInfo>
</file>

<file path=ppt/diagrams/_rels/data3.xml.rels><?xml version="1.0" encoding="UTF-8" standalone="yes"?>
<Relationships xmlns="http://schemas.openxmlformats.org/package/2006/relationships"><Relationship Id="rId3" Type="http://schemas.openxmlformats.org/officeDocument/2006/relationships/image" Target="../media/image10.svg"/><Relationship Id="rId2" Type="http://schemas.openxmlformats.org/officeDocument/2006/relationships/image" Target="../media/image9.svg"/><Relationship Id="rId1" Type="http://schemas.openxmlformats.org/officeDocument/2006/relationships/image" Target="../media/image8.svg"/><Relationship Id="rId4" Type="http://schemas.openxmlformats.org/officeDocument/2006/relationships/image" Target="../media/image11.svg"/></Relationships>
</file>

<file path=ppt/diagrams/_rels/drawing3.xml.rels><?xml version="1.0" encoding="UTF-8" standalone="yes"?>
<Relationships xmlns="http://schemas.openxmlformats.org/package/2006/relationships"><Relationship Id="rId3" Type="http://schemas.openxmlformats.org/officeDocument/2006/relationships/image" Target="../media/image10.svg"/><Relationship Id="rId2" Type="http://schemas.openxmlformats.org/officeDocument/2006/relationships/image" Target="../media/image9.svg"/><Relationship Id="rId1" Type="http://schemas.openxmlformats.org/officeDocument/2006/relationships/image" Target="../media/image8.svg"/><Relationship Id="rId4" Type="http://schemas.openxmlformats.org/officeDocument/2006/relationships/image" Target="../media/image11.svg"/></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data1.xml><?xml version="1.0" encoding="utf-8"?>
<dgm:dataModel xmlns:dgm="http://schemas.openxmlformats.org/drawingml/2006/diagram" xmlns:a="http://schemas.openxmlformats.org/drawingml/2006/main">
  <dgm:ptLst>
    <dgm:pt modelId="{61E7A8FF-89AF-448C-8BDD-22FB756B10F4}" type="doc">
      <dgm:prSet loTypeId="urn:microsoft.com/office/officeart/2005/8/layout/vProcess5" loCatId="process" qsTypeId="urn:microsoft.com/office/officeart/2005/8/quickstyle/simple1" qsCatId="simple" csTypeId="urn:microsoft.com/office/officeart/2005/8/colors/colorful2" csCatId="colorful" phldr="1"/>
      <dgm:spPr/>
      <dgm:t>
        <a:bodyPr/>
        <a:lstStyle/>
        <a:p>
          <a:endParaRPr lang="en-US"/>
        </a:p>
      </dgm:t>
    </dgm:pt>
    <dgm:pt modelId="{00FFEDC0-8BB4-4D5F-81E7-0F6BD564F058}">
      <dgm:prSet custT="1"/>
      <dgm:spPr/>
      <dgm:t>
        <a:bodyPr/>
        <a:lstStyle/>
        <a:p>
          <a:r>
            <a:rPr lang="en-GB" sz="2800" dirty="0"/>
            <a:t>Outlook is commonly and widely used in sending and receiving emails, but it has many more other important features that make it very popular to use in any education departments,  organisations, companies,  businesses, and services like NHS, for jobs and personal purposes. </a:t>
          </a:r>
          <a:endParaRPr lang="en-US" sz="2800" dirty="0"/>
        </a:p>
      </dgm:t>
    </dgm:pt>
    <dgm:pt modelId="{D050813F-F42E-4870-A022-2C0DFA921473}" type="parTrans" cxnId="{776E8B00-B5CF-49EF-A0F9-F5659F1E6FCD}">
      <dgm:prSet/>
      <dgm:spPr/>
      <dgm:t>
        <a:bodyPr/>
        <a:lstStyle/>
        <a:p>
          <a:endParaRPr lang="en-US"/>
        </a:p>
      </dgm:t>
    </dgm:pt>
    <dgm:pt modelId="{5BF6AFAB-8C65-4A15-9094-BA072FBCF1AB}" type="sibTrans" cxnId="{776E8B00-B5CF-49EF-A0F9-F5659F1E6FCD}">
      <dgm:prSet/>
      <dgm:spPr/>
      <dgm:t>
        <a:bodyPr/>
        <a:lstStyle/>
        <a:p>
          <a:endParaRPr lang="en-US"/>
        </a:p>
      </dgm:t>
    </dgm:pt>
    <dgm:pt modelId="{354DC1EE-4D20-49EB-BD44-B4927363473C}" type="pres">
      <dgm:prSet presAssocID="{61E7A8FF-89AF-448C-8BDD-22FB756B10F4}" presName="outerComposite" presStyleCnt="0">
        <dgm:presLayoutVars>
          <dgm:chMax val="5"/>
          <dgm:dir/>
          <dgm:resizeHandles val="exact"/>
        </dgm:presLayoutVars>
      </dgm:prSet>
      <dgm:spPr/>
    </dgm:pt>
    <dgm:pt modelId="{64D0453F-32FE-471F-87ED-54A32055230B}" type="pres">
      <dgm:prSet presAssocID="{61E7A8FF-89AF-448C-8BDD-22FB756B10F4}" presName="dummyMaxCanvas" presStyleCnt="0">
        <dgm:presLayoutVars/>
      </dgm:prSet>
      <dgm:spPr/>
    </dgm:pt>
    <dgm:pt modelId="{CC3A19CC-C277-4E7C-A692-B908A0065088}" type="pres">
      <dgm:prSet presAssocID="{61E7A8FF-89AF-448C-8BDD-22FB756B10F4}" presName="OneNode_1" presStyleLbl="node1" presStyleIdx="0" presStyleCnt="1" custLinFactNeighborX="14203" custLinFactNeighborY="-2804">
        <dgm:presLayoutVars>
          <dgm:bulletEnabled val="1"/>
        </dgm:presLayoutVars>
      </dgm:prSet>
      <dgm:spPr/>
    </dgm:pt>
  </dgm:ptLst>
  <dgm:cxnLst>
    <dgm:cxn modelId="{776E8B00-B5CF-49EF-A0F9-F5659F1E6FCD}" srcId="{61E7A8FF-89AF-448C-8BDD-22FB756B10F4}" destId="{00FFEDC0-8BB4-4D5F-81E7-0F6BD564F058}" srcOrd="0" destOrd="0" parTransId="{D050813F-F42E-4870-A022-2C0DFA921473}" sibTransId="{5BF6AFAB-8C65-4A15-9094-BA072FBCF1AB}"/>
    <dgm:cxn modelId="{631D7581-A402-4BE4-9C1F-9D78B470F354}" type="presOf" srcId="{00FFEDC0-8BB4-4D5F-81E7-0F6BD564F058}" destId="{CC3A19CC-C277-4E7C-A692-B908A0065088}" srcOrd="0" destOrd="0" presId="urn:microsoft.com/office/officeart/2005/8/layout/vProcess5"/>
    <dgm:cxn modelId="{8E544DC2-F42A-48DC-B44E-CBDB60BB4A8C}" type="presOf" srcId="{61E7A8FF-89AF-448C-8BDD-22FB756B10F4}" destId="{354DC1EE-4D20-49EB-BD44-B4927363473C}" srcOrd="0" destOrd="0" presId="urn:microsoft.com/office/officeart/2005/8/layout/vProcess5"/>
    <dgm:cxn modelId="{615E3579-8231-435C-B9EF-7ED12843BD26}" type="presParOf" srcId="{354DC1EE-4D20-49EB-BD44-B4927363473C}" destId="{64D0453F-32FE-471F-87ED-54A32055230B}" srcOrd="0" destOrd="0" presId="urn:microsoft.com/office/officeart/2005/8/layout/vProcess5"/>
    <dgm:cxn modelId="{754063E9-144A-4FAF-8D8E-E3763AEDC063}" type="presParOf" srcId="{354DC1EE-4D20-49EB-BD44-B4927363473C}" destId="{CC3A19CC-C277-4E7C-A692-B908A0065088}" srcOrd="1"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144B23DA-A513-4B56-89E0-782E1E967884}" type="doc">
      <dgm:prSet loTypeId="urn:microsoft.com/office/officeart/2016/7/layout/RepeatingBendingProcessNew" loCatId="process" qsTypeId="urn:microsoft.com/office/officeart/2005/8/quickstyle/simple4" qsCatId="simple" csTypeId="urn:microsoft.com/office/officeart/2005/8/colors/colorful1" csCatId="colorful" phldr="1"/>
      <dgm:spPr/>
      <dgm:t>
        <a:bodyPr/>
        <a:lstStyle/>
        <a:p>
          <a:endParaRPr lang="en-US"/>
        </a:p>
      </dgm:t>
    </dgm:pt>
    <dgm:pt modelId="{B7A7B59B-4C26-4030-BFAE-37F386885C0E}">
      <dgm:prSet/>
      <dgm:spPr/>
      <dgm:t>
        <a:bodyPr/>
        <a:lstStyle/>
        <a:p>
          <a:r>
            <a:rPr lang="en-GB"/>
            <a:t>Send and receive emails</a:t>
          </a:r>
          <a:endParaRPr lang="en-US"/>
        </a:p>
      </dgm:t>
    </dgm:pt>
    <dgm:pt modelId="{48B5E365-2F3F-4103-B080-E3F45D5FE632}" type="parTrans" cxnId="{B787A96B-1320-4A61-8FC0-F4FEAC5D70E5}">
      <dgm:prSet/>
      <dgm:spPr/>
      <dgm:t>
        <a:bodyPr/>
        <a:lstStyle/>
        <a:p>
          <a:endParaRPr lang="en-US"/>
        </a:p>
      </dgm:t>
    </dgm:pt>
    <dgm:pt modelId="{3A7A5F1A-ABC2-4006-BA06-602D7C3A353E}" type="sibTrans" cxnId="{B787A96B-1320-4A61-8FC0-F4FEAC5D70E5}">
      <dgm:prSet/>
      <dgm:spPr/>
      <dgm:t>
        <a:bodyPr/>
        <a:lstStyle/>
        <a:p>
          <a:endParaRPr lang="en-US"/>
        </a:p>
      </dgm:t>
    </dgm:pt>
    <dgm:pt modelId="{BC9896A5-0EF0-4137-8F46-05A504A3335E}">
      <dgm:prSet/>
      <dgm:spPr/>
      <dgm:t>
        <a:bodyPr/>
        <a:lstStyle/>
        <a:p>
          <a:r>
            <a:rPr lang="en-GB"/>
            <a:t>Organise messages into folders</a:t>
          </a:r>
          <a:endParaRPr lang="en-US"/>
        </a:p>
      </dgm:t>
    </dgm:pt>
    <dgm:pt modelId="{36556A2A-3483-4617-804C-922E1F143070}" type="parTrans" cxnId="{E1A4EB4A-DCEA-42DB-8158-9514A9D97044}">
      <dgm:prSet/>
      <dgm:spPr/>
      <dgm:t>
        <a:bodyPr/>
        <a:lstStyle/>
        <a:p>
          <a:endParaRPr lang="en-US"/>
        </a:p>
      </dgm:t>
    </dgm:pt>
    <dgm:pt modelId="{F9C4DCA3-A17D-432D-89AB-B4B6BF8DAB29}" type="sibTrans" cxnId="{E1A4EB4A-DCEA-42DB-8158-9514A9D97044}">
      <dgm:prSet/>
      <dgm:spPr/>
      <dgm:t>
        <a:bodyPr/>
        <a:lstStyle/>
        <a:p>
          <a:endParaRPr lang="en-US"/>
        </a:p>
      </dgm:t>
    </dgm:pt>
    <dgm:pt modelId="{B0A4EF8A-1FCF-4C79-9013-6CDFFA8E8026}">
      <dgm:prSet/>
      <dgm:spPr/>
      <dgm:t>
        <a:bodyPr/>
        <a:lstStyle/>
        <a:p>
          <a:r>
            <a:rPr lang="en-GB" dirty="0"/>
            <a:t>Use search tools to quickly find emails</a:t>
          </a:r>
          <a:endParaRPr lang="en-US" dirty="0"/>
        </a:p>
      </dgm:t>
    </dgm:pt>
    <dgm:pt modelId="{474A1278-D187-43CB-A60A-A4A1A7AE2822}" type="parTrans" cxnId="{E6C136D2-F269-42C3-BF03-3AD2ED0971EB}">
      <dgm:prSet/>
      <dgm:spPr/>
      <dgm:t>
        <a:bodyPr/>
        <a:lstStyle/>
        <a:p>
          <a:endParaRPr lang="en-US"/>
        </a:p>
      </dgm:t>
    </dgm:pt>
    <dgm:pt modelId="{8C3B4C69-D7A6-4442-895E-BF16B86EE567}" type="sibTrans" cxnId="{E6C136D2-F269-42C3-BF03-3AD2ED0971EB}">
      <dgm:prSet/>
      <dgm:spPr/>
      <dgm:t>
        <a:bodyPr/>
        <a:lstStyle/>
        <a:p>
          <a:endParaRPr lang="en-US"/>
        </a:p>
      </dgm:t>
    </dgm:pt>
    <dgm:pt modelId="{182EE843-5297-49C1-8802-8B8A399FFC8E}">
      <dgm:prSet/>
      <dgm:spPr/>
      <dgm:t>
        <a:bodyPr/>
        <a:lstStyle/>
        <a:p>
          <a:r>
            <a:rPr lang="en-GB" dirty="0"/>
            <a:t>Calendar to schedule meetings and appointments</a:t>
          </a:r>
          <a:endParaRPr lang="en-US" dirty="0"/>
        </a:p>
      </dgm:t>
    </dgm:pt>
    <dgm:pt modelId="{E8796C7E-9D84-44DA-87CB-8A149E3B63BB}" type="parTrans" cxnId="{6FD44C5C-2646-49CB-A2D9-EFEDAAA3D023}">
      <dgm:prSet/>
      <dgm:spPr/>
      <dgm:t>
        <a:bodyPr/>
        <a:lstStyle/>
        <a:p>
          <a:endParaRPr lang="en-US"/>
        </a:p>
      </dgm:t>
    </dgm:pt>
    <dgm:pt modelId="{E19AAEB5-01B6-4F9B-A767-654AA077CBAD}" type="sibTrans" cxnId="{6FD44C5C-2646-49CB-A2D9-EFEDAAA3D023}">
      <dgm:prSet/>
      <dgm:spPr/>
      <dgm:t>
        <a:bodyPr/>
        <a:lstStyle/>
        <a:p>
          <a:endParaRPr lang="en-US"/>
        </a:p>
      </dgm:t>
    </dgm:pt>
    <dgm:pt modelId="{17977EBD-8510-44F8-86BE-60536AE6BFA0}">
      <dgm:prSet/>
      <dgm:spPr/>
      <dgm:t>
        <a:bodyPr/>
        <a:lstStyle/>
        <a:p>
          <a:r>
            <a:rPr lang="en-GB"/>
            <a:t>Set reminders for important events</a:t>
          </a:r>
          <a:endParaRPr lang="en-US"/>
        </a:p>
      </dgm:t>
    </dgm:pt>
    <dgm:pt modelId="{19DB68F5-CC28-4ED9-B48F-B6AB89D8D7EA}" type="parTrans" cxnId="{0C9770E1-FD04-43DF-AE9E-462BD1D06E20}">
      <dgm:prSet/>
      <dgm:spPr/>
      <dgm:t>
        <a:bodyPr/>
        <a:lstStyle/>
        <a:p>
          <a:endParaRPr lang="en-US"/>
        </a:p>
      </dgm:t>
    </dgm:pt>
    <dgm:pt modelId="{FFD07EC1-5897-4996-A258-404346E9B640}" type="sibTrans" cxnId="{0C9770E1-FD04-43DF-AE9E-462BD1D06E20}">
      <dgm:prSet/>
      <dgm:spPr/>
      <dgm:t>
        <a:bodyPr/>
        <a:lstStyle/>
        <a:p>
          <a:endParaRPr lang="en-US"/>
        </a:p>
      </dgm:t>
    </dgm:pt>
    <dgm:pt modelId="{F9A6B922-F6BF-4D90-9225-615D5A25293F}">
      <dgm:prSet/>
      <dgm:spPr/>
      <dgm:t>
        <a:bodyPr/>
        <a:lstStyle/>
        <a:p>
          <a:r>
            <a:rPr lang="en-GB"/>
            <a:t>Share calendars with collegues or family</a:t>
          </a:r>
          <a:endParaRPr lang="en-US"/>
        </a:p>
      </dgm:t>
    </dgm:pt>
    <dgm:pt modelId="{7B754FAB-58B0-4952-B700-3FC2011CF5F9}" type="parTrans" cxnId="{0339B269-9EEB-408A-A34F-89DB14F969A0}">
      <dgm:prSet/>
      <dgm:spPr/>
      <dgm:t>
        <a:bodyPr/>
        <a:lstStyle/>
        <a:p>
          <a:endParaRPr lang="en-US"/>
        </a:p>
      </dgm:t>
    </dgm:pt>
    <dgm:pt modelId="{8B08E5E2-C976-48C3-974E-5753653F44E7}" type="sibTrans" cxnId="{0339B269-9EEB-408A-A34F-89DB14F969A0}">
      <dgm:prSet/>
      <dgm:spPr/>
      <dgm:t>
        <a:bodyPr/>
        <a:lstStyle/>
        <a:p>
          <a:endParaRPr lang="en-US"/>
        </a:p>
      </dgm:t>
    </dgm:pt>
    <dgm:pt modelId="{E2469C4A-E94E-4E63-92C2-7E182FC2F925}">
      <dgm:prSet/>
      <dgm:spPr/>
      <dgm:t>
        <a:bodyPr/>
        <a:lstStyle/>
        <a:p>
          <a:r>
            <a:rPr lang="en-GB"/>
            <a:t>Save contacts, store information, organise  and manage</a:t>
          </a:r>
          <a:endParaRPr lang="en-US"/>
        </a:p>
      </dgm:t>
    </dgm:pt>
    <dgm:pt modelId="{52403021-ADEC-4E5B-86B0-D172EDEEAF8F}" type="parTrans" cxnId="{6842A5B0-D221-4BC4-B83A-152CE957B8F2}">
      <dgm:prSet/>
      <dgm:spPr/>
      <dgm:t>
        <a:bodyPr/>
        <a:lstStyle/>
        <a:p>
          <a:endParaRPr lang="en-US"/>
        </a:p>
      </dgm:t>
    </dgm:pt>
    <dgm:pt modelId="{F466DE79-4A90-4B3D-8280-567162744ECD}" type="sibTrans" cxnId="{6842A5B0-D221-4BC4-B83A-152CE957B8F2}">
      <dgm:prSet/>
      <dgm:spPr/>
      <dgm:t>
        <a:bodyPr/>
        <a:lstStyle/>
        <a:p>
          <a:endParaRPr lang="en-US"/>
        </a:p>
      </dgm:t>
    </dgm:pt>
    <dgm:pt modelId="{1819172C-3D10-4615-9D01-C88EA4561618}">
      <dgm:prSet/>
      <dgm:spPr/>
      <dgm:t>
        <a:bodyPr/>
        <a:lstStyle/>
        <a:p>
          <a:r>
            <a:rPr lang="en-GB" dirty="0"/>
            <a:t>Easily  to email or call saved contacts</a:t>
          </a:r>
          <a:endParaRPr lang="en-US" dirty="0"/>
        </a:p>
      </dgm:t>
    </dgm:pt>
    <dgm:pt modelId="{A0E704F4-D1B9-414C-8CDC-D73CD3759201}" type="parTrans" cxnId="{82BE0592-E93B-4C27-AFAD-78D6A49E4DC2}">
      <dgm:prSet/>
      <dgm:spPr/>
      <dgm:t>
        <a:bodyPr/>
        <a:lstStyle/>
        <a:p>
          <a:endParaRPr lang="en-US"/>
        </a:p>
      </dgm:t>
    </dgm:pt>
    <dgm:pt modelId="{B03D3808-B4B1-40F0-9AF5-4E643622305A}" type="sibTrans" cxnId="{82BE0592-E93B-4C27-AFAD-78D6A49E4DC2}">
      <dgm:prSet/>
      <dgm:spPr/>
      <dgm:t>
        <a:bodyPr/>
        <a:lstStyle/>
        <a:p>
          <a:endParaRPr lang="en-US"/>
        </a:p>
      </dgm:t>
    </dgm:pt>
    <dgm:pt modelId="{C7EEBE0C-3686-4644-A7B8-224D68707CA7}">
      <dgm:prSet phldrT="[Text]" phldr="0"/>
      <dgm:spPr/>
      <dgm:t>
        <a:bodyPr/>
        <a:lstStyle/>
        <a:p>
          <a:r>
            <a:rPr lang="en-GB" dirty="0"/>
            <a:t>Create tasks and reminders </a:t>
          </a:r>
        </a:p>
      </dgm:t>
    </dgm:pt>
    <dgm:pt modelId="{131ED237-1142-469E-9277-131291268E4D}" type="parTrans" cxnId="{3E8FA28E-05A2-4640-82F9-CD76211B021D}">
      <dgm:prSet/>
      <dgm:spPr/>
      <dgm:t>
        <a:bodyPr/>
        <a:lstStyle/>
        <a:p>
          <a:endParaRPr lang="en-GB"/>
        </a:p>
      </dgm:t>
    </dgm:pt>
    <dgm:pt modelId="{A2882826-0284-4B45-8E5E-F14C43C047FB}" type="sibTrans" cxnId="{3E8FA28E-05A2-4640-82F9-CD76211B021D}">
      <dgm:prSet/>
      <dgm:spPr/>
      <dgm:t>
        <a:bodyPr/>
        <a:lstStyle/>
        <a:p>
          <a:endParaRPr lang="en-GB"/>
        </a:p>
      </dgm:t>
    </dgm:pt>
    <dgm:pt modelId="{704B0CB0-BFD3-454C-AAB7-E250293502A6}">
      <dgm:prSet phldrT="[Text]" phldr="0"/>
      <dgm:spPr/>
      <dgm:t>
        <a:bodyPr/>
        <a:lstStyle/>
        <a:p>
          <a:r>
            <a:rPr lang="en-GB" dirty="0"/>
            <a:t>Track deadlines and projects </a:t>
          </a:r>
        </a:p>
      </dgm:t>
    </dgm:pt>
    <dgm:pt modelId="{27AECDD0-67E7-4EA3-840E-2EF7CF59BF56}" type="parTrans" cxnId="{9FC32689-8EA2-4A23-8782-2092F9CE6461}">
      <dgm:prSet/>
      <dgm:spPr/>
      <dgm:t>
        <a:bodyPr/>
        <a:lstStyle/>
        <a:p>
          <a:endParaRPr lang="en-GB"/>
        </a:p>
      </dgm:t>
    </dgm:pt>
    <dgm:pt modelId="{7A64630C-B6D7-4A00-BE22-467FA85B1FCD}" type="sibTrans" cxnId="{9FC32689-8EA2-4A23-8782-2092F9CE6461}">
      <dgm:prSet/>
      <dgm:spPr/>
      <dgm:t>
        <a:bodyPr/>
        <a:lstStyle/>
        <a:p>
          <a:endParaRPr lang="en-GB"/>
        </a:p>
      </dgm:t>
    </dgm:pt>
    <dgm:pt modelId="{B2EECC00-D356-4320-8DCD-279456B1A52A}">
      <dgm:prSet phldrT="[Text]" phldr="0"/>
      <dgm:spPr/>
      <dgm:t>
        <a:bodyPr/>
        <a:lstStyle/>
        <a:p>
          <a:r>
            <a:rPr lang="en-GB" dirty="0"/>
            <a:t>Protects from spam and phishing</a:t>
          </a:r>
        </a:p>
      </dgm:t>
    </dgm:pt>
    <dgm:pt modelId="{F0A40C32-22BF-40F9-92D0-EF4AA5973E26}" type="parTrans" cxnId="{A84E6B5C-FF78-4CBC-A8EB-938A732EE62D}">
      <dgm:prSet/>
      <dgm:spPr/>
      <dgm:t>
        <a:bodyPr/>
        <a:lstStyle/>
        <a:p>
          <a:endParaRPr lang="en-GB"/>
        </a:p>
      </dgm:t>
    </dgm:pt>
    <dgm:pt modelId="{11A2DCE4-1D25-49B3-BA8A-AE62FE26CAD3}" type="sibTrans" cxnId="{A84E6B5C-FF78-4CBC-A8EB-938A732EE62D}">
      <dgm:prSet/>
      <dgm:spPr/>
      <dgm:t>
        <a:bodyPr/>
        <a:lstStyle/>
        <a:p>
          <a:endParaRPr lang="en-GB"/>
        </a:p>
      </dgm:t>
    </dgm:pt>
    <dgm:pt modelId="{09ACEE0F-8B20-46A8-8466-C276FF38B71F}">
      <dgm:prSet phldrT="[Text]" phldr="0"/>
      <dgm:spPr/>
      <dgm:t>
        <a:bodyPr/>
        <a:lstStyle/>
        <a:p>
          <a:r>
            <a:rPr lang="en-GB" dirty="0"/>
            <a:t>Only limitation is limit on folders (10000), items (5000) and received messages (5000 daily)</a:t>
          </a:r>
        </a:p>
      </dgm:t>
    </dgm:pt>
    <dgm:pt modelId="{29EA3376-D92E-43A7-AF51-90677A038D7E}" type="parTrans" cxnId="{B2C9B6DD-9EC9-4D5C-B14C-E0393422981D}">
      <dgm:prSet/>
      <dgm:spPr/>
      <dgm:t>
        <a:bodyPr/>
        <a:lstStyle/>
        <a:p>
          <a:endParaRPr lang="en-GB"/>
        </a:p>
      </dgm:t>
    </dgm:pt>
    <dgm:pt modelId="{6E91CD50-8ABA-4115-A91E-95AA295D47FC}" type="sibTrans" cxnId="{B2C9B6DD-9EC9-4D5C-B14C-E0393422981D}">
      <dgm:prSet/>
      <dgm:spPr/>
      <dgm:t>
        <a:bodyPr/>
        <a:lstStyle/>
        <a:p>
          <a:endParaRPr lang="en-GB"/>
        </a:p>
      </dgm:t>
    </dgm:pt>
    <dgm:pt modelId="{6C22505C-0A12-4855-8C73-6F9AB5DE4262}" type="pres">
      <dgm:prSet presAssocID="{144B23DA-A513-4B56-89E0-782E1E967884}" presName="Name0" presStyleCnt="0">
        <dgm:presLayoutVars>
          <dgm:dir/>
          <dgm:resizeHandles val="exact"/>
        </dgm:presLayoutVars>
      </dgm:prSet>
      <dgm:spPr/>
    </dgm:pt>
    <dgm:pt modelId="{245872AC-105B-45D5-B26A-CF2DE9A1E556}" type="pres">
      <dgm:prSet presAssocID="{B7A7B59B-4C26-4030-BFAE-37F386885C0E}" presName="node" presStyleLbl="node1" presStyleIdx="0" presStyleCnt="12">
        <dgm:presLayoutVars>
          <dgm:bulletEnabled val="1"/>
        </dgm:presLayoutVars>
      </dgm:prSet>
      <dgm:spPr/>
    </dgm:pt>
    <dgm:pt modelId="{DF7D0FEE-3521-44C0-BFE6-56C773F47358}" type="pres">
      <dgm:prSet presAssocID="{3A7A5F1A-ABC2-4006-BA06-602D7C3A353E}" presName="sibTrans" presStyleLbl="sibTrans1D1" presStyleIdx="0" presStyleCnt="11"/>
      <dgm:spPr/>
    </dgm:pt>
    <dgm:pt modelId="{A8B5CBC9-33F5-41B9-9255-BEF44C5D784E}" type="pres">
      <dgm:prSet presAssocID="{3A7A5F1A-ABC2-4006-BA06-602D7C3A353E}" presName="connectorText" presStyleLbl="sibTrans1D1" presStyleIdx="0" presStyleCnt="11"/>
      <dgm:spPr/>
    </dgm:pt>
    <dgm:pt modelId="{54FFC9D5-CD18-4A92-8648-41A3292609F1}" type="pres">
      <dgm:prSet presAssocID="{BC9896A5-0EF0-4137-8F46-05A504A3335E}" presName="node" presStyleLbl="node1" presStyleIdx="1" presStyleCnt="12">
        <dgm:presLayoutVars>
          <dgm:bulletEnabled val="1"/>
        </dgm:presLayoutVars>
      </dgm:prSet>
      <dgm:spPr/>
    </dgm:pt>
    <dgm:pt modelId="{2472921E-9A25-446D-A41C-CE56B6408115}" type="pres">
      <dgm:prSet presAssocID="{F9C4DCA3-A17D-432D-89AB-B4B6BF8DAB29}" presName="sibTrans" presStyleLbl="sibTrans1D1" presStyleIdx="1" presStyleCnt="11"/>
      <dgm:spPr/>
    </dgm:pt>
    <dgm:pt modelId="{4AFC8571-7457-481A-A080-8E2FD3CE282D}" type="pres">
      <dgm:prSet presAssocID="{F9C4DCA3-A17D-432D-89AB-B4B6BF8DAB29}" presName="connectorText" presStyleLbl="sibTrans1D1" presStyleIdx="1" presStyleCnt="11"/>
      <dgm:spPr/>
    </dgm:pt>
    <dgm:pt modelId="{E64C5F85-AFC8-472B-B02C-03C254CC8A3F}" type="pres">
      <dgm:prSet presAssocID="{B0A4EF8A-1FCF-4C79-9013-6CDFFA8E8026}" presName="node" presStyleLbl="node1" presStyleIdx="2" presStyleCnt="12">
        <dgm:presLayoutVars>
          <dgm:bulletEnabled val="1"/>
        </dgm:presLayoutVars>
      </dgm:prSet>
      <dgm:spPr/>
    </dgm:pt>
    <dgm:pt modelId="{CC06F910-07F8-495E-8D90-C6607E80D16C}" type="pres">
      <dgm:prSet presAssocID="{8C3B4C69-D7A6-4442-895E-BF16B86EE567}" presName="sibTrans" presStyleLbl="sibTrans1D1" presStyleIdx="2" presStyleCnt="11"/>
      <dgm:spPr/>
    </dgm:pt>
    <dgm:pt modelId="{5B473287-E356-4133-86C4-50E7D9584556}" type="pres">
      <dgm:prSet presAssocID="{8C3B4C69-D7A6-4442-895E-BF16B86EE567}" presName="connectorText" presStyleLbl="sibTrans1D1" presStyleIdx="2" presStyleCnt="11"/>
      <dgm:spPr/>
    </dgm:pt>
    <dgm:pt modelId="{F9AE7E0E-7AC6-482E-B3D6-C8B7B270EDAB}" type="pres">
      <dgm:prSet presAssocID="{182EE843-5297-49C1-8802-8B8A399FFC8E}" presName="node" presStyleLbl="node1" presStyleIdx="3" presStyleCnt="12">
        <dgm:presLayoutVars>
          <dgm:bulletEnabled val="1"/>
        </dgm:presLayoutVars>
      </dgm:prSet>
      <dgm:spPr/>
    </dgm:pt>
    <dgm:pt modelId="{3F17135C-ADD6-471C-B80E-3292340D117B}" type="pres">
      <dgm:prSet presAssocID="{E19AAEB5-01B6-4F9B-A767-654AA077CBAD}" presName="sibTrans" presStyleLbl="sibTrans1D1" presStyleIdx="3" presStyleCnt="11"/>
      <dgm:spPr/>
    </dgm:pt>
    <dgm:pt modelId="{FB5A8297-C709-4DBF-83FF-4A0B4BA561D5}" type="pres">
      <dgm:prSet presAssocID="{E19AAEB5-01B6-4F9B-A767-654AA077CBAD}" presName="connectorText" presStyleLbl="sibTrans1D1" presStyleIdx="3" presStyleCnt="11"/>
      <dgm:spPr/>
    </dgm:pt>
    <dgm:pt modelId="{79438ED8-E1E0-42FB-BAE0-7BA1FB1A06CB}" type="pres">
      <dgm:prSet presAssocID="{17977EBD-8510-44F8-86BE-60536AE6BFA0}" presName="node" presStyleLbl="node1" presStyleIdx="4" presStyleCnt="12">
        <dgm:presLayoutVars>
          <dgm:bulletEnabled val="1"/>
        </dgm:presLayoutVars>
      </dgm:prSet>
      <dgm:spPr/>
    </dgm:pt>
    <dgm:pt modelId="{54F0922F-D21B-41BC-8129-2C27FDFF8E33}" type="pres">
      <dgm:prSet presAssocID="{FFD07EC1-5897-4996-A258-404346E9B640}" presName="sibTrans" presStyleLbl="sibTrans1D1" presStyleIdx="4" presStyleCnt="11"/>
      <dgm:spPr/>
    </dgm:pt>
    <dgm:pt modelId="{430DBF9D-329E-48CB-923D-93243286EDF6}" type="pres">
      <dgm:prSet presAssocID="{FFD07EC1-5897-4996-A258-404346E9B640}" presName="connectorText" presStyleLbl="sibTrans1D1" presStyleIdx="4" presStyleCnt="11"/>
      <dgm:spPr/>
    </dgm:pt>
    <dgm:pt modelId="{C4637F74-EDB2-4DB1-82F2-4A01C65A92A2}" type="pres">
      <dgm:prSet presAssocID="{F9A6B922-F6BF-4D90-9225-615D5A25293F}" presName="node" presStyleLbl="node1" presStyleIdx="5" presStyleCnt="12">
        <dgm:presLayoutVars>
          <dgm:bulletEnabled val="1"/>
        </dgm:presLayoutVars>
      </dgm:prSet>
      <dgm:spPr/>
    </dgm:pt>
    <dgm:pt modelId="{3655FDA6-6F80-4997-B419-3D9DB207705A}" type="pres">
      <dgm:prSet presAssocID="{8B08E5E2-C976-48C3-974E-5753653F44E7}" presName="sibTrans" presStyleLbl="sibTrans1D1" presStyleIdx="5" presStyleCnt="11"/>
      <dgm:spPr/>
    </dgm:pt>
    <dgm:pt modelId="{7CA34BB8-09B0-48E9-942A-8A2221CA7FA9}" type="pres">
      <dgm:prSet presAssocID="{8B08E5E2-C976-48C3-974E-5753653F44E7}" presName="connectorText" presStyleLbl="sibTrans1D1" presStyleIdx="5" presStyleCnt="11"/>
      <dgm:spPr/>
    </dgm:pt>
    <dgm:pt modelId="{6730FE3F-7344-47B9-8FB5-4117863519A3}" type="pres">
      <dgm:prSet presAssocID="{E2469C4A-E94E-4E63-92C2-7E182FC2F925}" presName="node" presStyleLbl="node1" presStyleIdx="6" presStyleCnt="12">
        <dgm:presLayoutVars>
          <dgm:bulletEnabled val="1"/>
        </dgm:presLayoutVars>
      </dgm:prSet>
      <dgm:spPr/>
    </dgm:pt>
    <dgm:pt modelId="{4812FF87-E5B2-4BED-8807-8495853A53F7}" type="pres">
      <dgm:prSet presAssocID="{F466DE79-4A90-4B3D-8280-567162744ECD}" presName="sibTrans" presStyleLbl="sibTrans1D1" presStyleIdx="6" presStyleCnt="11"/>
      <dgm:spPr/>
    </dgm:pt>
    <dgm:pt modelId="{07FF0B16-23E7-4C38-B1A2-56DCA0239F69}" type="pres">
      <dgm:prSet presAssocID="{F466DE79-4A90-4B3D-8280-567162744ECD}" presName="connectorText" presStyleLbl="sibTrans1D1" presStyleIdx="6" presStyleCnt="11"/>
      <dgm:spPr/>
    </dgm:pt>
    <dgm:pt modelId="{C0DA8EC9-00C9-4FE5-875D-82DE0BCC2C72}" type="pres">
      <dgm:prSet presAssocID="{1819172C-3D10-4615-9D01-C88EA4561618}" presName="node" presStyleLbl="node1" presStyleIdx="7" presStyleCnt="12">
        <dgm:presLayoutVars>
          <dgm:bulletEnabled val="1"/>
        </dgm:presLayoutVars>
      </dgm:prSet>
      <dgm:spPr/>
    </dgm:pt>
    <dgm:pt modelId="{7A8EE568-D5CC-4803-8FF6-3D16AB196511}" type="pres">
      <dgm:prSet presAssocID="{B03D3808-B4B1-40F0-9AF5-4E643622305A}" presName="sibTrans" presStyleLbl="sibTrans1D1" presStyleIdx="7" presStyleCnt="11"/>
      <dgm:spPr/>
    </dgm:pt>
    <dgm:pt modelId="{7D200C1A-2A12-4C25-9965-5555F7DCF8D3}" type="pres">
      <dgm:prSet presAssocID="{B03D3808-B4B1-40F0-9AF5-4E643622305A}" presName="connectorText" presStyleLbl="sibTrans1D1" presStyleIdx="7" presStyleCnt="11"/>
      <dgm:spPr/>
    </dgm:pt>
    <dgm:pt modelId="{4D78283C-6ACD-48A2-8473-9BCDE7D0B39E}" type="pres">
      <dgm:prSet presAssocID="{C7EEBE0C-3686-4644-A7B8-224D68707CA7}" presName="node" presStyleLbl="node1" presStyleIdx="8" presStyleCnt="12">
        <dgm:presLayoutVars>
          <dgm:bulletEnabled val="1"/>
        </dgm:presLayoutVars>
      </dgm:prSet>
      <dgm:spPr/>
    </dgm:pt>
    <dgm:pt modelId="{997148DB-C5A6-43C8-B52C-70B54593C181}" type="pres">
      <dgm:prSet presAssocID="{A2882826-0284-4B45-8E5E-F14C43C047FB}" presName="sibTrans" presStyleLbl="sibTrans1D1" presStyleIdx="8" presStyleCnt="11"/>
      <dgm:spPr/>
    </dgm:pt>
    <dgm:pt modelId="{A29E95E6-8AE3-4BA0-ABA5-7BAB583BFCDE}" type="pres">
      <dgm:prSet presAssocID="{A2882826-0284-4B45-8E5E-F14C43C047FB}" presName="connectorText" presStyleLbl="sibTrans1D1" presStyleIdx="8" presStyleCnt="11"/>
      <dgm:spPr/>
    </dgm:pt>
    <dgm:pt modelId="{C01BC71F-1073-49C8-A05F-5A02607D71F8}" type="pres">
      <dgm:prSet presAssocID="{704B0CB0-BFD3-454C-AAB7-E250293502A6}" presName="node" presStyleLbl="node1" presStyleIdx="9" presStyleCnt="12">
        <dgm:presLayoutVars>
          <dgm:bulletEnabled val="1"/>
        </dgm:presLayoutVars>
      </dgm:prSet>
      <dgm:spPr/>
    </dgm:pt>
    <dgm:pt modelId="{3FB46219-471F-4EBB-B21C-16065A5A0D0A}" type="pres">
      <dgm:prSet presAssocID="{7A64630C-B6D7-4A00-BE22-467FA85B1FCD}" presName="sibTrans" presStyleLbl="sibTrans1D1" presStyleIdx="9" presStyleCnt="11"/>
      <dgm:spPr/>
    </dgm:pt>
    <dgm:pt modelId="{40514864-58FD-4516-822B-15BDA6DE3EAE}" type="pres">
      <dgm:prSet presAssocID="{7A64630C-B6D7-4A00-BE22-467FA85B1FCD}" presName="connectorText" presStyleLbl="sibTrans1D1" presStyleIdx="9" presStyleCnt="11"/>
      <dgm:spPr/>
    </dgm:pt>
    <dgm:pt modelId="{7DA00052-5A8A-4A5C-96CD-6DDC7B850295}" type="pres">
      <dgm:prSet presAssocID="{B2EECC00-D356-4320-8DCD-279456B1A52A}" presName="node" presStyleLbl="node1" presStyleIdx="10" presStyleCnt="12" custLinFactNeighborX="4161" custLinFactNeighborY="-991">
        <dgm:presLayoutVars>
          <dgm:bulletEnabled val="1"/>
        </dgm:presLayoutVars>
      </dgm:prSet>
      <dgm:spPr/>
    </dgm:pt>
    <dgm:pt modelId="{3D227A0F-1985-4132-BEAD-49E866AF241C}" type="pres">
      <dgm:prSet presAssocID="{11A2DCE4-1D25-49B3-BA8A-AE62FE26CAD3}" presName="sibTrans" presStyleLbl="sibTrans1D1" presStyleIdx="10" presStyleCnt="11"/>
      <dgm:spPr/>
    </dgm:pt>
    <dgm:pt modelId="{49ACD4B5-2197-4C78-BBBB-A9ED92D9DCA4}" type="pres">
      <dgm:prSet presAssocID="{11A2DCE4-1D25-49B3-BA8A-AE62FE26CAD3}" presName="connectorText" presStyleLbl="sibTrans1D1" presStyleIdx="10" presStyleCnt="11"/>
      <dgm:spPr/>
    </dgm:pt>
    <dgm:pt modelId="{0CF66394-5790-4C0E-8624-8958980C63B1}" type="pres">
      <dgm:prSet presAssocID="{09ACEE0F-8B20-46A8-8466-C276FF38B71F}" presName="node" presStyleLbl="node1" presStyleIdx="11" presStyleCnt="12">
        <dgm:presLayoutVars>
          <dgm:bulletEnabled val="1"/>
        </dgm:presLayoutVars>
      </dgm:prSet>
      <dgm:spPr/>
    </dgm:pt>
  </dgm:ptLst>
  <dgm:cxnLst>
    <dgm:cxn modelId="{7B872903-A616-41B1-8475-1B344B43AFE2}" type="presOf" srcId="{17977EBD-8510-44F8-86BE-60536AE6BFA0}" destId="{79438ED8-E1E0-42FB-BAE0-7BA1FB1A06CB}" srcOrd="0" destOrd="0" presId="urn:microsoft.com/office/officeart/2016/7/layout/RepeatingBendingProcessNew"/>
    <dgm:cxn modelId="{A16E9908-F0EB-496B-AFBF-21F059017DB3}" type="presOf" srcId="{3A7A5F1A-ABC2-4006-BA06-602D7C3A353E}" destId="{A8B5CBC9-33F5-41B9-9255-BEF44C5D784E}" srcOrd="1" destOrd="0" presId="urn:microsoft.com/office/officeart/2016/7/layout/RepeatingBendingProcessNew"/>
    <dgm:cxn modelId="{1EA3D70D-5CFD-4699-A7C4-B2D5630110A5}" type="presOf" srcId="{BC9896A5-0EF0-4137-8F46-05A504A3335E}" destId="{54FFC9D5-CD18-4A92-8648-41A3292609F1}" srcOrd="0" destOrd="0" presId="urn:microsoft.com/office/officeart/2016/7/layout/RepeatingBendingProcessNew"/>
    <dgm:cxn modelId="{C5BAD20F-27C4-4C65-85F3-4A45E5C2A7A8}" type="presOf" srcId="{182EE843-5297-49C1-8802-8B8A399FFC8E}" destId="{F9AE7E0E-7AC6-482E-B3D6-C8B7B270EDAB}" srcOrd="0" destOrd="0" presId="urn:microsoft.com/office/officeart/2016/7/layout/RepeatingBendingProcessNew"/>
    <dgm:cxn modelId="{C9F9321C-D4EC-4A19-AC68-206B67C8F989}" type="presOf" srcId="{B0A4EF8A-1FCF-4C79-9013-6CDFFA8E8026}" destId="{E64C5F85-AFC8-472B-B02C-03C254CC8A3F}" srcOrd="0" destOrd="0" presId="urn:microsoft.com/office/officeart/2016/7/layout/RepeatingBendingProcessNew"/>
    <dgm:cxn modelId="{7E333E1D-9D0D-4F78-8953-592C67EFA2EF}" type="presOf" srcId="{E19AAEB5-01B6-4F9B-A767-654AA077CBAD}" destId="{FB5A8297-C709-4DBF-83FF-4A0B4BA561D5}" srcOrd="1" destOrd="0" presId="urn:microsoft.com/office/officeart/2016/7/layout/RepeatingBendingProcessNew"/>
    <dgm:cxn modelId="{15CD042E-66D6-4A47-9651-2220FE10BD35}" type="presOf" srcId="{11A2DCE4-1D25-49B3-BA8A-AE62FE26CAD3}" destId="{3D227A0F-1985-4132-BEAD-49E866AF241C}" srcOrd="0" destOrd="0" presId="urn:microsoft.com/office/officeart/2016/7/layout/RepeatingBendingProcessNew"/>
    <dgm:cxn modelId="{42229A30-69B7-442F-BDBC-2187FCC6BEE2}" type="presOf" srcId="{F9A6B922-F6BF-4D90-9225-615D5A25293F}" destId="{C4637F74-EDB2-4DB1-82F2-4A01C65A92A2}" srcOrd="0" destOrd="0" presId="urn:microsoft.com/office/officeart/2016/7/layout/RepeatingBendingProcessNew"/>
    <dgm:cxn modelId="{446AAA33-7522-447A-8B52-7D94FE04B2CC}" type="presOf" srcId="{B03D3808-B4B1-40F0-9AF5-4E643622305A}" destId="{7A8EE568-D5CC-4803-8FF6-3D16AB196511}" srcOrd="0" destOrd="0" presId="urn:microsoft.com/office/officeart/2016/7/layout/RepeatingBendingProcessNew"/>
    <dgm:cxn modelId="{24022E3D-744B-431A-9D35-19AAC73B0E4C}" type="presOf" srcId="{F9C4DCA3-A17D-432D-89AB-B4B6BF8DAB29}" destId="{2472921E-9A25-446D-A41C-CE56B6408115}" srcOrd="0" destOrd="0" presId="urn:microsoft.com/office/officeart/2016/7/layout/RepeatingBendingProcessNew"/>
    <dgm:cxn modelId="{F270683D-4A75-4E8D-9035-7BAF0024BC27}" type="presOf" srcId="{B2EECC00-D356-4320-8DCD-279456B1A52A}" destId="{7DA00052-5A8A-4A5C-96CD-6DDC7B850295}" srcOrd="0" destOrd="0" presId="urn:microsoft.com/office/officeart/2016/7/layout/RepeatingBendingProcessNew"/>
    <dgm:cxn modelId="{A84E6B5C-FF78-4CBC-A8EB-938A732EE62D}" srcId="{144B23DA-A513-4B56-89E0-782E1E967884}" destId="{B2EECC00-D356-4320-8DCD-279456B1A52A}" srcOrd="10" destOrd="0" parTransId="{F0A40C32-22BF-40F9-92D0-EF4AA5973E26}" sibTransId="{11A2DCE4-1D25-49B3-BA8A-AE62FE26CAD3}"/>
    <dgm:cxn modelId="{6FD44C5C-2646-49CB-A2D9-EFEDAAA3D023}" srcId="{144B23DA-A513-4B56-89E0-782E1E967884}" destId="{182EE843-5297-49C1-8802-8B8A399FFC8E}" srcOrd="3" destOrd="0" parTransId="{E8796C7E-9D84-44DA-87CB-8A149E3B63BB}" sibTransId="{E19AAEB5-01B6-4F9B-A767-654AA077CBAD}"/>
    <dgm:cxn modelId="{4A7F175D-FAA4-4DA7-AFB8-541C7C733219}" type="presOf" srcId="{1819172C-3D10-4615-9D01-C88EA4561618}" destId="{C0DA8EC9-00C9-4FE5-875D-82DE0BCC2C72}" srcOrd="0" destOrd="0" presId="urn:microsoft.com/office/officeart/2016/7/layout/RepeatingBendingProcessNew"/>
    <dgm:cxn modelId="{C7515641-A01D-4F52-B3D9-683CEE614777}" type="presOf" srcId="{7A64630C-B6D7-4A00-BE22-467FA85B1FCD}" destId="{40514864-58FD-4516-822B-15BDA6DE3EAE}" srcOrd="1" destOrd="0" presId="urn:microsoft.com/office/officeart/2016/7/layout/RepeatingBendingProcessNew"/>
    <dgm:cxn modelId="{0339B269-9EEB-408A-A34F-89DB14F969A0}" srcId="{144B23DA-A513-4B56-89E0-782E1E967884}" destId="{F9A6B922-F6BF-4D90-9225-615D5A25293F}" srcOrd="5" destOrd="0" parTransId="{7B754FAB-58B0-4952-B700-3FC2011CF5F9}" sibTransId="{8B08E5E2-C976-48C3-974E-5753653F44E7}"/>
    <dgm:cxn modelId="{15F4574A-9849-44C3-9D8D-7D86BE6B5266}" type="presOf" srcId="{B03D3808-B4B1-40F0-9AF5-4E643622305A}" destId="{7D200C1A-2A12-4C25-9965-5555F7DCF8D3}" srcOrd="1" destOrd="0" presId="urn:microsoft.com/office/officeart/2016/7/layout/RepeatingBendingProcessNew"/>
    <dgm:cxn modelId="{E1A4EB4A-DCEA-42DB-8158-9514A9D97044}" srcId="{144B23DA-A513-4B56-89E0-782E1E967884}" destId="{BC9896A5-0EF0-4137-8F46-05A504A3335E}" srcOrd="1" destOrd="0" parTransId="{36556A2A-3483-4617-804C-922E1F143070}" sibTransId="{F9C4DCA3-A17D-432D-89AB-B4B6BF8DAB29}"/>
    <dgm:cxn modelId="{B787A96B-1320-4A61-8FC0-F4FEAC5D70E5}" srcId="{144B23DA-A513-4B56-89E0-782E1E967884}" destId="{B7A7B59B-4C26-4030-BFAE-37F386885C0E}" srcOrd="0" destOrd="0" parTransId="{48B5E365-2F3F-4103-B080-E3F45D5FE632}" sibTransId="{3A7A5F1A-ABC2-4006-BA06-602D7C3A353E}"/>
    <dgm:cxn modelId="{2200B94C-5717-4B1D-95AC-253F3E92565B}" type="presOf" srcId="{7A64630C-B6D7-4A00-BE22-467FA85B1FCD}" destId="{3FB46219-471F-4EBB-B21C-16065A5A0D0A}" srcOrd="0" destOrd="0" presId="urn:microsoft.com/office/officeart/2016/7/layout/RepeatingBendingProcessNew"/>
    <dgm:cxn modelId="{59CDA579-356D-4537-A4D4-8F75FFF4246C}" type="presOf" srcId="{704B0CB0-BFD3-454C-AAB7-E250293502A6}" destId="{C01BC71F-1073-49C8-A05F-5A02607D71F8}" srcOrd="0" destOrd="0" presId="urn:microsoft.com/office/officeart/2016/7/layout/RepeatingBendingProcessNew"/>
    <dgm:cxn modelId="{80B3B07C-EA66-4B26-90AC-E1BF2A8B0CC7}" type="presOf" srcId="{FFD07EC1-5897-4996-A258-404346E9B640}" destId="{54F0922F-D21B-41BC-8129-2C27FDFF8E33}" srcOrd="0" destOrd="0" presId="urn:microsoft.com/office/officeart/2016/7/layout/RepeatingBendingProcessNew"/>
    <dgm:cxn modelId="{51AA7680-613D-44AF-88E3-46C4A9DBBF99}" type="presOf" srcId="{B7A7B59B-4C26-4030-BFAE-37F386885C0E}" destId="{245872AC-105B-45D5-B26A-CF2DE9A1E556}" srcOrd="0" destOrd="0" presId="urn:microsoft.com/office/officeart/2016/7/layout/RepeatingBendingProcessNew"/>
    <dgm:cxn modelId="{CA1F5B83-B36B-47C7-B913-6DA885A92F3F}" type="presOf" srcId="{A2882826-0284-4B45-8E5E-F14C43C047FB}" destId="{997148DB-C5A6-43C8-B52C-70B54593C181}" srcOrd="0" destOrd="0" presId="urn:microsoft.com/office/officeart/2016/7/layout/RepeatingBendingProcessNew"/>
    <dgm:cxn modelId="{9FC32689-8EA2-4A23-8782-2092F9CE6461}" srcId="{144B23DA-A513-4B56-89E0-782E1E967884}" destId="{704B0CB0-BFD3-454C-AAB7-E250293502A6}" srcOrd="9" destOrd="0" parTransId="{27AECDD0-67E7-4EA3-840E-2EF7CF59BF56}" sibTransId="{7A64630C-B6D7-4A00-BE22-467FA85B1FCD}"/>
    <dgm:cxn modelId="{9858758A-9704-448A-8CB2-24ABE37958E1}" type="presOf" srcId="{11A2DCE4-1D25-49B3-BA8A-AE62FE26CAD3}" destId="{49ACD4B5-2197-4C78-BBBB-A9ED92D9DCA4}" srcOrd="1" destOrd="0" presId="urn:microsoft.com/office/officeart/2016/7/layout/RepeatingBendingProcessNew"/>
    <dgm:cxn modelId="{9ADCCB8B-0B3D-4B05-BF0C-7D5890511868}" type="presOf" srcId="{8B08E5E2-C976-48C3-974E-5753653F44E7}" destId="{3655FDA6-6F80-4997-B419-3D9DB207705A}" srcOrd="0" destOrd="0" presId="urn:microsoft.com/office/officeart/2016/7/layout/RepeatingBendingProcessNew"/>
    <dgm:cxn modelId="{3E8FA28E-05A2-4640-82F9-CD76211B021D}" srcId="{144B23DA-A513-4B56-89E0-782E1E967884}" destId="{C7EEBE0C-3686-4644-A7B8-224D68707CA7}" srcOrd="8" destOrd="0" parTransId="{131ED237-1142-469E-9277-131291268E4D}" sibTransId="{A2882826-0284-4B45-8E5E-F14C43C047FB}"/>
    <dgm:cxn modelId="{96B6F98E-0124-42A4-A108-DD01B8D9C558}" type="presOf" srcId="{E2469C4A-E94E-4E63-92C2-7E182FC2F925}" destId="{6730FE3F-7344-47B9-8FB5-4117863519A3}" srcOrd="0" destOrd="0" presId="urn:microsoft.com/office/officeart/2016/7/layout/RepeatingBendingProcessNew"/>
    <dgm:cxn modelId="{82BE0592-E93B-4C27-AFAD-78D6A49E4DC2}" srcId="{144B23DA-A513-4B56-89E0-782E1E967884}" destId="{1819172C-3D10-4615-9D01-C88EA4561618}" srcOrd="7" destOrd="0" parTransId="{A0E704F4-D1B9-414C-8CDC-D73CD3759201}" sibTransId="{B03D3808-B4B1-40F0-9AF5-4E643622305A}"/>
    <dgm:cxn modelId="{6842A5B0-D221-4BC4-B83A-152CE957B8F2}" srcId="{144B23DA-A513-4B56-89E0-782E1E967884}" destId="{E2469C4A-E94E-4E63-92C2-7E182FC2F925}" srcOrd="6" destOrd="0" parTransId="{52403021-ADEC-4E5B-86B0-D172EDEEAF8F}" sibTransId="{F466DE79-4A90-4B3D-8280-567162744ECD}"/>
    <dgm:cxn modelId="{5A90CBB0-F682-41E0-94DD-2CB2E30AB719}" type="presOf" srcId="{C7EEBE0C-3686-4644-A7B8-224D68707CA7}" destId="{4D78283C-6ACD-48A2-8473-9BCDE7D0B39E}" srcOrd="0" destOrd="0" presId="urn:microsoft.com/office/officeart/2016/7/layout/RepeatingBendingProcessNew"/>
    <dgm:cxn modelId="{1B1327B3-3DB7-4CB1-944B-F194177F1790}" type="presOf" srcId="{A2882826-0284-4B45-8E5E-F14C43C047FB}" destId="{A29E95E6-8AE3-4BA0-ABA5-7BAB583BFCDE}" srcOrd="1" destOrd="0" presId="urn:microsoft.com/office/officeart/2016/7/layout/RepeatingBendingProcessNew"/>
    <dgm:cxn modelId="{1CF66DB4-1ADB-47CA-A67F-14525C85B496}" type="presOf" srcId="{144B23DA-A513-4B56-89E0-782E1E967884}" destId="{6C22505C-0A12-4855-8C73-6F9AB5DE4262}" srcOrd="0" destOrd="0" presId="urn:microsoft.com/office/officeart/2016/7/layout/RepeatingBendingProcessNew"/>
    <dgm:cxn modelId="{682846C3-F97D-4FCD-8944-6BB1EF52C930}" type="presOf" srcId="{3A7A5F1A-ABC2-4006-BA06-602D7C3A353E}" destId="{DF7D0FEE-3521-44C0-BFE6-56C773F47358}" srcOrd="0" destOrd="0" presId="urn:microsoft.com/office/officeart/2016/7/layout/RepeatingBendingProcessNew"/>
    <dgm:cxn modelId="{9147D8C3-35BA-4C3F-BB7C-EE2042216A3B}" type="presOf" srcId="{FFD07EC1-5897-4996-A258-404346E9B640}" destId="{430DBF9D-329E-48CB-923D-93243286EDF6}" srcOrd="1" destOrd="0" presId="urn:microsoft.com/office/officeart/2016/7/layout/RepeatingBendingProcessNew"/>
    <dgm:cxn modelId="{5DA2D9C9-8929-4265-B03E-685CE03A8239}" type="presOf" srcId="{E19AAEB5-01B6-4F9B-A767-654AA077CBAD}" destId="{3F17135C-ADD6-471C-B80E-3292340D117B}" srcOrd="0" destOrd="0" presId="urn:microsoft.com/office/officeart/2016/7/layout/RepeatingBendingProcessNew"/>
    <dgm:cxn modelId="{E6C136D2-F269-42C3-BF03-3AD2ED0971EB}" srcId="{144B23DA-A513-4B56-89E0-782E1E967884}" destId="{B0A4EF8A-1FCF-4C79-9013-6CDFFA8E8026}" srcOrd="2" destOrd="0" parTransId="{474A1278-D187-43CB-A60A-A4A1A7AE2822}" sibTransId="{8C3B4C69-D7A6-4442-895E-BF16B86EE567}"/>
    <dgm:cxn modelId="{BEA8C1D2-3CD4-4F51-B078-9A6527BF3CDA}" type="presOf" srcId="{F466DE79-4A90-4B3D-8280-567162744ECD}" destId="{4812FF87-E5B2-4BED-8807-8495853A53F7}" srcOrd="0" destOrd="0" presId="urn:microsoft.com/office/officeart/2016/7/layout/RepeatingBendingProcessNew"/>
    <dgm:cxn modelId="{E562CFD3-75BF-4EB6-8A69-14EE1C1F87B3}" type="presOf" srcId="{8C3B4C69-D7A6-4442-895E-BF16B86EE567}" destId="{5B473287-E356-4133-86C4-50E7D9584556}" srcOrd="1" destOrd="0" presId="urn:microsoft.com/office/officeart/2016/7/layout/RepeatingBendingProcessNew"/>
    <dgm:cxn modelId="{B2C9B6DD-9EC9-4D5C-B14C-E0393422981D}" srcId="{144B23DA-A513-4B56-89E0-782E1E967884}" destId="{09ACEE0F-8B20-46A8-8466-C276FF38B71F}" srcOrd="11" destOrd="0" parTransId="{29EA3376-D92E-43A7-AF51-90677A038D7E}" sibTransId="{6E91CD50-8ABA-4115-A91E-95AA295D47FC}"/>
    <dgm:cxn modelId="{0C9770E1-FD04-43DF-AE9E-462BD1D06E20}" srcId="{144B23DA-A513-4B56-89E0-782E1E967884}" destId="{17977EBD-8510-44F8-86BE-60536AE6BFA0}" srcOrd="4" destOrd="0" parTransId="{19DB68F5-CC28-4ED9-B48F-B6AB89D8D7EA}" sibTransId="{FFD07EC1-5897-4996-A258-404346E9B640}"/>
    <dgm:cxn modelId="{CAD353E6-11E9-4647-95D0-7725AAB3FFBE}" type="presOf" srcId="{F466DE79-4A90-4B3D-8280-567162744ECD}" destId="{07FF0B16-23E7-4C38-B1A2-56DCA0239F69}" srcOrd="1" destOrd="0" presId="urn:microsoft.com/office/officeart/2016/7/layout/RepeatingBendingProcessNew"/>
    <dgm:cxn modelId="{105C5BE9-6D0E-4065-9412-3EE7C30DCD65}" type="presOf" srcId="{F9C4DCA3-A17D-432D-89AB-B4B6BF8DAB29}" destId="{4AFC8571-7457-481A-A080-8E2FD3CE282D}" srcOrd="1" destOrd="0" presId="urn:microsoft.com/office/officeart/2016/7/layout/RepeatingBendingProcessNew"/>
    <dgm:cxn modelId="{75EA2AEA-0244-4342-9867-CDEAC79EAB4D}" type="presOf" srcId="{8B08E5E2-C976-48C3-974E-5753653F44E7}" destId="{7CA34BB8-09B0-48E9-942A-8A2221CA7FA9}" srcOrd="1" destOrd="0" presId="urn:microsoft.com/office/officeart/2016/7/layout/RepeatingBendingProcessNew"/>
    <dgm:cxn modelId="{9B685CEC-0A57-4202-A8E9-BC665FEAB82B}" type="presOf" srcId="{09ACEE0F-8B20-46A8-8466-C276FF38B71F}" destId="{0CF66394-5790-4C0E-8624-8958980C63B1}" srcOrd="0" destOrd="0" presId="urn:microsoft.com/office/officeart/2016/7/layout/RepeatingBendingProcessNew"/>
    <dgm:cxn modelId="{758557F1-0880-43C9-8389-2F04F46B73B1}" type="presOf" srcId="{8C3B4C69-D7A6-4442-895E-BF16B86EE567}" destId="{CC06F910-07F8-495E-8D90-C6607E80D16C}" srcOrd="0" destOrd="0" presId="urn:microsoft.com/office/officeart/2016/7/layout/RepeatingBendingProcessNew"/>
    <dgm:cxn modelId="{F728BA67-5988-4D16-8A9A-6AFA5DD9DFAD}" type="presParOf" srcId="{6C22505C-0A12-4855-8C73-6F9AB5DE4262}" destId="{245872AC-105B-45D5-B26A-CF2DE9A1E556}" srcOrd="0" destOrd="0" presId="urn:microsoft.com/office/officeart/2016/7/layout/RepeatingBendingProcessNew"/>
    <dgm:cxn modelId="{81EDFF3F-B1AB-47A7-8D05-5B10809A6A27}" type="presParOf" srcId="{6C22505C-0A12-4855-8C73-6F9AB5DE4262}" destId="{DF7D0FEE-3521-44C0-BFE6-56C773F47358}" srcOrd="1" destOrd="0" presId="urn:microsoft.com/office/officeart/2016/7/layout/RepeatingBendingProcessNew"/>
    <dgm:cxn modelId="{FB0A5440-6CC1-4E57-B056-DC2E0B0E92FE}" type="presParOf" srcId="{DF7D0FEE-3521-44C0-BFE6-56C773F47358}" destId="{A8B5CBC9-33F5-41B9-9255-BEF44C5D784E}" srcOrd="0" destOrd="0" presId="urn:microsoft.com/office/officeart/2016/7/layout/RepeatingBendingProcessNew"/>
    <dgm:cxn modelId="{A7CC11D6-E378-4730-93CD-1693276FE4E3}" type="presParOf" srcId="{6C22505C-0A12-4855-8C73-6F9AB5DE4262}" destId="{54FFC9D5-CD18-4A92-8648-41A3292609F1}" srcOrd="2" destOrd="0" presId="urn:microsoft.com/office/officeart/2016/7/layout/RepeatingBendingProcessNew"/>
    <dgm:cxn modelId="{F269641C-DFBA-4EE1-97AF-8F67FBAA445E}" type="presParOf" srcId="{6C22505C-0A12-4855-8C73-6F9AB5DE4262}" destId="{2472921E-9A25-446D-A41C-CE56B6408115}" srcOrd="3" destOrd="0" presId="urn:microsoft.com/office/officeart/2016/7/layout/RepeatingBendingProcessNew"/>
    <dgm:cxn modelId="{80BE4056-D47F-4166-B4DF-3036D81CF303}" type="presParOf" srcId="{2472921E-9A25-446D-A41C-CE56B6408115}" destId="{4AFC8571-7457-481A-A080-8E2FD3CE282D}" srcOrd="0" destOrd="0" presId="urn:microsoft.com/office/officeart/2016/7/layout/RepeatingBendingProcessNew"/>
    <dgm:cxn modelId="{E507175C-2754-442C-9032-53ABAC305494}" type="presParOf" srcId="{6C22505C-0A12-4855-8C73-6F9AB5DE4262}" destId="{E64C5F85-AFC8-472B-B02C-03C254CC8A3F}" srcOrd="4" destOrd="0" presId="urn:microsoft.com/office/officeart/2016/7/layout/RepeatingBendingProcessNew"/>
    <dgm:cxn modelId="{70F8BAFB-97DE-4887-944A-D1F4F906FAD7}" type="presParOf" srcId="{6C22505C-0A12-4855-8C73-6F9AB5DE4262}" destId="{CC06F910-07F8-495E-8D90-C6607E80D16C}" srcOrd="5" destOrd="0" presId="urn:microsoft.com/office/officeart/2016/7/layout/RepeatingBendingProcessNew"/>
    <dgm:cxn modelId="{DB77B15F-5304-4605-B05F-6E78DD5EDB71}" type="presParOf" srcId="{CC06F910-07F8-495E-8D90-C6607E80D16C}" destId="{5B473287-E356-4133-86C4-50E7D9584556}" srcOrd="0" destOrd="0" presId="urn:microsoft.com/office/officeart/2016/7/layout/RepeatingBendingProcessNew"/>
    <dgm:cxn modelId="{F2236C1A-43B5-40C0-9EDD-BD5D63F31CDB}" type="presParOf" srcId="{6C22505C-0A12-4855-8C73-6F9AB5DE4262}" destId="{F9AE7E0E-7AC6-482E-B3D6-C8B7B270EDAB}" srcOrd="6" destOrd="0" presId="urn:microsoft.com/office/officeart/2016/7/layout/RepeatingBendingProcessNew"/>
    <dgm:cxn modelId="{E01D1EC0-0350-4982-8D56-0632100DBCF8}" type="presParOf" srcId="{6C22505C-0A12-4855-8C73-6F9AB5DE4262}" destId="{3F17135C-ADD6-471C-B80E-3292340D117B}" srcOrd="7" destOrd="0" presId="urn:microsoft.com/office/officeart/2016/7/layout/RepeatingBendingProcessNew"/>
    <dgm:cxn modelId="{B6C6CF48-4B58-4DF7-A952-48A47708D982}" type="presParOf" srcId="{3F17135C-ADD6-471C-B80E-3292340D117B}" destId="{FB5A8297-C709-4DBF-83FF-4A0B4BA561D5}" srcOrd="0" destOrd="0" presId="urn:microsoft.com/office/officeart/2016/7/layout/RepeatingBendingProcessNew"/>
    <dgm:cxn modelId="{81B4B892-FD6B-41AB-AE07-3B54B8CD1705}" type="presParOf" srcId="{6C22505C-0A12-4855-8C73-6F9AB5DE4262}" destId="{79438ED8-E1E0-42FB-BAE0-7BA1FB1A06CB}" srcOrd="8" destOrd="0" presId="urn:microsoft.com/office/officeart/2016/7/layout/RepeatingBendingProcessNew"/>
    <dgm:cxn modelId="{15D29EF5-21B9-41B5-9F21-AAA352420C2C}" type="presParOf" srcId="{6C22505C-0A12-4855-8C73-6F9AB5DE4262}" destId="{54F0922F-D21B-41BC-8129-2C27FDFF8E33}" srcOrd="9" destOrd="0" presId="urn:microsoft.com/office/officeart/2016/7/layout/RepeatingBendingProcessNew"/>
    <dgm:cxn modelId="{CC0D8B05-15B9-4AD7-B6B4-6154FE4B501B}" type="presParOf" srcId="{54F0922F-D21B-41BC-8129-2C27FDFF8E33}" destId="{430DBF9D-329E-48CB-923D-93243286EDF6}" srcOrd="0" destOrd="0" presId="urn:microsoft.com/office/officeart/2016/7/layout/RepeatingBendingProcessNew"/>
    <dgm:cxn modelId="{95C3F763-24EE-42C4-B0CC-0DDA1B20BCA3}" type="presParOf" srcId="{6C22505C-0A12-4855-8C73-6F9AB5DE4262}" destId="{C4637F74-EDB2-4DB1-82F2-4A01C65A92A2}" srcOrd="10" destOrd="0" presId="urn:microsoft.com/office/officeart/2016/7/layout/RepeatingBendingProcessNew"/>
    <dgm:cxn modelId="{96CB3ECC-9EC0-4F97-A04A-F478686DFFCF}" type="presParOf" srcId="{6C22505C-0A12-4855-8C73-6F9AB5DE4262}" destId="{3655FDA6-6F80-4997-B419-3D9DB207705A}" srcOrd="11" destOrd="0" presId="urn:microsoft.com/office/officeart/2016/7/layout/RepeatingBendingProcessNew"/>
    <dgm:cxn modelId="{584DEEA7-C0C8-46A5-AA64-B0E98501F28D}" type="presParOf" srcId="{3655FDA6-6F80-4997-B419-3D9DB207705A}" destId="{7CA34BB8-09B0-48E9-942A-8A2221CA7FA9}" srcOrd="0" destOrd="0" presId="urn:microsoft.com/office/officeart/2016/7/layout/RepeatingBendingProcessNew"/>
    <dgm:cxn modelId="{D441ABC8-B328-42CA-B372-8A8E90324D7A}" type="presParOf" srcId="{6C22505C-0A12-4855-8C73-6F9AB5DE4262}" destId="{6730FE3F-7344-47B9-8FB5-4117863519A3}" srcOrd="12" destOrd="0" presId="urn:microsoft.com/office/officeart/2016/7/layout/RepeatingBendingProcessNew"/>
    <dgm:cxn modelId="{97F64FDF-A540-46A6-85BA-D79C0C2094F8}" type="presParOf" srcId="{6C22505C-0A12-4855-8C73-6F9AB5DE4262}" destId="{4812FF87-E5B2-4BED-8807-8495853A53F7}" srcOrd="13" destOrd="0" presId="urn:microsoft.com/office/officeart/2016/7/layout/RepeatingBendingProcessNew"/>
    <dgm:cxn modelId="{3A82B817-7B2A-427E-9066-32EB0527DA83}" type="presParOf" srcId="{4812FF87-E5B2-4BED-8807-8495853A53F7}" destId="{07FF0B16-23E7-4C38-B1A2-56DCA0239F69}" srcOrd="0" destOrd="0" presId="urn:microsoft.com/office/officeart/2016/7/layout/RepeatingBendingProcessNew"/>
    <dgm:cxn modelId="{4C3DF7BC-7960-4F26-9C39-35922D97E3E5}" type="presParOf" srcId="{6C22505C-0A12-4855-8C73-6F9AB5DE4262}" destId="{C0DA8EC9-00C9-4FE5-875D-82DE0BCC2C72}" srcOrd="14" destOrd="0" presId="urn:microsoft.com/office/officeart/2016/7/layout/RepeatingBendingProcessNew"/>
    <dgm:cxn modelId="{76C1D59D-7AAC-4E01-B5FA-20A080F882DE}" type="presParOf" srcId="{6C22505C-0A12-4855-8C73-6F9AB5DE4262}" destId="{7A8EE568-D5CC-4803-8FF6-3D16AB196511}" srcOrd="15" destOrd="0" presId="urn:microsoft.com/office/officeart/2016/7/layout/RepeatingBendingProcessNew"/>
    <dgm:cxn modelId="{837E30BF-FFA1-4426-A58B-5AD8ED16C900}" type="presParOf" srcId="{7A8EE568-D5CC-4803-8FF6-3D16AB196511}" destId="{7D200C1A-2A12-4C25-9965-5555F7DCF8D3}" srcOrd="0" destOrd="0" presId="urn:microsoft.com/office/officeart/2016/7/layout/RepeatingBendingProcessNew"/>
    <dgm:cxn modelId="{48A9E14F-8513-4FB1-BCB0-E1E37D5C44D3}" type="presParOf" srcId="{6C22505C-0A12-4855-8C73-6F9AB5DE4262}" destId="{4D78283C-6ACD-48A2-8473-9BCDE7D0B39E}" srcOrd="16" destOrd="0" presId="urn:microsoft.com/office/officeart/2016/7/layout/RepeatingBendingProcessNew"/>
    <dgm:cxn modelId="{75386EEA-26E9-4CEE-9BA0-D5F634D82BF6}" type="presParOf" srcId="{6C22505C-0A12-4855-8C73-6F9AB5DE4262}" destId="{997148DB-C5A6-43C8-B52C-70B54593C181}" srcOrd="17" destOrd="0" presId="urn:microsoft.com/office/officeart/2016/7/layout/RepeatingBendingProcessNew"/>
    <dgm:cxn modelId="{A9B2AB98-C2CC-4BD7-9EB0-505421831DD3}" type="presParOf" srcId="{997148DB-C5A6-43C8-B52C-70B54593C181}" destId="{A29E95E6-8AE3-4BA0-ABA5-7BAB583BFCDE}" srcOrd="0" destOrd="0" presId="urn:microsoft.com/office/officeart/2016/7/layout/RepeatingBendingProcessNew"/>
    <dgm:cxn modelId="{97DECC34-69DF-433C-8A76-1AA165FEA9BA}" type="presParOf" srcId="{6C22505C-0A12-4855-8C73-6F9AB5DE4262}" destId="{C01BC71F-1073-49C8-A05F-5A02607D71F8}" srcOrd="18" destOrd="0" presId="urn:microsoft.com/office/officeart/2016/7/layout/RepeatingBendingProcessNew"/>
    <dgm:cxn modelId="{954BA08E-7AB9-4A36-A8AD-696ED6393942}" type="presParOf" srcId="{6C22505C-0A12-4855-8C73-6F9AB5DE4262}" destId="{3FB46219-471F-4EBB-B21C-16065A5A0D0A}" srcOrd="19" destOrd="0" presId="urn:microsoft.com/office/officeart/2016/7/layout/RepeatingBendingProcessNew"/>
    <dgm:cxn modelId="{200A0A24-A144-465E-8851-DD3604025794}" type="presParOf" srcId="{3FB46219-471F-4EBB-B21C-16065A5A0D0A}" destId="{40514864-58FD-4516-822B-15BDA6DE3EAE}" srcOrd="0" destOrd="0" presId="urn:microsoft.com/office/officeart/2016/7/layout/RepeatingBendingProcessNew"/>
    <dgm:cxn modelId="{3EF5B842-A4C0-46E3-9393-7C3A29A3E8CD}" type="presParOf" srcId="{6C22505C-0A12-4855-8C73-6F9AB5DE4262}" destId="{7DA00052-5A8A-4A5C-96CD-6DDC7B850295}" srcOrd="20" destOrd="0" presId="urn:microsoft.com/office/officeart/2016/7/layout/RepeatingBendingProcessNew"/>
    <dgm:cxn modelId="{5D7C0D75-59EC-4042-B933-015F2EA2E562}" type="presParOf" srcId="{6C22505C-0A12-4855-8C73-6F9AB5DE4262}" destId="{3D227A0F-1985-4132-BEAD-49E866AF241C}" srcOrd="21" destOrd="0" presId="urn:microsoft.com/office/officeart/2016/7/layout/RepeatingBendingProcessNew"/>
    <dgm:cxn modelId="{93FF2E2D-1043-4B4D-B338-225D3CE9DCE2}" type="presParOf" srcId="{3D227A0F-1985-4132-BEAD-49E866AF241C}" destId="{49ACD4B5-2197-4C78-BBBB-A9ED92D9DCA4}" srcOrd="0" destOrd="0" presId="urn:microsoft.com/office/officeart/2016/7/layout/RepeatingBendingProcessNew"/>
    <dgm:cxn modelId="{29D39C5D-81D1-45F3-BAD6-C247409DACCA}" type="presParOf" srcId="{6C22505C-0A12-4855-8C73-6F9AB5DE4262}" destId="{0CF66394-5790-4C0E-8624-8958980C63B1}" srcOrd="22" destOrd="0" presId="urn:microsoft.com/office/officeart/2016/7/layout/RepeatingBendingProcessNew"/>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4288E774-4F01-435D-823F-A0A8F816D608}"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1A04A344-EA25-4986-AD8F-BA42FF5CBDD6}">
      <dgm:prSet/>
      <dgm:spPr/>
      <dgm:t>
        <a:bodyPr/>
        <a:lstStyle/>
        <a:p>
          <a:pPr>
            <a:lnSpc>
              <a:spcPct val="100000"/>
            </a:lnSpc>
          </a:pPr>
          <a:r>
            <a:rPr lang="en-GB" dirty="0"/>
            <a:t>Outlook works across devices to access your emails, calendar and contacts from your PC, phone or browser</a:t>
          </a:r>
          <a:endParaRPr lang="en-US" dirty="0"/>
        </a:p>
      </dgm:t>
    </dgm:pt>
    <dgm:pt modelId="{F44F005E-5B35-472A-A0EA-7E9DFCDBC853}" type="parTrans" cxnId="{976816DA-1F4C-4F82-A3A5-BCE3ADB48ED2}">
      <dgm:prSet/>
      <dgm:spPr/>
      <dgm:t>
        <a:bodyPr/>
        <a:lstStyle/>
        <a:p>
          <a:endParaRPr lang="en-US"/>
        </a:p>
      </dgm:t>
    </dgm:pt>
    <dgm:pt modelId="{06E72070-19C1-49BE-86EF-25E8EA0D1888}" type="sibTrans" cxnId="{976816DA-1F4C-4F82-A3A5-BCE3ADB48ED2}">
      <dgm:prSet/>
      <dgm:spPr/>
      <dgm:t>
        <a:bodyPr/>
        <a:lstStyle/>
        <a:p>
          <a:endParaRPr lang="en-US"/>
        </a:p>
      </dgm:t>
    </dgm:pt>
    <dgm:pt modelId="{7BF54422-42B4-48B6-AE38-17649CD2C98B}">
      <dgm:prSet/>
      <dgm:spPr/>
      <dgm:t>
        <a:bodyPr/>
        <a:lstStyle/>
        <a:p>
          <a:pPr>
            <a:lnSpc>
              <a:spcPct val="100000"/>
            </a:lnSpc>
          </a:pPr>
          <a:r>
            <a:rPr lang="en-GB" dirty="0"/>
            <a:t>Outlook is also used for business collaboration integrated with other  Microsoft tools such as Microsoft teams</a:t>
          </a:r>
          <a:endParaRPr lang="en-US" dirty="0"/>
        </a:p>
      </dgm:t>
    </dgm:pt>
    <dgm:pt modelId="{1F1FE000-99C3-450E-B947-083122690AFA}" type="parTrans" cxnId="{08FBFD40-8CC6-47C6-892F-2A1AB761EA0B}">
      <dgm:prSet/>
      <dgm:spPr/>
      <dgm:t>
        <a:bodyPr/>
        <a:lstStyle/>
        <a:p>
          <a:endParaRPr lang="en-US"/>
        </a:p>
      </dgm:t>
    </dgm:pt>
    <dgm:pt modelId="{372940EF-3F97-488A-8995-C109BAE0E9A8}" type="sibTrans" cxnId="{08FBFD40-8CC6-47C6-892F-2A1AB761EA0B}">
      <dgm:prSet/>
      <dgm:spPr/>
      <dgm:t>
        <a:bodyPr/>
        <a:lstStyle/>
        <a:p>
          <a:endParaRPr lang="en-US"/>
        </a:p>
      </dgm:t>
    </dgm:pt>
    <dgm:pt modelId="{9FBA5EA3-DC35-4D2D-B8FC-9F204E2223D9}">
      <dgm:prSet/>
      <dgm:spPr/>
      <dgm:t>
        <a:bodyPr/>
        <a:lstStyle/>
        <a:p>
          <a:pPr>
            <a:lnSpc>
              <a:spcPct val="100000"/>
            </a:lnSpc>
          </a:pPr>
          <a:r>
            <a:rPr lang="en-GB" dirty="0"/>
            <a:t>Simply outlook helps you to manage your emails, meeting, contacts,  and tasks in one place, making it useful for both personal and professional use.</a:t>
          </a:r>
          <a:endParaRPr lang="en-US" dirty="0"/>
        </a:p>
      </dgm:t>
    </dgm:pt>
    <dgm:pt modelId="{D8421988-5D11-45DB-8961-ED5137A88F49}" type="parTrans" cxnId="{B3215E23-137F-4A8B-BBCF-83F25E5A03C7}">
      <dgm:prSet/>
      <dgm:spPr/>
      <dgm:t>
        <a:bodyPr/>
        <a:lstStyle/>
        <a:p>
          <a:endParaRPr lang="en-US"/>
        </a:p>
      </dgm:t>
    </dgm:pt>
    <dgm:pt modelId="{FB36439F-9EDF-43CC-86D8-D3FC078C774B}" type="sibTrans" cxnId="{B3215E23-137F-4A8B-BBCF-83F25E5A03C7}">
      <dgm:prSet/>
      <dgm:spPr/>
      <dgm:t>
        <a:bodyPr/>
        <a:lstStyle/>
        <a:p>
          <a:endParaRPr lang="en-US"/>
        </a:p>
      </dgm:t>
    </dgm:pt>
    <dgm:pt modelId="{FD8A6EF3-2E81-4036-ABBD-770568F03C4A}">
      <dgm:prSet phldrT="[Text]" phldr="0" custT="1"/>
      <dgm:spPr/>
      <dgm:t>
        <a:bodyPr/>
        <a:lstStyle/>
        <a:p>
          <a:pPr>
            <a:lnSpc>
              <a:spcPct val="100000"/>
            </a:lnSpc>
          </a:pPr>
          <a:r>
            <a:rPr lang="en-GB" sz="1600" b="1" dirty="0"/>
            <a:t>Reference: </a:t>
          </a:r>
          <a:r>
            <a:rPr lang="en-GB" sz="1500" dirty="0"/>
            <a:t>Microsoft.com. (2023). </a:t>
          </a:r>
          <a:r>
            <a:rPr lang="en-GB" sz="1500" i="1" dirty="0"/>
            <a:t>Sending limits in Outlook.com - Microsoft Support</a:t>
          </a:r>
          <a:r>
            <a:rPr lang="en-GB" sz="1500" dirty="0"/>
            <a:t>. [online] Available at: https://support.microsoft.com/en-gb/office/sending-limits-in-outlook-com-279ee200-594c-40f0-9ec8-bb6af7735c2e [Accessed 8 Jun. 2026].</a:t>
          </a:r>
        </a:p>
      </dgm:t>
    </dgm:pt>
    <dgm:pt modelId="{D6C0DA5C-1F53-47CF-90BA-BF9B8110FDE0}" type="parTrans" cxnId="{50F3EB4F-7349-4979-AAD2-79DDE7774B0B}">
      <dgm:prSet/>
      <dgm:spPr/>
      <dgm:t>
        <a:bodyPr/>
        <a:lstStyle/>
        <a:p>
          <a:endParaRPr lang="en-GB"/>
        </a:p>
      </dgm:t>
    </dgm:pt>
    <dgm:pt modelId="{C4EC42AF-7A58-47F7-A55A-A08B5E14824B}" type="sibTrans" cxnId="{50F3EB4F-7349-4979-AAD2-79DDE7774B0B}">
      <dgm:prSet/>
      <dgm:spPr/>
      <dgm:t>
        <a:bodyPr/>
        <a:lstStyle/>
        <a:p>
          <a:endParaRPr lang="en-GB"/>
        </a:p>
      </dgm:t>
    </dgm:pt>
    <dgm:pt modelId="{25CBDE4D-5636-4892-9951-C835C8DA6B62}" type="pres">
      <dgm:prSet presAssocID="{4288E774-4F01-435D-823F-A0A8F816D608}" presName="root" presStyleCnt="0">
        <dgm:presLayoutVars>
          <dgm:dir/>
          <dgm:resizeHandles val="exact"/>
        </dgm:presLayoutVars>
      </dgm:prSet>
      <dgm:spPr/>
    </dgm:pt>
    <dgm:pt modelId="{E36143EA-C650-4F0F-8F46-3F2665CFB2FA}" type="pres">
      <dgm:prSet presAssocID="{1A04A344-EA25-4986-AD8F-BA42FF5CBDD6}" presName="compNode" presStyleCnt="0"/>
      <dgm:spPr/>
    </dgm:pt>
    <dgm:pt modelId="{F697A357-1101-4B22-8928-CD8331AE6A0B}" type="pres">
      <dgm:prSet presAssocID="{1A04A344-EA25-4986-AD8F-BA42FF5CBDD6}" presName="bgRect" presStyleLbl="bgShp" presStyleIdx="0" presStyleCnt="4"/>
      <dgm:spPr/>
    </dgm:pt>
    <dgm:pt modelId="{E9D66190-42E0-4FEC-AC03-96B10635EEC8}" type="pres">
      <dgm:prSet presAssocID="{1A04A344-EA25-4986-AD8F-BA42FF5CBDD6}" presName="iconRect" presStyleLbl="node1" presStyleIdx="0"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Daily Calendar"/>
        </a:ext>
      </dgm:extLst>
    </dgm:pt>
    <dgm:pt modelId="{780CE5CB-B570-4D1F-B617-D903B47EDD53}" type="pres">
      <dgm:prSet presAssocID="{1A04A344-EA25-4986-AD8F-BA42FF5CBDD6}" presName="spaceRect" presStyleCnt="0"/>
      <dgm:spPr/>
    </dgm:pt>
    <dgm:pt modelId="{01332B0C-9562-4854-9468-F90B8D22B901}" type="pres">
      <dgm:prSet presAssocID="{1A04A344-EA25-4986-AD8F-BA42FF5CBDD6}" presName="parTx" presStyleLbl="revTx" presStyleIdx="0" presStyleCnt="4">
        <dgm:presLayoutVars>
          <dgm:chMax val="0"/>
          <dgm:chPref val="0"/>
        </dgm:presLayoutVars>
      </dgm:prSet>
      <dgm:spPr/>
    </dgm:pt>
    <dgm:pt modelId="{BD2F3B5D-BCBE-49C4-97EE-74EBFD0BE100}" type="pres">
      <dgm:prSet presAssocID="{06E72070-19C1-49BE-86EF-25E8EA0D1888}" presName="sibTrans" presStyleCnt="0"/>
      <dgm:spPr/>
    </dgm:pt>
    <dgm:pt modelId="{55551DB1-5F77-4CE4-98AA-8D0A6A7EA30A}" type="pres">
      <dgm:prSet presAssocID="{7BF54422-42B4-48B6-AE38-17649CD2C98B}" presName="compNode" presStyleCnt="0"/>
      <dgm:spPr/>
    </dgm:pt>
    <dgm:pt modelId="{9FEE68A2-70CC-408F-9913-8FA7865F2729}" type="pres">
      <dgm:prSet presAssocID="{7BF54422-42B4-48B6-AE38-17649CD2C98B}" presName="bgRect" presStyleLbl="bgShp" presStyleIdx="1" presStyleCnt="4"/>
      <dgm:spPr/>
    </dgm:pt>
    <dgm:pt modelId="{DA6F0CDA-84B2-47DB-8E2C-526340211DAF}" type="pres">
      <dgm:prSet presAssocID="{7BF54422-42B4-48B6-AE38-17649CD2C98B}" presName="iconRect" presStyleLbl="node1" presStyleIdx="1"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Users"/>
        </a:ext>
      </dgm:extLst>
    </dgm:pt>
    <dgm:pt modelId="{6704CC32-39A4-4525-9E40-585D278E14E3}" type="pres">
      <dgm:prSet presAssocID="{7BF54422-42B4-48B6-AE38-17649CD2C98B}" presName="spaceRect" presStyleCnt="0"/>
      <dgm:spPr/>
    </dgm:pt>
    <dgm:pt modelId="{F0C39923-F626-4E7C-812C-14F57114F7B0}" type="pres">
      <dgm:prSet presAssocID="{7BF54422-42B4-48B6-AE38-17649CD2C98B}" presName="parTx" presStyleLbl="revTx" presStyleIdx="1" presStyleCnt="4">
        <dgm:presLayoutVars>
          <dgm:chMax val="0"/>
          <dgm:chPref val="0"/>
        </dgm:presLayoutVars>
      </dgm:prSet>
      <dgm:spPr/>
    </dgm:pt>
    <dgm:pt modelId="{9D42D79A-EDB9-4D64-89D5-383D7DAA678F}" type="pres">
      <dgm:prSet presAssocID="{372940EF-3F97-488A-8995-C109BAE0E9A8}" presName="sibTrans" presStyleCnt="0"/>
      <dgm:spPr/>
    </dgm:pt>
    <dgm:pt modelId="{21D0A239-C6F5-4B23-8A46-D3CCBEDB55CA}" type="pres">
      <dgm:prSet presAssocID="{9FBA5EA3-DC35-4D2D-B8FC-9F204E2223D9}" presName="compNode" presStyleCnt="0"/>
      <dgm:spPr/>
    </dgm:pt>
    <dgm:pt modelId="{C87A20E9-44AA-4786-BF2B-CD9468124268}" type="pres">
      <dgm:prSet presAssocID="{9FBA5EA3-DC35-4D2D-B8FC-9F204E2223D9}" presName="bgRect" presStyleLbl="bgShp" presStyleIdx="2" presStyleCnt="4"/>
      <dgm:spPr/>
    </dgm:pt>
    <dgm:pt modelId="{8243C43C-2E30-434A-A4AF-843D81E19EAC}" type="pres">
      <dgm:prSet presAssocID="{9FBA5EA3-DC35-4D2D-B8FC-9F204E2223D9}" presName="iconRect" presStyleLbl="node1" presStyleIdx="2"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Envelope"/>
        </a:ext>
      </dgm:extLst>
    </dgm:pt>
    <dgm:pt modelId="{A9BD632D-D341-4C43-8822-4D156A6A98FD}" type="pres">
      <dgm:prSet presAssocID="{9FBA5EA3-DC35-4D2D-B8FC-9F204E2223D9}" presName="spaceRect" presStyleCnt="0"/>
      <dgm:spPr/>
    </dgm:pt>
    <dgm:pt modelId="{77751764-9DB1-406C-909B-28D7B666C0B2}" type="pres">
      <dgm:prSet presAssocID="{9FBA5EA3-DC35-4D2D-B8FC-9F204E2223D9}" presName="parTx" presStyleLbl="revTx" presStyleIdx="2" presStyleCnt="4">
        <dgm:presLayoutVars>
          <dgm:chMax val="0"/>
          <dgm:chPref val="0"/>
        </dgm:presLayoutVars>
      </dgm:prSet>
      <dgm:spPr/>
    </dgm:pt>
    <dgm:pt modelId="{1F7DC6BD-0B83-44CD-B1FA-5941E8C1507F}" type="pres">
      <dgm:prSet presAssocID="{FB36439F-9EDF-43CC-86D8-D3FC078C774B}" presName="sibTrans" presStyleCnt="0"/>
      <dgm:spPr/>
    </dgm:pt>
    <dgm:pt modelId="{F699DB2F-690B-453F-BEE8-AABD333DAC99}" type="pres">
      <dgm:prSet presAssocID="{FD8A6EF3-2E81-4036-ABBD-770568F03C4A}" presName="compNode" presStyleCnt="0"/>
      <dgm:spPr/>
    </dgm:pt>
    <dgm:pt modelId="{5AF6E154-DB94-4481-8BBF-3D8D281E7CE7}" type="pres">
      <dgm:prSet presAssocID="{FD8A6EF3-2E81-4036-ABBD-770568F03C4A}" presName="bgRect" presStyleLbl="bgShp" presStyleIdx="3" presStyleCnt="4"/>
      <dgm:spPr/>
    </dgm:pt>
    <dgm:pt modelId="{F5E9EA6D-E972-4C7B-AC0A-2FD63A619726}" type="pres">
      <dgm:prSet presAssocID="{FD8A6EF3-2E81-4036-ABBD-770568F03C4A}" presName="iconRect" presStyleLbl="node1" presStyleIdx="3" presStyleCnt="4"/>
      <dgm:spPr>
        <a:blipFill>
          <a:blip xmlns:r="http://schemas.openxmlformats.org/officeDocument/2006/relationships">
            <a:extLst>
              <a:ext uri="{96DAC541-7B7A-43D3-8B79-37D633B846F1}">
                <asvg:svgBlip xmlns:asvg="http://schemas.microsoft.com/office/drawing/2016/SVG/main" r:embed="rId4"/>
              </a:ext>
            </a:extLst>
          </a:blip>
          <a:srcRect/>
          <a:stretch>
            <a:fillRect/>
          </a:stretch>
        </a:blipFill>
      </dgm:spPr>
      <dgm:extLst>
        <a:ext uri="{E40237B7-FDA0-4F09-8148-C483321AD2D9}">
          <dgm14:cNvPr xmlns:dgm14="http://schemas.microsoft.com/office/drawing/2010/diagram" id="0" name="" descr="Pen outline"/>
        </a:ext>
      </dgm:extLst>
    </dgm:pt>
    <dgm:pt modelId="{611B9E95-C110-4945-86E2-E4531E8F49BE}" type="pres">
      <dgm:prSet presAssocID="{FD8A6EF3-2E81-4036-ABBD-770568F03C4A}" presName="spaceRect" presStyleCnt="0"/>
      <dgm:spPr/>
    </dgm:pt>
    <dgm:pt modelId="{0B476A70-8E85-47D1-9D29-ECF3BF857B23}" type="pres">
      <dgm:prSet presAssocID="{FD8A6EF3-2E81-4036-ABBD-770568F03C4A}" presName="parTx" presStyleLbl="revTx" presStyleIdx="3" presStyleCnt="4">
        <dgm:presLayoutVars>
          <dgm:chMax val="0"/>
          <dgm:chPref val="0"/>
        </dgm:presLayoutVars>
      </dgm:prSet>
      <dgm:spPr/>
    </dgm:pt>
  </dgm:ptLst>
  <dgm:cxnLst>
    <dgm:cxn modelId="{E50A021B-7BC8-4F60-860E-EEBE452738A9}" type="presOf" srcId="{9FBA5EA3-DC35-4D2D-B8FC-9F204E2223D9}" destId="{77751764-9DB1-406C-909B-28D7B666C0B2}" srcOrd="0" destOrd="0" presId="urn:microsoft.com/office/officeart/2018/2/layout/IconVerticalSolidList"/>
    <dgm:cxn modelId="{B3215E23-137F-4A8B-BBCF-83F25E5A03C7}" srcId="{4288E774-4F01-435D-823F-A0A8F816D608}" destId="{9FBA5EA3-DC35-4D2D-B8FC-9F204E2223D9}" srcOrd="2" destOrd="0" parTransId="{D8421988-5D11-45DB-8961-ED5137A88F49}" sibTransId="{FB36439F-9EDF-43CC-86D8-D3FC078C774B}"/>
    <dgm:cxn modelId="{65227C37-6A66-4B5E-B146-1DC59C38E5BF}" type="presOf" srcId="{1A04A344-EA25-4986-AD8F-BA42FF5CBDD6}" destId="{01332B0C-9562-4854-9468-F90B8D22B901}" srcOrd="0" destOrd="0" presId="urn:microsoft.com/office/officeart/2018/2/layout/IconVerticalSolidList"/>
    <dgm:cxn modelId="{08FBFD40-8CC6-47C6-892F-2A1AB761EA0B}" srcId="{4288E774-4F01-435D-823F-A0A8F816D608}" destId="{7BF54422-42B4-48B6-AE38-17649CD2C98B}" srcOrd="1" destOrd="0" parTransId="{1F1FE000-99C3-450E-B947-083122690AFA}" sibTransId="{372940EF-3F97-488A-8995-C109BAE0E9A8}"/>
    <dgm:cxn modelId="{50F3EB4F-7349-4979-AAD2-79DDE7774B0B}" srcId="{4288E774-4F01-435D-823F-A0A8F816D608}" destId="{FD8A6EF3-2E81-4036-ABBD-770568F03C4A}" srcOrd="3" destOrd="0" parTransId="{D6C0DA5C-1F53-47CF-90BA-BF9B8110FDE0}" sibTransId="{C4EC42AF-7A58-47F7-A55A-A08B5E14824B}"/>
    <dgm:cxn modelId="{0B58D774-7641-4D55-AB53-A8784A4073E1}" type="presOf" srcId="{7BF54422-42B4-48B6-AE38-17649CD2C98B}" destId="{F0C39923-F626-4E7C-812C-14F57114F7B0}" srcOrd="0" destOrd="0" presId="urn:microsoft.com/office/officeart/2018/2/layout/IconVerticalSolidList"/>
    <dgm:cxn modelId="{5A624F55-22C9-4850-9F53-0619DC1AB1C5}" type="presOf" srcId="{4288E774-4F01-435D-823F-A0A8F816D608}" destId="{25CBDE4D-5636-4892-9951-C835C8DA6B62}" srcOrd="0" destOrd="0" presId="urn:microsoft.com/office/officeart/2018/2/layout/IconVerticalSolidList"/>
    <dgm:cxn modelId="{A48AD3C9-32CA-4E5E-A758-20C836A23266}" type="presOf" srcId="{FD8A6EF3-2E81-4036-ABBD-770568F03C4A}" destId="{0B476A70-8E85-47D1-9D29-ECF3BF857B23}" srcOrd="0" destOrd="0" presId="urn:microsoft.com/office/officeart/2018/2/layout/IconVerticalSolidList"/>
    <dgm:cxn modelId="{976816DA-1F4C-4F82-A3A5-BCE3ADB48ED2}" srcId="{4288E774-4F01-435D-823F-A0A8F816D608}" destId="{1A04A344-EA25-4986-AD8F-BA42FF5CBDD6}" srcOrd="0" destOrd="0" parTransId="{F44F005E-5B35-472A-A0EA-7E9DFCDBC853}" sibTransId="{06E72070-19C1-49BE-86EF-25E8EA0D1888}"/>
    <dgm:cxn modelId="{4ADD57F3-2F6C-4543-875A-BC70D00EA7CC}" type="presParOf" srcId="{25CBDE4D-5636-4892-9951-C835C8DA6B62}" destId="{E36143EA-C650-4F0F-8F46-3F2665CFB2FA}" srcOrd="0" destOrd="0" presId="urn:microsoft.com/office/officeart/2018/2/layout/IconVerticalSolidList"/>
    <dgm:cxn modelId="{45B25C3E-CD3C-48B4-85C8-82D0EBA43AAA}" type="presParOf" srcId="{E36143EA-C650-4F0F-8F46-3F2665CFB2FA}" destId="{F697A357-1101-4B22-8928-CD8331AE6A0B}" srcOrd="0" destOrd="0" presId="urn:microsoft.com/office/officeart/2018/2/layout/IconVerticalSolidList"/>
    <dgm:cxn modelId="{24C8B4CF-1960-4AEF-9CC8-9E20F9B21BB0}" type="presParOf" srcId="{E36143EA-C650-4F0F-8F46-3F2665CFB2FA}" destId="{E9D66190-42E0-4FEC-AC03-96B10635EEC8}" srcOrd="1" destOrd="0" presId="urn:microsoft.com/office/officeart/2018/2/layout/IconVerticalSolidList"/>
    <dgm:cxn modelId="{F728FFAB-CEDE-4B90-9458-A37D6557175F}" type="presParOf" srcId="{E36143EA-C650-4F0F-8F46-3F2665CFB2FA}" destId="{780CE5CB-B570-4D1F-B617-D903B47EDD53}" srcOrd="2" destOrd="0" presId="urn:microsoft.com/office/officeart/2018/2/layout/IconVerticalSolidList"/>
    <dgm:cxn modelId="{98AB84F6-BAF4-4D09-B90F-E18341060351}" type="presParOf" srcId="{E36143EA-C650-4F0F-8F46-3F2665CFB2FA}" destId="{01332B0C-9562-4854-9468-F90B8D22B901}" srcOrd="3" destOrd="0" presId="urn:microsoft.com/office/officeart/2018/2/layout/IconVerticalSolidList"/>
    <dgm:cxn modelId="{8A63BD5F-E07F-401B-8D5E-EA002B87204B}" type="presParOf" srcId="{25CBDE4D-5636-4892-9951-C835C8DA6B62}" destId="{BD2F3B5D-BCBE-49C4-97EE-74EBFD0BE100}" srcOrd="1" destOrd="0" presId="urn:microsoft.com/office/officeart/2018/2/layout/IconVerticalSolidList"/>
    <dgm:cxn modelId="{AFD69171-5BD5-4697-99D6-A92EF6DE7BBF}" type="presParOf" srcId="{25CBDE4D-5636-4892-9951-C835C8DA6B62}" destId="{55551DB1-5F77-4CE4-98AA-8D0A6A7EA30A}" srcOrd="2" destOrd="0" presId="urn:microsoft.com/office/officeart/2018/2/layout/IconVerticalSolidList"/>
    <dgm:cxn modelId="{A0F15613-E5DA-4A98-BA0B-F133F98C90D3}" type="presParOf" srcId="{55551DB1-5F77-4CE4-98AA-8D0A6A7EA30A}" destId="{9FEE68A2-70CC-408F-9913-8FA7865F2729}" srcOrd="0" destOrd="0" presId="urn:microsoft.com/office/officeart/2018/2/layout/IconVerticalSolidList"/>
    <dgm:cxn modelId="{FE7C715C-02FA-4A4F-A10F-E88AFD7E3301}" type="presParOf" srcId="{55551DB1-5F77-4CE4-98AA-8D0A6A7EA30A}" destId="{DA6F0CDA-84B2-47DB-8E2C-526340211DAF}" srcOrd="1" destOrd="0" presId="urn:microsoft.com/office/officeart/2018/2/layout/IconVerticalSolidList"/>
    <dgm:cxn modelId="{1AE204FF-A435-4F2B-BBAC-2C9EAF5A030C}" type="presParOf" srcId="{55551DB1-5F77-4CE4-98AA-8D0A6A7EA30A}" destId="{6704CC32-39A4-4525-9E40-585D278E14E3}" srcOrd="2" destOrd="0" presId="urn:microsoft.com/office/officeart/2018/2/layout/IconVerticalSolidList"/>
    <dgm:cxn modelId="{48F2FFE2-B8F6-4A92-9777-992193D05DA3}" type="presParOf" srcId="{55551DB1-5F77-4CE4-98AA-8D0A6A7EA30A}" destId="{F0C39923-F626-4E7C-812C-14F57114F7B0}" srcOrd="3" destOrd="0" presId="urn:microsoft.com/office/officeart/2018/2/layout/IconVerticalSolidList"/>
    <dgm:cxn modelId="{FB517413-D37B-4E0B-B351-461DC2BF15F2}" type="presParOf" srcId="{25CBDE4D-5636-4892-9951-C835C8DA6B62}" destId="{9D42D79A-EDB9-4D64-89D5-383D7DAA678F}" srcOrd="3" destOrd="0" presId="urn:microsoft.com/office/officeart/2018/2/layout/IconVerticalSolidList"/>
    <dgm:cxn modelId="{ED829563-B69C-4A13-9DBB-8A810E63C95F}" type="presParOf" srcId="{25CBDE4D-5636-4892-9951-C835C8DA6B62}" destId="{21D0A239-C6F5-4B23-8A46-D3CCBEDB55CA}" srcOrd="4" destOrd="0" presId="urn:microsoft.com/office/officeart/2018/2/layout/IconVerticalSolidList"/>
    <dgm:cxn modelId="{A39845F2-FC08-45D2-83B7-7C982F99487F}" type="presParOf" srcId="{21D0A239-C6F5-4B23-8A46-D3CCBEDB55CA}" destId="{C87A20E9-44AA-4786-BF2B-CD9468124268}" srcOrd="0" destOrd="0" presId="urn:microsoft.com/office/officeart/2018/2/layout/IconVerticalSolidList"/>
    <dgm:cxn modelId="{A7C5EAA5-3F08-495E-9BBA-2351172AC652}" type="presParOf" srcId="{21D0A239-C6F5-4B23-8A46-D3CCBEDB55CA}" destId="{8243C43C-2E30-434A-A4AF-843D81E19EAC}" srcOrd="1" destOrd="0" presId="urn:microsoft.com/office/officeart/2018/2/layout/IconVerticalSolidList"/>
    <dgm:cxn modelId="{8C080E69-F886-4A6E-93EA-8A51BE499E7C}" type="presParOf" srcId="{21D0A239-C6F5-4B23-8A46-D3CCBEDB55CA}" destId="{A9BD632D-D341-4C43-8822-4D156A6A98FD}" srcOrd="2" destOrd="0" presId="urn:microsoft.com/office/officeart/2018/2/layout/IconVerticalSolidList"/>
    <dgm:cxn modelId="{FE80EA4C-18ED-463A-BFD6-0A4CCA1D50FE}" type="presParOf" srcId="{21D0A239-C6F5-4B23-8A46-D3CCBEDB55CA}" destId="{77751764-9DB1-406C-909B-28D7B666C0B2}" srcOrd="3" destOrd="0" presId="urn:microsoft.com/office/officeart/2018/2/layout/IconVerticalSolidList"/>
    <dgm:cxn modelId="{E1198667-6D95-4BBA-BBAE-0D6F06A66C3D}" type="presParOf" srcId="{25CBDE4D-5636-4892-9951-C835C8DA6B62}" destId="{1F7DC6BD-0B83-44CD-B1FA-5941E8C1507F}" srcOrd="5" destOrd="0" presId="urn:microsoft.com/office/officeart/2018/2/layout/IconVerticalSolidList"/>
    <dgm:cxn modelId="{A717253E-C641-437E-BE9F-2526DB9C8377}" type="presParOf" srcId="{25CBDE4D-5636-4892-9951-C835C8DA6B62}" destId="{F699DB2F-690B-453F-BEE8-AABD333DAC99}" srcOrd="6" destOrd="0" presId="urn:microsoft.com/office/officeart/2018/2/layout/IconVerticalSolidList"/>
    <dgm:cxn modelId="{C31D319D-6C4D-4103-98CD-BC80B76DDDFE}" type="presParOf" srcId="{F699DB2F-690B-453F-BEE8-AABD333DAC99}" destId="{5AF6E154-DB94-4481-8BBF-3D8D281E7CE7}" srcOrd="0" destOrd="0" presId="urn:microsoft.com/office/officeart/2018/2/layout/IconVerticalSolidList"/>
    <dgm:cxn modelId="{63375A68-C6DF-4560-B4A3-2470D7C8046A}" type="presParOf" srcId="{F699DB2F-690B-453F-BEE8-AABD333DAC99}" destId="{F5E9EA6D-E972-4C7B-AC0A-2FD63A619726}" srcOrd="1" destOrd="0" presId="urn:microsoft.com/office/officeart/2018/2/layout/IconVerticalSolidList"/>
    <dgm:cxn modelId="{84D347C9-165C-491A-AA48-95A4FC447ABA}" type="presParOf" srcId="{F699DB2F-690B-453F-BEE8-AABD333DAC99}" destId="{611B9E95-C110-4945-86E2-E4531E8F49BE}" srcOrd="2" destOrd="0" presId="urn:microsoft.com/office/officeart/2018/2/layout/IconVerticalSolidList"/>
    <dgm:cxn modelId="{B5F35969-64E1-4698-A195-6305FA7C98F6}" type="presParOf" srcId="{F699DB2F-690B-453F-BEE8-AABD333DAC99}" destId="{0B476A70-8E85-47D1-9D29-ECF3BF857B23}"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C3A19CC-C277-4E7C-A692-B908A0065088}">
      <dsp:nvSpPr>
        <dsp:cNvPr id="0" name=""/>
        <dsp:cNvSpPr/>
      </dsp:nvSpPr>
      <dsp:spPr>
        <a:xfrm>
          <a:off x="0" y="2271369"/>
          <a:ext cx="5742188" cy="4812631"/>
        </a:xfrm>
        <a:prstGeom prst="roundRect">
          <a:avLst>
            <a:gd name="adj" fmla="val 10000"/>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kern="1200" dirty="0"/>
            <a:t>Outlook is commonly and widely used in sending and receiving emails, but it has many more other important features that make it very popular to use in any education departments,  organisations, companies,  businesses, and services like NHS, for jobs and personal purposes. </a:t>
          </a:r>
          <a:endParaRPr lang="en-US" sz="2800" kern="1200" dirty="0"/>
        </a:p>
      </dsp:txBody>
      <dsp:txXfrm>
        <a:off x="140957" y="2412326"/>
        <a:ext cx="5460274" cy="453071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F7D0FEE-3521-44C0-BFE6-56C773F47358}">
      <dsp:nvSpPr>
        <dsp:cNvPr id="0" name=""/>
        <dsp:cNvSpPr/>
      </dsp:nvSpPr>
      <dsp:spPr>
        <a:xfrm>
          <a:off x="2252778" y="584338"/>
          <a:ext cx="451414" cy="91440"/>
        </a:xfrm>
        <a:custGeom>
          <a:avLst/>
          <a:gdLst/>
          <a:ahLst/>
          <a:cxnLst/>
          <a:rect l="0" t="0" r="0" b="0"/>
          <a:pathLst>
            <a:path>
              <a:moveTo>
                <a:pt x="0" y="45720"/>
              </a:moveTo>
              <a:lnTo>
                <a:pt x="451414" y="45720"/>
              </a:lnTo>
            </a:path>
          </a:pathLst>
        </a:custGeom>
        <a:noFill/>
        <a:ln w="12700" cap="flat" cmpd="sng" algn="ctr">
          <a:solidFill>
            <a:schemeClr val="accent2">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466435" y="627648"/>
        <a:ext cx="24100" cy="4820"/>
      </dsp:txXfrm>
    </dsp:sp>
    <dsp:sp modelId="{245872AC-105B-45D5-B26A-CF2DE9A1E556}">
      <dsp:nvSpPr>
        <dsp:cNvPr id="0" name=""/>
        <dsp:cNvSpPr/>
      </dsp:nvSpPr>
      <dsp:spPr>
        <a:xfrm>
          <a:off x="158863" y="1343"/>
          <a:ext cx="2095715" cy="1257429"/>
        </a:xfrm>
        <a:prstGeom prst="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02692" tIns="107793" rIns="102692" bIns="107793" numCol="1" spcCol="1270" anchor="ctr" anchorCtr="0">
          <a:noAutofit/>
        </a:bodyPr>
        <a:lstStyle/>
        <a:p>
          <a:pPr marL="0" lvl="0" indent="0" algn="ctr" defTabSz="622300">
            <a:lnSpc>
              <a:spcPct val="90000"/>
            </a:lnSpc>
            <a:spcBef>
              <a:spcPct val="0"/>
            </a:spcBef>
            <a:spcAft>
              <a:spcPct val="35000"/>
            </a:spcAft>
            <a:buNone/>
          </a:pPr>
          <a:r>
            <a:rPr lang="en-GB" sz="1400" kern="1200"/>
            <a:t>Send and receive emails</a:t>
          </a:r>
          <a:endParaRPr lang="en-US" sz="1400" kern="1200"/>
        </a:p>
      </dsp:txBody>
      <dsp:txXfrm>
        <a:off x="158863" y="1343"/>
        <a:ext cx="2095715" cy="1257429"/>
      </dsp:txXfrm>
    </dsp:sp>
    <dsp:sp modelId="{2472921E-9A25-446D-A41C-CE56B6408115}">
      <dsp:nvSpPr>
        <dsp:cNvPr id="0" name=""/>
        <dsp:cNvSpPr/>
      </dsp:nvSpPr>
      <dsp:spPr>
        <a:xfrm>
          <a:off x="4830508" y="584338"/>
          <a:ext cx="451414" cy="91440"/>
        </a:xfrm>
        <a:custGeom>
          <a:avLst/>
          <a:gdLst/>
          <a:ahLst/>
          <a:cxnLst/>
          <a:rect l="0" t="0" r="0" b="0"/>
          <a:pathLst>
            <a:path>
              <a:moveTo>
                <a:pt x="0" y="45720"/>
              </a:moveTo>
              <a:lnTo>
                <a:pt x="451414" y="45720"/>
              </a:lnTo>
            </a:path>
          </a:pathLst>
        </a:custGeom>
        <a:noFill/>
        <a:ln w="12700" cap="flat" cmpd="sng" algn="ctr">
          <a:solidFill>
            <a:schemeClr val="accent3">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044165" y="627648"/>
        <a:ext cx="24100" cy="4820"/>
      </dsp:txXfrm>
    </dsp:sp>
    <dsp:sp modelId="{54FFC9D5-CD18-4A92-8648-41A3292609F1}">
      <dsp:nvSpPr>
        <dsp:cNvPr id="0" name=""/>
        <dsp:cNvSpPr/>
      </dsp:nvSpPr>
      <dsp:spPr>
        <a:xfrm>
          <a:off x="2736593" y="1343"/>
          <a:ext cx="2095715" cy="1257429"/>
        </a:xfrm>
        <a:prstGeom prst="rect">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02692" tIns="107793" rIns="102692" bIns="107793" numCol="1" spcCol="1270" anchor="ctr" anchorCtr="0">
          <a:noAutofit/>
        </a:bodyPr>
        <a:lstStyle/>
        <a:p>
          <a:pPr marL="0" lvl="0" indent="0" algn="ctr" defTabSz="622300">
            <a:lnSpc>
              <a:spcPct val="90000"/>
            </a:lnSpc>
            <a:spcBef>
              <a:spcPct val="0"/>
            </a:spcBef>
            <a:spcAft>
              <a:spcPct val="35000"/>
            </a:spcAft>
            <a:buNone/>
          </a:pPr>
          <a:r>
            <a:rPr lang="en-GB" sz="1400" kern="1200"/>
            <a:t>Organise messages into folders</a:t>
          </a:r>
          <a:endParaRPr lang="en-US" sz="1400" kern="1200"/>
        </a:p>
      </dsp:txBody>
      <dsp:txXfrm>
        <a:off x="2736593" y="1343"/>
        <a:ext cx="2095715" cy="1257429"/>
      </dsp:txXfrm>
    </dsp:sp>
    <dsp:sp modelId="{CC06F910-07F8-495E-8D90-C6607E80D16C}">
      <dsp:nvSpPr>
        <dsp:cNvPr id="0" name=""/>
        <dsp:cNvSpPr/>
      </dsp:nvSpPr>
      <dsp:spPr>
        <a:xfrm>
          <a:off x="7408238" y="584338"/>
          <a:ext cx="451414" cy="91440"/>
        </a:xfrm>
        <a:custGeom>
          <a:avLst/>
          <a:gdLst/>
          <a:ahLst/>
          <a:cxnLst/>
          <a:rect l="0" t="0" r="0" b="0"/>
          <a:pathLst>
            <a:path>
              <a:moveTo>
                <a:pt x="0" y="45720"/>
              </a:moveTo>
              <a:lnTo>
                <a:pt x="451414" y="45720"/>
              </a:lnTo>
            </a:path>
          </a:pathLst>
        </a:custGeom>
        <a:noFill/>
        <a:ln w="12700" cap="flat" cmpd="sng" algn="ctr">
          <a:solidFill>
            <a:schemeClr val="accent4">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7621895" y="627648"/>
        <a:ext cx="24100" cy="4820"/>
      </dsp:txXfrm>
    </dsp:sp>
    <dsp:sp modelId="{E64C5F85-AFC8-472B-B02C-03C254CC8A3F}">
      <dsp:nvSpPr>
        <dsp:cNvPr id="0" name=""/>
        <dsp:cNvSpPr/>
      </dsp:nvSpPr>
      <dsp:spPr>
        <a:xfrm>
          <a:off x="5314323" y="1343"/>
          <a:ext cx="2095715" cy="1257429"/>
        </a:xfrm>
        <a:prstGeom prst="rect">
          <a:avLst/>
        </a:prstGeom>
        <a:gradFill rotWithShape="0">
          <a:gsLst>
            <a:gs pos="0">
              <a:schemeClr val="accent4">
                <a:hueOff val="0"/>
                <a:satOff val="0"/>
                <a:lumOff val="0"/>
                <a:alphaOff val="0"/>
                <a:satMod val="103000"/>
                <a:lumMod val="102000"/>
                <a:tint val="94000"/>
              </a:schemeClr>
            </a:gs>
            <a:gs pos="50000">
              <a:schemeClr val="accent4">
                <a:hueOff val="0"/>
                <a:satOff val="0"/>
                <a:lumOff val="0"/>
                <a:alphaOff val="0"/>
                <a:satMod val="110000"/>
                <a:lumMod val="100000"/>
                <a:shade val="100000"/>
              </a:schemeClr>
            </a:gs>
            <a:gs pos="100000">
              <a:schemeClr val="accent4">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02692" tIns="107793" rIns="102692" bIns="107793" numCol="1" spcCol="1270" anchor="ctr" anchorCtr="0">
          <a:noAutofit/>
        </a:bodyPr>
        <a:lstStyle/>
        <a:p>
          <a:pPr marL="0" lvl="0" indent="0" algn="ctr" defTabSz="622300">
            <a:lnSpc>
              <a:spcPct val="90000"/>
            </a:lnSpc>
            <a:spcBef>
              <a:spcPct val="0"/>
            </a:spcBef>
            <a:spcAft>
              <a:spcPct val="35000"/>
            </a:spcAft>
            <a:buNone/>
          </a:pPr>
          <a:r>
            <a:rPr lang="en-GB" sz="1400" kern="1200" dirty="0"/>
            <a:t>Use search tools to quickly find emails</a:t>
          </a:r>
          <a:endParaRPr lang="en-US" sz="1400" kern="1200" dirty="0"/>
        </a:p>
      </dsp:txBody>
      <dsp:txXfrm>
        <a:off x="5314323" y="1343"/>
        <a:ext cx="2095715" cy="1257429"/>
      </dsp:txXfrm>
    </dsp:sp>
    <dsp:sp modelId="{3F17135C-ADD6-471C-B80E-3292340D117B}">
      <dsp:nvSpPr>
        <dsp:cNvPr id="0" name=""/>
        <dsp:cNvSpPr/>
      </dsp:nvSpPr>
      <dsp:spPr>
        <a:xfrm>
          <a:off x="1206720" y="1256972"/>
          <a:ext cx="7733190" cy="451414"/>
        </a:xfrm>
        <a:custGeom>
          <a:avLst/>
          <a:gdLst/>
          <a:ahLst/>
          <a:cxnLst/>
          <a:rect l="0" t="0" r="0" b="0"/>
          <a:pathLst>
            <a:path>
              <a:moveTo>
                <a:pt x="7733190" y="0"/>
              </a:moveTo>
              <a:lnTo>
                <a:pt x="7733190" y="242807"/>
              </a:lnTo>
              <a:lnTo>
                <a:pt x="0" y="242807"/>
              </a:lnTo>
              <a:lnTo>
                <a:pt x="0" y="451414"/>
              </a:lnTo>
            </a:path>
          </a:pathLst>
        </a:custGeom>
        <a:noFill/>
        <a:ln w="12700" cap="flat" cmpd="sng" algn="ctr">
          <a:solidFill>
            <a:schemeClr val="accent5">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4879611" y="1480269"/>
        <a:ext cx="387409" cy="4820"/>
      </dsp:txXfrm>
    </dsp:sp>
    <dsp:sp modelId="{F9AE7E0E-7AC6-482E-B3D6-C8B7B270EDAB}">
      <dsp:nvSpPr>
        <dsp:cNvPr id="0" name=""/>
        <dsp:cNvSpPr/>
      </dsp:nvSpPr>
      <dsp:spPr>
        <a:xfrm>
          <a:off x="7892053" y="1343"/>
          <a:ext cx="2095715" cy="1257429"/>
        </a:xfrm>
        <a:prstGeom prst="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02692" tIns="107793" rIns="102692" bIns="107793" numCol="1" spcCol="1270" anchor="ctr" anchorCtr="0">
          <a:noAutofit/>
        </a:bodyPr>
        <a:lstStyle/>
        <a:p>
          <a:pPr marL="0" lvl="0" indent="0" algn="ctr" defTabSz="622300">
            <a:lnSpc>
              <a:spcPct val="90000"/>
            </a:lnSpc>
            <a:spcBef>
              <a:spcPct val="0"/>
            </a:spcBef>
            <a:spcAft>
              <a:spcPct val="35000"/>
            </a:spcAft>
            <a:buNone/>
          </a:pPr>
          <a:r>
            <a:rPr lang="en-GB" sz="1400" kern="1200" dirty="0"/>
            <a:t>Calendar to schedule meetings and appointments</a:t>
          </a:r>
          <a:endParaRPr lang="en-US" sz="1400" kern="1200" dirty="0"/>
        </a:p>
      </dsp:txBody>
      <dsp:txXfrm>
        <a:off x="7892053" y="1343"/>
        <a:ext cx="2095715" cy="1257429"/>
      </dsp:txXfrm>
    </dsp:sp>
    <dsp:sp modelId="{54F0922F-D21B-41BC-8129-2C27FDFF8E33}">
      <dsp:nvSpPr>
        <dsp:cNvPr id="0" name=""/>
        <dsp:cNvSpPr/>
      </dsp:nvSpPr>
      <dsp:spPr>
        <a:xfrm>
          <a:off x="2252778" y="2323782"/>
          <a:ext cx="451414" cy="91440"/>
        </a:xfrm>
        <a:custGeom>
          <a:avLst/>
          <a:gdLst/>
          <a:ahLst/>
          <a:cxnLst/>
          <a:rect l="0" t="0" r="0" b="0"/>
          <a:pathLst>
            <a:path>
              <a:moveTo>
                <a:pt x="0" y="45720"/>
              </a:moveTo>
              <a:lnTo>
                <a:pt x="451414" y="45720"/>
              </a:lnTo>
            </a:path>
          </a:pathLst>
        </a:custGeom>
        <a:noFill/>
        <a:ln w="12700" cap="flat" cmpd="sng" algn="ctr">
          <a:solidFill>
            <a:schemeClr val="accent6">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466435" y="2367091"/>
        <a:ext cx="24100" cy="4820"/>
      </dsp:txXfrm>
    </dsp:sp>
    <dsp:sp modelId="{79438ED8-E1E0-42FB-BAE0-7BA1FB1A06CB}">
      <dsp:nvSpPr>
        <dsp:cNvPr id="0" name=""/>
        <dsp:cNvSpPr/>
      </dsp:nvSpPr>
      <dsp:spPr>
        <a:xfrm>
          <a:off x="158863" y="1740787"/>
          <a:ext cx="2095715" cy="1257429"/>
        </a:xfrm>
        <a:prstGeom prst="rect">
          <a:avLst/>
        </a:prstGeom>
        <a:gradFill rotWithShape="0">
          <a:gsLst>
            <a:gs pos="0">
              <a:schemeClr val="accent6">
                <a:hueOff val="0"/>
                <a:satOff val="0"/>
                <a:lumOff val="0"/>
                <a:alphaOff val="0"/>
                <a:satMod val="103000"/>
                <a:lumMod val="102000"/>
                <a:tint val="94000"/>
              </a:schemeClr>
            </a:gs>
            <a:gs pos="50000">
              <a:schemeClr val="accent6">
                <a:hueOff val="0"/>
                <a:satOff val="0"/>
                <a:lumOff val="0"/>
                <a:alphaOff val="0"/>
                <a:satMod val="110000"/>
                <a:lumMod val="100000"/>
                <a:shade val="100000"/>
              </a:schemeClr>
            </a:gs>
            <a:gs pos="100000">
              <a:schemeClr val="accent6">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02692" tIns="107793" rIns="102692" bIns="107793" numCol="1" spcCol="1270" anchor="ctr" anchorCtr="0">
          <a:noAutofit/>
        </a:bodyPr>
        <a:lstStyle/>
        <a:p>
          <a:pPr marL="0" lvl="0" indent="0" algn="ctr" defTabSz="622300">
            <a:lnSpc>
              <a:spcPct val="90000"/>
            </a:lnSpc>
            <a:spcBef>
              <a:spcPct val="0"/>
            </a:spcBef>
            <a:spcAft>
              <a:spcPct val="35000"/>
            </a:spcAft>
            <a:buNone/>
          </a:pPr>
          <a:r>
            <a:rPr lang="en-GB" sz="1400" kern="1200"/>
            <a:t>Set reminders for important events</a:t>
          </a:r>
          <a:endParaRPr lang="en-US" sz="1400" kern="1200"/>
        </a:p>
      </dsp:txBody>
      <dsp:txXfrm>
        <a:off x="158863" y="1740787"/>
        <a:ext cx="2095715" cy="1257429"/>
      </dsp:txXfrm>
    </dsp:sp>
    <dsp:sp modelId="{3655FDA6-6F80-4997-B419-3D9DB207705A}">
      <dsp:nvSpPr>
        <dsp:cNvPr id="0" name=""/>
        <dsp:cNvSpPr/>
      </dsp:nvSpPr>
      <dsp:spPr>
        <a:xfrm>
          <a:off x="4830508" y="2323782"/>
          <a:ext cx="451414" cy="91440"/>
        </a:xfrm>
        <a:custGeom>
          <a:avLst/>
          <a:gdLst/>
          <a:ahLst/>
          <a:cxnLst/>
          <a:rect l="0" t="0" r="0" b="0"/>
          <a:pathLst>
            <a:path>
              <a:moveTo>
                <a:pt x="0" y="45720"/>
              </a:moveTo>
              <a:lnTo>
                <a:pt x="451414" y="45720"/>
              </a:lnTo>
            </a:path>
          </a:pathLst>
        </a:custGeom>
        <a:noFill/>
        <a:ln w="12700" cap="flat" cmpd="sng" algn="ctr">
          <a:solidFill>
            <a:schemeClr val="accent2">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044165" y="2367091"/>
        <a:ext cx="24100" cy="4820"/>
      </dsp:txXfrm>
    </dsp:sp>
    <dsp:sp modelId="{C4637F74-EDB2-4DB1-82F2-4A01C65A92A2}">
      <dsp:nvSpPr>
        <dsp:cNvPr id="0" name=""/>
        <dsp:cNvSpPr/>
      </dsp:nvSpPr>
      <dsp:spPr>
        <a:xfrm>
          <a:off x="2736593" y="1740787"/>
          <a:ext cx="2095715" cy="1257429"/>
        </a:xfrm>
        <a:prstGeom prst="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02692" tIns="107793" rIns="102692" bIns="107793" numCol="1" spcCol="1270" anchor="ctr" anchorCtr="0">
          <a:noAutofit/>
        </a:bodyPr>
        <a:lstStyle/>
        <a:p>
          <a:pPr marL="0" lvl="0" indent="0" algn="ctr" defTabSz="622300">
            <a:lnSpc>
              <a:spcPct val="90000"/>
            </a:lnSpc>
            <a:spcBef>
              <a:spcPct val="0"/>
            </a:spcBef>
            <a:spcAft>
              <a:spcPct val="35000"/>
            </a:spcAft>
            <a:buNone/>
          </a:pPr>
          <a:r>
            <a:rPr lang="en-GB" sz="1400" kern="1200"/>
            <a:t>Share calendars with collegues or family</a:t>
          </a:r>
          <a:endParaRPr lang="en-US" sz="1400" kern="1200"/>
        </a:p>
      </dsp:txBody>
      <dsp:txXfrm>
        <a:off x="2736593" y="1740787"/>
        <a:ext cx="2095715" cy="1257429"/>
      </dsp:txXfrm>
    </dsp:sp>
    <dsp:sp modelId="{4812FF87-E5B2-4BED-8807-8495853A53F7}">
      <dsp:nvSpPr>
        <dsp:cNvPr id="0" name=""/>
        <dsp:cNvSpPr/>
      </dsp:nvSpPr>
      <dsp:spPr>
        <a:xfrm>
          <a:off x="7408238" y="2323782"/>
          <a:ext cx="451414" cy="91440"/>
        </a:xfrm>
        <a:custGeom>
          <a:avLst/>
          <a:gdLst/>
          <a:ahLst/>
          <a:cxnLst/>
          <a:rect l="0" t="0" r="0" b="0"/>
          <a:pathLst>
            <a:path>
              <a:moveTo>
                <a:pt x="0" y="45720"/>
              </a:moveTo>
              <a:lnTo>
                <a:pt x="451414" y="45720"/>
              </a:lnTo>
            </a:path>
          </a:pathLst>
        </a:custGeom>
        <a:noFill/>
        <a:ln w="12700" cap="flat" cmpd="sng" algn="ctr">
          <a:solidFill>
            <a:schemeClr val="accent3">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7621895" y="2367091"/>
        <a:ext cx="24100" cy="4820"/>
      </dsp:txXfrm>
    </dsp:sp>
    <dsp:sp modelId="{6730FE3F-7344-47B9-8FB5-4117863519A3}">
      <dsp:nvSpPr>
        <dsp:cNvPr id="0" name=""/>
        <dsp:cNvSpPr/>
      </dsp:nvSpPr>
      <dsp:spPr>
        <a:xfrm>
          <a:off x="5314323" y="1740787"/>
          <a:ext cx="2095715" cy="1257429"/>
        </a:xfrm>
        <a:prstGeom prst="rect">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02692" tIns="107793" rIns="102692" bIns="107793" numCol="1" spcCol="1270" anchor="ctr" anchorCtr="0">
          <a:noAutofit/>
        </a:bodyPr>
        <a:lstStyle/>
        <a:p>
          <a:pPr marL="0" lvl="0" indent="0" algn="ctr" defTabSz="622300">
            <a:lnSpc>
              <a:spcPct val="90000"/>
            </a:lnSpc>
            <a:spcBef>
              <a:spcPct val="0"/>
            </a:spcBef>
            <a:spcAft>
              <a:spcPct val="35000"/>
            </a:spcAft>
            <a:buNone/>
          </a:pPr>
          <a:r>
            <a:rPr lang="en-GB" sz="1400" kern="1200"/>
            <a:t>Save contacts, store information, organise  and manage</a:t>
          </a:r>
          <a:endParaRPr lang="en-US" sz="1400" kern="1200"/>
        </a:p>
      </dsp:txBody>
      <dsp:txXfrm>
        <a:off x="5314323" y="1740787"/>
        <a:ext cx="2095715" cy="1257429"/>
      </dsp:txXfrm>
    </dsp:sp>
    <dsp:sp modelId="{7A8EE568-D5CC-4803-8FF6-3D16AB196511}">
      <dsp:nvSpPr>
        <dsp:cNvPr id="0" name=""/>
        <dsp:cNvSpPr/>
      </dsp:nvSpPr>
      <dsp:spPr>
        <a:xfrm>
          <a:off x="1206720" y="2996416"/>
          <a:ext cx="7733190" cy="451414"/>
        </a:xfrm>
        <a:custGeom>
          <a:avLst/>
          <a:gdLst/>
          <a:ahLst/>
          <a:cxnLst/>
          <a:rect l="0" t="0" r="0" b="0"/>
          <a:pathLst>
            <a:path>
              <a:moveTo>
                <a:pt x="7733190" y="0"/>
              </a:moveTo>
              <a:lnTo>
                <a:pt x="7733190" y="242807"/>
              </a:lnTo>
              <a:lnTo>
                <a:pt x="0" y="242807"/>
              </a:lnTo>
              <a:lnTo>
                <a:pt x="0" y="451414"/>
              </a:lnTo>
            </a:path>
          </a:pathLst>
        </a:custGeom>
        <a:noFill/>
        <a:ln w="12700" cap="flat" cmpd="sng" algn="ctr">
          <a:solidFill>
            <a:schemeClr val="accent4">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4879611" y="3219713"/>
        <a:ext cx="387409" cy="4820"/>
      </dsp:txXfrm>
    </dsp:sp>
    <dsp:sp modelId="{C0DA8EC9-00C9-4FE5-875D-82DE0BCC2C72}">
      <dsp:nvSpPr>
        <dsp:cNvPr id="0" name=""/>
        <dsp:cNvSpPr/>
      </dsp:nvSpPr>
      <dsp:spPr>
        <a:xfrm>
          <a:off x="7892053" y="1740787"/>
          <a:ext cx="2095715" cy="1257429"/>
        </a:xfrm>
        <a:prstGeom prst="rect">
          <a:avLst/>
        </a:prstGeom>
        <a:gradFill rotWithShape="0">
          <a:gsLst>
            <a:gs pos="0">
              <a:schemeClr val="accent4">
                <a:hueOff val="0"/>
                <a:satOff val="0"/>
                <a:lumOff val="0"/>
                <a:alphaOff val="0"/>
                <a:satMod val="103000"/>
                <a:lumMod val="102000"/>
                <a:tint val="94000"/>
              </a:schemeClr>
            </a:gs>
            <a:gs pos="50000">
              <a:schemeClr val="accent4">
                <a:hueOff val="0"/>
                <a:satOff val="0"/>
                <a:lumOff val="0"/>
                <a:alphaOff val="0"/>
                <a:satMod val="110000"/>
                <a:lumMod val="100000"/>
                <a:shade val="100000"/>
              </a:schemeClr>
            </a:gs>
            <a:gs pos="100000">
              <a:schemeClr val="accent4">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02692" tIns="107793" rIns="102692" bIns="107793" numCol="1" spcCol="1270" anchor="ctr" anchorCtr="0">
          <a:noAutofit/>
        </a:bodyPr>
        <a:lstStyle/>
        <a:p>
          <a:pPr marL="0" lvl="0" indent="0" algn="ctr" defTabSz="622300">
            <a:lnSpc>
              <a:spcPct val="90000"/>
            </a:lnSpc>
            <a:spcBef>
              <a:spcPct val="0"/>
            </a:spcBef>
            <a:spcAft>
              <a:spcPct val="35000"/>
            </a:spcAft>
            <a:buNone/>
          </a:pPr>
          <a:r>
            <a:rPr lang="en-GB" sz="1400" kern="1200" dirty="0"/>
            <a:t>Easily  to email or call saved contacts</a:t>
          </a:r>
          <a:endParaRPr lang="en-US" sz="1400" kern="1200" dirty="0"/>
        </a:p>
      </dsp:txBody>
      <dsp:txXfrm>
        <a:off x="7892053" y="1740787"/>
        <a:ext cx="2095715" cy="1257429"/>
      </dsp:txXfrm>
    </dsp:sp>
    <dsp:sp modelId="{997148DB-C5A6-43C8-B52C-70B54593C181}">
      <dsp:nvSpPr>
        <dsp:cNvPr id="0" name=""/>
        <dsp:cNvSpPr/>
      </dsp:nvSpPr>
      <dsp:spPr>
        <a:xfrm>
          <a:off x="2252778" y="4063225"/>
          <a:ext cx="451414" cy="91440"/>
        </a:xfrm>
        <a:custGeom>
          <a:avLst/>
          <a:gdLst/>
          <a:ahLst/>
          <a:cxnLst/>
          <a:rect l="0" t="0" r="0" b="0"/>
          <a:pathLst>
            <a:path>
              <a:moveTo>
                <a:pt x="0" y="45720"/>
              </a:moveTo>
              <a:lnTo>
                <a:pt x="451414" y="45720"/>
              </a:lnTo>
            </a:path>
          </a:pathLst>
        </a:custGeom>
        <a:noFill/>
        <a:ln w="12700" cap="flat" cmpd="sng" algn="ctr">
          <a:solidFill>
            <a:schemeClr val="accent5">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2466435" y="4106535"/>
        <a:ext cx="24100" cy="4820"/>
      </dsp:txXfrm>
    </dsp:sp>
    <dsp:sp modelId="{4D78283C-6ACD-48A2-8473-9BCDE7D0B39E}">
      <dsp:nvSpPr>
        <dsp:cNvPr id="0" name=""/>
        <dsp:cNvSpPr/>
      </dsp:nvSpPr>
      <dsp:spPr>
        <a:xfrm>
          <a:off x="158863" y="3480231"/>
          <a:ext cx="2095715" cy="1257429"/>
        </a:xfrm>
        <a:prstGeom prst="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02692" tIns="107793" rIns="102692" bIns="107793" numCol="1" spcCol="1270" anchor="ctr" anchorCtr="0">
          <a:noAutofit/>
        </a:bodyPr>
        <a:lstStyle/>
        <a:p>
          <a:pPr marL="0" lvl="0" indent="0" algn="ctr" defTabSz="622300">
            <a:lnSpc>
              <a:spcPct val="90000"/>
            </a:lnSpc>
            <a:spcBef>
              <a:spcPct val="0"/>
            </a:spcBef>
            <a:spcAft>
              <a:spcPct val="35000"/>
            </a:spcAft>
            <a:buNone/>
          </a:pPr>
          <a:r>
            <a:rPr lang="en-GB" sz="1400" kern="1200" dirty="0"/>
            <a:t>Create tasks and reminders </a:t>
          </a:r>
        </a:p>
      </dsp:txBody>
      <dsp:txXfrm>
        <a:off x="158863" y="3480231"/>
        <a:ext cx="2095715" cy="1257429"/>
      </dsp:txXfrm>
    </dsp:sp>
    <dsp:sp modelId="{3FB46219-471F-4EBB-B21C-16065A5A0D0A}">
      <dsp:nvSpPr>
        <dsp:cNvPr id="0" name=""/>
        <dsp:cNvSpPr/>
      </dsp:nvSpPr>
      <dsp:spPr>
        <a:xfrm>
          <a:off x="4830508" y="4050764"/>
          <a:ext cx="538617" cy="91440"/>
        </a:xfrm>
        <a:custGeom>
          <a:avLst/>
          <a:gdLst/>
          <a:ahLst/>
          <a:cxnLst/>
          <a:rect l="0" t="0" r="0" b="0"/>
          <a:pathLst>
            <a:path>
              <a:moveTo>
                <a:pt x="0" y="58181"/>
              </a:moveTo>
              <a:lnTo>
                <a:pt x="286408" y="58181"/>
              </a:lnTo>
              <a:lnTo>
                <a:pt x="286408" y="45720"/>
              </a:lnTo>
              <a:lnTo>
                <a:pt x="538617" y="45720"/>
              </a:lnTo>
            </a:path>
          </a:pathLst>
        </a:custGeom>
        <a:noFill/>
        <a:ln w="12700" cap="flat" cmpd="sng" algn="ctr">
          <a:solidFill>
            <a:schemeClr val="accent6">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5085583" y="4094074"/>
        <a:ext cx="28467" cy="4820"/>
      </dsp:txXfrm>
    </dsp:sp>
    <dsp:sp modelId="{C01BC71F-1073-49C8-A05F-5A02607D71F8}">
      <dsp:nvSpPr>
        <dsp:cNvPr id="0" name=""/>
        <dsp:cNvSpPr/>
      </dsp:nvSpPr>
      <dsp:spPr>
        <a:xfrm>
          <a:off x="2736593" y="3480231"/>
          <a:ext cx="2095715" cy="1257429"/>
        </a:xfrm>
        <a:prstGeom prst="rect">
          <a:avLst/>
        </a:prstGeom>
        <a:gradFill rotWithShape="0">
          <a:gsLst>
            <a:gs pos="0">
              <a:schemeClr val="accent6">
                <a:hueOff val="0"/>
                <a:satOff val="0"/>
                <a:lumOff val="0"/>
                <a:alphaOff val="0"/>
                <a:satMod val="103000"/>
                <a:lumMod val="102000"/>
                <a:tint val="94000"/>
              </a:schemeClr>
            </a:gs>
            <a:gs pos="50000">
              <a:schemeClr val="accent6">
                <a:hueOff val="0"/>
                <a:satOff val="0"/>
                <a:lumOff val="0"/>
                <a:alphaOff val="0"/>
                <a:satMod val="110000"/>
                <a:lumMod val="100000"/>
                <a:shade val="100000"/>
              </a:schemeClr>
            </a:gs>
            <a:gs pos="100000">
              <a:schemeClr val="accent6">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02692" tIns="107793" rIns="102692" bIns="107793" numCol="1" spcCol="1270" anchor="ctr" anchorCtr="0">
          <a:noAutofit/>
        </a:bodyPr>
        <a:lstStyle/>
        <a:p>
          <a:pPr marL="0" lvl="0" indent="0" algn="ctr" defTabSz="622300">
            <a:lnSpc>
              <a:spcPct val="90000"/>
            </a:lnSpc>
            <a:spcBef>
              <a:spcPct val="0"/>
            </a:spcBef>
            <a:spcAft>
              <a:spcPct val="35000"/>
            </a:spcAft>
            <a:buNone/>
          </a:pPr>
          <a:r>
            <a:rPr lang="en-GB" sz="1400" kern="1200" dirty="0"/>
            <a:t>Track deadlines and projects </a:t>
          </a:r>
        </a:p>
      </dsp:txBody>
      <dsp:txXfrm>
        <a:off x="2736593" y="3480231"/>
        <a:ext cx="2095715" cy="1257429"/>
      </dsp:txXfrm>
    </dsp:sp>
    <dsp:sp modelId="{3D227A0F-1985-4132-BEAD-49E866AF241C}">
      <dsp:nvSpPr>
        <dsp:cNvPr id="0" name=""/>
        <dsp:cNvSpPr/>
      </dsp:nvSpPr>
      <dsp:spPr>
        <a:xfrm>
          <a:off x="7495441" y="4050764"/>
          <a:ext cx="364211" cy="91440"/>
        </a:xfrm>
        <a:custGeom>
          <a:avLst/>
          <a:gdLst/>
          <a:ahLst/>
          <a:cxnLst/>
          <a:rect l="0" t="0" r="0" b="0"/>
          <a:pathLst>
            <a:path>
              <a:moveTo>
                <a:pt x="0" y="45720"/>
              </a:moveTo>
              <a:lnTo>
                <a:pt x="199205" y="45720"/>
              </a:lnTo>
              <a:lnTo>
                <a:pt x="199205" y="58181"/>
              </a:lnTo>
              <a:lnTo>
                <a:pt x="364211" y="58181"/>
              </a:lnTo>
            </a:path>
          </a:pathLst>
        </a:custGeom>
        <a:noFill/>
        <a:ln w="12700" cap="flat" cmpd="sng" algn="ctr">
          <a:solidFill>
            <a:schemeClr val="accent2">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7667672" y="4094074"/>
        <a:ext cx="19750" cy="4820"/>
      </dsp:txXfrm>
    </dsp:sp>
    <dsp:sp modelId="{7DA00052-5A8A-4A5C-96CD-6DDC7B850295}">
      <dsp:nvSpPr>
        <dsp:cNvPr id="0" name=""/>
        <dsp:cNvSpPr/>
      </dsp:nvSpPr>
      <dsp:spPr>
        <a:xfrm>
          <a:off x="5401526" y="3467770"/>
          <a:ext cx="2095715" cy="1257429"/>
        </a:xfrm>
        <a:prstGeom prst="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02692" tIns="107793" rIns="102692" bIns="107793" numCol="1" spcCol="1270" anchor="ctr" anchorCtr="0">
          <a:noAutofit/>
        </a:bodyPr>
        <a:lstStyle/>
        <a:p>
          <a:pPr marL="0" lvl="0" indent="0" algn="ctr" defTabSz="622300">
            <a:lnSpc>
              <a:spcPct val="90000"/>
            </a:lnSpc>
            <a:spcBef>
              <a:spcPct val="0"/>
            </a:spcBef>
            <a:spcAft>
              <a:spcPct val="35000"/>
            </a:spcAft>
            <a:buNone/>
          </a:pPr>
          <a:r>
            <a:rPr lang="en-GB" sz="1400" kern="1200" dirty="0"/>
            <a:t>Protects from spam and phishing</a:t>
          </a:r>
        </a:p>
      </dsp:txBody>
      <dsp:txXfrm>
        <a:off x="5401526" y="3467770"/>
        <a:ext cx="2095715" cy="1257429"/>
      </dsp:txXfrm>
    </dsp:sp>
    <dsp:sp modelId="{0CF66394-5790-4C0E-8624-8958980C63B1}">
      <dsp:nvSpPr>
        <dsp:cNvPr id="0" name=""/>
        <dsp:cNvSpPr/>
      </dsp:nvSpPr>
      <dsp:spPr>
        <a:xfrm>
          <a:off x="7892053" y="3480231"/>
          <a:ext cx="2095715" cy="1257429"/>
        </a:xfrm>
        <a:prstGeom prst="rect">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02692" tIns="107793" rIns="102692" bIns="107793" numCol="1" spcCol="1270" anchor="ctr" anchorCtr="0">
          <a:noAutofit/>
        </a:bodyPr>
        <a:lstStyle/>
        <a:p>
          <a:pPr marL="0" lvl="0" indent="0" algn="ctr" defTabSz="622300">
            <a:lnSpc>
              <a:spcPct val="90000"/>
            </a:lnSpc>
            <a:spcBef>
              <a:spcPct val="0"/>
            </a:spcBef>
            <a:spcAft>
              <a:spcPct val="35000"/>
            </a:spcAft>
            <a:buNone/>
          </a:pPr>
          <a:r>
            <a:rPr lang="en-GB" sz="1400" kern="1200" dirty="0"/>
            <a:t>Only limitation is limit on folders (10000), items (5000) and received messages (5000 daily)</a:t>
          </a:r>
        </a:p>
      </dsp:txBody>
      <dsp:txXfrm>
        <a:off x="7892053" y="3480231"/>
        <a:ext cx="2095715" cy="1257429"/>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697A357-1101-4B22-8928-CD8331AE6A0B}">
      <dsp:nvSpPr>
        <dsp:cNvPr id="0" name=""/>
        <dsp:cNvSpPr/>
      </dsp:nvSpPr>
      <dsp:spPr>
        <a:xfrm>
          <a:off x="0" y="1808"/>
          <a:ext cx="10515600" cy="916611"/>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9D66190-42E0-4FEC-AC03-96B10635EEC8}">
      <dsp:nvSpPr>
        <dsp:cNvPr id="0" name=""/>
        <dsp:cNvSpPr/>
      </dsp:nvSpPr>
      <dsp:spPr>
        <a:xfrm>
          <a:off x="277275" y="208046"/>
          <a:ext cx="504136" cy="504136"/>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1332B0C-9562-4854-9468-F90B8D22B901}">
      <dsp:nvSpPr>
        <dsp:cNvPr id="0" name=""/>
        <dsp:cNvSpPr/>
      </dsp:nvSpPr>
      <dsp:spPr>
        <a:xfrm>
          <a:off x="1058686" y="1808"/>
          <a:ext cx="9456913" cy="9166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7008" tIns="97008" rIns="97008" bIns="97008" numCol="1" spcCol="1270" anchor="ctr" anchorCtr="0">
          <a:noAutofit/>
        </a:bodyPr>
        <a:lstStyle/>
        <a:p>
          <a:pPr marL="0" lvl="0" indent="0" algn="l" defTabSz="977900">
            <a:lnSpc>
              <a:spcPct val="100000"/>
            </a:lnSpc>
            <a:spcBef>
              <a:spcPct val="0"/>
            </a:spcBef>
            <a:spcAft>
              <a:spcPct val="35000"/>
            </a:spcAft>
            <a:buNone/>
          </a:pPr>
          <a:r>
            <a:rPr lang="en-GB" sz="2200" kern="1200" dirty="0"/>
            <a:t>Outlook works across devices to access your emails, calendar and contacts from your PC, phone or browser</a:t>
          </a:r>
          <a:endParaRPr lang="en-US" sz="2200" kern="1200" dirty="0"/>
        </a:p>
      </dsp:txBody>
      <dsp:txXfrm>
        <a:off x="1058686" y="1808"/>
        <a:ext cx="9456913" cy="916611"/>
      </dsp:txXfrm>
    </dsp:sp>
    <dsp:sp modelId="{9FEE68A2-70CC-408F-9913-8FA7865F2729}">
      <dsp:nvSpPr>
        <dsp:cNvPr id="0" name=""/>
        <dsp:cNvSpPr/>
      </dsp:nvSpPr>
      <dsp:spPr>
        <a:xfrm>
          <a:off x="0" y="1147573"/>
          <a:ext cx="10515600" cy="916611"/>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A6F0CDA-84B2-47DB-8E2C-526340211DAF}">
      <dsp:nvSpPr>
        <dsp:cNvPr id="0" name=""/>
        <dsp:cNvSpPr/>
      </dsp:nvSpPr>
      <dsp:spPr>
        <a:xfrm>
          <a:off x="277275" y="1353811"/>
          <a:ext cx="504136" cy="504136"/>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0C39923-F626-4E7C-812C-14F57114F7B0}">
      <dsp:nvSpPr>
        <dsp:cNvPr id="0" name=""/>
        <dsp:cNvSpPr/>
      </dsp:nvSpPr>
      <dsp:spPr>
        <a:xfrm>
          <a:off x="1058686" y="1147573"/>
          <a:ext cx="9456913" cy="9166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7008" tIns="97008" rIns="97008" bIns="97008" numCol="1" spcCol="1270" anchor="ctr" anchorCtr="0">
          <a:noAutofit/>
        </a:bodyPr>
        <a:lstStyle/>
        <a:p>
          <a:pPr marL="0" lvl="0" indent="0" algn="l" defTabSz="977900">
            <a:lnSpc>
              <a:spcPct val="100000"/>
            </a:lnSpc>
            <a:spcBef>
              <a:spcPct val="0"/>
            </a:spcBef>
            <a:spcAft>
              <a:spcPct val="35000"/>
            </a:spcAft>
            <a:buNone/>
          </a:pPr>
          <a:r>
            <a:rPr lang="en-GB" sz="2200" kern="1200" dirty="0"/>
            <a:t>Outlook is also used for business collaboration integrated with other  Microsoft tools such as Microsoft teams</a:t>
          </a:r>
          <a:endParaRPr lang="en-US" sz="2200" kern="1200" dirty="0"/>
        </a:p>
      </dsp:txBody>
      <dsp:txXfrm>
        <a:off x="1058686" y="1147573"/>
        <a:ext cx="9456913" cy="916611"/>
      </dsp:txXfrm>
    </dsp:sp>
    <dsp:sp modelId="{C87A20E9-44AA-4786-BF2B-CD9468124268}">
      <dsp:nvSpPr>
        <dsp:cNvPr id="0" name=""/>
        <dsp:cNvSpPr/>
      </dsp:nvSpPr>
      <dsp:spPr>
        <a:xfrm>
          <a:off x="0" y="2293338"/>
          <a:ext cx="10515600" cy="916611"/>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243C43C-2E30-434A-A4AF-843D81E19EAC}">
      <dsp:nvSpPr>
        <dsp:cNvPr id="0" name=""/>
        <dsp:cNvSpPr/>
      </dsp:nvSpPr>
      <dsp:spPr>
        <a:xfrm>
          <a:off x="277275" y="2499576"/>
          <a:ext cx="504136" cy="504136"/>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7751764-9DB1-406C-909B-28D7B666C0B2}">
      <dsp:nvSpPr>
        <dsp:cNvPr id="0" name=""/>
        <dsp:cNvSpPr/>
      </dsp:nvSpPr>
      <dsp:spPr>
        <a:xfrm>
          <a:off x="1058686" y="2293338"/>
          <a:ext cx="9456913" cy="9166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7008" tIns="97008" rIns="97008" bIns="97008" numCol="1" spcCol="1270" anchor="ctr" anchorCtr="0">
          <a:noAutofit/>
        </a:bodyPr>
        <a:lstStyle/>
        <a:p>
          <a:pPr marL="0" lvl="0" indent="0" algn="l" defTabSz="977900">
            <a:lnSpc>
              <a:spcPct val="100000"/>
            </a:lnSpc>
            <a:spcBef>
              <a:spcPct val="0"/>
            </a:spcBef>
            <a:spcAft>
              <a:spcPct val="35000"/>
            </a:spcAft>
            <a:buNone/>
          </a:pPr>
          <a:r>
            <a:rPr lang="en-GB" sz="2200" kern="1200" dirty="0"/>
            <a:t>Simply outlook helps you to manage your emails, meeting, contacts,  and tasks in one place, making it useful for both personal and professional use.</a:t>
          </a:r>
          <a:endParaRPr lang="en-US" sz="2200" kern="1200" dirty="0"/>
        </a:p>
      </dsp:txBody>
      <dsp:txXfrm>
        <a:off x="1058686" y="2293338"/>
        <a:ext cx="9456913" cy="916611"/>
      </dsp:txXfrm>
    </dsp:sp>
    <dsp:sp modelId="{5AF6E154-DB94-4481-8BBF-3D8D281E7CE7}">
      <dsp:nvSpPr>
        <dsp:cNvPr id="0" name=""/>
        <dsp:cNvSpPr/>
      </dsp:nvSpPr>
      <dsp:spPr>
        <a:xfrm>
          <a:off x="0" y="3439103"/>
          <a:ext cx="10515600" cy="916611"/>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5E9EA6D-E972-4C7B-AC0A-2FD63A619726}">
      <dsp:nvSpPr>
        <dsp:cNvPr id="0" name=""/>
        <dsp:cNvSpPr/>
      </dsp:nvSpPr>
      <dsp:spPr>
        <a:xfrm>
          <a:off x="277275" y="3645341"/>
          <a:ext cx="504136" cy="504136"/>
        </a:xfrm>
        <a:prstGeom prst="rect">
          <a:avLst/>
        </a:prstGeom>
        <a:blipFill>
          <a:blip xmlns:r="http://schemas.openxmlformats.org/officeDocument/2006/relationships">
            <a:extLst>
              <a:ext uri="{96DAC541-7B7A-43D3-8B79-37D633B846F1}">
                <asvg:svgBlip xmlns:asvg="http://schemas.microsoft.com/office/drawing/2016/SVG/main" r:embed="rId4"/>
              </a:ext>
            </a:extLst>
          </a:blip>
          <a:srcRect/>
          <a:stretch>
            <a:fillRect/>
          </a:stretch>
        </a:blipFill>
        <a:ln w="19050" cap="flat" cmpd="sng" algn="ctr">
          <a:solidFill>
            <a:schemeClr val="lt1">
              <a:alpha val="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B476A70-8E85-47D1-9D29-ECF3BF857B23}">
      <dsp:nvSpPr>
        <dsp:cNvPr id="0" name=""/>
        <dsp:cNvSpPr/>
      </dsp:nvSpPr>
      <dsp:spPr>
        <a:xfrm>
          <a:off x="1058686" y="3439103"/>
          <a:ext cx="9456913" cy="9166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7008" tIns="97008" rIns="97008" bIns="97008" numCol="1" spcCol="1270" anchor="ctr" anchorCtr="0">
          <a:noAutofit/>
        </a:bodyPr>
        <a:lstStyle/>
        <a:p>
          <a:pPr marL="0" lvl="0" indent="0" algn="l" defTabSz="711200">
            <a:lnSpc>
              <a:spcPct val="100000"/>
            </a:lnSpc>
            <a:spcBef>
              <a:spcPct val="0"/>
            </a:spcBef>
            <a:spcAft>
              <a:spcPct val="35000"/>
            </a:spcAft>
            <a:buNone/>
          </a:pPr>
          <a:r>
            <a:rPr lang="en-GB" sz="1600" b="1" kern="1200" dirty="0"/>
            <a:t>Reference: </a:t>
          </a:r>
          <a:r>
            <a:rPr lang="en-GB" sz="1500" kern="1200" dirty="0"/>
            <a:t>Microsoft.com. (2023). </a:t>
          </a:r>
          <a:r>
            <a:rPr lang="en-GB" sz="1500" i="1" kern="1200" dirty="0"/>
            <a:t>Sending limits in Outlook.com - Microsoft Support</a:t>
          </a:r>
          <a:r>
            <a:rPr lang="en-GB" sz="1500" kern="1200" dirty="0"/>
            <a:t>. [online] Available at: https://support.microsoft.com/en-gb/office/sending-limits-in-outlook-com-279ee200-594c-40f0-9ec8-bb6af7735c2e [Accessed 8 Jun. 2026].</a:t>
          </a:r>
        </a:p>
      </dsp:txBody>
      <dsp:txXfrm>
        <a:off x="1058686" y="3439103"/>
        <a:ext cx="9456913" cy="916611"/>
      </dsp:txXfrm>
    </dsp:sp>
  </dsp:spTree>
</dsp:drawing>
</file>

<file path=ppt/diagrams/layout1.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2.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GB"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08/06/2026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08/06/2026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GB"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08/06/2026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Date Placeholder 4"/>
          <p:cNvSpPr>
            <a:spLocks noGrp="1"/>
          </p:cNvSpPr>
          <p:nvPr>
            <p:ph type="dt" sz="half" idx="10"/>
          </p:nvPr>
        </p:nvSpPr>
        <p:spPr/>
        <p:txBody>
          <a:bodyPr/>
          <a:lstStyle/>
          <a:p>
            <a:fld id="{846CE7D5-CF57-46EF-B807-FDD0502418D4}" type="datetimeFigureOut">
              <a:rPr lang="en-GB" smtClean="0"/>
              <a:t>08/06/2026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endParaRPr lang="en-GB"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7" name="Date Placeholder 6"/>
          <p:cNvSpPr>
            <a:spLocks noGrp="1"/>
          </p:cNvSpPr>
          <p:nvPr>
            <p:ph type="dt" sz="half" idx="10"/>
          </p:nvPr>
        </p:nvSpPr>
        <p:spPr/>
        <p:txBody>
          <a:bodyPr/>
          <a:lstStyle/>
          <a:p>
            <a:fld id="{846CE7D5-CF57-46EF-B807-FDD0502418D4}" type="datetimeFigureOut">
              <a:rPr lang="en-GB" smtClean="0"/>
              <a:t>08/06/2026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Date Placeholder 2"/>
          <p:cNvSpPr>
            <a:spLocks noGrp="1"/>
          </p:cNvSpPr>
          <p:nvPr>
            <p:ph type="dt" sz="half" idx="10"/>
          </p:nvPr>
        </p:nvSpPr>
        <p:spPr/>
        <p:txBody>
          <a:bodyPr/>
          <a:lstStyle/>
          <a:p>
            <a:fld id="{846CE7D5-CF57-46EF-B807-FDD0502418D4}" type="datetimeFigureOut">
              <a:rPr lang="en-GB" smtClean="0"/>
              <a:t>08/06/2026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08/06/2026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08/06/2026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08/06/2026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08/06/2026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endParaRPr lang="en-GB"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08/06/2026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GB"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GB" smtClean="0"/>
              <a:t>08/06/2026</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s://www.rawpixel.com/search/validation" TargetMode="External"/><Relationship Id="rId2" Type="http://schemas.openxmlformats.org/officeDocument/2006/relationships/image" Target="../media/image1.1"/><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3" Type="http://schemas.openxmlformats.org/officeDocument/2006/relationships/hyperlink" Target="https://blog.keliweb.it/2015/05/configurare-outlook-gestire-email/" TargetMode="External"/><Relationship Id="rId2" Type="http://schemas.openxmlformats.org/officeDocument/2006/relationships/image" Target="../media/image2.jpg"/><Relationship Id="rId1" Type="http://schemas.openxmlformats.org/officeDocument/2006/relationships/slideLayout" Target="../slideLayouts/slideLayout1.xml"/><Relationship Id="rId5" Type="http://schemas.openxmlformats.org/officeDocument/2006/relationships/hyperlink" Target="https://flatworldknowledge.lardbucket.org/books/a-primer-on-communication-studies/s01-03-communication-principles.html" TargetMode="External"/><Relationship Id="rId4" Type="http://schemas.openxmlformats.org/officeDocument/2006/relationships/image" Target="../media/image3.jpg"/></Relationships>
</file>

<file path=ppt/slides/_rels/slide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svg"/><Relationship Id="rId1" Type="http://schemas.openxmlformats.org/officeDocument/2006/relationships/slideLayout" Target="../slideLayouts/slideLayout6.xml"/><Relationship Id="rId4" Type="http://schemas.openxmlformats.org/officeDocument/2006/relationships/hyperlink" Target="https://www.raffaelechiatto.com/backup-restore-configurazione-degli-account-microsoft-outlook/" TargetMode="External"/></Relationships>
</file>

<file path=ppt/slides/_rels/slide4.xml.rels><?xml version="1.0" encoding="UTF-8" standalone="yes"?>
<Relationships xmlns="http://schemas.openxmlformats.org/package/2006/relationships"><Relationship Id="rId8" Type="http://schemas.openxmlformats.org/officeDocument/2006/relationships/hyperlink" Target="https://positek.net/mac-outlook-slow/" TargetMode="External"/><Relationship Id="rId3" Type="http://schemas.openxmlformats.org/officeDocument/2006/relationships/diagramLayout" Target="../diagrams/layout1.xml"/><Relationship Id="rId7" Type="http://schemas.openxmlformats.org/officeDocument/2006/relationships/image" Target="../media/image6.png"/><Relationship Id="rId2" Type="http://schemas.openxmlformats.org/officeDocument/2006/relationships/diagramData" Target="../diagrams/data1.xml"/><Relationship Id="rId1" Type="http://schemas.openxmlformats.org/officeDocument/2006/relationships/slideLayout" Target="../slideLayouts/slideLayout7.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 Id="rId9" Type="http://schemas.openxmlformats.org/officeDocument/2006/relationships/hyperlink" Target="https://creativecommons.org/licenses/by-sa/3.0/" TargetMode="Externa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image" Target="../media/image7.jpeg"/><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5" name="Rectangle 54">
            <a:extLst>
              <a:ext uri="{FF2B5EF4-FFF2-40B4-BE49-F238E27FC236}">
                <a16:creationId xmlns:a16="http://schemas.microsoft.com/office/drawing/2014/main" id="{2EB492CD-616E-47F8-933B-5E2D952A05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60" name="Arc 59">
            <a:extLst>
              <a:ext uri="{FF2B5EF4-FFF2-40B4-BE49-F238E27FC236}">
                <a16:creationId xmlns:a16="http://schemas.microsoft.com/office/drawing/2014/main" id="{59383CF9-23B5-4335-9B21-1791C4CF1C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3967198" flipH="1">
            <a:off x="8631348" y="490493"/>
            <a:ext cx="2987899" cy="2987899"/>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62" name="Freeform: Shape 61">
            <a:extLst>
              <a:ext uri="{FF2B5EF4-FFF2-40B4-BE49-F238E27FC236}">
                <a16:creationId xmlns:a16="http://schemas.microsoft.com/office/drawing/2014/main" id="{0007FE00-9498-4706-B255-6437B0252C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486400"/>
            <a:ext cx="2672863" cy="1371600"/>
          </a:xfrm>
          <a:custGeom>
            <a:avLst/>
            <a:gdLst>
              <a:gd name="connsiteX0" fmla="*/ 1721734 w 2672863"/>
              <a:gd name="connsiteY0" fmla="*/ 0 h 1371600"/>
              <a:gd name="connsiteX1" fmla="*/ 2564444 w 2672863"/>
              <a:gd name="connsiteY1" fmla="*/ 213382 h 1371600"/>
              <a:gd name="connsiteX2" fmla="*/ 2672863 w 2672863"/>
              <a:gd name="connsiteY2" fmla="*/ 279248 h 1371600"/>
              <a:gd name="connsiteX3" fmla="*/ 2672863 w 2672863"/>
              <a:gd name="connsiteY3" fmla="*/ 1371600 h 1371600"/>
              <a:gd name="connsiteX4" fmla="*/ 0 w 2672863"/>
              <a:gd name="connsiteY4" fmla="*/ 1371600 h 1371600"/>
              <a:gd name="connsiteX5" fmla="*/ 33268 w 2672863"/>
              <a:gd name="connsiteY5" fmla="*/ 1242216 h 1371600"/>
              <a:gd name="connsiteX6" fmla="*/ 1721734 w 2672863"/>
              <a:gd name="connsiteY6" fmla="*/ 0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72863" h="1371600">
                <a:moveTo>
                  <a:pt x="1721734" y="0"/>
                </a:moveTo>
                <a:cubicBezTo>
                  <a:pt x="2026863" y="0"/>
                  <a:pt x="2313937" y="77299"/>
                  <a:pt x="2564444" y="213382"/>
                </a:cubicBezTo>
                <a:lnTo>
                  <a:pt x="2672863" y="279248"/>
                </a:lnTo>
                <a:lnTo>
                  <a:pt x="2672863" y="1371600"/>
                </a:lnTo>
                <a:lnTo>
                  <a:pt x="0" y="1371600"/>
                </a:lnTo>
                <a:lnTo>
                  <a:pt x="33268" y="1242216"/>
                </a:lnTo>
                <a:cubicBezTo>
                  <a:pt x="257110" y="522539"/>
                  <a:pt x="928399" y="0"/>
                  <a:pt x="1721734"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3" name="Picture 2">
            <a:extLst>
              <a:ext uri="{FF2B5EF4-FFF2-40B4-BE49-F238E27FC236}">
                <a16:creationId xmlns:a16="http://schemas.microsoft.com/office/drawing/2014/main" id="{F1696EE7-E5F9-9D24-909A-27C5D7670398}"/>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6201" r="1447" b="2"/>
          <a:stretch>
            <a:fillRect/>
          </a:stretch>
        </p:blipFill>
        <p:spPr>
          <a:xfrm>
            <a:off x="6328611" y="1176190"/>
            <a:ext cx="4957016" cy="2637822"/>
          </a:xfrm>
          <a:custGeom>
            <a:avLst/>
            <a:gdLst/>
            <a:ahLst/>
            <a:cxnLst/>
            <a:rect l="l" t="t" r="r" b="b"/>
            <a:pathLst>
              <a:path w="4777381" h="5643794">
                <a:moveTo>
                  <a:pt x="143704" y="0"/>
                </a:moveTo>
                <a:lnTo>
                  <a:pt x="4633677" y="0"/>
                </a:lnTo>
                <a:cubicBezTo>
                  <a:pt x="4713043" y="0"/>
                  <a:pt x="4777381" y="64338"/>
                  <a:pt x="4777381" y="143704"/>
                </a:cubicBezTo>
                <a:lnTo>
                  <a:pt x="4777381" y="5500090"/>
                </a:lnTo>
                <a:cubicBezTo>
                  <a:pt x="4777381" y="5579456"/>
                  <a:pt x="4713043" y="5643794"/>
                  <a:pt x="4633677" y="5643794"/>
                </a:cubicBezTo>
                <a:lnTo>
                  <a:pt x="143704" y="5643794"/>
                </a:lnTo>
                <a:cubicBezTo>
                  <a:pt x="64338" y="5643794"/>
                  <a:pt x="0" y="5579456"/>
                  <a:pt x="0" y="5500090"/>
                </a:cubicBezTo>
                <a:lnTo>
                  <a:pt x="0" y="143704"/>
                </a:lnTo>
                <a:cubicBezTo>
                  <a:pt x="0" y="64338"/>
                  <a:pt x="64338" y="0"/>
                  <a:pt x="143704" y="0"/>
                </a:cubicBezTo>
                <a:close/>
              </a:path>
            </a:pathLst>
          </a:custGeom>
        </p:spPr>
      </p:pic>
      <p:sp>
        <p:nvSpPr>
          <p:cNvPr id="41" name="TextBox 40">
            <a:extLst>
              <a:ext uri="{FF2B5EF4-FFF2-40B4-BE49-F238E27FC236}">
                <a16:creationId xmlns:a16="http://schemas.microsoft.com/office/drawing/2014/main" id="{86BD9B4E-A9A1-2DCC-CB9D-5EB9097B780C}"/>
              </a:ext>
            </a:extLst>
          </p:cNvPr>
          <p:cNvSpPr txBox="1"/>
          <p:nvPr/>
        </p:nvSpPr>
        <p:spPr>
          <a:xfrm>
            <a:off x="5894961" y="800100"/>
            <a:ext cx="6201181" cy="5879475"/>
          </a:xfrm>
          <a:prstGeom prst="rect">
            <a:avLst/>
          </a:prstGeom>
        </p:spPr>
        <p:txBody>
          <a:bodyPr rot="0" spcFirstLastPara="0" vertOverflow="overflow" horzOverflow="overflow" vert="horz" lIns="91440" tIns="45720" rIns="91440" bIns="45720" numCol="1" spcCol="0" rtlCol="0" fromWordArt="0" anchorCtr="0" forceAA="0" compatLnSpc="1">
            <a:prstTxWarp prst="textNoShape">
              <a:avLst/>
            </a:prstTxWarp>
            <a:normAutofit/>
          </a:bodyPr>
          <a:lstStyle/>
          <a:p>
            <a:pPr indent="-228600">
              <a:lnSpc>
                <a:spcPct val="90000"/>
              </a:lnSpc>
              <a:spcAft>
                <a:spcPts val="600"/>
              </a:spcAft>
              <a:buFont typeface="Arial" panose="020B0604020202020204" pitchFamily="34" charset="0"/>
              <a:buChar char="•"/>
            </a:pPr>
            <a:endParaRPr lang="en-US" sz="1300" dirty="0"/>
          </a:p>
          <a:p>
            <a:pPr indent="-228600">
              <a:lnSpc>
                <a:spcPct val="90000"/>
              </a:lnSpc>
              <a:spcAft>
                <a:spcPts val="600"/>
              </a:spcAft>
              <a:buFont typeface="Arial" panose="020B0604020202020204" pitchFamily="34" charset="0"/>
              <a:buChar char="•"/>
            </a:pPr>
            <a:endParaRPr lang="en-US" sz="1300" dirty="0"/>
          </a:p>
          <a:p>
            <a:pPr>
              <a:lnSpc>
                <a:spcPct val="90000"/>
              </a:lnSpc>
              <a:spcAft>
                <a:spcPts val="600"/>
              </a:spcAft>
            </a:pPr>
            <a:endParaRPr lang="en-US" sz="3600" dirty="0">
              <a:highlight>
                <a:srgbClr val="00FF00"/>
              </a:highlight>
            </a:endParaRPr>
          </a:p>
          <a:p>
            <a:pPr>
              <a:lnSpc>
                <a:spcPct val="90000"/>
              </a:lnSpc>
              <a:spcAft>
                <a:spcPts val="600"/>
              </a:spcAft>
            </a:pPr>
            <a:endParaRPr lang="en-US" sz="3600" dirty="0">
              <a:highlight>
                <a:srgbClr val="00FF00"/>
              </a:highlight>
            </a:endParaRPr>
          </a:p>
          <a:p>
            <a:pPr>
              <a:lnSpc>
                <a:spcPct val="90000"/>
              </a:lnSpc>
              <a:spcAft>
                <a:spcPts val="600"/>
              </a:spcAft>
            </a:pPr>
            <a:endParaRPr lang="en-US" sz="3600" dirty="0">
              <a:highlight>
                <a:srgbClr val="00FF00"/>
              </a:highlight>
            </a:endParaRPr>
          </a:p>
          <a:p>
            <a:pPr>
              <a:lnSpc>
                <a:spcPct val="90000"/>
              </a:lnSpc>
              <a:spcAft>
                <a:spcPts val="600"/>
              </a:spcAft>
            </a:pPr>
            <a:endParaRPr lang="en-US" sz="3600" dirty="0">
              <a:highlight>
                <a:srgbClr val="00FF00"/>
              </a:highlight>
            </a:endParaRPr>
          </a:p>
          <a:p>
            <a:pPr>
              <a:lnSpc>
                <a:spcPct val="90000"/>
              </a:lnSpc>
              <a:spcAft>
                <a:spcPts val="600"/>
              </a:spcAft>
            </a:pPr>
            <a:endParaRPr lang="en-US" sz="3600" dirty="0">
              <a:highlight>
                <a:srgbClr val="00FF00"/>
              </a:highlight>
            </a:endParaRPr>
          </a:p>
          <a:p>
            <a:pPr>
              <a:lnSpc>
                <a:spcPct val="90000"/>
              </a:lnSpc>
              <a:spcAft>
                <a:spcPts val="600"/>
              </a:spcAft>
            </a:pPr>
            <a:r>
              <a:rPr lang="en-US" sz="3600" dirty="0">
                <a:highlight>
                  <a:srgbClr val="00FF00"/>
                </a:highlight>
              </a:rPr>
              <a:t>Group members</a:t>
            </a:r>
          </a:p>
          <a:p>
            <a:pPr indent="-228600">
              <a:lnSpc>
                <a:spcPct val="90000"/>
              </a:lnSpc>
              <a:spcAft>
                <a:spcPts val="600"/>
              </a:spcAft>
              <a:buFont typeface="Arial" panose="020B0604020202020204" pitchFamily="34" charset="0"/>
              <a:buChar char="•"/>
            </a:pPr>
            <a:r>
              <a:rPr lang="en-US" sz="2000" b="1" dirty="0"/>
              <a:t>Anjumben Virani  2535117</a:t>
            </a:r>
          </a:p>
          <a:p>
            <a:pPr indent="-228600">
              <a:lnSpc>
                <a:spcPct val="90000"/>
              </a:lnSpc>
              <a:spcAft>
                <a:spcPts val="600"/>
              </a:spcAft>
              <a:buFont typeface="Arial" panose="020B0604020202020204" pitchFamily="34" charset="0"/>
              <a:buChar char="•"/>
            </a:pPr>
            <a:r>
              <a:rPr lang="en-US" sz="2000" dirty="0"/>
              <a:t>Florence </a:t>
            </a:r>
            <a:r>
              <a:rPr lang="en-US" sz="2000" dirty="0" err="1"/>
              <a:t>Bangnira</a:t>
            </a:r>
            <a:r>
              <a:rPr lang="en-US" sz="2000" dirty="0"/>
              <a:t> 2537504</a:t>
            </a:r>
          </a:p>
          <a:p>
            <a:pPr indent="-228600">
              <a:lnSpc>
                <a:spcPct val="90000"/>
              </a:lnSpc>
              <a:spcAft>
                <a:spcPts val="600"/>
              </a:spcAft>
              <a:buFont typeface="Arial" panose="020B0604020202020204" pitchFamily="34" charset="0"/>
              <a:buChar char="•"/>
            </a:pPr>
            <a:r>
              <a:rPr lang="en-US" sz="2000" dirty="0"/>
              <a:t>Shazia </a:t>
            </a:r>
            <a:r>
              <a:rPr lang="en-US" sz="2000" dirty="0" err="1"/>
              <a:t>Akhatar</a:t>
            </a:r>
            <a:r>
              <a:rPr lang="en-US" sz="2000" dirty="0"/>
              <a:t> 2015538</a:t>
            </a:r>
          </a:p>
          <a:p>
            <a:pPr indent="-228600">
              <a:lnSpc>
                <a:spcPct val="90000"/>
              </a:lnSpc>
              <a:spcAft>
                <a:spcPts val="600"/>
              </a:spcAft>
              <a:buFont typeface="Arial" panose="020B0604020202020204" pitchFamily="34" charset="0"/>
              <a:buChar char="•"/>
            </a:pPr>
            <a:r>
              <a:rPr lang="en-US" sz="2000" dirty="0"/>
              <a:t>Phillip Ellis 2537491</a:t>
            </a:r>
            <a:r>
              <a:rPr lang="en-US" dirty="0"/>
              <a:t>​</a:t>
            </a:r>
          </a:p>
          <a:p>
            <a:pPr indent="-228600">
              <a:lnSpc>
                <a:spcPct val="90000"/>
              </a:lnSpc>
              <a:spcAft>
                <a:spcPts val="600"/>
              </a:spcAft>
              <a:buFont typeface="Arial" panose="020B0604020202020204" pitchFamily="34" charset="0"/>
              <a:buChar char="•"/>
            </a:pPr>
            <a:endParaRPr lang="en-US" sz="2000" dirty="0"/>
          </a:p>
          <a:p>
            <a:pPr indent="-228600">
              <a:lnSpc>
                <a:spcPct val="90000"/>
              </a:lnSpc>
              <a:spcAft>
                <a:spcPts val="600"/>
              </a:spcAft>
              <a:buFont typeface="Arial" panose="020B0604020202020204" pitchFamily="34" charset="0"/>
              <a:buChar char="•"/>
            </a:pPr>
            <a:endParaRPr lang="en-US" sz="1300" dirty="0"/>
          </a:p>
          <a:p>
            <a:pPr indent="-228600">
              <a:lnSpc>
                <a:spcPct val="90000"/>
              </a:lnSpc>
              <a:spcAft>
                <a:spcPts val="600"/>
              </a:spcAft>
              <a:buFont typeface="Arial" panose="020B0604020202020204" pitchFamily="34" charset="0"/>
              <a:buChar char="•"/>
            </a:pPr>
            <a:endParaRPr lang="en-US" sz="1300" dirty="0"/>
          </a:p>
          <a:p>
            <a:pPr indent="-228600">
              <a:lnSpc>
                <a:spcPct val="90000"/>
              </a:lnSpc>
              <a:spcAft>
                <a:spcPts val="600"/>
              </a:spcAft>
              <a:buFont typeface="Arial" panose="020B0604020202020204" pitchFamily="34" charset="0"/>
              <a:buChar char="•"/>
            </a:pPr>
            <a:endParaRPr lang="en-US" sz="1300" dirty="0"/>
          </a:p>
          <a:p>
            <a:pPr indent="-228600">
              <a:lnSpc>
                <a:spcPct val="90000"/>
              </a:lnSpc>
              <a:spcAft>
                <a:spcPts val="600"/>
              </a:spcAft>
              <a:buFont typeface="Arial" panose="020B0604020202020204" pitchFamily="34" charset="0"/>
              <a:buChar char="•"/>
            </a:pPr>
            <a:endParaRPr lang="en-US" sz="1300" dirty="0"/>
          </a:p>
          <a:p>
            <a:pPr indent="-228600">
              <a:lnSpc>
                <a:spcPct val="90000"/>
              </a:lnSpc>
              <a:spcAft>
                <a:spcPts val="600"/>
              </a:spcAft>
              <a:buFont typeface="Arial" panose="020B0604020202020204" pitchFamily="34" charset="0"/>
              <a:buChar char="•"/>
            </a:pPr>
            <a:endParaRPr lang="en-US" sz="1300" dirty="0"/>
          </a:p>
          <a:p>
            <a:pPr indent="-228600">
              <a:lnSpc>
                <a:spcPct val="90000"/>
              </a:lnSpc>
              <a:spcAft>
                <a:spcPts val="600"/>
              </a:spcAft>
              <a:buFont typeface="Arial" panose="020B0604020202020204" pitchFamily="34" charset="0"/>
              <a:buChar char="•"/>
            </a:pPr>
            <a:endParaRPr lang="en-US" sz="1300" dirty="0"/>
          </a:p>
          <a:p>
            <a:pPr indent="-228600">
              <a:lnSpc>
                <a:spcPct val="90000"/>
              </a:lnSpc>
              <a:spcAft>
                <a:spcPts val="600"/>
              </a:spcAft>
              <a:buFont typeface="Arial" panose="020B0604020202020204" pitchFamily="34" charset="0"/>
              <a:buChar char="•"/>
            </a:pPr>
            <a:endParaRPr lang="en-US" sz="1300" dirty="0"/>
          </a:p>
        </p:txBody>
      </p:sp>
      <p:sp>
        <p:nvSpPr>
          <p:cNvPr id="5" name="TextBox 4">
            <a:extLst>
              <a:ext uri="{FF2B5EF4-FFF2-40B4-BE49-F238E27FC236}">
                <a16:creationId xmlns:a16="http://schemas.microsoft.com/office/drawing/2014/main" id="{0B8CB6E1-7213-AAED-10BA-057638C5F21A}"/>
              </a:ext>
            </a:extLst>
          </p:cNvPr>
          <p:cNvSpPr txBox="1"/>
          <p:nvPr/>
        </p:nvSpPr>
        <p:spPr>
          <a:xfrm>
            <a:off x="327862" y="1594717"/>
            <a:ext cx="5567098" cy="3693127"/>
          </a:xfrm>
          <a:prstGeom prst="rect">
            <a:avLst/>
          </a:prstGeom>
          <a:noFill/>
        </p:spPr>
        <p:txBody>
          <a:bodyPr wrap="square">
            <a:spAutoFit/>
          </a:bodyPr>
          <a:lstStyle/>
          <a:p>
            <a:pPr>
              <a:lnSpc>
                <a:spcPct val="90000"/>
              </a:lnSpc>
              <a:spcAft>
                <a:spcPts val="600"/>
              </a:spcAft>
            </a:pPr>
            <a:r>
              <a:rPr lang="en-US" sz="3600" dirty="0">
                <a:highlight>
                  <a:srgbClr val="FFFF00"/>
                </a:highlight>
              </a:rPr>
              <a:t>Student's details </a:t>
            </a:r>
          </a:p>
          <a:p>
            <a:pPr indent="-228600">
              <a:lnSpc>
                <a:spcPct val="90000"/>
              </a:lnSpc>
              <a:spcAft>
                <a:spcPts val="600"/>
              </a:spcAft>
              <a:buFont typeface="Arial" panose="020B0604020202020204" pitchFamily="34" charset="0"/>
              <a:buChar char="•"/>
            </a:pPr>
            <a:r>
              <a:rPr lang="en-US" sz="3600" b="1" dirty="0">
                <a:solidFill>
                  <a:schemeClr val="tx1">
                    <a:lumMod val="95000"/>
                    <a:lumOff val="5000"/>
                  </a:schemeClr>
                </a:solidFill>
              </a:rPr>
              <a:t>Name: Anjumben Virani</a:t>
            </a:r>
          </a:p>
          <a:p>
            <a:pPr indent="-228600">
              <a:lnSpc>
                <a:spcPct val="90000"/>
              </a:lnSpc>
              <a:spcAft>
                <a:spcPts val="600"/>
              </a:spcAft>
              <a:buFont typeface="Arial" panose="020B0604020202020204" pitchFamily="34" charset="0"/>
              <a:buChar char="•"/>
            </a:pPr>
            <a:r>
              <a:rPr lang="en-US" sz="3200" dirty="0">
                <a:solidFill>
                  <a:srgbClr val="C00000"/>
                </a:solidFill>
              </a:rPr>
              <a:t>Student Number: 2535117</a:t>
            </a:r>
          </a:p>
          <a:p>
            <a:pPr indent="-228600">
              <a:lnSpc>
                <a:spcPct val="90000"/>
              </a:lnSpc>
              <a:spcAft>
                <a:spcPts val="600"/>
              </a:spcAft>
              <a:buFont typeface="Arial" panose="020B0604020202020204" pitchFamily="34" charset="0"/>
              <a:buChar char="•"/>
            </a:pPr>
            <a:r>
              <a:rPr lang="en-US" sz="3200" dirty="0">
                <a:solidFill>
                  <a:srgbClr val="C00000"/>
                </a:solidFill>
              </a:rPr>
              <a:t>Module: Digital Skills and Research Methods </a:t>
            </a:r>
          </a:p>
          <a:p>
            <a:pPr indent="-228600">
              <a:lnSpc>
                <a:spcPct val="90000"/>
              </a:lnSpc>
              <a:spcAft>
                <a:spcPts val="600"/>
              </a:spcAft>
              <a:buFont typeface="Arial" panose="020B0604020202020204" pitchFamily="34" charset="0"/>
              <a:buChar char="•"/>
            </a:pPr>
            <a:r>
              <a:rPr lang="en-US" sz="3200" dirty="0">
                <a:solidFill>
                  <a:srgbClr val="C00000"/>
                </a:solidFill>
              </a:rPr>
              <a:t>Module code:4007</a:t>
            </a:r>
          </a:p>
          <a:p>
            <a:pPr indent="-228600">
              <a:lnSpc>
                <a:spcPct val="90000"/>
              </a:lnSpc>
              <a:spcAft>
                <a:spcPts val="600"/>
              </a:spcAft>
              <a:buFont typeface="Arial" panose="020B0604020202020204" pitchFamily="34" charset="0"/>
              <a:buChar char="•"/>
            </a:pPr>
            <a:r>
              <a:rPr lang="en-US" sz="3200" dirty="0">
                <a:solidFill>
                  <a:srgbClr val="C00000"/>
                </a:solidFill>
              </a:rPr>
              <a:t>Lecturer: Justin Okoli </a:t>
            </a:r>
          </a:p>
        </p:txBody>
      </p:sp>
      <p:sp>
        <p:nvSpPr>
          <p:cNvPr id="7" name="TextBox 6">
            <a:extLst>
              <a:ext uri="{FF2B5EF4-FFF2-40B4-BE49-F238E27FC236}">
                <a16:creationId xmlns:a16="http://schemas.microsoft.com/office/drawing/2014/main" id="{37CCB8AC-E388-0BEE-59C3-DFB2778A46CF}"/>
              </a:ext>
            </a:extLst>
          </p:cNvPr>
          <p:cNvSpPr txBox="1"/>
          <p:nvPr/>
        </p:nvSpPr>
        <p:spPr>
          <a:xfrm>
            <a:off x="906374" y="178425"/>
            <a:ext cx="10379254" cy="845040"/>
          </a:xfrm>
          <a:prstGeom prst="rect">
            <a:avLst/>
          </a:prstGeom>
          <a:noFill/>
        </p:spPr>
        <p:txBody>
          <a:bodyPr wrap="square">
            <a:spAutoFit/>
          </a:bodyPr>
          <a:lstStyle/>
          <a:p>
            <a:pPr>
              <a:lnSpc>
                <a:spcPct val="90000"/>
              </a:lnSpc>
              <a:spcAft>
                <a:spcPts val="600"/>
              </a:spcAft>
            </a:pPr>
            <a:r>
              <a:rPr lang="en-US" sz="5400" b="1" u="sng" dirty="0">
                <a:solidFill>
                  <a:srgbClr val="7030A0"/>
                </a:solidFill>
                <a:highlight>
                  <a:srgbClr val="00FFFF"/>
                </a:highlight>
              </a:rPr>
              <a:t>Component 1 Assessment </a:t>
            </a:r>
          </a:p>
        </p:txBody>
      </p:sp>
    </p:spTree>
    <p:extLst>
      <p:ext uri="{BB962C8B-B14F-4D97-AF65-F5344CB8AC3E}">
        <p14:creationId xmlns:p14="http://schemas.microsoft.com/office/powerpoint/2010/main" val="332715868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9" name="Rectangle 68">
            <a:extLst>
              <a:ext uri="{FF2B5EF4-FFF2-40B4-BE49-F238E27FC236}">
                <a16:creationId xmlns:a16="http://schemas.microsoft.com/office/drawing/2014/main" id="{932495F0-C5CB-4823-AE70-EED61EBAB1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842940" y="962277"/>
            <a:ext cx="4846320" cy="989974"/>
          </a:xfrm>
        </p:spPr>
        <p:txBody>
          <a:bodyPr>
            <a:normAutofit fontScale="90000"/>
          </a:bodyPr>
          <a:lstStyle/>
          <a:p>
            <a:pPr algn="l"/>
            <a:br>
              <a:rPr lang="en-GB" sz="3400" dirty="0"/>
            </a:br>
            <a:br>
              <a:rPr lang="en-GB" sz="3400" dirty="0"/>
            </a:br>
            <a:br>
              <a:rPr lang="en-GB" sz="3400" dirty="0"/>
            </a:br>
            <a:br>
              <a:rPr lang="en-GB" sz="3400" dirty="0"/>
            </a:br>
            <a:r>
              <a:rPr lang="en-GB" sz="3400" dirty="0"/>
              <a:t>Outlook for</a:t>
            </a:r>
            <a:br>
              <a:rPr lang="en-GB" sz="3400" dirty="0"/>
            </a:br>
            <a:r>
              <a:rPr lang="en-GB" sz="3400" dirty="0"/>
              <a:t>Staff communication </a:t>
            </a:r>
          </a:p>
        </p:txBody>
      </p:sp>
      <p:sp>
        <p:nvSpPr>
          <p:cNvPr id="3" name="Subtitle 2"/>
          <p:cNvSpPr>
            <a:spLocks noGrp="1"/>
          </p:cNvSpPr>
          <p:nvPr>
            <p:ph type="subTitle" idx="1"/>
          </p:nvPr>
        </p:nvSpPr>
        <p:spPr>
          <a:xfrm>
            <a:off x="593044" y="2241951"/>
            <a:ext cx="5667912" cy="4324062"/>
          </a:xfrm>
        </p:spPr>
        <p:txBody>
          <a:bodyPr>
            <a:normAutofit/>
          </a:bodyPr>
          <a:lstStyle/>
          <a:p>
            <a:pPr algn="l"/>
            <a:r>
              <a:rPr lang="en-GB" sz="2000" dirty="0"/>
              <a:t>Staff communication involves sending and receiving messages, files and other important data. These messages need to be securely transferred between staff to avoid any miscommunication or loss of data.</a:t>
            </a:r>
            <a:endParaRPr lang="en-US" sz="2000" dirty="0"/>
          </a:p>
          <a:p>
            <a:pPr algn="l"/>
            <a:r>
              <a:rPr lang="en-GB" sz="2000" dirty="0"/>
              <a:t>Microsoft Outlook is a part of the MS365 family. It is a messenger application used for communication like yahoo or Gmail, however it offers advanced </a:t>
            </a:r>
            <a:r>
              <a:rPr lang="en-GB" sz="2000"/>
              <a:t>message prioritisation and</a:t>
            </a:r>
            <a:endParaRPr lang="en-GB" sz="2000" dirty="0"/>
          </a:p>
        </p:txBody>
      </p:sp>
      <p:sp>
        <p:nvSpPr>
          <p:cNvPr id="74" name="Rectangle 73">
            <a:extLst>
              <a:ext uri="{FF2B5EF4-FFF2-40B4-BE49-F238E27FC236}">
                <a16:creationId xmlns:a16="http://schemas.microsoft.com/office/drawing/2014/main" id="{CB8B9C25-D80D-48EC-B83A-231219A80C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82975"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pic>
        <p:nvPicPr>
          <p:cNvPr id="21" name="Picture 20">
            <a:extLst>
              <a:ext uri="{FF2B5EF4-FFF2-40B4-BE49-F238E27FC236}">
                <a16:creationId xmlns:a16="http://schemas.microsoft.com/office/drawing/2014/main" id="{DDF917A7-A14E-C391-7F5E-51B120C1AD89}"/>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r="1929"/>
          <a:stretch>
            <a:fillRect/>
          </a:stretch>
        </p:blipFill>
        <p:spPr>
          <a:xfrm>
            <a:off x="6655381" y="203508"/>
            <a:ext cx="5046576" cy="2894534"/>
          </a:xfrm>
          <a:prstGeom prst="rect">
            <a:avLst/>
          </a:prstGeom>
        </p:spPr>
      </p:pic>
      <p:sp>
        <p:nvSpPr>
          <p:cNvPr id="70" name="Rectangle 69">
            <a:extLst>
              <a:ext uri="{FF2B5EF4-FFF2-40B4-BE49-F238E27FC236}">
                <a16:creationId xmlns:a16="http://schemas.microsoft.com/office/drawing/2014/main" id="{601CC70B-8875-45A1-8AFD-7D546E3C0C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53897" y="4177748"/>
            <a:ext cx="4824407"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15" name="Picture 14">
            <a:extLst>
              <a:ext uri="{FF2B5EF4-FFF2-40B4-BE49-F238E27FC236}">
                <a16:creationId xmlns:a16="http://schemas.microsoft.com/office/drawing/2014/main" id="{09B6B512-AC12-0816-5A0B-9AFB5DDC4B78}"/>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rcRect l="6645" r="2" b="2"/>
          <a:stretch>
            <a:fillRect/>
          </a:stretch>
        </p:blipFill>
        <p:spPr>
          <a:xfrm>
            <a:off x="7908378" y="3301550"/>
            <a:ext cx="2987223" cy="3143861"/>
          </a:xfrm>
          <a:prstGeom prst="rect">
            <a:avLst/>
          </a:prstGeom>
        </p:spPr>
      </p:pic>
    </p:spTree>
    <p:extLst>
      <p:ext uri="{BB962C8B-B14F-4D97-AF65-F5344CB8AC3E}">
        <p14:creationId xmlns:p14="http://schemas.microsoft.com/office/powerpoint/2010/main" val="1098572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C5C5C0-ACC0-18B1-B0E4-915010EA4F14}"/>
              </a:ext>
            </a:extLst>
          </p:cNvPr>
          <p:cNvSpPr>
            <a:spLocks noGrp="1"/>
          </p:cNvSpPr>
          <p:nvPr>
            <p:ph type="title"/>
          </p:nvPr>
        </p:nvSpPr>
        <p:spPr>
          <a:xfrm>
            <a:off x="1381761" y="330744"/>
            <a:ext cx="10012144" cy="1592327"/>
          </a:xfrm>
        </p:spPr>
        <p:txBody>
          <a:bodyPr>
            <a:normAutofit fontScale="90000"/>
          </a:bodyPr>
          <a:lstStyle/>
          <a:p>
            <a:br>
              <a:rPr lang="en-GB" dirty="0"/>
            </a:br>
            <a:br>
              <a:rPr lang="en-GB" dirty="0"/>
            </a:br>
            <a:r>
              <a:rPr lang="en-GB" dirty="0"/>
              <a:t> </a:t>
            </a:r>
            <a:r>
              <a:rPr lang="en-GB" sz="5300" dirty="0">
                <a:highlight>
                  <a:srgbClr val="FFFF00"/>
                </a:highlight>
              </a:rPr>
              <a:t>Task</a:t>
            </a:r>
            <a:r>
              <a:rPr lang="en-GB" dirty="0">
                <a:highlight>
                  <a:srgbClr val="FFFF00"/>
                </a:highlight>
              </a:rPr>
              <a:t> -</a:t>
            </a:r>
            <a:r>
              <a:rPr lang="en-GB" dirty="0"/>
              <a:t> Riverdale Nursing Home     </a:t>
            </a:r>
            <a:br>
              <a:rPr lang="en-GB" dirty="0"/>
            </a:br>
            <a:r>
              <a:rPr lang="en-GB" dirty="0"/>
              <a:t>  Staff communication          </a:t>
            </a:r>
            <a:br>
              <a:rPr lang="en-GB" dirty="0"/>
            </a:br>
            <a:r>
              <a:rPr lang="en-GB" dirty="0"/>
              <a:t>  Microsoft 365 tool - Outlook </a:t>
            </a:r>
            <a:br>
              <a:rPr lang="en-GB" dirty="0"/>
            </a:br>
            <a:br>
              <a:rPr lang="en-GB" dirty="0"/>
            </a:br>
            <a:r>
              <a:rPr lang="en-GB" dirty="0"/>
              <a:t>        </a:t>
            </a:r>
          </a:p>
        </p:txBody>
      </p:sp>
      <p:sp>
        <p:nvSpPr>
          <p:cNvPr id="3" name="Oval 2">
            <a:extLst>
              <a:ext uri="{FF2B5EF4-FFF2-40B4-BE49-F238E27FC236}">
                <a16:creationId xmlns:a16="http://schemas.microsoft.com/office/drawing/2014/main" id="{700A8554-62ED-D686-1446-6B6E5895BA2A}"/>
              </a:ext>
            </a:extLst>
          </p:cNvPr>
          <p:cNvSpPr/>
          <p:nvPr/>
        </p:nvSpPr>
        <p:spPr>
          <a:xfrm>
            <a:off x="485873" y="2712186"/>
            <a:ext cx="11220254" cy="2804693"/>
          </a:xfrm>
          <a:prstGeom prst="ellips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400" dirty="0">
                <a:latin typeface="Arial" panose="020B0604020202020204" pitchFamily="34" charset="0"/>
                <a:cs typeface="Arial" panose="020B0604020202020204" pitchFamily="34" charset="0"/>
              </a:rPr>
              <a:t>Riverdale nursing home supporting older adults who require daily personal care, medication support, and monitoring. Staff work in shifts within the two different buildings and include carers, senior carers, nurses, and administrative staff. </a:t>
            </a:r>
          </a:p>
        </p:txBody>
      </p:sp>
      <p:pic>
        <p:nvPicPr>
          <p:cNvPr id="4" name="Graphic 3" descr="Hospital">
            <a:extLst>
              <a:ext uri="{FF2B5EF4-FFF2-40B4-BE49-F238E27FC236}">
                <a16:creationId xmlns:a16="http://schemas.microsoft.com/office/drawing/2014/main" id="{03167F8E-4F9E-881C-7143-7D25398206F2}"/>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a:xfrm>
            <a:off x="8245494" y="0"/>
            <a:ext cx="1592327" cy="1592327"/>
          </a:xfrm>
          <a:prstGeom prst="rect">
            <a:avLst/>
          </a:prstGeom>
        </p:spPr>
      </p:pic>
      <p:pic>
        <p:nvPicPr>
          <p:cNvPr id="5" name="Picture 4">
            <a:extLst>
              <a:ext uri="{FF2B5EF4-FFF2-40B4-BE49-F238E27FC236}">
                <a16:creationId xmlns:a16="http://schemas.microsoft.com/office/drawing/2014/main" id="{866B0638-4F8B-3A8A-7149-5F8E855E461D}"/>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10443411" y="294296"/>
            <a:ext cx="1556084" cy="1131697"/>
          </a:xfrm>
          <a:prstGeom prst="rect">
            <a:avLst/>
          </a:prstGeom>
        </p:spPr>
      </p:pic>
    </p:spTree>
    <p:extLst>
      <p:ext uri="{BB962C8B-B14F-4D97-AF65-F5344CB8AC3E}">
        <p14:creationId xmlns:p14="http://schemas.microsoft.com/office/powerpoint/2010/main" val="356760041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1000"/>
                                        <p:tgtEl>
                                          <p:spTgt spid="5"/>
                                        </p:tgtEl>
                                      </p:cBhvr>
                                    </p:animEffect>
                                    <p:anim calcmode="lin" valueType="num">
                                      <p:cBhvr>
                                        <p:cTn id="8" dur="1000" fill="hold"/>
                                        <p:tgtEl>
                                          <p:spTgt spid="5"/>
                                        </p:tgtEl>
                                        <p:attrNameLst>
                                          <p:attrName>ppt_x</p:attrName>
                                        </p:attrNameLst>
                                      </p:cBhvr>
                                      <p:tavLst>
                                        <p:tav tm="0">
                                          <p:val>
                                            <p:strVal val="#ppt_x"/>
                                          </p:val>
                                        </p:tav>
                                        <p:tav tm="100000">
                                          <p:val>
                                            <p:strVal val="#ppt_x"/>
                                          </p:val>
                                        </p:tav>
                                      </p:tavLst>
                                    </p:anim>
                                    <p:anim calcmode="lin" valueType="num">
                                      <p:cBhvr>
                                        <p:cTn id="9" dur="10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327D73B4-9F5C-4A64-A179-51B9500CB8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0" name="Oval 19">
            <a:extLst>
              <a:ext uri="{FF2B5EF4-FFF2-40B4-BE49-F238E27FC236}">
                <a16:creationId xmlns:a16="http://schemas.microsoft.com/office/drawing/2014/main" id="{C1F06963-6374-4B48-844F-071A9BAAAE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2965" y="554152"/>
            <a:ext cx="5742189" cy="5742189"/>
          </a:xfrm>
          <a:prstGeom prst="ellipse">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plus graphic">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4956" y="703679"/>
            <a:ext cx="171515" cy="171515"/>
          </a:xfrm>
          <a:custGeom>
            <a:avLst/>
            <a:gdLst>
              <a:gd name="connsiteX0" fmla="*/ 159874 w 171515"/>
              <a:gd name="connsiteY0" fmla="*/ 74116 h 171515"/>
              <a:gd name="connsiteX1" fmla="*/ 97399 w 171515"/>
              <a:gd name="connsiteY1" fmla="*/ 74116 h 171515"/>
              <a:gd name="connsiteX2" fmla="*/ 97399 w 171515"/>
              <a:gd name="connsiteY2" fmla="*/ 11641 h 171515"/>
              <a:gd name="connsiteX3" fmla="*/ 85758 w 171515"/>
              <a:gd name="connsiteY3" fmla="*/ 0 h 171515"/>
              <a:gd name="connsiteX4" fmla="*/ 74116 w 171515"/>
              <a:gd name="connsiteY4" fmla="*/ 11641 h 171515"/>
              <a:gd name="connsiteX5" fmla="*/ 74116 w 171515"/>
              <a:gd name="connsiteY5" fmla="*/ 74116 h 171515"/>
              <a:gd name="connsiteX6" fmla="*/ 11641 w 171515"/>
              <a:gd name="connsiteY6" fmla="*/ 74116 h 171515"/>
              <a:gd name="connsiteX7" fmla="*/ 0 w 171515"/>
              <a:gd name="connsiteY7" fmla="*/ 85758 h 171515"/>
              <a:gd name="connsiteX8" fmla="*/ 11641 w 171515"/>
              <a:gd name="connsiteY8" fmla="*/ 97399 h 171515"/>
              <a:gd name="connsiteX9" fmla="*/ 74116 w 171515"/>
              <a:gd name="connsiteY9" fmla="*/ 97399 h 171515"/>
              <a:gd name="connsiteX10" fmla="*/ 74116 w 171515"/>
              <a:gd name="connsiteY10" fmla="*/ 159874 h 171515"/>
              <a:gd name="connsiteX11" fmla="*/ 85758 w 171515"/>
              <a:gd name="connsiteY11" fmla="*/ 171515 h 171515"/>
              <a:gd name="connsiteX12" fmla="*/ 97399 w 171515"/>
              <a:gd name="connsiteY12" fmla="*/ 159874 h 171515"/>
              <a:gd name="connsiteX13" fmla="*/ 97399 w 171515"/>
              <a:gd name="connsiteY13" fmla="*/ 97399 h 171515"/>
              <a:gd name="connsiteX14" fmla="*/ 159874 w 171515"/>
              <a:gd name="connsiteY14" fmla="*/ 97399 h 171515"/>
              <a:gd name="connsiteX15" fmla="*/ 171515 w 171515"/>
              <a:gd name="connsiteY15" fmla="*/ 85758 h 171515"/>
              <a:gd name="connsiteX16" fmla="*/ 159874 w 171515"/>
              <a:gd name="connsiteY16" fmla="*/ 74116 h 1715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71515" h="171515">
                <a:moveTo>
                  <a:pt x="159874" y="74116"/>
                </a:moveTo>
                <a:lnTo>
                  <a:pt x="97399" y="74116"/>
                </a:lnTo>
                <a:lnTo>
                  <a:pt x="97399" y="11641"/>
                </a:lnTo>
                <a:cubicBezTo>
                  <a:pt x="97399" y="5212"/>
                  <a:pt x="92187" y="0"/>
                  <a:pt x="85758" y="0"/>
                </a:cubicBezTo>
                <a:cubicBezTo>
                  <a:pt x="79328" y="0"/>
                  <a:pt x="74116" y="5212"/>
                  <a:pt x="74116" y="11641"/>
                </a:cubicBezTo>
                <a:lnTo>
                  <a:pt x="74116" y="74116"/>
                </a:lnTo>
                <a:lnTo>
                  <a:pt x="11641" y="74116"/>
                </a:lnTo>
                <a:cubicBezTo>
                  <a:pt x="5212" y="74116"/>
                  <a:pt x="0" y="79328"/>
                  <a:pt x="0" y="85758"/>
                </a:cubicBezTo>
                <a:cubicBezTo>
                  <a:pt x="0" y="92187"/>
                  <a:pt x="5212" y="97399"/>
                  <a:pt x="11641" y="97399"/>
                </a:cubicBezTo>
                <a:lnTo>
                  <a:pt x="74116" y="97399"/>
                </a:lnTo>
                <a:lnTo>
                  <a:pt x="74116" y="159874"/>
                </a:lnTo>
                <a:cubicBezTo>
                  <a:pt x="74116" y="166303"/>
                  <a:pt x="79328" y="171515"/>
                  <a:pt x="85758" y="171515"/>
                </a:cubicBezTo>
                <a:cubicBezTo>
                  <a:pt x="92187" y="171515"/>
                  <a:pt x="97399" y="166303"/>
                  <a:pt x="97399" y="159874"/>
                </a:cubicBezTo>
                <a:lnTo>
                  <a:pt x="97399" y="97399"/>
                </a:lnTo>
                <a:lnTo>
                  <a:pt x="159874" y="97399"/>
                </a:lnTo>
                <a:cubicBezTo>
                  <a:pt x="166303" y="97399"/>
                  <a:pt x="171515" y="92187"/>
                  <a:pt x="171515" y="85758"/>
                </a:cubicBezTo>
                <a:cubicBezTo>
                  <a:pt x="171515" y="79328"/>
                  <a:pt x="166303" y="74116"/>
                  <a:pt x="159874" y="74116"/>
                </a:cubicBezTo>
                <a:close/>
              </a:path>
            </a:pathLst>
          </a:custGeom>
          <a:solidFill>
            <a:schemeClr val="accent1"/>
          </a:solidFill>
          <a:ln w="776" cap="flat">
            <a:noFill/>
            <a:prstDash val="solid"/>
            <a:miter/>
          </a:ln>
        </p:spPr>
        <p:txBody>
          <a:bodyPr rtlCol="0" anchor="ctr"/>
          <a:lstStyle/>
          <a:p>
            <a:endParaRPr lang="en-US"/>
          </a:p>
        </p:txBody>
      </p:sp>
      <p:sp>
        <p:nvSpPr>
          <p:cNvPr id="24" name="!!circle graphic">
            <a:extLst>
              <a:ext uri="{FF2B5EF4-FFF2-40B4-BE49-F238E27FC236}">
                <a16:creationId xmlns:a16="http://schemas.microsoft.com/office/drawing/2014/main" id="{1453BF6C-B012-48B7-B4E8-6D7AC7C27D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2753" y="1562696"/>
            <a:ext cx="157545" cy="157545"/>
          </a:xfrm>
          <a:custGeom>
            <a:avLst/>
            <a:gdLst>
              <a:gd name="connsiteX0" fmla="*/ 78773 w 157545"/>
              <a:gd name="connsiteY0" fmla="*/ 23283 h 157545"/>
              <a:gd name="connsiteX1" fmla="*/ 134262 w 157545"/>
              <a:gd name="connsiteY1" fmla="*/ 78773 h 157545"/>
              <a:gd name="connsiteX2" fmla="*/ 78773 w 157545"/>
              <a:gd name="connsiteY2" fmla="*/ 134262 h 157545"/>
              <a:gd name="connsiteX3" fmla="*/ 23283 w 157545"/>
              <a:gd name="connsiteY3" fmla="*/ 78773 h 157545"/>
              <a:gd name="connsiteX4" fmla="*/ 78773 w 157545"/>
              <a:gd name="connsiteY4" fmla="*/ 23283 h 157545"/>
              <a:gd name="connsiteX5" fmla="*/ 78773 w 157545"/>
              <a:gd name="connsiteY5" fmla="*/ 0 h 157545"/>
              <a:gd name="connsiteX6" fmla="*/ 0 w 157545"/>
              <a:gd name="connsiteY6" fmla="*/ 78773 h 157545"/>
              <a:gd name="connsiteX7" fmla="*/ 78773 w 157545"/>
              <a:gd name="connsiteY7" fmla="*/ 157545 h 157545"/>
              <a:gd name="connsiteX8" fmla="*/ 157545 w 157545"/>
              <a:gd name="connsiteY8" fmla="*/ 78773 h 157545"/>
              <a:gd name="connsiteX9" fmla="*/ 78773 w 157545"/>
              <a:gd name="connsiteY9" fmla="*/ 0 h 157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7545" h="157545">
                <a:moveTo>
                  <a:pt x="78773" y="23283"/>
                </a:moveTo>
                <a:cubicBezTo>
                  <a:pt x="109419" y="23283"/>
                  <a:pt x="134262" y="48126"/>
                  <a:pt x="134262" y="78773"/>
                </a:cubicBezTo>
                <a:cubicBezTo>
                  <a:pt x="134262" y="109419"/>
                  <a:pt x="109419" y="134262"/>
                  <a:pt x="78773" y="134262"/>
                </a:cubicBezTo>
                <a:cubicBezTo>
                  <a:pt x="48126" y="134262"/>
                  <a:pt x="23283" y="109419"/>
                  <a:pt x="23283" y="78773"/>
                </a:cubicBezTo>
                <a:cubicBezTo>
                  <a:pt x="23312" y="48139"/>
                  <a:pt x="48139" y="23312"/>
                  <a:pt x="78773" y="23283"/>
                </a:cubicBezTo>
                <a:moveTo>
                  <a:pt x="78773" y="0"/>
                </a:moveTo>
                <a:cubicBezTo>
                  <a:pt x="35268" y="0"/>
                  <a:pt x="0" y="35268"/>
                  <a:pt x="0" y="78773"/>
                </a:cubicBezTo>
                <a:cubicBezTo>
                  <a:pt x="0" y="122277"/>
                  <a:pt x="35268" y="157545"/>
                  <a:pt x="78773" y="157545"/>
                </a:cubicBezTo>
                <a:cubicBezTo>
                  <a:pt x="122277" y="157545"/>
                  <a:pt x="157545" y="122277"/>
                  <a:pt x="157545" y="78773"/>
                </a:cubicBezTo>
                <a:cubicBezTo>
                  <a:pt x="157545" y="35268"/>
                  <a:pt x="122277" y="0"/>
                  <a:pt x="78773" y="0"/>
                </a:cubicBezTo>
                <a:close/>
              </a:path>
            </a:pathLst>
          </a:custGeom>
          <a:solidFill>
            <a:schemeClr val="accent1"/>
          </a:solidFill>
          <a:ln w="751" cap="flat">
            <a:noFill/>
            <a:prstDash val="solid"/>
            <a:miter/>
          </a:ln>
        </p:spPr>
        <p:txBody>
          <a:bodyPr rtlCol="0" anchor="ctr"/>
          <a:lstStyle/>
          <a:p>
            <a:endParaRPr lang="en-US"/>
          </a:p>
        </p:txBody>
      </p:sp>
      <p:sp>
        <p:nvSpPr>
          <p:cNvPr id="26" name="!!dot graphic">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54149" y="5775082"/>
            <a:ext cx="112426" cy="112426"/>
          </a:xfrm>
          <a:custGeom>
            <a:avLst/>
            <a:gdLst>
              <a:gd name="connsiteX0" fmla="*/ 112426 w 112426"/>
              <a:gd name="connsiteY0" fmla="*/ 56213 h 112426"/>
              <a:gd name="connsiteX1" fmla="*/ 56213 w 112426"/>
              <a:gd name="connsiteY1" fmla="*/ 112426 h 112426"/>
              <a:gd name="connsiteX2" fmla="*/ 0 w 112426"/>
              <a:gd name="connsiteY2" fmla="*/ 56213 h 112426"/>
              <a:gd name="connsiteX3" fmla="*/ 56213 w 112426"/>
              <a:gd name="connsiteY3" fmla="*/ 0 h 112426"/>
              <a:gd name="connsiteX4" fmla="*/ 112426 w 112426"/>
              <a:gd name="connsiteY4" fmla="*/ 56213 h 1124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2426" h="112426">
                <a:moveTo>
                  <a:pt x="112426" y="56213"/>
                </a:moveTo>
                <a:cubicBezTo>
                  <a:pt x="112426" y="87259"/>
                  <a:pt x="87259" y="112426"/>
                  <a:pt x="56213" y="112426"/>
                </a:cubicBezTo>
                <a:cubicBezTo>
                  <a:pt x="25167" y="112426"/>
                  <a:pt x="0" y="87259"/>
                  <a:pt x="0" y="56213"/>
                </a:cubicBezTo>
                <a:cubicBezTo>
                  <a:pt x="0" y="25167"/>
                  <a:pt x="25167" y="0"/>
                  <a:pt x="56213" y="0"/>
                </a:cubicBezTo>
                <a:cubicBezTo>
                  <a:pt x="87259" y="0"/>
                  <a:pt x="112426" y="25167"/>
                  <a:pt x="112426" y="56213"/>
                </a:cubicBezTo>
                <a:close/>
              </a:path>
            </a:pathLst>
          </a:custGeom>
          <a:solidFill>
            <a:schemeClr val="accent1"/>
          </a:solidFill>
          <a:ln w="516" cap="flat">
            <a:noFill/>
            <a:prstDash val="solid"/>
            <a:miter/>
          </a:ln>
        </p:spPr>
        <p:txBody>
          <a:bodyPr rtlCol="0" anchor="ctr"/>
          <a:lstStyle/>
          <a:p>
            <a:endParaRPr lang="en-US"/>
          </a:p>
        </p:txBody>
      </p:sp>
      <p:cxnSp>
        <p:nvCxnSpPr>
          <p:cNvPr id="28" name="!!Straight Connector">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586162" y="3619272"/>
            <a:ext cx="0" cy="3238728"/>
          </a:xfrm>
          <a:prstGeom prst="line">
            <a:avLst/>
          </a:prstGeom>
          <a:ln w="25400" cap="sq">
            <a:gradFill flip="none" rotWithShape="1">
              <a:gsLst>
                <a:gs pos="0">
                  <a:schemeClr val="accent1"/>
                </a:gs>
                <a:gs pos="100000">
                  <a:schemeClr val="accent2"/>
                </a:gs>
              </a:gsLst>
              <a:lin ang="16200000" scaled="1"/>
              <a:tileRect/>
            </a:gradFill>
            <a:bevel/>
          </a:ln>
        </p:spPr>
        <p:style>
          <a:lnRef idx="1">
            <a:schemeClr val="accent1"/>
          </a:lnRef>
          <a:fillRef idx="0">
            <a:schemeClr val="accent1"/>
          </a:fillRef>
          <a:effectRef idx="0">
            <a:schemeClr val="accent1"/>
          </a:effectRef>
          <a:fontRef idx="minor">
            <a:schemeClr val="tx1"/>
          </a:fontRef>
        </p:style>
      </p:cxnSp>
      <p:graphicFrame>
        <p:nvGraphicFramePr>
          <p:cNvPr id="5" name="TextBox 2">
            <a:extLst>
              <a:ext uri="{FF2B5EF4-FFF2-40B4-BE49-F238E27FC236}">
                <a16:creationId xmlns:a16="http://schemas.microsoft.com/office/drawing/2014/main" id="{21F4EA8D-7EEF-D64E-54FC-873FC2A12240}"/>
              </a:ext>
            </a:extLst>
          </p:cNvPr>
          <p:cNvGraphicFramePr/>
          <p:nvPr>
            <p:extLst>
              <p:ext uri="{D42A27DB-BD31-4B8C-83A1-F6EECF244321}">
                <p14:modId xmlns:p14="http://schemas.microsoft.com/office/powerpoint/2010/main" val="4043617378"/>
              </p:ext>
            </p:extLst>
          </p:nvPr>
        </p:nvGraphicFramePr>
        <p:xfrm>
          <a:off x="6193453" y="-926432"/>
          <a:ext cx="5742189" cy="962526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6" name="Picture 5">
            <a:extLst>
              <a:ext uri="{FF2B5EF4-FFF2-40B4-BE49-F238E27FC236}">
                <a16:creationId xmlns:a16="http://schemas.microsoft.com/office/drawing/2014/main" id="{6DBE8669-90CF-14CA-FBD7-858997BC0C00}"/>
              </a:ext>
            </a:extLst>
          </p:cNvPr>
          <p:cNvPicPr>
            <a:picLocks noChangeAspect="1"/>
          </p:cNvPicPr>
          <p:nvPr/>
        </p:nvPicPr>
        <p:blipFill>
          <a:blip r:embed="rId7">
            <a:extLst>
              <a:ext uri="{28A0092B-C50C-407E-A947-70E740481C1C}">
                <a14:useLocalDpi xmlns:a14="http://schemas.microsoft.com/office/drawing/2010/main" val="0"/>
              </a:ext>
              <a:ext uri="{837473B0-CC2E-450A-ABE3-18F120FF3D39}">
                <a1611:picAttrSrcUrl xmlns:a1611="http://schemas.microsoft.com/office/drawing/2016/11/main" r:id="rId8"/>
              </a:ext>
            </a:extLst>
          </a:blip>
          <a:stretch>
            <a:fillRect/>
          </a:stretch>
        </p:blipFill>
        <p:spPr>
          <a:xfrm>
            <a:off x="1338613" y="1720241"/>
            <a:ext cx="3668832" cy="2995232"/>
          </a:xfrm>
          <a:prstGeom prst="rect">
            <a:avLst/>
          </a:prstGeom>
        </p:spPr>
      </p:pic>
      <p:sp>
        <p:nvSpPr>
          <p:cNvPr id="7" name="TextBox 6">
            <a:extLst>
              <a:ext uri="{FF2B5EF4-FFF2-40B4-BE49-F238E27FC236}">
                <a16:creationId xmlns:a16="http://schemas.microsoft.com/office/drawing/2014/main" id="{B2C476B7-A9EF-629F-2E76-CBAB4A53ED1A}"/>
              </a:ext>
            </a:extLst>
          </p:cNvPr>
          <p:cNvSpPr txBox="1"/>
          <p:nvPr/>
        </p:nvSpPr>
        <p:spPr>
          <a:xfrm>
            <a:off x="1338612" y="4787817"/>
            <a:ext cx="3373691" cy="230832"/>
          </a:xfrm>
          <a:prstGeom prst="rect">
            <a:avLst/>
          </a:prstGeom>
          <a:noFill/>
        </p:spPr>
        <p:txBody>
          <a:bodyPr wrap="square" rtlCol="0">
            <a:spAutoFit/>
          </a:bodyPr>
          <a:lstStyle/>
          <a:p>
            <a:r>
              <a:rPr lang="en-GB" sz="900">
                <a:hlinkClick r:id="rId8" tooltip="https://positek.net/mac-outlook-slow/"/>
              </a:rPr>
              <a:t>This Photo</a:t>
            </a:r>
            <a:r>
              <a:rPr lang="en-GB" sz="900"/>
              <a:t> by Unknown Author is licensed under </a:t>
            </a:r>
            <a:r>
              <a:rPr lang="en-GB" sz="900">
                <a:hlinkClick r:id="rId9" tooltip="https://creativecommons.org/licenses/by-sa/3.0/"/>
              </a:rPr>
              <a:t>CC BY-SA</a:t>
            </a:r>
            <a:endParaRPr lang="en-GB" sz="900"/>
          </a:p>
        </p:txBody>
      </p:sp>
    </p:spTree>
    <p:extLst>
      <p:ext uri="{BB962C8B-B14F-4D97-AF65-F5344CB8AC3E}">
        <p14:creationId xmlns:p14="http://schemas.microsoft.com/office/powerpoint/2010/main" val="250585705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1" name="Picture 40">
            <a:extLst>
              <a:ext uri="{FF2B5EF4-FFF2-40B4-BE49-F238E27FC236}">
                <a16:creationId xmlns:a16="http://schemas.microsoft.com/office/drawing/2014/main" id="{B1FEB544-8CE5-C8E7-F996-28B2818819D2}"/>
              </a:ext>
            </a:extLst>
          </p:cNvPr>
          <p:cNvPicPr>
            <a:picLocks noChangeAspect="1"/>
          </p:cNvPicPr>
          <p:nvPr/>
        </p:nvPicPr>
        <p:blipFill>
          <a:blip r:embed="rId2">
            <a:duotone>
              <a:schemeClr val="bg2">
                <a:shade val="45000"/>
                <a:satMod val="135000"/>
              </a:schemeClr>
              <a:prstClr val="white"/>
            </a:duotone>
          </a:blip>
          <a:srcRect t="15279" b="11204"/>
          <a:stretch>
            <a:fillRect/>
          </a:stretch>
        </p:blipFill>
        <p:spPr>
          <a:xfrm>
            <a:off x="354350" y="0"/>
            <a:ext cx="11738590" cy="6858000"/>
          </a:xfrm>
          <a:prstGeom prst="rect">
            <a:avLst/>
          </a:prstGeom>
        </p:spPr>
      </p:pic>
      <p:sp>
        <p:nvSpPr>
          <p:cNvPr id="43" name="Rectangle 42">
            <a:extLst>
              <a:ext uri="{FF2B5EF4-FFF2-40B4-BE49-F238E27FC236}">
                <a16:creationId xmlns:a16="http://schemas.microsoft.com/office/drawing/2014/main" id="{B50AB553-2A96-4A92-96F2-93548E096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10000">
                <a:schemeClr val="bg2">
                  <a:alpha val="68000"/>
                </a:schemeClr>
              </a:gs>
              <a:gs pos="85000">
                <a:schemeClr val="bg2">
                  <a:alpha val="97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A2B3AE4-42E2-9585-0467-EABB84CC016C}"/>
              </a:ext>
            </a:extLst>
          </p:cNvPr>
          <p:cNvSpPr>
            <a:spLocks noGrp="1"/>
          </p:cNvSpPr>
          <p:nvPr>
            <p:ph type="title"/>
          </p:nvPr>
        </p:nvSpPr>
        <p:spPr>
          <a:xfrm>
            <a:off x="838200" y="365125"/>
            <a:ext cx="10515600" cy="1325563"/>
          </a:xfrm>
        </p:spPr>
        <p:txBody>
          <a:bodyPr>
            <a:normAutofit/>
          </a:bodyPr>
          <a:lstStyle/>
          <a:p>
            <a:r>
              <a:rPr lang="en-GB" sz="5400" dirty="0"/>
              <a:t>Advantages and limitations of outlook</a:t>
            </a:r>
          </a:p>
        </p:txBody>
      </p:sp>
      <p:graphicFrame>
        <p:nvGraphicFramePr>
          <p:cNvPr id="5" name="Content Placeholder 2">
            <a:extLst>
              <a:ext uri="{FF2B5EF4-FFF2-40B4-BE49-F238E27FC236}">
                <a16:creationId xmlns:a16="http://schemas.microsoft.com/office/drawing/2014/main" id="{D9F38701-041F-500E-7BF7-C1D1F140943B}"/>
              </a:ext>
            </a:extLst>
          </p:cNvPr>
          <p:cNvGraphicFramePr>
            <a:graphicFrameLocks noGrp="1"/>
          </p:cNvGraphicFramePr>
          <p:nvPr>
            <p:ph idx="1"/>
            <p:extLst>
              <p:ext uri="{D42A27DB-BD31-4B8C-83A1-F6EECF244321}">
                <p14:modId xmlns:p14="http://schemas.microsoft.com/office/powerpoint/2010/main" val="1449202281"/>
              </p:ext>
            </p:extLst>
          </p:nvPr>
        </p:nvGraphicFramePr>
        <p:xfrm>
          <a:off x="838200" y="1753871"/>
          <a:ext cx="10146632" cy="473900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5056855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3B021B3-DE93-4AB7-8A18-CF5F1CED88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659F543-7BF6-776A-1DC1-80E3051EE906}"/>
              </a:ext>
            </a:extLst>
          </p:cNvPr>
          <p:cNvSpPr>
            <a:spLocks noGrp="1"/>
          </p:cNvSpPr>
          <p:nvPr>
            <p:ph type="title"/>
          </p:nvPr>
        </p:nvSpPr>
        <p:spPr>
          <a:xfrm>
            <a:off x="841248" y="256032"/>
            <a:ext cx="10506456" cy="1014984"/>
          </a:xfrm>
        </p:spPr>
        <p:txBody>
          <a:bodyPr anchor="b">
            <a:normAutofit/>
          </a:bodyPr>
          <a:lstStyle/>
          <a:p>
            <a:r>
              <a:rPr lang="en-GB" dirty="0"/>
              <a:t>Summary </a:t>
            </a:r>
          </a:p>
        </p:txBody>
      </p:sp>
      <p:sp>
        <p:nvSpPr>
          <p:cNvPr id="11" name="Rectangle 10">
            <a:extLst>
              <a:ext uri="{FF2B5EF4-FFF2-40B4-BE49-F238E27FC236}">
                <a16:creationId xmlns:a16="http://schemas.microsoft.com/office/drawing/2014/main" id="{52D502E5-F6B4-4D58-B4AE-FC466FF15E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5953" y="1634502"/>
            <a:ext cx="10451592"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3" name="Rectangle 12">
            <a:extLst>
              <a:ext uri="{FF2B5EF4-FFF2-40B4-BE49-F238E27FC236}">
                <a16:creationId xmlns:a16="http://schemas.microsoft.com/office/drawing/2014/main" id="{9DECDBF4-02B6-4BB4-B65B-B8107AD6A9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841248" y="1538176"/>
            <a:ext cx="1873457" cy="10981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aphicFrame>
        <p:nvGraphicFramePr>
          <p:cNvPr id="5" name="Content Placeholder 2">
            <a:extLst>
              <a:ext uri="{FF2B5EF4-FFF2-40B4-BE49-F238E27FC236}">
                <a16:creationId xmlns:a16="http://schemas.microsoft.com/office/drawing/2014/main" id="{5A0A335B-C971-BAE2-7CD7-1E38C4AD89C3}"/>
              </a:ext>
            </a:extLst>
          </p:cNvPr>
          <p:cNvGraphicFramePr>
            <a:graphicFrameLocks noGrp="1"/>
          </p:cNvGraphicFramePr>
          <p:nvPr>
            <p:ph idx="1"/>
            <p:extLst>
              <p:ext uri="{D42A27DB-BD31-4B8C-83A1-F6EECF244321}">
                <p14:modId xmlns:p14="http://schemas.microsoft.com/office/powerpoint/2010/main" val="1146613339"/>
              </p:ext>
            </p:extLst>
          </p:nvPr>
        </p:nvGraphicFramePr>
        <p:xfrm>
          <a:off x="838200" y="1926266"/>
          <a:ext cx="10515600" cy="435752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24849560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TotalTime>5633</TotalTime>
  <Words>431</Words>
  <Application>Microsoft Office PowerPoint</Application>
  <PresentationFormat>Widescreen</PresentationFormat>
  <Paragraphs>50</Paragraphs>
  <Slides>6</Slides>
  <Notes>0</Notes>
  <HiddenSlides>0</HiddenSlides>
  <MMClips>0</MMClips>
  <ScaleCrop>false</ScaleCrop>
  <HeadingPairs>
    <vt:vector size="4" baseType="variant">
      <vt:variant>
        <vt:lpstr>Theme</vt:lpstr>
      </vt:variant>
      <vt:variant>
        <vt:i4>1</vt:i4>
      </vt:variant>
      <vt:variant>
        <vt:lpstr>Slide Titles</vt:lpstr>
      </vt:variant>
      <vt:variant>
        <vt:i4>6</vt:i4>
      </vt:variant>
    </vt:vector>
  </HeadingPairs>
  <TitlesOfParts>
    <vt:vector size="7" baseType="lpstr">
      <vt:lpstr>office theme</vt:lpstr>
      <vt:lpstr>PowerPoint Presentation</vt:lpstr>
      <vt:lpstr>    Outlook for Staff communication </vt:lpstr>
      <vt:lpstr>   Task - Riverdale Nursing Home        Staff communication             Microsoft 365 tool - Outlook           </vt:lpstr>
      <vt:lpstr>PowerPoint Presentation</vt:lpstr>
      <vt:lpstr>Advantages and limitations of outlook</vt:lpstr>
      <vt:lpstr>Summary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Anjumben Virani (2535117)</cp:lastModifiedBy>
  <cp:revision>59</cp:revision>
  <dcterms:created xsi:type="dcterms:W3CDTF">2026-05-28T10:37:00Z</dcterms:created>
  <dcterms:modified xsi:type="dcterms:W3CDTF">2026-06-08T22:26:34Z</dcterms:modified>
</cp:coreProperties>
</file>