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4:09:01.40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1354 83 24575,'-15'1'0,"1"1"0,-1 1 0,1 0 0,0 1 0,0 1 0,-26 11 0,-9 4 0,-214 55 0,-47 17 0,262-74 0,-87 35 0,117-44 0,0 1 0,1 0 0,0 2 0,0-1 0,-16 17 0,-91 75 0,60-53 0,55-42 0,-1 0 0,1 1 0,1 0 0,0 1 0,0 0 0,1 0 0,0 0 0,1 1 0,0 0 0,1 0 0,-5 13 0,5-3 0,-1 0 0,2 0 0,1 0 0,1 1 0,0 34 0,2 19 0,4 235 0,-3-288 0,2 1 0,0-1 0,1 1 0,1-1 0,2 0 0,0-1 0,1 0 0,1 0 0,1 0 0,15 22 0,-20-37 0,0 0 0,0-1 0,0 0 0,1 0 0,0 0 0,0 0 0,0-1 0,1 0 0,-1-1 0,1 1 0,0-1 0,9 3 0,9 0 0,-1 0 0,35 3 0,-6 0 0,20 0 0,1-3 0,135-6 0,-90-2 0,55 3 0,159-3 0,-299-2 0,1-1 0,-1-2 0,54-18 0,-53 14 0,0 2 0,1 1 0,37-3 0,29-4 0,-30 3 0,-3 3 0,-4 0 0,79-2 0,12-2 0,-2-1 0,57 16 0,134-3 0,-282-4 0,-1-3 0,0-2 0,106-32 0,-115 29 0,-37 10 0,-1 0 0,1-2 0,25-10 0,-21 7 0,1 1 0,0 0 0,28-4 0,-23 5 0,42-14 0,27-13 0,160-31 0,-230 58 0,409-108 0,-313 86 0,-1 0 0,320-114 0,-418 136 0,0 1 0,1 1 0,-1 1 0,24 0 0,94 5 0,-51 0 0,5-3 0,78 2 0,-141 2 0,0 0 0,-1 2 0,45 12 0,-11 3 0,99 17 0,-12-5 0,-87-17 0,-19-5 0,0-1 0,1-3 0,60 1 0,301-8 0,-386 0 0,0-1 0,1-1 0,-1-1 0,-1 0 0,1-2 0,36-14 0,-24 5 0,-1-1 0,0-2 0,33-24 0,-42 25 0,0-1 0,-1-1 0,-1-1 0,0-1 0,-2-1 0,0 0 0,-2-2 0,-1 0 0,0-1 0,-2 0 0,-1-1 0,14-41 0,40-79 0,-63 130 0,0 0 0,0 0 0,-2 0 0,0 0 0,-1 0 0,0-1 0,-2 1 0,0-1 0,-1 1 0,-6-27 0,6 35 0,-2 0 0,1 1 0,-1-1 0,0 0 0,-1 1 0,0 0 0,0 0 0,0 1 0,-1-1 0,0 1 0,0 0 0,-1 1 0,0 0 0,0 0 0,0 0 0,-11-5 0,-11-4 0,-1 2 0,-62-18 0,68 23 0,-42-11 0,0 3 0,-1 2 0,-1 4 0,-127-2 0,-1501 14 0,1495 10 0,13 1 0,-958-13 0,552-3 0,-919 2 0,1502 1 0,-1 0 0,1 1 0,0 0 0,-1 1 0,1 0 0,0 1 0,-15 7 0,-15 5 0,18-11 0,-1 0 0,1-2 0,-1-1 0,1 0 0,-1-2 0,-31-4 0,-8 2 0,10 2-1365,29 0-5461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4:09:02.84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borders.ukdataservice.ac.uk/bds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1085-23AE-C92B-3299-AA55CFC0B9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Additional maps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220FF1-8FEC-4F85-8572-C28E4621C3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Adding layer maps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259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E85B-5431-9D9F-4C24-D9B864DE8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link to Map Boundary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20477-8D9B-AF06-2AFF-8D2734910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https://borders.ukdataservice.ac.uk/bds.html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BDE0B9-4013-2724-2B35-20968CFCAF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075" y="2247029"/>
            <a:ext cx="6236193" cy="461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147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B791C-298B-3DCE-F1BD-5CEC88B8C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7F70E-F16A-9501-55E7-DB0ACA16F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the following for Swansea:</a:t>
            </a:r>
          </a:p>
          <a:p>
            <a:endParaRPr lang="en-GB" dirty="0"/>
          </a:p>
          <a:p>
            <a:r>
              <a:rPr lang="en-GB" dirty="0"/>
              <a:t>MSOA  Middle super output area</a:t>
            </a:r>
          </a:p>
          <a:p>
            <a:r>
              <a:rPr lang="en-GB" dirty="0"/>
              <a:t>LSOA Lower super output area</a:t>
            </a:r>
          </a:p>
          <a:p>
            <a:endParaRPr lang="en-GB" dirty="0"/>
          </a:p>
          <a:p>
            <a:r>
              <a:rPr lang="en-GB" dirty="0"/>
              <a:t>Theses maps are often used with health care data.</a:t>
            </a:r>
          </a:p>
        </p:txBody>
      </p:sp>
    </p:spTree>
    <p:extLst>
      <p:ext uri="{BB962C8B-B14F-4D97-AF65-F5344CB8AC3E}">
        <p14:creationId xmlns:p14="http://schemas.microsoft.com/office/powerpoint/2010/main" val="4130499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5DBEA-DFFD-7E08-407A-9716CAAD8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files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70D053-E781-2223-52DC-B08525A1A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2063" y="2735947"/>
            <a:ext cx="8594725" cy="2537044"/>
          </a:xfrm>
        </p:spPr>
      </p:pic>
    </p:spTree>
    <p:extLst>
      <p:ext uri="{BB962C8B-B14F-4D97-AF65-F5344CB8AC3E}">
        <p14:creationId xmlns:p14="http://schemas.microsoft.com/office/powerpoint/2010/main" val="3571118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66B75-CCD9-E67B-C6F5-1F0E1CEFE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more map layers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C557AE-478E-90CD-D5CC-959603351E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6314" y="1828800"/>
            <a:ext cx="7566223" cy="4351338"/>
          </a:xfr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1DFF8B3C-DE27-8AA2-5BA7-3B5E80C559CB}"/>
              </a:ext>
            </a:extLst>
          </p:cNvPr>
          <p:cNvGrpSpPr/>
          <p:nvPr/>
        </p:nvGrpSpPr>
        <p:grpSpPr>
          <a:xfrm>
            <a:off x="1496964" y="3773405"/>
            <a:ext cx="2795040" cy="595440"/>
            <a:chOff x="1496964" y="3773405"/>
            <a:chExt cx="2795040" cy="595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60FBDBD-417E-E6C2-15EF-133BCAE1ED76}"/>
                    </a:ext>
                  </a:extLst>
                </p14:cNvPr>
                <p14:cNvContentPartPr/>
                <p14:nvPr/>
              </p14:nvContentPartPr>
              <p14:xfrm>
                <a:off x="1496964" y="3773405"/>
                <a:ext cx="2795040" cy="5954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60FBDBD-417E-E6C2-15EF-133BCAE1ED76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490844" y="3767285"/>
                  <a:ext cx="2807280" cy="60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ECB6C29E-13A5-08C6-2644-44CEA968DAA2}"/>
                    </a:ext>
                  </a:extLst>
                </p14:cNvPr>
                <p14:cNvContentPartPr/>
                <p14:nvPr/>
              </p14:nvContentPartPr>
              <p14:xfrm>
                <a:off x="1896204" y="3803285"/>
                <a:ext cx="360" cy="3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ECB6C29E-13A5-08C6-2644-44CEA968DAA2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890084" y="3796805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424463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9132-CC7B-03D0-D1C7-32F7A9446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Use the layer style override to change the map views and help with visualisation.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2CC81C-FE56-85D3-4857-0626D456D8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2063" y="1951917"/>
            <a:ext cx="8594725" cy="4105104"/>
          </a:xfrm>
        </p:spPr>
      </p:pic>
    </p:spTree>
    <p:extLst>
      <p:ext uri="{BB962C8B-B14F-4D97-AF65-F5344CB8AC3E}">
        <p14:creationId xmlns:p14="http://schemas.microsoft.com/office/powerpoint/2010/main" val="2773776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F404B-7758-A172-472E-1CE51FAF6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ward map to obtain place names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BF1F00-28BF-8537-88AD-77FA2BD45E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6772" y="1828800"/>
            <a:ext cx="8085306" cy="4351338"/>
          </a:xfrm>
        </p:spPr>
      </p:pic>
    </p:spTree>
    <p:extLst>
      <p:ext uri="{BB962C8B-B14F-4D97-AF65-F5344CB8AC3E}">
        <p14:creationId xmlns:p14="http://schemas.microsoft.com/office/powerpoint/2010/main" val="3507504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25445-D38E-B479-B8A9-EADFA4DA1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finished Map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DD2903-63A2-7FF7-CE05-C88B6F6CB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1872" y="2005398"/>
            <a:ext cx="8594725" cy="4095418"/>
          </a:xfrm>
        </p:spPr>
      </p:pic>
    </p:spTree>
    <p:extLst>
      <p:ext uri="{BB962C8B-B14F-4D97-AF65-F5344CB8AC3E}">
        <p14:creationId xmlns:p14="http://schemas.microsoft.com/office/powerpoint/2010/main" val="1050479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E4313-8BB4-395F-9CF3-F67112B65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the Map visual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6D322D-9B31-D065-A34B-3A7EEB212B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2063" y="2640080"/>
            <a:ext cx="8594725" cy="2728778"/>
          </a:xfrm>
        </p:spPr>
      </p:pic>
    </p:spTree>
    <p:extLst>
      <p:ext uri="{BB962C8B-B14F-4D97-AF65-F5344CB8AC3E}">
        <p14:creationId xmlns:p14="http://schemas.microsoft.com/office/powerpoint/2010/main" val="2741400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AED2-401E-5E22-426C-DE3161F0F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Joining to different map outlines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9AD54-2540-6210-3E0D-35C2EB83D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Although the data capture matched our OA map, we can join the data to the other map sets as they all follow the same polygon  outline. </a:t>
            </a:r>
          </a:p>
          <a:p>
            <a:r>
              <a:rPr lang="en-GB" dirty="0"/>
              <a:t>The software will gather the data from the OA and merge this into a larger general data group for the LSOA or MSOA polygons.</a:t>
            </a:r>
          </a:p>
        </p:txBody>
      </p:sp>
    </p:spTree>
    <p:extLst>
      <p:ext uri="{BB962C8B-B14F-4D97-AF65-F5344CB8AC3E}">
        <p14:creationId xmlns:p14="http://schemas.microsoft.com/office/powerpoint/2010/main" val="48746488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50</TotalTime>
  <Words>145</Words>
  <Application>Microsoft Office PowerPoint</Application>
  <PresentationFormat>Widescreen</PresentationFormat>
  <Paragraphs>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Schoolbook</vt:lpstr>
      <vt:lpstr>Wingdings 2</vt:lpstr>
      <vt:lpstr>View</vt:lpstr>
      <vt:lpstr>Additional maps</vt:lpstr>
      <vt:lpstr>Quick link to Map Boundary data</vt:lpstr>
      <vt:lpstr>Maps</vt:lpstr>
      <vt:lpstr>Example files</vt:lpstr>
      <vt:lpstr>Adding more map layers</vt:lpstr>
      <vt:lpstr>Use the layer style override to change the map views and help with visualisation.</vt:lpstr>
      <vt:lpstr>Using the ward map to obtain place names</vt:lpstr>
      <vt:lpstr>The finished Map</vt:lpstr>
      <vt:lpstr>Changing the Map visual</vt:lpstr>
      <vt:lpstr>Joining to different map outlines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Beverley Holland</dc:creator>
  <cp:lastModifiedBy>Beverley Holland</cp:lastModifiedBy>
  <cp:revision>1</cp:revision>
  <dcterms:created xsi:type="dcterms:W3CDTF">2024-10-15T13:43:40Z</dcterms:created>
  <dcterms:modified xsi:type="dcterms:W3CDTF">2024-10-15T14:33:45Z</dcterms:modified>
</cp:coreProperties>
</file>