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63" d="100"/>
          <a:sy n="63" d="100"/>
        </p:scale>
        <p:origin x="96" y="4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Ann-Marie Ranger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2509402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Mr FA Wang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267C0-EC83-F56F-5098-9B7F58970C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DCF7AE-740C-3A48-4E55-3102981F31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0645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1943</TotalTime>
  <Words>40</Words>
  <Application>Microsoft Office PowerPoint</Application>
  <PresentationFormat>Widescreen</PresentationFormat>
  <Paragraphs>11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ann marie Ranger</cp:lastModifiedBy>
  <cp:revision>91</cp:revision>
  <dcterms:created xsi:type="dcterms:W3CDTF">2024-01-29T11:42:05Z</dcterms:created>
  <dcterms:modified xsi:type="dcterms:W3CDTF">2026-02-15T22:18:46Z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