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0" r:id="rId1"/>
  </p:sldMasterIdLst>
  <p:sldIdLst>
    <p:sldId id="256" r:id="rId2"/>
    <p:sldId id="257" r:id="rId3"/>
    <p:sldId id="258" r:id="rId4"/>
    <p:sldId id="259" r:id="rId5"/>
    <p:sldId id="260" r:id="rId6"/>
    <p:sldId id="261" r:id="rId7"/>
    <p:sldId id="262" r:id="rId8"/>
    <p:sldId id="263" r:id="rId9"/>
    <p:sldId id="266"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F9F397-CB02-2FA6-2324-E46880A49716}" v="743" dt="2023-03-12T19:45:22.929"/>
    <p1510:client id="{7F5C26E1-32B2-3DF0-B30F-BDA0B991AA8A}" v="94" dt="2023-03-12T20:44:17.524"/>
    <p1510:client id="{871E91A1-6A6B-4D78-017C-8F09424793A6}" v="2" dt="2023-03-10T23:29:59.679"/>
    <p1510:client id="{AF4CF0B9-A9BA-3B2B-1B95-B4E14CD4B6B5}" v="2767" dt="2023-03-11T16:50:12.777"/>
    <p1510:client id="{B205B6DF-F436-F2A1-D1F7-D6AC05BE4BE1}" v="2" dt="2023-03-10T23:27:50.028"/>
    <p1510:client id="{EA231DE8-504C-6A5D-EADA-29C7A73EA089}" v="498" dt="2023-03-12T20:20:09.424"/>
    <p1510:client id="{F271E125-4767-4F45-9D94-00C6456659BA}" v="208" dt="2023-03-11T11:25:16.0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ina Ditta (2129537)" userId="S::2129537@student.uwtsd.ac.uk::2dd32a7f-8446-440a-9ca6-8e166df5e802" providerId="AD" clId="Web-{42F9F397-CB02-2FA6-2324-E46880A49716}"/>
    <pc:docChg chg="addSld modSld addMainMaster delMainMaster">
      <pc:chgData name="Shabina Ditta (2129537)" userId="S::2129537@student.uwtsd.ac.uk::2dd32a7f-8446-440a-9ca6-8e166df5e802" providerId="AD" clId="Web-{42F9F397-CB02-2FA6-2324-E46880A49716}" dt="2023-03-12T19:45:22.929" v="694"/>
      <pc:docMkLst>
        <pc:docMk/>
      </pc:docMkLst>
      <pc:sldChg chg="modSp mod modClrScheme chgLayout">
        <pc:chgData name="Shabina Ditta (2129537)" userId="S::2129537@student.uwtsd.ac.uk::2dd32a7f-8446-440a-9ca6-8e166df5e802" providerId="AD" clId="Web-{42F9F397-CB02-2FA6-2324-E46880A49716}" dt="2023-03-12T19:22:07.788" v="491"/>
        <pc:sldMkLst>
          <pc:docMk/>
          <pc:sldMk cId="109857222" sldId="256"/>
        </pc:sldMkLst>
        <pc:spChg chg="mod ord">
          <ac:chgData name="Shabina Ditta (2129537)" userId="S::2129537@student.uwtsd.ac.uk::2dd32a7f-8446-440a-9ca6-8e166df5e802" providerId="AD" clId="Web-{42F9F397-CB02-2FA6-2324-E46880A49716}" dt="2023-03-12T19:22:07.788" v="491"/>
          <ac:spMkLst>
            <pc:docMk/>
            <pc:sldMk cId="109857222" sldId="256"/>
            <ac:spMk id="2" creationId="{00000000-0000-0000-0000-000000000000}"/>
          </ac:spMkLst>
        </pc:spChg>
        <pc:spChg chg="mod ord">
          <ac:chgData name="Shabina Ditta (2129537)" userId="S::2129537@student.uwtsd.ac.uk::2dd32a7f-8446-440a-9ca6-8e166df5e802" providerId="AD" clId="Web-{42F9F397-CB02-2FA6-2324-E46880A49716}" dt="2023-03-12T19:22:07.788" v="491"/>
          <ac:spMkLst>
            <pc:docMk/>
            <pc:sldMk cId="109857222" sldId="256"/>
            <ac:spMk id="3" creationId="{00000000-0000-0000-0000-000000000000}"/>
          </ac:spMkLst>
        </pc:spChg>
      </pc:sldChg>
      <pc:sldChg chg="modSp mod modClrScheme chgLayout">
        <pc:chgData name="Shabina Ditta (2129537)" userId="S::2129537@student.uwtsd.ac.uk::2dd32a7f-8446-440a-9ca6-8e166df5e802" providerId="AD" clId="Web-{42F9F397-CB02-2FA6-2324-E46880A49716}" dt="2023-03-12T19:22:07.788" v="491"/>
        <pc:sldMkLst>
          <pc:docMk/>
          <pc:sldMk cId="3031143594" sldId="257"/>
        </pc:sldMkLst>
        <pc:spChg chg="mod ord">
          <ac:chgData name="Shabina Ditta (2129537)" userId="S::2129537@student.uwtsd.ac.uk::2dd32a7f-8446-440a-9ca6-8e166df5e802" providerId="AD" clId="Web-{42F9F397-CB02-2FA6-2324-E46880A49716}" dt="2023-03-12T19:22:07.788" v="491"/>
          <ac:spMkLst>
            <pc:docMk/>
            <pc:sldMk cId="3031143594" sldId="257"/>
            <ac:spMk id="2" creationId="{2A3874B7-F9BF-010F-C068-6FFC3D097359}"/>
          </ac:spMkLst>
        </pc:spChg>
        <pc:spChg chg="mod ord">
          <ac:chgData name="Shabina Ditta (2129537)" userId="S::2129537@student.uwtsd.ac.uk::2dd32a7f-8446-440a-9ca6-8e166df5e802" providerId="AD" clId="Web-{42F9F397-CB02-2FA6-2324-E46880A49716}" dt="2023-03-12T19:22:07.788" v="491"/>
          <ac:spMkLst>
            <pc:docMk/>
            <pc:sldMk cId="3031143594" sldId="257"/>
            <ac:spMk id="3" creationId="{47574BDC-C04B-1893-A982-D8F1C344EACA}"/>
          </ac:spMkLst>
        </pc:spChg>
      </pc:sldChg>
      <pc:sldChg chg="modSp mod modClrScheme chgLayout">
        <pc:chgData name="Shabina Ditta (2129537)" userId="S::2129537@student.uwtsd.ac.uk::2dd32a7f-8446-440a-9ca6-8e166df5e802" providerId="AD" clId="Web-{42F9F397-CB02-2FA6-2324-E46880A49716}" dt="2023-03-12T19:22:07.788" v="491"/>
        <pc:sldMkLst>
          <pc:docMk/>
          <pc:sldMk cId="3487199886" sldId="258"/>
        </pc:sldMkLst>
        <pc:spChg chg="mod ord">
          <ac:chgData name="Shabina Ditta (2129537)" userId="S::2129537@student.uwtsd.ac.uk::2dd32a7f-8446-440a-9ca6-8e166df5e802" providerId="AD" clId="Web-{42F9F397-CB02-2FA6-2324-E46880A49716}" dt="2023-03-12T19:22:07.788" v="491"/>
          <ac:spMkLst>
            <pc:docMk/>
            <pc:sldMk cId="3487199886" sldId="258"/>
            <ac:spMk id="2" creationId="{0B8C3283-3C2A-6823-3173-CAB194A13518}"/>
          </ac:spMkLst>
        </pc:spChg>
        <pc:spChg chg="mod ord">
          <ac:chgData name="Shabina Ditta (2129537)" userId="S::2129537@student.uwtsd.ac.uk::2dd32a7f-8446-440a-9ca6-8e166df5e802" providerId="AD" clId="Web-{42F9F397-CB02-2FA6-2324-E46880A49716}" dt="2023-03-12T19:22:07.788" v="491"/>
          <ac:spMkLst>
            <pc:docMk/>
            <pc:sldMk cId="3487199886" sldId="258"/>
            <ac:spMk id="3" creationId="{1FF3AAAD-9F25-B853-28CB-F0BED98A9B93}"/>
          </ac:spMkLst>
        </pc:spChg>
      </pc:sldChg>
      <pc:sldChg chg="modSp mod modClrScheme chgLayout">
        <pc:chgData name="Shabina Ditta (2129537)" userId="S::2129537@student.uwtsd.ac.uk::2dd32a7f-8446-440a-9ca6-8e166df5e802" providerId="AD" clId="Web-{42F9F397-CB02-2FA6-2324-E46880A49716}" dt="2023-03-12T19:22:07.788" v="491"/>
        <pc:sldMkLst>
          <pc:docMk/>
          <pc:sldMk cId="3176219003" sldId="259"/>
        </pc:sldMkLst>
        <pc:spChg chg="mod ord">
          <ac:chgData name="Shabina Ditta (2129537)" userId="S::2129537@student.uwtsd.ac.uk::2dd32a7f-8446-440a-9ca6-8e166df5e802" providerId="AD" clId="Web-{42F9F397-CB02-2FA6-2324-E46880A49716}" dt="2023-03-12T19:22:07.788" v="491"/>
          <ac:spMkLst>
            <pc:docMk/>
            <pc:sldMk cId="3176219003" sldId="259"/>
            <ac:spMk id="2" creationId="{19DB42B3-F5BB-6BC4-69FB-3CEC852642A0}"/>
          </ac:spMkLst>
        </pc:spChg>
        <pc:spChg chg="mod ord">
          <ac:chgData name="Shabina Ditta (2129537)" userId="S::2129537@student.uwtsd.ac.uk::2dd32a7f-8446-440a-9ca6-8e166df5e802" providerId="AD" clId="Web-{42F9F397-CB02-2FA6-2324-E46880A49716}" dt="2023-03-12T19:22:07.788" v="491"/>
          <ac:spMkLst>
            <pc:docMk/>
            <pc:sldMk cId="3176219003" sldId="259"/>
            <ac:spMk id="3" creationId="{B5338E04-0205-11D8-13A1-E93873150910}"/>
          </ac:spMkLst>
        </pc:spChg>
      </pc:sldChg>
      <pc:sldChg chg="modSp mod modClrScheme chgLayout">
        <pc:chgData name="Shabina Ditta (2129537)" userId="S::2129537@student.uwtsd.ac.uk::2dd32a7f-8446-440a-9ca6-8e166df5e802" providerId="AD" clId="Web-{42F9F397-CB02-2FA6-2324-E46880A49716}" dt="2023-03-12T19:22:07.788" v="491"/>
        <pc:sldMkLst>
          <pc:docMk/>
          <pc:sldMk cId="907288671" sldId="260"/>
        </pc:sldMkLst>
        <pc:spChg chg="mod ord">
          <ac:chgData name="Shabina Ditta (2129537)" userId="S::2129537@student.uwtsd.ac.uk::2dd32a7f-8446-440a-9ca6-8e166df5e802" providerId="AD" clId="Web-{42F9F397-CB02-2FA6-2324-E46880A49716}" dt="2023-03-12T19:22:07.788" v="491"/>
          <ac:spMkLst>
            <pc:docMk/>
            <pc:sldMk cId="907288671" sldId="260"/>
            <ac:spMk id="2" creationId="{52B6C82B-EAD0-DDE2-F148-CA0ECEBA024C}"/>
          </ac:spMkLst>
        </pc:spChg>
        <pc:spChg chg="mod ord">
          <ac:chgData name="Shabina Ditta (2129537)" userId="S::2129537@student.uwtsd.ac.uk::2dd32a7f-8446-440a-9ca6-8e166df5e802" providerId="AD" clId="Web-{42F9F397-CB02-2FA6-2324-E46880A49716}" dt="2023-03-12T19:22:07.788" v="491"/>
          <ac:spMkLst>
            <pc:docMk/>
            <pc:sldMk cId="907288671" sldId="260"/>
            <ac:spMk id="3" creationId="{14DD7DCC-A1D6-7F43-C246-4AD6DBDD8D63}"/>
          </ac:spMkLst>
        </pc:spChg>
      </pc:sldChg>
      <pc:sldChg chg="modSp mod modClrScheme chgLayout">
        <pc:chgData name="Shabina Ditta (2129537)" userId="S::2129537@student.uwtsd.ac.uk::2dd32a7f-8446-440a-9ca6-8e166df5e802" providerId="AD" clId="Web-{42F9F397-CB02-2FA6-2324-E46880A49716}" dt="2023-03-12T19:22:07.788" v="491"/>
        <pc:sldMkLst>
          <pc:docMk/>
          <pc:sldMk cId="4091083379" sldId="261"/>
        </pc:sldMkLst>
        <pc:spChg chg="mod ord">
          <ac:chgData name="Shabina Ditta (2129537)" userId="S::2129537@student.uwtsd.ac.uk::2dd32a7f-8446-440a-9ca6-8e166df5e802" providerId="AD" clId="Web-{42F9F397-CB02-2FA6-2324-E46880A49716}" dt="2023-03-12T19:22:07.788" v="491"/>
          <ac:spMkLst>
            <pc:docMk/>
            <pc:sldMk cId="4091083379" sldId="261"/>
            <ac:spMk id="2" creationId="{491F6CA1-EC74-4C74-0AEE-4DC34C4DA2A4}"/>
          </ac:spMkLst>
        </pc:spChg>
        <pc:spChg chg="mod ord">
          <ac:chgData name="Shabina Ditta (2129537)" userId="S::2129537@student.uwtsd.ac.uk::2dd32a7f-8446-440a-9ca6-8e166df5e802" providerId="AD" clId="Web-{42F9F397-CB02-2FA6-2324-E46880A49716}" dt="2023-03-12T19:22:07.788" v="491"/>
          <ac:spMkLst>
            <pc:docMk/>
            <pc:sldMk cId="4091083379" sldId="261"/>
            <ac:spMk id="3" creationId="{51A4FFE1-05EE-33EA-A224-F8B283B64C2C}"/>
          </ac:spMkLst>
        </pc:spChg>
      </pc:sldChg>
      <pc:sldChg chg="modSp mod modClrScheme chgLayout">
        <pc:chgData name="Shabina Ditta (2129537)" userId="S::2129537@student.uwtsd.ac.uk::2dd32a7f-8446-440a-9ca6-8e166df5e802" providerId="AD" clId="Web-{42F9F397-CB02-2FA6-2324-E46880A49716}" dt="2023-03-12T19:27:59.593" v="511" actId="20577"/>
        <pc:sldMkLst>
          <pc:docMk/>
          <pc:sldMk cId="2186185813" sldId="262"/>
        </pc:sldMkLst>
        <pc:spChg chg="mod ord">
          <ac:chgData name="Shabina Ditta (2129537)" userId="S::2129537@student.uwtsd.ac.uk::2dd32a7f-8446-440a-9ca6-8e166df5e802" providerId="AD" clId="Web-{42F9F397-CB02-2FA6-2324-E46880A49716}" dt="2023-03-12T19:22:07.788" v="491"/>
          <ac:spMkLst>
            <pc:docMk/>
            <pc:sldMk cId="2186185813" sldId="262"/>
            <ac:spMk id="2" creationId="{91D0A703-F2FB-AD28-F072-183BBF827579}"/>
          </ac:spMkLst>
        </pc:spChg>
        <pc:spChg chg="mod ord">
          <ac:chgData name="Shabina Ditta (2129537)" userId="S::2129537@student.uwtsd.ac.uk::2dd32a7f-8446-440a-9ca6-8e166df5e802" providerId="AD" clId="Web-{42F9F397-CB02-2FA6-2324-E46880A49716}" dt="2023-03-12T19:27:59.593" v="511" actId="20577"/>
          <ac:spMkLst>
            <pc:docMk/>
            <pc:sldMk cId="2186185813" sldId="262"/>
            <ac:spMk id="3" creationId="{808F4437-AE1C-2A13-7BFD-094582847362}"/>
          </ac:spMkLst>
        </pc:spChg>
      </pc:sldChg>
      <pc:sldChg chg="addSp delSp modSp mod setBg modClrScheme delDesignElem chgLayout">
        <pc:chgData name="Shabina Ditta (2129537)" userId="S::2129537@student.uwtsd.ac.uk::2dd32a7f-8446-440a-9ca6-8e166df5e802" providerId="AD" clId="Web-{42F9F397-CB02-2FA6-2324-E46880A49716}" dt="2023-03-12T19:44:13.396" v="693" actId="20577"/>
        <pc:sldMkLst>
          <pc:docMk/>
          <pc:sldMk cId="2059103225" sldId="263"/>
        </pc:sldMkLst>
        <pc:spChg chg="mod ord">
          <ac:chgData name="Shabina Ditta (2129537)" userId="S::2129537@student.uwtsd.ac.uk::2dd32a7f-8446-440a-9ca6-8e166df5e802" providerId="AD" clId="Web-{42F9F397-CB02-2FA6-2324-E46880A49716}" dt="2023-03-12T19:32:29.661" v="525" actId="20577"/>
          <ac:spMkLst>
            <pc:docMk/>
            <pc:sldMk cId="2059103225" sldId="263"/>
            <ac:spMk id="2" creationId="{0E419CA1-A33F-E49C-156F-C16050763E03}"/>
          </ac:spMkLst>
        </pc:spChg>
        <pc:spChg chg="mod ord">
          <ac:chgData name="Shabina Ditta (2129537)" userId="S::2129537@student.uwtsd.ac.uk::2dd32a7f-8446-440a-9ca6-8e166df5e802" providerId="AD" clId="Web-{42F9F397-CB02-2FA6-2324-E46880A49716}" dt="2023-03-12T19:44:13.396" v="693" actId="20577"/>
          <ac:spMkLst>
            <pc:docMk/>
            <pc:sldMk cId="2059103225" sldId="263"/>
            <ac:spMk id="3" creationId="{C421A773-D1B7-5DFC-E73F-52F34C8DDF50}"/>
          </ac:spMkLst>
        </pc:spChg>
        <pc:spChg chg="add del">
          <ac:chgData name="Shabina Ditta (2129537)" userId="S::2129537@student.uwtsd.ac.uk::2dd32a7f-8446-440a-9ca6-8e166df5e802" providerId="AD" clId="Web-{42F9F397-CB02-2FA6-2324-E46880A49716}" dt="2023-03-12T19:20:36.348" v="469"/>
          <ac:spMkLst>
            <pc:docMk/>
            <pc:sldMk cId="2059103225" sldId="263"/>
            <ac:spMk id="6" creationId="{BAD76F3E-3A97-486B-B402-44400A8B9173}"/>
          </ac:spMkLst>
        </pc:spChg>
        <pc:spChg chg="add del">
          <ac:chgData name="Shabina Ditta (2129537)" userId="S::2129537@student.uwtsd.ac.uk::2dd32a7f-8446-440a-9ca6-8e166df5e802" providerId="AD" clId="Web-{42F9F397-CB02-2FA6-2324-E46880A49716}" dt="2023-03-12T19:20:36.348" v="469"/>
          <ac:spMkLst>
            <pc:docMk/>
            <pc:sldMk cId="2059103225" sldId="263"/>
            <ac:spMk id="7" creationId="{391F6B52-91F4-4AEB-B6DB-29FEBCF28C8B}"/>
          </ac:spMkLst>
        </pc:spChg>
        <pc:spChg chg="add del">
          <ac:chgData name="Shabina Ditta (2129537)" userId="S::2129537@student.uwtsd.ac.uk::2dd32a7f-8446-440a-9ca6-8e166df5e802" providerId="AD" clId="Web-{42F9F397-CB02-2FA6-2324-E46880A49716}" dt="2023-03-12T19:20:08.692" v="465"/>
          <ac:spMkLst>
            <pc:docMk/>
            <pc:sldMk cId="2059103225" sldId="263"/>
            <ac:spMk id="9" creationId="{17115F77-2FAE-4CA7-9A7F-10D5F2C8F831}"/>
          </ac:spMkLst>
        </pc:spChg>
        <pc:spChg chg="add del">
          <ac:chgData name="Shabina Ditta (2129537)" userId="S::2129537@student.uwtsd.ac.uk::2dd32a7f-8446-440a-9ca6-8e166df5e802" providerId="AD" clId="Web-{42F9F397-CB02-2FA6-2324-E46880A49716}" dt="2023-03-12T19:21:07.912" v="473"/>
          <ac:spMkLst>
            <pc:docMk/>
            <pc:sldMk cId="2059103225" sldId="263"/>
            <ac:spMk id="10" creationId="{5D7C1373-63AF-4A75-909E-990E05356670}"/>
          </ac:spMkLst>
        </pc:spChg>
        <pc:spChg chg="add del">
          <ac:chgData name="Shabina Ditta (2129537)" userId="S::2129537@student.uwtsd.ac.uk::2dd32a7f-8446-440a-9ca6-8e166df5e802" providerId="AD" clId="Web-{42F9F397-CB02-2FA6-2324-E46880A49716}" dt="2023-03-12T19:20:08.692" v="465"/>
          <ac:spMkLst>
            <pc:docMk/>
            <pc:sldMk cId="2059103225" sldId="263"/>
            <ac:spMk id="11" creationId="{5CD4C046-A04C-46CC-AFA3-6B0621F628C8}"/>
          </ac:spMkLst>
        </pc:spChg>
        <pc:spChg chg="add del">
          <ac:chgData name="Shabina Ditta (2129537)" userId="S::2129537@student.uwtsd.ac.uk::2dd32a7f-8446-440a-9ca6-8e166df5e802" providerId="AD" clId="Web-{42F9F397-CB02-2FA6-2324-E46880A49716}" dt="2023-03-12T19:21:07.912" v="473"/>
          <ac:spMkLst>
            <pc:docMk/>
            <pc:sldMk cId="2059103225" sldId="263"/>
            <ac:spMk id="12" creationId="{2F4AD318-2FB6-4C6E-931E-58E404FA18CD}"/>
          </ac:spMkLst>
        </pc:spChg>
        <pc:spChg chg="add del">
          <ac:chgData name="Shabina Ditta (2129537)" userId="S::2129537@student.uwtsd.ac.uk::2dd32a7f-8446-440a-9ca6-8e166df5e802" providerId="AD" clId="Web-{42F9F397-CB02-2FA6-2324-E46880A49716}" dt="2023-03-12T19:20:08.692" v="465"/>
          <ac:spMkLst>
            <pc:docMk/>
            <pc:sldMk cId="2059103225" sldId="263"/>
            <ac:spMk id="13" creationId="{25D5C296-F4B1-4AE5-8EEB-9FEB7ED17780}"/>
          </ac:spMkLst>
        </pc:spChg>
        <pc:spChg chg="add del">
          <ac:chgData name="Shabina Ditta (2129537)" userId="S::2129537@student.uwtsd.ac.uk::2dd32a7f-8446-440a-9ca6-8e166df5e802" providerId="AD" clId="Web-{42F9F397-CB02-2FA6-2324-E46880A49716}" dt="2023-03-12T19:21:07.912" v="473"/>
          <ac:spMkLst>
            <pc:docMk/>
            <pc:sldMk cId="2059103225" sldId="263"/>
            <ac:spMk id="14" creationId="{1A118E35-1CBF-4863-8497-F4DF1A166D2D}"/>
          </ac:spMkLst>
        </pc:spChg>
        <pc:spChg chg="add del">
          <ac:chgData name="Shabina Ditta (2129537)" userId="S::2129537@student.uwtsd.ac.uk::2dd32a7f-8446-440a-9ca6-8e166df5e802" providerId="AD" clId="Web-{42F9F397-CB02-2FA6-2324-E46880A49716}" dt="2023-03-12T19:20:08.692" v="465"/>
          <ac:spMkLst>
            <pc:docMk/>
            <pc:sldMk cId="2059103225" sldId="263"/>
            <ac:spMk id="15" creationId="{9C1ACE66-194D-48C4-A14A-6933B35283F6}"/>
          </ac:spMkLst>
        </pc:spChg>
        <pc:spChg chg="add del">
          <ac:chgData name="Shabina Ditta (2129537)" userId="S::2129537@student.uwtsd.ac.uk::2dd32a7f-8446-440a-9ca6-8e166df5e802" providerId="AD" clId="Web-{42F9F397-CB02-2FA6-2324-E46880A49716}" dt="2023-03-12T19:21:07.912" v="473"/>
          <ac:spMkLst>
            <pc:docMk/>
            <pc:sldMk cId="2059103225" sldId="263"/>
            <ac:spMk id="16" creationId="{6E187274-5DC2-4BE0-AF99-925D6D973550}"/>
          </ac:spMkLst>
        </pc:spChg>
        <pc:spChg chg="add del">
          <ac:chgData name="Shabina Ditta (2129537)" userId="S::2129537@student.uwtsd.ac.uk::2dd32a7f-8446-440a-9ca6-8e166df5e802" providerId="AD" clId="Web-{42F9F397-CB02-2FA6-2324-E46880A49716}" dt="2023-03-12T19:20:08.692" v="465"/>
          <ac:spMkLst>
            <pc:docMk/>
            <pc:sldMk cId="2059103225" sldId="263"/>
            <ac:spMk id="17" creationId="{025B886A-7ED1-4B77-819B-76ACBEFB07D0}"/>
          </ac:spMkLst>
        </pc:spChg>
        <pc:spChg chg="add del">
          <ac:chgData name="Shabina Ditta (2129537)" userId="S::2129537@student.uwtsd.ac.uk::2dd32a7f-8446-440a-9ca6-8e166df5e802" providerId="AD" clId="Web-{42F9F397-CB02-2FA6-2324-E46880A49716}" dt="2023-03-12T19:20:36.348" v="469"/>
          <ac:spMkLst>
            <pc:docMk/>
            <pc:sldMk cId="2059103225" sldId="263"/>
            <ac:spMk id="18" creationId="{2CD6F061-7C53-44F4-9794-953DB70A451B}"/>
          </ac:spMkLst>
        </pc:spChg>
        <pc:spChg chg="add del">
          <ac:chgData name="Shabina Ditta (2129537)" userId="S::2129537@student.uwtsd.ac.uk::2dd32a7f-8446-440a-9ca6-8e166df5e802" providerId="AD" clId="Web-{42F9F397-CB02-2FA6-2324-E46880A49716}" dt="2023-03-12T19:21:07.912" v="473"/>
          <ac:spMkLst>
            <pc:docMk/>
            <pc:sldMk cId="2059103225" sldId="263"/>
            <ac:spMk id="19" creationId="{C162DF2A-64D1-4AA9-BA42-8A4063EADE09}"/>
          </ac:spMkLst>
        </pc:spChg>
        <pc:spChg chg="add del">
          <ac:chgData name="Shabina Ditta (2129537)" userId="S::2129537@student.uwtsd.ac.uk::2dd32a7f-8446-440a-9ca6-8e166df5e802" providerId="AD" clId="Web-{42F9F397-CB02-2FA6-2324-E46880A49716}" dt="2023-03-12T19:21:03.630" v="471"/>
          <ac:spMkLst>
            <pc:docMk/>
            <pc:sldMk cId="2059103225" sldId="263"/>
            <ac:spMk id="20" creationId="{FFD48BC7-DC40-47DE-87EE-9F4B6ECB9ABB}"/>
          </ac:spMkLst>
        </pc:spChg>
        <pc:spChg chg="add del">
          <ac:chgData name="Shabina Ditta (2129537)" userId="S::2129537@student.uwtsd.ac.uk::2dd32a7f-8446-440a-9ca6-8e166df5e802" providerId="AD" clId="Web-{42F9F397-CB02-2FA6-2324-E46880A49716}" dt="2023-03-12T19:21:03.630" v="471"/>
          <ac:spMkLst>
            <pc:docMk/>
            <pc:sldMk cId="2059103225" sldId="263"/>
            <ac:spMk id="21" creationId="{E502BBC7-2C76-46F3-BC24-5985BC13DB88}"/>
          </ac:spMkLst>
        </pc:spChg>
        <pc:spChg chg="add del">
          <ac:chgData name="Shabina Ditta (2129537)" userId="S::2129537@student.uwtsd.ac.uk::2dd32a7f-8446-440a-9ca6-8e166df5e802" providerId="AD" clId="Web-{42F9F397-CB02-2FA6-2324-E46880A49716}" dt="2023-03-12T19:21:03.630" v="471"/>
          <ac:spMkLst>
            <pc:docMk/>
            <pc:sldMk cId="2059103225" sldId="263"/>
            <ac:spMk id="22" creationId="{C7F28D52-2A5F-4D23-81AE-7CB8B591C7AF}"/>
          </ac:spMkLst>
        </pc:spChg>
        <pc:spChg chg="add del">
          <ac:chgData name="Shabina Ditta (2129537)" userId="S::2129537@student.uwtsd.ac.uk::2dd32a7f-8446-440a-9ca6-8e166df5e802" providerId="AD" clId="Web-{42F9F397-CB02-2FA6-2324-E46880A49716}" dt="2023-03-12T19:21:03.630" v="471"/>
          <ac:spMkLst>
            <pc:docMk/>
            <pc:sldMk cId="2059103225" sldId="263"/>
            <ac:spMk id="23" creationId="{3629484E-3792-4B3D-89AD-7C8A1ED0E0D4}"/>
          </ac:spMkLst>
        </pc:spChg>
        <pc:spChg chg="add">
          <ac:chgData name="Shabina Ditta (2129537)" userId="S::2129537@student.uwtsd.ac.uk::2dd32a7f-8446-440a-9ca6-8e166df5e802" providerId="AD" clId="Web-{42F9F397-CB02-2FA6-2324-E46880A49716}" dt="2023-03-12T19:22:14.429" v="492"/>
          <ac:spMkLst>
            <pc:docMk/>
            <pc:sldMk cId="2059103225" sldId="263"/>
            <ac:spMk id="24" creationId="{C1DD1A8A-57D5-4A81-AD04-532B043C5611}"/>
          </ac:spMkLst>
        </pc:spChg>
        <pc:spChg chg="add">
          <ac:chgData name="Shabina Ditta (2129537)" userId="S::2129537@student.uwtsd.ac.uk::2dd32a7f-8446-440a-9ca6-8e166df5e802" providerId="AD" clId="Web-{42F9F397-CB02-2FA6-2324-E46880A49716}" dt="2023-03-12T19:22:14.429" v="492"/>
          <ac:spMkLst>
            <pc:docMk/>
            <pc:sldMk cId="2059103225" sldId="263"/>
            <ac:spMk id="26" creationId="{007891EC-4501-44ED-A8C8-B11B6DB767AB}"/>
          </ac:spMkLst>
        </pc:spChg>
        <pc:spChg chg="add del">
          <ac:chgData name="Shabina Ditta (2129537)" userId="S::2129537@student.uwtsd.ac.uk::2dd32a7f-8446-440a-9ca6-8e166df5e802" providerId="AD" clId="Web-{42F9F397-CB02-2FA6-2324-E46880A49716}" dt="2023-03-12T19:21:45.647" v="488"/>
          <ac:spMkLst>
            <pc:docMk/>
            <pc:sldMk cId="2059103225" sldId="263"/>
            <ac:spMk id="34" creationId="{10CE3618-1D7A-4256-B2AF-9DB692996C65}"/>
          </ac:spMkLst>
        </pc:spChg>
        <pc:spChg chg="add del">
          <ac:chgData name="Shabina Ditta (2129537)" userId="S::2129537@student.uwtsd.ac.uk::2dd32a7f-8446-440a-9ca6-8e166df5e802" providerId="AD" clId="Web-{42F9F397-CB02-2FA6-2324-E46880A49716}" dt="2023-03-12T19:21:45.647" v="488"/>
          <ac:spMkLst>
            <pc:docMk/>
            <pc:sldMk cId="2059103225" sldId="263"/>
            <ac:spMk id="57" creationId="{3F39476B-1A6D-47CB-AC7A-FB87EF003323}"/>
          </ac:spMkLst>
        </pc:spChg>
        <pc:spChg chg="add del">
          <ac:chgData name="Shabina Ditta (2129537)" userId="S::2129537@student.uwtsd.ac.uk::2dd32a7f-8446-440a-9ca6-8e166df5e802" providerId="AD" clId="Web-{42F9F397-CB02-2FA6-2324-E46880A49716}" dt="2023-03-12T19:21:43.647" v="487"/>
          <ac:spMkLst>
            <pc:docMk/>
            <pc:sldMk cId="2059103225" sldId="263"/>
            <ac:spMk id="88" creationId="{6BDBA639-2A71-4A60-A71A-FF1836F546CE}"/>
          </ac:spMkLst>
        </pc:spChg>
        <pc:spChg chg="add del">
          <ac:chgData name="Shabina Ditta (2129537)" userId="S::2129537@student.uwtsd.ac.uk::2dd32a7f-8446-440a-9ca6-8e166df5e802" providerId="AD" clId="Web-{42F9F397-CB02-2FA6-2324-E46880A49716}" dt="2023-03-12T19:21:43.647" v="487"/>
          <ac:spMkLst>
            <pc:docMk/>
            <pc:sldMk cId="2059103225" sldId="263"/>
            <ac:spMk id="111" creationId="{D9C506D7-84CB-4057-A44A-465313E78538}"/>
          </ac:spMkLst>
        </pc:spChg>
        <pc:spChg chg="add del">
          <ac:chgData name="Shabina Ditta (2129537)" userId="S::2129537@student.uwtsd.ac.uk::2dd32a7f-8446-440a-9ca6-8e166df5e802" providerId="AD" clId="Web-{42F9F397-CB02-2FA6-2324-E46880A49716}" dt="2023-03-12T19:21:43.647" v="487"/>
          <ac:spMkLst>
            <pc:docMk/>
            <pc:sldMk cId="2059103225" sldId="263"/>
            <ac:spMk id="113" creationId="{7842FC68-61FD-4700-8A22-BB8B071884DB}"/>
          </ac:spMkLst>
        </pc:spChg>
        <pc:grpChg chg="add del">
          <ac:chgData name="Shabina Ditta (2129537)" userId="S::2129537@student.uwtsd.ac.uk::2dd32a7f-8446-440a-9ca6-8e166df5e802" providerId="AD" clId="Web-{42F9F397-CB02-2FA6-2324-E46880A49716}" dt="2023-03-12T19:21:45.647" v="488"/>
          <ac:grpSpMkLst>
            <pc:docMk/>
            <pc:sldMk cId="2059103225" sldId="263"/>
            <ac:grpSpMk id="8" creationId="{84DB7353-7D7A-431B-A5B6-A3845E6F2BB2}"/>
          </ac:grpSpMkLst>
        </pc:grpChg>
        <pc:grpChg chg="add del">
          <ac:chgData name="Shabina Ditta (2129537)" userId="S::2129537@student.uwtsd.ac.uk::2dd32a7f-8446-440a-9ca6-8e166df5e802" providerId="AD" clId="Web-{42F9F397-CB02-2FA6-2324-E46880A49716}" dt="2023-03-12T19:21:45.647" v="488"/>
          <ac:grpSpMkLst>
            <pc:docMk/>
            <pc:sldMk cId="2059103225" sldId="263"/>
            <ac:grpSpMk id="29" creationId="{1B24766B-81CA-44C7-BF11-77A12BA42411}"/>
          </ac:grpSpMkLst>
        </pc:grpChg>
        <pc:grpChg chg="add del">
          <ac:chgData name="Shabina Ditta (2129537)" userId="S::2129537@student.uwtsd.ac.uk::2dd32a7f-8446-440a-9ca6-8e166df5e802" providerId="AD" clId="Web-{42F9F397-CB02-2FA6-2324-E46880A49716}" dt="2023-03-12T19:21:45.647" v="488"/>
          <ac:grpSpMkLst>
            <pc:docMk/>
            <pc:sldMk cId="2059103225" sldId="263"/>
            <ac:grpSpMk id="36" creationId="{D91A9185-A7D5-460B-98BC-0BF2EBD3EEBE}"/>
          </ac:grpSpMkLst>
        </pc:grpChg>
        <pc:grpChg chg="add del">
          <ac:chgData name="Shabina Ditta (2129537)" userId="S::2129537@student.uwtsd.ac.uk::2dd32a7f-8446-440a-9ca6-8e166df5e802" providerId="AD" clId="Web-{42F9F397-CB02-2FA6-2324-E46880A49716}" dt="2023-03-12T19:21:43.647" v="487"/>
          <ac:grpSpMkLst>
            <pc:docMk/>
            <pc:sldMk cId="2059103225" sldId="263"/>
            <ac:grpSpMk id="62" creationId="{84DB7353-7D7A-431B-A5B6-A3845E6F2BB2}"/>
          </ac:grpSpMkLst>
        </pc:grpChg>
        <pc:grpChg chg="add del">
          <ac:chgData name="Shabina Ditta (2129537)" userId="S::2129537@student.uwtsd.ac.uk::2dd32a7f-8446-440a-9ca6-8e166df5e802" providerId="AD" clId="Web-{42F9F397-CB02-2FA6-2324-E46880A49716}" dt="2023-03-12T19:21:43.647" v="487"/>
          <ac:grpSpMkLst>
            <pc:docMk/>
            <pc:sldMk cId="2059103225" sldId="263"/>
            <ac:grpSpMk id="83" creationId="{1B24766B-81CA-44C7-BF11-77A12BA42411}"/>
          </ac:grpSpMkLst>
        </pc:grpChg>
        <pc:grpChg chg="add del">
          <ac:chgData name="Shabina Ditta (2129537)" userId="S::2129537@student.uwtsd.ac.uk::2dd32a7f-8446-440a-9ca6-8e166df5e802" providerId="AD" clId="Web-{42F9F397-CB02-2FA6-2324-E46880A49716}" dt="2023-03-12T19:21:43.647" v="487"/>
          <ac:grpSpMkLst>
            <pc:docMk/>
            <pc:sldMk cId="2059103225" sldId="263"/>
            <ac:grpSpMk id="90" creationId="{5E208A8B-5EBD-4532-BE72-26414FA7CFF6}"/>
          </ac:grpSpMkLst>
        </pc:grpChg>
        <pc:picChg chg="add del">
          <ac:chgData name="Shabina Ditta (2129537)" userId="S::2129537@student.uwtsd.ac.uk::2dd32a7f-8446-440a-9ca6-8e166df5e802" providerId="AD" clId="Web-{42F9F397-CB02-2FA6-2324-E46880A49716}" dt="2023-03-12T19:20:08.692" v="465"/>
          <ac:picMkLst>
            <pc:docMk/>
            <pc:sldMk cId="2059103225" sldId="263"/>
            <ac:picMk id="5" creationId="{C01657C2-F105-809A-A176-B1F957DF9F28}"/>
          </ac:picMkLst>
        </pc:picChg>
        <pc:picChg chg="add mod">
          <ac:chgData name="Shabina Ditta (2129537)" userId="S::2129537@student.uwtsd.ac.uk::2dd32a7f-8446-440a-9ca6-8e166df5e802" providerId="AD" clId="Web-{42F9F397-CB02-2FA6-2324-E46880A49716}" dt="2023-03-12T19:22:22.101" v="493" actId="1076"/>
          <ac:picMkLst>
            <pc:docMk/>
            <pc:sldMk cId="2059103225" sldId="263"/>
            <ac:picMk id="25" creationId="{4518D509-9A1F-A582-5CC7-9F01EF6C4899}"/>
          </ac:picMkLst>
        </pc:picChg>
      </pc:sldChg>
      <pc:sldChg chg="modSp new">
        <pc:chgData name="Shabina Ditta (2129537)" userId="S::2129537@student.uwtsd.ac.uk::2dd32a7f-8446-440a-9ca6-8e166df5e802" providerId="AD" clId="Web-{42F9F397-CB02-2FA6-2324-E46880A49716}" dt="2023-03-12T19:42:16.050" v="672" actId="20577"/>
        <pc:sldMkLst>
          <pc:docMk/>
          <pc:sldMk cId="2696844562" sldId="264"/>
        </pc:sldMkLst>
        <pc:spChg chg="mod">
          <ac:chgData name="Shabina Ditta (2129537)" userId="S::2129537@student.uwtsd.ac.uk::2dd32a7f-8446-440a-9ca6-8e166df5e802" providerId="AD" clId="Web-{42F9F397-CB02-2FA6-2324-E46880A49716}" dt="2023-03-12T19:38:12.842" v="546" actId="14100"/>
          <ac:spMkLst>
            <pc:docMk/>
            <pc:sldMk cId="2696844562" sldId="264"/>
            <ac:spMk id="2" creationId="{25831F45-AD60-1B2A-3A71-6FBA3D0345DD}"/>
          </ac:spMkLst>
        </pc:spChg>
        <pc:spChg chg="mod">
          <ac:chgData name="Shabina Ditta (2129537)" userId="S::2129537@student.uwtsd.ac.uk::2dd32a7f-8446-440a-9ca6-8e166df5e802" providerId="AD" clId="Web-{42F9F397-CB02-2FA6-2324-E46880A49716}" dt="2023-03-12T19:42:16.050" v="672" actId="20577"/>
          <ac:spMkLst>
            <pc:docMk/>
            <pc:sldMk cId="2696844562" sldId="264"/>
            <ac:spMk id="3" creationId="{0B3B617F-6687-024A-959B-E568E19269F2}"/>
          </ac:spMkLst>
        </pc:spChg>
      </pc:sldChg>
      <pc:sldChg chg="modSp new">
        <pc:chgData name="Shabina Ditta (2129537)" userId="S::2129537@student.uwtsd.ac.uk::2dd32a7f-8446-440a-9ca6-8e166df5e802" providerId="AD" clId="Web-{42F9F397-CB02-2FA6-2324-E46880A49716}" dt="2023-03-12T19:43:10.942" v="686" actId="14100"/>
        <pc:sldMkLst>
          <pc:docMk/>
          <pc:sldMk cId="2039054624" sldId="265"/>
        </pc:sldMkLst>
        <pc:spChg chg="mod">
          <ac:chgData name="Shabina Ditta (2129537)" userId="S::2129537@student.uwtsd.ac.uk::2dd32a7f-8446-440a-9ca6-8e166df5e802" providerId="AD" clId="Web-{42F9F397-CB02-2FA6-2324-E46880A49716}" dt="2023-03-12T19:43:03.582" v="685" actId="1076"/>
          <ac:spMkLst>
            <pc:docMk/>
            <pc:sldMk cId="2039054624" sldId="265"/>
            <ac:spMk id="2" creationId="{F483625E-6E9E-2B71-782A-4B7BA7F7634B}"/>
          </ac:spMkLst>
        </pc:spChg>
        <pc:spChg chg="mod">
          <ac:chgData name="Shabina Ditta (2129537)" userId="S::2129537@student.uwtsd.ac.uk::2dd32a7f-8446-440a-9ca6-8e166df5e802" providerId="AD" clId="Web-{42F9F397-CB02-2FA6-2324-E46880A49716}" dt="2023-03-12T19:43:10.942" v="686" actId="14100"/>
          <ac:spMkLst>
            <pc:docMk/>
            <pc:sldMk cId="2039054624" sldId="265"/>
            <ac:spMk id="3" creationId="{C89AC2CC-8D25-09C9-5E34-423E2FEF5DE7}"/>
          </ac:spMkLst>
        </pc:spChg>
      </pc:sldChg>
      <pc:sldChg chg="new">
        <pc:chgData name="Shabina Ditta (2129537)" userId="S::2129537@student.uwtsd.ac.uk::2dd32a7f-8446-440a-9ca6-8e166df5e802" providerId="AD" clId="Web-{42F9F397-CB02-2FA6-2324-E46880A49716}" dt="2023-03-12T19:45:22.929" v="694"/>
        <pc:sldMkLst>
          <pc:docMk/>
          <pc:sldMk cId="202164512" sldId="266"/>
        </pc:sldMkLst>
      </pc:sldChg>
      <pc:sldMasterChg chg="add del addSldLayout delSldLayout">
        <pc:chgData name="Shabina Ditta (2129537)" userId="S::2129537@student.uwtsd.ac.uk::2dd32a7f-8446-440a-9ca6-8e166df5e802" providerId="AD" clId="Web-{42F9F397-CB02-2FA6-2324-E46880A49716}" dt="2023-03-12T19:22:07.788" v="491"/>
        <pc:sldMasterMkLst>
          <pc:docMk/>
          <pc:sldMasterMk cId="2143049180" sldId="2147483790"/>
        </pc:sldMasterMkLst>
        <pc:sldLayoutChg chg="add del">
          <pc:chgData name="Shabina Ditta (2129537)" userId="S::2129537@student.uwtsd.ac.uk::2dd32a7f-8446-440a-9ca6-8e166df5e802" providerId="AD" clId="Web-{42F9F397-CB02-2FA6-2324-E46880A49716}" dt="2023-03-12T19:22:07.788" v="491"/>
          <pc:sldLayoutMkLst>
            <pc:docMk/>
            <pc:sldMasterMk cId="2143049180" sldId="2147483790"/>
            <pc:sldLayoutMk cId="722435507" sldId="2147483791"/>
          </pc:sldLayoutMkLst>
        </pc:sldLayoutChg>
        <pc:sldLayoutChg chg="add del">
          <pc:chgData name="Shabina Ditta (2129537)" userId="S::2129537@student.uwtsd.ac.uk::2dd32a7f-8446-440a-9ca6-8e166df5e802" providerId="AD" clId="Web-{42F9F397-CB02-2FA6-2324-E46880A49716}" dt="2023-03-12T19:22:07.788" v="491"/>
          <pc:sldLayoutMkLst>
            <pc:docMk/>
            <pc:sldMasterMk cId="2143049180" sldId="2147483790"/>
            <pc:sldLayoutMk cId="151218795" sldId="2147483792"/>
          </pc:sldLayoutMkLst>
        </pc:sldLayoutChg>
        <pc:sldLayoutChg chg="add del">
          <pc:chgData name="Shabina Ditta (2129537)" userId="S::2129537@student.uwtsd.ac.uk::2dd32a7f-8446-440a-9ca6-8e166df5e802" providerId="AD" clId="Web-{42F9F397-CB02-2FA6-2324-E46880A49716}" dt="2023-03-12T19:22:07.788" v="491"/>
          <pc:sldLayoutMkLst>
            <pc:docMk/>
            <pc:sldMasterMk cId="2143049180" sldId="2147483790"/>
            <pc:sldLayoutMk cId="2363788686" sldId="2147483793"/>
          </pc:sldLayoutMkLst>
        </pc:sldLayoutChg>
        <pc:sldLayoutChg chg="add del">
          <pc:chgData name="Shabina Ditta (2129537)" userId="S::2129537@student.uwtsd.ac.uk::2dd32a7f-8446-440a-9ca6-8e166df5e802" providerId="AD" clId="Web-{42F9F397-CB02-2FA6-2324-E46880A49716}" dt="2023-03-12T19:22:07.788" v="491"/>
          <pc:sldLayoutMkLst>
            <pc:docMk/>
            <pc:sldMasterMk cId="2143049180" sldId="2147483790"/>
            <pc:sldLayoutMk cId="2730036909" sldId="2147483794"/>
          </pc:sldLayoutMkLst>
        </pc:sldLayoutChg>
        <pc:sldLayoutChg chg="add del">
          <pc:chgData name="Shabina Ditta (2129537)" userId="S::2129537@student.uwtsd.ac.uk::2dd32a7f-8446-440a-9ca6-8e166df5e802" providerId="AD" clId="Web-{42F9F397-CB02-2FA6-2324-E46880A49716}" dt="2023-03-12T19:22:07.788" v="491"/>
          <pc:sldLayoutMkLst>
            <pc:docMk/>
            <pc:sldMasterMk cId="2143049180" sldId="2147483790"/>
            <pc:sldLayoutMk cId="624883184" sldId="2147483795"/>
          </pc:sldLayoutMkLst>
        </pc:sldLayoutChg>
        <pc:sldLayoutChg chg="add del">
          <pc:chgData name="Shabina Ditta (2129537)" userId="S::2129537@student.uwtsd.ac.uk::2dd32a7f-8446-440a-9ca6-8e166df5e802" providerId="AD" clId="Web-{42F9F397-CB02-2FA6-2324-E46880A49716}" dt="2023-03-12T19:22:07.788" v="491"/>
          <pc:sldLayoutMkLst>
            <pc:docMk/>
            <pc:sldMasterMk cId="2143049180" sldId="2147483790"/>
            <pc:sldLayoutMk cId="3584987591" sldId="2147483796"/>
          </pc:sldLayoutMkLst>
        </pc:sldLayoutChg>
        <pc:sldLayoutChg chg="add del">
          <pc:chgData name="Shabina Ditta (2129537)" userId="S::2129537@student.uwtsd.ac.uk::2dd32a7f-8446-440a-9ca6-8e166df5e802" providerId="AD" clId="Web-{42F9F397-CB02-2FA6-2324-E46880A49716}" dt="2023-03-12T19:22:07.788" v="491"/>
          <pc:sldLayoutMkLst>
            <pc:docMk/>
            <pc:sldMasterMk cId="2143049180" sldId="2147483790"/>
            <pc:sldLayoutMk cId="528208637" sldId="2147483797"/>
          </pc:sldLayoutMkLst>
        </pc:sldLayoutChg>
        <pc:sldLayoutChg chg="add del">
          <pc:chgData name="Shabina Ditta (2129537)" userId="S::2129537@student.uwtsd.ac.uk::2dd32a7f-8446-440a-9ca6-8e166df5e802" providerId="AD" clId="Web-{42F9F397-CB02-2FA6-2324-E46880A49716}" dt="2023-03-12T19:22:07.788" v="491"/>
          <pc:sldLayoutMkLst>
            <pc:docMk/>
            <pc:sldMasterMk cId="2143049180" sldId="2147483790"/>
            <pc:sldLayoutMk cId="1390065215" sldId="2147483798"/>
          </pc:sldLayoutMkLst>
        </pc:sldLayoutChg>
        <pc:sldLayoutChg chg="add del">
          <pc:chgData name="Shabina Ditta (2129537)" userId="S::2129537@student.uwtsd.ac.uk::2dd32a7f-8446-440a-9ca6-8e166df5e802" providerId="AD" clId="Web-{42F9F397-CB02-2FA6-2324-E46880A49716}" dt="2023-03-12T19:22:07.788" v="491"/>
          <pc:sldLayoutMkLst>
            <pc:docMk/>
            <pc:sldMasterMk cId="2143049180" sldId="2147483790"/>
            <pc:sldLayoutMk cId="1252981847" sldId="2147483799"/>
          </pc:sldLayoutMkLst>
        </pc:sldLayoutChg>
        <pc:sldLayoutChg chg="add del">
          <pc:chgData name="Shabina Ditta (2129537)" userId="S::2129537@student.uwtsd.ac.uk::2dd32a7f-8446-440a-9ca6-8e166df5e802" providerId="AD" clId="Web-{42F9F397-CB02-2FA6-2324-E46880A49716}" dt="2023-03-12T19:22:07.788" v="491"/>
          <pc:sldLayoutMkLst>
            <pc:docMk/>
            <pc:sldMasterMk cId="2143049180" sldId="2147483790"/>
            <pc:sldLayoutMk cId="117964705" sldId="2147483800"/>
          </pc:sldLayoutMkLst>
        </pc:sldLayoutChg>
        <pc:sldLayoutChg chg="add del">
          <pc:chgData name="Shabina Ditta (2129537)" userId="S::2129537@student.uwtsd.ac.uk::2dd32a7f-8446-440a-9ca6-8e166df5e802" providerId="AD" clId="Web-{42F9F397-CB02-2FA6-2324-E46880A49716}" dt="2023-03-12T19:22:07.788" v="491"/>
          <pc:sldLayoutMkLst>
            <pc:docMk/>
            <pc:sldMasterMk cId="2143049180" sldId="2147483790"/>
            <pc:sldLayoutMk cId="2259663526" sldId="2147483801"/>
          </pc:sldLayoutMkLst>
        </pc:sldLayoutChg>
      </pc:sldMasterChg>
      <pc:sldMasterChg chg="add del addSldLayout delSldLayout modSldLayout">
        <pc:chgData name="Shabina Ditta (2129537)" userId="S::2129537@student.uwtsd.ac.uk::2dd32a7f-8446-440a-9ca6-8e166df5e802" providerId="AD" clId="Web-{42F9F397-CB02-2FA6-2324-E46880A49716}" dt="2023-03-12T19:22:07.788" v="491"/>
        <pc:sldMasterMkLst>
          <pc:docMk/>
          <pc:sldMasterMk cId="3311988510" sldId="2147483802"/>
        </pc:sldMasterMkLst>
        <pc:sldLayoutChg chg="add del mod replId">
          <pc:chgData name="Shabina Ditta (2129537)" userId="S::2129537@student.uwtsd.ac.uk::2dd32a7f-8446-440a-9ca6-8e166df5e802" providerId="AD" clId="Web-{42F9F397-CB02-2FA6-2324-E46880A49716}" dt="2023-03-12T19:22:07.788" v="491"/>
          <pc:sldLayoutMkLst>
            <pc:docMk/>
            <pc:sldMasterMk cId="3311988510" sldId="2147483802"/>
            <pc:sldLayoutMk cId="2455605691" sldId="2147483803"/>
          </pc:sldLayoutMkLst>
        </pc:sldLayoutChg>
        <pc:sldLayoutChg chg="add del mod replId">
          <pc:chgData name="Shabina Ditta (2129537)" userId="S::2129537@student.uwtsd.ac.uk::2dd32a7f-8446-440a-9ca6-8e166df5e802" providerId="AD" clId="Web-{42F9F397-CB02-2FA6-2324-E46880A49716}" dt="2023-03-12T19:22:07.788" v="491"/>
          <pc:sldLayoutMkLst>
            <pc:docMk/>
            <pc:sldMasterMk cId="3311988510" sldId="2147483802"/>
            <pc:sldLayoutMk cId="3193711498" sldId="2147483804"/>
          </pc:sldLayoutMkLst>
        </pc:sldLayoutChg>
        <pc:sldLayoutChg chg="add del mod replId">
          <pc:chgData name="Shabina Ditta (2129537)" userId="S::2129537@student.uwtsd.ac.uk::2dd32a7f-8446-440a-9ca6-8e166df5e802" providerId="AD" clId="Web-{42F9F397-CB02-2FA6-2324-E46880A49716}" dt="2023-03-12T19:22:07.788" v="491"/>
          <pc:sldLayoutMkLst>
            <pc:docMk/>
            <pc:sldMasterMk cId="3311988510" sldId="2147483802"/>
            <pc:sldLayoutMk cId="3513932844" sldId="2147483805"/>
          </pc:sldLayoutMkLst>
        </pc:sldLayoutChg>
        <pc:sldLayoutChg chg="add del mod replId">
          <pc:chgData name="Shabina Ditta (2129537)" userId="S::2129537@student.uwtsd.ac.uk::2dd32a7f-8446-440a-9ca6-8e166df5e802" providerId="AD" clId="Web-{42F9F397-CB02-2FA6-2324-E46880A49716}" dt="2023-03-12T19:22:07.788" v="491"/>
          <pc:sldLayoutMkLst>
            <pc:docMk/>
            <pc:sldMasterMk cId="3311988510" sldId="2147483802"/>
            <pc:sldLayoutMk cId="2663371629" sldId="2147483806"/>
          </pc:sldLayoutMkLst>
        </pc:sldLayoutChg>
        <pc:sldLayoutChg chg="add del mod replId">
          <pc:chgData name="Shabina Ditta (2129537)" userId="S::2129537@student.uwtsd.ac.uk::2dd32a7f-8446-440a-9ca6-8e166df5e802" providerId="AD" clId="Web-{42F9F397-CB02-2FA6-2324-E46880A49716}" dt="2023-03-12T19:22:07.788" v="491"/>
          <pc:sldLayoutMkLst>
            <pc:docMk/>
            <pc:sldMasterMk cId="3311988510" sldId="2147483802"/>
            <pc:sldLayoutMk cId="2686232961" sldId="2147483807"/>
          </pc:sldLayoutMkLst>
        </pc:sldLayoutChg>
        <pc:sldLayoutChg chg="add del mod replId">
          <pc:chgData name="Shabina Ditta (2129537)" userId="S::2129537@student.uwtsd.ac.uk::2dd32a7f-8446-440a-9ca6-8e166df5e802" providerId="AD" clId="Web-{42F9F397-CB02-2FA6-2324-E46880A49716}" dt="2023-03-12T19:22:07.788" v="491"/>
          <pc:sldLayoutMkLst>
            <pc:docMk/>
            <pc:sldMasterMk cId="3311988510" sldId="2147483802"/>
            <pc:sldLayoutMk cId="656848783" sldId="2147483808"/>
          </pc:sldLayoutMkLst>
        </pc:sldLayoutChg>
        <pc:sldLayoutChg chg="add del mod replId">
          <pc:chgData name="Shabina Ditta (2129537)" userId="S::2129537@student.uwtsd.ac.uk::2dd32a7f-8446-440a-9ca6-8e166df5e802" providerId="AD" clId="Web-{42F9F397-CB02-2FA6-2324-E46880A49716}" dt="2023-03-12T19:22:07.788" v="491"/>
          <pc:sldLayoutMkLst>
            <pc:docMk/>
            <pc:sldMasterMk cId="3311988510" sldId="2147483802"/>
            <pc:sldLayoutMk cId="2820454129" sldId="2147483809"/>
          </pc:sldLayoutMkLst>
        </pc:sldLayoutChg>
        <pc:sldLayoutChg chg="add del mod replId">
          <pc:chgData name="Shabina Ditta (2129537)" userId="S::2129537@student.uwtsd.ac.uk::2dd32a7f-8446-440a-9ca6-8e166df5e802" providerId="AD" clId="Web-{42F9F397-CB02-2FA6-2324-E46880A49716}" dt="2023-03-12T19:22:07.788" v="491"/>
          <pc:sldLayoutMkLst>
            <pc:docMk/>
            <pc:sldMasterMk cId="3311988510" sldId="2147483802"/>
            <pc:sldLayoutMk cId="3274097212" sldId="2147483810"/>
          </pc:sldLayoutMkLst>
        </pc:sldLayoutChg>
        <pc:sldLayoutChg chg="add del mod replId">
          <pc:chgData name="Shabina Ditta (2129537)" userId="S::2129537@student.uwtsd.ac.uk::2dd32a7f-8446-440a-9ca6-8e166df5e802" providerId="AD" clId="Web-{42F9F397-CB02-2FA6-2324-E46880A49716}" dt="2023-03-12T19:22:07.788" v="491"/>
          <pc:sldLayoutMkLst>
            <pc:docMk/>
            <pc:sldMasterMk cId="3311988510" sldId="2147483802"/>
            <pc:sldLayoutMk cId="2987305991" sldId="2147483811"/>
          </pc:sldLayoutMkLst>
        </pc:sldLayoutChg>
        <pc:sldLayoutChg chg="add del mod replId">
          <pc:chgData name="Shabina Ditta (2129537)" userId="S::2129537@student.uwtsd.ac.uk::2dd32a7f-8446-440a-9ca6-8e166df5e802" providerId="AD" clId="Web-{42F9F397-CB02-2FA6-2324-E46880A49716}" dt="2023-03-12T19:22:07.788" v="491"/>
          <pc:sldLayoutMkLst>
            <pc:docMk/>
            <pc:sldMasterMk cId="3311988510" sldId="2147483802"/>
            <pc:sldLayoutMk cId="117590247" sldId="2147483812"/>
          </pc:sldLayoutMkLst>
        </pc:sldLayoutChg>
        <pc:sldLayoutChg chg="add del mod replId">
          <pc:chgData name="Shabina Ditta (2129537)" userId="S::2129537@student.uwtsd.ac.uk::2dd32a7f-8446-440a-9ca6-8e166df5e802" providerId="AD" clId="Web-{42F9F397-CB02-2FA6-2324-E46880A49716}" dt="2023-03-12T19:22:07.788" v="491"/>
          <pc:sldLayoutMkLst>
            <pc:docMk/>
            <pc:sldMasterMk cId="3311988510" sldId="2147483802"/>
            <pc:sldLayoutMk cId="1339338312" sldId="2147483813"/>
          </pc:sldLayoutMkLst>
        </pc:sldLayoutChg>
      </pc:sldMasterChg>
      <pc:sldMasterChg chg="add del addSldLayout delSldLayout modSldLayout">
        <pc:chgData name="Shabina Ditta (2129537)" userId="S::2129537@student.uwtsd.ac.uk::2dd32a7f-8446-440a-9ca6-8e166df5e802" providerId="AD" clId="Web-{42F9F397-CB02-2FA6-2324-E46880A49716}" dt="2023-03-12T19:21:59.273" v="490"/>
        <pc:sldMasterMkLst>
          <pc:docMk/>
          <pc:sldMasterMk cId="627872898" sldId="2147483814"/>
        </pc:sldMasterMkLst>
        <pc:sldLayoutChg chg="add del mod replId">
          <pc:chgData name="Shabina Ditta (2129537)" userId="S::2129537@student.uwtsd.ac.uk::2dd32a7f-8446-440a-9ca6-8e166df5e802" providerId="AD" clId="Web-{42F9F397-CB02-2FA6-2324-E46880A49716}" dt="2023-03-12T19:21:59.273" v="490"/>
          <pc:sldLayoutMkLst>
            <pc:docMk/>
            <pc:sldMasterMk cId="627872898" sldId="2147483814"/>
            <pc:sldLayoutMk cId="1937348897" sldId="2147483815"/>
          </pc:sldLayoutMkLst>
        </pc:sldLayoutChg>
        <pc:sldLayoutChg chg="add del mod replId">
          <pc:chgData name="Shabina Ditta (2129537)" userId="S::2129537@student.uwtsd.ac.uk::2dd32a7f-8446-440a-9ca6-8e166df5e802" providerId="AD" clId="Web-{42F9F397-CB02-2FA6-2324-E46880A49716}" dt="2023-03-12T19:21:59.273" v="490"/>
          <pc:sldLayoutMkLst>
            <pc:docMk/>
            <pc:sldMasterMk cId="627872898" sldId="2147483814"/>
            <pc:sldLayoutMk cId="197828259" sldId="2147483816"/>
          </pc:sldLayoutMkLst>
        </pc:sldLayoutChg>
        <pc:sldLayoutChg chg="add del mod replId">
          <pc:chgData name="Shabina Ditta (2129537)" userId="S::2129537@student.uwtsd.ac.uk::2dd32a7f-8446-440a-9ca6-8e166df5e802" providerId="AD" clId="Web-{42F9F397-CB02-2FA6-2324-E46880A49716}" dt="2023-03-12T19:21:59.273" v="490"/>
          <pc:sldLayoutMkLst>
            <pc:docMk/>
            <pc:sldMasterMk cId="627872898" sldId="2147483814"/>
            <pc:sldLayoutMk cId="3632950250" sldId="2147483817"/>
          </pc:sldLayoutMkLst>
        </pc:sldLayoutChg>
        <pc:sldLayoutChg chg="add del mod replId">
          <pc:chgData name="Shabina Ditta (2129537)" userId="S::2129537@student.uwtsd.ac.uk::2dd32a7f-8446-440a-9ca6-8e166df5e802" providerId="AD" clId="Web-{42F9F397-CB02-2FA6-2324-E46880A49716}" dt="2023-03-12T19:21:59.273" v="490"/>
          <pc:sldLayoutMkLst>
            <pc:docMk/>
            <pc:sldMasterMk cId="627872898" sldId="2147483814"/>
            <pc:sldLayoutMk cId="1607863579" sldId="2147483818"/>
          </pc:sldLayoutMkLst>
        </pc:sldLayoutChg>
        <pc:sldLayoutChg chg="add del mod replId">
          <pc:chgData name="Shabina Ditta (2129537)" userId="S::2129537@student.uwtsd.ac.uk::2dd32a7f-8446-440a-9ca6-8e166df5e802" providerId="AD" clId="Web-{42F9F397-CB02-2FA6-2324-E46880A49716}" dt="2023-03-12T19:21:59.273" v="490"/>
          <pc:sldLayoutMkLst>
            <pc:docMk/>
            <pc:sldMasterMk cId="627872898" sldId="2147483814"/>
            <pc:sldLayoutMk cId="3079280367" sldId="2147483819"/>
          </pc:sldLayoutMkLst>
        </pc:sldLayoutChg>
        <pc:sldLayoutChg chg="add del mod replId">
          <pc:chgData name="Shabina Ditta (2129537)" userId="S::2129537@student.uwtsd.ac.uk::2dd32a7f-8446-440a-9ca6-8e166df5e802" providerId="AD" clId="Web-{42F9F397-CB02-2FA6-2324-E46880A49716}" dt="2023-03-12T19:21:59.273" v="490"/>
          <pc:sldLayoutMkLst>
            <pc:docMk/>
            <pc:sldMasterMk cId="627872898" sldId="2147483814"/>
            <pc:sldLayoutMk cId="1917623879" sldId="2147483820"/>
          </pc:sldLayoutMkLst>
        </pc:sldLayoutChg>
        <pc:sldLayoutChg chg="add del mod replId">
          <pc:chgData name="Shabina Ditta (2129537)" userId="S::2129537@student.uwtsd.ac.uk::2dd32a7f-8446-440a-9ca6-8e166df5e802" providerId="AD" clId="Web-{42F9F397-CB02-2FA6-2324-E46880A49716}" dt="2023-03-12T19:21:59.273" v="490"/>
          <pc:sldLayoutMkLst>
            <pc:docMk/>
            <pc:sldMasterMk cId="627872898" sldId="2147483814"/>
            <pc:sldLayoutMk cId="1056319458" sldId="2147483821"/>
          </pc:sldLayoutMkLst>
        </pc:sldLayoutChg>
        <pc:sldLayoutChg chg="add del mod replId">
          <pc:chgData name="Shabina Ditta (2129537)" userId="S::2129537@student.uwtsd.ac.uk::2dd32a7f-8446-440a-9ca6-8e166df5e802" providerId="AD" clId="Web-{42F9F397-CB02-2FA6-2324-E46880A49716}" dt="2023-03-12T19:21:59.273" v="490"/>
          <pc:sldLayoutMkLst>
            <pc:docMk/>
            <pc:sldMasterMk cId="627872898" sldId="2147483814"/>
            <pc:sldLayoutMk cId="301777501" sldId="2147483822"/>
          </pc:sldLayoutMkLst>
        </pc:sldLayoutChg>
        <pc:sldLayoutChg chg="add del mod replId">
          <pc:chgData name="Shabina Ditta (2129537)" userId="S::2129537@student.uwtsd.ac.uk::2dd32a7f-8446-440a-9ca6-8e166df5e802" providerId="AD" clId="Web-{42F9F397-CB02-2FA6-2324-E46880A49716}" dt="2023-03-12T19:21:59.273" v="490"/>
          <pc:sldLayoutMkLst>
            <pc:docMk/>
            <pc:sldMasterMk cId="627872898" sldId="2147483814"/>
            <pc:sldLayoutMk cId="3919221343" sldId="2147483823"/>
          </pc:sldLayoutMkLst>
        </pc:sldLayoutChg>
        <pc:sldLayoutChg chg="add del mod replId">
          <pc:chgData name="Shabina Ditta (2129537)" userId="S::2129537@student.uwtsd.ac.uk::2dd32a7f-8446-440a-9ca6-8e166df5e802" providerId="AD" clId="Web-{42F9F397-CB02-2FA6-2324-E46880A49716}" dt="2023-03-12T19:21:59.273" v="490"/>
          <pc:sldLayoutMkLst>
            <pc:docMk/>
            <pc:sldMasterMk cId="627872898" sldId="2147483814"/>
            <pc:sldLayoutMk cId="1402074671" sldId="2147483824"/>
          </pc:sldLayoutMkLst>
        </pc:sldLayoutChg>
        <pc:sldLayoutChg chg="add del mod replId">
          <pc:chgData name="Shabina Ditta (2129537)" userId="S::2129537@student.uwtsd.ac.uk::2dd32a7f-8446-440a-9ca6-8e166df5e802" providerId="AD" clId="Web-{42F9F397-CB02-2FA6-2324-E46880A49716}" dt="2023-03-12T19:21:59.273" v="490"/>
          <pc:sldLayoutMkLst>
            <pc:docMk/>
            <pc:sldMasterMk cId="627872898" sldId="2147483814"/>
            <pc:sldLayoutMk cId="3932500109" sldId="2147483825"/>
          </pc:sldLayoutMkLst>
        </pc:sldLayoutChg>
      </pc:sldMasterChg>
      <pc:sldMasterChg chg="add del addSldLayout delSldLayout modSldLayout">
        <pc:chgData name="Shabina Ditta (2129537)" userId="S::2129537@student.uwtsd.ac.uk::2dd32a7f-8446-440a-9ca6-8e166df5e802" providerId="AD" clId="Web-{42F9F397-CB02-2FA6-2324-E46880A49716}" dt="2023-03-12T19:21:53.022" v="489"/>
        <pc:sldMasterMkLst>
          <pc:docMk/>
          <pc:sldMasterMk cId="2205977257" sldId="2147483826"/>
        </pc:sldMasterMkLst>
        <pc:sldLayoutChg chg="add del mod replId">
          <pc:chgData name="Shabina Ditta (2129537)" userId="S::2129537@student.uwtsd.ac.uk::2dd32a7f-8446-440a-9ca6-8e166df5e802" providerId="AD" clId="Web-{42F9F397-CB02-2FA6-2324-E46880A49716}" dt="2023-03-12T19:21:53.022" v="489"/>
          <pc:sldLayoutMkLst>
            <pc:docMk/>
            <pc:sldMasterMk cId="2205977257" sldId="2147483826"/>
            <pc:sldLayoutMk cId="4282795536" sldId="2147483827"/>
          </pc:sldLayoutMkLst>
        </pc:sldLayoutChg>
        <pc:sldLayoutChg chg="add del mod replId">
          <pc:chgData name="Shabina Ditta (2129537)" userId="S::2129537@student.uwtsd.ac.uk::2dd32a7f-8446-440a-9ca6-8e166df5e802" providerId="AD" clId="Web-{42F9F397-CB02-2FA6-2324-E46880A49716}" dt="2023-03-12T19:21:53.022" v="489"/>
          <pc:sldLayoutMkLst>
            <pc:docMk/>
            <pc:sldMasterMk cId="2205977257" sldId="2147483826"/>
            <pc:sldLayoutMk cId="1321690955" sldId="2147483828"/>
          </pc:sldLayoutMkLst>
        </pc:sldLayoutChg>
        <pc:sldLayoutChg chg="add del mod replId">
          <pc:chgData name="Shabina Ditta (2129537)" userId="S::2129537@student.uwtsd.ac.uk::2dd32a7f-8446-440a-9ca6-8e166df5e802" providerId="AD" clId="Web-{42F9F397-CB02-2FA6-2324-E46880A49716}" dt="2023-03-12T19:21:53.022" v="489"/>
          <pc:sldLayoutMkLst>
            <pc:docMk/>
            <pc:sldMasterMk cId="2205977257" sldId="2147483826"/>
            <pc:sldLayoutMk cId="5581031" sldId="2147483829"/>
          </pc:sldLayoutMkLst>
        </pc:sldLayoutChg>
        <pc:sldLayoutChg chg="add del mod replId">
          <pc:chgData name="Shabina Ditta (2129537)" userId="S::2129537@student.uwtsd.ac.uk::2dd32a7f-8446-440a-9ca6-8e166df5e802" providerId="AD" clId="Web-{42F9F397-CB02-2FA6-2324-E46880A49716}" dt="2023-03-12T19:21:53.022" v="489"/>
          <pc:sldLayoutMkLst>
            <pc:docMk/>
            <pc:sldMasterMk cId="2205977257" sldId="2147483826"/>
            <pc:sldLayoutMk cId="2682890054" sldId="2147483830"/>
          </pc:sldLayoutMkLst>
        </pc:sldLayoutChg>
        <pc:sldLayoutChg chg="add del mod replId">
          <pc:chgData name="Shabina Ditta (2129537)" userId="S::2129537@student.uwtsd.ac.uk::2dd32a7f-8446-440a-9ca6-8e166df5e802" providerId="AD" clId="Web-{42F9F397-CB02-2FA6-2324-E46880A49716}" dt="2023-03-12T19:21:53.022" v="489"/>
          <pc:sldLayoutMkLst>
            <pc:docMk/>
            <pc:sldMasterMk cId="2205977257" sldId="2147483826"/>
            <pc:sldLayoutMk cId="3806961943" sldId="2147483831"/>
          </pc:sldLayoutMkLst>
        </pc:sldLayoutChg>
        <pc:sldLayoutChg chg="add del mod replId">
          <pc:chgData name="Shabina Ditta (2129537)" userId="S::2129537@student.uwtsd.ac.uk::2dd32a7f-8446-440a-9ca6-8e166df5e802" providerId="AD" clId="Web-{42F9F397-CB02-2FA6-2324-E46880A49716}" dt="2023-03-12T19:21:53.022" v="489"/>
          <pc:sldLayoutMkLst>
            <pc:docMk/>
            <pc:sldMasterMk cId="2205977257" sldId="2147483826"/>
            <pc:sldLayoutMk cId="3920976250" sldId="2147483832"/>
          </pc:sldLayoutMkLst>
        </pc:sldLayoutChg>
        <pc:sldLayoutChg chg="add del mod replId">
          <pc:chgData name="Shabina Ditta (2129537)" userId="S::2129537@student.uwtsd.ac.uk::2dd32a7f-8446-440a-9ca6-8e166df5e802" providerId="AD" clId="Web-{42F9F397-CB02-2FA6-2324-E46880A49716}" dt="2023-03-12T19:21:53.022" v="489"/>
          <pc:sldLayoutMkLst>
            <pc:docMk/>
            <pc:sldMasterMk cId="2205977257" sldId="2147483826"/>
            <pc:sldLayoutMk cId="2721866853" sldId="2147483833"/>
          </pc:sldLayoutMkLst>
        </pc:sldLayoutChg>
        <pc:sldLayoutChg chg="add del mod replId">
          <pc:chgData name="Shabina Ditta (2129537)" userId="S::2129537@student.uwtsd.ac.uk::2dd32a7f-8446-440a-9ca6-8e166df5e802" providerId="AD" clId="Web-{42F9F397-CB02-2FA6-2324-E46880A49716}" dt="2023-03-12T19:21:53.022" v="489"/>
          <pc:sldLayoutMkLst>
            <pc:docMk/>
            <pc:sldMasterMk cId="2205977257" sldId="2147483826"/>
            <pc:sldLayoutMk cId="1478741039" sldId="2147483834"/>
          </pc:sldLayoutMkLst>
        </pc:sldLayoutChg>
        <pc:sldLayoutChg chg="add del mod replId">
          <pc:chgData name="Shabina Ditta (2129537)" userId="S::2129537@student.uwtsd.ac.uk::2dd32a7f-8446-440a-9ca6-8e166df5e802" providerId="AD" clId="Web-{42F9F397-CB02-2FA6-2324-E46880A49716}" dt="2023-03-12T19:21:53.022" v="489"/>
          <pc:sldLayoutMkLst>
            <pc:docMk/>
            <pc:sldMasterMk cId="2205977257" sldId="2147483826"/>
            <pc:sldLayoutMk cId="2619334258" sldId="2147483835"/>
          </pc:sldLayoutMkLst>
        </pc:sldLayoutChg>
        <pc:sldLayoutChg chg="add del mod replId">
          <pc:chgData name="Shabina Ditta (2129537)" userId="S::2129537@student.uwtsd.ac.uk::2dd32a7f-8446-440a-9ca6-8e166df5e802" providerId="AD" clId="Web-{42F9F397-CB02-2FA6-2324-E46880A49716}" dt="2023-03-12T19:21:53.022" v="489"/>
          <pc:sldLayoutMkLst>
            <pc:docMk/>
            <pc:sldMasterMk cId="2205977257" sldId="2147483826"/>
            <pc:sldLayoutMk cId="1082422584" sldId="2147483836"/>
          </pc:sldLayoutMkLst>
        </pc:sldLayoutChg>
        <pc:sldLayoutChg chg="add del mod replId">
          <pc:chgData name="Shabina Ditta (2129537)" userId="S::2129537@student.uwtsd.ac.uk::2dd32a7f-8446-440a-9ca6-8e166df5e802" providerId="AD" clId="Web-{42F9F397-CB02-2FA6-2324-E46880A49716}" dt="2023-03-12T19:21:53.022" v="489"/>
          <pc:sldLayoutMkLst>
            <pc:docMk/>
            <pc:sldMasterMk cId="2205977257" sldId="2147483826"/>
            <pc:sldLayoutMk cId="2164532205" sldId="2147483837"/>
          </pc:sldLayoutMkLst>
        </pc:sldLayoutChg>
      </pc:sldMasterChg>
      <pc:sldMasterChg chg="add del addSldLayout delSldLayout modSldLayout">
        <pc:chgData name="Shabina Ditta (2129537)" userId="S::2129537@student.uwtsd.ac.uk::2dd32a7f-8446-440a-9ca6-8e166df5e802" providerId="AD" clId="Web-{42F9F397-CB02-2FA6-2324-E46880A49716}" dt="2023-03-12T19:21:09.021" v="474"/>
        <pc:sldMasterMkLst>
          <pc:docMk/>
          <pc:sldMasterMk cId="2893444009" sldId="2147483838"/>
        </pc:sldMasterMkLst>
        <pc:sldLayoutChg chg="add del mod replId">
          <pc:chgData name="Shabina Ditta (2129537)" userId="S::2129537@student.uwtsd.ac.uk::2dd32a7f-8446-440a-9ca6-8e166df5e802" providerId="AD" clId="Web-{42F9F397-CB02-2FA6-2324-E46880A49716}" dt="2023-03-12T19:21:09.021" v="474"/>
          <pc:sldLayoutMkLst>
            <pc:docMk/>
            <pc:sldMasterMk cId="2893444009" sldId="2147483838"/>
            <pc:sldLayoutMk cId="2202797295" sldId="2147483839"/>
          </pc:sldLayoutMkLst>
        </pc:sldLayoutChg>
        <pc:sldLayoutChg chg="add del mod replId">
          <pc:chgData name="Shabina Ditta (2129537)" userId="S::2129537@student.uwtsd.ac.uk::2dd32a7f-8446-440a-9ca6-8e166df5e802" providerId="AD" clId="Web-{42F9F397-CB02-2FA6-2324-E46880A49716}" dt="2023-03-12T19:21:09.021" v="474"/>
          <pc:sldLayoutMkLst>
            <pc:docMk/>
            <pc:sldMasterMk cId="2893444009" sldId="2147483838"/>
            <pc:sldLayoutMk cId="2209743262" sldId="2147483840"/>
          </pc:sldLayoutMkLst>
        </pc:sldLayoutChg>
        <pc:sldLayoutChg chg="add del mod replId">
          <pc:chgData name="Shabina Ditta (2129537)" userId="S::2129537@student.uwtsd.ac.uk::2dd32a7f-8446-440a-9ca6-8e166df5e802" providerId="AD" clId="Web-{42F9F397-CB02-2FA6-2324-E46880A49716}" dt="2023-03-12T19:21:09.021" v="474"/>
          <pc:sldLayoutMkLst>
            <pc:docMk/>
            <pc:sldMasterMk cId="2893444009" sldId="2147483838"/>
            <pc:sldLayoutMk cId="2372853132" sldId="2147483841"/>
          </pc:sldLayoutMkLst>
        </pc:sldLayoutChg>
        <pc:sldLayoutChg chg="add del mod replId">
          <pc:chgData name="Shabina Ditta (2129537)" userId="S::2129537@student.uwtsd.ac.uk::2dd32a7f-8446-440a-9ca6-8e166df5e802" providerId="AD" clId="Web-{42F9F397-CB02-2FA6-2324-E46880A49716}" dt="2023-03-12T19:21:09.021" v="474"/>
          <pc:sldLayoutMkLst>
            <pc:docMk/>
            <pc:sldMasterMk cId="2893444009" sldId="2147483838"/>
            <pc:sldLayoutMk cId="2716701930" sldId="2147483842"/>
          </pc:sldLayoutMkLst>
        </pc:sldLayoutChg>
        <pc:sldLayoutChg chg="add del mod replId">
          <pc:chgData name="Shabina Ditta (2129537)" userId="S::2129537@student.uwtsd.ac.uk::2dd32a7f-8446-440a-9ca6-8e166df5e802" providerId="AD" clId="Web-{42F9F397-CB02-2FA6-2324-E46880A49716}" dt="2023-03-12T19:21:09.021" v="474"/>
          <pc:sldLayoutMkLst>
            <pc:docMk/>
            <pc:sldMasterMk cId="2893444009" sldId="2147483838"/>
            <pc:sldLayoutMk cId="4163621463" sldId="2147483843"/>
          </pc:sldLayoutMkLst>
        </pc:sldLayoutChg>
        <pc:sldLayoutChg chg="add del mod replId">
          <pc:chgData name="Shabina Ditta (2129537)" userId="S::2129537@student.uwtsd.ac.uk::2dd32a7f-8446-440a-9ca6-8e166df5e802" providerId="AD" clId="Web-{42F9F397-CB02-2FA6-2324-E46880A49716}" dt="2023-03-12T19:21:09.021" v="474"/>
          <pc:sldLayoutMkLst>
            <pc:docMk/>
            <pc:sldMasterMk cId="2893444009" sldId="2147483838"/>
            <pc:sldLayoutMk cId="2926797623" sldId="2147483844"/>
          </pc:sldLayoutMkLst>
        </pc:sldLayoutChg>
        <pc:sldLayoutChg chg="add del mod replId">
          <pc:chgData name="Shabina Ditta (2129537)" userId="S::2129537@student.uwtsd.ac.uk::2dd32a7f-8446-440a-9ca6-8e166df5e802" providerId="AD" clId="Web-{42F9F397-CB02-2FA6-2324-E46880A49716}" dt="2023-03-12T19:21:09.021" v="474"/>
          <pc:sldLayoutMkLst>
            <pc:docMk/>
            <pc:sldMasterMk cId="2893444009" sldId="2147483838"/>
            <pc:sldLayoutMk cId="3968074346" sldId="2147483845"/>
          </pc:sldLayoutMkLst>
        </pc:sldLayoutChg>
        <pc:sldLayoutChg chg="add del mod replId">
          <pc:chgData name="Shabina Ditta (2129537)" userId="S::2129537@student.uwtsd.ac.uk::2dd32a7f-8446-440a-9ca6-8e166df5e802" providerId="AD" clId="Web-{42F9F397-CB02-2FA6-2324-E46880A49716}" dt="2023-03-12T19:21:09.021" v="474"/>
          <pc:sldLayoutMkLst>
            <pc:docMk/>
            <pc:sldMasterMk cId="2893444009" sldId="2147483838"/>
            <pc:sldLayoutMk cId="2054354175" sldId="2147483846"/>
          </pc:sldLayoutMkLst>
        </pc:sldLayoutChg>
        <pc:sldLayoutChg chg="add del mod replId">
          <pc:chgData name="Shabina Ditta (2129537)" userId="S::2129537@student.uwtsd.ac.uk::2dd32a7f-8446-440a-9ca6-8e166df5e802" providerId="AD" clId="Web-{42F9F397-CB02-2FA6-2324-E46880A49716}" dt="2023-03-12T19:21:09.021" v="474"/>
          <pc:sldLayoutMkLst>
            <pc:docMk/>
            <pc:sldMasterMk cId="2893444009" sldId="2147483838"/>
            <pc:sldLayoutMk cId="1322424927" sldId="2147483847"/>
          </pc:sldLayoutMkLst>
        </pc:sldLayoutChg>
        <pc:sldLayoutChg chg="add del mod replId">
          <pc:chgData name="Shabina Ditta (2129537)" userId="S::2129537@student.uwtsd.ac.uk::2dd32a7f-8446-440a-9ca6-8e166df5e802" providerId="AD" clId="Web-{42F9F397-CB02-2FA6-2324-E46880A49716}" dt="2023-03-12T19:21:09.021" v="474"/>
          <pc:sldLayoutMkLst>
            <pc:docMk/>
            <pc:sldMasterMk cId="2893444009" sldId="2147483838"/>
            <pc:sldLayoutMk cId="1788180463" sldId="2147483848"/>
          </pc:sldLayoutMkLst>
        </pc:sldLayoutChg>
        <pc:sldLayoutChg chg="add del mod replId">
          <pc:chgData name="Shabina Ditta (2129537)" userId="S::2129537@student.uwtsd.ac.uk::2dd32a7f-8446-440a-9ca6-8e166df5e802" providerId="AD" clId="Web-{42F9F397-CB02-2FA6-2324-E46880A49716}" dt="2023-03-12T19:21:09.021" v="474"/>
          <pc:sldLayoutMkLst>
            <pc:docMk/>
            <pc:sldMasterMk cId="2893444009" sldId="2147483838"/>
            <pc:sldLayoutMk cId="4194633689" sldId="2147483849"/>
          </pc:sldLayoutMkLst>
        </pc:sldLayoutChg>
      </pc:sldMasterChg>
      <pc:sldMasterChg chg="add del addSldLayout delSldLayout modSldLayout">
        <pc:chgData name="Shabina Ditta (2129537)" userId="S::2129537@student.uwtsd.ac.uk::2dd32a7f-8446-440a-9ca6-8e166df5e802" providerId="AD" clId="Web-{42F9F397-CB02-2FA6-2324-E46880A49716}" dt="2023-03-12T19:21:04.818" v="472"/>
        <pc:sldMasterMkLst>
          <pc:docMk/>
          <pc:sldMasterMk cId="1631041612" sldId="2147483850"/>
        </pc:sldMasterMkLst>
        <pc:sldLayoutChg chg="add del mod replId">
          <pc:chgData name="Shabina Ditta (2129537)" userId="S::2129537@student.uwtsd.ac.uk::2dd32a7f-8446-440a-9ca6-8e166df5e802" providerId="AD" clId="Web-{42F9F397-CB02-2FA6-2324-E46880A49716}" dt="2023-03-12T19:21:04.818" v="472"/>
          <pc:sldLayoutMkLst>
            <pc:docMk/>
            <pc:sldMasterMk cId="1631041612" sldId="2147483850"/>
            <pc:sldLayoutMk cId="3404658315" sldId="2147483851"/>
          </pc:sldLayoutMkLst>
        </pc:sldLayoutChg>
        <pc:sldLayoutChg chg="add del mod replId">
          <pc:chgData name="Shabina Ditta (2129537)" userId="S::2129537@student.uwtsd.ac.uk::2dd32a7f-8446-440a-9ca6-8e166df5e802" providerId="AD" clId="Web-{42F9F397-CB02-2FA6-2324-E46880A49716}" dt="2023-03-12T19:21:04.818" v="472"/>
          <pc:sldLayoutMkLst>
            <pc:docMk/>
            <pc:sldMasterMk cId="1631041612" sldId="2147483850"/>
            <pc:sldLayoutMk cId="2142742308" sldId="2147483852"/>
          </pc:sldLayoutMkLst>
        </pc:sldLayoutChg>
        <pc:sldLayoutChg chg="add del mod replId">
          <pc:chgData name="Shabina Ditta (2129537)" userId="S::2129537@student.uwtsd.ac.uk::2dd32a7f-8446-440a-9ca6-8e166df5e802" providerId="AD" clId="Web-{42F9F397-CB02-2FA6-2324-E46880A49716}" dt="2023-03-12T19:21:04.818" v="472"/>
          <pc:sldLayoutMkLst>
            <pc:docMk/>
            <pc:sldMasterMk cId="1631041612" sldId="2147483850"/>
            <pc:sldLayoutMk cId="3422887897" sldId="2147483853"/>
          </pc:sldLayoutMkLst>
        </pc:sldLayoutChg>
        <pc:sldLayoutChg chg="add del mod replId">
          <pc:chgData name="Shabina Ditta (2129537)" userId="S::2129537@student.uwtsd.ac.uk::2dd32a7f-8446-440a-9ca6-8e166df5e802" providerId="AD" clId="Web-{42F9F397-CB02-2FA6-2324-E46880A49716}" dt="2023-03-12T19:21:04.818" v="472"/>
          <pc:sldLayoutMkLst>
            <pc:docMk/>
            <pc:sldMasterMk cId="1631041612" sldId="2147483850"/>
            <pc:sldLayoutMk cId="3314414045" sldId="2147483854"/>
          </pc:sldLayoutMkLst>
        </pc:sldLayoutChg>
        <pc:sldLayoutChg chg="add del mod replId">
          <pc:chgData name="Shabina Ditta (2129537)" userId="S::2129537@student.uwtsd.ac.uk::2dd32a7f-8446-440a-9ca6-8e166df5e802" providerId="AD" clId="Web-{42F9F397-CB02-2FA6-2324-E46880A49716}" dt="2023-03-12T19:21:04.818" v="472"/>
          <pc:sldLayoutMkLst>
            <pc:docMk/>
            <pc:sldMasterMk cId="1631041612" sldId="2147483850"/>
            <pc:sldLayoutMk cId="1671718108" sldId="2147483855"/>
          </pc:sldLayoutMkLst>
        </pc:sldLayoutChg>
        <pc:sldLayoutChg chg="add del mod replId">
          <pc:chgData name="Shabina Ditta (2129537)" userId="S::2129537@student.uwtsd.ac.uk::2dd32a7f-8446-440a-9ca6-8e166df5e802" providerId="AD" clId="Web-{42F9F397-CB02-2FA6-2324-E46880A49716}" dt="2023-03-12T19:21:04.818" v="472"/>
          <pc:sldLayoutMkLst>
            <pc:docMk/>
            <pc:sldMasterMk cId="1631041612" sldId="2147483850"/>
            <pc:sldLayoutMk cId="1618865233" sldId="2147483856"/>
          </pc:sldLayoutMkLst>
        </pc:sldLayoutChg>
        <pc:sldLayoutChg chg="add del mod replId">
          <pc:chgData name="Shabina Ditta (2129537)" userId="S::2129537@student.uwtsd.ac.uk::2dd32a7f-8446-440a-9ca6-8e166df5e802" providerId="AD" clId="Web-{42F9F397-CB02-2FA6-2324-E46880A49716}" dt="2023-03-12T19:21:04.818" v="472"/>
          <pc:sldLayoutMkLst>
            <pc:docMk/>
            <pc:sldMasterMk cId="1631041612" sldId="2147483850"/>
            <pc:sldLayoutMk cId="358547470" sldId="2147483857"/>
          </pc:sldLayoutMkLst>
        </pc:sldLayoutChg>
        <pc:sldLayoutChg chg="add del mod replId">
          <pc:chgData name="Shabina Ditta (2129537)" userId="S::2129537@student.uwtsd.ac.uk::2dd32a7f-8446-440a-9ca6-8e166df5e802" providerId="AD" clId="Web-{42F9F397-CB02-2FA6-2324-E46880A49716}" dt="2023-03-12T19:21:04.818" v="472"/>
          <pc:sldLayoutMkLst>
            <pc:docMk/>
            <pc:sldMasterMk cId="1631041612" sldId="2147483850"/>
            <pc:sldLayoutMk cId="1586184056" sldId="2147483858"/>
          </pc:sldLayoutMkLst>
        </pc:sldLayoutChg>
        <pc:sldLayoutChg chg="add del mod replId">
          <pc:chgData name="Shabina Ditta (2129537)" userId="S::2129537@student.uwtsd.ac.uk::2dd32a7f-8446-440a-9ca6-8e166df5e802" providerId="AD" clId="Web-{42F9F397-CB02-2FA6-2324-E46880A49716}" dt="2023-03-12T19:21:04.818" v="472"/>
          <pc:sldLayoutMkLst>
            <pc:docMk/>
            <pc:sldMasterMk cId="1631041612" sldId="2147483850"/>
            <pc:sldLayoutMk cId="1687709286" sldId="2147483859"/>
          </pc:sldLayoutMkLst>
        </pc:sldLayoutChg>
        <pc:sldLayoutChg chg="add del mod replId">
          <pc:chgData name="Shabina Ditta (2129537)" userId="S::2129537@student.uwtsd.ac.uk::2dd32a7f-8446-440a-9ca6-8e166df5e802" providerId="AD" clId="Web-{42F9F397-CB02-2FA6-2324-E46880A49716}" dt="2023-03-12T19:21:04.818" v="472"/>
          <pc:sldLayoutMkLst>
            <pc:docMk/>
            <pc:sldMasterMk cId="1631041612" sldId="2147483850"/>
            <pc:sldLayoutMk cId="3812528711" sldId="2147483860"/>
          </pc:sldLayoutMkLst>
        </pc:sldLayoutChg>
        <pc:sldLayoutChg chg="add del mod replId">
          <pc:chgData name="Shabina Ditta (2129537)" userId="S::2129537@student.uwtsd.ac.uk::2dd32a7f-8446-440a-9ca6-8e166df5e802" providerId="AD" clId="Web-{42F9F397-CB02-2FA6-2324-E46880A49716}" dt="2023-03-12T19:21:04.818" v="472"/>
          <pc:sldLayoutMkLst>
            <pc:docMk/>
            <pc:sldMasterMk cId="1631041612" sldId="2147483850"/>
            <pc:sldLayoutMk cId="2664673207" sldId="2147483861"/>
          </pc:sldLayoutMkLst>
        </pc:sldLayoutChg>
      </pc:sldMasterChg>
    </pc:docChg>
  </pc:docChgLst>
  <pc:docChgLst>
    <pc:chgData name="Shabina Ditta (2129537)" userId="S::2129537@student.uwtsd.ac.uk::2dd32a7f-8446-440a-9ca6-8e166df5e802" providerId="AD" clId="Web-{B205B6DF-F436-F2A1-D1F7-D6AC05BE4BE1}"/>
    <pc:docChg chg="modSld">
      <pc:chgData name="Shabina Ditta (2129537)" userId="S::2129537@student.uwtsd.ac.uk::2dd32a7f-8446-440a-9ca6-8e166df5e802" providerId="AD" clId="Web-{B205B6DF-F436-F2A1-D1F7-D6AC05BE4BE1}" dt="2023-03-10T23:27:50.028" v="1" actId="1076"/>
      <pc:docMkLst>
        <pc:docMk/>
      </pc:docMkLst>
      <pc:sldChg chg="modSp">
        <pc:chgData name="Shabina Ditta (2129537)" userId="S::2129537@student.uwtsd.ac.uk::2dd32a7f-8446-440a-9ca6-8e166df5e802" providerId="AD" clId="Web-{B205B6DF-F436-F2A1-D1F7-D6AC05BE4BE1}" dt="2023-03-10T23:27:50.028" v="1" actId="1076"/>
        <pc:sldMkLst>
          <pc:docMk/>
          <pc:sldMk cId="109857222" sldId="256"/>
        </pc:sldMkLst>
        <pc:picChg chg="mod">
          <ac:chgData name="Shabina Ditta (2129537)" userId="S::2129537@student.uwtsd.ac.uk::2dd32a7f-8446-440a-9ca6-8e166df5e802" providerId="AD" clId="Web-{B205B6DF-F436-F2A1-D1F7-D6AC05BE4BE1}" dt="2023-03-10T23:27:50.028" v="1" actId="1076"/>
          <ac:picMkLst>
            <pc:docMk/>
            <pc:sldMk cId="109857222" sldId="256"/>
            <ac:picMk id="30" creationId="{6E43E210-0E82-EB4E-17CD-B4606DB2EE17}"/>
          </ac:picMkLst>
        </pc:picChg>
      </pc:sldChg>
    </pc:docChg>
  </pc:docChgLst>
  <pc:docChgLst>
    <pc:chgData name="Shabina Ditta (2129537)" userId="S::2129537@student.uwtsd.ac.uk::2dd32a7f-8446-440a-9ca6-8e166df5e802" providerId="AD" clId="Web-{7F5C26E1-32B2-3DF0-B30F-BDA0B991AA8A}"/>
    <pc:docChg chg="modSld addMainMaster delMainMaster">
      <pc:chgData name="Shabina Ditta (2129537)" userId="S::2129537@student.uwtsd.ac.uk::2dd32a7f-8446-440a-9ca6-8e166df5e802" providerId="AD" clId="Web-{7F5C26E1-32B2-3DF0-B30F-BDA0B991AA8A}" dt="2023-03-12T20:44:17.524" v="91" actId="20577"/>
      <pc:docMkLst>
        <pc:docMk/>
      </pc:docMkLst>
      <pc:sldChg chg="modSp mod modClrScheme chgLayout">
        <pc:chgData name="Shabina Ditta (2129537)" userId="S::2129537@student.uwtsd.ac.uk::2dd32a7f-8446-440a-9ca6-8e166df5e802" providerId="AD" clId="Web-{7F5C26E1-32B2-3DF0-B30F-BDA0B991AA8A}" dt="2023-03-12T20:36:29.389" v="53"/>
        <pc:sldMkLst>
          <pc:docMk/>
          <pc:sldMk cId="109857222" sldId="256"/>
        </pc:sldMkLst>
        <pc:spChg chg="mod ord">
          <ac:chgData name="Shabina Ditta (2129537)" userId="S::2129537@student.uwtsd.ac.uk::2dd32a7f-8446-440a-9ca6-8e166df5e802" providerId="AD" clId="Web-{7F5C26E1-32B2-3DF0-B30F-BDA0B991AA8A}" dt="2023-03-12T20:36:29.389" v="53"/>
          <ac:spMkLst>
            <pc:docMk/>
            <pc:sldMk cId="109857222" sldId="256"/>
            <ac:spMk id="2" creationId="{00000000-0000-0000-0000-000000000000}"/>
          </ac:spMkLst>
        </pc:spChg>
        <pc:spChg chg="mod ord">
          <ac:chgData name="Shabina Ditta (2129537)" userId="S::2129537@student.uwtsd.ac.uk::2dd32a7f-8446-440a-9ca6-8e166df5e802" providerId="AD" clId="Web-{7F5C26E1-32B2-3DF0-B30F-BDA0B991AA8A}" dt="2023-03-12T20:36:29.389" v="53"/>
          <ac:spMkLst>
            <pc:docMk/>
            <pc:sldMk cId="109857222" sldId="256"/>
            <ac:spMk id="3" creationId="{00000000-0000-0000-0000-000000000000}"/>
          </ac:spMkLst>
        </pc:spChg>
      </pc:sldChg>
      <pc:sldChg chg="modSp mod modClrScheme chgLayout">
        <pc:chgData name="Shabina Ditta (2129537)" userId="S::2129537@student.uwtsd.ac.uk::2dd32a7f-8446-440a-9ca6-8e166df5e802" providerId="AD" clId="Web-{7F5C26E1-32B2-3DF0-B30F-BDA0B991AA8A}" dt="2023-03-12T20:44:09.415" v="90" actId="20577"/>
        <pc:sldMkLst>
          <pc:docMk/>
          <pc:sldMk cId="3031143594" sldId="257"/>
        </pc:sldMkLst>
        <pc:spChg chg="mod ord">
          <ac:chgData name="Shabina Ditta (2129537)" userId="S::2129537@student.uwtsd.ac.uk::2dd32a7f-8446-440a-9ca6-8e166df5e802" providerId="AD" clId="Web-{7F5C26E1-32B2-3DF0-B30F-BDA0B991AA8A}" dt="2023-03-12T20:36:29.389" v="53"/>
          <ac:spMkLst>
            <pc:docMk/>
            <pc:sldMk cId="3031143594" sldId="257"/>
            <ac:spMk id="2" creationId="{2A3874B7-F9BF-010F-C068-6FFC3D097359}"/>
          </ac:spMkLst>
        </pc:spChg>
        <pc:spChg chg="mod ord">
          <ac:chgData name="Shabina Ditta (2129537)" userId="S::2129537@student.uwtsd.ac.uk::2dd32a7f-8446-440a-9ca6-8e166df5e802" providerId="AD" clId="Web-{7F5C26E1-32B2-3DF0-B30F-BDA0B991AA8A}" dt="2023-03-12T20:44:09.415" v="90" actId="20577"/>
          <ac:spMkLst>
            <pc:docMk/>
            <pc:sldMk cId="3031143594" sldId="257"/>
            <ac:spMk id="3" creationId="{47574BDC-C04B-1893-A982-D8F1C344EACA}"/>
          </ac:spMkLst>
        </pc:spChg>
      </pc:sldChg>
      <pc:sldChg chg="addSp modSp mod modClrScheme chgLayout">
        <pc:chgData name="Shabina Ditta (2129537)" userId="S::2129537@student.uwtsd.ac.uk::2dd32a7f-8446-440a-9ca6-8e166df5e802" providerId="AD" clId="Web-{7F5C26E1-32B2-3DF0-B30F-BDA0B991AA8A}" dt="2023-03-12T20:44:17.524" v="91" actId="20577"/>
        <pc:sldMkLst>
          <pc:docMk/>
          <pc:sldMk cId="3487199886" sldId="258"/>
        </pc:sldMkLst>
        <pc:spChg chg="mod ord">
          <ac:chgData name="Shabina Ditta (2129537)" userId="S::2129537@student.uwtsd.ac.uk::2dd32a7f-8446-440a-9ca6-8e166df5e802" providerId="AD" clId="Web-{7F5C26E1-32B2-3DF0-B30F-BDA0B991AA8A}" dt="2023-03-12T20:36:29.389" v="53"/>
          <ac:spMkLst>
            <pc:docMk/>
            <pc:sldMk cId="3487199886" sldId="258"/>
            <ac:spMk id="2" creationId="{0B8C3283-3C2A-6823-3173-CAB194A13518}"/>
          </ac:spMkLst>
        </pc:spChg>
        <pc:spChg chg="mod ord">
          <ac:chgData name="Shabina Ditta (2129537)" userId="S::2129537@student.uwtsd.ac.uk::2dd32a7f-8446-440a-9ca6-8e166df5e802" providerId="AD" clId="Web-{7F5C26E1-32B2-3DF0-B30F-BDA0B991AA8A}" dt="2023-03-12T20:44:17.524" v="91" actId="20577"/>
          <ac:spMkLst>
            <pc:docMk/>
            <pc:sldMk cId="3487199886" sldId="258"/>
            <ac:spMk id="3" creationId="{1FF3AAAD-9F25-B853-28CB-F0BED98A9B93}"/>
          </ac:spMkLst>
        </pc:spChg>
        <pc:spChg chg="add mod">
          <ac:chgData name="Shabina Ditta (2129537)" userId="S::2129537@student.uwtsd.ac.uk::2dd32a7f-8446-440a-9ca6-8e166df5e802" providerId="AD" clId="Web-{7F5C26E1-32B2-3DF0-B30F-BDA0B991AA8A}" dt="2023-03-12T20:32:35.603" v="32" actId="20577"/>
          <ac:spMkLst>
            <pc:docMk/>
            <pc:sldMk cId="3487199886" sldId="258"/>
            <ac:spMk id="5" creationId="{24036A1E-1370-386B-4EAC-1D032CAC300E}"/>
          </ac:spMkLst>
        </pc:spChg>
        <pc:picChg chg="add mod">
          <ac:chgData name="Shabina Ditta (2129537)" userId="S::2129537@student.uwtsd.ac.uk::2dd32a7f-8446-440a-9ca6-8e166df5e802" providerId="AD" clId="Web-{7F5C26E1-32B2-3DF0-B30F-BDA0B991AA8A}" dt="2023-03-12T20:28:07.188" v="27" actId="1076"/>
          <ac:picMkLst>
            <pc:docMk/>
            <pc:sldMk cId="3487199886" sldId="258"/>
            <ac:picMk id="4" creationId="{A93C5FFB-74D6-8DF6-6BB0-13F3A027F280}"/>
          </ac:picMkLst>
        </pc:picChg>
      </pc:sldChg>
      <pc:sldChg chg="modSp mod modClrScheme chgLayout">
        <pc:chgData name="Shabina Ditta (2129537)" userId="S::2129537@student.uwtsd.ac.uk::2dd32a7f-8446-440a-9ca6-8e166df5e802" providerId="AD" clId="Web-{7F5C26E1-32B2-3DF0-B30F-BDA0B991AA8A}" dt="2023-03-12T20:43:51.508" v="86" actId="20577"/>
        <pc:sldMkLst>
          <pc:docMk/>
          <pc:sldMk cId="3176219003" sldId="259"/>
        </pc:sldMkLst>
        <pc:spChg chg="mod ord">
          <ac:chgData name="Shabina Ditta (2129537)" userId="S::2129537@student.uwtsd.ac.uk::2dd32a7f-8446-440a-9ca6-8e166df5e802" providerId="AD" clId="Web-{7F5C26E1-32B2-3DF0-B30F-BDA0B991AA8A}" dt="2023-03-12T20:36:29.389" v="53"/>
          <ac:spMkLst>
            <pc:docMk/>
            <pc:sldMk cId="3176219003" sldId="259"/>
            <ac:spMk id="2" creationId="{19DB42B3-F5BB-6BC4-69FB-3CEC852642A0}"/>
          </ac:spMkLst>
        </pc:spChg>
        <pc:spChg chg="mod ord">
          <ac:chgData name="Shabina Ditta (2129537)" userId="S::2129537@student.uwtsd.ac.uk::2dd32a7f-8446-440a-9ca6-8e166df5e802" providerId="AD" clId="Web-{7F5C26E1-32B2-3DF0-B30F-BDA0B991AA8A}" dt="2023-03-12T20:43:51.508" v="86" actId="20577"/>
          <ac:spMkLst>
            <pc:docMk/>
            <pc:sldMk cId="3176219003" sldId="259"/>
            <ac:spMk id="3" creationId="{B5338E04-0205-11D8-13A1-E93873150910}"/>
          </ac:spMkLst>
        </pc:spChg>
      </pc:sldChg>
      <pc:sldChg chg="modSp mod modClrScheme chgLayout">
        <pc:chgData name="Shabina Ditta (2129537)" userId="S::2129537@student.uwtsd.ac.uk::2dd32a7f-8446-440a-9ca6-8e166df5e802" providerId="AD" clId="Web-{7F5C26E1-32B2-3DF0-B30F-BDA0B991AA8A}" dt="2023-03-12T20:36:29.389" v="53"/>
        <pc:sldMkLst>
          <pc:docMk/>
          <pc:sldMk cId="907288671" sldId="260"/>
        </pc:sldMkLst>
        <pc:spChg chg="mod ord">
          <ac:chgData name="Shabina Ditta (2129537)" userId="S::2129537@student.uwtsd.ac.uk::2dd32a7f-8446-440a-9ca6-8e166df5e802" providerId="AD" clId="Web-{7F5C26E1-32B2-3DF0-B30F-BDA0B991AA8A}" dt="2023-03-12T20:36:29.389" v="53"/>
          <ac:spMkLst>
            <pc:docMk/>
            <pc:sldMk cId="907288671" sldId="260"/>
            <ac:spMk id="2" creationId="{52B6C82B-EAD0-DDE2-F148-CA0ECEBA024C}"/>
          </ac:spMkLst>
        </pc:spChg>
        <pc:spChg chg="mod ord">
          <ac:chgData name="Shabina Ditta (2129537)" userId="S::2129537@student.uwtsd.ac.uk::2dd32a7f-8446-440a-9ca6-8e166df5e802" providerId="AD" clId="Web-{7F5C26E1-32B2-3DF0-B30F-BDA0B991AA8A}" dt="2023-03-12T20:36:29.389" v="53"/>
          <ac:spMkLst>
            <pc:docMk/>
            <pc:sldMk cId="907288671" sldId="260"/>
            <ac:spMk id="3" creationId="{14DD7DCC-A1D6-7F43-C246-4AD6DBDD8D63}"/>
          </ac:spMkLst>
        </pc:spChg>
      </pc:sldChg>
      <pc:sldChg chg="modSp mod modClrScheme chgLayout">
        <pc:chgData name="Shabina Ditta (2129537)" userId="S::2129537@student.uwtsd.ac.uk::2dd32a7f-8446-440a-9ca6-8e166df5e802" providerId="AD" clId="Web-{7F5C26E1-32B2-3DF0-B30F-BDA0B991AA8A}" dt="2023-03-12T20:36:29.389" v="53"/>
        <pc:sldMkLst>
          <pc:docMk/>
          <pc:sldMk cId="4091083379" sldId="261"/>
        </pc:sldMkLst>
        <pc:spChg chg="mod ord">
          <ac:chgData name="Shabina Ditta (2129537)" userId="S::2129537@student.uwtsd.ac.uk::2dd32a7f-8446-440a-9ca6-8e166df5e802" providerId="AD" clId="Web-{7F5C26E1-32B2-3DF0-B30F-BDA0B991AA8A}" dt="2023-03-12T20:36:29.389" v="53"/>
          <ac:spMkLst>
            <pc:docMk/>
            <pc:sldMk cId="4091083379" sldId="261"/>
            <ac:spMk id="2" creationId="{491F6CA1-EC74-4C74-0AEE-4DC34C4DA2A4}"/>
          </ac:spMkLst>
        </pc:spChg>
        <pc:spChg chg="mod ord">
          <ac:chgData name="Shabina Ditta (2129537)" userId="S::2129537@student.uwtsd.ac.uk::2dd32a7f-8446-440a-9ca6-8e166df5e802" providerId="AD" clId="Web-{7F5C26E1-32B2-3DF0-B30F-BDA0B991AA8A}" dt="2023-03-12T20:36:29.389" v="53"/>
          <ac:spMkLst>
            <pc:docMk/>
            <pc:sldMk cId="4091083379" sldId="261"/>
            <ac:spMk id="3" creationId="{51A4FFE1-05EE-33EA-A224-F8B283B64C2C}"/>
          </ac:spMkLst>
        </pc:spChg>
      </pc:sldChg>
      <pc:sldChg chg="modSp mod modClrScheme chgLayout">
        <pc:chgData name="Shabina Ditta (2129537)" userId="S::2129537@student.uwtsd.ac.uk::2dd32a7f-8446-440a-9ca6-8e166df5e802" providerId="AD" clId="Web-{7F5C26E1-32B2-3DF0-B30F-BDA0B991AA8A}" dt="2023-03-12T20:36:29.389" v="53"/>
        <pc:sldMkLst>
          <pc:docMk/>
          <pc:sldMk cId="2186185813" sldId="262"/>
        </pc:sldMkLst>
        <pc:spChg chg="mod ord">
          <ac:chgData name="Shabina Ditta (2129537)" userId="S::2129537@student.uwtsd.ac.uk::2dd32a7f-8446-440a-9ca6-8e166df5e802" providerId="AD" clId="Web-{7F5C26E1-32B2-3DF0-B30F-BDA0B991AA8A}" dt="2023-03-12T20:36:29.389" v="53"/>
          <ac:spMkLst>
            <pc:docMk/>
            <pc:sldMk cId="2186185813" sldId="262"/>
            <ac:spMk id="2" creationId="{91D0A703-F2FB-AD28-F072-183BBF827579}"/>
          </ac:spMkLst>
        </pc:spChg>
        <pc:spChg chg="mod ord">
          <ac:chgData name="Shabina Ditta (2129537)" userId="S::2129537@student.uwtsd.ac.uk::2dd32a7f-8446-440a-9ca6-8e166df5e802" providerId="AD" clId="Web-{7F5C26E1-32B2-3DF0-B30F-BDA0B991AA8A}" dt="2023-03-12T20:36:29.389" v="53"/>
          <ac:spMkLst>
            <pc:docMk/>
            <pc:sldMk cId="2186185813" sldId="262"/>
            <ac:spMk id="3" creationId="{808F4437-AE1C-2A13-7BFD-094582847362}"/>
          </ac:spMkLst>
        </pc:spChg>
      </pc:sldChg>
      <pc:sldChg chg="delSp modSp mod modClrScheme delDesignElem chgLayout">
        <pc:chgData name="Shabina Ditta (2129537)" userId="S::2129537@student.uwtsd.ac.uk::2dd32a7f-8446-440a-9ca6-8e166df5e802" providerId="AD" clId="Web-{7F5C26E1-32B2-3DF0-B30F-BDA0B991AA8A}" dt="2023-03-12T20:37:59.219" v="64" actId="20577"/>
        <pc:sldMkLst>
          <pc:docMk/>
          <pc:sldMk cId="2059103225" sldId="263"/>
        </pc:sldMkLst>
        <pc:spChg chg="mod ord">
          <ac:chgData name="Shabina Ditta (2129537)" userId="S::2129537@student.uwtsd.ac.uk::2dd32a7f-8446-440a-9ca6-8e166df5e802" providerId="AD" clId="Web-{7F5C26E1-32B2-3DF0-B30F-BDA0B991AA8A}" dt="2023-03-12T20:36:29.389" v="53"/>
          <ac:spMkLst>
            <pc:docMk/>
            <pc:sldMk cId="2059103225" sldId="263"/>
            <ac:spMk id="2" creationId="{0E419CA1-A33F-E49C-156F-C16050763E03}"/>
          </ac:spMkLst>
        </pc:spChg>
        <pc:spChg chg="mod ord">
          <ac:chgData name="Shabina Ditta (2129537)" userId="S::2129537@student.uwtsd.ac.uk::2dd32a7f-8446-440a-9ca6-8e166df5e802" providerId="AD" clId="Web-{7F5C26E1-32B2-3DF0-B30F-BDA0B991AA8A}" dt="2023-03-12T20:37:59.219" v="64" actId="20577"/>
          <ac:spMkLst>
            <pc:docMk/>
            <pc:sldMk cId="2059103225" sldId="263"/>
            <ac:spMk id="3" creationId="{C421A773-D1B7-5DFC-E73F-52F34C8DDF50}"/>
          </ac:spMkLst>
        </pc:spChg>
        <pc:spChg chg="del">
          <ac:chgData name="Shabina Ditta (2129537)" userId="S::2129537@student.uwtsd.ac.uk::2dd32a7f-8446-440a-9ca6-8e166df5e802" providerId="AD" clId="Web-{7F5C26E1-32B2-3DF0-B30F-BDA0B991AA8A}" dt="2023-03-12T20:36:19.670" v="52"/>
          <ac:spMkLst>
            <pc:docMk/>
            <pc:sldMk cId="2059103225" sldId="263"/>
            <ac:spMk id="24" creationId="{C1DD1A8A-57D5-4A81-AD04-532B043C5611}"/>
          </ac:spMkLst>
        </pc:spChg>
        <pc:spChg chg="del">
          <ac:chgData name="Shabina Ditta (2129537)" userId="S::2129537@student.uwtsd.ac.uk::2dd32a7f-8446-440a-9ca6-8e166df5e802" providerId="AD" clId="Web-{7F5C26E1-32B2-3DF0-B30F-BDA0B991AA8A}" dt="2023-03-12T20:36:19.670" v="52"/>
          <ac:spMkLst>
            <pc:docMk/>
            <pc:sldMk cId="2059103225" sldId="263"/>
            <ac:spMk id="26" creationId="{007891EC-4501-44ED-A8C8-B11B6DB767AB}"/>
          </ac:spMkLst>
        </pc:spChg>
        <pc:picChg chg="del mod">
          <ac:chgData name="Shabina Ditta (2129537)" userId="S::2129537@student.uwtsd.ac.uk::2dd32a7f-8446-440a-9ca6-8e166df5e802" providerId="AD" clId="Web-{7F5C26E1-32B2-3DF0-B30F-BDA0B991AA8A}" dt="2023-03-12T20:36:07.514" v="51"/>
          <ac:picMkLst>
            <pc:docMk/>
            <pc:sldMk cId="2059103225" sldId="263"/>
            <ac:picMk id="25" creationId="{4518D509-9A1F-A582-5CC7-9F01EF6C4899}"/>
          </ac:picMkLst>
        </pc:picChg>
      </pc:sldChg>
      <pc:sldChg chg="modSp mod modClrScheme chgLayout">
        <pc:chgData name="Shabina Ditta (2129537)" userId="S::2129537@student.uwtsd.ac.uk::2dd32a7f-8446-440a-9ca6-8e166df5e802" providerId="AD" clId="Web-{7F5C26E1-32B2-3DF0-B30F-BDA0B991AA8A}" dt="2023-03-12T20:36:29.389" v="53"/>
        <pc:sldMkLst>
          <pc:docMk/>
          <pc:sldMk cId="2696844562" sldId="264"/>
        </pc:sldMkLst>
        <pc:spChg chg="mod ord">
          <ac:chgData name="Shabina Ditta (2129537)" userId="S::2129537@student.uwtsd.ac.uk::2dd32a7f-8446-440a-9ca6-8e166df5e802" providerId="AD" clId="Web-{7F5C26E1-32B2-3DF0-B30F-BDA0B991AA8A}" dt="2023-03-12T20:36:29.389" v="53"/>
          <ac:spMkLst>
            <pc:docMk/>
            <pc:sldMk cId="2696844562" sldId="264"/>
            <ac:spMk id="2" creationId="{25831F45-AD60-1B2A-3A71-6FBA3D0345DD}"/>
          </ac:spMkLst>
        </pc:spChg>
        <pc:spChg chg="mod ord">
          <ac:chgData name="Shabina Ditta (2129537)" userId="S::2129537@student.uwtsd.ac.uk::2dd32a7f-8446-440a-9ca6-8e166df5e802" providerId="AD" clId="Web-{7F5C26E1-32B2-3DF0-B30F-BDA0B991AA8A}" dt="2023-03-12T20:36:29.389" v="53"/>
          <ac:spMkLst>
            <pc:docMk/>
            <pc:sldMk cId="2696844562" sldId="264"/>
            <ac:spMk id="3" creationId="{0B3B617F-6687-024A-959B-E568E19269F2}"/>
          </ac:spMkLst>
        </pc:spChg>
      </pc:sldChg>
      <pc:sldChg chg="modSp mod modClrScheme chgLayout">
        <pc:chgData name="Shabina Ditta (2129537)" userId="S::2129537@student.uwtsd.ac.uk::2dd32a7f-8446-440a-9ca6-8e166df5e802" providerId="AD" clId="Web-{7F5C26E1-32B2-3DF0-B30F-BDA0B991AA8A}" dt="2023-03-12T20:36:29.389" v="53"/>
        <pc:sldMkLst>
          <pc:docMk/>
          <pc:sldMk cId="2039054624" sldId="265"/>
        </pc:sldMkLst>
        <pc:spChg chg="mod ord">
          <ac:chgData name="Shabina Ditta (2129537)" userId="S::2129537@student.uwtsd.ac.uk::2dd32a7f-8446-440a-9ca6-8e166df5e802" providerId="AD" clId="Web-{7F5C26E1-32B2-3DF0-B30F-BDA0B991AA8A}" dt="2023-03-12T20:36:29.389" v="53"/>
          <ac:spMkLst>
            <pc:docMk/>
            <pc:sldMk cId="2039054624" sldId="265"/>
            <ac:spMk id="2" creationId="{F483625E-6E9E-2B71-782A-4B7BA7F7634B}"/>
          </ac:spMkLst>
        </pc:spChg>
        <pc:spChg chg="mod ord">
          <ac:chgData name="Shabina Ditta (2129537)" userId="S::2129537@student.uwtsd.ac.uk::2dd32a7f-8446-440a-9ca6-8e166df5e802" providerId="AD" clId="Web-{7F5C26E1-32B2-3DF0-B30F-BDA0B991AA8A}" dt="2023-03-12T20:36:29.389" v="53"/>
          <ac:spMkLst>
            <pc:docMk/>
            <pc:sldMk cId="2039054624" sldId="265"/>
            <ac:spMk id="3" creationId="{C89AC2CC-8D25-09C9-5E34-423E2FEF5DE7}"/>
          </ac:spMkLst>
        </pc:spChg>
      </pc:sldChg>
      <pc:sldChg chg="modSp mod modClrScheme chgLayout">
        <pc:chgData name="Shabina Ditta (2129537)" userId="S::2129537@student.uwtsd.ac.uk::2dd32a7f-8446-440a-9ca6-8e166df5e802" providerId="AD" clId="Web-{7F5C26E1-32B2-3DF0-B30F-BDA0B991AA8A}" dt="2023-03-12T20:36:29.389" v="53"/>
        <pc:sldMkLst>
          <pc:docMk/>
          <pc:sldMk cId="202164512" sldId="266"/>
        </pc:sldMkLst>
        <pc:spChg chg="mod ord">
          <ac:chgData name="Shabina Ditta (2129537)" userId="S::2129537@student.uwtsd.ac.uk::2dd32a7f-8446-440a-9ca6-8e166df5e802" providerId="AD" clId="Web-{7F5C26E1-32B2-3DF0-B30F-BDA0B991AA8A}" dt="2023-03-12T20:36:29.389" v="53"/>
          <ac:spMkLst>
            <pc:docMk/>
            <pc:sldMk cId="202164512" sldId="266"/>
            <ac:spMk id="3" creationId="{BE88C3F3-92E4-209F-7AE2-5D05ACB425E1}"/>
          </ac:spMkLst>
        </pc:spChg>
      </pc:sldChg>
      <pc:sldMasterChg chg="del delSldLayout">
        <pc:chgData name="Shabina Ditta (2129537)" userId="S::2129537@student.uwtsd.ac.uk::2dd32a7f-8446-440a-9ca6-8e166df5e802" providerId="AD" clId="Web-{7F5C26E1-32B2-3DF0-B30F-BDA0B991AA8A}" dt="2023-03-12T20:36:19.670" v="52"/>
        <pc:sldMasterMkLst>
          <pc:docMk/>
          <pc:sldMasterMk cId="2143049180" sldId="2147483790"/>
        </pc:sldMasterMkLst>
        <pc:sldLayoutChg chg="del">
          <pc:chgData name="Shabina Ditta (2129537)" userId="S::2129537@student.uwtsd.ac.uk::2dd32a7f-8446-440a-9ca6-8e166df5e802" providerId="AD" clId="Web-{7F5C26E1-32B2-3DF0-B30F-BDA0B991AA8A}" dt="2023-03-12T20:36:19.670" v="52"/>
          <pc:sldLayoutMkLst>
            <pc:docMk/>
            <pc:sldMasterMk cId="2143049180" sldId="2147483790"/>
            <pc:sldLayoutMk cId="722435507" sldId="2147483791"/>
          </pc:sldLayoutMkLst>
        </pc:sldLayoutChg>
        <pc:sldLayoutChg chg="del">
          <pc:chgData name="Shabina Ditta (2129537)" userId="S::2129537@student.uwtsd.ac.uk::2dd32a7f-8446-440a-9ca6-8e166df5e802" providerId="AD" clId="Web-{7F5C26E1-32B2-3DF0-B30F-BDA0B991AA8A}" dt="2023-03-12T20:36:19.670" v="52"/>
          <pc:sldLayoutMkLst>
            <pc:docMk/>
            <pc:sldMasterMk cId="2143049180" sldId="2147483790"/>
            <pc:sldLayoutMk cId="151218795" sldId="2147483792"/>
          </pc:sldLayoutMkLst>
        </pc:sldLayoutChg>
        <pc:sldLayoutChg chg="del">
          <pc:chgData name="Shabina Ditta (2129537)" userId="S::2129537@student.uwtsd.ac.uk::2dd32a7f-8446-440a-9ca6-8e166df5e802" providerId="AD" clId="Web-{7F5C26E1-32B2-3DF0-B30F-BDA0B991AA8A}" dt="2023-03-12T20:36:19.670" v="52"/>
          <pc:sldLayoutMkLst>
            <pc:docMk/>
            <pc:sldMasterMk cId="2143049180" sldId="2147483790"/>
            <pc:sldLayoutMk cId="2363788686" sldId="2147483793"/>
          </pc:sldLayoutMkLst>
        </pc:sldLayoutChg>
        <pc:sldLayoutChg chg="del">
          <pc:chgData name="Shabina Ditta (2129537)" userId="S::2129537@student.uwtsd.ac.uk::2dd32a7f-8446-440a-9ca6-8e166df5e802" providerId="AD" clId="Web-{7F5C26E1-32B2-3DF0-B30F-BDA0B991AA8A}" dt="2023-03-12T20:36:19.670" v="52"/>
          <pc:sldLayoutMkLst>
            <pc:docMk/>
            <pc:sldMasterMk cId="2143049180" sldId="2147483790"/>
            <pc:sldLayoutMk cId="2730036909" sldId="2147483794"/>
          </pc:sldLayoutMkLst>
        </pc:sldLayoutChg>
        <pc:sldLayoutChg chg="del">
          <pc:chgData name="Shabina Ditta (2129537)" userId="S::2129537@student.uwtsd.ac.uk::2dd32a7f-8446-440a-9ca6-8e166df5e802" providerId="AD" clId="Web-{7F5C26E1-32B2-3DF0-B30F-BDA0B991AA8A}" dt="2023-03-12T20:36:19.670" v="52"/>
          <pc:sldLayoutMkLst>
            <pc:docMk/>
            <pc:sldMasterMk cId="2143049180" sldId="2147483790"/>
            <pc:sldLayoutMk cId="624883184" sldId="2147483795"/>
          </pc:sldLayoutMkLst>
        </pc:sldLayoutChg>
        <pc:sldLayoutChg chg="del">
          <pc:chgData name="Shabina Ditta (2129537)" userId="S::2129537@student.uwtsd.ac.uk::2dd32a7f-8446-440a-9ca6-8e166df5e802" providerId="AD" clId="Web-{7F5C26E1-32B2-3DF0-B30F-BDA0B991AA8A}" dt="2023-03-12T20:36:19.670" v="52"/>
          <pc:sldLayoutMkLst>
            <pc:docMk/>
            <pc:sldMasterMk cId="2143049180" sldId="2147483790"/>
            <pc:sldLayoutMk cId="3584987591" sldId="2147483796"/>
          </pc:sldLayoutMkLst>
        </pc:sldLayoutChg>
        <pc:sldLayoutChg chg="del">
          <pc:chgData name="Shabina Ditta (2129537)" userId="S::2129537@student.uwtsd.ac.uk::2dd32a7f-8446-440a-9ca6-8e166df5e802" providerId="AD" clId="Web-{7F5C26E1-32B2-3DF0-B30F-BDA0B991AA8A}" dt="2023-03-12T20:36:19.670" v="52"/>
          <pc:sldLayoutMkLst>
            <pc:docMk/>
            <pc:sldMasterMk cId="2143049180" sldId="2147483790"/>
            <pc:sldLayoutMk cId="528208637" sldId="2147483797"/>
          </pc:sldLayoutMkLst>
        </pc:sldLayoutChg>
        <pc:sldLayoutChg chg="del">
          <pc:chgData name="Shabina Ditta (2129537)" userId="S::2129537@student.uwtsd.ac.uk::2dd32a7f-8446-440a-9ca6-8e166df5e802" providerId="AD" clId="Web-{7F5C26E1-32B2-3DF0-B30F-BDA0B991AA8A}" dt="2023-03-12T20:36:19.670" v="52"/>
          <pc:sldLayoutMkLst>
            <pc:docMk/>
            <pc:sldMasterMk cId="2143049180" sldId="2147483790"/>
            <pc:sldLayoutMk cId="1390065215" sldId="2147483798"/>
          </pc:sldLayoutMkLst>
        </pc:sldLayoutChg>
        <pc:sldLayoutChg chg="del">
          <pc:chgData name="Shabina Ditta (2129537)" userId="S::2129537@student.uwtsd.ac.uk::2dd32a7f-8446-440a-9ca6-8e166df5e802" providerId="AD" clId="Web-{7F5C26E1-32B2-3DF0-B30F-BDA0B991AA8A}" dt="2023-03-12T20:36:19.670" v="52"/>
          <pc:sldLayoutMkLst>
            <pc:docMk/>
            <pc:sldMasterMk cId="2143049180" sldId="2147483790"/>
            <pc:sldLayoutMk cId="1252981847" sldId="2147483799"/>
          </pc:sldLayoutMkLst>
        </pc:sldLayoutChg>
        <pc:sldLayoutChg chg="del">
          <pc:chgData name="Shabina Ditta (2129537)" userId="S::2129537@student.uwtsd.ac.uk::2dd32a7f-8446-440a-9ca6-8e166df5e802" providerId="AD" clId="Web-{7F5C26E1-32B2-3DF0-B30F-BDA0B991AA8A}" dt="2023-03-12T20:36:19.670" v="52"/>
          <pc:sldLayoutMkLst>
            <pc:docMk/>
            <pc:sldMasterMk cId="2143049180" sldId="2147483790"/>
            <pc:sldLayoutMk cId="117964705" sldId="2147483800"/>
          </pc:sldLayoutMkLst>
        </pc:sldLayoutChg>
        <pc:sldLayoutChg chg="del">
          <pc:chgData name="Shabina Ditta (2129537)" userId="S::2129537@student.uwtsd.ac.uk::2dd32a7f-8446-440a-9ca6-8e166df5e802" providerId="AD" clId="Web-{7F5C26E1-32B2-3DF0-B30F-BDA0B991AA8A}" dt="2023-03-12T20:36:19.670" v="52"/>
          <pc:sldLayoutMkLst>
            <pc:docMk/>
            <pc:sldMasterMk cId="2143049180" sldId="2147483790"/>
            <pc:sldLayoutMk cId="2259663526" sldId="2147483801"/>
          </pc:sldLayoutMkLst>
        </pc:sldLayoutChg>
      </pc:sldMasterChg>
      <pc:sldMasterChg chg="add del addSldLayout delSldLayout modSldLayout">
        <pc:chgData name="Shabina Ditta (2129537)" userId="S::2129537@student.uwtsd.ac.uk::2dd32a7f-8446-440a-9ca6-8e166df5e802" providerId="AD" clId="Web-{7F5C26E1-32B2-3DF0-B30F-BDA0B991AA8A}" dt="2023-03-12T20:36:29.389" v="53"/>
        <pc:sldMasterMkLst>
          <pc:docMk/>
          <pc:sldMasterMk cId="3307496581" sldId="2147483802"/>
        </pc:sldMasterMkLst>
        <pc:sldLayoutChg chg="add del mod replId">
          <pc:chgData name="Shabina Ditta (2129537)" userId="S::2129537@student.uwtsd.ac.uk::2dd32a7f-8446-440a-9ca6-8e166df5e802" providerId="AD" clId="Web-{7F5C26E1-32B2-3DF0-B30F-BDA0B991AA8A}" dt="2023-03-12T20:36:29.389" v="53"/>
          <pc:sldLayoutMkLst>
            <pc:docMk/>
            <pc:sldMasterMk cId="3307496581" sldId="2147483802"/>
            <pc:sldLayoutMk cId="327242429" sldId="2147483803"/>
          </pc:sldLayoutMkLst>
        </pc:sldLayoutChg>
        <pc:sldLayoutChg chg="add del mod replId">
          <pc:chgData name="Shabina Ditta (2129537)" userId="S::2129537@student.uwtsd.ac.uk::2dd32a7f-8446-440a-9ca6-8e166df5e802" providerId="AD" clId="Web-{7F5C26E1-32B2-3DF0-B30F-BDA0B991AA8A}" dt="2023-03-12T20:36:29.389" v="53"/>
          <pc:sldLayoutMkLst>
            <pc:docMk/>
            <pc:sldMasterMk cId="3307496581" sldId="2147483802"/>
            <pc:sldLayoutMk cId="2414635675" sldId="2147483804"/>
          </pc:sldLayoutMkLst>
        </pc:sldLayoutChg>
        <pc:sldLayoutChg chg="add del mod replId">
          <pc:chgData name="Shabina Ditta (2129537)" userId="S::2129537@student.uwtsd.ac.uk::2dd32a7f-8446-440a-9ca6-8e166df5e802" providerId="AD" clId="Web-{7F5C26E1-32B2-3DF0-B30F-BDA0B991AA8A}" dt="2023-03-12T20:36:29.389" v="53"/>
          <pc:sldLayoutMkLst>
            <pc:docMk/>
            <pc:sldMasterMk cId="3307496581" sldId="2147483802"/>
            <pc:sldLayoutMk cId="2409136426" sldId="2147483805"/>
          </pc:sldLayoutMkLst>
        </pc:sldLayoutChg>
        <pc:sldLayoutChg chg="add del mod replId">
          <pc:chgData name="Shabina Ditta (2129537)" userId="S::2129537@student.uwtsd.ac.uk::2dd32a7f-8446-440a-9ca6-8e166df5e802" providerId="AD" clId="Web-{7F5C26E1-32B2-3DF0-B30F-BDA0B991AA8A}" dt="2023-03-12T20:36:29.389" v="53"/>
          <pc:sldLayoutMkLst>
            <pc:docMk/>
            <pc:sldMasterMk cId="3307496581" sldId="2147483802"/>
            <pc:sldLayoutMk cId="1374771047" sldId="2147483806"/>
          </pc:sldLayoutMkLst>
        </pc:sldLayoutChg>
        <pc:sldLayoutChg chg="add del mod replId">
          <pc:chgData name="Shabina Ditta (2129537)" userId="S::2129537@student.uwtsd.ac.uk::2dd32a7f-8446-440a-9ca6-8e166df5e802" providerId="AD" clId="Web-{7F5C26E1-32B2-3DF0-B30F-BDA0B991AA8A}" dt="2023-03-12T20:36:29.389" v="53"/>
          <pc:sldLayoutMkLst>
            <pc:docMk/>
            <pc:sldMasterMk cId="3307496581" sldId="2147483802"/>
            <pc:sldLayoutMk cId="2452605948" sldId="2147483807"/>
          </pc:sldLayoutMkLst>
        </pc:sldLayoutChg>
        <pc:sldLayoutChg chg="add del mod replId">
          <pc:chgData name="Shabina Ditta (2129537)" userId="S::2129537@student.uwtsd.ac.uk::2dd32a7f-8446-440a-9ca6-8e166df5e802" providerId="AD" clId="Web-{7F5C26E1-32B2-3DF0-B30F-BDA0B991AA8A}" dt="2023-03-12T20:36:29.389" v="53"/>
          <pc:sldLayoutMkLst>
            <pc:docMk/>
            <pc:sldMasterMk cId="3307496581" sldId="2147483802"/>
            <pc:sldLayoutMk cId="2273287966" sldId="2147483808"/>
          </pc:sldLayoutMkLst>
        </pc:sldLayoutChg>
        <pc:sldLayoutChg chg="add del mod replId">
          <pc:chgData name="Shabina Ditta (2129537)" userId="S::2129537@student.uwtsd.ac.uk::2dd32a7f-8446-440a-9ca6-8e166df5e802" providerId="AD" clId="Web-{7F5C26E1-32B2-3DF0-B30F-BDA0B991AA8A}" dt="2023-03-12T20:36:29.389" v="53"/>
          <pc:sldLayoutMkLst>
            <pc:docMk/>
            <pc:sldMasterMk cId="3307496581" sldId="2147483802"/>
            <pc:sldLayoutMk cId="399466900" sldId="2147483809"/>
          </pc:sldLayoutMkLst>
        </pc:sldLayoutChg>
        <pc:sldLayoutChg chg="add del mod replId">
          <pc:chgData name="Shabina Ditta (2129537)" userId="S::2129537@student.uwtsd.ac.uk::2dd32a7f-8446-440a-9ca6-8e166df5e802" providerId="AD" clId="Web-{7F5C26E1-32B2-3DF0-B30F-BDA0B991AA8A}" dt="2023-03-12T20:36:29.389" v="53"/>
          <pc:sldLayoutMkLst>
            <pc:docMk/>
            <pc:sldMasterMk cId="3307496581" sldId="2147483802"/>
            <pc:sldLayoutMk cId="601384875" sldId="2147483810"/>
          </pc:sldLayoutMkLst>
        </pc:sldLayoutChg>
        <pc:sldLayoutChg chg="add del mod replId">
          <pc:chgData name="Shabina Ditta (2129537)" userId="S::2129537@student.uwtsd.ac.uk::2dd32a7f-8446-440a-9ca6-8e166df5e802" providerId="AD" clId="Web-{7F5C26E1-32B2-3DF0-B30F-BDA0B991AA8A}" dt="2023-03-12T20:36:29.389" v="53"/>
          <pc:sldLayoutMkLst>
            <pc:docMk/>
            <pc:sldMasterMk cId="3307496581" sldId="2147483802"/>
            <pc:sldLayoutMk cId="1418219954" sldId="2147483811"/>
          </pc:sldLayoutMkLst>
        </pc:sldLayoutChg>
        <pc:sldLayoutChg chg="add del mod replId">
          <pc:chgData name="Shabina Ditta (2129537)" userId="S::2129537@student.uwtsd.ac.uk::2dd32a7f-8446-440a-9ca6-8e166df5e802" providerId="AD" clId="Web-{7F5C26E1-32B2-3DF0-B30F-BDA0B991AA8A}" dt="2023-03-12T20:36:29.389" v="53"/>
          <pc:sldLayoutMkLst>
            <pc:docMk/>
            <pc:sldMasterMk cId="3307496581" sldId="2147483802"/>
            <pc:sldLayoutMk cId="2711035510" sldId="2147483812"/>
          </pc:sldLayoutMkLst>
        </pc:sldLayoutChg>
        <pc:sldLayoutChg chg="add del mod replId">
          <pc:chgData name="Shabina Ditta (2129537)" userId="S::2129537@student.uwtsd.ac.uk::2dd32a7f-8446-440a-9ca6-8e166df5e802" providerId="AD" clId="Web-{7F5C26E1-32B2-3DF0-B30F-BDA0B991AA8A}" dt="2023-03-12T20:36:29.389" v="53"/>
          <pc:sldLayoutMkLst>
            <pc:docMk/>
            <pc:sldMasterMk cId="3307496581" sldId="2147483802"/>
            <pc:sldLayoutMk cId="1924928912" sldId="2147483813"/>
          </pc:sldLayoutMkLst>
        </pc:sldLayoutChg>
        <pc:sldLayoutChg chg="add del mod replId">
          <pc:chgData name="Shabina Ditta (2129537)" userId="S::2129537@student.uwtsd.ac.uk::2dd32a7f-8446-440a-9ca6-8e166df5e802" providerId="AD" clId="Web-{7F5C26E1-32B2-3DF0-B30F-BDA0B991AA8A}" dt="2023-03-12T20:36:29.389" v="53"/>
          <pc:sldLayoutMkLst>
            <pc:docMk/>
            <pc:sldMasterMk cId="3307496581" sldId="2147483802"/>
            <pc:sldLayoutMk cId="567591502" sldId="2147483814"/>
          </pc:sldLayoutMkLst>
        </pc:sldLayoutChg>
        <pc:sldLayoutChg chg="add del mod replId">
          <pc:chgData name="Shabina Ditta (2129537)" userId="S::2129537@student.uwtsd.ac.uk::2dd32a7f-8446-440a-9ca6-8e166df5e802" providerId="AD" clId="Web-{7F5C26E1-32B2-3DF0-B30F-BDA0B991AA8A}" dt="2023-03-12T20:36:29.389" v="53"/>
          <pc:sldLayoutMkLst>
            <pc:docMk/>
            <pc:sldMasterMk cId="3307496581" sldId="2147483802"/>
            <pc:sldLayoutMk cId="4054717415" sldId="2147483815"/>
          </pc:sldLayoutMkLst>
        </pc:sldLayoutChg>
        <pc:sldLayoutChg chg="add del mod replId">
          <pc:chgData name="Shabina Ditta (2129537)" userId="S::2129537@student.uwtsd.ac.uk::2dd32a7f-8446-440a-9ca6-8e166df5e802" providerId="AD" clId="Web-{7F5C26E1-32B2-3DF0-B30F-BDA0B991AA8A}" dt="2023-03-12T20:36:29.389" v="53"/>
          <pc:sldLayoutMkLst>
            <pc:docMk/>
            <pc:sldMasterMk cId="3307496581" sldId="2147483802"/>
            <pc:sldLayoutMk cId="1786044691" sldId="2147483816"/>
          </pc:sldLayoutMkLst>
        </pc:sldLayoutChg>
        <pc:sldLayoutChg chg="add del mod replId">
          <pc:chgData name="Shabina Ditta (2129537)" userId="S::2129537@student.uwtsd.ac.uk::2dd32a7f-8446-440a-9ca6-8e166df5e802" providerId="AD" clId="Web-{7F5C26E1-32B2-3DF0-B30F-BDA0B991AA8A}" dt="2023-03-12T20:36:29.389" v="53"/>
          <pc:sldLayoutMkLst>
            <pc:docMk/>
            <pc:sldMasterMk cId="3307496581" sldId="2147483802"/>
            <pc:sldLayoutMk cId="2138603030" sldId="2147483817"/>
          </pc:sldLayoutMkLst>
        </pc:sldLayoutChg>
        <pc:sldLayoutChg chg="add del mod replId">
          <pc:chgData name="Shabina Ditta (2129537)" userId="S::2129537@student.uwtsd.ac.uk::2dd32a7f-8446-440a-9ca6-8e166df5e802" providerId="AD" clId="Web-{7F5C26E1-32B2-3DF0-B30F-BDA0B991AA8A}" dt="2023-03-12T20:36:29.389" v="53"/>
          <pc:sldLayoutMkLst>
            <pc:docMk/>
            <pc:sldMasterMk cId="3307496581" sldId="2147483802"/>
            <pc:sldLayoutMk cId="3058673666" sldId="2147483818"/>
          </pc:sldLayoutMkLst>
        </pc:sldLayoutChg>
        <pc:sldLayoutChg chg="add del mod replId">
          <pc:chgData name="Shabina Ditta (2129537)" userId="S::2129537@student.uwtsd.ac.uk::2dd32a7f-8446-440a-9ca6-8e166df5e802" providerId="AD" clId="Web-{7F5C26E1-32B2-3DF0-B30F-BDA0B991AA8A}" dt="2023-03-12T20:36:29.389" v="53"/>
          <pc:sldLayoutMkLst>
            <pc:docMk/>
            <pc:sldMasterMk cId="3307496581" sldId="2147483802"/>
            <pc:sldLayoutMk cId="693063233" sldId="2147483819"/>
          </pc:sldLayoutMkLst>
        </pc:sldLayoutChg>
      </pc:sldMasterChg>
      <pc:sldMasterChg chg="add addSldLayout modSldLayout">
        <pc:chgData name="Shabina Ditta (2129537)" userId="S::2129537@student.uwtsd.ac.uk::2dd32a7f-8446-440a-9ca6-8e166df5e802" providerId="AD" clId="Web-{7F5C26E1-32B2-3DF0-B30F-BDA0B991AA8A}" dt="2023-03-12T20:36:29.389" v="53"/>
        <pc:sldMasterMkLst>
          <pc:docMk/>
          <pc:sldMasterMk cId="1119478407" sldId="2147483820"/>
        </pc:sldMasterMkLst>
        <pc:sldLayoutChg chg="add mod replId">
          <pc:chgData name="Shabina Ditta (2129537)" userId="S::2129537@student.uwtsd.ac.uk::2dd32a7f-8446-440a-9ca6-8e166df5e802" providerId="AD" clId="Web-{7F5C26E1-32B2-3DF0-B30F-BDA0B991AA8A}" dt="2023-03-12T20:36:29.389" v="53"/>
          <pc:sldLayoutMkLst>
            <pc:docMk/>
            <pc:sldMasterMk cId="1119478407" sldId="2147483820"/>
            <pc:sldLayoutMk cId="394831907" sldId="2147483821"/>
          </pc:sldLayoutMkLst>
        </pc:sldLayoutChg>
        <pc:sldLayoutChg chg="add mod replId">
          <pc:chgData name="Shabina Ditta (2129537)" userId="S::2129537@student.uwtsd.ac.uk::2dd32a7f-8446-440a-9ca6-8e166df5e802" providerId="AD" clId="Web-{7F5C26E1-32B2-3DF0-B30F-BDA0B991AA8A}" dt="2023-03-12T20:36:29.389" v="53"/>
          <pc:sldLayoutMkLst>
            <pc:docMk/>
            <pc:sldMasterMk cId="1119478407" sldId="2147483820"/>
            <pc:sldLayoutMk cId="3128047096" sldId="2147483822"/>
          </pc:sldLayoutMkLst>
        </pc:sldLayoutChg>
        <pc:sldLayoutChg chg="add mod replId">
          <pc:chgData name="Shabina Ditta (2129537)" userId="S::2129537@student.uwtsd.ac.uk::2dd32a7f-8446-440a-9ca6-8e166df5e802" providerId="AD" clId="Web-{7F5C26E1-32B2-3DF0-B30F-BDA0B991AA8A}" dt="2023-03-12T20:36:29.389" v="53"/>
          <pc:sldLayoutMkLst>
            <pc:docMk/>
            <pc:sldMasterMk cId="1119478407" sldId="2147483820"/>
            <pc:sldLayoutMk cId="3395784633" sldId="2147483823"/>
          </pc:sldLayoutMkLst>
        </pc:sldLayoutChg>
        <pc:sldLayoutChg chg="add mod replId">
          <pc:chgData name="Shabina Ditta (2129537)" userId="S::2129537@student.uwtsd.ac.uk::2dd32a7f-8446-440a-9ca6-8e166df5e802" providerId="AD" clId="Web-{7F5C26E1-32B2-3DF0-B30F-BDA0B991AA8A}" dt="2023-03-12T20:36:29.389" v="53"/>
          <pc:sldLayoutMkLst>
            <pc:docMk/>
            <pc:sldMasterMk cId="1119478407" sldId="2147483820"/>
            <pc:sldLayoutMk cId="3456279599" sldId="2147483824"/>
          </pc:sldLayoutMkLst>
        </pc:sldLayoutChg>
        <pc:sldLayoutChg chg="add mod replId">
          <pc:chgData name="Shabina Ditta (2129537)" userId="S::2129537@student.uwtsd.ac.uk::2dd32a7f-8446-440a-9ca6-8e166df5e802" providerId="AD" clId="Web-{7F5C26E1-32B2-3DF0-B30F-BDA0B991AA8A}" dt="2023-03-12T20:36:29.389" v="53"/>
          <pc:sldLayoutMkLst>
            <pc:docMk/>
            <pc:sldMasterMk cId="1119478407" sldId="2147483820"/>
            <pc:sldLayoutMk cId="2225614547" sldId="2147483825"/>
          </pc:sldLayoutMkLst>
        </pc:sldLayoutChg>
        <pc:sldLayoutChg chg="add mod replId">
          <pc:chgData name="Shabina Ditta (2129537)" userId="S::2129537@student.uwtsd.ac.uk::2dd32a7f-8446-440a-9ca6-8e166df5e802" providerId="AD" clId="Web-{7F5C26E1-32B2-3DF0-B30F-BDA0B991AA8A}" dt="2023-03-12T20:36:29.389" v="53"/>
          <pc:sldLayoutMkLst>
            <pc:docMk/>
            <pc:sldMasterMk cId="1119478407" sldId="2147483820"/>
            <pc:sldLayoutMk cId="1151649463" sldId="2147483826"/>
          </pc:sldLayoutMkLst>
        </pc:sldLayoutChg>
        <pc:sldLayoutChg chg="add mod replId">
          <pc:chgData name="Shabina Ditta (2129537)" userId="S::2129537@student.uwtsd.ac.uk::2dd32a7f-8446-440a-9ca6-8e166df5e802" providerId="AD" clId="Web-{7F5C26E1-32B2-3DF0-B30F-BDA0B991AA8A}" dt="2023-03-12T20:36:29.389" v="53"/>
          <pc:sldLayoutMkLst>
            <pc:docMk/>
            <pc:sldMasterMk cId="1119478407" sldId="2147483820"/>
            <pc:sldLayoutMk cId="3282540954" sldId="2147483827"/>
          </pc:sldLayoutMkLst>
        </pc:sldLayoutChg>
        <pc:sldLayoutChg chg="add mod replId">
          <pc:chgData name="Shabina Ditta (2129537)" userId="S::2129537@student.uwtsd.ac.uk::2dd32a7f-8446-440a-9ca6-8e166df5e802" providerId="AD" clId="Web-{7F5C26E1-32B2-3DF0-B30F-BDA0B991AA8A}" dt="2023-03-12T20:36:29.389" v="53"/>
          <pc:sldLayoutMkLst>
            <pc:docMk/>
            <pc:sldMasterMk cId="1119478407" sldId="2147483820"/>
            <pc:sldLayoutMk cId="4208789427" sldId="2147483828"/>
          </pc:sldLayoutMkLst>
        </pc:sldLayoutChg>
        <pc:sldLayoutChg chg="add mod replId">
          <pc:chgData name="Shabina Ditta (2129537)" userId="S::2129537@student.uwtsd.ac.uk::2dd32a7f-8446-440a-9ca6-8e166df5e802" providerId="AD" clId="Web-{7F5C26E1-32B2-3DF0-B30F-BDA0B991AA8A}" dt="2023-03-12T20:36:29.389" v="53"/>
          <pc:sldLayoutMkLst>
            <pc:docMk/>
            <pc:sldMasterMk cId="1119478407" sldId="2147483820"/>
            <pc:sldLayoutMk cId="2887763979" sldId="2147483829"/>
          </pc:sldLayoutMkLst>
        </pc:sldLayoutChg>
        <pc:sldLayoutChg chg="add mod replId">
          <pc:chgData name="Shabina Ditta (2129537)" userId="S::2129537@student.uwtsd.ac.uk::2dd32a7f-8446-440a-9ca6-8e166df5e802" providerId="AD" clId="Web-{7F5C26E1-32B2-3DF0-B30F-BDA0B991AA8A}" dt="2023-03-12T20:36:29.389" v="53"/>
          <pc:sldLayoutMkLst>
            <pc:docMk/>
            <pc:sldMasterMk cId="1119478407" sldId="2147483820"/>
            <pc:sldLayoutMk cId="925535526" sldId="2147483830"/>
          </pc:sldLayoutMkLst>
        </pc:sldLayoutChg>
        <pc:sldLayoutChg chg="add mod replId">
          <pc:chgData name="Shabina Ditta (2129537)" userId="S::2129537@student.uwtsd.ac.uk::2dd32a7f-8446-440a-9ca6-8e166df5e802" providerId="AD" clId="Web-{7F5C26E1-32B2-3DF0-B30F-BDA0B991AA8A}" dt="2023-03-12T20:36:29.389" v="53"/>
          <pc:sldLayoutMkLst>
            <pc:docMk/>
            <pc:sldMasterMk cId="1119478407" sldId="2147483820"/>
            <pc:sldLayoutMk cId="2949767303" sldId="2147483831"/>
          </pc:sldLayoutMkLst>
        </pc:sldLayoutChg>
      </pc:sldMasterChg>
    </pc:docChg>
  </pc:docChgLst>
  <pc:docChgLst>
    <pc:chgData name="Shabina Ditta (2129537)" userId="S::2129537@student.uwtsd.ac.uk::2dd32a7f-8446-440a-9ca6-8e166df5e802" providerId="AD" clId="Web-{AF4CF0B9-A9BA-3B2B-1B95-B4E14CD4B6B5}"/>
    <pc:docChg chg="addSld modSld">
      <pc:chgData name="Shabina Ditta (2129537)" userId="S::2129537@student.uwtsd.ac.uk::2dd32a7f-8446-440a-9ca6-8e166df5e802" providerId="AD" clId="Web-{AF4CF0B9-A9BA-3B2B-1B95-B4E14CD4B6B5}" dt="2023-03-11T16:50:12.777" v="2776" actId="20577"/>
      <pc:docMkLst>
        <pc:docMk/>
      </pc:docMkLst>
      <pc:sldChg chg="modSp">
        <pc:chgData name="Shabina Ditta (2129537)" userId="S::2129537@student.uwtsd.ac.uk::2dd32a7f-8446-440a-9ca6-8e166df5e802" providerId="AD" clId="Web-{AF4CF0B9-A9BA-3B2B-1B95-B4E14CD4B6B5}" dt="2023-03-11T13:35:54.193" v="557" actId="20577"/>
        <pc:sldMkLst>
          <pc:docMk/>
          <pc:sldMk cId="3487199886" sldId="258"/>
        </pc:sldMkLst>
        <pc:spChg chg="mod">
          <ac:chgData name="Shabina Ditta (2129537)" userId="S::2129537@student.uwtsd.ac.uk::2dd32a7f-8446-440a-9ca6-8e166df5e802" providerId="AD" clId="Web-{AF4CF0B9-A9BA-3B2B-1B95-B4E14CD4B6B5}" dt="2023-03-11T12:37:26.458" v="1" actId="20577"/>
          <ac:spMkLst>
            <pc:docMk/>
            <pc:sldMk cId="3487199886" sldId="258"/>
            <ac:spMk id="2" creationId="{0B8C3283-3C2A-6823-3173-CAB194A13518}"/>
          </ac:spMkLst>
        </pc:spChg>
        <pc:spChg chg="mod">
          <ac:chgData name="Shabina Ditta (2129537)" userId="S::2129537@student.uwtsd.ac.uk::2dd32a7f-8446-440a-9ca6-8e166df5e802" providerId="AD" clId="Web-{AF4CF0B9-A9BA-3B2B-1B95-B4E14CD4B6B5}" dt="2023-03-11T13:35:54.193" v="557" actId="20577"/>
          <ac:spMkLst>
            <pc:docMk/>
            <pc:sldMk cId="3487199886" sldId="258"/>
            <ac:spMk id="3" creationId="{1FF3AAAD-9F25-B853-28CB-F0BED98A9B93}"/>
          </ac:spMkLst>
        </pc:spChg>
      </pc:sldChg>
      <pc:sldChg chg="modSp">
        <pc:chgData name="Shabina Ditta (2129537)" userId="S::2129537@student.uwtsd.ac.uk::2dd32a7f-8446-440a-9ca6-8e166df5e802" providerId="AD" clId="Web-{AF4CF0B9-A9BA-3B2B-1B95-B4E14CD4B6B5}" dt="2023-03-11T13:43:23.600" v="665" actId="20577"/>
        <pc:sldMkLst>
          <pc:docMk/>
          <pc:sldMk cId="3176219003" sldId="259"/>
        </pc:sldMkLst>
        <pc:spChg chg="mod">
          <ac:chgData name="Shabina Ditta (2129537)" userId="S::2129537@student.uwtsd.ac.uk::2dd32a7f-8446-440a-9ca6-8e166df5e802" providerId="AD" clId="Web-{AF4CF0B9-A9BA-3B2B-1B95-B4E14CD4B6B5}" dt="2023-03-11T13:38:02.900" v="568" actId="20577"/>
          <ac:spMkLst>
            <pc:docMk/>
            <pc:sldMk cId="3176219003" sldId="259"/>
            <ac:spMk id="2" creationId="{19DB42B3-F5BB-6BC4-69FB-3CEC852642A0}"/>
          </ac:spMkLst>
        </pc:spChg>
        <pc:spChg chg="mod">
          <ac:chgData name="Shabina Ditta (2129537)" userId="S::2129537@student.uwtsd.ac.uk::2dd32a7f-8446-440a-9ca6-8e166df5e802" providerId="AD" clId="Web-{AF4CF0B9-A9BA-3B2B-1B95-B4E14CD4B6B5}" dt="2023-03-11T13:43:23.600" v="665" actId="20577"/>
          <ac:spMkLst>
            <pc:docMk/>
            <pc:sldMk cId="3176219003" sldId="259"/>
            <ac:spMk id="3" creationId="{B5338E04-0205-11D8-13A1-E93873150910}"/>
          </ac:spMkLst>
        </pc:spChg>
      </pc:sldChg>
      <pc:sldChg chg="addSp delSp modSp">
        <pc:chgData name="Shabina Ditta (2129537)" userId="S::2129537@student.uwtsd.ac.uk::2dd32a7f-8446-440a-9ca6-8e166df5e802" providerId="AD" clId="Web-{AF4CF0B9-A9BA-3B2B-1B95-B4E14CD4B6B5}" dt="2023-03-11T15:17:20.750" v="1100" actId="20577"/>
        <pc:sldMkLst>
          <pc:docMk/>
          <pc:sldMk cId="907288671" sldId="260"/>
        </pc:sldMkLst>
        <pc:spChg chg="mod">
          <ac:chgData name="Shabina Ditta (2129537)" userId="S::2129537@student.uwtsd.ac.uk::2dd32a7f-8446-440a-9ca6-8e166df5e802" providerId="AD" clId="Web-{AF4CF0B9-A9BA-3B2B-1B95-B4E14CD4B6B5}" dt="2023-03-11T14:32:04.520" v="740" actId="20577"/>
          <ac:spMkLst>
            <pc:docMk/>
            <pc:sldMk cId="907288671" sldId="260"/>
            <ac:spMk id="2" creationId="{52B6C82B-EAD0-DDE2-F148-CA0ECEBA024C}"/>
          </ac:spMkLst>
        </pc:spChg>
        <pc:spChg chg="mod">
          <ac:chgData name="Shabina Ditta (2129537)" userId="S::2129537@student.uwtsd.ac.uk::2dd32a7f-8446-440a-9ca6-8e166df5e802" providerId="AD" clId="Web-{AF4CF0B9-A9BA-3B2B-1B95-B4E14CD4B6B5}" dt="2023-03-11T15:17:20.750" v="1100" actId="20577"/>
          <ac:spMkLst>
            <pc:docMk/>
            <pc:sldMk cId="907288671" sldId="260"/>
            <ac:spMk id="3" creationId="{14DD7DCC-A1D6-7F43-C246-4AD6DBDD8D63}"/>
          </ac:spMkLst>
        </pc:spChg>
        <pc:picChg chg="add mod">
          <ac:chgData name="Shabina Ditta (2129537)" userId="S::2129537@student.uwtsd.ac.uk::2dd32a7f-8446-440a-9ca6-8e166df5e802" providerId="AD" clId="Web-{AF4CF0B9-A9BA-3B2B-1B95-B4E14CD4B6B5}" dt="2023-03-11T14:36:59.095" v="767" actId="14100"/>
          <ac:picMkLst>
            <pc:docMk/>
            <pc:sldMk cId="907288671" sldId="260"/>
            <ac:picMk id="4" creationId="{C01FBB7B-F197-B829-1A1B-C85BF3C91ADA}"/>
          </ac:picMkLst>
        </pc:picChg>
        <pc:picChg chg="add del mod">
          <ac:chgData name="Shabina Ditta (2129537)" userId="S::2129537@student.uwtsd.ac.uk::2dd32a7f-8446-440a-9ca6-8e166df5e802" providerId="AD" clId="Web-{AF4CF0B9-A9BA-3B2B-1B95-B4E14CD4B6B5}" dt="2023-03-11T14:30:55.533" v="729"/>
          <ac:picMkLst>
            <pc:docMk/>
            <pc:sldMk cId="907288671" sldId="260"/>
            <ac:picMk id="5" creationId="{F47AB907-C8F8-3E03-997D-126A5BFC6640}"/>
          </ac:picMkLst>
        </pc:picChg>
      </pc:sldChg>
      <pc:sldChg chg="addSp modSp">
        <pc:chgData name="Shabina Ditta (2129537)" userId="S::2129537@student.uwtsd.ac.uk::2dd32a7f-8446-440a-9ca6-8e166df5e802" providerId="AD" clId="Web-{AF4CF0B9-A9BA-3B2B-1B95-B4E14CD4B6B5}" dt="2023-03-11T15:54:25.005" v="1292" actId="14100"/>
        <pc:sldMkLst>
          <pc:docMk/>
          <pc:sldMk cId="4091083379" sldId="261"/>
        </pc:sldMkLst>
        <pc:spChg chg="mod">
          <ac:chgData name="Shabina Ditta (2129537)" userId="S::2129537@student.uwtsd.ac.uk::2dd32a7f-8446-440a-9ca6-8e166df5e802" providerId="AD" clId="Web-{AF4CF0B9-A9BA-3B2B-1B95-B4E14CD4B6B5}" dt="2023-03-11T15:14:53.149" v="1049" actId="14100"/>
          <ac:spMkLst>
            <pc:docMk/>
            <pc:sldMk cId="4091083379" sldId="261"/>
            <ac:spMk id="2" creationId="{491F6CA1-EC74-4C74-0AEE-4DC34C4DA2A4}"/>
          </ac:spMkLst>
        </pc:spChg>
        <pc:spChg chg="mod">
          <ac:chgData name="Shabina Ditta (2129537)" userId="S::2129537@student.uwtsd.ac.uk::2dd32a7f-8446-440a-9ca6-8e166df5e802" providerId="AD" clId="Web-{AF4CF0B9-A9BA-3B2B-1B95-B4E14CD4B6B5}" dt="2023-03-11T15:54:25.005" v="1292" actId="14100"/>
          <ac:spMkLst>
            <pc:docMk/>
            <pc:sldMk cId="4091083379" sldId="261"/>
            <ac:spMk id="3" creationId="{51A4FFE1-05EE-33EA-A224-F8B283B64C2C}"/>
          </ac:spMkLst>
        </pc:spChg>
        <pc:picChg chg="add mod">
          <ac:chgData name="Shabina Ditta (2129537)" userId="S::2129537@student.uwtsd.ac.uk::2dd32a7f-8446-440a-9ca6-8e166df5e802" providerId="AD" clId="Web-{AF4CF0B9-A9BA-3B2B-1B95-B4E14CD4B6B5}" dt="2023-03-11T15:54:13.364" v="1291" actId="14100"/>
          <ac:picMkLst>
            <pc:docMk/>
            <pc:sldMk cId="4091083379" sldId="261"/>
            <ac:picMk id="4" creationId="{18C0370A-DBDE-4B30-5CF7-5F48EB70D792}"/>
          </ac:picMkLst>
        </pc:picChg>
      </pc:sldChg>
      <pc:sldChg chg="modSp new">
        <pc:chgData name="Shabina Ditta (2129537)" userId="S::2129537@student.uwtsd.ac.uk::2dd32a7f-8446-440a-9ca6-8e166df5e802" providerId="AD" clId="Web-{AF4CF0B9-A9BA-3B2B-1B95-B4E14CD4B6B5}" dt="2023-03-11T16:41:52.701" v="2741" actId="20577"/>
        <pc:sldMkLst>
          <pc:docMk/>
          <pc:sldMk cId="2186185813" sldId="262"/>
        </pc:sldMkLst>
        <pc:spChg chg="mod">
          <ac:chgData name="Shabina Ditta (2129537)" userId="S::2129537@student.uwtsd.ac.uk::2dd32a7f-8446-440a-9ca6-8e166df5e802" providerId="AD" clId="Web-{AF4CF0B9-A9BA-3B2B-1B95-B4E14CD4B6B5}" dt="2023-03-11T16:01:57.037" v="1330" actId="20577"/>
          <ac:spMkLst>
            <pc:docMk/>
            <pc:sldMk cId="2186185813" sldId="262"/>
            <ac:spMk id="2" creationId="{91D0A703-F2FB-AD28-F072-183BBF827579}"/>
          </ac:spMkLst>
        </pc:spChg>
        <pc:spChg chg="mod">
          <ac:chgData name="Shabina Ditta (2129537)" userId="S::2129537@student.uwtsd.ac.uk::2dd32a7f-8446-440a-9ca6-8e166df5e802" providerId="AD" clId="Web-{AF4CF0B9-A9BA-3B2B-1B95-B4E14CD4B6B5}" dt="2023-03-11T16:41:52.701" v="2741" actId="20577"/>
          <ac:spMkLst>
            <pc:docMk/>
            <pc:sldMk cId="2186185813" sldId="262"/>
            <ac:spMk id="3" creationId="{808F4437-AE1C-2A13-7BFD-094582847362}"/>
          </ac:spMkLst>
        </pc:spChg>
      </pc:sldChg>
      <pc:sldChg chg="modSp new">
        <pc:chgData name="Shabina Ditta (2129537)" userId="S::2129537@student.uwtsd.ac.uk::2dd32a7f-8446-440a-9ca6-8e166df5e802" providerId="AD" clId="Web-{AF4CF0B9-A9BA-3B2B-1B95-B4E14CD4B6B5}" dt="2023-03-11T16:50:12.777" v="2776" actId="20577"/>
        <pc:sldMkLst>
          <pc:docMk/>
          <pc:sldMk cId="2059103225" sldId="263"/>
        </pc:sldMkLst>
        <pc:spChg chg="mod">
          <ac:chgData name="Shabina Ditta (2129537)" userId="S::2129537@student.uwtsd.ac.uk::2dd32a7f-8446-440a-9ca6-8e166df5e802" providerId="AD" clId="Web-{AF4CF0B9-A9BA-3B2B-1B95-B4E14CD4B6B5}" dt="2023-03-11T16:49:44.698" v="2773" actId="20577"/>
          <ac:spMkLst>
            <pc:docMk/>
            <pc:sldMk cId="2059103225" sldId="263"/>
            <ac:spMk id="2" creationId="{0E419CA1-A33F-E49C-156F-C16050763E03}"/>
          </ac:spMkLst>
        </pc:spChg>
        <pc:spChg chg="mod">
          <ac:chgData name="Shabina Ditta (2129537)" userId="S::2129537@student.uwtsd.ac.uk::2dd32a7f-8446-440a-9ca6-8e166df5e802" providerId="AD" clId="Web-{AF4CF0B9-A9BA-3B2B-1B95-B4E14CD4B6B5}" dt="2023-03-11T16:50:12.777" v="2776" actId="20577"/>
          <ac:spMkLst>
            <pc:docMk/>
            <pc:sldMk cId="2059103225" sldId="263"/>
            <ac:spMk id="3" creationId="{C421A773-D1B7-5DFC-E73F-52F34C8DDF50}"/>
          </ac:spMkLst>
        </pc:spChg>
      </pc:sldChg>
    </pc:docChg>
  </pc:docChgLst>
  <pc:docChgLst>
    <pc:chgData name="Shabina Ditta (2129537)" userId="S::2129537@student.uwtsd.ac.uk::2dd32a7f-8446-440a-9ca6-8e166df5e802" providerId="AD" clId="Web-{871E91A1-6A6B-4D78-017C-8F09424793A6}"/>
    <pc:docChg chg="modSld">
      <pc:chgData name="Shabina Ditta (2129537)" userId="S::2129537@student.uwtsd.ac.uk::2dd32a7f-8446-440a-9ca6-8e166df5e802" providerId="AD" clId="Web-{871E91A1-6A6B-4D78-017C-8F09424793A6}" dt="2023-03-10T23:29:59.679" v="1" actId="20577"/>
      <pc:docMkLst>
        <pc:docMk/>
      </pc:docMkLst>
      <pc:sldChg chg="modSp">
        <pc:chgData name="Shabina Ditta (2129537)" userId="S::2129537@student.uwtsd.ac.uk::2dd32a7f-8446-440a-9ca6-8e166df5e802" providerId="AD" clId="Web-{871E91A1-6A6B-4D78-017C-8F09424793A6}" dt="2023-03-10T23:29:59.679" v="1" actId="20577"/>
        <pc:sldMkLst>
          <pc:docMk/>
          <pc:sldMk cId="109857222" sldId="256"/>
        </pc:sldMkLst>
        <pc:spChg chg="mod">
          <ac:chgData name="Shabina Ditta (2129537)" userId="S::2129537@student.uwtsd.ac.uk::2dd32a7f-8446-440a-9ca6-8e166df5e802" providerId="AD" clId="Web-{871E91A1-6A6B-4D78-017C-8F09424793A6}" dt="2023-03-10T23:29:59.679" v="1" actId="20577"/>
          <ac:spMkLst>
            <pc:docMk/>
            <pc:sldMk cId="109857222" sldId="256"/>
            <ac:spMk id="2" creationId="{00000000-0000-0000-0000-000000000000}"/>
          </ac:spMkLst>
        </pc:spChg>
      </pc:sldChg>
    </pc:docChg>
  </pc:docChgLst>
  <pc:docChgLst>
    <pc:chgData name="Shabina Ditta (2129537)" userId="S::2129537@student.uwtsd.ac.uk::2dd32a7f-8446-440a-9ca6-8e166df5e802" providerId="AD" clId="Web-{EA231DE8-504C-6A5D-EADA-29C7A73EA089}"/>
    <pc:docChg chg="addSld delSld modSld">
      <pc:chgData name="Shabina Ditta (2129537)" userId="S::2129537@student.uwtsd.ac.uk::2dd32a7f-8446-440a-9ca6-8e166df5e802" providerId="AD" clId="Web-{EA231DE8-504C-6A5D-EADA-29C7A73EA089}" dt="2023-03-12T20:20:09.424" v="500" actId="14100"/>
      <pc:docMkLst>
        <pc:docMk/>
      </pc:docMkLst>
      <pc:sldChg chg="modSp">
        <pc:chgData name="Shabina Ditta (2129537)" userId="S::2129537@student.uwtsd.ac.uk::2dd32a7f-8446-440a-9ca6-8e166df5e802" providerId="AD" clId="Web-{EA231DE8-504C-6A5D-EADA-29C7A73EA089}" dt="2023-03-12T19:59:17.551" v="12" actId="20577"/>
        <pc:sldMkLst>
          <pc:docMk/>
          <pc:sldMk cId="2059103225" sldId="263"/>
        </pc:sldMkLst>
        <pc:spChg chg="mod">
          <ac:chgData name="Shabina Ditta (2129537)" userId="S::2129537@student.uwtsd.ac.uk::2dd32a7f-8446-440a-9ca6-8e166df5e802" providerId="AD" clId="Web-{EA231DE8-504C-6A5D-EADA-29C7A73EA089}" dt="2023-03-12T19:59:17.551" v="12" actId="20577"/>
          <ac:spMkLst>
            <pc:docMk/>
            <pc:sldMk cId="2059103225" sldId="263"/>
            <ac:spMk id="3" creationId="{C421A773-D1B7-5DFC-E73F-52F34C8DDF50}"/>
          </ac:spMkLst>
        </pc:spChg>
        <pc:picChg chg="mod">
          <ac:chgData name="Shabina Ditta (2129537)" userId="S::2129537@student.uwtsd.ac.uk::2dd32a7f-8446-440a-9ca6-8e166df5e802" providerId="AD" clId="Web-{EA231DE8-504C-6A5D-EADA-29C7A73EA089}" dt="2023-03-12T19:51:11.112" v="1" actId="1076"/>
          <ac:picMkLst>
            <pc:docMk/>
            <pc:sldMk cId="2059103225" sldId="263"/>
            <ac:picMk id="25" creationId="{4518D509-9A1F-A582-5CC7-9F01EF6C4899}"/>
          </ac:picMkLst>
        </pc:picChg>
      </pc:sldChg>
      <pc:sldChg chg="delSp modSp">
        <pc:chgData name="Shabina Ditta (2129537)" userId="S::2129537@student.uwtsd.ac.uk::2dd32a7f-8446-440a-9ca6-8e166df5e802" providerId="AD" clId="Web-{EA231DE8-504C-6A5D-EADA-29C7A73EA089}" dt="2023-03-12T20:20:09.424" v="500" actId="14100"/>
        <pc:sldMkLst>
          <pc:docMk/>
          <pc:sldMk cId="202164512" sldId="266"/>
        </pc:sldMkLst>
        <pc:spChg chg="del mod">
          <ac:chgData name="Shabina Ditta (2129537)" userId="S::2129537@student.uwtsd.ac.uk::2dd32a7f-8446-440a-9ca6-8e166df5e802" providerId="AD" clId="Web-{EA231DE8-504C-6A5D-EADA-29C7A73EA089}" dt="2023-03-12T19:59:40.146" v="22"/>
          <ac:spMkLst>
            <pc:docMk/>
            <pc:sldMk cId="202164512" sldId="266"/>
            <ac:spMk id="2" creationId="{882D7937-8E63-A01F-46CD-6E1F07ABD79D}"/>
          </ac:spMkLst>
        </pc:spChg>
        <pc:spChg chg="mod">
          <ac:chgData name="Shabina Ditta (2129537)" userId="S::2129537@student.uwtsd.ac.uk::2dd32a7f-8446-440a-9ca6-8e166df5e802" providerId="AD" clId="Web-{EA231DE8-504C-6A5D-EADA-29C7A73EA089}" dt="2023-03-12T20:20:09.424" v="500" actId="14100"/>
          <ac:spMkLst>
            <pc:docMk/>
            <pc:sldMk cId="202164512" sldId="266"/>
            <ac:spMk id="3" creationId="{BE88C3F3-92E4-209F-7AE2-5D05ACB425E1}"/>
          </ac:spMkLst>
        </pc:spChg>
      </pc:sldChg>
      <pc:sldChg chg="new del">
        <pc:chgData name="Shabina Ditta (2129537)" userId="S::2129537@student.uwtsd.ac.uk::2dd32a7f-8446-440a-9ca6-8e166df5e802" providerId="AD" clId="Web-{EA231DE8-504C-6A5D-EADA-29C7A73EA089}" dt="2023-03-12T20:15:15.456" v="285"/>
        <pc:sldMkLst>
          <pc:docMk/>
          <pc:sldMk cId="4093937138" sldId="267"/>
        </pc:sldMkLst>
      </pc:sldChg>
    </pc:docChg>
  </pc:docChgLst>
  <pc:docChgLst>
    <pc:chgData name="Shabina Ditta (2129537)" userId="2dd32a7f-8446-440a-9ca6-8e166df5e802" providerId="ADAL" clId="{F271E125-4767-4F45-9D94-00C6456659BA}"/>
    <pc:docChg chg="undo custSel addSld delSld modSld addMainMaster delMainMaster">
      <pc:chgData name="Shabina Ditta (2129537)" userId="2dd32a7f-8446-440a-9ca6-8e166df5e802" providerId="ADAL" clId="{F271E125-4767-4F45-9D94-00C6456659BA}" dt="2023-03-11T12:15:13.048" v="1082" actId="20577"/>
      <pc:docMkLst>
        <pc:docMk/>
      </pc:docMkLst>
      <pc:sldChg chg="addSp delSp modSp mod modMedia setBg modClrScheme delAnim setClrOvrMap delDesignElem chgLayout">
        <pc:chgData name="Shabina Ditta (2129537)" userId="2dd32a7f-8446-440a-9ca6-8e166df5e802" providerId="ADAL" clId="{F271E125-4767-4F45-9D94-00C6456659BA}" dt="2023-03-11T11:25:16.074" v="242"/>
        <pc:sldMkLst>
          <pc:docMk/>
          <pc:sldMk cId="109857222" sldId="256"/>
        </pc:sldMkLst>
        <pc:spChg chg="add del mod">
          <ac:chgData name="Shabina Ditta (2129537)" userId="2dd32a7f-8446-440a-9ca6-8e166df5e802" providerId="ADAL" clId="{F271E125-4767-4F45-9D94-00C6456659BA}" dt="2023-03-11T11:20:30.175" v="226" actId="20577"/>
          <ac:spMkLst>
            <pc:docMk/>
            <pc:sldMk cId="109857222" sldId="256"/>
            <ac:spMk id="2" creationId="{00000000-0000-0000-0000-000000000000}"/>
          </ac:spMkLst>
        </pc:spChg>
        <pc:spChg chg="mod">
          <ac:chgData name="Shabina Ditta (2129537)" userId="2dd32a7f-8446-440a-9ca6-8e166df5e802" providerId="ADAL" clId="{F271E125-4767-4F45-9D94-00C6456659BA}" dt="2023-03-11T11:20:37.677" v="228" actId="20577"/>
          <ac:spMkLst>
            <pc:docMk/>
            <pc:sldMk cId="109857222" sldId="256"/>
            <ac:spMk id="3" creationId="{00000000-0000-0000-0000-000000000000}"/>
          </ac:spMkLst>
        </pc:spChg>
        <pc:spChg chg="add del">
          <ac:chgData name="Shabina Ditta (2129537)" userId="2dd32a7f-8446-440a-9ca6-8e166df5e802" providerId="ADAL" clId="{F271E125-4767-4F45-9D94-00C6456659BA}" dt="2023-03-10T23:25:11.648" v="152" actId="26606"/>
          <ac:spMkLst>
            <pc:docMk/>
            <pc:sldMk cId="109857222" sldId="256"/>
            <ac:spMk id="11" creationId="{9FBB9AF1-CE92-475C-A47B-5FC32922B3E9}"/>
          </ac:spMkLst>
        </pc:spChg>
        <pc:spChg chg="add del">
          <ac:chgData name="Shabina Ditta (2129537)" userId="2dd32a7f-8446-440a-9ca6-8e166df5e802" providerId="ADAL" clId="{F271E125-4767-4F45-9D94-00C6456659BA}" dt="2023-03-10T23:20:24.929" v="52" actId="26606"/>
          <ac:spMkLst>
            <pc:docMk/>
            <pc:sldMk cId="109857222" sldId="256"/>
            <ac:spMk id="13" creationId="{F82D9B81-57D7-4F0C-AB92-6E390E4E1DD3}"/>
          </ac:spMkLst>
        </pc:spChg>
        <pc:spChg chg="add del">
          <ac:chgData name="Shabina Ditta (2129537)" userId="2dd32a7f-8446-440a-9ca6-8e166df5e802" providerId="ADAL" clId="{F271E125-4767-4F45-9D94-00C6456659BA}" dt="2023-03-10T23:25:11.648" v="152" actId="26606"/>
          <ac:spMkLst>
            <pc:docMk/>
            <pc:sldMk cId="109857222" sldId="256"/>
            <ac:spMk id="15" creationId="{7021D92D-08FF-45A6-9109-AC9462C7E8E3}"/>
          </ac:spMkLst>
        </pc:spChg>
        <pc:spChg chg="add del">
          <ac:chgData name="Shabina Ditta (2129537)" userId="2dd32a7f-8446-440a-9ca6-8e166df5e802" providerId="ADAL" clId="{F271E125-4767-4F45-9D94-00C6456659BA}" dt="2023-03-10T23:20:24.929" v="52" actId="26606"/>
          <ac:spMkLst>
            <pc:docMk/>
            <pc:sldMk cId="109857222" sldId="256"/>
            <ac:spMk id="22" creationId="{68CA250C-CF5A-4736-9249-D6111F7C5545}"/>
          </ac:spMkLst>
        </pc:spChg>
        <pc:spChg chg="add del">
          <ac:chgData name="Shabina Ditta (2129537)" userId="2dd32a7f-8446-440a-9ca6-8e166df5e802" providerId="ADAL" clId="{F271E125-4767-4F45-9D94-00C6456659BA}" dt="2023-03-10T23:20:24.929" v="52" actId="26606"/>
          <ac:spMkLst>
            <pc:docMk/>
            <pc:sldMk cId="109857222" sldId="256"/>
            <ac:spMk id="23" creationId="{56610276-AEC4-4F9F-8F19-EBC8B8B8F499}"/>
          </ac:spMkLst>
        </pc:spChg>
        <pc:spChg chg="add del">
          <ac:chgData name="Shabina Ditta (2129537)" userId="2dd32a7f-8446-440a-9ca6-8e166df5e802" providerId="ADAL" clId="{F271E125-4767-4F45-9D94-00C6456659BA}" dt="2023-03-10T23:25:11.648" v="152" actId="26606"/>
          <ac:spMkLst>
            <pc:docMk/>
            <pc:sldMk cId="109857222" sldId="256"/>
            <ac:spMk id="29" creationId="{55B419A7-F817-4767-8CCB-FB0E189C4ACD}"/>
          </ac:spMkLst>
        </pc:spChg>
        <pc:spChg chg="add del">
          <ac:chgData name="Shabina Ditta (2129537)" userId="2dd32a7f-8446-440a-9ca6-8e166df5e802" providerId="ADAL" clId="{F271E125-4767-4F45-9D94-00C6456659BA}" dt="2023-03-10T23:28:01.421" v="203" actId="26606"/>
          <ac:spMkLst>
            <pc:docMk/>
            <pc:sldMk cId="109857222" sldId="256"/>
            <ac:spMk id="36" creationId="{B6D694DB-A3FC-4F14-A225-17BEBA4416DA}"/>
          </ac:spMkLst>
        </pc:spChg>
        <pc:spChg chg="add del">
          <ac:chgData name="Shabina Ditta (2129537)" userId="2dd32a7f-8446-440a-9ca6-8e166df5e802" providerId="ADAL" clId="{F271E125-4767-4F45-9D94-00C6456659BA}" dt="2023-03-11T11:25:16.074" v="242"/>
          <ac:spMkLst>
            <pc:docMk/>
            <pc:sldMk cId="109857222" sldId="256"/>
            <ac:spMk id="49" creationId="{FAF3766F-DEF3-4802-BB0D-7A18EDD9704F}"/>
          </ac:spMkLst>
        </pc:spChg>
        <pc:spChg chg="add del">
          <ac:chgData name="Shabina Ditta (2129537)" userId="2dd32a7f-8446-440a-9ca6-8e166df5e802" providerId="ADAL" clId="{F271E125-4767-4F45-9D94-00C6456659BA}" dt="2023-03-11T11:25:16.074" v="242"/>
          <ac:spMkLst>
            <pc:docMk/>
            <pc:sldMk cId="109857222" sldId="256"/>
            <ac:spMk id="51" creationId="{B2C335F7-F61C-4EB4-80F2-4B1438FE66BB}"/>
          </ac:spMkLst>
        </pc:spChg>
        <pc:spChg chg="add del">
          <ac:chgData name="Shabina Ditta (2129537)" userId="2dd32a7f-8446-440a-9ca6-8e166df5e802" providerId="ADAL" clId="{F271E125-4767-4F45-9D94-00C6456659BA}" dt="2023-03-11T11:25:16.074" v="242"/>
          <ac:spMkLst>
            <pc:docMk/>
            <pc:sldMk cId="109857222" sldId="256"/>
            <ac:spMk id="53" creationId="{F1189494-2B67-46D2-93D6-A122A09BF6B2}"/>
          </ac:spMkLst>
        </pc:spChg>
        <pc:grpChg chg="add del">
          <ac:chgData name="Shabina Ditta (2129537)" userId="2dd32a7f-8446-440a-9ca6-8e166df5e802" providerId="ADAL" clId="{F271E125-4767-4F45-9D94-00C6456659BA}" dt="2023-03-10T23:20:08.045" v="50" actId="26606"/>
          <ac:grpSpMkLst>
            <pc:docMk/>
            <pc:sldMk cId="109857222" sldId="256"/>
            <ac:grpSpMk id="9" creationId="{5697E9DF-ECF5-4EA6-8E3F-160752B8892D}"/>
          </ac:grpSpMkLst>
        </pc:grpChg>
        <pc:grpChg chg="add del">
          <ac:chgData name="Shabina Ditta (2129537)" userId="2dd32a7f-8446-440a-9ca6-8e166df5e802" providerId="ADAL" clId="{F271E125-4767-4F45-9D94-00C6456659BA}" dt="2023-03-10T23:28:01.421" v="203" actId="26606"/>
          <ac:grpSpMkLst>
            <pc:docMk/>
            <pc:sldMk cId="109857222" sldId="256"/>
            <ac:grpSpMk id="38" creationId="{3A87D413-7BAA-462C-B2E4-D3E7F1B8498D}"/>
          </ac:grpSpMkLst>
        </pc:grpChg>
        <pc:picChg chg="add del mod">
          <ac:chgData name="Shabina Ditta (2129537)" userId="2dd32a7f-8446-440a-9ca6-8e166df5e802" providerId="ADAL" clId="{F271E125-4767-4F45-9D94-00C6456659BA}" dt="2023-03-10T23:20:08.045" v="50" actId="26606"/>
          <ac:picMkLst>
            <pc:docMk/>
            <pc:sldMk cId="109857222" sldId="256"/>
            <ac:picMk id="4" creationId="{62D193F1-0567-407C-4AEC-ED5CE9BF630E}"/>
          </ac:picMkLst>
        </pc:picChg>
        <pc:picChg chg="add del">
          <ac:chgData name="Shabina Ditta (2129537)" userId="2dd32a7f-8446-440a-9ca6-8e166df5e802" providerId="ADAL" clId="{F271E125-4767-4F45-9D94-00C6456659BA}" dt="2023-03-10T23:20:24.929" v="52" actId="26606"/>
          <ac:picMkLst>
            <pc:docMk/>
            <pc:sldMk cId="109857222" sldId="256"/>
            <ac:picMk id="24" creationId="{9FF4EB84-E2DC-4B40-6538-876334E917D2}"/>
          </ac:picMkLst>
        </pc:picChg>
        <pc:picChg chg="add del mod ord">
          <ac:chgData name="Shabina Ditta (2129537)" userId="2dd32a7f-8446-440a-9ca6-8e166df5e802" providerId="ADAL" clId="{F271E125-4767-4F45-9D94-00C6456659BA}" dt="2023-03-10T23:28:01.421" v="203" actId="26606"/>
          <ac:picMkLst>
            <pc:docMk/>
            <pc:sldMk cId="109857222" sldId="256"/>
            <ac:picMk id="30" creationId="{6E43E210-0E82-EB4E-17CD-B4606DB2EE17}"/>
          </ac:picMkLst>
        </pc:picChg>
        <pc:cxnChg chg="add del">
          <ac:chgData name="Shabina Ditta (2129537)" userId="2dd32a7f-8446-440a-9ca6-8e166df5e802" providerId="ADAL" clId="{F271E125-4767-4F45-9D94-00C6456659BA}" dt="2023-03-10T23:20:24.929" v="52" actId="26606"/>
          <ac:cxnSpMkLst>
            <pc:docMk/>
            <pc:sldMk cId="109857222" sldId="256"/>
            <ac:cxnSpMk id="25" creationId="{AE3D1161-F2DF-43A9-8376-3DB1403155B7}"/>
          </ac:cxnSpMkLst>
        </pc:cxnChg>
        <pc:cxnChg chg="add del">
          <ac:chgData name="Shabina Ditta (2129537)" userId="2dd32a7f-8446-440a-9ca6-8e166df5e802" providerId="ADAL" clId="{F271E125-4767-4F45-9D94-00C6456659BA}" dt="2023-03-10T23:20:24.929" v="52" actId="26606"/>
          <ac:cxnSpMkLst>
            <pc:docMk/>
            <pc:sldMk cId="109857222" sldId="256"/>
            <ac:cxnSpMk id="26" creationId="{71F444DC-2BF7-4689-B6E1-0F0D0E9C8DF5}"/>
          </ac:cxnSpMkLst>
        </pc:cxnChg>
        <pc:cxnChg chg="add del">
          <ac:chgData name="Shabina Ditta (2129537)" userId="2dd32a7f-8446-440a-9ca6-8e166df5e802" providerId="ADAL" clId="{F271E125-4767-4F45-9D94-00C6456659BA}" dt="2023-03-10T23:20:24.929" v="52" actId="26606"/>
          <ac:cxnSpMkLst>
            <pc:docMk/>
            <pc:sldMk cId="109857222" sldId="256"/>
            <ac:cxnSpMk id="27" creationId="{FF393DD8-555D-4D86-9600-299145E032F9}"/>
          </ac:cxnSpMkLst>
        </pc:cxnChg>
        <pc:cxnChg chg="add del">
          <ac:chgData name="Shabina Ditta (2129537)" userId="2dd32a7f-8446-440a-9ca6-8e166df5e802" providerId="ADAL" clId="{F271E125-4767-4F45-9D94-00C6456659BA}" dt="2023-03-10T23:25:11.648" v="152" actId="26606"/>
          <ac:cxnSpMkLst>
            <pc:docMk/>
            <pc:sldMk cId="109857222" sldId="256"/>
            <ac:cxnSpMk id="31" creationId="{D81E42A3-743C-4C15-9DA8-93AA9AEBFB17}"/>
          </ac:cxnSpMkLst>
        </pc:cxnChg>
      </pc:sldChg>
      <pc:sldChg chg="addSp delSp modSp new mod setBg setClrOvrMap">
        <pc:chgData name="Shabina Ditta (2129537)" userId="2dd32a7f-8446-440a-9ca6-8e166df5e802" providerId="ADAL" clId="{F271E125-4767-4F45-9D94-00C6456659BA}" dt="2023-03-11T12:08:21.429" v="1014" actId="115"/>
        <pc:sldMkLst>
          <pc:docMk/>
          <pc:sldMk cId="3031143594" sldId="257"/>
        </pc:sldMkLst>
        <pc:spChg chg="mod">
          <ac:chgData name="Shabina Ditta (2129537)" userId="2dd32a7f-8446-440a-9ca6-8e166df5e802" providerId="ADAL" clId="{F271E125-4767-4F45-9D94-00C6456659BA}" dt="2023-03-11T12:08:21.429" v="1014" actId="115"/>
          <ac:spMkLst>
            <pc:docMk/>
            <pc:sldMk cId="3031143594" sldId="257"/>
            <ac:spMk id="2" creationId="{2A3874B7-F9BF-010F-C068-6FFC3D097359}"/>
          </ac:spMkLst>
        </pc:spChg>
        <pc:spChg chg="mod">
          <ac:chgData name="Shabina Ditta (2129537)" userId="2dd32a7f-8446-440a-9ca6-8e166df5e802" providerId="ADAL" clId="{F271E125-4767-4F45-9D94-00C6456659BA}" dt="2023-03-11T11:39:27.725" v="577" actId="12"/>
          <ac:spMkLst>
            <pc:docMk/>
            <pc:sldMk cId="3031143594" sldId="257"/>
            <ac:spMk id="3" creationId="{47574BDC-C04B-1893-A982-D8F1C344EACA}"/>
          </ac:spMkLst>
        </pc:spChg>
        <pc:spChg chg="add del">
          <ac:chgData name="Shabina Ditta (2129537)" userId="2dd32a7f-8446-440a-9ca6-8e166df5e802" providerId="ADAL" clId="{F271E125-4767-4F45-9D94-00C6456659BA}" dt="2023-03-11T11:25:35.207" v="244" actId="26606"/>
          <ac:spMkLst>
            <pc:docMk/>
            <pc:sldMk cId="3031143594" sldId="257"/>
            <ac:spMk id="9" creationId="{A93898FF-D987-4B0E-BFB4-85F5EB356D4D}"/>
          </ac:spMkLst>
        </pc:spChg>
        <pc:spChg chg="add del">
          <ac:chgData name="Shabina Ditta (2129537)" userId="2dd32a7f-8446-440a-9ca6-8e166df5e802" providerId="ADAL" clId="{F271E125-4767-4F45-9D94-00C6456659BA}" dt="2023-03-11T11:25:35.207" v="244" actId="26606"/>
          <ac:spMkLst>
            <pc:docMk/>
            <pc:sldMk cId="3031143594" sldId="257"/>
            <ac:spMk id="11" creationId="{612F383F-B981-4BC3-9E2B-7BE938CEF3EC}"/>
          </ac:spMkLst>
        </pc:spChg>
        <pc:spChg chg="add del">
          <ac:chgData name="Shabina Ditta (2129537)" userId="2dd32a7f-8446-440a-9ca6-8e166df5e802" providerId="ADAL" clId="{F271E125-4767-4F45-9D94-00C6456659BA}" dt="2023-03-11T11:25:35.207" v="244" actId="26606"/>
          <ac:spMkLst>
            <pc:docMk/>
            <pc:sldMk cId="3031143594" sldId="257"/>
            <ac:spMk id="13" creationId="{5AA485AD-076E-4077-A6E6-C3C9F0C39FF2}"/>
          </ac:spMkLst>
        </pc:spChg>
        <pc:spChg chg="add del">
          <ac:chgData name="Shabina Ditta (2129537)" userId="2dd32a7f-8446-440a-9ca6-8e166df5e802" providerId="ADAL" clId="{F271E125-4767-4F45-9D94-00C6456659BA}" dt="2023-03-11T11:25:35.207" v="244" actId="26606"/>
          <ac:spMkLst>
            <pc:docMk/>
            <pc:sldMk cId="3031143594" sldId="257"/>
            <ac:spMk id="17" creationId="{58D235B8-3D10-493F-88AC-84BB404C1B5A}"/>
          </ac:spMkLst>
        </pc:spChg>
        <pc:spChg chg="add del">
          <ac:chgData name="Shabina Ditta (2129537)" userId="2dd32a7f-8446-440a-9ca6-8e166df5e802" providerId="ADAL" clId="{F271E125-4767-4F45-9D94-00C6456659BA}" dt="2023-03-11T11:25:35.207" v="244" actId="26606"/>
          <ac:spMkLst>
            <pc:docMk/>
            <pc:sldMk cId="3031143594" sldId="257"/>
            <ac:spMk id="19" creationId="{42A4FC2C-047E-45A5-965D-8E1E3BF09BC6}"/>
          </ac:spMkLst>
        </pc:spChg>
        <pc:spChg chg="add del">
          <ac:chgData name="Shabina Ditta (2129537)" userId="2dd32a7f-8446-440a-9ca6-8e166df5e802" providerId="ADAL" clId="{F271E125-4767-4F45-9D94-00C6456659BA}" dt="2023-03-11T11:26:21.698" v="246" actId="26606"/>
          <ac:spMkLst>
            <pc:docMk/>
            <pc:sldMk cId="3031143594" sldId="257"/>
            <ac:spMk id="21" creationId="{ECC07320-C2CA-4E29-8481-9D9E143C7788}"/>
          </ac:spMkLst>
        </pc:spChg>
        <pc:spChg chg="add del">
          <ac:chgData name="Shabina Ditta (2129537)" userId="2dd32a7f-8446-440a-9ca6-8e166df5e802" providerId="ADAL" clId="{F271E125-4767-4F45-9D94-00C6456659BA}" dt="2023-03-11T11:26:29.140" v="248" actId="26606"/>
          <ac:spMkLst>
            <pc:docMk/>
            <pc:sldMk cId="3031143594" sldId="257"/>
            <ac:spMk id="24" creationId="{A93898FF-D987-4B0E-BFB4-85F5EB356D4D}"/>
          </ac:spMkLst>
        </pc:spChg>
        <pc:spChg chg="add del">
          <ac:chgData name="Shabina Ditta (2129537)" userId="2dd32a7f-8446-440a-9ca6-8e166df5e802" providerId="ADAL" clId="{F271E125-4767-4F45-9D94-00C6456659BA}" dt="2023-03-11T11:26:29.140" v="248" actId="26606"/>
          <ac:spMkLst>
            <pc:docMk/>
            <pc:sldMk cId="3031143594" sldId="257"/>
            <ac:spMk id="25" creationId="{612F383F-B981-4BC3-9E2B-7BE938CEF3EC}"/>
          </ac:spMkLst>
        </pc:spChg>
        <pc:spChg chg="add del">
          <ac:chgData name="Shabina Ditta (2129537)" userId="2dd32a7f-8446-440a-9ca6-8e166df5e802" providerId="ADAL" clId="{F271E125-4767-4F45-9D94-00C6456659BA}" dt="2023-03-11T11:26:29.140" v="248" actId="26606"/>
          <ac:spMkLst>
            <pc:docMk/>
            <pc:sldMk cId="3031143594" sldId="257"/>
            <ac:spMk id="26" creationId="{5AA485AD-076E-4077-A6E6-C3C9F0C39FF2}"/>
          </ac:spMkLst>
        </pc:spChg>
        <pc:spChg chg="add del">
          <ac:chgData name="Shabina Ditta (2129537)" userId="2dd32a7f-8446-440a-9ca6-8e166df5e802" providerId="ADAL" clId="{F271E125-4767-4F45-9D94-00C6456659BA}" dt="2023-03-11T11:26:29.140" v="248" actId="26606"/>
          <ac:spMkLst>
            <pc:docMk/>
            <pc:sldMk cId="3031143594" sldId="257"/>
            <ac:spMk id="28" creationId="{58D235B8-3D10-493F-88AC-84BB404C1B5A}"/>
          </ac:spMkLst>
        </pc:spChg>
        <pc:spChg chg="add del">
          <ac:chgData name="Shabina Ditta (2129537)" userId="2dd32a7f-8446-440a-9ca6-8e166df5e802" providerId="ADAL" clId="{F271E125-4767-4F45-9D94-00C6456659BA}" dt="2023-03-11T11:26:29.140" v="248" actId="26606"/>
          <ac:spMkLst>
            <pc:docMk/>
            <pc:sldMk cId="3031143594" sldId="257"/>
            <ac:spMk id="29" creationId="{42A4FC2C-047E-45A5-965D-8E1E3BF09BC6}"/>
          </ac:spMkLst>
        </pc:spChg>
        <pc:spChg chg="add del">
          <ac:chgData name="Shabina Ditta (2129537)" userId="2dd32a7f-8446-440a-9ca6-8e166df5e802" providerId="ADAL" clId="{F271E125-4767-4F45-9D94-00C6456659BA}" dt="2023-03-11T11:26:31.315" v="250" actId="26606"/>
          <ac:spMkLst>
            <pc:docMk/>
            <pc:sldMk cId="3031143594" sldId="257"/>
            <ac:spMk id="32" creationId="{71B2258F-86CA-4D4D-8270-BC05FCDEBFB3}"/>
          </ac:spMkLst>
        </pc:spChg>
        <pc:picChg chg="add del">
          <ac:chgData name="Shabina Ditta (2129537)" userId="2dd32a7f-8446-440a-9ca6-8e166df5e802" providerId="ADAL" clId="{F271E125-4767-4F45-9D94-00C6456659BA}" dt="2023-03-11T11:25:35.207" v="244" actId="26606"/>
          <ac:picMkLst>
            <pc:docMk/>
            <pc:sldMk cId="3031143594" sldId="257"/>
            <ac:picMk id="5" creationId="{7CDB1C5A-0A6C-78A0-5C0D-DFD58609B954}"/>
          </ac:picMkLst>
        </pc:picChg>
        <pc:picChg chg="add del">
          <ac:chgData name="Shabina Ditta (2129537)" userId="2dd32a7f-8446-440a-9ca6-8e166df5e802" providerId="ADAL" clId="{F271E125-4767-4F45-9D94-00C6456659BA}" dt="2023-03-11T11:25:35.207" v="244" actId="26606"/>
          <ac:picMkLst>
            <pc:docMk/>
            <pc:sldMk cId="3031143594" sldId="257"/>
            <ac:picMk id="15" creationId="{D088DBDF-80D5-4FC0-8A54-9D660B728DC4}"/>
          </ac:picMkLst>
        </pc:picChg>
        <pc:picChg chg="add del">
          <ac:chgData name="Shabina Ditta (2129537)" userId="2dd32a7f-8446-440a-9ca6-8e166df5e802" providerId="ADAL" clId="{F271E125-4767-4F45-9D94-00C6456659BA}" dt="2023-03-11T11:26:21.698" v="246" actId="26606"/>
          <ac:picMkLst>
            <pc:docMk/>
            <pc:sldMk cId="3031143594" sldId="257"/>
            <ac:picMk id="22" creationId="{0038A4A7-3427-34A7-5F82-CF907AD155DA}"/>
          </ac:picMkLst>
        </pc:picChg>
        <pc:picChg chg="add del">
          <ac:chgData name="Shabina Ditta (2129537)" userId="2dd32a7f-8446-440a-9ca6-8e166df5e802" providerId="ADAL" clId="{F271E125-4767-4F45-9D94-00C6456659BA}" dt="2023-03-11T11:26:29.140" v="248" actId="26606"/>
          <ac:picMkLst>
            <pc:docMk/>
            <pc:sldMk cId="3031143594" sldId="257"/>
            <ac:picMk id="27" creationId="{D088DBDF-80D5-4FC0-8A54-9D660B728DC4}"/>
          </ac:picMkLst>
        </pc:picChg>
        <pc:picChg chg="add del">
          <ac:chgData name="Shabina Ditta (2129537)" userId="2dd32a7f-8446-440a-9ca6-8e166df5e802" providerId="ADAL" clId="{F271E125-4767-4F45-9D94-00C6456659BA}" dt="2023-03-11T11:26:29.140" v="248" actId="26606"/>
          <ac:picMkLst>
            <pc:docMk/>
            <pc:sldMk cId="3031143594" sldId="257"/>
            <ac:picMk id="30" creationId="{7CDB1C5A-0A6C-78A0-5C0D-DFD58609B954}"/>
          </ac:picMkLst>
        </pc:picChg>
        <pc:picChg chg="add del">
          <ac:chgData name="Shabina Ditta (2129537)" userId="2dd32a7f-8446-440a-9ca6-8e166df5e802" providerId="ADAL" clId="{F271E125-4767-4F45-9D94-00C6456659BA}" dt="2023-03-11T11:26:31.315" v="250" actId="26606"/>
          <ac:picMkLst>
            <pc:docMk/>
            <pc:sldMk cId="3031143594" sldId="257"/>
            <ac:picMk id="33" creationId="{5386B396-8419-77CE-555C-A70E3CD8485A}"/>
          </ac:picMkLst>
        </pc:picChg>
      </pc:sldChg>
      <pc:sldChg chg="new del">
        <pc:chgData name="Shabina Ditta (2129537)" userId="2dd32a7f-8446-440a-9ca6-8e166df5e802" providerId="ADAL" clId="{F271E125-4767-4F45-9D94-00C6456659BA}" dt="2023-03-10T23:49:25.488" v="212" actId="47"/>
        <pc:sldMkLst>
          <pc:docMk/>
          <pc:sldMk cId="389164710" sldId="258"/>
        </pc:sldMkLst>
      </pc:sldChg>
      <pc:sldChg chg="new del">
        <pc:chgData name="Shabina Ditta (2129537)" userId="2dd32a7f-8446-440a-9ca6-8e166df5e802" providerId="ADAL" clId="{F271E125-4767-4F45-9D94-00C6456659BA}" dt="2023-03-10T23:48:51.433" v="210" actId="47"/>
        <pc:sldMkLst>
          <pc:docMk/>
          <pc:sldMk cId="1627533309" sldId="258"/>
        </pc:sldMkLst>
      </pc:sldChg>
      <pc:sldChg chg="new del">
        <pc:chgData name="Shabina Ditta (2129537)" userId="2dd32a7f-8446-440a-9ca6-8e166df5e802" providerId="ADAL" clId="{F271E125-4767-4F45-9D94-00C6456659BA}" dt="2023-03-10T23:50:54.132" v="214" actId="47"/>
        <pc:sldMkLst>
          <pc:docMk/>
          <pc:sldMk cId="1982932106" sldId="258"/>
        </pc:sldMkLst>
      </pc:sldChg>
      <pc:sldChg chg="modSp new mod">
        <pc:chgData name="Shabina Ditta (2129537)" userId="2dd32a7f-8446-440a-9ca6-8e166df5e802" providerId="ADAL" clId="{F271E125-4767-4F45-9D94-00C6456659BA}" dt="2023-03-11T12:01:44.216" v="938" actId="2711"/>
        <pc:sldMkLst>
          <pc:docMk/>
          <pc:sldMk cId="3487199886" sldId="258"/>
        </pc:sldMkLst>
        <pc:spChg chg="mod">
          <ac:chgData name="Shabina Ditta (2129537)" userId="2dd32a7f-8446-440a-9ca6-8e166df5e802" providerId="ADAL" clId="{F271E125-4767-4F45-9D94-00C6456659BA}" dt="2023-03-11T12:01:44.216" v="938" actId="2711"/>
          <ac:spMkLst>
            <pc:docMk/>
            <pc:sldMk cId="3487199886" sldId="258"/>
            <ac:spMk id="2" creationId="{0B8C3283-3C2A-6823-3173-CAB194A13518}"/>
          </ac:spMkLst>
        </pc:spChg>
        <pc:spChg chg="mod">
          <ac:chgData name="Shabina Ditta (2129537)" userId="2dd32a7f-8446-440a-9ca6-8e166df5e802" providerId="ADAL" clId="{F271E125-4767-4F45-9D94-00C6456659BA}" dt="2023-03-11T11:53:50.588" v="922" actId="5793"/>
          <ac:spMkLst>
            <pc:docMk/>
            <pc:sldMk cId="3487199886" sldId="258"/>
            <ac:spMk id="3" creationId="{1FF3AAAD-9F25-B853-28CB-F0BED98A9B93}"/>
          </ac:spMkLst>
        </pc:spChg>
      </pc:sldChg>
      <pc:sldChg chg="modSp new mod">
        <pc:chgData name="Shabina Ditta (2129537)" userId="2dd32a7f-8446-440a-9ca6-8e166df5e802" providerId="ADAL" clId="{F271E125-4767-4F45-9D94-00C6456659BA}" dt="2023-03-11T12:15:13.048" v="1082" actId="20577"/>
        <pc:sldMkLst>
          <pc:docMk/>
          <pc:sldMk cId="3176219003" sldId="259"/>
        </pc:sldMkLst>
        <pc:spChg chg="mod">
          <ac:chgData name="Shabina Ditta (2129537)" userId="2dd32a7f-8446-440a-9ca6-8e166df5e802" providerId="ADAL" clId="{F271E125-4767-4F45-9D94-00C6456659BA}" dt="2023-03-11T12:15:13.048" v="1082" actId="20577"/>
          <ac:spMkLst>
            <pc:docMk/>
            <pc:sldMk cId="3176219003" sldId="259"/>
            <ac:spMk id="2" creationId="{19DB42B3-F5BB-6BC4-69FB-3CEC852642A0}"/>
          </ac:spMkLst>
        </pc:spChg>
        <pc:spChg chg="mod">
          <ac:chgData name="Shabina Ditta (2129537)" userId="2dd32a7f-8446-440a-9ca6-8e166df5e802" providerId="ADAL" clId="{F271E125-4767-4F45-9D94-00C6456659BA}" dt="2023-03-11T12:15:01.164" v="1080" actId="20577"/>
          <ac:spMkLst>
            <pc:docMk/>
            <pc:sldMk cId="3176219003" sldId="259"/>
            <ac:spMk id="3" creationId="{B5338E04-0205-11D8-13A1-E93873150910}"/>
          </ac:spMkLst>
        </pc:spChg>
      </pc:sldChg>
      <pc:sldChg chg="modSp new">
        <pc:chgData name="Shabina Ditta (2129537)" userId="2dd32a7f-8446-440a-9ca6-8e166df5e802" providerId="ADAL" clId="{F271E125-4767-4F45-9D94-00C6456659BA}" dt="2023-03-11T11:25:16.074" v="242"/>
        <pc:sldMkLst>
          <pc:docMk/>
          <pc:sldMk cId="907288671" sldId="260"/>
        </pc:sldMkLst>
        <pc:spChg chg="mod">
          <ac:chgData name="Shabina Ditta (2129537)" userId="2dd32a7f-8446-440a-9ca6-8e166df5e802" providerId="ADAL" clId="{F271E125-4767-4F45-9D94-00C6456659BA}" dt="2023-03-11T11:25:16.074" v="242"/>
          <ac:spMkLst>
            <pc:docMk/>
            <pc:sldMk cId="907288671" sldId="260"/>
            <ac:spMk id="2" creationId="{52B6C82B-EAD0-DDE2-F148-CA0ECEBA024C}"/>
          </ac:spMkLst>
        </pc:spChg>
        <pc:spChg chg="mod">
          <ac:chgData name="Shabina Ditta (2129537)" userId="2dd32a7f-8446-440a-9ca6-8e166df5e802" providerId="ADAL" clId="{F271E125-4767-4F45-9D94-00C6456659BA}" dt="2023-03-11T11:25:16.074" v="242"/>
          <ac:spMkLst>
            <pc:docMk/>
            <pc:sldMk cId="907288671" sldId="260"/>
            <ac:spMk id="3" creationId="{14DD7DCC-A1D6-7F43-C246-4AD6DBDD8D63}"/>
          </ac:spMkLst>
        </pc:spChg>
      </pc:sldChg>
      <pc:sldChg chg="modSp new">
        <pc:chgData name="Shabina Ditta (2129537)" userId="2dd32a7f-8446-440a-9ca6-8e166df5e802" providerId="ADAL" clId="{F271E125-4767-4F45-9D94-00C6456659BA}" dt="2023-03-11T11:25:16.074" v="242"/>
        <pc:sldMkLst>
          <pc:docMk/>
          <pc:sldMk cId="4091083379" sldId="261"/>
        </pc:sldMkLst>
        <pc:spChg chg="mod">
          <ac:chgData name="Shabina Ditta (2129537)" userId="2dd32a7f-8446-440a-9ca6-8e166df5e802" providerId="ADAL" clId="{F271E125-4767-4F45-9D94-00C6456659BA}" dt="2023-03-11T11:25:16.074" v="242"/>
          <ac:spMkLst>
            <pc:docMk/>
            <pc:sldMk cId="4091083379" sldId="261"/>
            <ac:spMk id="2" creationId="{491F6CA1-EC74-4C74-0AEE-4DC34C4DA2A4}"/>
          </ac:spMkLst>
        </pc:spChg>
        <pc:spChg chg="mod">
          <ac:chgData name="Shabina Ditta (2129537)" userId="2dd32a7f-8446-440a-9ca6-8e166df5e802" providerId="ADAL" clId="{F271E125-4767-4F45-9D94-00C6456659BA}" dt="2023-03-11T11:25:16.074" v="242"/>
          <ac:spMkLst>
            <pc:docMk/>
            <pc:sldMk cId="4091083379" sldId="261"/>
            <ac:spMk id="3" creationId="{51A4FFE1-05EE-33EA-A224-F8B283B64C2C}"/>
          </ac:spMkLst>
        </pc:spChg>
      </pc:sldChg>
      <pc:sldMasterChg chg="add del addSldLayout delSldLayout">
        <pc:chgData name="Shabina Ditta (2129537)" userId="2dd32a7f-8446-440a-9ca6-8e166df5e802" providerId="ADAL" clId="{F271E125-4767-4F45-9D94-00C6456659BA}" dt="2023-03-10T23:20:25.156" v="53" actId="26606"/>
        <pc:sldMasterMkLst>
          <pc:docMk/>
          <pc:sldMasterMk cId="2460954070" sldId="2147483660"/>
        </pc:sldMasterMkLst>
        <pc:sldLayoutChg chg="add del">
          <pc:chgData name="Shabina Ditta (2129537)" userId="2dd32a7f-8446-440a-9ca6-8e166df5e802" providerId="ADAL" clId="{F271E125-4767-4F45-9D94-00C6456659BA}" dt="2023-03-10T23:20:25.156" v="53" actId="26606"/>
          <pc:sldLayoutMkLst>
            <pc:docMk/>
            <pc:sldMasterMk cId="2460954070" sldId="2147483660"/>
            <pc:sldLayoutMk cId="2385387890" sldId="2147483661"/>
          </pc:sldLayoutMkLst>
        </pc:sldLayoutChg>
        <pc:sldLayoutChg chg="add del">
          <pc:chgData name="Shabina Ditta (2129537)" userId="2dd32a7f-8446-440a-9ca6-8e166df5e802" providerId="ADAL" clId="{F271E125-4767-4F45-9D94-00C6456659BA}" dt="2023-03-10T23:20:25.156" v="53" actId="26606"/>
          <pc:sldLayoutMkLst>
            <pc:docMk/>
            <pc:sldMasterMk cId="2460954070" sldId="2147483660"/>
            <pc:sldLayoutMk cId="949138452" sldId="2147483662"/>
          </pc:sldLayoutMkLst>
        </pc:sldLayoutChg>
        <pc:sldLayoutChg chg="add del">
          <pc:chgData name="Shabina Ditta (2129537)" userId="2dd32a7f-8446-440a-9ca6-8e166df5e802" providerId="ADAL" clId="{F271E125-4767-4F45-9D94-00C6456659BA}" dt="2023-03-10T23:20:25.156" v="53" actId="26606"/>
          <pc:sldLayoutMkLst>
            <pc:docMk/>
            <pc:sldMasterMk cId="2460954070" sldId="2147483660"/>
            <pc:sldLayoutMk cId="2591524520" sldId="2147483663"/>
          </pc:sldLayoutMkLst>
        </pc:sldLayoutChg>
        <pc:sldLayoutChg chg="add del">
          <pc:chgData name="Shabina Ditta (2129537)" userId="2dd32a7f-8446-440a-9ca6-8e166df5e802" providerId="ADAL" clId="{F271E125-4767-4F45-9D94-00C6456659BA}" dt="2023-03-10T23:20:25.156" v="53" actId="26606"/>
          <pc:sldLayoutMkLst>
            <pc:docMk/>
            <pc:sldMasterMk cId="2460954070" sldId="2147483660"/>
            <pc:sldLayoutMk cId="1203092039" sldId="2147483664"/>
          </pc:sldLayoutMkLst>
        </pc:sldLayoutChg>
        <pc:sldLayoutChg chg="add del">
          <pc:chgData name="Shabina Ditta (2129537)" userId="2dd32a7f-8446-440a-9ca6-8e166df5e802" providerId="ADAL" clId="{F271E125-4767-4F45-9D94-00C6456659BA}" dt="2023-03-10T23:20:25.156" v="53" actId="26606"/>
          <pc:sldLayoutMkLst>
            <pc:docMk/>
            <pc:sldMasterMk cId="2460954070" sldId="2147483660"/>
            <pc:sldLayoutMk cId="3733172339" sldId="2147483665"/>
          </pc:sldLayoutMkLst>
        </pc:sldLayoutChg>
        <pc:sldLayoutChg chg="add del">
          <pc:chgData name="Shabina Ditta (2129537)" userId="2dd32a7f-8446-440a-9ca6-8e166df5e802" providerId="ADAL" clId="{F271E125-4767-4F45-9D94-00C6456659BA}" dt="2023-03-10T23:20:25.156" v="53" actId="26606"/>
          <pc:sldLayoutMkLst>
            <pc:docMk/>
            <pc:sldMasterMk cId="2460954070" sldId="2147483660"/>
            <pc:sldLayoutMk cId="3210312558" sldId="2147483666"/>
          </pc:sldLayoutMkLst>
        </pc:sldLayoutChg>
        <pc:sldLayoutChg chg="add del">
          <pc:chgData name="Shabina Ditta (2129537)" userId="2dd32a7f-8446-440a-9ca6-8e166df5e802" providerId="ADAL" clId="{F271E125-4767-4F45-9D94-00C6456659BA}" dt="2023-03-10T23:20:25.156" v="53" actId="26606"/>
          <pc:sldLayoutMkLst>
            <pc:docMk/>
            <pc:sldMasterMk cId="2460954070" sldId="2147483660"/>
            <pc:sldLayoutMk cId="3146388984" sldId="2147483667"/>
          </pc:sldLayoutMkLst>
        </pc:sldLayoutChg>
        <pc:sldLayoutChg chg="add del">
          <pc:chgData name="Shabina Ditta (2129537)" userId="2dd32a7f-8446-440a-9ca6-8e166df5e802" providerId="ADAL" clId="{F271E125-4767-4F45-9D94-00C6456659BA}" dt="2023-03-10T23:20:25.156" v="53" actId="26606"/>
          <pc:sldLayoutMkLst>
            <pc:docMk/>
            <pc:sldMasterMk cId="2460954070" sldId="2147483660"/>
            <pc:sldLayoutMk cId="3171841454" sldId="2147483668"/>
          </pc:sldLayoutMkLst>
        </pc:sldLayoutChg>
        <pc:sldLayoutChg chg="add del">
          <pc:chgData name="Shabina Ditta (2129537)" userId="2dd32a7f-8446-440a-9ca6-8e166df5e802" providerId="ADAL" clId="{F271E125-4767-4F45-9D94-00C6456659BA}" dt="2023-03-10T23:20:25.156" v="53" actId="26606"/>
          <pc:sldLayoutMkLst>
            <pc:docMk/>
            <pc:sldMasterMk cId="2460954070" sldId="2147483660"/>
            <pc:sldLayoutMk cId="1718958274" sldId="2147483669"/>
          </pc:sldLayoutMkLst>
        </pc:sldLayoutChg>
        <pc:sldLayoutChg chg="add del">
          <pc:chgData name="Shabina Ditta (2129537)" userId="2dd32a7f-8446-440a-9ca6-8e166df5e802" providerId="ADAL" clId="{F271E125-4767-4F45-9D94-00C6456659BA}" dt="2023-03-10T23:20:25.156" v="53" actId="26606"/>
          <pc:sldLayoutMkLst>
            <pc:docMk/>
            <pc:sldMasterMk cId="2460954070" sldId="2147483660"/>
            <pc:sldLayoutMk cId="2202905451" sldId="2147483670"/>
          </pc:sldLayoutMkLst>
        </pc:sldLayoutChg>
        <pc:sldLayoutChg chg="add del">
          <pc:chgData name="Shabina Ditta (2129537)" userId="2dd32a7f-8446-440a-9ca6-8e166df5e802" providerId="ADAL" clId="{F271E125-4767-4F45-9D94-00C6456659BA}" dt="2023-03-10T23:20:25.156" v="53" actId="26606"/>
          <pc:sldLayoutMkLst>
            <pc:docMk/>
            <pc:sldMasterMk cId="2460954070" sldId="2147483660"/>
            <pc:sldLayoutMk cId="3479445657" sldId="2147483671"/>
          </pc:sldLayoutMkLst>
        </pc:sldLayoutChg>
      </pc:sldMasterChg>
      <pc:sldMasterChg chg="add del replId addSldLayout delSldLayout">
        <pc:chgData name="Shabina Ditta (2129537)" userId="2dd32a7f-8446-440a-9ca6-8e166df5e802" providerId="ADAL" clId="{F271E125-4767-4F45-9D94-00C6456659BA}" dt="2023-03-10T23:20:08.045" v="50" actId="26606"/>
        <pc:sldMasterMkLst>
          <pc:docMk/>
          <pc:sldMasterMk cId="3524281289" sldId="2147483672"/>
        </pc:sldMasterMkLst>
        <pc:sldLayoutChg chg="add del">
          <pc:chgData name="Shabina Ditta (2129537)" userId="2dd32a7f-8446-440a-9ca6-8e166df5e802" providerId="ADAL" clId="{F271E125-4767-4F45-9D94-00C6456659BA}" dt="2023-03-10T23:20:08.045" v="50" actId="26606"/>
          <pc:sldLayoutMkLst>
            <pc:docMk/>
            <pc:sldMasterMk cId="3524281289" sldId="2147483672"/>
            <pc:sldLayoutMk cId="988400390" sldId="2147483673"/>
          </pc:sldLayoutMkLst>
        </pc:sldLayoutChg>
        <pc:sldLayoutChg chg="add del replId">
          <pc:chgData name="Shabina Ditta (2129537)" userId="2dd32a7f-8446-440a-9ca6-8e166df5e802" providerId="ADAL" clId="{F271E125-4767-4F45-9D94-00C6456659BA}" dt="2023-03-10T23:20:08.045" v="50" actId="26606"/>
          <pc:sldLayoutMkLst>
            <pc:docMk/>
            <pc:sldMasterMk cId="3524281289" sldId="2147483672"/>
            <pc:sldLayoutMk cId="2937218260" sldId="2147483674"/>
          </pc:sldLayoutMkLst>
        </pc:sldLayoutChg>
        <pc:sldLayoutChg chg="add del replId">
          <pc:chgData name="Shabina Ditta (2129537)" userId="2dd32a7f-8446-440a-9ca6-8e166df5e802" providerId="ADAL" clId="{F271E125-4767-4F45-9D94-00C6456659BA}" dt="2023-03-10T23:20:08.045" v="50" actId="26606"/>
          <pc:sldLayoutMkLst>
            <pc:docMk/>
            <pc:sldMasterMk cId="3524281289" sldId="2147483672"/>
            <pc:sldLayoutMk cId="2321290191" sldId="2147483675"/>
          </pc:sldLayoutMkLst>
        </pc:sldLayoutChg>
        <pc:sldLayoutChg chg="add del replId">
          <pc:chgData name="Shabina Ditta (2129537)" userId="2dd32a7f-8446-440a-9ca6-8e166df5e802" providerId="ADAL" clId="{F271E125-4767-4F45-9D94-00C6456659BA}" dt="2023-03-10T23:20:08.045" v="50" actId="26606"/>
          <pc:sldLayoutMkLst>
            <pc:docMk/>
            <pc:sldMasterMk cId="3524281289" sldId="2147483672"/>
            <pc:sldLayoutMk cId="1368468105" sldId="2147483676"/>
          </pc:sldLayoutMkLst>
        </pc:sldLayoutChg>
        <pc:sldLayoutChg chg="add del replId">
          <pc:chgData name="Shabina Ditta (2129537)" userId="2dd32a7f-8446-440a-9ca6-8e166df5e802" providerId="ADAL" clId="{F271E125-4767-4F45-9D94-00C6456659BA}" dt="2023-03-10T23:20:08.045" v="50" actId="26606"/>
          <pc:sldLayoutMkLst>
            <pc:docMk/>
            <pc:sldMasterMk cId="3524281289" sldId="2147483672"/>
            <pc:sldLayoutMk cId="1563196425" sldId="2147483677"/>
          </pc:sldLayoutMkLst>
        </pc:sldLayoutChg>
        <pc:sldLayoutChg chg="add del replId">
          <pc:chgData name="Shabina Ditta (2129537)" userId="2dd32a7f-8446-440a-9ca6-8e166df5e802" providerId="ADAL" clId="{F271E125-4767-4F45-9D94-00C6456659BA}" dt="2023-03-10T23:20:08.045" v="50" actId="26606"/>
          <pc:sldLayoutMkLst>
            <pc:docMk/>
            <pc:sldMasterMk cId="3524281289" sldId="2147483672"/>
            <pc:sldLayoutMk cId="112635783" sldId="2147483678"/>
          </pc:sldLayoutMkLst>
        </pc:sldLayoutChg>
        <pc:sldLayoutChg chg="add del replId">
          <pc:chgData name="Shabina Ditta (2129537)" userId="2dd32a7f-8446-440a-9ca6-8e166df5e802" providerId="ADAL" clId="{F271E125-4767-4F45-9D94-00C6456659BA}" dt="2023-03-10T23:20:08.045" v="50" actId="26606"/>
          <pc:sldLayoutMkLst>
            <pc:docMk/>
            <pc:sldMasterMk cId="3524281289" sldId="2147483672"/>
            <pc:sldLayoutMk cId="540791703" sldId="2147483679"/>
          </pc:sldLayoutMkLst>
        </pc:sldLayoutChg>
        <pc:sldLayoutChg chg="add del replId">
          <pc:chgData name="Shabina Ditta (2129537)" userId="2dd32a7f-8446-440a-9ca6-8e166df5e802" providerId="ADAL" clId="{F271E125-4767-4F45-9D94-00C6456659BA}" dt="2023-03-10T23:20:08.045" v="50" actId="26606"/>
          <pc:sldLayoutMkLst>
            <pc:docMk/>
            <pc:sldMasterMk cId="3524281289" sldId="2147483672"/>
            <pc:sldLayoutMk cId="4079553423" sldId="2147483680"/>
          </pc:sldLayoutMkLst>
        </pc:sldLayoutChg>
        <pc:sldLayoutChg chg="add del replId">
          <pc:chgData name="Shabina Ditta (2129537)" userId="2dd32a7f-8446-440a-9ca6-8e166df5e802" providerId="ADAL" clId="{F271E125-4767-4F45-9D94-00C6456659BA}" dt="2023-03-10T23:20:08.045" v="50" actId="26606"/>
          <pc:sldLayoutMkLst>
            <pc:docMk/>
            <pc:sldMasterMk cId="3524281289" sldId="2147483672"/>
            <pc:sldLayoutMk cId="1433460573" sldId="2147483681"/>
          </pc:sldLayoutMkLst>
        </pc:sldLayoutChg>
        <pc:sldLayoutChg chg="add del replId">
          <pc:chgData name="Shabina Ditta (2129537)" userId="2dd32a7f-8446-440a-9ca6-8e166df5e802" providerId="ADAL" clId="{F271E125-4767-4F45-9D94-00C6456659BA}" dt="2023-03-10T23:20:08.045" v="50" actId="26606"/>
          <pc:sldLayoutMkLst>
            <pc:docMk/>
            <pc:sldMasterMk cId="3524281289" sldId="2147483672"/>
            <pc:sldLayoutMk cId="1111315346" sldId="2147483682"/>
          </pc:sldLayoutMkLst>
        </pc:sldLayoutChg>
        <pc:sldLayoutChg chg="add del replId">
          <pc:chgData name="Shabina Ditta (2129537)" userId="2dd32a7f-8446-440a-9ca6-8e166df5e802" providerId="ADAL" clId="{F271E125-4767-4F45-9D94-00C6456659BA}" dt="2023-03-10T23:20:08.045" v="50" actId="26606"/>
          <pc:sldLayoutMkLst>
            <pc:docMk/>
            <pc:sldMasterMk cId="3524281289" sldId="2147483672"/>
            <pc:sldLayoutMk cId="2842072606" sldId="2147483683"/>
          </pc:sldLayoutMkLst>
        </pc:sldLayoutChg>
      </pc:sldMasterChg>
      <pc:sldMasterChg chg="add del addSldLayout delSldLayout">
        <pc:chgData name="Shabina Ditta (2129537)" userId="2dd32a7f-8446-440a-9ca6-8e166df5e802" providerId="ADAL" clId="{F271E125-4767-4F45-9D94-00C6456659BA}" dt="2023-03-10T23:20:24.929" v="52" actId="26606"/>
        <pc:sldMasterMkLst>
          <pc:docMk/>
          <pc:sldMasterMk cId="3674610197" sldId="2147483724"/>
        </pc:sldMasterMkLst>
        <pc:sldLayoutChg chg="add del">
          <pc:chgData name="Shabina Ditta (2129537)" userId="2dd32a7f-8446-440a-9ca6-8e166df5e802" providerId="ADAL" clId="{F271E125-4767-4F45-9D94-00C6456659BA}" dt="2023-03-10T23:20:24.929" v="52" actId="26606"/>
          <pc:sldLayoutMkLst>
            <pc:docMk/>
            <pc:sldMasterMk cId="3674610197" sldId="2147483724"/>
            <pc:sldLayoutMk cId="2449833465" sldId="2147483713"/>
          </pc:sldLayoutMkLst>
        </pc:sldLayoutChg>
        <pc:sldLayoutChg chg="add del">
          <pc:chgData name="Shabina Ditta (2129537)" userId="2dd32a7f-8446-440a-9ca6-8e166df5e802" providerId="ADAL" clId="{F271E125-4767-4F45-9D94-00C6456659BA}" dt="2023-03-10T23:20:24.929" v="52" actId="26606"/>
          <pc:sldLayoutMkLst>
            <pc:docMk/>
            <pc:sldMasterMk cId="3674610197" sldId="2147483724"/>
            <pc:sldLayoutMk cId="147336015" sldId="2147483714"/>
          </pc:sldLayoutMkLst>
        </pc:sldLayoutChg>
        <pc:sldLayoutChg chg="add del">
          <pc:chgData name="Shabina Ditta (2129537)" userId="2dd32a7f-8446-440a-9ca6-8e166df5e802" providerId="ADAL" clId="{F271E125-4767-4F45-9D94-00C6456659BA}" dt="2023-03-10T23:20:24.929" v="52" actId="26606"/>
          <pc:sldLayoutMkLst>
            <pc:docMk/>
            <pc:sldMasterMk cId="3674610197" sldId="2147483724"/>
            <pc:sldLayoutMk cId="3492987561" sldId="2147483715"/>
          </pc:sldLayoutMkLst>
        </pc:sldLayoutChg>
        <pc:sldLayoutChg chg="add del">
          <pc:chgData name="Shabina Ditta (2129537)" userId="2dd32a7f-8446-440a-9ca6-8e166df5e802" providerId="ADAL" clId="{F271E125-4767-4F45-9D94-00C6456659BA}" dt="2023-03-10T23:20:24.929" v="52" actId="26606"/>
          <pc:sldLayoutMkLst>
            <pc:docMk/>
            <pc:sldMasterMk cId="3674610197" sldId="2147483724"/>
            <pc:sldLayoutMk cId="2570551764" sldId="2147483716"/>
          </pc:sldLayoutMkLst>
        </pc:sldLayoutChg>
        <pc:sldLayoutChg chg="add del">
          <pc:chgData name="Shabina Ditta (2129537)" userId="2dd32a7f-8446-440a-9ca6-8e166df5e802" providerId="ADAL" clId="{F271E125-4767-4F45-9D94-00C6456659BA}" dt="2023-03-10T23:20:24.929" v="52" actId="26606"/>
          <pc:sldLayoutMkLst>
            <pc:docMk/>
            <pc:sldMasterMk cId="3674610197" sldId="2147483724"/>
            <pc:sldLayoutMk cId="4144758992" sldId="2147483717"/>
          </pc:sldLayoutMkLst>
        </pc:sldLayoutChg>
        <pc:sldLayoutChg chg="add del">
          <pc:chgData name="Shabina Ditta (2129537)" userId="2dd32a7f-8446-440a-9ca6-8e166df5e802" providerId="ADAL" clId="{F271E125-4767-4F45-9D94-00C6456659BA}" dt="2023-03-10T23:20:24.929" v="52" actId="26606"/>
          <pc:sldLayoutMkLst>
            <pc:docMk/>
            <pc:sldMasterMk cId="3674610197" sldId="2147483724"/>
            <pc:sldLayoutMk cId="318844398" sldId="2147483718"/>
          </pc:sldLayoutMkLst>
        </pc:sldLayoutChg>
        <pc:sldLayoutChg chg="add del">
          <pc:chgData name="Shabina Ditta (2129537)" userId="2dd32a7f-8446-440a-9ca6-8e166df5e802" providerId="ADAL" clId="{F271E125-4767-4F45-9D94-00C6456659BA}" dt="2023-03-10T23:20:24.929" v="52" actId="26606"/>
          <pc:sldLayoutMkLst>
            <pc:docMk/>
            <pc:sldMasterMk cId="3674610197" sldId="2147483724"/>
            <pc:sldLayoutMk cId="3182969631" sldId="2147483719"/>
          </pc:sldLayoutMkLst>
        </pc:sldLayoutChg>
        <pc:sldLayoutChg chg="add del">
          <pc:chgData name="Shabina Ditta (2129537)" userId="2dd32a7f-8446-440a-9ca6-8e166df5e802" providerId="ADAL" clId="{F271E125-4767-4F45-9D94-00C6456659BA}" dt="2023-03-10T23:20:24.929" v="52" actId="26606"/>
          <pc:sldLayoutMkLst>
            <pc:docMk/>
            <pc:sldMasterMk cId="3674610197" sldId="2147483724"/>
            <pc:sldLayoutMk cId="3722451054" sldId="2147483720"/>
          </pc:sldLayoutMkLst>
        </pc:sldLayoutChg>
        <pc:sldLayoutChg chg="add del">
          <pc:chgData name="Shabina Ditta (2129537)" userId="2dd32a7f-8446-440a-9ca6-8e166df5e802" providerId="ADAL" clId="{F271E125-4767-4F45-9D94-00C6456659BA}" dt="2023-03-10T23:20:24.929" v="52" actId="26606"/>
          <pc:sldLayoutMkLst>
            <pc:docMk/>
            <pc:sldMasterMk cId="3674610197" sldId="2147483724"/>
            <pc:sldLayoutMk cId="3043716143" sldId="2147483721"/>
          </pc:sldLayoutMkLst>
        </pc:sldLayoutChg>
        <pc:sldLayoutChg chg="add del">
          <pc:chgData name="Shabina Ditta (2129537)" userId="2dd32a7f-8446-440a-9ca6-8e166df5e802" providerId="ADAL" clId="{F271E125-4767-4F45-9D94-00C6456659BA}" dt="2023-03-10T23:20:24.929" v="52" actId="26606"/>
          <pc:sldLayoutMkLst>
            <pc:docMk/>
            <pc:sldMasterMk cId="3674610197" sldId="2147483724"/>
            <pc:sldLayoutMk cId="369885462" sldId="2147483722"/>
          </pc:sldLayoutMkLst>
        </pc:sldLayoutChg>
        <pc:sldLayoutChg chg="add del">
          <pc:chgData name="Shabina Ditta (2129537)" userId="2dd32a7f-8446-440a-9ca6-8e166df5e802" providerId="ADAL" clId="{F271E125-4767-4F45-9D94-00C6456659BA}" dt="2023-03-10T23:20:24.929" v="52" actId="26606"/>
          <pc:sldLayoutMkLst>
            <pc:docMk/>
            <pc:sldMasterMk cId="3674610197" sldId="2147483724"/>
            <pc:sldLayoutMk cId="3018611883" sldId="2147483723"/>
          </pc:sldLayoutMkLst>
        </pc:sldLayoutChg>
      </pc:sldMasterChg>
      <pc:sldMasterChg chg="add del addSldLayout delSldLayout">
        <pc:chgData name="Shabina Ditta (2129537)" userId="2dd32a7f-8446-440a-9ca6-8e166df5e802" providerId="ADAL" clId="{F271E125-4767-4F45-9D94-00C6456659BA}" dt="2023-03-10T23:25:11.648" v="152" actId="26606"/>
        <pc:sldMasterMkLst>
          <pc:docMk/>
          <pc:sldMasterMk cId="2633760764" sldId="2147483737"/>
        </pc:sldMasterMkLst>
        <pc:sldLayoutChg chg="add del">
          <pc:chgData name="Shabina Ditta (2129537)" userId="2dd32a7f-8446-440a-9ca6-8e166df5e802" providerId="ADAL" clId="{F271E125-4767-4F45-9D94-00C6456659BA}" dt="2023-03-10T23:25:11.648" v="152" actId="26606"/>
          <pc:sldLayoutMkLst>
            <pc:docMk/>
            <pc:sldMasterMk cId="2633760764" sldId="2147483737"/>
            <pc:sldLayoutMk cId="1997813003" sldId="2147483726"/>
          </pc:sldLayoutMkLst>
        </pc:sldLayoutChg>
        <pc:sldLayoutChg chg="add del">
          <pc:chgData name="Shabina Ditta (2129537)" userId="2dd32a7f-8446-440a-9ca6-8e166df5e802" providerId="ADAL" clId="{F271E125-4767-4F45-9D94-00C6456659BA}" dt="2023-03-10T23:25:11.648" v="152" actId="26606"/>
          <pc:sldLayoutMkLst>
            <pc:docMk/>
            <pc:sldMasterMk cId="2633760764" sldId="2147483737"/>
            <pc:sldLayoutMk cId="1687168402" sldId="2147483727"/>
          </pc:sldLayoutMkLst>
        </pc:sldLayoutChg>
        <pc:sldLayoutChg chg="add del">
          <pc:chgData name="Shabina Ditta (2129537)" userId="2dd32a7f-8446-440a-9ca6-8e166df5e802" providerId="ADAL" clId="{F271E125-4767-4F45-9D94-00C6456659BA}" dt="2023-03-10T23:25:11.648" v="152" actId="26606"/>
          <pc:sldLayoutMkLst>
            <pc:docMk/>
            <pc:sldMasterMk cId="2633760764" sldId="2147483737"/>
            <pc:sldLayoutMk cId="2140314395" sldId="2147483728"/>
          </pc:sldLayoutMkLst>
        </pc:sldLayoutChg>
        <pc:sldLayoutChg chg="add del">
          <pc:chgData name="Shabina Ditta (2129537)" userId="2dd32a7f-8446-440a-9ca6-8e166df5e802" providerId="ADAL" clId="{F271E125-4767-4F45-9D94-00C6456659BA}" dt="2023-03-10T23:25:11.648" v="152" actId="26606"/>
          <pc:sldLayoutMkLst>
            <pc:docMk/>
            <pc:sldMasterMk cId="2633760764" sldId="2147483737"/>
            <pc:sldLayoutMk cId="1890817545" sldId="2147483729"/>
          </pc:sldLayoutMkLst>
        </pc:sldLayoutChg>
        <pc:sldLayoutChg chg="add del">
          <pc:chgData name="Shabina Ditta (2129537)" userId="2dd32a7f-8446-440a-9ca6-8e166df5e802" providerId="ADAL" clId="{F271E125-4767-4F45-9D94-00C6456659BA}" dt="2023-03-10T23:25:11.648" v="152" actId="26606"/>
          <pc:sldLayoutMkLst>
            <pc:docMk/>
            <pc:sldMasterMk cId="2633760764" sldId="2147483737"/>
            <pc:sldLayoutMk cId="3075317726" sldId="2147483730"/>
          </pc:sldLayoutMkLst>
        </pc:sldLayoutChg>
        <pc:sldLayoutChg chg="add del">
          <pc:chgData name="Shabina Ditta (2129537)" userId="2dd32a7f-8446-440a-9ca6-8e166df5e802" providerId="ADAL" clId="{F271E125-4767-4F45-9D94-00C6456659BA}" dt="2023-03-10T23:25:11.648" v="152" actId="26606"/>
          <pc:sldLayoutMkLst>
            <pc:docMk/>
            <pc:sldMasterMk cId="2633760764" sldId="2147483737"/>
            <pc:sldLayoutMk cId="635932241" sldId="2147483731"/>
          </pc:sldLayoutMkLst>
        </pc:sldLayoutChg>
        <pc:sldLayoutChg chg="add del">
          <pc:chgData name="Shabina Ditta (2129537)" userId="2dd32a7f-8446-440a-9ca6-8e166df5e802" providerId="ADAL" clId="{F271E125-4767-4F45-9D94-00C6456659BA}" dt="2023-03-10T23:25:11.648" v="152" actId="26606"/>
          <pc:sldLayoutMkLst>
            <pc:docMk/>
            <pc:sldMasterMk cId="2633760764" sldId="2147483737"/>
            <pc:sldLayoutMk cId="1738433239" sldId="2147483732"/>
          </pc:sldLayoutMkLst>
        </pc:sldLayoutChg>
        <pc:sldLayoutChg chg="add del">
          <pc:chgData name="Shabina Ditta (2129537)" userId="2dd32a7f-8446-440a-9ca6-8e166df5e802" providerId="ADAL" clId="{F271E125-4767-4F45-9D94-00C6456659BA}" dt="2023-03-10T23:25:11.648" v="152" actId="26606"/>
          <pc:sldLayoutMkLst>
            <pc:docMk/>
            <pc:sldMasterMk cId="2633760764" sldId="2147483737"/>
            <pc:sldLayoutMk cId="690848302" sldId="2147483733"/>
          </pc:sldLayoutMkLst>
        </pc:sldLayoutChg>
        <pc:sldLayoutChg chg="add del">
          <pc:chgData name="Shabina Ditta (2129537)" userId="2dd32a7f-8446-440a-9ca6-8e166df5e802" providerId="ADAL" clId="{F271E125-4767-4F45-9D94-00C6456659BA}" dt="2023-03-10T23:25:11.648" v="152" actId="26606"/>
          <pc:sldLayoutMkLst>
            <pc:docMk/>
            <pc:sldMasterMk cId="2633760764" sldId="2147483737"/>
            <pc:sldLayoutMk cId="179166177" sldId="2147483734"/>
          </pc:sldLayoutMkLst>
        </pc:sldLayoutChg>
        <pc:sldLayoutChg chg="add del">
          <pc:chgData name="Shabina Ditta (2129537)" userId="2dd32a7f-8446-440a-9ca6-8e166df5e802" providerId="ADAL" clId="{F271E125-4767-4F45-9D94-00C6456659BA}" dt="2023-03-10T23:25:11.648" v="152" actId="26606"/>
          <pc:sldLayoutMkLst>
            <pc:docMk/>
            <pc:sldMasterMk cId="2633760764" sldId="2147483737"/>
            <pc:sldLayoutMk cId="837785175" sldId="2147483735"/>
          </pc:sldLayoutMkLst>
        </pc:sldLayoutChg>
        <pc:sldLayoutChg chg="add del">
          <pc:chgData name="Shabina Ditta (2129537)" userId="2dd32a7f-8446-440a-9ca6-8e166df5e802" providerId="ADAL" clId="{F271E125-4767-4F45-9D94-00C6456659BA}" dt="2023-03-10T23:25:11.648" v="152" actId="26606"/>
          <pc:sldLayoutMkLst>
            <pc:docMk/>
            <pc:sldMasterMk cId="2633760764" sldId="2147483737"/>
            <pc:sldLayoutMk cId="585197882" sldId="2147483736"/>
          </pc:sldLayoutMkLst>
        </pc:sldLayoutChg>
      </pc:sldMasterChg>
      <pc:sldMasterChg chg="add del addSldLayout delSldLayout">
        <pc:chgData name="Shabina Ditta (2129537)" userId="2dd32a7f-8446-440a-9ca6-8e166df5e802" providerId="ADAL" clId="{F271E125-4767-4F45-9D94-00C6456659BA}" dt="2023-03-10T23:28:01.421" v="203" actId="26606"/>
        <pc:sldMasterMkLst>
          <pc:docMk/>
          <pc:sldMasterMk cId="4028234564" sldId="2147483738"/>
        </pc:sldMasterMkLst>
        <pc:sldLayoutChg chg="add del">
          <pc:chgData name="Shabina Ditta (2129537)" userId="2dd32a7f-8446-440a-9ca6-8e166df5e802" providerId="ADAL" clId="{F271E125-4767-4F45-9D94-00C6456659BA}" dt="2023-03-10T23:28:01.421" v="203" actId="26606"/>
          <pc:sldLayoutMkLst>
            <pc:docMk/>
            <pc:sldMasterMk cId="4028234564" sldId="2147483738"/>
            <pc:sldLayoutMk cId="1906508632" sldId="2147483739"/>
          </pc:sldLayoutMkLst>
        </pc:sldLayoutChg>
        <pc:sldLayoutChg chg="add del">
          <pc:chgData name="Shabina Ditta (2129537)" userId="2dd32a7f-8446-440a-9ca6-8e166df5e802" providerId="ADAL" clId="{F271E125-4767-4F45-9D94-00C6456659BA}" dt="2023-03-10T23:28:01.421" v="203" actId="26606"/>
          <pc:sldLayoutMkLst>
            <pc:docMk/>
            <pc:sldMasterMk cId="4028234564" sldId="2147483738"/>
            <pc:sldLayoutMk cId="3895770567" sldId="2147483740"/>
          </pc:sldLayoutMkLst>
        </pc:sldLayoutChg>
        <pc:sldLayoutChg chg="add del">
          <pc:chgData name="Shabina Ditta (2129537)" userId="2dd32a7f-8446-440a-9ca6-8e166df5e802" providerId="ADAL" clId="{F271E125-4767-4F45-9D94-00C6456659BA}" dt="2023-03-10T23:28:01.421" v="203" actId="26606"/>
          <pc:sldLayoutMkLst>
            <pc:docMk/>
            <pc:sldMasterMk cId="4028234564" sldId="2147483738"/>
            <pc:sldLayoutMk cId="2775766531" sldId="2147483741"/>
          </pc:sldLayoutMkLst>
        </pc:sldLayoutChg>
        <pc:sldLayoutChg chg="add del">
          <pc:chgData name="Shabina Ditta (2129537)" userId="2dd32a7f-8446-440a-9ca6-8e166df5e802" providerId="ADAL" clId="{F271E125-4767-4F45-9D94-00C6456659BA}" dt="2023-03-10T23:28:01.421" v="203" actId="26606"/>
          <pc:sldLayoutMkLst>
            <pc:docMk/>
            <pc:sldMasterMk cId="4028234564" sldId="2147483738"/>
            <pc:sldLayoutMk cId="2438332459" sldId="2147483742"/>
          </pc:sldLayoutMkLst>
        </pc:sldLayoutChg>
        <pc:sldLayoutChg chg="add del">
          <pc:chgData name="Shabina Ditta (2129537)" userId="2dd32a7f-8446-440a-9ca6-8e166df5e802" providerId="ADAL" clId="{F271E125-4767-4F45-9D94-00C6456659BA}" dt="2023-03-10T23:28:01.421" v="203" actId="26606"/>
          <pc:sldLayoutMkLst>
            <pc:docMk/>
            <pc:sldMasterMk cId="4028234564" sldId="2147483738"/>
            <pc:sldLayoutMk cId="3756629599" sldId="2147483743"/>
          </pc:sldLayoutMkLst>
        </pc:sldLayoutChg>
        <pc:sldLayoutChg chg="add del">
          <pc:chgData name="Shabina Ditta (2129537)" userId="2dd32a7f-8446-440a-9ca6-8e166df5e802" providerId="ADAL" clId="{F271E125-4767-4F45-9D94-00C6456659BA}" dt="2023-03-10T23:28:01.421" v="203" actId="26606"/>
          <pc:sldLayoutMkLst>
            <pc:docMk/>
            <pc:sldMasterMk cId="4028234564" sldId="2147483738"/>
            <pc:sldLayoutMk cId="3956080332" sldId="2147483744"/>
          </pc:sldLayoutMkLst>
        </pc:sldLayoutChg>
        <pc:sldLayoutChg chg="add del">
          <pc:chgData name="Shabina Ditta (2129537)" userId="2dd32a7f-8446-440a-9ca6-8e166df5e802" providerId="ADAL" clId="{F271E125-4767-4F45-9D94-00C6456659BA}" dt="2023-03-10T23:28:01.421" v="203" actId="26606"/>
          <pc:sldLayoutMkLst>
            <pc:docMk/>
            <pc:sldMasterMk cId="4028234564" sldId="2147483738"/>
            <pc:sldLayoutMk cId="2190872513" sldId="2147483745"/>
          </pc:sldLayoutMkLst>
        </pc:sldLayoutChg>
        <pc:sldLayoutChg chg="add del">
          <pc:chgData name="Shabina Ditta (2129537)" userId="2dd32a7f-8446-440a-9ca6-8e166df5e802" providerId="ADAL" clId="{F271E125-4767-4F45-9D94-00C6456659BA}" dt="2023-03-10T23:28:01.421" v="203" actId="26606"/>
          <pc:sldLayoutMkLst>
            <pc:docMk/>
            <pc:sldMasterMk cId="4028234564" sldId="2147483738"/>
            <pc:sldLayoutMk cId="1904333988" sldId="2147483746"/>
          </pc:sldLayoutMkLst>
        </pc:sldLayoutChg>
        <pc:sldLayoutChg chg="add del">
          <pc:chgData name="Shabina Ditta (2129537)" userId="2dd32a7f-8446-440a-9ca6-8e166df5e802" providerId="ADAL" clId="{F271E125-4767-4F45-9D94-00C6456659BA}" dt="2023-03-10T23:28:01.421" v="203" actId="26606"/>
          <pc:sldLayoutMkLst>
            <pc:docMk/>
            <pc:sldMasterMk cId="4028234564" sldId="2147483738"/>
            <pc:sldLayoutMk cId="2648083295" sldId="2147483747"/>
          </pc:sldLayoutMkLst>
        </pc:sldLayoutChg>
        <pc:sldLayoutChg chg="add del">
          <pc:chgData name="Shabina Ditta (2129537)" userId="2dd32a7f-8446-440a-9ca6-8e166df5e802" providerId="ADAL" clId="{F271E125-4767-4F45-9D94-00C6456659BA}" dt="2023-03-10T23:28:01.421" v="203" actId="26606"/>
          <pc:sldLayoutMkLst>
            <pc:docMk/>
            <pc:sldMasterMk cId="4028234564" sldId="2147483738"/>
            <pc:sldLayoutMk cId="280830355" sldId="2147483748"/>
          </pc:sldLayoutMkLst>
        </pc:sldLayoutChg>
        <pc:sldLayoutChg chg="add del">
          <pc:chgData name="Shabina Ditta (2129537)" userId="2dd32a7f-8446-440a-9ca6-8e166df5e802" providerId="ADAL" clId="{F271E125-4767-4F45-9D94-00C6456659BA}" dt="2023-03-10T23:28:01.421" v="203" actId="26606"/>
          <pc:sldLayoutMkLst>
            <pc:docMk/>
            <pc:sldMasterMk cId="4028234564" sldId="2147483738"/>
            <pc:sldLayoutMk cId="3850265233" sldId="2147483749"/>
          </pc:sldLayoutMkLst>
        </pc:sldLayoutChg>
      </pc:sldMasterChg>
      <pc:sldMasterChg chg="add addSldLayout">
        <pc:chgData name="Shabina Ditta (2129537)" userId="2dd32a7f-8446-440a-9ca6-8e166df5e802" providerId="ADAL" clId="{F271E125-4767-4F45-9D94-00C6456659BA}" dt="2023-03-10T23:28:01.421" v="203" actId="26606"/>
        <pc:sldMasterMkLst>
          <pc:docMk/>
          <pc:sldMasterMk cId="2794761391" sldId="2147483789"/>
        </pc:sldMasterMkLst>
        <pc:sldLayoutChg chg="add">
          <pc:chgData name="Shabina Ditta (2129537)" userId="2dd32a7f-8446-440a-9ca6-8e166df5e802" providerId="ADAL" clId="{F271E125-4767-4F45-9D94-00C6456659BA}" dt="2023-03-10T23:28:01.421" v="203" actId="26606"/>
          <pc:sldLayoutMkLst>
            <pc:docMk/>
            <pc:sldMasterMk cId="2794761391" sldId="2147483789"/>
            <pc:sldLayoutMk cId="2650529273" sldId="2147483778"/>
          </pc:sldLayoutMkLst>
        </pc:sldLayoutChg>
        <pc:sldLayoutChg chg="add">
          <pc:chgData name="Shabina Ditta (2129537)" userId="2dd32a7f-8446-440a-9ca6-8e166df5e802" providerId="ADAL" clId="{F271E125-4767-4F45-9D94-00C6456659BA}" dt="2023-03-10T23:28:01.421" v="203" actId="26606"/>
          <pc:sldLayoutMkLst>
            <pc:docMk/>
            <pc:sldMasterMk cId="2794761391" sldId="2147483789"/>
            <pc:sldLayoutMk cId="2929148359" sldId="2147483779"/>
          </pc:sldLayoutMkLst>
        </pc:sldLayoutChg>
        <pc:sldLayoutChg chg="add">
          <pc:chgData name="Shabina Ditta (2129537)" userId="2dd32a7f-8446-440a-9ca6-8e166df5e802" providerId="ADAL" clId="{F271E125-4767-4F45-9D94-00C6456659BA}" dt="2023-03-10T23:28:01.421" v="203" actId="26606"/>
          <pc:sldLayoutMkLst>
            <pc:docMk/>
            <pc:sldMasterMk cId="2794761391" sldId="2147483789"/>
            <pc:sldLayoutMk cId="2738996403" sldId="2147483780"/>
          </pc:sldLayoutMkLst>
        </pc:sldLayoutChg>
        <pc:sldLayoutChg chg="add">
          <pc:chgData name="Shabina Ditta (2129537)" userId="2dd32a7f-8446-440a-9ca6-8e166df5e802" providerId="ADAL" clId="{F271E125-4767-4F45-9D94-00C6456659BA}" dt="2023-03-10T23:28:01.421" v="203" actId="26606"/>
          <pc:sldLayoutMkLst>
            <pc:docMk/>
            <pc:sldMasterMk cId="2794761391" sldId="2147483789"/>
            <pc:sldLayoutMk cId="3215222637" sldId="2147483781"/>
          </pc:sldLayoutMkLst>
        </pc:sldLayoutChg>
        <pc:sldLayoutChg chg="add">
          <pc:chgData name="Shabina Ditta (2129537)" userId="2dd32a7f-8446-440a-9ca6-8e166df5e802" providerId="ADAL" clId="{F271E125-4767-4F45-9D94-00C6456659BA}" dt="2023-03-10T23:28:01.421" v="203" actId="26606"/>
          <pc:sldLayoutMkLst>
            <pc:docMk/>
            <pc:sldMasterMk cId="2794761391" sldId="2147483789"/>
            <pc:sldLayoutMk cId="81606356" sldId="2147483782"/>
          </pc:sldLayoutMkLst>
        </pc:sldLayoutChg>
        <pc:sldLayoutChg chg="add">
          <pc:chgData name="Shabina Ditta (2129537)" userId="2dd32a7f-8446-440a-9ca6-8e166df5e802" providerId="ADAL" clId="{F271E125-4767-4F45-9D94-00C6456659BA}" dt="2023-03-10T23:28:01.421" v="203" actId="26606"/>
          <pc:sldLayoutMkLst>
            <pc:docMk/>
            <pc:sldMasterMk cId="2794761391" sldId="2147483789"/>
            <pc:sldLayoutMk cId="858110913" sldId="2147483783"/>
          </pc:sldLayoutMkLst>
        </pc:sldLayoutChg>
        <pc:sldLayoutChg chg="add">
          <pc:chgData name="Shabina Ditta (2129537)" userId="2dd32a7f-8446-440a-9ca6-8e166df5e802" providerId="ADAL" clId="{F271E125-4767-4F45-9D94-00C6456659BA}" dt="2023-03-10T23:28:01.421" v="203" actId="26606"/>
          <pc:sldLayoutMkLst>
            <pc:docMk/>
            <pc:sldMasterMk cId="2794761391" sldId="2147483789"/>
            <pc:sldLayoutMk cId="1696900513" sldId="2147483784"/>
          </pc:sldLayoutMkLst>
        </pc:sldLayoutChg>
        <pc:sldLayoutChg chg="add">
          <pc:chgData name="Shabina Ditta (2129537)" userId="2dd32a7f-8446-440a-9ca6-8e166df5e802" providerId="ADAL" clId="{F271E125-4767-4F45-9D94-00C6456659BA}" dt="2023-03-10T23:28:01.421" v="203" actId="26606"/>
          <pc:sldLayoutMkLst>
            <pc:docMk/>
            <pc:sldMasterMk cId="2794761391" sldId="2147483789"/>
            <pc:sldLayoutMk cId="1491750938" sldId="2147483785"/>
          </pc:sldLayoutMkLst>
        </pc:sldLayoutChg>
        <pc:sldLayoutChg chg="add">
          <pc:chgData name="Shabina Ditta (2129537)" userId="2dd32a7f-8446-440a-9ca6-8e166df5e802" providerId="ADAL" clId="{F271E125-4767-4F45-9D94-00C6456659BA}" dt="2023-03-10T23:28:01.421" v="203" actId="26606"/>
          <pc:sldLayoutMkLst>
            <pc:docMk/>
            <pc:sldMasterMk cId="2794761391" sldId="2147483789"/>
            <pc:sldLayoutMk cId="42345513" sldId="2147483786"/>
          </pc:sldLayoutMkLst>
        </pc:sldLayoutChg>
        <pc:sldLayoutChg chg="add">
          <pc:chgData name="Shabina Ditta (2129537)" userId="2dd32a7f-8446-440a-9ca6-8e166df5e802" providerId="ADAL" clId="{F271E125-4767-4F45-9D94-00C6456659BA}" dt="2023-03-10T23:28:01.421" v="203" actId="26606"/>
          <pc:sldLayoutMkLst>
            <pc:docMk/>
            <pc:sldMasterMk cId="2794761391" sldId="2147483789"/>
            <pc:sldLayoutMk cId="919260929" sldId="2147483787"/>
          </pc:sldLayoutMkLst>
        </pc:sldLayoutChg>
        <pc:sldLayoutChg chg="add">
          <pc:chgData name="Shabina Ditta (2129537)" userId="2dd32a7f-8446-440a-9ca6-8e166df5e802" providerId="ADAL" clId="{F271E125-4767-4F45-9D94-00C6456659BA}" dt="2023-03-10T23:28:01.421" v="203" actId="26606"/>
          <pc:sldLayoutMkLst>
            <pc:docMk/>
            <pc:sldMasterMk cId="2794761391" sldId="2147483789"/>
            <pc:sldLayoutMk cId="3754391469" sldId="2147483788"/>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4831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28047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395784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3/12/2023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456279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3/12/2023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225614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3/12/2023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151649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282540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3/12/2023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08789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3/12/2023</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887763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3/12/2023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925535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3/12/2023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949767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3/12/2023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119478407"/>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8" Type="http://schemas.openxmlformats.org/officeDocument/2006/relationships/hyperlink" Target="http://www.mindtools.com" TargetMode="External"/><Relationship Id="rId3" Type="http://schemas.openxmlformats.org/officeDocument/2006/relationships/hyperlink" Target="https://www.tsw.co.uk/blog/leadership-and-management/the-johari-window/" TargetMode="External"/><Relationship Id="rId7" Type="http://schemas.openxmlformats.org/officeDocument/2006/relationships/hyperlink" Target="https://www.researchgate.net/publication/264549516_Communication_and_the_Support_Worker" TargetMode="External"/><Relationship Id="rId2" Type="http://schemas.openxmlformats.org/officeDocument/2006/relationships/hyperlink" Target="http://www.tsw.co.uk" TargetMode="External"/><Relationship Id="rId1" Type="http://schemas.openxmlformats.org/officeDocument/2006/relationships/slideLayout" Target="../slideLayouts/slideLayout3.xml"/><Relationship Id="rId6" Type="http://schemas.openxmlformats.org/officeDocument/2006/relationships/hyperlink" Target="https://www.careersforcarers.com.au/pages/22927-communication-tips-for-support-workers" TargetMode="External"/><Relationship Id="rId11" Type="http://schemas.openxmlformats.org/officeDocument/2006/relationships/hyperlink" Target="https://www.valueprop.com/blog/the-johari-window-uncovering-the-blind-spots-in-business" TargetMode="External"/><Relationship Id="rId5" Type="http://schemas.openxmlformats.org/officeDocument/2006/relationships/hyperlink" Target="https://resources.workable.com/tutorial/effective-workplace-communication-for-distributed-teams" TargetMode="External"/><Relationship Id="rId10" Type="http://schemas.openxmlformats.org/officeDocument/2006/relationships/hyperlink" Target="http://www.valueprop.com" TargetMode="External"/><Relationship Id="rId4" Type="http://schemas.openxmlformats.org/officeDocument/2006/relationships/hyperlink" Target="https://cpdonline.co.uk/knowledge-base/care/effective-communication/" TargetMode="External"/><Relationship Id="rId9" Type="http://schemas.openxmlformats.org/officeDocument/2006/relationships/hyperlink" Target="https://www.mindtools.com/au7v71d/the-johari-windo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45147" y="1072832"/>
            <a:ext cx="5021182" cy="1709890"/>
          </a:xfrm>
        </p:spPr>
        <p:txBody>
          <a:bodyPr anchor="t">
            <a:normAutofit/>
          </a:bodyPr>
          <a:lstStyle/>
          <a:p>
            <a:pPr>
              <a:lnSpc>
                <a:spcPct val="90000"/>
              </a:lnSpc>
            </a:pPr>
            <a:r>
              <a:rPr lang="en-GB" sz="3800" i="1" u="sng" dirty="0">
                <a:solidFill>
                  <a:schemeClr val="tx2"/>
                </a:solidFill>
              </a:rPr>
              <a:t>Shabina Ditta 2129537</a:t>
            </a:r>
            <a:br>
              <a:rPr lang="en-GB" sz="3800" i="1" u="sng"/>
            </a:br>
            <a:r>
              <a:rPr lang="en-GB" sz="3800" i="1" u="sng" dirty="0">
                <a:solidFill>
                  <a:schemeClr val="tx2"/>
                </a:solidFill>
              </a:rPr>
              <a:t>lecturer: Farah Islam</a:t>
            </a:r>
          </a:p>
        </p:txBody>
      </p:sp>
      <p:sp>
        <p:nvSpPr>
          <p:cNvPr id="3" name="Subtitle 2"/>
          <p:cNvSpPr>
            <a:spLocks noGrp="1"/>
          </p:cNvSpPr>
          <p:nvPr>
            <p:ph type="subTitle" idx="1"/>
          </p:nvPr>
        </p:nvSpPr>
        <p:spPr>
          <a:xfrm>
            <a:off x="6511475" y="978408"/>
            <a:ext cx="5040785" cy="1709890"/>
          </a:xfrm>
        </p:spPr>
        <p:txBody>
          <a:bodyPr anchor="t">
            <a:normAutofit/>
          </a:bodyPr>
          <a:lstStyle/>
          <a:p>
            <a:r>
              <a:rPr lang="en-GB" sz="2800" b="1" u="sng" dirty="0">
                <a:latin typeface="+mj-lt"/>
              </a:rPr>
              <a:t>Communication</a:t>
            </a:r>
          </a:p>
        </p:txBody>
      </p:sp>
      <p:pic>
        <p:nvPicPr>
          <p:cNvPr id="30" name="Picture 3">
            <a:extLst>
              <a:ext uri="{FF2B5EF4-FFF2-40B4-BE49-F238E27FC236}">
                <a16:creationId xmlns:a16="http://schemas.microsoft.com/office/drawing/2014/main" id="{6E43E210-0E82-EB4E-17CD-B4606DB2EE17}"/>
              </a:ext>
            </a:extLst>
          </p:cNvPr>
          <p:cNvPicPr>
            <a:picLocks noChangeAspect="1"/>
          </p:cNvPicPr>
          <p:nvPr/>
        </p:nvPicPr>
        <p:blipFill rotWithShape="1">
          <a:blip r:embed="rId2"/>
          <a:srcRect t="8140" r="-1" b="-1"/>
          <a:stretch/>
        </p:blipFill>
        <p:spPr>
          <a:xfrm>
            <a:off x="2929761" y="3198186"/>
            <a:ext cx="6102107" cy="343330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874B7-F9BF-010F-C068-6FFC3D097359}"/>
              </a:ext>
            </a:extLst>
          </p:cNvPr>
          <p:cNvSpPr>
            <a:spLocks noGrp="1"/>
          </p:cNvSpPr>
          <p:nvPr>
            <p:ph type="title"/>
          </p:nvPr>
        </p:nvSpPr>
        <p:spPr>
          <a:xfrm>
            <a:off x="831850" y="406400"/>
            <a:ext cx="10515600" cy="1398751"/>
          </a:xfrm>
        </p:spPr>
        <p:txBody>
          <a:bodyPr>
            <a:noAutofit/>
          </a:bodyPr>
          <a:lstStyle/>
          <a:p>
            <a:pPr algn="ctr"/>
            <a:r>
              <a:rPr lang="en-GB" sz="4800" b="1" dirty="0">
                <a:latin typeface="Algerian" panose="04020705040A02060702" pitchFamily="82" charset="0"/>
              </a:rPr>
              <a:t>KEY SKILLS &amp; KNOWLEDGE NEEDED IN HEALTH &amp; SOCIAL CARE</a:t>
            </a:r>
          </a:p>
        </p:txBody>
      </p:sp>
      <p:sp>
        <p:nvSpPr>
          <p:cNvPr id="3" name="Text Placeholder 2">
            <a:extLst>
              <a:ext uri="{FF2B5EF4-FFF2-40B4-BE49-F238E27FC236}">
                <a16:creationId xmlns:a16="http://schemas.microsoft.com/office/drawing/2014/main" id="{47574BDC-C04B-1893-A982-D8F1C344EACA}"/>
              </a:ext>
            </a:extLst>
          </p:cNvPr>
          <p:cNvSpPr>
            <a:spLocks noGrp="1"/>
          </p:cNvSpPr>
          <p:nvPr>
            <p:ph type="body" idx="1"/>
          </p:nvPr>
        </p:nvSpPr>
        <p:spPr>
          <a:xfrm>
            <a:off x="831850" y="1544321"/>
            <a:ext cx="10515600" cy="4545330"/>
          </a:xfrm>
        </p:spPr>
        <p:txBody>
          <a:bodyPr vert="horz" lIns="91440" tIns="45720" rIns="91440" bIns="45720" rtlCol="0" anchor="t">
            <a:noAutofit/>
          </a:bodyPr>
          <a:lstStyle/>
          <a:p>
            <a:endParaRPr lang="en-GB">
              <a:solidFill>
                <a:srgbClr val="FF0000"/>
              </a:solidFill>
            </a:endParaRPr>
          </a:p>
          <a:p>
            <a:pPr marL="342900" indent="-342900">
              <a:buFont typeface="Wingdings" panose="05000000000000000000" pitchFamily="2" charset="2"/>
              <a:buChar char="§"/>
            </a:pPr>
            <a:r>
              <a:rPr lang="en-GB" sz="2000" dirty="0">
                <a:solidFill>
                  <a:srgbClr val="FF0000"/>
                </a:solidFill>
                <a:latin typeface="Calibri"/>
                <a:cs typeface="Calibri"/>
              </a:rPr>
              <a:t>Working in Teams</a:t>
            </a:r>
          </a:p>
          <a:p>
            <a:endParaRPr lang="en-GB" sz="2000" dirty="0">
              <a:solidFill>
                <a:srgbClr val="FF0000"/>
              </a:solidFill>
              <a:latin typeface="Calibri"/>
              <a:cs typeface="Calibri"/>
            </a:endParaRPr>
          </a:p>
          <a:p>
            <a:pPr marL="342900" indent="-342900">
              <a:buFont typeface="Wingdings" panose="05000000000000000000" pitchFamily="2" charset="2"/>
              <a:buChar char="§"/>
            </a:pPr>
            <a:r>
              <a:rPr lang="en-GB" sz="2000" dirty="0">
                <a:solidFill>
                  <a:srgbClr val="FF0000"/>
                </a:solidFill>
                <a:latin typeface="Calibri"/>
                <a:cs typeface="Calibri"/>
              </a:rPr>
              <a:t>Critical Thinking &amp; Problem Solving</a:t>
            </a:r>
          </a:p>
          <a:p>
            <a:endParaRPr lang="en-GB" sz="2000" dirty="0">
              <a:solidFill>
                <a:srgbClr val="FF0000"/>
              </a:solidFill>
              <a:latin typeface="Calibri"/>
              <a:cs typeface="Calibri"/>
            </a:endParaRPr>
          </a:p>
          <a:p>
            <a:pPr marL="342900" indent="-342900">
              <a:buFont typeface="Wingdings" panose="05000000000000000000" pitchFamily="2" charset="2"/>
              <a:buChar char="§"/>
            </a:pPr>
            <a:r>
              <a:rPr lang="en-GB" sz="2000" dirty="0">
                <a:solidFill>
                  <a:srgbClr val="FF0000"/>
                </a:solidFill>
                <a:latin typeface="Calibri"/>
                <a:cs typeface="Calibri"/>
              </a:rPr>
              <a:t>Communication</a:t>
            </a:r>
          </a:p>
          <a:p>
            <a:endParaRPr lang="en-GB" sz="2000" dirty="0">
              <a:solidFill>
                <a:srgbClr val="FF0000"/>
              </a:solidFill>
              <a:latin typeface="Calibri"/>
              <a:cs typeface="Calibri"/>
            </a:endParaRPr>
          </a:p>
          <a:p>
            <a:pPr marL="342900" indent="-342900">
              <a:buFont typeface="Wingdings" panose="05000000000000000000" pitchFamily="2" charset="2"/>
              <a:buChar char="§"/>
            </a:pPr>
            <a:r>
              <a:rPr lang="en-GB" sz="2000" dirty="0">
                <a:solidFill>
                  <a:srgbClr val="FF0000"/>
                </a:solidFill>
                <a:latin typeface="Calibri"/>
                <a:cs typeface="Calibri"/>
              </a:rPr>
              <a:t>Coaching &amp; Mentoring</a:t>
            </a:r>
          </a:p>
          <a:p>
            <a:endParaRPr lang="en-GB" sz="2000" dirty="0">
              <a:solidFill>
                <a:srgbClr val="FF0000"/>
              </a:solidFill>
              <a:latin typeface="Calibri"/>
              <a:cs typeface="Calibri"/>
            </a:endParaRPr>
          </a:p>
          <a:p>
            <a:pPr marL="342900" indent="-342900">
              <a:buFont typeface="Wingdings" panose="05000000000000000000" pitchFamily="2" charset="2"/>
              <a:buChar char="§"/>
            </a:pPr>
            <a:r>
              <a:rPr lang="en-GB" sz="2000" dirty="0">
                <a:solidFill>
                  <a:srgbClr val="FF0000"/>
                </a:solidFill>
                <a:latin typeface="Calibri"/>
                <a:cs typeface="Calibri"/>
              </a:rPr>
              <a:t>Reflection &amp; Progression</a:t>
            </a:r>
          </a:p>
        </p:txBody>
      </p:sp>
    </p:spTree>
    <p:extLst>
      <p:ext uri="{BB962C8B-B14F-4D97-AF65-F5344CB8AC3E}">
        <p14:creationId xmlns:p14="http://schemas.microsoft.com/office/powerpoint/2010/main" val="3031143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C3283-3C2A-6823-3173-CAB194A13518}"/>
              </a:ext>
            </a:extLst>
          </p:cNvPr>
          <p:cNvSpPr>
            <a:spLocks noGrp="1"/>
          </p:cNvSpPr>
          <p:nvPr>
            <p:ph type="title"/>
          </p:nvPr>
        </p:nvSpPr>
        <p:spPr>
          <a:xfrm>
            <a:off x="831850" y="338959"/>
            <a:ext cx="10515600" cy="1008993"/>
          </a:xfrm>
        </p:spPr>
        <p:txBody>
          <a:bodyPr/>
          <a:lstStyle/>
          <a:p>
            <a:r>
              <a:rPr lang="en-GB" b="1" u="sng" dirty="0">
                <a:latin typeface="Algerian"/>
              </a:rPr>
              <a:t>Communication</a:t>
            </a:r>
            <a:endParaRPr lang="en-GB" b="1" u="sng" dirty="0">
              <a:solidFill>
                <a:srgbClr val="000000"/>
              </a:solidFill>
              <a:latin typeface="Algerian"/>
              <a:cs typeface="Calibri Light"/>
            </a:endParaRPr>
          </a:p>
        </p:txBody>
      </p:sp>
      <p:sp>
        <p:nvSpPr>
          <p:cNvPr id="3" name="Text Placeholder 2">
            <a:extLst>
              <a:ext uri="{FF2B5EF4-FFF2-40B4-BE49-F238E27FC236}">
                <a16:creationId xmlns:a16="http://schemas.microsoft.com/office/drawing/2014/main" id="{1FF3AAAD-9F25-B853-28CB-F0BED98A9B93}"/>
              </a:ext>
            </a:extLst>
          </p:cNvPr>
          <p:cNvSpPr>
            <a:spLocks noGrp="1"/>
          </p:cNvSpPr>
          <p:nvPr>
            <p:ph type="body" idx="1"/>
          </p:nvPr>
        </p:nvSpPr>
        <p:spPr>
          <a:xfrm>
            <a:off x="831850" y="1282080"/>
            <a:ext cx="10515600" cy="4976829"/>
          </a:xfrm>
        </p:spPr>
        <p:txBody>
          <a:bodyPr vert="horz" lIns="91440" tIns="45720" rIns="91440" bIns="45720" rtlCol="0" anchor="t">
            <a:normAutofit lnSpcReduction="10000"/>
          </a:bodyPr>
          <a:lstStyle/>
          <a:p>
            <a:endParaRPr lang="en-GB" sz="3200">
              <a:solidFill>
                <a:schemeClr val="tx1"/>
              </a:solidFill>
            </a:endParaRPr>
          </a:p>
          <a:p>
            <a:r>
              <a:rPr lang="en-GB" sz="3200" dirty="0">
                <a:solidFill>
                  <a:schemeClr val="tx1"/>
                </a:solidFill>
                <a:latin typeface="Calibri"/>
                <a:cs typeface="Calibri"/>
              </a:rPr>
              <a:t>Various types of Communication</a:t>
            </a:r>
          </a:p>
          <a:p>
            <a:r>
              <a:rPr lang="en-GB" sz="1800" dirty="0">
                <a:solidFill>
                  <a:srgbClr val="FF0000"/>
                </a:solidFill>
                <a:latin typeface="Calibri"/>
                <a:cs typeface="Calibri"/>
              </a:rPr>
              <a:t>     </a:t>
            </a:r>
          </a:p>
          <a:p>
            <a:r>
              <a:rPr lang="en-GB" sz="2000" dirty="0">
                <a:solidFill>
                  <a:srgbClr val="FF0000"/>
                </a:solidFill>
                <a:latin typeface="Calibri"/>
                <a:cs typeface="Calibri"/>
              </a:rPr>
              <a:t>     Written</a:t>
            </a:r>
            <a:endParaRPr lang="en-GB" sz="2000"/>
          </a:p>
          <a:p>
            <a:pPr marL="285750" indent="-285750">
              <a:buFont typeface="Wingdings" panose="05000000000000000000" pitchFamily="2" charset="2"/>
              <a:buChar char="§"/>
            </a:pPr>
            <a:r>
              <a:rPr lang="en-GB" sz="2000" dirty="0">
                <a:solidFill>
                  <a:srgbClr val="FF0000"/>
                </a:solidFill>
                <a:latin typeface="Calibri"/>
                <a:cs typeface="Calibri"/>
              </a:rPr>
              <a:t>Verbal</a:t>
            </a:r>
          </a:p>
          <a:p>
            <a:pPr marL="285750" indent="-285750">
              <a:buFont typeface="Wingdings" panose="05000000000000000000" pitchFamily="2" charset="2"/>
              <a:buChar char="§"/>
            </a:pPr>
            <a:r>
              <a:rPr lang="en-GB" sz="2000" dirty="0">
                <a:solidFill>
                  <a:srgbClr val="FF0000"/>
                </a:solidFill>
                <a:latin typeface="Calibri"/>
                <a:cs typeface="Calibri"/>
              </a:rPr>
              <a:t>Non-Verbal</a:t>
            </a:r>
          </a:p>
          <a:p>
            <a:pPr marL="285750" indent="-285750">
              <a:buFont typeface="Wingdings" panose="05000000000000000000" pitchFamily="2" charset="2"/>
              <a:buChar char="§"/>
            </a:pPr>
            <a:r>
              <a:rPr lang="en-GB" sz="2000" dirty="0">
                <a:solidFill>
                  <a:srgbClr val="FF0000"/>
                </a:solidFill>
                <a:latin typeface="Calibri"/>
                <a:cs typeface="Calibri"/>
              </a:rPr>
              <a:t>Listening</a:t>
            </a:r>
          </a:p>
          <a:p>
            <a:pPr marL="285750" indent="-285750">
              <a:buFont typeface="Wingdings" panose="05000000000000000000" pitchFamily="2" charset="2"/>
              <a:buChar char="§"/>
            </a:pPr>
            <a:r>
              <a:rPr lang="en-GB" sz="2000" dirty="0">
                <a:solidFill>
                  <a:srgbClr val="FF0000"/>
                </a:solidFill>
                <a:latin typeface="Calibri"/>
                <a:cs typeface="Calibri"/>
              </a:rPr>
              <a:t>Sign Language</a:t>
            </a:r>
          </a:p>
          <a:p>
            <a:pPr marL="285750" indent="-285750">
              <a:buFont typeface="Wingdings" panose="05000000000000000000" pitchFamily="2" charset="2"/>
              <a:buChar char="§"/>
            </a:pPr>
            <a:r>
              <a:rPr lang="en-GB" sz="2000" dirty="0">
                <a:solidFill>
                  <a:srgbClr val="FF0000"/>
                </a:solidFill>
                <a:latin typeface="Calibri"/>
                <a:cs typeface="Calibri"/>
              </a:rPr>
              <a:t>Braille</a:t>
            </a:r>
          </a:p>
          <a:p>
            <a:pPr marL="285750" indent="-285750">
              <a:buFont typeface="Wingdings" panose="05000000000000000000" pitchFamily="2" charset="2"/>
              <a:buChar char="§"/>
            </a:pPr>
            <a:r>
              <a:rPr lang="en-GB" sz="2000" dirty="0">
                <a:solidFill>
                  <a:srgbClr val="FF0000"/>
                </a:solidFill>
                <a:latin typeface="Calibri"/>
                <a:cs typeface="Calibri"/>
              </a:rPr>
              <a:t>Numerical</a:t>
            </a:r>
          </a:p>
          <a:p>
            <a:pPr marL="285750" indent="-285750">
              <a:buFont typeface="Wingdings" panose="05000000000000000000" pitchFamily="2" charset="2"/>
              <a:buChar char="§"/>
            </a:pPr>
            <a:r>
              <a:rPr lang="en-GB" sz="2000" dirty="0">
                <a:solidFill>
                  <a:srgbClr val="FF0000"/>
                </a:solidFill>
                <a:latin typeface="Calibri"/>
                <a:cs typeface="Calibri"/>
              </a:rPr>
              <a:t>Electronic/Digital</a:t>
            </a:r>
          </a:p>
          <a:p>
            <a:pPr marL="285750" indent="-285750">
              <a:buFont typeface="Wingdings" panose="05000000000000000000" pitchFamily="2" charset="2"/>
              <a:buChar char="§"/>
            </a:pPr>
            <a:r>
              <a:rPr lang="en-GB" sz="2000" dirty="0">
                <a:solidFill>
                  <a:srgbClr val="FF0000"/>
                </a:solidFill>
                <a:latin typeface="Calibri"/>
                <a:cs typeface="Calibri"/>
              </a:rPr>
              <a:t>Body Language</a:t>
            </a:r>
          </a:p>
          <a:p>
            <a:endParaRPr lang="en-GB" sz="1800">
              <a:solidFill>
                <a:srgbClr val="FF0000"/>
              </a:solidFill>
            </a:endParaRPr>
          </a:p>
          <a:p>
            <a:pPr marL="285750" indent="-285750">
              <a:buFont typeface="Wingdings" panose="05000000000000000000" pitchFamily="2" charset="2"/>
              <a:buChar char="§"/>
            </a:pPr>
            <a:endParaRPr lang="en-GB" sz="1800">
              <a:solidFill>
                <a:srgbClr val="FF0000"/>
              </a:solidFill>
            </a:endParaRPr>
          </a:p>
          <a:p>
            <a:endParaRPr lang="en-GB" sz="1800">
              <a:solidFill>
                <a:schemeClr val="tx1"/>
              </a:solidFill>
            </a:endParaRPr>
          </a:p>
          <a:p>
            <a:endParaRPr lang="en-GB" sz="3200">
              <a:solidFill>
                <a:schemeClr val="tx1"/>
              </a:solidFill>
            </a:endParaRPr>
          </a:p>
        </p:txBody>
      </p:sp>
      <p:pic>
        <p:nvPicPr>
          <p:cNvPr id="4" name="Picture 4" descr="Background pattern&#10;&#10;Description automatically generated">
            <a:extLst>
              <a:ext uri="{FF2B5EF4-FFF2-40B4-BE49-F238E27FC236}">
                <a16:creationId xmlns:a16="http://schemas.microsoft.com/office/drawing/2014/main" id="{A93C5FFB-74D6-8DF6-6BB0-13F3A027F280}"/>
              </a:ext>
            </a:extLst>
          </p:cNvPr>
          <p:cNvPicPr>
            <a:picLocks noChangeAspect="1"/>
          </p:cNvPicPr>
          <p:nvPr/>
        </p:nvPicPr>
        <p:blipFill>
          <a:blip r:embed="rId2"/>
          <a:stretch>
            <a:fillRect/>
          </a:stretch>
        </p:blipFill>
        <p:spPr>
          <a:xfrm>
            <a:off x="6309401" y="2947260"/>
            <a:ext cx="4917115" cy="2746425"/>
          </a:xfrm>
          <a:prstGeom prst="rect">
            <a:avLst/>
          </a:prstGeom>
        </p:spPr>
      </p:pic>
      <p:sp>
        <p:nvSpPr>
          <p:cNvPr id="5" name="TextBox 4">
            <a:extLst>
              <a:ext uri="{FF2B5EF4-FFF2-40B4-BE49-F238E27FC236}">
                <a16:creationId xmlns:a16="http://schemas.microsoft.com/office/drawing/2014/main" id="{24036A1E-1370-386B-4EAC-1D032CAC300E}"/>
              </a:ext>
            </a:extLst>
          </p:cNvPr>
          <p:cNvSpPr txBox="1"/>
          <p:nvPr/>
        </p:nvSpPr>
        <p:spPr>
          <a:xfrm>
            <a:off x="9680222" y="5870222"/>
            <a:ext cx="1933222" cy="3668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a:t>
            </a:r>
            <a:r>
              <a:rPr lang="en-GB" dirty="0" err="1">
                <a:cs typeface="Calibri"/>
              </a:rPr>
              <a:t>Marinaki</a:t>
            </a:r>
            <a:r>
              <a:rPr lang="en-GB" dirty="0">
                <a:cs typeface="Calibri"/>
              </a:rPr>
              <a:t>)</a:t>
            </a:r>
            <a:endParaRPr lang="en-GB" dirty="0"/>
          </a:p>
        </p:txBody>
      </p:sp>
    </p:spTree>
    <p:extLst>
      <p:ext uri="{BB962C8B-B14F-4D97-AF65-F5344CB8AC3E}">
        <p14:creationId xmlns:p14="http://schemas.microsoft.com/office/powerpoint/2010/main" val="3487199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B42B3-F5BB-6BC4-69FB-3CEC852642A0}"/>
              </a:ext>
            </a:extLst>
          </p:cNvPr>
          <p:cNvSpPr>
            <a:spLocks noGrp="1"/>
          </p:cNvSpPr>
          <p:nvPr>
            <p:ph type="title"/>
          </p:nvPr>
        </p:nvSpPr>
        <p:spPr>
          <a:xfrm>
            <a:off x="831850" y="236484"/>
            <a:ext cx="10515600" cy="643636"/>
          </a:xfrm>
        </p:spPr>
        <p:txBody>
          <a:bodyPr>
            <a:normAutofit/>
          </a:bodyPr>
          <a:lstStyle/>
          <a:p>
            <a:r>
              <a:rPr lang="en-GB" sz="2800" dirty="0">
                <a:latin typeface="Abadi"/>
              </a:rPr>
              <a:t>What is communication?</a:t>
            </a:r>
          </a:p>
        </p:txBody>
      </p:sp>
      <p:sp>
        <p:nvSpPr>
          <p:cNvPr id="3" name="Text Placeholder 2">
            <a:extLst>
              <a:ext uri="{FF2B5EF4-FFF2-40B4-BE49-F238E27FC236}">
                <a16:creationId xmlns:a16="http://schemas.microsoft.com/office/drawing/2014/main" id="{B5338E04-0205-11D8-13A1-E93873150910}"/>
              </a:ext>
            </a:extLst>
          </p:cNvPr>
          <p:cNvSpPr>
            <a:spLocks noGrp="1"/>
          </p:cNvSpPr>
          <p:nvPr>
            <p:ph type="body" idx="1"/>
          </p:nvPr>
        </p:nvSpPr>
        <p:spPr>
          <a:xfrm>
            <a:off x="831850" y="910856"/>
            <a:ext cx="10515600" cy="5178795"/>
          </a:xfrm>
        </p:spPr>
        <p:txBody>
          <a:bodyPr vert="horz" lIns="91440" tIns="45720" rIns="91440" bIns="45720" rtlCol="0" anchor="t">
            <a:normAutofit fontScale="77500" lnSpcReduction="20000"/>
          </a:bodyPr>
          <a:lstStyle/>
          <a:p>
            <a:pPr marL="342900" indent="-342900">
              <a:buFont typeface="Wingdings" panose="020B0604020202020204" pitchFamily="34" charset="0"/>
              <a:buChar char="§"/>
            </a:pPr>
            <a:r>
              <a:rPr lang="en-GB" sz="2600" dirty="0">
                <a:solidFill>
                  <a:schemeClr val="tx1"/>
                </a:solidFill>
                <a:ea typeface="+mn-lt"/>
                <a:cs typeface="+mn-lt"/>
              </a:rPr>
              <a:t>Communication is the exchange of information</a:t>
            </a:r>
          </a:p>
          <a:p>
            <a:pPr marL="342900" indent="-342900">
              <a:buFont typeface="Wingdings" panose="020B0604020202020204" pitchFamily="34" charset="0"/>
              <a:buChar char="§"/>
            </a:pPr>
            <a:r>
              <a:rPr lang="en-GB" sz="2600" dirty="0">
                <a:solidFill>
                  <a:schemeClr val="tx1"/>
                </a:solidFill>
                <a:cs typeface="Calibri"/>
              </a:rPr>
              <a:t>Communication involves transmission of verbal and non-verbal messages. </a:t>
            </a:r>
          </a:p>
          <a:p>
            <a:pPr marL="342900" indent="-342900">
              <a:buFont typeface="Wingdings" panose="020B0604020202020204" pitchFamily="34" charset="0"/>
              <a:buChar char="§"/>
            </a:pPr>
            <a:r>
              <a:rPr lang="en-GB" sz="2600" dirty="0">
                <a:solidFill>
                  <a:schemeClr val="tx1"/>
                </a:solidFill>
                <a:cs typeface="Calibri"/>
              </a:rPr>
              <a:t>It consists of a sender, a receiver and channel / form of communication. In the process of transmitting messages, the clarity of the message may be interfered or distorted by what is often referred to as barriers.(Munodawafa, 2008)</a:t>
            </a:r>
            <a:endParaRPr lang="en-GB" sz="2600" dirty="0">
              <a:solidFill>
                <a:schemeClr val="tx1"/>
              </a:solidFill>
              <a:ea typeface="+mn-lt"/>
              <a:cs typeface="+mn-lt"/>
            </a:endParaRPr>
          </a:p>
          <a:p>
            <a:endParaRPr lang="en-GB" sz="3200">
              <a:solidFill>
                <a:schemeClr val="tx1"/>
              </a:solidFill>
              <a:latin typeface="Abadi"/>
              <a:cs typeface="Calibri" panose="020F0502020204030204"/>
            </a:endParaRPr>
          </a:p>
          <a:p>
            <a:r>
              <a:rPr lang="en-GB" sz="3000" dirty="0">
                <a:solidFill>
                  <a:schemeClr val="tx1"/>
                </a:solidFill>
                <a:latin typeface="Abadi"/>
                <a:cs typeface="Calibri" panose="020F0502020204030204"/>
              </a:rPr>
              <a:t>Communication in Healthcare...</a:t>
            </a:r>
          </a:p>
          <a:p>
            <a:pPr marL="457200" indent="-457200">
              <a:buFont typeface="Wingdings" panose="020B0604020202020204" pitchFamily="34" charset="0"/>
              <a:buChar char="§"/>
            </a:pPr>
            <a:r>
              <a:rPr lang="en-GB" sz="2600" dirty="0">
                <a:solidFill>
                  <a:schemeClr val="tx1"/>
                </a:solidFill>
                <a:latin typeface="Calibri"/>
                <a:cs typeface="Calibri" panose="020F0502020204030204"/>
              </a:rPr>
              <a:t>A process to exchange information and instructions between health and social care workers and patients or family members</a:t>
            </a:r>
            <a:r>
              <a:rPr lang="en-GB" sz="2600" dirty="0">
                <a:solidFill>
                  <a:schemeClr val="tx1"/>
                </a:solidFill>
                <a:latin typeface="Calibri"/>
                <a:ea typeface="+mn-lt"/>
                <a:cs typeface="+mn-lt"/>
              </a:rPr>
              <a:t>.(Lee, 2021)</a:t>
            </a:r>
            <a:endParaRPr lang="en-GB" sz="2600" dirty="0">
              <a:solidFill>
                <a:schemeClr val="tx1"/>
              </a:solidFill>
              <a:latin typeface="Calibri"/>
              <a:cs typeface="Calibri" panose="020F0502020204030204"/>
            </a:endParaRPr>
          </a:p>
          <a:p>
            <a:pPr marL="457200" indent="-457200">
              <a:buFont typeface="Wingdings" panose="020B0604020202020204" pitchFamily="34" charset="0"/>
              <a:buChar char="§"/>
            </a:pPr>
            <a:r>
              <a:rPr lang="en-GB" sz="2600" dirty="0">
                <a:solidFill>
                  <a:schemeClr val="tx1"/>
                </a:solidFill>
                <a:latin typeface="Calibri"/>
                <a:cs typeface="Calibri" panose="020F0502020204030204"/>
              </a:rPr>
              <a:t>Communication should be clear, easy to understand, transparent, accessible  &amp; effective</a:t>
            </a:r>
          </a:p>
          <a:p>
            <a:pPr marL="457200" indent="-457200">
              <a:buFont typeface="Wingdings" panose="020B0604020202020204" pitchFamily="34" charset="0"/>
              <a:buChar char="§"/>
            </a:pPr>
            <a:endParaRPr lang="en-GB" sz="2600" dirty="0">
              <a:solidFill>
                <a:schemeClr val="tx1"/>
              </a:solidFill>
              <a:latin typeface="Calibri"/>
              <a:cs typeface="Calibri" panose="020F0502020204030204"/>
            </a:endParaRPr>
          </a:p>
          <a:p>
            <a:pPr marL="457200" indent="-457200">
              <a:buFont typeface="Wingdings" panose="020B0604020202020204" pitchFamily="34" charset="0"/>
              <a:buChar char="§"/>
            </a:pPr>
            <a:r>
              <a:rPr lang="en-GB" sz="2600" dirty="0">
                <a:solidFill>
                  <a:schemeClr val="tx1"/>
                </a:solidFill>
                <a:latin typeface="Calibri"/>
                <a:cs typeface="Calibri" panose="020F0502020204030204"/>
              </a:rPr>
              <a:t>2 Types of Communication in a health and social care setting</a:t>
            </a:r>
            <a:br>
              <a:rPr lang="en-GB" sz="2600" dirty="0">
                <a:latin typeface="Calibri"/>
                <a:cs typeface="Calibri" panose="020F0502020204030204"/>
              </a:rPr>
            </a:br>
            <a:endParaRPr lang="en-GB" sz="2600" dirty="0">
              <a:solidFill>
                <a:schemeClr val="tx1"/>
              </a:solidFill>
              <a:latin typeface="Calibri"/>
              <a:cs typeface="Calibri" panose="020F0502020204030204"/>
            </a:endParaRPr>
          </a:p>
          <a:p>
            <a:pPr marL="457200" indent="-457200">
              <a:buAutoNum type="arabicParenR"/>
            </a:pPr>
            <a:r>
              <a:rPr lang="en-GB" sz="2600" dirty="0">
                <a:solidFill>
                  <a:schemeClr val="tx1"/>
                </a:solidFill>
                <a:latin typeface="Calibri"/>
                <a:cs typeface="Calibri" panose="020F0502020204030204"/>
              </a:rPr>
              <a:t>Communication internally between health &amp; social care workers</a:t>
            </a:r>
          </a:p>
          <a:p>
            <a:pPr marL="457200" indent="-457200">
              <a:buAutoNum type="arabicParenR"/>
            </a:pPr>
            <a:r>
              <a:rPr lang="en-GB" sz="2600" dirty="0">
                <a:solidFill>
                  <a:schemeClr val="tx1"/>
                </a:solidFill>
                <a:latin typeface="Calibri"/>
                <a:cs typeface="Calibri" panose="020F0502020204030204"/>
              </a:rPr>
              <a:t>Communication between health &amp; social care workers and the patient &amp; or the family</a:t>
            </a:r>
          </a:p>
          <a:p>
            <a:pPr marL="457200" indent="-457200">
              <a:buFont typeface="Arial" panose="020B0604020202020204" pitchFamily="34" charset="0"/>
              <a:buAutoNum type="arabicParenR"/>
            </a:pPr>
            <a:endParaRPr lang="en-GB" sz="2200">
              <a:solidFill>
                <a:srgbClr val="000000"/>
              </a:solidFill>
              <a:cs typeface="Calibri" panose="020F0502020204030204"/>
            </a:endParaRPr>
          </a:p>
          <a:p>
            <a:pPr marL="342900" indent="-342900">
              <a:buFont typeface="Wingdings" panose="020B0604020202020204" pitchFamily="34" charset="0"/>
              <a:buChar char="§"/>
            </a:pPr>
            <a:endParaRPr lang="en-GB">
              <a:solidFill>
                <a:srgbClr val="000000"/>
              </a:solidFill>
              <a:cs typeface="Calibri" panose="020F0502020204030204"/>
            </a:endParaRPr>
          </a:p>
          <a:p>
            <a:pPr marL="342900" indent="-342900">
              <a:buFont typeface="Wingdings" panose="020B0604020202020204" pitchFamily="34" charset="0"/>
              <a:buChar char="§"/>
            </a:pPr>
            <a:endParaRPr lang="en-GB">
              <a:solidFill>
                <a:srgbClr val="000000"/>
              </a:solidFill>
              <a:cs typeface="Calibri" panose="020F0502020204030204"/>
            </a:endParaRPr>
          </a:p>
          <a:p>
            <a:endParaRPr lang="en-GB">
              <a:solidFill>
                <a:srgbClr val="000000"/>
              </a:solidFill>
              <a:cs typeface="Calibri" panose="020F0502020204030204"/>
            </a:endParaRPr>
          </a:p>
          <a:p>
            <a:pPr marL="342900" indent="-342900">
              <a:buFont typeface="Wingdings" panose="020B0604020202020204" pitchFamily="34" charset="0"/>
              <a:buChar char="§"/>
            </a:pPr>
            <a:endParaRPr lang="en-GB">
              <a:solidFill>
                <a:srgbClr val="000000"/>
              </a:solidFill>
              <a:cs typeface="Calibri" panose="020F0502020204030204"/>
            </a:endParaRPr>
          </a:p>
          <a:p>
            <a:endParaRPr lang="en-GB">
              <a:solidFill>
                <a:srgbClr val="898989"/>
              </a:solidFill>
              <a:cs typeface="Calibri" panose="020F0502020204030204"/>
            </a:endParaRPr>
          </a:p>
        </p:txBody>
      </p:sp>
    </p:spTree>
    <p:extLst>
      <p:ext uri="{BB962C8B-B14F-4D97-AF65-F5344CB8AC3E}">
        <p14:creationId xmlns:p14="http://schemas.microsoft.com/office/powerpoint/2010/main" val="3176219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6C82B-EAD0-DDE2-F148-CA0ECEBA024C}"/>
              </a:ext>
            </a:extLst>
          </p:cNvPr>
          <p:cNvSpPr>
            <a:spLocks noGrp="1"/>
          </p:cNvSpPr>
          <p:nvPr>
            <p:ph type="title"/>
          </p:nvPr>
        </p:nvSpPr>
        <p:spPr>
          <a:xfrm>
            <a:off x="831850" y="194599"/>
            <a:ext cx="10515600" cy="664201"/>
          </a:xfrm>
        </p:spPr>
        <p:txBody>
          <a:bodyPr>
            <a:normAutofit fontScale="90000"/>
          </a:bodyPr>
          <a:lstStyle/>
          <a:p>
            <a:pPr algn="ctr"/>
            <a:r>
              <a:rPr lang="en-GB" sz="4400" b="1" dirty="0">
                <a:latin typeface="Sitka Text"/>
                <a:cs typeface="Calibri Light"/>
              </a:rPr>
              <a:t>The Johari Window Model ( 1955 )</a:t>
            </a:r>
            <a:endParaRPr lang="en-US" dirty="0"/>
          </a:p>
        </p:txBody>
      </p:sp>
      <p:sp>
        <p:nvSpPr>
          <p:cNvPr id="3" name="Text Placeholder 2">
            <a:extLst>
              <a:ext uri="{FF2B5EF4-FFF2-40B4-BE49-F238E27FC236}">
                <a16:creationId xmlns:a16="http://schemas.microsoft.com/office/drawing/2014/main" id="{14DD7DCC-A1D6-7F43-C246-4AD6DBDD8D63}"/>
              </a:ext>
            </a:extLst>
          </p:cNvPr>
          <p:cNvSpPr>
            <a:spLocks noGrp="1"/>
          </p:cNvSpPr>
          <p:nvPr>
            <p:ph type="body" idx="1"/>
          </p:nvPr>
        </p:nvSpPr>
        <p:spPr>
          <a:xfrm>
            <a:off x="831850" y="4463278"/>
            <a:ext cx="10515600" cy="2046785"/>
          </a:xfrm>
        </p:spPr>
        <p:txBody>
          <a:bodyPr vert="horz" lIns="91440" tIns="45720" rIns="91440" bIns="45720" rtlCol="0" anchor="t">
            <a:normAutofit/>
          </a:bodyPr>
          <a:lstStyle/>
          <a:p>
            <a:pPr marL="342900" indent="-342900">
              <a:buFont typeface="Wingdings" panose="020B0604020202020204" pitchFamily="34" charset="0"/>
              <a:buChar char="§"/>
            </a:pPr>
            <a:r>
              <a:rPr lang="en-GB" sz="2200" dirty="0">
                <a:solidFill>
                  <a:schemeClr val="tx1"/>
                </a:solidFill>
                <a:cs typeface="Calibri"/>
              </a:rPr>
              <a:t>In 1955 psychologists Joseph Luft and Harry </a:t>
            </a:r>
            <a:r>
              <a:rPr lang="en-GB" sz="2200" dirty="0" err="1">
                <a:solidFill>
                  <a:schemeClr val="tx1"/>
                </a:solidFill>
                <a:cs typeface="Calibri"/>
              </a:rPr>
              <a:t>Ingham</a:t>
            </a:r>
            <a:r>
              <a:rPr lang="en-GB" sz="2200" dirty="0">
                <a:solidFill>
                  <a:schemeClr val="tx1"/>
                </a:solidFill>
                <a:cs typeface="Calibri"/>
              </a:rPr>
              <a:t> created this model for a simple visual reference for examining your personality and for improving understanding between individuals.</a:t>
            </a:r>
            <a:r>
              <a:rPr lang="en-GB" sz="2200" dirty="0">
                <a:solidFill>
                  <a:schemeClr val="tx1"/>
                </a:solidFill>
                <a:ea typeface="+mn-lt"/>
                <a:cs typeface="+mn-lt"/>
              </a:rPr>
              <a:t>(www.mindtools.com, 2022)</a:t>
            </a:r>
          </a:p>
          <a:p>
            <a:pPr marL="342900" indent="-342900">
              <a:buFont typeface="Wingdings" panose="020B0604020202020204" pitchFamily="34" charset="0"/>
              <a:buChar char="§"/>
            </a:pPr>
            <a:r>
              <a:rPr lang="en-GB" sz="2200" dirty="0">
                <a:solidFill>
                  <a:schemeClr val="tx1"/>
                </a:solidFill>
                <a:cs typeface="Calibri"/>
              </a:rPr>
              <a:t>Helps develop self-awareness, a tool also used for personal development &amp; helps build better workplace relationships and improve communication</a:t>
            </a:r>
          </a:p>
        </p:txBody>
      </p:sp>
      <p:pic>
        <p:nvPicPr>
          <p:cNvPr id="4" name="Picture 4" descr="Diagram&#10;&#10;Description automatically generated">
            <a:extLst>
              <a:ext uri="{FF2B5EF4-FFF2-40B4-BE49-F238E27FC236}">
                <a16:creationId xmlns:a16="http://schemas.microsoft.com/office/drawing/2014/main" id="{C01FBB7B-F197-B829-1A1B-C85BF3C91ADA}"/>
              </a:ext>
            </a:extLst>
          </p:cNvPr>
          <p:cNvPicPr>
            <a:picLocks noChangeAspect="1"/>
          </p:cNvPicPr>
          <p:nvPr/>
        </p:nvPicPr>
        <p:blipFill>
          <a:blip r:embed="rId2"/>
          <a:stretch>
            <a:fillRect/>
          </a:stretch>
        </p:blipFill>
        <p:spPr>
          <a:xfrm>
            <a:off x="2661744" y="1036846"/>
            <a:ext cx="6750266" cy="3417961"/>
          </a:xfrm>
          <a:prstGeom prst="rect">
            <a:avLst/>
          </a:prstGeom>
        </p:spPr>
      </p:pic>
    </p:spTree>
    <p:extLst>
      <p:ext uri="{BB962C8B-B14F-4D97-AF65-F5344CB8AC3E}">
        <p14:creationId xmlns:p14="http://schemas.microsoft.com/office/powerpoint/2010/main" val="907288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F6CA1-EC74-4C74-0AEE-4DC34C4DA2A4}"/>
              </a:ext>
            </a:extLst>
          </p:cNvPr>
          <p:cNvSpPr>
            <a:spLocks noGrp="1"/>
          </p:cNvSpPr>
          <p:nvPr>
            <p:ph type="title"/>
          </p:nvPr>
        </p:nvSpPr>
        <p:spPr>
          <a:xfrm>
            <a:off x="831850" y="330256"/>
            <a:ext cx="10515600" cy="602790"/>
          </a:xfrm>
        </p:spPr>
        <p:txBody>
          <a:bodyPr>
            <a:normAutofit fontScale="90000"/>
          </a:bodyPr>
          <a:lstStyle/>
          <a:p>
            <a:pPr algn="ctr"/>
            <a:r>
              <a:rPr lang="en-GB" sz="4000" b="1" dirty="0">
                <a:latin typeface="Sitka Text"/>
              </a:rPr>
              <a:t>The Johari Window Model ( 1955 )</a:t>
            </a:r>
            <a:endParaRPr lang="en-US" sz="4000" dirty="0">
              <a:latin typeface="Sitka Text"/>
              <a:cs typeface="Calibri Light" panose="020F0302020204030204"/>
            </a:endParaRPr>
          </a:p>
        </p:txBody>
      </p:sp>
      <p:sp>
        <p:nvSpPr>
          <p:cNvPr id="3" name="Text Placeholder 2">
            <a:extLst>
              <a:ext uri="{FF2B5EF4-FFF2-40B4-BE49-F238E27FC236}">
                <a16:creationId xmlns:a16="http://schemas.microsoft.com/office/drawing/2014/main" id="{51A4FFE1-05EE-33EA-A224-F8B283B64C2C}"/>
              </a:ext>
            </a:extLst>
          </p:cNvPr>
          <p:cNvSpPr>
            <a:spLocks noGrp="1"/>
          </p:cNvSpPr>
          <p:nvPr>
            <p:ph type="body" idx="1"/>
          </p:nvPr>
        </p:nvSpPr>
        <p:spPr>
          <a:xfrm>
            <a:off x="753022" y="4337091"/>
            <a:ext cx="10515600" cy="2081006"/>
          </a:xfrm>
        </p:spPr>
        <p:txBody>
          <a:bodyPr vert="horz" lIns="91440" tIns="45720" rIns="91440" bIns="45720" rtlCol="0" anchor="t">
            <a:normAutofit/>
          </a:bodyPr>
          <a:lstStyle/>
          <a:p>
            <a:pPr marL="342900" indent="-342900">
              <a:buFont typeface="Wingdings" panose="020B0604020202020204" pitchFamily="34" charset="0"/>
              <a:buChar char="§"/>
            </a:pPr>
            <a:r>
              <a:rPr lang="en-GB" sz="2200" dirty="0">
                <a:solidFill>
                  <a:schemeClr val="tx1"/>
                </a:solidFill>
                <a:ea typeface="+mn-lt"/>
                <a:cs typeface="+mn-lt"/>
              </a:rPr>
              <a:t>More commonly used to develop self-awareness and reflect on themselves </a:t>
            </a:r>
          </a:p>
          <a:p>
            <a:pPr marL="342900" indent="-342900">
              <a:buFont typeface="Wingdings" panose="020B0604020202020204" pitchFamily="34" charset="0"/>
              <a:buChar char="§"/>
            </a:pPr>
            <a:r>
              <a:rPr lang="en-GB" sz="2200" dirty="0">
                <a:solidFill>
                  <a:schemeClr val="tx1"/>
                </a:solidFill>
                <a:ea typeface="+mn-lt"/>
                <a:cs typeface="+mn-lt"/>
              </a:rPr>
              <a:t>This model takes the form of </a:t>
            </a:r>
            <a:r>
              <a:rPr lang="en-GB" sz="2200" b="1" dirty="0">
                <a:solidFill>
                  <a:schemeClr val="tx1"/>
                </a:solidFill>
                <a:ea typeface="+mn-lt"/>
                <a:cs typeface="+mn-lt"/>
              </a:rPr>
              <a:t>disclosure</a:t>
            </a:r>
            <a:r>
              <a:rPr lang="en-GB" sz="2200" dirty="0">
                <a:solidFill>
                  <a:schemeClr val="tx1"/>
                </a:solidFill>
                <a:ea typeface="+mn-lt"/>
                <a:cs typeface="+mn-lt"/>
              </a:rPr>
              <a:t> from the participant, and </a:t>
            </a:r>
            <a:r>
              <a:rPr lang="en-GB" sz="2200" b="1" dirty="0">
                <a:solidFill>
                  <a:schemeClr val="tx1"/>
                </a:solidFill>
                <a:ea typeface="+mn-lt"/>
                <a:cs typeface="+mn-lt"/>
              </a:rPr>
              <a:t>feedback</a:t>
            </a:r>
            <a:r>
              <a:rPr lang="en-GB" sz="2200" dirty="0">
                <a:solidFill>
                  <a:schemeClr val="tx1"/>
                </a:solidFill>
                <a:ea typeface="+mn-lt"/>
                <a:cs typeface="+mn-lt"/>
              </a:rPr>
              <a:t> from the group. A list of adjectives, describing attributes which may or may not apply to the participant (</a:t>
            </a:r>
            <a:r>
              <a:rPr lang="en-GB" sz="2200" dirty="0" err="1">
                <a:solidFill>
                  <a:schemeClr val="tx1"/>
                </a:solidFill>
                <a:ea typeface="+mn-lt"/>
                <a:cs typeface="+mn-lt"/>
              </a:rPr>
              <a:t>eg</a:t>
            </a:r>
            <a:r>
              <a:rPr lang="en-GB" sz="2200" dirty="0">
                <a:solidFill>
                  <a:schemeClr val="tx1"/>
                </a:solidFill>
                <a:ea typeface="+mn-lt"/>
                <a:cs typeface="+mn-lt"/>
              </a:rPr>
              <a:t> ‘adaptable’, ‘independent’, ‘helpful’ etc). This information can relate to the person’s attitudes, skills, behaviours, emotions and so on.(Hampson, 2021)</a:t>
            </a:r>
          </a:p>
          <a:p>
            <a:pPr marL="342900" indent="-342900">
              <a:buFont typeface="Wingdings" panose="020B0604020202020204" pitchFamily="34" charset="0"/>
              <a:buChar char="§"/>
            </a:pPr>
            <a:endParaRPr lang="en-GB" sz="2200">
              <a:solidFill>
                <a:schemeClr val="tx1"/>
              </a:solidFill>
              <a:cs typeface="Calibri" panose="020F0502020204030204"/>
            </a:endParaRPr>
          </a:p>
        </p:txBody>
      </p:sp>
      <p:pic>
        <p:nvPicPr>
          <p:cNvPr id="4" name="Picture 4" descr="Diagram&#10;&#10;Description automatically generated">
            <a:extLst>
              <a:ext uri="{FF2B5EF4-FFF2-40B4-BE49-F238E27FC236}">
                <a16:creationId xmlns:a16="http://schemas.microsoft.com/office/drawing/2014/main" id="{18C0370A-DBDE-4B30-5CF7-5F48EB70D792}"/>
              </a:ext>
            </a:extLst>
          </p:cNvPr>
          <p:cNvPicPr>
            <a:picLocks noChangeAspect="1"/>
          </p:cNvPicPr>
          <p:nvPr/>
        </p:nvPicPr>
        <p:blipFill>
          <a:blip r:embed="rId2"/>
          <a:stretch>
            <a:fillRect/>
          </a:stretch>
        </p:blipFill>
        <p:spPr>
          <a:xfrm>
            <a:off x="2935502" y="888160"/>
            <a:ext cx="6260804" cy="3263452"/>
          </a:xfrm>
          <a:prstGeom prst="rect">
            <a:avLst/>
          </a:prstGeom>
        </p:spPr>
      </p:pic>
    </p:spTree>
    <p:extLst>
      <p:ext uri="{BB962C8B-B14F-4D97-AF65-F5344CB8AC3E}">
        <p14:creationId xmlns:p14="http://schemas.microsoft.com/office/powerpoint/2010/main" val="4091083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0A703-F2FB-AD28-F072-183BBF827579}"/>
              </a:ext>
            </a:extLst>
          </p:cNvPr>
          <p:cNvSpPr>
            <a:spLocks noGrp="1"/>
          </p:cNvSpPr>
          <p:nvPr>
            <p:ph type="title"/>
          </p:nvPr>
        </p:nvSpPr>
        <p:spPr>
          <a:xfrm>
            <a:off x="831850" y="88273"/>
            <a:ext cx="10515600" cy="708504"/>
          </a:xfrm>
        </p:spPr>
        <p:txBody>
          <a:bodyPr>
            <a:normAutofit/>
          </a:bodyPr>
          <a:lstStyle/>
          <a:p>
            <a:r>
              <a:rPr lang="en-GB" sz="3600" dirty="0">
                <a:latin typeface="Sitka Text"/>
                <a:cs typeface="Calibri Light"/>
              </a:rPr>
              <a:t>The Johari Window Model ( 1955 )</a:t>
            </a:r>
            <a:endParaRPr lang="en-GB" sz="3600" dirty="0">
              <a:latin typeface="Sitka Text"/>
            </a:endParaRPr>
          </a:p>
        </p:txBody>
      </p:sp>
      <p:sp>
        <p:nvSpPr>
          <p:cNvPr id="3" name="Text Placeholder 2">
            <a:extLst>
              <a:ext uri="{FF2B5EF4-FFF2-40B4-BE49-F238E27FC236}">
                <a16:creationId xmlns:a16="http://schemas.microsoft.com/office/drawing/2014/main" id="{808F4437-AE1C-2A13-7BFD-094582847362}"/>
              </a:ext>
            </a:extLst>
          </p:cNvPr>
          <p:cNvSpPr>
            <a:spLocks noGrp="1"/>
          </p:cNvSpPr>
          <p:nvPr>
            <p:ph type="body" idx="1"/>
          </p:nvPr>
        </p:nvSpPr>
        <p:spPr>
          <a:xfrm>
            <a:off x="831850" y="859208"/>
            <a:ext cx="10515600" cy="5230442"/>
          </a:xfrm>
        </p:spPr>
        <p:txBody>
          <a:bodyPr vert="horz" lIns="91440" tIns="45720" rIns="91440" bIns="45720" rtlCol="0" anchor="t">
            <a:normAutofit lnSpcReduction="10000"/>
          </a:bodyPr>
          <a:lstStyle/>
          <a:p>
            <a:r>
              <a:rPr lang="en-GB" sz="2600" u="sng" dirty="0">
                <a:solidFill>
                  <a:schemeClr val="tx1"/>
                </a:solidFill>
                <a:latin typeface="Abadi"/>
                <a:cs typeface="Calibri" panose="020F0502020204030204"/>
              </a:rPr>
              <a:t>Benefits</a:t>
            </a:r>
          </a:p>
          <a:p>
            <a:pPr marL="457200" indent="-457200">
              <a:buFont typeface="Wingdings" panose="020B0604020202020204" pitchFamily="34" charset="0"/>
              <a:buChar char="§"/>
            </a:pPr>
            <a:r>
              <a:rPr lang="en-GB" sz="2200" dirty="0">
                <a:solidFill>
                  <a:schemeClr val="tx1"/>
                </a:solidFill>
                <a:latin typeface="Abadi"/>
                <a:cs typeface="Calibri" panose="020F0502020204030204"/>
              </a:rPr>
              <a:t>Improvement in self-awareness</a:t>
            </a:r>
            <a:endParaRPr lang="en-GB" sz="2200" u="sng">
              <a:solidFill>
                <a:schemeClr val="tx1"/>
              </a:solidFill>
              <a:latin typeface="Abadi"/>
              <a:cs typeface="Calibri" panose="020F0502020204030204"/>
            </a:endParaRPr>
          </a:p>
          <a:p>
            <a:pPr marL="457200" indent="-457200">
              <a:buFont typeface="Wingdings" panose="020B0604020202020204" pitchFamily="34" charset="0"/>
              <a:buChar char="§"/>
            </a:pPr>
            <a:r>
              <a:rPr lang="en-GB" sz="2200" dirty="0">
                <a:solidFill>
                  <a:schemeClr val="tx1"/>
                </a:solidFill>
                <a:latin typeface="Abadi"/>
                <a:cs typeface="Calibri" panose="020F0502020204030204"/>
              </a:rPr>
              <a:t>Helps with communication and understanding</a:t>
            </a:r>
          </a:p>
          <a:p>
            <a:pPr marL="457200" indent="-457200">
              <a:buFont typeface="Wingdings" panose="020B0604020202020204" pitchFamily="34" charset="0"/>
              <a:buChar char="§"/>
            </a:pPr>
            <a:r>
              <a:rPr lang="en-GB" sz="2200" dirty="0">
                <a:solidFill>
                  <a:schemeClr val="tx1"/>
                </a:solidFill>
                <a:latin typeface="Abadi"/>
                <a:cs typeface="Calibri" panose="020F0502020204030204"/>
              </a:rPr>
              <a:t>Helps create a sense of more inclusion and equality in the team</a:t>
            </a:r>
          </a:p>
          <a:p>
            <a:pPr marL="457200" indent="-457200">
              <a:buFont typeface="Wingdings" panose="020B0604020202020204" pitchFamily="34" charset="0"/>
              <a:buChar char="§"/>
            </a:pPr>
            <a:r>
              <a:rPr lang="en-GB" sz="2200" dirty="0">
                <a:solidFill>
                  <a:schemeClr val="tx1"/>
                </a:solidFill>
                <a:latin typeface="Abadi"/>
                <a:cs typeface="Calibri" panose="020F0502020204030204"/>
              </a:rPr>
              <a:t>Boosts interpersonal relationships &amp; better understanding of each team member and improve the group dynamics</a:t>
            </a:r>
          </a:p>
          <a:p>
            <a:pPr marL="457200" indent="-457200">
              <a:buFont typeface="Wingdings" panose="020B0604020202020204" pitchFamily="34" charset="0"/>
              <a:buChar char="§"/>
            </a:pPr>
            <a:r>
              <a:rPr lang="en-GB" sz="2200" dirty="0">
                <a:solidFill>
                  <a:schemeClr val="tx1"/>
                </a:solidFill>
                <a:latin typeface="Abadi"/>
                <a:cs typeface="Calibri" panose="020F0502020204030204"/>
              </a:rPr>
              <a:t>In turn helps the team &amp; employee be more efficient, effective and get the best out of that </a:t>
            </a:r>
            <a:r>
              <a:rPr lang="en-GB" sz="1100" dirty="0">
                <a:solidFill>
                  <a:schemeClr val="tx1"/>
                </a:solidFill>
                <a:latin typeface="Arial Nova"/>
                <a:cs typeface="Calibri" panose="020F0502020204030204"/>
              </a:rPr>
              <a:t>individual</a:t>
            </a:r>
            <a:r>
              <a:rPr lang="en-GB" sz="2200" dirty="0">
                <a:solidFill>
                  <a:schemeClr val="tx1"/>
                </a:solidFill>
                <a:latin typeface="Abadi"/>
                <a:cs typeface="Calibri" panose="020F0502020204030204"/>
              </a:rPr>
              <a:t> and be more productive</a:t>
            </a:r>
          </a:p>
          <a:p>
            <a:pPr marL="457200" indent="-457200">
              <a:buFont typeface="Wingdings" panose="020B0604020202020204" pitchFamily="34" charset="0"/>
              <a:buChar char="§"/>
            </a:pPr>
            <a:r>
              <a:rPr lang="en-GB" sz="2200" dirty="0">
                <a:solidFill>
                  <a:schemeClr val="tx1"/>
                </a:solidFill>
                <a:latin typeface="Abadi"/>
                <a:cs typeface="Calibri" panose="020F0502020204030204"/>
              </a:rPr>
              <a:t>A person's attributes are more visible making communication and cooperation more optimal and reduces conflict, confusion and misunderstandings</a:t>
            </a:r>
          </a:p>
          <a:p>
            <a:pPr marL="457200" indent="-457200">
              <a:buFont typeface="Wingdings" panose="020B0604020202020204" pitchFamily="34" charset="0"/>
              <a:buChar char="§"/>
            </a:pPr>
            <a:endParaRPr lang="en-GB" sz="2200" dirty="0">
              <a:solidFill>
                <a:schemeClr val="tx1"/>
              </a:solidFill>
              <a:latin typeface="Abadi"/>
              <a:cs typeface="Calibri" panose="020F0502020204030204"/>
            </a:endParaRPr>
          </a:p>
          <a:p>
            <a:r>
              <a:rPr lang="en-GB" sz="2200" dirty="0">
                <a:solidFill>
                  <a:schemeClr val="tx1"/>
                </a:solidFill>
                <a:latin typeface="Abadi"/>
                <a:cs typeface="Calibri" panose="020F0502020204030204"/>
              </a:rPr>
              <a:t>The above will help and allow health and social carers to be more aware of how they are seen by patients or their family and be more in line with other colleagues when communicating and over all improve patient care and be sensitive to patients' needs.</a:t>
            </a:r>
            <a:r>
              <a:rPr lang="en-GB" sz="2200" dirty="0">
                <a:solidFill>
                  <a:schemeClr val="tx1"/>
                </a:solidFill>
                <a:latin typeface="Calibri"/>
                <a:cs typeface="Calibri" panose="020F0502020204030204"/>
              </a:rPr>
              <a:t>(</a:t>
            </a:r>
            <a:r>
              <a:rPr lang="en-GB" sz="2200" dirty="0">
                <a:solidFill>
                  <a:schemeClr val="tx1"/>
                </a:solidFill>
                <a:latin typeface="Calibri"/>
                <a:ea typeface="+mn-lt"/>
                <a:cs typeface="+mn-lt"/>
              </a:rPr>
              <a:t>Hampson, 2021)</a:t>
            </a:r>
          </a:p>
          <a:p>
            <a:pPr marL="457200" indent="-457200">
              <a:buFont typeface="Wingdings" panose="020B0604020202020204" pitchFamily="34" charset="0"/>
              <a:buChar char="§"/>
            </a:pPr>
            <a:endParaRPr lang="en-GB" sz="2200">
              <a:solidFill>
                <a:schemeClr val="tx1"/>
              </a:solidFill>
              <a:latin typeface="Abadi"/>
              <a:cs typeface="Calibri" panose="020F0502020204030204"/>
            </a:endParaRPr>
          </a:p>
          <a:p>
            <a:endParaRPr lang="en-GB" sz="2200">
              <a:solidFill>
                <a:schemeClr val="tx1"/>
              </a:solidFill>
              <a:latin typeface="Abadi"/>
              <a:cs typeface="Calibri" panose="020F0502020204030204"/>
            </a:endParaRPr>
          </a:p>
        </p:txBody>
      </p:sp>
    </p:spTree>
    <p:extLst>
      <p:ext uri="{BB962C8B-B14F-4D97-AF65-F5344CB8AC3E}">
        <p14:creationId xmlns:p14="http://schemas.microsoft.com/office/powerpoint/2010/main" val="2186185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19CA1-A33F-E49C-156F-C16050763E03}"/>
              </a:ext>
            </a:extLst>
          </p:cNvPr>
          <p:cNvSpPr>
            <a:spLocks noGrp="1"/>
          </p:cNvSpPr>
          <p:nvPr>
            <p:ph type="title"/>
          </p:nvPr>
        </p:nvSpPr>
        <p:spPr>
          <a:xfrm>
            <a:off x="1176108" y="-40042"/>
            <a:ext cx="10058400" cy="1860360"/>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dirty="0"/>
              <a:t>Impact of better communication for a support worker</a:t>
            </a:r>
            <a:endParaRPr lang="en-US" sz="5200" b="1">
              <a:cs typeface="Calibri Light"/>
            </a:endParaRPr>
          </a:p>
        </p:txBody>
      </p:sp>
      <p:sp>
        <p:nvSpPr>
          <p:cNvPr id="3" name="Text Placeholder 2">
            <a:extLst>
              <a:ext uri="{FF2B5EF4-FFF2-40B4-BE49-F238E27FC236}">
                <a16:creationId xmlns:a16="http://schemas.microsoft.com/office/drawing/2014/main" id="{C421A773-D1B7-5DFC-E73F-52F34C8DDF50}"/>
              </a:ext>
            </a:extLst>
          </p:cNvPr>
          <p:cNvSpPr>
            <a:spLocks noGrp="1"/>
          </p:cNvSpPr>
          <p:nvPr>
            <p:ph type="body" idx="1"/>
          </p:nvPr>
        </p:nvSpPr>
        <p:spPr>
          <a:xfrm>
            <a:off x="658228" y="2014092"/>
            <a:ext cx="10058400" cy="4330706"/>
          </a:xfrm>
          <a:effectLst>
            <a:outerShdw blurRad="50800" dist="38100" dir="2700000" algn="tl" rotWithShape="0">
              <a:prstClr val="black">
                <a:alpha val="40000"/>
              </a:prstClr>
            </a:outerShdw>
          </a:effectLst>
        </p:spPr>
        <p:txBody>
          <a:bodyPr vert="horz" lIns="91440" tIns="45720" rIns="91440" bIns="45720" rtlCol="0" anchor="t">
            <a:noAutofit/>
          </a:bodyPr>
          <a:lstStyle/>
          <a:p>
            <a:pPr algn="ctr"/>
            <a:endParaRPr lang="en-US" sz="600" dirty="0">
              <a:solidFill>
                <a:srgbClr val="FFFFFF"/>
              </a:solidFill>
              <a:cs typeface="Calibri"/>
            </a:endParaRPr>
          </a:p>
          <a:p>
            <a:pPr marL="285750" indent="-285750" algn="ctr">
              <a:buFont typeface="Wingdings" panose="020B0604020202020204" pitchFamily="34" charset="0"/>
              <a:buChar char="§"/>
            </a:pPr>
            <a:r>
              <a:rPr lang="en-US" sz="1800" dirty="0">
                <a:solidFill>
                  <a:schemeClr val="tx1"/>
                </a:solidFill>
                <a:latin typeface="Arial Nova"/>
              </a:rPr>
              <a:t>Effective communication directly affects the quality of care to the patient.</a:t>
            </a:r>
          </a:p>
          <a:p>
            <a:pPr marL="285750" indent="-285750" algn="ctr">
              <a:buFont typeface="Wingdings" panose="020B0604020202020204" pitchFamily="34" charset="0"/>
              <a:buChar char="§"/>
            </a:pPr>
            <a:r>
              <a:rPr lang="en-US" sz="1800" dirty="0">
                <a:solidFill>
                  <a:schemeClr val="tx1"/>
                </a:solidFill>
                <a:latin typeface="Arial Nova"/>
              </a:rPr>
              <a:t> Misunderstanding and mistakes can lead to the wrong treatment or lack of treatment for a patient.</a:t>
            </a:r>
          </a:p>
          <a:p>
            <a:pPr marL="285750" indent="-285750" algn="ctr">
              <a:buFont typeface="Wingdings" panose="020B0604020202020204" pitchFamily="34" charset="0"/>
              <a:buChar char="§"/>
            </a:pPr>
            <a:r>
              <a:rPr lang="en-US" sz="1800" dirty="0">
                <a:solidFill>
                  <a:schemeClr val="tx1"/>
                </a:solidFill>
                <a:latin typeface="Arial Nova"/>
              </a:rPr>
              <a:t>Miscommunication can lead to the patient and or family/friends been given the wrong information or inaccurate information which could affect the patient in the short or long term.</a:t>
            </a:r>
          </a:p>
          <a:p>
            <a:pPr marL="285750" indent="-285750" algn="ctr">
              <a:buFont typeface="Wingdings" panose="020B0604020202020204" pitchFamily="34" charset="0"/>
              <a:buChar char="§"/>
            </a:pPr>
            <a:r>
              <a:rPr lang="en-US" sz="1800" dirty="0">
                <a:solidFill>
                  <a:schemeClr val="tx1"/>
                </a:solidFill>
                <a:latin typeface="Arial Nova"/>
              </a:rPr>
              <a:t>Communicatung in a respectful, polite, calm and open way will put the patient at ease more and break down barriers or worries so they will better receive the information about their treatment short or long term.</a:t>
            </a:r>
          </a:p>
          <a:p>
            <a:pPr marL="285750" indent="-285750" algn="ctr">
              <a:buFont typeface="Wingdings" panose="020B0604020202020204" pitchFamily="34" charset="0"/>
              <a:buChar char="§"/>
            </a:pPr>
            <a:r>
              <a:rPr lang="en-US" sz="1800" dirty="0">
                <a:solidFill>
                  <a:schemeClr val="tx1"/>
                </a:solidFill>
                <a:latin typeface="Arial Nova"/>
              </a:rPr>
              <a:t>Listening, reading and writing or updating patient notes and record keeping must be effective and transparent and clear so that other colleagues can follow instructions so clarity its vital when communicating.(Stonehouse, 2014)</a:t>
            </a:r>
          </a:p>
          <a:p>
            <a:pPr algn="ctr"/>
            <a:endParaRPr lang="en-US" sz="1600" b="1" dirty="0">
              <a:solidFill>
                <a:schemeClr val="tx1"/>
              </a:solidFill>
              <a:latin typeface="Arial Nova"/>
              <a:cs typeface="Calibri"/>
            </a:endParaRPr>
          </a:p>
          <a:p>
            <a:pPr algn="ctr"/>
            <a:endParaRPr lang="en-US" sz="600">
              <a:solidFill>
                <a:srgbClr val="FFFFFF"/>
              </a:solidFill>
            </a:endParaRPr>
          </a:p>
        </p:txBody>
      </p:sp>
    </p:spTree>
    <p:extLst>
      <p:ext uri="{BB962C8B-B14F-4D97-AF65-F5344CB8AC3E}">
        <p14:creationId xmlns:p14="http://schemas.microsoft.com/office/powerpoint/2010/main" val="2059103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E88C3F3-92E4-209F-7AE2-5D05ACB425E1}"/>
              </a:ext>
            </a:extLst>
          </p:cNvPr>
          <p:cNvSpPr>
            <a:spLocks noGrp="1"/>
          </p:cNvSpPr>
          <p:nvPr>
            <p:ph type="body" idx="1"/>
          </p:nvPr>
        </p:nvSpPr>
        <p:spPr>
          <a:xfrm>
            <a:off x="840710" y="398462"/>
            <a:ext cx="10515600" cy="5682325"/>
          </a:xfrm>
        </p:spPr>
        <p:txBody>
          <a:bodyPr vert="horz" lIns="91440" tIns="45720" rIns="91440" bIns="45720" rtlCol="0" anchor="t">
            <a:normAutofit fontScale="92500"/>
          </a:bodyPr>
          <a:lstStyle/>
          <a:p>
            <a:r>
              <a:rPr lang="en-GB" dirty="0">
                <a:solidFill>
                  <a:schemeClr val="tx1"/>
                </a:solidFill>
                <a:cs typeface="Calibri"/>
              </a:rPr>
              <a:t>Effective and constructive communication allows workers to bring the best out of their colleagues. It helps to acknowledge someone's knowledge and skill ability.</a:t>
            </a:r>
            <a:endParaRPr lang="en-US" dirty="0">
              <a:solidFill>
                <a:schemeClr val="tx1"/>
              </a:solidFill>
              <a:cs typeface="Calibri"/>
            </a:endParaRPr>
          </a:p>
          <a:p>
            <a:endParaRPr lang="en-GB" dirty="0">
              <a:solidFill>
                <a:schemeClr val="tx1"/>
              </a:solidFill>
              <a:cs typeface="Calibri"/>
            </a:endParaRPr>
          </a:p>
          <a:p>
            <a:r>
              <a:rPr lang="en-GB" dirty="0">
                <a:solidFill>
                  <a:schemeClr val="tx1"/>
                </a:solidFill>
                <a:cs typeface="Calibri"/>
              </a:rPr>
              <a:t>Without good communication carers will not be able to:</a:t>
            </a:r>
          </a:p>
          <a:p>
            <a:pPr marL="342900" indent="-342900">
              <a:buChar char="•"/>
            </a:pPr>
            <a:r>
              <a:rPr lang="en-GB" dirty="0">
                <a:solidFill>
                  <a:schemeClr val="tx1"/>
                </a:solidFill>
                <a:cs typeface="Calibri"/>
              </a:rPr>
              <a:t>Find out what service users, carers or other professionals are thinking and feeling.</a:t>
            </a:r>
          </a:p>
          <a:p>
            <a:pPr marL="342900" indent="-342900">
              <a:buChar char="•"/>
            </a:pPr>
            <a:r>
              <a:rPr lang="en-GB" dirty="0">
                <a:solidFill>
                  <a:schemeClr val="tx1"/>
                </a:solidFill>
                <a:cs typeface="Calibri"/>
              </a:rPr>
              <a:t>Provide the kind of information others need.</a:t>
            </a:r>
          </a:p>
          <a:p>
            <a:pPr marL="342900" indent="-342900">
              <a:buChar char="•"/>
            </a:pPr>
            <a:r>
              <a:rPr lang="en-GB" dirty="0">
                <a:solidFill>
                  <a:schemeClr val="tx1"/>
                </a:solidFill>
                <a:cs typeface="Calibri"/>
              </a:rPr>
              <a:t>Interpret complex situations accurately.</a:t>
            </a:r>
          </a:p>
          <a:p>
            <a:pPr marL="342900" indent="-342900">
              <a:buChar char="•"/>
            </a:pPr>
            <a:r>
              <a:rPr lang="en-GB" dirty="0">
                <a:solidFill>
                  <a:schemeClr val="tx1"/>
                </a:solidFill>
                <a:cs typeface="Calibri"/>
              </a:rPr>
              <a:t>Negotiate, meditate and intervene sensitively authoritatively and appropriately. (Rodriguez)</a:t>
            </a:r>
          </a:p>
          <a:p>
            <a:endParaRPr lang="en-GB" dirty="0">
              <a:solidFill>
                <a:schemeClr val="tx1"/>
              </a:solidFill>
              <a:cs typeface="Calibri"/>
            </a:endParaRPr>
          </a:p>
          <a:p>
            <a:r>
              <a:rPr lang="en-GB" dirty="0">
                <a:solidFill>
                  <a:schemeClr val="tx1"/>
                </a:solidFill>
                <a:cs typeface="Calibri"/>
              </a:rPr>
              <a:t>Communication is important to consult with groups or communities to inform wider service planning. You would need to communicate within the other areas of the healthcare system. To communicate and liaise at all levels of management and other colleagues to better understand the vital role of co-workers to ensure quality of care to patient is always prioritised and improved.</a:t>
            </a:r>
          </a:p>
          <a:p>
            <a:endParaRPr lang="en-GB" dirty="0">
              <a:solidFill>
                <a:schemeClr val="tx1"/>
              </a:solidFill>
              <a:cs typeface="Calibri"/>
            </a:endParaRPr>
          </a:p>
        </p:txBody>
      </p:sp>
    </p:spTree>
    <p:extLst>
      <p:ext uri="{BB962C8B-B14F-4D97-AF65-F5344CB8AC3E}">
        <p14:creationId xmlns:p14="http://schemas.microsoft.com/office/powerpoint/2010/main" val="202164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31F45-AD60-1B2A-3A71-6FBA3D0345DD}"/>
              </a:ext>
            </a:extLst>
          </p:cNvPr>
          <p:cNvSpPr>
            <a:spLocks noGrp="1"/>
          </p:cNvSpPr>
          <p:nvPr>
            <p:ph type="title"/>
          </p:nvPr>
        </p:nvSpPr>
        <p:spPr>
          <a:xfrm>
            <a:off x="831850" y="474773"/>
            <a:ext cx="10515600" cy="1341875"/>
          </a:xfrm>
        </p:spPr>
        <p:txBody>
          <a:bodyPr>
            <a:normAutofit fontScale="90000"/>
          </a:bodyPr>
          <a:lstStyle/>
          <a:p>
            <a:r>
              <a:rPr lang="en-GB" dirty="0">
                <a:cs typeface="Calibri Light"/>
              </a:rPr>
              <a:t>Summary of Benefits and Thank You</a:t>
            </a:r>
            <a:endParaRPr lang="en-GB" dirty="0"/>
          </a:p>
        </p:txBody>
      </p:sp>
      <p:sp>
        <p:nvSpPr>
          <p:cNvPr id="3" name="Text Placeholder 2">
            <a:extLst>
              <a:ext uri="{FF2B5EF4-FFF2-40B4-BE49-F238E27FC236}">
                <a16:creationId xmlns:a16="http://schemas.microsoft.com/office/drawing/2014/main" id="{0B3B617F-6687-024A-959B-E568E19269F2}"/>
              </a:ext>
            </a:extLst>
          </p:cNvPr>
          <p:cNvSpPr>
            <a:spLocks noGrp="1"/>
          </p:cNvSpPr>
          <p:nvPr>
            <p:ph type="body" idx="1"/>
          </p:nvPr>
        </p:nvSpPr>
        <p:spPr>
          <a:xfrm>
            <a:off x="831850" y="2093257"/>
            <a:ext cx="10515600" cy="3996393"/>
          </a:xfrm>
        </p:spPr>
        <p:txBody>
          <a:bodyPr vert="horz" lIns="91440" tIns="45720" rIns="91440" bIns="45720" rtlCol="0" anchor="t">
            <a:normAutofit/>
          </a:bodyPr>
          <a:lstStyle/>
          <a:p>
            <a:pPr marL="342900" indent="-342900">
              <a:buChar char="•"/>
            </a:pPr>
            <a:r>
              <a:rPr lang="en-GB" dirty="0">
                <a:cs typeface="Calibri" panose="020F0502020204030204"/>
              </a:rPr>
              <a:t>Communication as can be seen is needed at all levels in care work and at all stages for a patient and carer.</a:t>
            </a:r>
          </a:p>
          <a:p>
            <a:pPr marL="342900" indent="-342900">
              <a:buChar char="•"/>
            </a:pPr>
            <a:endParaRPr lang="en-GB" dirty="0">
              <a:cs typeface="Calibri" panose="020F0502020204030204"/>
            </a:endParaRPr>
          </a:p>
          <a:p>
            <a:pPr marL="342900" indent="-342900">
              <a:buChar char="•"/>
            </a:pPr>
            <a:r>
              <a:rPr lang="en-GB" dirty="0">
                <a:cs typeface="Calibri" panose="020F0502020204030204"/>
              </a:rPr>
              <a:t>For communication to be effective between the sender and receiver it has to be clear and understood by the receiver.</a:t>
            </a:r>
          </a:p>
          <a:p>
            <a:pPr marL="342900" indent="-342900">
              <a:buChar char="•"/>
            </a:pPr>
            <a:endParaRPr lang="en-GB" dirty="0">
              <a:cs typeface="Calibri" panose="020F0502020204030204"/>
            </a:endParaRPr>
          </a:p>
          <a:p>
            <a:pPr marL="342900" indent="-342900">
              <a:buChar char="•"/>
            </a:pPr>
            <a:r>
              <a:rPr lang="en-GB" dirty="0">
                <a:cs typeface="Calibri" panose="020F0502020204030204"/>
              </a:rPr>
              <a:t>Thank you for your attention, and I hope you found this prestation helpful.</a:t>
            </a:r>
          </a:p>
        </p:txBody>
      </p:sp>
    </p:spTree>
    <p:extLst>
      <p:ext uri="{BB962C8B-B14F-4D97-AF65-F5344CB8AC3E}">
        <p14:creationId xmlns:p14="http://schemas.microsoft.com/office/powerpoint/2010/main" val="26968445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3625E-6E9E-2B71-782A-4B7BA7F7634B}"/>
              </a:ext>
            </a:extLst>
          </p:cNvPr>
          <p:cNvSpPr>
            <a:spLocks noGrp="1"/>
          </p:cNvSpPr>
          <p:nvPr>
            <p:ph type="title"/>
          </p:nvPr>
        </p:nvSpPr>
        <p:spPr>
          <a:xfrm>
            <a:off x="559619" y="188183"/>
            <a:ext cx="10515600" cy="1355012"/>
          </a:xfrm>
        </p:spPr>
        <p:txBody>
          <a:bodyPr/>
          <a:lstStyle/>
          <a:p>
            <a:pPr algn="ctr"/>
            <a:r>
              <a:rPr lang="en-GB" dirty="0">
                <a:cs typeface="Calibri Light"/>
              </a:rPr>
              <a:t>References:</a:t>
            </a:r>
          </a:p>
        </p:txBody>
      </p:sp>
      <p:sp>
        <p:nvSpPr>
          <p:cNvPr id="3" name="Text Placeholder 2">
            <a:extLst>
              <a:ext uri="{FF2B5EF4-FFF2-40B4-BE49-F238E27FC236}">
                <a16:creationId xmlns:a16="http://schemas.microsoft.com/office/drawing/2014/main" id="{C89AC2CC-8D25-09C9-5E34-423E2FEF5DE7}"/>
              </a:ext>
            </a:extLst>
          </p:cNvPr>
          <p:cNvSpPr>
            <a:spLocks noGrp="1"/>
          </p:cNvSpPr>
          <p:nvPr>
            <p:ph type="body" idx="1"/>
          </p:nvPr>
        </p:nvSpPr>
        <p:spPr>
          <a:xfrm>
            <a:off x="698943" y="1711034"/>
            <a:ext cx="10515600" cy="4555824"/>
          </a:xfrm>
        </p:spPr>
        <p:txBody>
          <a:bodyPr vert="horz" lIns="91440" tIns="45720" rIns="91440" bIns="45720" rtlCol="0" anchor="t">
            <a:normAutofit fontScale="47500" lnSpcReduction="20000"/>
          </a:bodyPr>
          <a:lstStyle/>
          <a:p>
            <a:r>
              <a:rPr lang="en-GB" dirty="0">
                <a:solidFill>
                  <a:schemeClr val="tx1"/>
                </a:solidFill>
                <a:ea typeface="+mn-lt"/>
                <a:cs typeface="+mn-lt"/>
              </a:rPr>
              <a:t>Hampson, S. (2021). </a:t>
            </a:r>
            <a:r>
              <a:rPr lang="en-GB" i="1" dirty="0">
                <a:solidFill>
                  <a:schemeClr val="tx1"/>
                </a:solidFill>
                <a:ea typeface="+mn-lt"/>
                <a:cs typeface="+mn-lt"/>
              </a:rPr>
              <a:t>The Johari Window model: How to improve communication and productivity at work</a:t>
            </a:r>
            <a:r>
              <a:rPr lang="en-GB" dirty="0">
                <a:solidFill>
                  <a:schemeClr val="tx1"/>
                </a:solidFill>
                <a:ea typeface="+mn-lt"/>
                <a:cs typeface="+mn-lt"/>
              </a:rPr>
              <a:t>. [online] </a:t>
            </a:r>
            <a:r>
              <a:rPr lang="en-GB" dirty="0">
                <a:solidFill>
                  <a:schemeClr val="tx1"/>
                </a:solidFill>
                <a:ea typeface="+mn-lt"/>
                <a:cs typeface="+mn-lt"/>
                <a:hlinkClick r:id="rId2">
                  <a:extLst>
                    <a:ext uri="{A12FA001-AC4F-418D-AE19-62706E023703}">
                      <ahyp:hlinkClr xmlns:ahyp="http://schemas.microsoft.com/office/drawing/2018/hyperlinkcolor" val="tx"/>
                    </a:ext>
                  </a:extLst>
                </a:hlinkClick>
              </a:rPr>
              <a:t>www.tsw.co.uk</a:t>
            </a:r>
            <a:r>
              <a:rPr lang="en-GB" dirty="0">
                <a:solidFill>
                  <a:schemeClr val="tx1"/>
                </a:solidFill>
                <a:ea typeface="+mn-lt"/>
                <a:cs typeface="+mn-lt"/>
              </a:rPr>
              <a:t>. Available at: </a:t>
            </a:r>
            <a:r>
              <a:rPr lang="en-GB" dirty="0">
                <a:solidFill>
                  <a:schemeClr val="tx1"/>
                </a:solidFill>
                <a:ea typeface="+mn-lt"/>
                <a:cs typeface="+mn-lt"/>
                <a:hlinkClick r:id="rId3">
                  <a:extLst>
                    <a:ext uri="{A12FA001-AC4F-418D-AE19-62706E023703}">
                      <ahyp:hlinkClr xmlns:ahyp="http://schemas.microsoft.com/office/drawing/2018/hyperlinkcolor" val="tx"/>
                    </a:ext>
                  </a:extLst>
                </a:hlinkClick>
              </a:rPr>
              <a:t>https://www.tsw.co.uk/blog/leadership-and-management/the-johari-window/</a:t>
            </a:r>
            <a:r>
              <a:rPr lang="en-GB" dirty="0">
                <a:solidFill>
                  <a:schemeClr val="tx1"/>
                </a:solidFill>
                <a:ea typeface="+mn-lt"/>
                <a:cs typeface="+mn-lt"/>
              </a:rPr>
              <a:t> [Accessed 11 Mar. 2023].</a:t>
            </a:r>
            <a:endParaRPr lang="en-US">
              <a:solidFill>
                <a:schemeClr val="tx1"/>
              </a:solidFill>
              <a:cs typeface="Calibri"/>
            </a:endParaRPr>
          </a:p>
          <a:p>
            <a:endParaRPr lang="en-GB" dirty="0">
              <a:solidFill>
                <a:schemeClr val="tx1"/>
              </a:solidFill>
              <a:ea typeface="+mn-lt"/>
              <a:cs typeface="+mn-lt"/>
            </a:endParaRPr>
          </a:p>
          <a:p>
            <a:r>
              <a:rPr lang="en-GB" dirty="0">
                <a:solidFill>
                  <a:schemeClr val="tx1"/>
                </a:solidFill>
                <a:ea typeface="+mn-lt"/>
                <a:cs typeface="+mn-lt"/>
              </a:rPr>
              <a:t>Lee, E. (2021). </a:t>
            </a:r>
            <a:r>
              <a:rPr lang="en-GB" i="1" dirty="0">
                <a:solidFill>
                  <a:schemeClr val="tx1"/>
                </a:solidFill>
                <a:ea typeface="+mn-lt"/>
                <a:cs typeface="+mn-lt"/>
              </a:rPr>
              <a:t>Effective communication in health and social care</a:t>
            </a:r>
            <a:r>
              <a:rPr lang="en-GB" dirty="0">
                <a:solidFill>
                  <a:schemeClr val="tx1"/>
                </a:solidFill>
                <a:ea typeface="+mn-lt"/>
                <a:cs typeface="+mn-lt"/>
              </a:rPr>
              <a:t>. [online] CPD Online College. Available at: </a:t>
            </a:r>
            <a:r>
              <a:rPr lang="en-GB" dirty="0">
                <a:solidFill>
                  <a:schemeClr val="tx1"/>
                </a:solidFill>
                <a:ea typeface="+mn-lt"/>
                <a:cs typeface="+mn-lt"/>
                <a:hlinkClick r:id="rId4">
                  <a:extLst>
                    <a:ext uri="{A12FA001-AC4F-418D-AE19-62706E023703}">
                      <ahyp:hlinkClr xmlns:ahyp="http://schemas.microsoft.com/office/drawing/2018/hyperlinkcolor" val="tx"/>
                    </a:ext>
                  </a:extLst>
                </a:hlinkClick>
              </a:rPr>
              <a:t>https://cpdonline.co.uk/knowledge-base/care/effective-communication/</a:t>
            </a:r>
            <a:r>
              <a:rPr lang="en-GB" dirty="0">
                <a:solidFill>
                  <a:schemeClr val="tx1"/>
                </a:solidFill>
                <a:ea typeface="+mn-lt"/>
                <a:cs typeface="+mn-lt"/>
              </a:rPr>
              <a:t> [Accessed 11 Mar. 2023].</a:t>
            </a:r>
            <a:endParaRPr lang="en-GB">
              <a:solidFill>
                <a:schemeClr val="tx1"/>
              </a:solidFill>
              <a:cs typeface="Calibri"/>
            </a:endParaRPr>
          </a:p>
          <a:p>
            <a:endParaRPr lang="en-GB" dirty="0">
              <a:solidFill>
                <a:schemeClr val="tx1"/>
              </a:solidFill>
              <a:ea typeface="+mn-lt"/>
              <a:cs typeface="+mn-lt"/>
            </a:endParaRPr>
          </a:p>
          <a:p>
            <a:r>
              <a:rPr lang="en-GB" dirty="0" err="1">
                <a:solidFill>
                  <a:schemeClr val="tx1"/>
                </a:solidFill>
                <a:ea typeface="+mn-lt"/>
                <a:cs typeface="+mn-lt"/>
              </a:rPr>
              <a:t>Marinaki</a:t>
            </a:r>
            <a:r>
              <a:rPr lang="en-GB" dirty="0">
                <a:solidFill>
                  <a:schemeClr val="tx1"/>
                </a:solidFill>
                <a:ea typeface="+mn-lt"/>
                <a:cs typeface="+mn-lt"/>
              </a:rPr>
              <a:t>, A. (n.d.). </a:t>
            </a:r>
            <a:r>
              <a:rPr lang="en-GB" i="1" dirty="0">
                <a:solidFill>
                  <a:schemeClr val="tx1"/>
                </a:solidFill>
                <a:ea typeface="+mn-lt"/>
                <a:cs typeface="+mn-lt"/>
              </a:rPr>
              <a:t>Effective workplace communication: 6 tips for distributed teams</a:t>
            </a:r>
            <a:r>
              <a:rPr lang="en-GB" dirty="0">
                <a:solidFill>
                  <a:schemeClr val="tx1"/>
                </a:solidFill>
                <a:ea typeface="+mn-lt"/>
                <a:cs typeface="+mn-lt"/>
              </a:rPr>
              <a:t>. Available at: </a:t>
            </a:r>
            <a:r>
              <a:rPr lang="en-GB" dirty="0">
                <a:solidFill>
                  <a:schemeClr val="tx1"/>
                </a:solidFill>
                <a:ea typeface="+mn-lt"/>
                <a:cs typeface="+mn-lt"/>
                <a:hlinkClick r:id="rId5">
                  <a:extLst>
                    <a:ext uri="{A12FA001-AC4F-418D-AE19-62706E023703}">
                      <ahyp:hlinkClr xmlns:ahyp="http://schemas.microsoft.com/office/drawing/2018/hyperlinkcolor" val="tx"/>
                    </a:ext>
                  </a:extLst>
                </a:hlinkClick>
              </a:rPr>
              <a:t>https://resources.workable.com/tutorial/effective-workplace-communication-for-distributed-teams</a:t>
            </a:r>
            <a:r>
              <a:rPr lang="en-GB" dirty="0">
                <a:solidFill>
                  <a:schemeClr val="tx1"/>
                </a:solidFill>
                <a:ea typeface="+mn-lt"/>
                <a:cs typeface="+mn-lt"/>
              </a:rPr>
              <a:t> [Accessed 12 Mar. 2023].</a:t>
            </a:r>
            <a:endParaRPr lang="en-GB" dirty="0">
              <a:solidFill>
                <a:schemeClr val="tx1"/>
              </a:solidFill>
              <a:cs typeface="Calibri"/>
            </a:endParaRPr>
          </a:p>
          <a:p>
            <a:endParaRPr lang="en-GB" dirty="0">
              <a:solidFill>
                <a:schemeClr val="tx1"/>
              </a:solidFill>
              <a:ea typeface="+mn-lt"/>
              <a:cs typeface="+mn-lt"/>
            </a:endParaRPr>
          </a:p>
          <a:p>
            <a:r>
              <a:rPr lang="en-GB" dirty="0">
                <a:solidFill>
                  <a:schemeClr val="tx1"/>
                </a:solidFill>
                <a:ea typeface="+mn-lt"/>
                <a:cs typeface="+mn-lt"/>
              </a:rPr>
              <a:t>Munodawafa, D. (2008). Communication: Concepts, practice and challenges. </a:t>
            </a:r>
            <a:r>
              <a:rPr lang="en-GB" i="1" dirty="0">
                <a:solidFill>
                  <a:schemeClr val="tx1"/>
                </a:solidFill>
                <a:ea typeface="+mn-lt"/>
                <a:cs typeface="+mn-lt"/>
              </a:rPr>
              <a:t>Health Education Research</a:t>
            </a:r>
            <a:r>
              <a:rPr lang="en-GB" dirty="0">
                <a:solidFill>
                  <a:schemeClr val="tx1"/>
                </a:solidFill>
                <a:ea typeface="+mn-lt"/>
                <a:cs typeface="+mn-lt"/>
              </a:rPr>
              <a:t>, [online] 23(3), pp.369–370. </a:t>
            </a:r>
            <a:r>
              <a:rPr lang="en-GB" dirty="0" err="1">
                <a:solidFill>
                  <a:schemeClr val="tx1"/>
                </a:solidFill>
                <a:ea typeface="+mn-lt"/>
                <a:cs typeface="+mn-lt"/>
              </a:rPr>
              <a:t>doi:https</a:t>
            </a:r>
            <a:r>
              <a:rPr lang="en-GB" dirty="0">
                <a:solidFill>
                  <a:schemeClr val="tx1"/>
                </a:solidFill>
                <a:ea typeface="+mn-lt"/>
                <a:cs typeface="+mn-lt"/>
              </a:rPr>
              <a:t>://doi.org/10.1093/her/cyn024.</a:t>
            </a:r>
            <a:endParaRPr lang="en-GB">
              <a:solidFill>
                <a:schemeClr val="tx1"/>
              </a:solidFill>
              <a:cs typeface="Calibri"/>
            </a:endParaRPr>
          </a:p>
          <a:p>
            <a:endParaRPr lang="en-GB" dirty="0">
              <a:solidFill>
                <a:schemeClr val="tx1"/>
              </a:solidFill>
              <a:ea typeface="+mn-lt"/>
              <a:cs typeface="+mn-lt"/>
            </a:endParaRPr>
          </a:p>
          <a:p>
            <a:r>
              <a:rPr lang="en-GB" dirty="0">
                <a:solidFill>
                  <a:schemeClr val="tx1"/>
                </a:solidFill>
                <a:ea typeface="+mn-lt"/>
                <a:cs typeface="+mn-lt"/>
              </a:rPr>
              <a:t>Rodriguez, A. (n.d.). </a:t>
            </a:r>
            <a:r>
              <a:rPr lang="en-GB" i="1" dirty="0">
                <a:solidFill>
                  <a:schemeClr val="tx1"/>
                </a:solidFill>
                <a:ea typeface="+mn-lt"/>
                <a:cs typeface="+mn-lt"/>
              </a:rPr>
              <a:t>Communication tips for Support Workers</a:t>
            </a:r>
            <a:r>
              <a:rPr lang="en-GB" dirty="0">
                <a:solidFill>
                  <a:schemeClr val="tx1"/>
                </a:solidFill>
                <a:ea typeface="+mn-lt"/>
                <a:cs typeface="+mn-lt"/>
              </a:rPr>
              <a:t>. [online] </a:t>
            </a:r>
            <a:r>
              <a:rPr lang="en-GB" dirty="0" err="1">
                <a:solidFill>
                  <a:schemeClr val="tx1"/>
                </a:solidFill>
                <a:ea typeface="+mn-lt"/>
                <a:cs typeface="+mn-lt"/>
              </a:rPr>
              <a:t>Careersforcarers</a:t>
            </a:r>
            <a:r>
              <a:rPr lang="en-GB" dirty="0">
                <a:solidFill>
                  <a:schemeClr val="tx1"/>
                </a:solidFill>
                <a:ea typeface="+mn-lt"/>
                <a:cs typeface="+mn-lt"/>
              </a:rPr>
              <a:t>. Available at: </a:t>
            </a:r>
            <a:r>
              <a:rPr lang="en-GB" dirty="0">
                <a:solidFill>
                  <a:schemeClr val="tx1"/>
                </a:solidFill>
                <a:ea typeface="+mn-lt"/>
                <a:cs typeface="+mn-lt"/>
                <a:hlinkClick r:id="rId6">
                  <a:extLst>
                    <a:ext uri="{A12FA001-AC4F-418D-AE19-62706E023703}">
                      <ahyp:hlinkClr xmlns:ahyp="http://schemas.microsoft.com/office/drawing/2018/hyperlinkcolor" val="tx"/>
                    </a:ext>
                  </a:extLst>
                </a:hlinkClick>
              </a:rPr>
              <a:t>https://www.careersforcarers.com.au/pages/22927-communication-tips-for-support-workers</a:t>
            </a:r>
            <a:r>
              <a:rPr lang="en-GB" dirty="0">
                <a:solidFill>
                  <a:schemeClr val="tx1"/>
                </a:solidFill>
                <a:ea typeface="+mn-lt"/>
                <a:cs typeface="+mn-lt"/>
              </a:rPr>
              <a:t> [Accessed 10 Mar. 2023].</a:t>
            </a:r>
            <a:endParaRPr lang="en-GB">
              <a:solidFill>
                <a:schemeClr val="tx1"/>
              </a:solidFill>
              <a:cs typeface="Calibri"/>
            </a:endParaRPr>
          </a:p>
          <a:p>
            <a:endParaRPr lang="en-GB" dirty="0">
              <a:solidFill>
                <a:schemeClr val="tx1"/>
              </a:solidFill>
              <a:ea typeface="+mn-lt"/>
              <a:cs typeface="+mn-lt"/>
            </a:endParaRPr>
          </a:p>
          <a:p>
            <a:r>
              <a:rPr lang="en-GB" dirty="0">
                <a:solidFill>
                  <a:schemeClr val="tx1"/>
                </a:solidFill>
                <a:ea typeface="+mn-lt"/>
                <a:cs typeface="+mn-lt"/>
              </a:rPr>
              <a:t>Stonehouse, D. (2014). </a:t>
            </a:r>
            <a:r>
              <a:rPr lang="en-GB" i="1" dirty="0">
                <a:solidFill>
                  <a:schemeClr val="tx1"/>
                </a:solidFill>
                <a:ea typeface="+mn-lt"/>
                <a:cs typeface="+mn-lt"/>
              </a:rPr>
              <a:t>(PDF) Communication and the Support Worker</a:t>
            </a:r>
            <a:r>
              <a:rPr lang="en-GB" dirty="0">
                <a:solidFill>
                  <a:schemeClr val="tx1"/>
                </a:solidFill>
                <a:ea typeface="+mn-lt"/>
                <a:cs typeface="+mn-lt"/>
              </a:rPr>
              <a:t>. [online] ResearchGate. Available at: </a:t>
            </a:r>
            <a:r>
              <a:rPr lang="en-GB" dirty="0">
                <a:solidFill>
                  <a:schemeClr val="tx1"/>
                </a:solidFill>
                <a:ea typeface="+mn-lt"/>
                <a:cs typeface="+mn-lt"/>
                <a:hlinkClick r:id="rId7">
                  <a:extLst>
                    <a:ext uri="{A12FA001-AC4F-418D-AE19-62706E023703}">
                      <ahyp:hlinkClr xmlns:ahyp="http://schemas.microsoft.com/office/drawing/2018/hyperlinkcolor" val="tx"/>
                    </a:ext>
                  </a:extLst>
                </a:hlinkClick>
              </a:rPr>
              <a:t>https://www.researchgate.net/publication/264549516_Communication_and_the_Support_Worker</a:t>
            </a:r>
            <a:r>
              <a:rPr lang="en-GB" dirty="0">
                <a:solidFill>
                  <a:schemeClr val="tx1"/>
                </a:solidFill>
                <a:ea typeface="+mn-lt"/>
                <a:cs typeface="+mn-lt"/>
              </a:rPr>
              <a:t> [Accessed 11 Mar. 2023].</a:t>
            </a:r>
            <a:endParaRPr lang="en-GB">
              <a:solidFill>
                <a:schemeClr val="tx1"/>
              </a:solidFill>
              <a:cs typeface="Calibri"/>
            </a:endParaRPr>
          </a:p>
          <a:p>
            <a:endParaRPr lang="en-GB" dirty="0">
              <a:solidFill>
                <a:schemeClr val="tx1"/>
              </a:solidFill>
              <a:ea typeface="+mn-lt"/>
              <a:cs typeface="+mn-lt"/>
            </a:endParaRPr>
          </a:p>
          <a:p>
            <a:r>
              <a:rPr lang="en-GB" dirty="0">
                <a:solidFill>
                  <a:schemeClr val="tx1"/>
                </a:solidFill>
                <a:ea typeface="+mn-lt"/>
                <a:cs typeface="+mn-lt"/>
                <a:hlinkClick r:id="rId8">
                  <a:extLst>
                    <a:ext uri="{A12FA001-AC4F-418D-AE19-62706E023703}">
                      <ahyp:hlinkClr xmlns:ahyp="http://schemas.microsoft.com/office/drawing/2018/hyperlinkcolor" val="tx"/>
                    </a:ext>
                  </a:extLst>
                </a:hlinkClick>
              </a:rPr>
              <a:t>www.mindtools.com</a:t>
            </a:r>
            <a:r>
              <a:rPr lang="en-GB" dirty="0">
                <a:solidFill>
                  <a:schemeClr val="tx1"/>
                </a:solidFill>
                <a:ea typeface="+mn-lt"/>
                <a:cs typeface="+mn-lt"/>
              </a:rPr>
              <a:t>. (2022). </a:t>
            </a:r>
            <a:r>
              <a:rPr lang="en-GB" i="1" dirty="0">
                <a:solidFill>
                  <a:schemeClr val="tx1"/>
                </a:solidFill>
                <a:ea typeface="+mn-lt"/>
                <a:cs typeface="+mn-lt"/>
              </a:rPr>
              <a:t>MindTools | Home</a:t>
            </a:r>
            <a:r>
              <a:rPr lang="en-GB" dirty="0">
                <a:solidFill>
                  <a:schemeClr val="tx1"/>
                </a:solidFill>
                <a:ea typeface="+mn-lt"/>
                <a:cs typeface="+mn-lt"/>
              </a:rPr>
              <a:t>. [online] Available at: </a:t>
            </a:r>
            <a:r>
              <a:rPr lang="en-GB" dirty="0">
                <a:solidFill>
                  <a:schemeClr val="tx1"/>
                </a:solidFill>
                <a:ea typeface="+mn-lt"/>
                <a:cs typeface="+mn-lt"/>
                <a:hlinkClick r:id="rId9">
                  <a:extLst>
                    <a:ext uri="{A12FA001-AC4F-418D-AE19-62706E023703}">
                      <ahyp:hlinkClr xmlns:ahyp="http://schemas.microsoft.com/office/drawing/2018/hyperlinkcolor" val="tx"/>
                    </a:ext>
                  </a:extLst>
                </a:hlinkClick>
              </a:rPr>
              <a:t>https://www.mindtools.com/au7v71d/the-johari-window</a:t>
            </a:r>
            <a:r>
              <a:rPr lang="en-GB" dirty="0">
                <a:solidFill>
                  <a:schemeClr val="tx1"/>
                </a:solidFill>
                <a:ea typeface="+mn-lt"/>
                <a:cs typeface="+mn-lt"/>
              </a:rPr>
              <a:t> [Accessed 11 Mar. 2023].</a:t>
            </a:r>
            <a:endParaRPr lang="en-GB">
              <a:solidFill>
                <a:schemeClr val="tx1"/>
              </a:solidFill>
              <a:cs typeface="Calibri"/>
            </a:endParaRPr>
          </a:p>
          <a:p>
            <a:endParaRPr lang="en-GB" dirty="0">
              <a:solidFill>
                <a:schemeClr val="tx1"/>
              </a:solidFill>
              <a:ea typeface="+mn-lt"/>
              <a:cs typeface="+mn-lt"/>
            </a:endParaRPr>
          </a:p>
          <a:p>
            <a:r>
              <a:rPr lang="en-GB" dirty="0">
                <a:solidFill>
                  <a:schemeClr val="tx1"/>
                </a:solidFill>
                <a:ea typeface="+mn-lt"/>
                <a:cs typeface="+mn-lt"/>
                <a:hlinkClick r:id="rId10">
                  <a:extLst>
                    <a:ext uri="{A12FA001-AC4F-418D-AE19-62706E023703}">
                      <ahyp:hlinkClr xmlns:ahyp="http://schemas.microsoft.com/office/drawing/2018/hyperlinkcolor" val="tx"/>
                    </a:ext>
                  </a:extLst>
                </a:hlinkClick>
              </a:rPr>
              <a:t>www.valueprop.com</a:t>
            </a:r>
            <a:r>
              <a:rPr lang="en-GB" dirty="0">
                <a:solidFill>
                  <a:schemeClr val="tx1"/>
                </a:solidFill>
                <a:ea typeface="+mn-lt"/>
                <a:cs typeface="+mn-lt"/>
              </a:rPr>
              <a:t>. (2021). </a:t>
            </a:r>
            <a:r>
              <a:rPr lang="en-GB" i="1" dirty="0">
                <a:solidFill>
                  <a:schemeClr val="tx1"/>
                </a:solidFill>
                <a:ea typeface="+mn-lt"/>
                <a:cs typeface="+mn-lt"/>
              </a:rPr>
              <a:t>The Johari Window: Uncovering the Blind Spots in Business</a:t>
            </a:r>
            <a:r>
              <a:rPr lang="en-GB" dirty="0">
                <a:solidFill>
                  <a:schemeClr val="tx1"/>
                </a:solidFill>
                <a:ea typeface="+mn-lt"/>
                <a:cs typeface="+mn-lt"/>
              </a:rPr>
              <a:t>. [online] Available at: </a:t>
            </a:r>
            <a:r>
              <a:rPr lang="en-GB" dirty="0">
                <a:solidFill>
                  <a:schemeClr val="tx1"/>
                </a:solidFill>
                <a:ea typeface="+mn-lt"/>
                <a:cs typeface="+mn-lt"/>
                <a:hlinkClick r:id="rId11">
                  <a:extLst>
                    <a:ext uri="{A12FA001-AC4F-418D-AE19-62706E023703}">
                      <ahyp:hlinkClr xmlns:ahyp="http://schemas.microsoft.com/office/drawing/2018/hyperlinkcolor" val="tx"/>
                    </a:ext>
                  </a:extLst>
                </a:hlinkClick>
              </a:rPr>
              <a:t>https://www.valueprop.com/blog/the-johari-window-uncovering-the-blind-spots-in-business</a:t>
            </a:r>
            <a:r>
              <a:rPr lang="en-GB" dirty="0">
                <a:solidFill>
                  <a:schemeClr val="tx1"/>
                </a:solidFill>
                <a:ea typeface="+mn-lt"/>
                <a:cs typeface="+mn-lt"/>
              </a:rPr>
              <a:t> [Accessed 11 Mar. 2023].</a:t>
            </a:r>
            <a:endParaRPr lang="en-GB" dirty="0">
              <a:solidFill>
                <a:schemeClr val="tx1"/>
              </a:solidFill>
            </a:endParaRPr>
          </a:p>
          <a:p>
            <a:endParaRPr lang="en-GB" dirty="0">
              <a:cs typeface="Calibri"/>
            </a:endParaRPr>
          </a:p>
        </p:txBody>
      </p:sp>
    </p:spTree>
    <p:extLst>
      <p:ext uri="{BB962C8B-B14F-4D97-AF65-F5344CB8AC3E}">
        <p14:creationId xmlns:p14="http://schemas.microsoft.com/office/powerpoint/2010/main" val="2039054624"/>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Frame</vt:lpstr>
      <vt:lpstr>Shabina Ditta 2129537 lecturer: Farah Islam</vt:lpstr>
      <vt:lpstr>KEY SKILLS &amp; KNOWLEDGE NEEDED IN HEALTH &amp; SOCIAL CARE</vt:lpstr>
      <vt:lpstr>Communication</vt:lpstr>
      <vt:lpstr>What is communication?</vt:lpstr>
      <vt:lpstr>The Johari Window Model ( 1955 )</vt:lpstr>
      <vt:lpstr>The Johari Window Model ( 1955 )</vt:lpstr>
      <vt:lpstr>The Johari Window Model ( 1955 )</vt:lpstr>
      <vt:lpstr>Impact of better communication for a support worker</vt:lpstr>
      <vt:lpstr>PowerPoint Presentation</vt:lpstr>
      <vt:lpstr>Summary of Benefits and Thank You</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358</cp:revision>
  <dcterms:created xsi:type="dcterms:W3CDTF">2023-03-10T23:15:04Z</dcterms:created>
  <dcterms:modified xsi:type="dcterms:W3CDTF">2023-03-12T20:44:25Z</dcterms:modified>
</cp:coreProperties>
</file>