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84" r:id="rId5"/>
    <p:sldId id="277" r:id="rId6"/>
    <p:sldId id="279" r:id="rId7"/>
    <p:sldId id="266" r:id="rId8"/>
    <p:sldId id="278" r:id="rId9"/>
    <p:sldId id="272" r:id="rId10"/>
    <p:sldId id="274" r:id="rId11"/>
    <p:sldId id="280" r:id="rId12"/>
    <p:sldId id="276" r:id="rId13"/>
    <p:sldId id="282" r:id="rId14"/>
    <p:sldId id="283" r:id="rId15"/>
    <p:sldId id="271" r:id="rId16"/>
    <p:sldId id="28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C6B060-D77F-48CF-AC2C-D7F3AFBF1708}" v="1" dt="2020-04-21T15:19:29.2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3" d="100"/>
          <a:sy n="63" d="100"/>
        </p:scale>
        <p:origin x="5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harad David" userId="c51a885d-243f-43b5-8752-5e4087bafa25" providerId="ADAL" clId="{F3CC0C39-32ED-41BD-957E-4A4BD0313B94}"/>
    <pc:docChg chg="undo custSel addSld delSld modSld sldOrd">
      <pc:chgData name="Angharad David" userId="c51a885d-243f-43b5-8752-5e4087bafa25" providerId="ADAL" clId="{F3CC0C39-32ED-41BD-957E-4A4BD0313B94}" dt="2019-11-21T20:52:13.863" v="2377" actId="20577"/>
      <pc:docMkLst>
        <pc:docMk/>
      </pc:docMkLst>
      <pc:sldChg chg="modSp del">
        <pc:chgData name="Angharad David" userId="c51a885d-243f-43b5-8752-5e4087bafa25" providerId="ADAL" clId="{F3CC0C39-32ED-41BD-957E-4A4BD0313B94}" dt="2019-11-19T11:56:24.116" v="562" actId="47"/>
        <pc:sldMkLst>
          <pc:docMk/>
          <pc:sldMk cId="2207088737" sldId="256"/>
        </pc:sldMkLst>
        <pc:spChg chg="mod">
          <ac:chgData name="Angharad David" userId="c51a885d-243f-43b5-8752-5e4087bafa25" providerId="ADAL" clId="{F3CC0C39-32ED-41BD-957E-4A4BD0313B94}" dt="2019-11-19T11:38:27.483" v="67" actId="20577"/>
          <ac:spMkLst>
            <pc:docMk/>
            <pc:sldMk cId="2207088737" sldId="256"/>
            <ac:spMk id="2" creationId="{B07BD388-2800-411E-B8A7-161ECBABB9D3}"/>
          </ac:spMkLst>
        </pc:spChg>
      </pc:sldChg>
      <pc:sldChg chg="delSp modSp del">
        <pc:chgData name="Angharad David" userId="c51a885d-243f-43b5-8752-5e4087bafa25" providerId="ADAL" clId="{F3CC0C39-32ED-41BD-957E-4A4BD0313B94}" dt="2019-11-19T11:55:39.803" v="560" actId="47"/>
        <pc:sldMkLst>
          <pc:docMk/>
          <pc:sldMk cId="2866020039" sldId="264"/>
        </pc:sldMkLst>
        <pc:spChg chg="mod">
          <ac:chgData name="Angharad David" userId="c51a885d-243f-43b5-8752-5e4087bafa25" providerId="ADAL" clId="{F3CC0C39-32ED-41BD-957E-4A4BD0313B94}" dt="2019-11-19T11:45:32.568" v="354" actId="122"/>
          <ac:spMkLst>
            <pc:docMk/>
            <pc:sldMk cId="2866020039" sldId="264"/>
            <ac:spMk id="2" creationId="{00000000-0000-0000-0000-000000000000}"/>
          </ac:spMkLst>
        </pc:spChg>
        <pc:spChg chg="mod">
          <ac:chgData name="Angharad David" userId="c51a885d-243f-43b5-8752-5e4087bafa25" providerId="ADAL" clId="{F3CC0C39-32ED-41BD-957E-4A4BD0313B94}" dt="2019-11-19T11:43:45.241" v="351" actId="1035"/>
          <ac:spMkLst>
            <pc:docMk/>
            <pc:sldMk cId="2866020039" sldId="264"/>
            <ac:spMk id="6" creationId="{00000000-0000-0000-0000-000000000000}"/>
          </ac:spMkLst>
        </pc:spChg>
        <pc:spChg chg="del">
          <ac:chgData name="Angharad David" userId="c51a885d-243f-43b5-8752-5e4087bafa25" providerId="ADAL" clId="{F3CC0C39-32ED-41BD-957E-4A4BD0313B94}" dt="2019-11-19T11:43:24.153" v="258" actId="478"/>
          <ac:spMkLst>
            <pc:docMk/>
            <pc:sldMk cId="2866020039" sldId="264"/>
            <ac:spMk id="10" creationId="{00000000-0000-0000-0000-000000000000}"/>
          </ac:spMkLst>
        </pc:spChg>
        <pc:picChg chg="mod">
          <ac:chgData name="Angharad David" userId="c51a885d-243f-43b5-8752-5e4087bafa25" providerId="ADAL" clId="{F3CC0C39-32ED-41BD-957E-4A4BD0313B94}" dt="2019-11-19T11:43:41.452" v="328" actId="1035"/>
          <ac:picMkLst>
            <pc:docMk/>
            <pc:sldMk cId="2866020039" sldId="264"/>
            <ac:picMk id="4" creationId="{00000000-0000-0000-0000-000000000000}"/>
          </ac:picMkLst>
        </pc:picChg>
        <pc:picChg chg="mod">
          <ac:chgData name="Angharad David" userId="c51a885d-243f-43b5-8752-5e4087bafa25" providerId="ADAL" clId="{F3CC0C39-32ED-41BD-957E-4A4BD0313B94}" dt="2019-11-19T11:43:47.830" v="352" actId="1076"/>
          <ac:picMkLst>
            <pc:docMk/>
            <pc:sldMk cId="2866020039" sldId="264"/>
            <ac:picMk id="5" creationId="{00000000-0000-0000-0000-000000000000}"/>
          </ac:picMkLst>
        </pc:picChg>
      </pc:sldChg>
      <pc:sldChg chg="del">
        <pc:chgData name="Angharad David" userId="c51a885d-243f-43b5-8752-5e4087bafa25" providerId="ADAL" clId="{F3CC0C39-32ED-41BD-957E-4A4BD0313B94}" dt="2019-11-19T21:45:28.004" v="1969" actId="47"/>
        <pc:sldMkLst>
          <pc:docMk/>
          <pc:sldMk cId="3714244537" sldId="265"/>
        </pc:sldMkLst>
      </pc:sldChg>
      <pc:sldChg chg="addSp delSp modSp ord">
        <pc:chgData name="Angharad David" userId="c51a885d-243f-43b5-8752-5e4087bafa25" providerId="ADAL" clId="{F3CC0C39-32ED-41BD-957E-4A4BD0313B94}" dt="2019-11-19T11:42:32.374" v="215"/>
        <pc:sldMkLst>
          <pc:docMk/>
          <pc:sldMk cId="2107505860" sldId="266"/>
        </pc:sldMkLst>
        <pc:spChg chg="del">
          <ac:chgData name="Angharad David" userId="c51a885d-243f-43b5-8752-5e4087bafa25" providerId="ADAL" clId="{F3CC0C39-32ED-41BD-957E-4A4BD0313B94}" dt="2019-11-19T11:39:25.653" v="98" actId="478"/>
          <ac:spMkLst>
            <pc:docMk/>
            <pc:sldMk cId="2107505860" sldId="266"/>
            <ac:spMk id="2" creationId="{00000000-0000-0000-0000-000000000000}"/>
          </ac:spMkLst>
        </pc:spChg>
        <pc:spChg chg="del mod">
          <ac:chgData name="Angharad David" userId="c51a885d-243f-43b5-8752-5e4087bafa25" providerId="ADAL" clId="{F3CC0C39-32ED-41BD-957E-4A4BD0313B94}" dt="2019-11-19T11:41:37.445" v="205" actId="478"/>
          <ac:spMkLst>
            <pc:docMk/>
            <pc:sldMk cId="2107505860" sldId="266"/>
            <ac:spMk id="3" creationId="{00000000-0000-0000-0000-000000000000}"/>
          </ac:spMkLst>
        </pc:spChg>
        <pc:spChg chg="mod">
          <ac:chgData name="Angharad David" userId="c51a885d-243f-43b5-8752-5e4087bafa25" providerId="ADAL" clId="{F3CC0C39-32ED-41BD-957E-4A4BD0313B94}" dt="2019-11-19T11:42:06.463" v="214" actId="1076"/>
          <ac:spMkLst>
            <pc:docMk/>
            <pc:sldMk cId="2107505860" sldId="266"/>
            <ac:spMk id="6" creationId="{00000000-0000-0000-0000-000000000000}"/>
          </ac:spMkLst>
        </pc:spChg>
        <pc:spChg chg="add mod">
          <ac:chgData name="Angharad David" userId="c51a885d-243f-43b5-8752-5e4087bafa25" providerId="ADAL" clId="{F3CC0C39-32ED-41BD-957E-4A4BD0313B94}" dt="2019-11-19T11:40:32.498" v="199" actId="27636"/>
          <ac:spMkLst>
            <pc:docMk/>
            <pc:sldMk cId="2107505860" sldId="266"/>
            <ac:spMk id="7" creationId="{C614ABF5-0E99-4315-B3CA-68EE24592B24}"/>
          </ac:spMkLst>
        </pc:spChg>
        <pc:picChg chg="mod">
          <ac:chgData name="Angharad David" userId="c51a885d-243f-43b5-8752-5e4087bafa25" providerId="ADAL" clId="{F3CC0C39-32ED-41BD-957E-4A4BD0313B94}" dt="2019-11-19T11:42:00.960" v="212" actId="14100"/>
          <ac:picMkLst>
            <pc:docMk/>
            <pc:sldMk cId="2107505860" sldId="266"/>
            <ac:picMk id="4" creationId="{00000000-0000-0000-0000-000000000000}"/>
          </ac:picMkLst>
        </pc:picChg>
      </pc:sldChg>
      <pc:sldChg chg="addSp delSp modSp">
        <pc:chgData name="Angharad David" userId="c51a885d-243f-43b5-8752-5e4087bafa25" providerId="ADAL" clId="{F3CC0C39-32ED-41BD-957E-4A4BD0313B94}" dt="2019-11-21T20:49:22.433" v="2360" actId="14100"/>
        <pc:sldMkLst>
          <pc:docMk/>
          <pc:sldMk cId="3179647565" sldId="271"/>
        </pc:sldMkLst>
        <pc:spChg chg="mod ord">
          <ac:chgData name="Angharad David" userId="c51a885d-243f-43b5-8752-5e4087bafa25" providerId="ADAL" clId="{F3CC0C39-32ED-41BD-957E-4A4BD0313B94}" dt="2019-11-21T20:49:15.553" v="2358" actId="1076"/>
          <ac:spMkLst>
            <pc:docMk/>
            <pc:sldMk cId="3179647565" sldId="271"/>
            <ac:spMk id="2" creationId="{00000000-0000-0000-0000-000000000000}"/>
          </ac:spMkLst>
        </pc:spChg>
        <pc:spChg chg="add mod">
          <ac:chgData name="Angharad David" userId="c51a885d-243f-43b5-8752-5e4087bafa25" providerId="ADAL" clId="{F3CC0C39-32ED-41BD-957E-4A4BD0313B94}" dt="2019-11-21T20:48:53.693" v="2351" actId="1076"/>
          <ac:spMkLst>
            <pc:docMk/>
            <pc:sldMk cId="3179647565" sldId="271"/>
            <ac:spMk id="6" creationId="{4FFA8EA3-D9FA-43A9-873C-8EAE57C340ED}"/>
          </ac:spMkLst>
        </pc:spChg>
        <pc:spChg chg="del">
          <ac:chgData name="Angharad David" userId="c51a885d-243f-43b5-8752-5e4087bafa25" providerId="ADAL" clId="{F3CC0C39-32ED-41BD-957E-4A4BD0313B94}" dt="2019-11-19T21:37:39.562" v="1832" actId="478"/>
          <ac:spMkLst>
            <pc:docMk/>
            <pc:sldMk cId="3179647565" sldId="271"/>
            <ac:spMk id="20" creationId="{00000000-0000-0000-0000-000000000000}"/>
          </ac:spMkLst>
        </pc:spChg>
        <pc:grpChg chg="mod">
          <ac:chgData name="Angharad David" userId="c51a885d-243f-43b5-8752-5e4087bafa25" providerId="ADAL" clId="{F3CC0C39-32ED-41BD-957E-4A4BD0313B94}" dt="2019-11-21T20:49:19.027" v="2359" actId="14100"/>
          <ac:grpSpMkLst>
            <pc:docMk/>
            <pc:sldMk cId="3179647565" sldId="271"/>
            <ac:grpSpMk id="5" creationId="{00000000-0000-0000-0000-000000000000}"/>
          </ac:grpSpMkLst>
        </pc:grpChg>
        <pc:picChg chg="add mod">
          <ac:chgData name="Angharad David" userId="c51a885d-243f-43b5-8752-5e4087bafa25" providerId="ADAL" clId="{F3CC0C39-32ED-41BD-957E-4A4BD0313B94}" dt="2019-11-21T20:49:22.433" v="2360" actId="14100"/>
          <ac:picMkLst>
            <pc:docMk/>
            <pc:sldMk cId="3179647565" sldId="271"/>
            <ac:picMk id="7" creationId="{1177F657-DA4A-4BD5-84CD-2C86BFB79770}"/>
          </ac:picMkLst>
        </pc:picChg>
        <pc:picChg chg="del mod">
          <ac:chgData name="Angharad David" userId="c51a885d-243f-43b5-8752-5e4087bafa25" providerId="ADAL" clId="{F3CC0C39-32ED-41BD-957E-4A4BD0313B94}" dt="2019-11-19T21:46:00.786" v="1979" actId="478"/>
          <ac:picMkLst>
            <pc:docMk/>
            <pc:sldMk cId="3179647565" sldId="271"/>
            <ac:picMk id="23" creationId="{00000000-0000-0000-0000-000000000000}"/>
          </ac:picMkLst>
        </pc:picChg>
        <pc:picChg chg="del">
          <ac:chgData name="Angharad David" userId="c51a885d-243f-43b5-8752-5e4087bafa25" providerId="ADAL" clId="{F3CC0C39-32ED-41BD-957E-4A4BD0313B94}" dt="2019-11-19T21:45:35.356" v="1971" actId="478"/>
          <ac:picMkLst>
            <pc:docMk/>
            <pc:sldMk cId="3179647565" sldId="271"/>
            <ac:picMk id="16386" creationId="{00000000-0000-0000-0000-000000000000}"/>
          </ac:picMkLst>
        </pc:picChg>
        <pc:picChg chg="del mod">
          <ac:chgData name="Angharad David" userId="c51a885d-243f-43b5-8752-5e4087bafa25" providerId="ADAL" clId="{F3CC0C39-32ED-41BD-957E-4A4BD0313B94}" dt="2019-11-19T21:45:53.477" v="1973" actId="478"/>
          <ac:picMkLst>
            <pc:docMk/>
            <pc:sldMk cId="3179647565" sldId="271"/>
            <ac:picMk id="16388" creationId="{00000000-0000-0000-0000-000000000000}"/>
          </ac:picMkLst>
        </pc:picChg>
      </pc:sldChg>
      <pc:sldChg chg="addSp delSp modSp">
        <pc:chgData name="Angharad David" userId="c51a885d-243f-43b5-8752-5e4087bafa25" providerId="ADAL" clId="{F3CC0C39-32ED-41BD-957E-4A4BD0313B94}" dt="2019-11-19T20:04:05.614" v="747" actId="1076"/>
        <pc:sldMkLst>
          <pc:docMk/>
          <pc:sldMk cId="570223285" sldId="272"/>
        </pc:sldMkLst>
        <pc:spChg chg="del mod">
          <ac:chgData name="Angharad David" userId="c51a885d-243f-43b5-8752-5e4087bafa25" providerId="ADAL" clId="{F3CC0C39-32ED-41BD-957E-4A4BD0313B94}" dt="2019-11-19T11:59:43.701" v="700" actId="478"/>
          <ac:spMkLst>
            <pc:docMk/>
            <pc:sldMk cId="570223285" sldId="272"/>
            <ac:spMk id="6" creationId="{00000000-0000-0000-0000-000000000000}"/>
          </ac:spMkLst>
        </pc:spChg>
        <pc:spChg chg="add mod">
          <ac:chgData name="Angharad David" userId="c51a885d-243f-43b5-8752-5e4087bafa25" providerId="ADAL" clId="{F3CC0C39-32ED-41BD-957E-4A4BD0313B94}" dt="2019-11-19T12:08:01.742" v="729" actId="1036"/>
          <ac:spMkLst>
            <pc:docMk/>
            <pc:sldMk cId="570223285" sldId="272"/>
            <ac:spMk id="10" creationId="{A70F4B59-471E-4846-94BD-2E8DC9172263}"/>
          </ac:spMkLst>
        </pc:spChg>
        <pc:spChg chg="del">
          <ac:chgData name="Angharad David" userId="c51a885d-243f-43b5-8752-5e4087bafa25" providerId="ADAL" clId="{F3CC0C39-32ED-41BD-957E-4A4BD0313B94}" dt="2019-11-19T11:56:46.310" v="563" actId="478"/>
          <ac:spMkLst>
            <pc:docMk/>
            <pc:sldMk cId="570223285" sldId="272"/>
            <ac:spMk id="13" creationId="{00000000-0000-0000-0000-000000000000}"/>
          </ac:spMkLst>
        </pc:spChg>
        <pc:picChg chg="add del">
          <ac:chgData name="Angharad David" userId="c51a885d-243f-43b5-8752-5e4087bafa25" providerId="ADAL" clId="{F3CC0C39-32ED-41BD-957E-4A4BD0313B94}" dt="2019-11-19T11:57:04.672" v="565"/>
          <ac:picMkLst>
            <pc:docMk/>
            <pc:sldMk cId="570223285" sldId="272"/>
            <ac:picMk id="2" creationId="{BCCF604F-6A84-4C9D-9085-1DAE5414F85E}"/>
          </ac:picMkLst>
        </pc:picChg>
        <pc:picChg chg="add del">
          <ac:chgData name="Angharad David" userId="c51a885d-243f-43b5-8752-5e4087bafa25" providerId="ADAL" clId="{F3CC0C39-32ED-41BD-957E-4A4BD0313B94}" dt="2019-11-19T11:57:04.672" v="565"/>
          <ac:picMkLst>
            <pc:docMk/>
            <pc:sldMk cId="570223285" sldId="272"/>
            <ac:picMk id="3" creationId="{770BE3A3-177D-40C4-8542-EBB3592B59F1}"/>
          </ac:picMkLst>
        </pc:picChg>
        <pc:picChg chg="mod">
          <ac:chgData name="Angharad David" userId="c51a885d-243f-43b5-8752-5e4087bafa25" providerId="ADAL" clId="{F3CC0C39-32ED-41BD-957E-4A4BD0313B94}" dt="2019-11-19T20:04:05.614" v="747" actId="1076"/>
          <ac:picMkLst>
            <pc:docMk/>
            <pc:sldMk cId="570223285" sldId="272"/>
            <ac:picMk id="4" creationId="{00000000-0000-0000-0000-000000000000}"/>
          </ac:picMkLst>
        </pc:picChg>
        <pc:picChg chg="add del">
          <ac:chgData name="Angharad David" userId="c51a885d-243f-43b5-8752-5e4087bafa25" providerId="ADAL" clId="{F3CC0C39-32ED-41BD-957E-4A4BD0313B94}" dt="2019-11-19T11:57:04.672" v="565"/>
          <ac:picMkLst>
            <pc:docMk/>
            <pc:sldMk cId="570223285" sldId="272"/>
            <ac:picMk id="5" creationId="{2A897CB0-4AEB-4982-A192-6DF9D670040D}"/>
          </ac:picMkLst>
        </pc:picChg>
        <pc:picChg chg="add del">
          <ac:chgData name="Angharad David" userId="c51a885d-243f-43b5-8752-5e4087bafa25" providerId="ADAL" clId="{F3CC0C39-32ED-41BD-957E-4A4BD0313B94}" dt="2019-11-19T11:57:04.672" v="565"/>
          <ac:picMkLst>
            <pc:docMk/>
            <pc:sldMk cId="570223285" sldId="272"/>
            <ac:picMk id="7" creationId="{37937741-3A43-4148-8809-32A62BE17B50}"/>
          </ac:picMkLst>
        </pc:picChg>
        <pc:picChg chg="add del">
          <ac:chgData name="Angharad David" userId="c51a885d-243f-43b5-8752-5e4087bafa25" providerId="ADAL" clId="{F3CC0C39-32ED-41BD-957E-4A4BD0313B94}" dt="2019-11-19T11:57:04.672" v="565"/>
          <ac:picMkLst>
            <pc:docMk/>
            <pc:sldMk cId="570223285" sldId="272"/>
            <ac:picMk id="8" creationId="{937095C4-847C-4D11-B290-2E9FE1B211F6}"/>
          </ac:picMkLst>
        </pc:picChg>
        <pc:picChg chg="add del">
          <ac:chgData name="Angharad David" userId="c51a885d-243f-43b5-8752-5e4087bafa25" providerId="ADAL" clId="{F3CC0C39-32ED-41BD-957E-4A4BD0313B94}" dt="2019-11-19T11:57:04.672" v="565"/>
          <ac:picMkLst>
            <pc:docMk/>
            <pc:sldMk cId="570223285" sldId="272"/>
            <ac:picMk id="9" creationId="{BE9B66E6-827A-4AFE-BD0D-41058425F179}"/>
          </ac:picMkLst>
        </pc:picChg>
        <pc:picChg chg="add del">
          <ac:chgData name="Angharad David" userId="c51a885d-243f-43b5-8752-5e4087bafa25" providerId="ADAL" clId="{F3CC0C39-32ED-41BD-957E-4A4BD0313B94}" dt="2019-11-19T11:57:04.672" v="565"/>
          <ac:picMkLst>
            <pc:docMk/>
            <pc:sldMk cId="570223285" sldId="272"/>
            <ac:picMk id="1032" creationId="{7749DF10-138D-4F2F-A46E-E662790393BC}"/>
          </ac:picMkLst>
        </pc:picChg>
        <pc:picChg chg="add del">
          <ac:chgData name="Angharad David" userId="c51a885d-243f-43b5-8752-5e4087bafa25" providerId="ADAL" clId="{F3CC0C39-32ED-41BD-957E-4A4BD0313B94}" dt="2019-11-19T11:57:04.672" v="565"/>
          <ac:picMkLst>
            <pc:docMk/>
            <pc:sldMk cId="570223285" sldId="272"/>
            <ac:picMk id="1033" creationId="{74871B13-738B-4CAF-9C7D-4E38FD4A5CFE}"/>
          </ac:picMkLst>
        </pc:picChg>
        <pc:picChg chg="add del mod">
          <ac:chgData name="Angharad David" userId="c51a885d-243f-43b5-8752-5e4087bafa25" providerId="ADAL" clId="{F3CC0C39-32ED-41BD-957E-4A4BD0313B94}" dt="2019-11-19T20:03:51.123" v="744" actId="478"/>
          <ac:picMkLst>
            <pc:docMk/>
            <pc:sldMk cId="570223285" sldId="272"/>
            <ac:picMk id="1035" creationId="{40C99517-9D8C-40A5-B586-1837EBA3F625}"/>
          </ac:picMkLst>
        </pc:picChg>
        <pc:picChg chg="add del">
          <ac:chgData name="Angharad David" userId="c51a885d-243f-43b5-8752-5e4087bafa25" providerId="ADAL" clId="{F3CC0C39-32ED-41BD-957E-4A4BD0313B94}" dt="2019-11-19T11:57:28.390" v="569" actId="478"/>
          <ac:picMkLst>
            <pc:docMk/>
            <pc:sldMk cId="570223285" sldId="272"/>
            <ac:picMk id="1036" creationId="{2A2C7151-DDE4-4E04-BA12-F26CBEF424BC}"/>
          </ac:picMkLst>
        </pc:picChg>
        <pc:picChg chg="add del">
          <ac:chgData name="Angharad David" userId="c51a885d-243f-43b5-8752-5e4087bafa25" providerId="ADAL" clId="{F3CC0C39-32ED-41BD-957E-4A4BD0313B94}" dt="2019-11-19T11:57:30.100" v="570" actId="478"/>
          <ac:picMkLst>
            <pc:docMk/>
            <pc:sldMk cId="570223285" sldId="272"/>
            <ac:picMk id="1037" creationId="{DE3660C6-1C03-4720-891A-6DF9834AFF77}"/>
          </ac:picMkLst>
        </pc:picChg>
        <pc:picChg chg="add del">
          <ac:chgData name="Angharad David" userId="c51a885d-243f-43b5-8752-5e4087bafa25" providerId="ADAL" clId="{F3CC0C39-32ED-41BD-957E-4A4BD0313B94}" dt="2019-11-19T11:57:35.532" v="571" actId="478"/>
          <ac:picMkLst>
            <pc:docMk/>
            <pc:sldMk cId="570223285" sldId="272"/>
            <ac:picMk id="1038" creationId="{6C781FFE-FBF3-421D-80F9-5AEC19E2BA61}"/>
          </ac:picMkLst>
        </pc:picChg>
        <pc:picChg chg="add del">
          <ac:chgData name="Angharad David" userId="c51a885d-243f-43b5-8752-5e4087bafa25" providerId="ADAL" clId="{F3CC0C39-32ED-41BD-957E-4A4BD0313B94}" dt="2019-11-19T11:57:37.430" v="572" actId="478"/>
          <ac:picMkLst>
            <pc:docMk/>
            <pc:sldMk cId="570223285" sldId="272"/>
            <ac:picMk id="1039" creationId="{577F8426-CDDF-4FDF-9DFC-0C9340BA089B}"/>
          </ac:picMkLst>
        </pc:picChg>
        <pc:picChg chg="add del">
          <ac:chgData name="Angharad David" userId="c51a885d-243f-43b5-8752-5e4087bafa25" providerId="ADAL" clId="{F3CC0C39-32ED-41BD-957E-4A4BD0313B94}" dt="2019-11-19T11:57:39.207" v="573" actId="478"/>
          <ac:picMkLst>
            <pc:docMk/>
            <pc:sldMk cId="570223285" sldId="272"/>
            <ac:picMk id="1040" creationId="{8D2294C4-08BD-4FCA-B3ED-2CAB2E018DCC}"/>
          </ac:picMkLst>
        </pc:picChg>
        <pc:picChg chg="add del">
          <ac:chgData name="Angharad David" userId="c51a885d-243f-43b5-8752-5e4087bafa25" providerId="ADAL" clId="{F3CC0C39-32ED-41BD-957E-4A4BD0313B94}" dt="2019-11-19T11:57:40.113" v="574" actId="478"/>
          <ac:picMkLst>
            <pc:docMk/>
            <pc:sldMk cId="570223285" sldId="272"/>
            <ac:picMk id="1041" creationId="{F1344FD7-E859-4F2E-B8BB-BD67E67105B4}"/>
          </ac:picMkLst>
        </pc:picChg>
        <pc:picChg chg="add del">
          <ac:chgData name="Angharad David" userId="c51a885d-243f-43b5-8752-5e4087bafa25" providerId="ADAL" clId="{F3CC0C39-32ED-41BD-957E-4A4BD0313B94}" dt="2019-11-19T11:57:42.077" v="575" actId="478"/>
          <ac:picMkLst>
            <pc:docMk/>
            <pc:sldMk cId="570223285" sldId="272"/>
            <ac:picMk id="1042" creationId="{C1EB0E18-3975-4483-9E7C-EC9AE29C608B}"/>
          </ac:picMkLst>
        </pc:picChg>
        <pc:cxnChg chg="del mod">
          <ac:chgData name="Angharad David" userId="c51a885d-243f-43b5-8752-5e4087bafa25" providerId="ADAL" clId="{F3CC0C39-32ED-41BD-957E-4A4BD0313B94}" dt="2019-11-19T20:03:40.433" v="739" actId="478"/>
          <ac:cxnSpMkLst>
            <pc:docMk/>
            <pc:sldMk cId="570223285" sldId="272"/>
            <ac:cxnSpMk id="1026" creationId="{00000000-0000-0000-0000-000000000000}"/>
          </ac:cxnSpMkLst>
        </pc:cxnChg>
        <pc:cxnChg chg="del mod">
          <ac:chgData name="Angharad David" userId="c51a885d-243f-43b5-8752-5e4087bafa25" providerId="ADAL" clId="{F3CC0C39-32ED-41BD-957E-4A4BD0313B94}" dt="2019-11-19T20:03:43.723" v="741" actId="478"/>
          <ac:cxnSpMkLst>
            <pc:docMk/>
            <pc:sldMk cId="570223285" sldId="272"/>
            <ac:cxnSpMk id="1027" creationId="{00000000-0000-0000-0000-000000000000}"/>
          </ac:cxnSpMkLst>
        </pc:cxnChg>
        <pc:cxnChg chg="del mod">
          <ac:chgData name="Angharad David" userId="c51a885d-243f-43b5-8752-5e4087bafa25" providerId="ADAL" clId="{F3CC0C39-32ED-41BD-957E-4A4BD0313B94}" dt="2019-11-19T20:03:38.536" v="738" actId="478"/>
          <ac:cxnSpMkLst>
            <pc:docMk/>
            <pc:sldMk cId="570223285" sldId="272"/>
            <ac:cxnSpMk id="1028" creationId="{00000000-0000-0000-0000-000000000000}"/>
          </ac:cxnSpMkLst>
        </pc:cxnChg>
        <pc:cxnChg chg="del mod">
          <ac:chgData name="Angharad David" userId="c51a885d-243f-43b5-8752-5e4087bafa25" providerId="ADAL" clId="{F3CC0C39-32ED-41BD-957E-4A4BD0313B94}" dt="2019-11-19T20:03:42.073" v="740" actId="478"/>
          <ac:cxnSpMkLst>
            <pc:docMk/>
            <pc:sldMk cId="570223285" sldId="272"/>
            <ac:cxnSpMk id="1029" creationId="{00000000-0000-0000-0000-000000000000}"/>
          </ac:cxnSpMkLst>
        </pc:cxnChg>
        <pc:cxnChg chg="del">
          <ac:chgData name="Angharad David" userId="c51a885d-243f-43b5-8752-5e4087bafa25" providerId="ADAL" clId="{F3CC0C39-32ED-41BD-957E-4A4BD0313B94}" dt="2019-11-19T20:03:47.372" v="743" actId="478"/>
          <ac:cxnSpMkLst>
            <pc:docMk/>
            <pc:sldMk cId="570223285" sldId="272"/>
            <ac:cxnSpMk id="1030" creationId="{00000000-0000-0000-0000-000000000000}"/>
          </ac:cxnSpMkLst>
        </pc:cxnChg>
        <pc:cxnChg chg="del">
          <ac:chgData name="Angharad David" userId="c51a885d-243f-43b5-8752-5e4087bafa25" providerId="ADAL" clId="{F3CC0C39-32ED-41BD-957E-4A4BD0313B94}" dt="2019-11-19T20:03:45.248" v="742" actId="478"/>
          <ac:cxnSpMkLst>
            <pc:docMk/>
            <pc:sldMk cId="570223285" sldId="272"/>
            <ac:cxnSpMk id="1031" creationId="{00000000-0000-0000-0000-000000000000}"/>
          </ac:cxnSpMkLst>
        </pc:cxnChg>
      </pc:sldChg>
      <pc:sldChg chg="addSp delSp modSp">
        <pc:chgData name="Angharad David" userId="c51a885d-243f-43b5-8752-5e4087bafa25" providerId="ADAL" clId="{F3CC0C39-32ED-41BD-957E-4A4BD0313B94}" dt="2019-11-21T20:52:13.863" v="2377" actId="20577"/>
        <pc:sldMkLst>
          <pc:docMk/>
          <pc:sldMk cId="3089797549" sldId="274"/>
        </pc:sldMkLst>
        <pc:spChg chg="del mod">
          <ac:chgData name="Angharad David" userId="c51a885d-243f-43b5-8752-5e4087bafa25" providerId="ADAL" clId="{F3CC0C39-32ED-41BD-957E-4A4BD0313B94}" dt="2019-11-19T20:13:56.992" v="974" actId="478"/>
          <ac:spMkLst>
            <pc:docMk/>
            <pc:sldMk cId="3089797549" sldId="274"/>
            <ac:spMk id="2" creationId="{00000000-0000-0000-0000-000000000000}"/>
          </ac:spMkLst>
        </pc:spChg>
        <pc:spChg chg="mod">
          <ac:chgData name="Angharad David" userId="c51a885d-243f-43b5-8752-5e4087bafa25" providerId="ADAL" clId="{F3CC0C39-32ED-41BD-957E-4A4BD0313B94}" dt="2019-11-21T20:52:13.863" v="2377" actId="20577"/>
          <ac:spMkLst>
            <pc:docMk/>
            <pc:sldMk cId="3089797549" sldId="274"/>
            <ac:spMk id="3" creationId="{00000000-0000-0000-0000-000000000000}"/>
          </ac:spMkLst>
        </pc:spChg>
        <pc:spChg chg="mod">
          <ac:chgData name="Angharad David" userId="c51a885d-243f-43b5-8752-5e4087bafa25" providerId="ADAL" clId="{F3CC0C39-32ED-41BD-957E-4A4BD0313B94}" dt="2019-11-19T20:16:41.971" v="1215" actId="2711"/>
          <ac:spMkLst>
            <pc:docMk/>
            <pc:sldMk cId="3089797549" sldId="274"/>
            <ac:spMk id="5" creationId="{00000000-0000-0000-0000-000000000000}"/>
          </ac:spMkLst>
        </pc:spChg>
        <pc:spChg chg="mod">
          <ac:chgData name="Angharad David" userId="c51a885d-243f-43b5-8752-5e4087bafa25" providerId="ADAL" clId="{F3CC0C39-32ED-41BD-957E-4A4BD0313B94}" dt="2019-11-19T20:18:37.582" v="1259" actId="1076"/>
          <ac:spMkLst>
            <pc:docMk/>
            <pc:sldMk cId="3089797549" sldId="274"/>
            <ac:spMk id="6" creationId="{00000000-0000-0000-0000-000000000000}"/>
          </ac:spMkLst>
        </pc:spChg>
        <pc:spChg chg="mod">
          <ac:chgData name="Angharad David" userId="c51a885d-243f-43b5-8752-5e4087bafa25" providerId="ADAL" clId="{F3CC0C39-32ED-41BD-957E-4A4BD0313B94}" dt="2019-11-19T20:17:13.956" v="1224" actId="1076"/>
          <ac:spMkLst>
            <pc:docMk/>
            <pc:sldMk cId="3089797549" sldId="274"/>
            <ac:spMk id="7" creationId="{00000000-0000-0000-0000-000000000000}"/>
          </ac:spMkLst>
        </pc:spChg>
        <pc:spChg chg="mod">
          <ac:chgData name="Angharad David" userId="c51a885d-243f-43b5-8752-5e4087bafa25" providerId="ADAL" clId="{F3CC0C39-32ED-41BD-957E-4A4BD0313B94}" dt="2019-11-19T20:16:57.192" v="1218" actId="1076"/>
          <ac:spMkLst>
            <pc:docMk/>
            <pc:sldMk cId="3089797549" sldId="274"/>
            <ac:spMk id="8" creationId="{00000000-0000-0000-0000-000000000000}"/>
          </ac:spMkLst>
        </pc:spChg>
        <pc:spChg chg="mod">
          <ac:chgData name="Angharad David" userId="c51a885d-243f-43b5-8752-5e4087bafa25" providerId="ADAL" clId="{F3CC0C39-32ED-41BD-957E-4A4BD0313B94}" dt="2019-11-19T20:19:11.113" v="1269" actId="1076"/>
          <ac:spMkLst>
            <pc:docMk/>
            <pc:sldMk cId="3089797549" sldId="274"/>
            <ac:spMk id="9" creationId="{00000000-0000-0000-0000-000000000000}"/>
          </ac:spMkLst>
        </pc:spChg>
        <pc:spChg chg="mod">
          <ac:chgData name="Angharad David" userId="c51a885d-243f-43b5-8752-5e4087bafa25" providerId="ADAL" clId="{F3CC0C39-32ED-41BD-957E-4A4BD0313B94}" dt="2019-11-19T20:22:42.097" v="1376" actId="1076"/>
          <ac:spMkLst>
            <pc:docMk/>
            <pc:sldMk cId="3089797549" sldId="274"/>
            <ac:spMk id="10" creationId="{00000000-0000-0000-0000-000000000000}"/>
          </ac:spMkLst>
        </pc:spChg>
        <pc:spChg chg="mod">
          <ac:chgData name="Angharad David" userId="c51a885d-243f-43b5-8752-5e4087bafa25" providerId="ADAL" clId="{F3CC0C39-32ED-41BD-957E-4A4BD0313B94}" dt="2019-11-19T20:18:34.661" v="1258" actId="1038"/>
          <ac:spMkLst>
            <pc:docMk/>
            <pc:sldMk cId="3089797549" sldId="274"/>
            <ac:spMk id="11" creationId="{00000000-0000-0000-0000-000000000000}"/>
          </ac:spMkLst>
        </pc:spChg>
        <pc:spChg chg="mod">
          <ac:chgData name="Angharad David" userId="c51a885d-243f-43b5-8752-5e4087bafa25" providerId="ADAL" clId="{F3CC0C39-32ED-41BD-957E-4A4BD0313B94}" dt="2019-11-19T20:17:32.895" v="1234" actId="2711"/>
          <ac:spMkLst>
            <pc:docMk/>
            <pc:sldMk cId="3089797549" sldId="274"/>
            <ac:spMk id="12" creationId="{00000000-0000-0000-0000-000000000000}"/>
          </ac:spMkLst>
        </pc:spChg>
        <pc:spChg chg="mod">
          <ac:chgData name="Angharad David" userId="c51a885d-243f-43b5-8752-5e4087bafa25" providerId="ADAL" clId="{F3CC0C39-32ED-41BD-957E-4A4BD0313B94}" dt="2019-11-19T20:19:31.443" v="1272" actId="208"/>
          <ac:spMkLst>
            <pc:docMk/>
            <pc:sldMk cId="3089797549" sldId="274"/>
            <ac:spMk id="13" creationId="{00000000-0000-0000-0000-000000000000}"/>
          </ac:spMkLst>
        </pc:spChg>
        <pc:spChg chg="del mod">
          <ac:chgData name="Angharad David" userId="c51a885d-243f-43b5-8752-5e4087bafa25" providerId="ADAL" clId="{F3CC0C39-32ED-41BD-957E-4A4BD0313B94}" dt="2019-11-19T20:15:21.300" v="1057" actId="478"/>
          <ac:spMkLst>
            <pc:docMk/>
            <pc:sldMk cId="3089797549" sldId="274"/>
            <ac:spMk id="17" creationId="{00000000-0000-0000-0000-000000000000}"/>
          </ac:spMkLst>
        </pc:spChg>
        <pc:spChg chg="add del mod">
          <ac:chgData name="Angharad David" userId="c51a885d-243f-43b5-8752-5e4087bafa25" providerId="ADAL" clId="{F3CC0C39-32ED-41BD-957E-4A4BD0313B94}" dt="2019-11-19T20:13:58.723" v="975" actId="478"/>
          <ac:spMkLst>
            <pc:docMk/>
            <pc:sldMk cId="3089797549" sldId="274"/>
            <ac:spMk id="18" creationId="{29BC6FB1-6B5A-404D-85AB-5931F3C0E985}"/>
          </ac:spMkLst>
        </pc:spChg>
        <pc:spChg chg="add mod">
          <ac:chgData name="Angharad David" userId="c51a885d-243f-43b5-8752-5e4087bafa25" providerId="ADAL" clId="{F3CC0C39-32ED-41BD-957E-4A4BD0313B94}" dt="2019-11-19T20:14:15.234" v="979" actId="1076"/>
          <ac:spMkLst>
            <pc:docMk/>
            <pc:sldMk cId="3089797549" sldId="274"/>
            <ac:spMk id="21" creationId="{3F5C6D6B-AA20-4C36-81AC-343DB9656E1E}"/>
          </ac:spMkLst>
        </pc:spChg>
        <pc:spChg chg="add del">
          <ac:chgData name="Angharad David" userId="c51a885d-243f-43b5-8752-5e4087bafa25" providerId="ADAL" clId="{F3CC0C39-32ED-41BD-957E-4A4BD0313B94}" dt="2019-11-19T20:18:04.566" v="1243"/>
          <ac:spMkLst>
            <pc:docMk/>
            <pc:sldMk cId="3089797549" sldId="274"/>
            <ac:spMk id="24" creationId="{94F80DBA-96F2-4371-9022-63A8696CF5AD}"/>
          </ac:spMkLst>
        </pc:spChg>
        <pc:picChg chg="mod">
          <ac:chgData name="Angharad David" userId="c51a885d-243f-43b5-8752-5e4087bafa25" providerId="ADAL" clId="{F3CC0C39-32ED-41BD-957E-4A4BD0313B94}" dt="2019-11-19T20:22:38.617" v="1375" actId="1076"/>
          <ac:picMkLst>
            <pc:docMk/>
            <pc:sldMk cId="3089797549" sldId="274"/>
            <ac:picMk id="14" creationId="{00000000-0000-0000-0000-000000000000}"/>
          </ac:picMkLst>
        </pc:picChg>
        <pc:picChg chg="mod">
          <ac:chgData name="Angharad David" userId="c51a885d-243f-43b5-8752-5e4087bafa25" providerId="ADAL" clId="{F3CC0C39-32ED-41BD-957E-4A4BD0313B94}" dt="2019-11-19T20:19:13.018" v="1270" actId="1076"/>
          <ac:picMkLst>
            <pc:docMk/>
            <pc:sldMk cId="3089797549" sldId="274"/>
            <ac:picMk id="15" creationId="{00000000-0000-0000-0000-000000000000}"/>
          </ac:picMkLst>
        </pc:picChg>
        <pc:picChg chg="mod">
          <ac:chgData name="Angharad David" userId="c51a885d-243f-43b5-8752-5e4087bafa25" providerId="ADAL" clId="{F3CC0C39-32ED-41BD-957E-4A4BD0313B94}" dt="2019-11-19T20:18:41.659" v="1260" actId="1076"/>
          <ac:picMkLst>
            <pc:docMk/>
            <pc:sldMk cId="3089797549" sldId="274"/>
            <ac:picMk id="19" creationId="{00000000-0000-0000-0000-000000000000}"/>
          </ac:picMkLst>
        </pc:picChg>
        <pc:picChg chg="mod">
          <ac:chgData name="Angharad David" userId="c51a885d-243f-43b5-8752-5e4087bafa25" providerId="ADAL" clId="{F3CC0C39-32ED-41BD-957E-4A4BD0313B94}" dt="2019-11-19T20:17:20.618" v="1226" actId="1076"/>
          <ac:picMkLst>
            <pc:docMk/>
            <pc:sldMk cId="3089797549" sldId="274"/>
            <ac:picMk id="1028" creationId="{00000000-0000-0000-0000-000000000000}"/>
          </ac:picMkLst>
        </pc:picChg>
        <pc:picChg chg="mod">
          <ac:chgData name="Angharad David" userId="c51a885d-243f-43b5-8752-5e4087bafa25" providerId="ADAL" clId="{F3CC0C39-32ED-41BD-957E-4A4BD0313B94}" dt="2019-11-19T20:16:59.378" v="1219" actId="1076"/>
          <ac:picMkLst>
            <pc:docMk/>
            <pc:sldMk cId="3089797549" sldId="274"/>
            <ac:picMk id="1030" creationId="{00000000-0000-0000-0000-000000000000}"/>
          </ac:picMkLst>
        </pc:picChg>
        <pc:picChg chg="mod">
          <ac:chgData name="Angharad David" userId="c51a885d-243f-43b5-8752-5e4087bafa25" providerId="ADAL" clId="{F3CC0C39-32ED-41BD-957E-4A4BD0313B94}" dt="2019-11-19T20:16:31.754" v="1211" actId="1076"/>
          <ac:picMkLst>
            <pc:docMk/>
            <pc:sldMk cId="3089797549" sldId="274"/>
            <ac:picMk id="1032" creationId="{00000000-0000-0000-0000-000000000000}"/>
          </ac:picMkLst>
        </pc:picChg>
      </pc:sldChg>
      <pc:sldChg chg="addSp modSp">
        <pc:chgData name="Angharad David" userId="c51a885d-243f-43b5-8752-5e4087bafa25" providerId="ADAL" clId="{F3CC0C39-32ED-41BD-957E-4A4BD0313B94}" dt="2019-11-19T20:25:43.892" v="1431" actId="20577"/>
        <pc:sldMkLst>
          <pc:docMk/>
          <pc:sldMk cId="3977317839" sldId="276"/>
        </pc:sldMkLst>
        <pc:spChg chg="mod">
          <ac:chgData name="Angharad David" userId="c51a885d-243f-43b5-8752-5e4087bafa25" providerId="ADAL" clId="{F3CC0C39-32ED-41BD-957E-4A4BD0313B94}" dt="2019-11-19T20:25:43.892" v="1431" actId="20577"/>
          <ac:spMkLst>
            <pc:docMk/>
            <pc:sldMk cId="3977317839" sldId="276"/>
            <ac:spMk id="2" creationId="{00000000-0000-0000-0000-000000000000}"/>
          </ac:spMkLst>
        </pc:spChg>
        <pc:spChg chg="add mod">
          <ac:chgData name="Angharad David" userId="c51a885d-243f-43b5-8752-5e4087bafa25" providerId="ADAL" clId="{F3CC0C39-32ED-41BD-957E-4A4BD0313B94}" dt="2019-11-19T20:25:23.722" v="1423" actId="14100"/>
          <ac:spMkLst>
            <pc:docMk/>
            <pc:sldMk cId="3977317839" sldId="276"/>
            <ac:spMk id="3" creationId="{357F396A-C495-4FEA-B21B-77A7DEDAE13C}"/>
          </ac:spMkLst>
        </pc:spChg>
        <pc:picChg chg="mod">
          <ac:chgData name="Angharad David" userId="c51a885d-243f-43b5-8752-5e4087bafa25" providerId="ADAL" clId="{F3CC0C39-32ED-41BD-957E-4A4BD0313B94}" dt="2019-11-19T20:25:39.909" v="1426" actId="14100"/>
          <ac:picMkLst>
            <pc:docMk/>
            <pc:sldMk cId="3977317839" sldId="276"/>
            <ac:picMk id="4" creationId="{00000000-0000-0000-0000-000000000000}"/>
          </ac:picMkLst>
        </pc:picChg>
        <pc:picChg chg="mod">
          <ac:chgData name="Angharad David" userId="c51a885d-243f-43b5-8752-5e4087bafa25" providerId="ADAL" clId="{F3CC0C39-32ED-41BD-957E-4A4BD0313B94}" dt="2019-11-19T20:25:36.518" v="1425" actId="14100"/>
          <ac:picMkLst>
            <pc:docMk/>
            <pc:sldMk cId="3977317839" sldId="276"/>
            <ac:picMk id="5" creationId="{00000000-0000-0000-0000-000000000000}"/>
          </ac:picMkLst>
        </pc:picChg>
      </pc:sldChg>
      <pc:sldChg chg="addSp delSp modSp add">
        <pc:chgData name="Angharad David" userId="c51a885d-243f-43b5-8752-5e4087bafa25" providerId="ADAL" clId="{F3CC0C39-32ED-41BD-957E-4A4BD0313B94}" dt="2019-11-19T20:13:28.221" v="969" actId="115"/>
        <pc:sldMkLst>
          <pc:docMk/>
          <pc:sldMk cId="3201736270" sldId="277"/>
        </pc:sldMkLst>
        <pc:spChg chg="mod">
          <ac:chgData name="Angharad David" userId="c51a885d-243f-43b5-8752-5e4087bafa25" providerId="ADAL" clId="{F3CC0C39-32ED-41BD-957E-4A4BD0313B94}" dt="2019-11-19T20:12:14.599" v="853" actId="1076"/>
          <ac:spMkLst>
            <pc:docMk/>
            <pc:sldMk cId="3201736270" sldId="277"/>
            <ac:spMk id="2" creationId="{00000000-0000-0000-0000-000000000000}"/>
          </ac:spMkLst>
        </pc:spChg>
        <pc:spChg chg="add del mod">
          <ac:chgData name="Angharad David" userId="c51a885d-243f-43b5-8752-5e4087bafa25" providerId="ADAL" clId="{F3CC0C39-32ED-41BD-957E-4A4BD0313B94}" dt="2019-11-19T11:55:44.388" v="561" actId="478"/>
          <ac:spMkLst>
            <pc:docMk/>
            <pc:sldMk cId="3201736270" sldId="277"/>
            <ac:spMk id="7" creationId="{2C1C0535-1FCB-434F-B9BE-483B2AC5551B}"/>
          </ac:spMkLst>
        </pc:spChg>
        <pc:spChg chg="add mod">
          <ac:chgData name="Angharad David" userId="c51a885d-243f-43b5-8752-5e4087bafa25" providerId="ADAL" clId="{F3CC0C39-32ED-41BD-957E-4A4BD0313B94}" dt="2019-11-19T20:13:28.221" v="969" actId="115"/>
          <ac:spMkLst>
            <pc:docMk/>
            <pc:sldMk cId="3201736270" sldId="277"/>
            <ac:spMk id="7" creationId="{DF222361-7D1B-4BB5-892D-1966A57C245B}"/>
          </ac:spMkLst>
        </pc:spChg>
        <pc:picChg chg="mod">
          <ac:chgData name="Angharad David" userId="c51a885d-243f-43b5-8752-5e4087bafa25" providerId="ADAL" clId="{F3CC0C39-32ED-41BD-957E-4A4BD0313B94}" dt="2019-11-19T20:12:02.996" v="806" actId="1036"/>
          <ac:picMkLst>
            <pc:docMk/>
            <pc:sldMk cId="3201736270" sldId="277"/>
            <ac:picMk id="3" creationId="{00000000-0000-0000-0000-000000000000}"/>
          </ac:picMkLst>
        </pc:picChg>
        <pc:picChg chg="mod">
          <ac:chgData name="Angharad David" userId="c51a885d-243f-43b5-8752-5e4087bafa25" providerId="ADAL" clId="{F3CC0C39-32ED-41BD-957E-4A4BD0313B94}" dt="2019-11-19T20:12:11.065" v="852" actId="1036"/>
          <ac:picMkLst>
            <pc:docMk/>
            <pc:sldMk cId="3201736270" sldId="277"/>
            <ac:picMk id="5" creationId="{00000000-0000-0000-0000-000000000000}"/>
          </ac:picMkLst>
        </pc:picChg>
      </pc:sldChg>
      <pc:sldChg chg="modSp add">
        <pc:chgData name="Angharad David" userId="c51a885d-243f-43b5-8752-5e4087bafa25" providerId="ADAL" clId="{F3CC0C39-32ED-41BD-957E-4A4BD0313B94}" dt="2019-11-19T20:09:28.349" v="783" actId="207"/>
        <pc:sldMkLst>
          <pc:docMk/>
          <pc:sldMk cId="984735462" sldId="278"/>
        </pc:sldMkLst>
        <pc:spChg chg="mod">
          <ac:chgData name="Angharad David" userId="c51a885d-243f-43b5-8752-5e4087bafa25" providerId="ADAL" clId="{F3CC0C39-32ED-41BD-957E-4A4BD0313B94}" dt="2019-11-19T20:07:51.393" v="757" actId="207"/>
          <ac:spMkLst>
            <pc:docMk/>
            <pc:sldMk cId="984735462" sldId="278"/>
            <ac:spMk id="2" creationId="{00000000-0000-0000-0000-000000000000}"/>
          </ac:spMkLst>
        </pc:spChg>
        <pc:spChg chg="mod">
          <ac:chgData name="Angharad David" userId="c51a885d-243f-43b5-8752-5e4087bafa25" providerId="ADAL" clId="{F3CC0C39-32ED-41BD-957E-4A4BD0313B94}" dt="2019-11-19T20:09:28.349" v="783" actId="207"/>
          <ac:spMkLst>
            <pc:docMk/>
            <pc:sldMk cId="984735462" sldId="278"/>
            <ac:spMk id="4" creationId="{00000000-0000-0000-0000-000000000000}"/>
          </ac:spMkLst>
        </pc:spChg>
        <pc:spChg chg="mod">
          <ac:chgData name="Angharad David" userId="c51a885d-243f-43b5-8752-5e4087bafa25" providerId="ADAL" clId="{F3CC0C39-32ED-41BD-957E-4A4BD0313B94}" dt="2019-11-19T20:07:58.394" v="758" actId="208"/>
          <ac:spMkLst>
            <pc:docMk/>
            <pc:sldMk cId="984735462" sldId="278"/>
            <ac:spMk id="13" creationId="{00000000-0000-0000-0000-000000000000}"/>
          </ac:spMkLst>
        </pc:spChg>
      </pc:sldChg>
      <pc:sldChg chg="addSp modSp add del">
        <pc:chgData name="Angharad David" userId="c51a885d-243f-43b5-8752-5e4087bafa25" providerId="ADAL" clId="{F3CC0C39-32ED-41BD-957E-4A4BD0313B94}" dt="2019-11-19T12:03:28.864" v="720" actId="47"/>
        <pc:sldMkLst>
          <pc:docMk/>
          <pc:sldMk cId="3055796270" sldId="278"/>
        </pc:sldMkLst>
        <pc:spChg chg="add mod">
          <ac:chgData name="Angharad David" userId="c51a885d-243f-43b5-8752-5e4087bafa25" providerId="ADAL" clId="{F3CC0C39-32ED-41BD-957E-4A4BD0313B94}" dt="2019-11-19T11:50:39.858" v="555" actId="20577"/>
          <ac:spMkLst>
            <pc:docMk/>
            <pc:sldMk cId="3055796270" sldId="278"/>
            <ac:spMk id="2" creationId="{FD48DE9D-020C-4906-8D2D-A94ECDD21F31}"/>
          </ac:spMkLst>
        </pc:spChg>
      </pc:sldChg>
      <pc:sldChg chg="add">
        <pc:chgData name="Angharad David" userId="c51a885d-243f-43b5-8752-5e4087bafa25" providerId="ADAL" clId="{F3CC0C39-32ED-41BD-957E-4A4BD0313B94}" dt="2019-11-19T11:55:36.007" v="559"/>
        <pc:sldMkLst>
          <pc:docMk/>
          <pc:sldMk cId="3389540645" sldId="279"/>
        </pc:sldMkLst>
      </pc:sldChg>
      <pc:sldChg chg="modSp add">
        <pc:chgData name="Angharad David" userId="c51a885d-243f-43b5-8752-5e4087bafa25" providerId="ADAL" clId="{F3CC0C39-32ED-41BD-957E-4A4BD0313B94}" dt="2019-11-19T20:27:05.663" v="1501" actId="6549"/>
        <pc:sldMkLst>
          <pc:docMk/>
          <pc:sldMk cId="808443342" sldId="280"/>
        </pc:sldMkLst>
        <pc:spChg chg="mod">
          <ac:chgData name="Angharad David" userId="c51a885d-243f-43b5-8752-5e4087bafa25" providerId="ADAL" clId="{F3CC0C39-32ED-41BD-957E-4A4BD0313B94}" dt="2019-11-19T20:27:05.663" v="1501" actId="6549"/>
          <ac:spMkLst>
            <pc:docMk/>
            <pc:sldMk cId="808443342" sldId="280"/>
            <ac:spMk id="3" creationId="{00000000-0000-0000-0000-000000000000}"/>
          </ac:spMkLst>
        </pc:spChg>
      </pc:sldChg>
      <pc:sldChg chg="add del">
        <pc:chgData name="Angharad David" userId="c51a885d-243f-43b5-8752-5e4087bafa25" providerId="ADAL" clId="{F3CC0C39-32ED-41BD-957E-4A4BD0313B94}" dt="2019-11-19T20:26:40.988" v="1480" actId="47"/>
        <pc:sldMkLst>
          <pc:docMk/>
          <pc:sldMk cId="2714945784" sldId="280"/>
        </pc:sldMkLst>
      </pc:sldChg>
      <pc:sldChg chg="addSp modSp add mod setBg setClrOvrMap">
        <pc:chgData name="Angharad David" userId="c51a885d-243f-43b5-8752-5e4087bafa25" providerId="ADAL" clId="{F3CC0C39-32ED-41BD-957E-4A4BD0313B94}" dt="2019-11-21T20:46:11.199" v="2336" actId="113"/>
        <pc:sldMkLst>
          <pc:docMk/>
          <pc:sldMk cId="2859331288" sldId="281"/>
        </pc:sldMkLst>
        <pc:spChg chg="mod ord">
          <ac:chgData name="Angharad David" userId="c51a885d-243f-43b5-8752-5e4087bafa25" providerId="ADAL" clId="{F3CC0C39-32ED-41BD-957E-4A4BD0313B94}" dt="2019-11-21T20:46:11.199" v="2336" actId="113"/>
          <ac:spMkLst>
            <pc:docMk/>
            <pc:sldMk cId="2859331288" sldId="281"/>
            <ac:spMk id="2" creationId="{EDD11157-C0B4-4608-AE6F-BF6D60A3619C}"/>
          </ac:spMkLst>
        </pc:spChg>
        <pc:spChg chg="add mod">
          <ac:chgData name="Angharad David" userId="c51a885d-243f-43b5-8752-5e4087bafa25" providerId="ADAL" clId="{F3CC0C39-32ED-41BD-957E-4A4BD0313B94}" dt="2019-11-19T20:28:22.002" v="1627" actId="26606"/>
          <ac:spMkLst>
            <pc:docMk/>
            <pc:sldMk cId="2859331288" sldId="281"/>
            <ac:spMk id="5" creationId="{20A2D477-2926-43FA-8BCA-C1E3FCEE7473}"/>
          </ac:spMkLst>
        </pc:spChg>
        <pc:spChg chg="add">
          <ac:chgData name="Angharad David" userId="c51a885d-243f-43b5-8752-5e4087bafa25" providerId="ADAL" clId="{F3CC0C39-32ED-41BD-957E-4A4BD0313B94}" dt="2019-11-19T20:28:22.002" v="1627" actId="26606"/>
          <ac:spMkLst>
            <pc:docMk/>
            <pc:sldMk cId="2859331288" sldId="281"/>
            <ac:spMk id="10" creationId="{71B2258F-86CA-4D4D-8270-BC05FCDEBFB3}"/>
          </ac:spMkLst>
        </pc:spChg>
        <pc:picChg chg="add mod">
          <ac:chgData name="Angharad David" userId="c51a885d-243f-43b5-8752-5e4087bafa25" providerId="ADAL" clId="{F3CC0C39-32ED-41BD-957E-4A4BD0313B94}" dt="2019-11-19T20:28:22.002" v="1627" actId="26606"/>
          <ac:picMkLst>
            <pc:docMk/>
            <pc:sldMk cId="2859331288" sldId="281"/>
            <ac:picMk id="4" creationId="{74CB089C-DE9B-484A-BF5F-BCED87C4C67D}"/>
          </ac:picMkLst>
        </pc:picChg>
      </pc:sldChg>
      <pc:sldChg chg="addSp delSp modSp add ord setBg delAnim modAnim">
        <pc:chgData name="Angharad David" userId="c51a885d-243f-43b5-8752-5e4087bafa25" providerId="ADAL" clId="{F3CC0C39-32ED-41BD-957E-4A4BD0313B94}" dt="2019-11-19T21:49:57.767" v="2128" actId="20577"/>
        <pc:sldMkLst>
          <pc:docMk/>
          <pc:sldMk cId="2223958579" sldId="282"/>
        </pc:sldMkLst>
        <pc:spChg chg="mod">
          <ac:chgData name="Angharad David" userId="c51a885d-243f-43b5-8752-5e4087bafa25" providerId="ADAL" clId="{F3CC0C39-32ED-41BD-957E-4A4BD0313B94}" dt="2019-11-19T21:49:57.767" v="2128" actId="20577"/>
          <ac:spMkLst>
            <pc:docMk/>
            <pc:sldMk cId="2223958579" sldId="282"/>
            <ac:spMk id="2" creationId="{2DC7BE19-D628-4CAD-A39D-522EFE9DCF7F}"/>
          </ac:spMkLst>
        </pc:spChg>
        <pc:spChg chg="add mod">
          <ac:chgData name="Angharad David" userId="c51a885d-243f-43b5-8752-5e4087bafa25" providerId="ADAL" clId="{F3CC0C39-32ED-41BD-957E-4A4BD0313B94}" dt="2019-11-19T21:41:37.136" v="1900" actId="14100"/>
          <ac:spMkLst>
            <pc:docMk/>
            <pc:sldMk cId="2223958579" sldId="282"/>
            <ac:spMk id="3" creationId="{ADD7D049-ABA3-4BD0-B29F-8E92CA2FBF77}"/>
          </ac:spMkLst>
        </pc:spChg>
        <pc:spChg chg="add mod">
          <ac:chgData name="Angharad David" userId="c51a885d-243f-43b5-8752-5e4087bafa25" providerId="ADAL" clId="{F3CC0C39-32ED-41BD-957E-4A4BD0313B94}" dt="2019-11-19T21:41:51.912" v="1904" actId="1076"/>
          <ac:spMkLst>
            <pc:docMk/>
            <pc:sldMk cId="2223958579" sldId="282"/>
            <ac:spMk id="4" creationId="{32F703C8-94AF-440D-80A3-F67D1F42BDBF}"/>
          </ac:spMkLst>
        </pc:spChg>
        <pc:spChg chg="add mod">
          <ac:chgData name="Angharad David" userId="c51a885d-243f-43b5-8752-5e4087bafa25" providerId="ADAL" clId="{F3CC0C39-32ED-41BD-957E-4A4BD0313B94}" dt="2019-11-19T21:41:31.815" v="1898" actId="20577"/>
          <ac:spMkLst>
            <pc:docMk/>
            <pc:sldMk cId="2223958579" sldId="282"/>
            <ac:spMk id="5" creationId="{338788D2-2A52-4AF4-B533-9D98BC491D49}"/>
          </ac:spMkLst>
        </pc:spChg>
        <pc:spChg chg="add del mod">
          <ac:chgData name="Angharad David" userId="c51a885d-243f-43b5-8752-5e4087bafa25" providerId="ADAL" clId="{F3CC0C39-32ED-41BD-957E-4A4BD0313B94}" dt="2019-11-19T21:37:56.636" v="1834" actId="478"/>
          <ac:spMkLst>
            <pc:docMk/>
            <pc:sldMk cId="2223958579" sldId="282"/>
            <ac:spMk id="6" creationId="{5B3D2532-5680-4CBE-9E72-94672077BC57}"/>
          </ac:spMkLst>
        </pc:spChg>
      </pc:sldChg>
      <pc:sldChg chg="addSp delSp modSp add">
        <pc:chgData name="Angharad David" userId="c51a885d-243f-43b5-8752-5e4087bafa25" providerId="ADAL" clId="{F3CC0C39-32ED-41BD-957E-4A4BD0313B94}" dt="2019-11-19T21:45:12.174" v="1968" actId="403"/>
        <pc:sldMkLst>
          <pc:docMk/>
          <pc:sldMk cId="3546243838" sldId="283"/>
        </pc:sldMkLst>
        <pc:spChg chg="mod">
          <ac:chgData name="Angharad David" userId="c51a885d-243f-43b5-8752-5e4087bafa25" providerId="ADAL" clId="{F3CC0C39-32ED-41BD-957E-4A4BD0313B94}" dt="2019-11-19T21:42:24.207" v="1912" actId="20577"/>
          <ac:spMkLst>
            <pc:docMk/>
            <pc:sldMk cId="3546243838" sldId="283"/>
            <ac:spMk id="2" creationId="{2DC7BE19-D628-4CAD-A39D-522EFE9DCF7F}"/>
          </ac:spMkLst>
        </pc:spChg>
        <pc:spChg chg="mod">
          <ac:chgData name="Angharad David" userId="c51a885d-243f-43b5-8752-5e4087bafa25" providerId="ADAL" clId="{F3CC0C39-32ED-41BD-957E-4A4BD0313B94}" dt="2019-11-19T21:44:57.527" v="1963" actId="20577"/>
          <ac:spMkLst>
            <pc:docMk/>
            <pc:sldMk cId="3546243838" sldId="283"/>
            <ac:spMk id="3" creationId="{ADD7D049-ABA3-4BD0-B29F-8E92CA2FBF77}"/>
          </ac:spMkLst>
        </pc:spChg>
        <pc:spChg chg="mod">
          <ac:chgData name="Angharad David" userId="c51a885d-243f-43b5-8752-5e4087bafa25" providerId="ADAL" clId="{F3CC0C39-32ED-41BD-957E-4A4BD0313B94}" dt="2019-11-19T21:44:13.130" v="1940" actId="403"/>
          <ac:spMkLst>
            <pc:docMk/>
            <pc:sldMk cId="3546243838" sldId="283"/>
            <ac:spMk id="4" creationId="{32F703C8-94AF-440D-80A3-F67D1F42BDBF}"/>
          </ac:spMkLst>
        </pc:spChg>
        <pc:spChg chg="mod">
          <ac:chgData name="Angharad David" userId="c51a885d-243f-43b5-8752-5e4087bafa25" providerId="ADAL" clId="{F3CC0C39-32ED-41BD-957E-4A4BD0313B94}" dt="2019-11-19T21:45:12.174" v="1968" actId="403"/>
          <ac:spMkLst>
            <pc:docMk/>
            <pc:sldMk cId="3546243838" sldId="283"/>
            <ac:spMk id="5" creationId="{338788D2-2A52-4AF4-B533-9D98BC491D49}"/>
          </ac:spMkLst>
        </pc:spChg>
        <pc:spChg chg="add del mod">
          <ac:chgData name="Angharad David" userId="c51a885d-243f-43b5-8752-5e4087bafa25" providerId="ADAL" clId="{F3CC0C39-32ED-41BD-957E-4A4BD0313B94}" dt="2019-11-19T21:43:17.672" v="1928" actId="478"/>
          <ac:spMkLst>
            <pc:docMk/>
            <pc:sldMk cId="3546243838" sldId="283"/>
            <ac:spMk id="6" creationId="{A90DF849-F4D2-46A9-AA01-D19E2795A642}"/>
          </ac:spMkLst>
        </pc:spChg>
        <pc:spChg chg="add mod">
          <ac:chgData name="Angharad David" userId="c51a885d-243f-43b5-8752-5e4087bafa25" providerId="ADAL" clId="{F3CC0C39-32ED-41BD-957E-4A4BD0313B94}" dt="2019-11-19T21:44:02.951" v="1936" actId="113"/>
          <ac:spMkLst>
            <pc:docMk/>
            <pc:sldMk cId="3546243838" sldId="283"/>
            <ac:spMk id="7" creationId="{0A48E3B0-8313-434C-A5D5-748F10CFBD30}"/>
          </ac:spMkLst>
        </pc:spChg>
      </pc:sldChg>
      <pc:sldChg chg="add del setBg">
        <pc:chgData name="Angharad David" userId="c51a885d-243f-43b5-8752-5e4087bafa25" providerId="ADAL" clId="{F3CC0C39-32ED-41BD-957E-4A4BD0313B94}" dt="2019-11-19T21:42:17.954" v="1910"/>
        <pc:sldMkLst>
          <pc:docMk/>
          <pc:sldMk cId="4054181086" sldId="283"/>
        </pc:sldMkLst>
      </pc:sldChg>
    </pc:docChg>
  </pc:docChgLst>
  <pc:docChgLst>
    <pc:chgData name="Angharad David" userId="c51a885d-243f-43b5-8752-5e4087bafa25" providerId="ADAL" clId="{49C6B060-D77F-48CF-AC2C-D7F3AFBF1708}"/>
    <pc:docChg chg="custSel addSld modSld sldOrd">
      <pc:chgData name="Angharad David" userId="c51a885d-243f-43b5-8752-5e4087bafa25" providerId="ADAL" clId="{49C6B060-D77F-48CF-AC2C-D7F3AFBF1708}" dt="2020-04-21T15:19:40.509" v="117" actId="14100"/>
      <pc:docMkLst>
        <pc:docMk/>
      </pc:docMkLst>
      <pc:sldChg chg="modSp">
        <pc:chgData name="Angharad David" userId="c51a885d-243f-43b5-8752-5e4087bafa25" providerId="ADAL" clId="{49C6B060-D77F-48CF-AC2C-D7F3AFBF1708}" dt="2020-04-21T14:54:00.920" v="78" actId="20577"/>
        <pc:sldMkLst>
          <pc:docMk/>
          <pc:sldMk cId="2107505860" sldId="266"/>
        </pc:sldMkLst>
        <pc:spChg chg="mod">
          <ac:chgData name="Angharad David" userId="c51a885d-243f-43b5-8752-5e4087bafa25" providerId="ADAL" clId="{49C6B060-D77F-48CF-AC2C-D7F3AFBF1708}" dt="2020-04-21T14:54:00.920" v="78" actId="20577"/>
          <ac:spMkLst>
            <pc:docMk/>
            <pc:sldMk cId="2107505860" sldId="266"/>
            <ac:spMk id="6" creationId="{00000000-0000-0000-0000-000000000000}"/>
          </ac:spMkLst>
        </pc:spChg>
      </pc:sldChg>
      <pc:sldChg chg="modSp">
        <pc:chgData name="Angharad David" userId="c51a885d-243f-43b5-8752-5e4087bafa25" providerId="ADAL" clId="{49C6B060-D77F-48CF-AC2C-D7F3AFBF1708}" dt="2020-04-21T14:53:48.786" v="64" actId="20577"/>
        <pc:sldMkLst>
          <pc:docMk/>
          <pc:sldMk cId="3201736270" sldId="277"/>
        </pc:sldMkLst>
        <pc:spChg chg="mod">
          <ac:chgData name="Angharad David" userId="c51a885d-243f-43b5-8752-5e4087bafa25" providerId="ADAL" clId="{49C6B060-D77F-48CF-AC2C-D7F3AFBF1708}" dt="2020-04-21T14:53:48.786" v="64" actId="20577"/>
          <ac:spMkLst>
            <pc:docMk/>
            <pc:sldMk cId="3201736270" sldId="277"/>
            <ac:spMk id="7" creationId="{DF222361-7D1B-4BB5-892D-1966A57C245B}"/>
          </ac:spMkLst>
        </pc:spChg>
      </pc:sldChg>
      <pc:sldChg chg="modSp">
        <pc:chgData name="Angharad David" userId="c51a885d-243f-43b5-8752-5e4087bafa25" providerId="ADAL" clId="{49C6B060-D77F-48CF-AC2C-D7F3AFBF1708}" dt="2020-04-21T14:57:13.596" v="109" actId="20577"/>
        <pc:sldMkLst>
          <pc:docMk/>
          <pc:sldMk cId="2223958579" sldId="282"/>
        </pc:sldMkLst>
        <pc:spChg chg="mod">
          <ac:chgData name="Angharad David" userId="c51a885d-243f-43b5-8752-5e4087bafa25" providerId="ADAL" clId="{49C6B060-D77F-48CF-AC2C-D7F3AFBF1708}" dt="2020-04-21T14:57:13.596" v="109" actId="20577"/>
          <ac:spMkLst>
            <pc:docMk/>
            <pc:sldMk cId="2223958579" sldId="282"/>
            <ac:spMk id="2" creationId="{2DC7BE19-D628-4CAD-A39D-522EFE9DCF7F}"/>
          </ac:spMkLst>
        </pc:spChg>
      </pc:sldChg>
      <pc:sldChg chg="addSp modSp new ord">
        <pc:chgData name="Angharad David" userId="c51a885d-243f-43b5-8752-5e4087bafa25" providerId="ADAL" clId="{49C6B060-D77F-48CF-AC2C-D7F3AFBF1708}" dt="2020-04-21T15:19:40.509" v="117" actId="14100"/>
        <pc:sldMkLst>
          <pc:docMk/>
          <pc:sldMk cId="1991397262" sldId="284"/>
        </pc:sldMkLst>
        <pc:picChg chg="add mod">
          <ac:chgData name="Angharad David" userId="c51a885d-243f-43b5-8752-5e4087bafa25" providerId="ADAL" clId="{49C6B060-D77F-48CF-AC2C-D7F3AFBF1708}" dt="2020-04-21T15:19:40.509" v="117" actId="14100"/>
          <ac:picMkLst>
            <pc:docMk/>
            <pc:sldMk cId="1991397262" sldId="284"/>
            <ac:picMk id="2" creationId="{63DEC2B4-A82B-41DC-83EE-0475D7C73C9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01D066-8E7F-4A0F-8ADD-FB33C4F70F85}" type="datetimeFigureOut">
              <a:rPr lang="en-GB" smtClean="0"/>
              <a:t>21/04/2020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65E29F-D4CE-4F30-8D64-9D00A72422E3}" type="slidenum">
              <a:rPr lang="en-GB" smtClean="0"/>
              <a:t>‹#›</a:t>
            </a:fld>
            <a:endParaRPr lang="en-GB"/>
          </a:p>
        </p:txBody>
      </p:sp>
    </p:spTree>
    <p:extLst>
      <p:ext uri="{BB962C8B-B14F-4D97-AF65-F5344CB8AC3E}">
        <p14:creationId xmlns:p14="http://schemas.microsoft.com/office/powerpoint/2010/main" val="972573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Data on specific countries [dense and sparse]</a:t>
            </a:r>
          </a:p>
          <a:p>
            <a:r>
              <a:rPr lang="en-GB" dirty="0"/>
              <a:t>Show map – what the countries would look like if they were represented by their population density</a:t>
            </a:r>
          </a:p>
        </p:txBody>
      </p:sp>
      <p:sp>
        <p:nvSpPr>
          <p:cNvPr id="4" name="Slide Number Placeholder 3"/>
          <p:cNvSpPr>
            <a:spLocks noGrp="1"/>
          </p:cNvSpPr>
          <p:nvPr>
            <p:ph type="sldNum" sz="quarter" idx="10"/>
          </p:nvPr>
        </p:nvSpPr>
        <p:spPr/>
        <p:txBody>
          <a:bodyPr/>
          <a:lstStyle/>
          <a:p>
            <a:fld id="{92858653-D27B-4AB6-A173-18283A428FE3}" type="slidenum">
              <a:rPr lang="en-GB" smtClean="0"/>
              <a:t>2</a:t>
            </a:fld>
            <a:endParaRPr lang="en-GB"/>
          </a:p>
        </p:txBody>
      </p:sp>
    </p:spTree>
    <p:extLst>
      <p:ext uri="{BB962C8B-B14F-4D97-AF65-F5344CB8AC3E}">
        <p14:creationId xmlns:p14="http://schemas.microsoft.com/office/powerpoint/2010/main" val="4051436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Data on specific countries [dense and sparse]</a:t>
            </a:r>
          </a:p>
          <a:p>
            <a:r>
              <a:rPr lang="en-GB" dirty="0"/>
              <a:t>Show map – what the countries would look like if they were represented by their population density</a:t>
            </a:r>
          </a:p>
        </p:txBody>
      </p:sp>
      <p:sp>
        <p:nvSpPr>
          <p:cNvPr id="4" name="Slide Number Placeholder 3"/>
          <p:cNvSpPr>
            <a:spLocks noGrp="1"/>
          </p:cNvSpPr>
          <p:nvPr>
            <p:ph type="sldNum" sz="quarter" idx="10"/>
          </p:nvPr>
        </p:nvSpPr>
        <p:spPr/>
        <p:txBody>
          <a:bodyPr/>
          <a:lstStyle/>
          <a:p>
            <a:fld id="{92858653-D27B-4AB6-A173-18283A428FE3}" type="slidenum">
              <a:rPr lang="en-GB" smtClean="0"/>
              <a:t>3</a:t>
            </a:fld>
            <a:endParaRPr lang="en-GB"/>
          </a:p>
        </p:txBody>
      </p:sp>
    </p:spTree>
    <p:extLst>
      <p:ext uri="{BB962C8B-B14F-4D97-AF65-F5344CB8AC3E}">
        <p14:creationId xmlns:p14="http://schemas.microsoft.com/office/powerpoint/2010/main" val="3826917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15mins</a:t>
            </a:r>
          </a:p>
        </p:txBody>
      </p:sp>
      <p:sp>
        <p:nvSpPr>
          <p:cNvPr id="4" name="Slide Number Placeholder 3"/>
          <p:cNvSpPr>
            <a:spLocks noGrp="1"/>
          </p:cNvSpPr>
          <p:nvPr>
            <p:ph type="sldNum" sz="quarter" idx="10"/>
          </p:nvPr>
        </p:nvSpPr>
        <p:spPr/>
        <p:txBody>
          <a:bodyPr/>
          <a:lstStyle/>
          <a:p>
            <a:fld id="{7A9D8FEF-FA31-48A7-B524-D3EAC13C8005}" type="slidenum">
              <a:rPr lang="en-GB" smtClean="0"/>
              <a:t>5</a:t>
            </a:fld>
            <a:endParaRPr lang="en-GB"/>
          </a:p>
        </p:txBody>
      </p:sp>
    </p:spTree>
    <p:extLst>
      <p:ext uri="{BB962C8B-B14F-4D97-AF65-F5344CB8AC3E}">
        <p14:creationId xmlns:p14="http://schemas.microsoft.com/office/powerpoint/2010/main" val="2803684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Pupils to stick this into the middle of a double</a:t>
            </a:r>
            <a:r>
              <a:rPr lang="en-GB" baseline="0" dirty="0"/>
              <a:t> page in their book. They must label the dense areas with 4 stick men and sparse with 1 stick man. They must locate these countries in atlas using 102-103.</a:t>
            </a:r>
          </a:p>
          <a:p>
            <a:endParaRPr lang="en-GB" baseline="0" dirty="0"/>
          </a:p>
          <a:p>
            <a:r>
              <a:rPr lang="en-GB" baseline="0" dirty="0"/>
              <a:t>Why do you think Australia is sparsely populated? Why do you think India is densely populated?</a:t>
            </a:r>
          </a:p>
          <a:p>
            <a:r>
              <a:rPr lang="en-GB" baseline="0" dirty="0"/>
              <a:t>Canada</a:t>
            </a:r>
          </a:p>
          <a:p>
            <a:r>
              <a:rPr lang="en-GB" baseline="0" dirty="0"/>
              <a:t>USA</a:t>
            </a:r>
          </a:p>
          <a:p>
            <a:r>
              <a:rPr lang="en-GB" baseline="0" dirty="0"/>
              <a:t>UK</a:t>
            </a:r>
          </a:p>
          <a:p>
            <a:r>
              <a:rPr lang="en-GB" baseline="0" dirty="0"/>
              <a:t>India</a:t>
            </a:r>
          </a:p>
          <a:p>
            <a:r>
              <a:rPr lang="en-GB" baseline="0" dirty="0"/>
              <a:t>Australia</a:t>
            </a:r>
          </a:p>
          <a:p>
            <a:r>
              <a:rPr lang="en-GB" baseline="0" dirty="0"/>
              <a:t>Antarctica</a:t>
            </a:r>
          </a:p>
        </p:txBody>
      </p:sp>
      <p:sp>
        <p:nvSpPr>
          <p:cNvPr id="4" name="Slide Number Placeholder 3"/>
          <p:cNvSpPr>
            <a:spLocks noGrp="1"/>
          </p:cNvSpPr>
          <p:nvPr>
            <p:ph type="sldNum" sz="quarter" idx="10"/>
          </p:nvPr>
        </p:nvSpPr>
        <p:spPr/>
        <p:txBody>
          <a:bodyPr/>
          <a:lstStyle/>
          <a:p>
            <a:fld id="{92858653-D27B-4AB6-A173-18283A428FE3}" type="slidenum">
              <a:rPr lang="en-GB" smtClean="0"/>
              <a:t>6</a:t>
            </a:fld>
            <a:endParaRPr lang="en-GB"/>
          </a:p>
        </p:txBody>
      </p:sp>
    </p:spTree>
    <p:extLst>
      <p:ext uri="{BB962C8B-B14F-4D97-AF65-F5344CB8AC3E}">
        <p14:creationId xmlns:p14="http://schemas.microsoft.com/office/powerpoint/2010/main" val="1530058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9D8FEF-FA31-48A7-B524-D3EAC13C8005}" type="slidenum">
              <a:rPr lang="en-GB" smtClean="0"/>
              <a:t>7</a:t>
            </a:fld>
            <a:endParaRPr lang="en-GB"/>
          </a:p>
        </p:txBody>
      </p:sp>
    </p:spTree>
    <p:extLst>
      <p:ext uri="{BB962C8B-B14F-4D97-AF65-F5344CB8AC3E}">
        <p14:creationId xmlns:p14="http://schemas.microsoft.com/office/powerpoint/2010/main" val="832406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9D8FEF-FA31-48A7-B524-D3EAC13C8005}" type="slidenum">
              <a:rPr lang="en-GB" smtClean="0"/>
              <a:t>8</a:t>
            </a:fld>
            <a:endParaRPr lang="en-GB"/>
          </a:p>
        </p:txBody>
      </p:sp>
    </p:spTree>
    <p:extLst>
      <p:ext uri="{BB962C8B-B14F-4D97-AF65-F5344CB8AC3E}">
        <p14:creationId xmlns:p14="http://schemas.microsoft.com/office/powerpoint/2010/main" val="1114862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C41AE-41C7-4F6B-883E-0E53101380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B7931C5-E447-4A20-BB99-8F55D9BB3A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1471155-0042-4788-B699-8C4CA3A1203C}"/>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5" name="Footer Placeholder 4">
            <a:extLst>
              <a:ext uri="{FF2B5EF4-FFF2-40B4-BE49-F238E27FC236}">
                <a16:creationId xmlns:a16="http://schemas.microsoft.com/office/drawing/2014/main" id="{2C9D72CD-36A9-4202-ACD0-21CFA92362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850FF5-9151-482B-BEBA-D82E27D92FF5}"/>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3351994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0ADA0-84E8-4933-B73E-BF81DCAED8E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EDADA3D-1F1F-4F1C-ACA5-4BA36B5409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49B61F-1513-479D-B389-68AD8332B051}"/>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5" name="Footer Placeholder 4">
            <a:extLst>
              <a:ext uri="{FF2B5EF4-FFF2-40B4-BE49-F238E27FC236}">
                <a16:creationId xmlns:a16="http://schemas.microsoft.com/office/drawing/2014/main" id="{5D9ADE66-DD66-44FB-9811-B2AA5BE39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23BAAD-AF28-474E-B938-4969C5EA33BD}"/>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312200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0860E-9D67-4534-AA62-7732870E7C7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E1C17B-52DC-4E41-9070-A1A829011F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21A9953-0AB7-4AFF-B50E-F55EEB0EC042}"/>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5" name="Footer Placeholder 4">
            <a:extLst>
              <a:ext uri="{FF2B5EF4-FFF2-40B4-BE49-F238E27FC236}">
                <a16:creationId xmlns:a16="http://schemas.microsoft.com/office/drawing/2014/main" id="{725C3E5C-8386-46F8-A2E4-4304CA789C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720C3F-72DF-448A-98AD-BB058A491A92}"/>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3836381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A18AC-F022-4937-A33F-69901420910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FBE49E-0074-4F77-A464-AF5DDFF5790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9BFB5A-C0DE-44B8-82AA-F066BCE941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FE11CC-9C32-4854-B4EF-3D182FBE1E87}"/>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6" name="Footer Placeholder 5">
            <a:extLst>
              <a:ext uri="{FF2B5EF4-FFF2-40B4-BE49-F238E27FC236}">
                <a16:creationId xmlns:a16="http://schemas.microsoft.com/office/drawing/2014/main" id="{20896EEC-5947-4FB7-A494-33B15191CA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973A1B-9616-4CA1-8530-0FE3EFCF19C7}"/>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2437089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58CE8-BB09-46FA-BDD9-B8465AFDE7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22974C-3FEC-4336-880C-0DE4C722C5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BBF170-DF9B-4A80-8268-8CE22B6204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14E1E95-1BFD-4FDC-927B-ECF20082D9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B13683-1ACE-44C4-98D5-E51D099260C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1DAC960-8F51-4E03-877C-9890040F7426}"/>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8" name="Footer Placeholder 7">
            <a:extLst>
              <a:ext uri="{FF2B5EF4-FFF2-40B4-BE49-F238E27FC236}">
                <a16:creationId xmlns:a16="http://schemas.microsoft.com/office/drawing/2014/main" id="{4D770AB7-0E0B-4482-9FBB-9249709AA53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868B583-77BF-4CF4-A237-31C3E8D0C39D}"/>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417038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CDAFB-C978-47E8-B73F-8BFBE002544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5A8EAB6-E245-40F6-B899-CD2CDA35CDD0}"/>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4" name="Footer Placeholder 3">
            <a:extLst>
              <a:ext uri="{FF2B5EF4-FFF2-40B4-BE49-F238E27FC236}">
                <a16:creationId xmlns:a16="http://schemas.microsoft.com/office/drawing/2014/main" id="{E4E61BB8-D141-422E-B127-031EEA7678C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4AC434D-C821-4AE0-BC99-6FC82FBCEBCE}"/>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1988620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8AA844-21F9-4E0F-BB1D-F5601A9FA2DA}"/>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3" name="Footer Placeholder 2">
            <a:extLst>
              <a:ext uri="{FF2B5EF4-FFF2-40B4-BE49-F238E27FC236}">
                <a16:creationId xmlns:a16="http://schemas.microsoft.com/office/drawing/2014/main" id="{370159E9-AB4E-4A5E-B032-1758B6AE69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411FC-AA9E-4676-B1E9-1207FC6DD033}"/>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1894644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FF899-2FD7-4EB9-884A-8674B310C9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0116B2-E91D-4A83-9C5A-E385F7341D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D11464-8CC6-49B3-99B5-2C9D387B27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FA661E-65E5-40C6-9516-78B1220571F2}"/>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6" name="Footer Placeholder 5">
            <a:extLst>
              <a:ext uri="{FF2B5EF4-FFF2-40B4-BE49-F238E27FC236}">
                <a16:creationId xmlns:a16="http://schemas.microsoft.com/office/drawing/2014/main" id="{9EE24C12-80B0-43B9-80B5-3644A363DB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EA9D87-DF30-4BF4-8471-5B684C69A7BE}"/>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1291113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B7529-AEC2-4F36-8F5A-6AA923E817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EDF751D-4C2F-44AC-B269-6BE0AD5E1A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18269D7-5D6D-49FA-AC96-2D31FC51C8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7F0EC9-8A2B-4C06-91AB-D04521B7FC3A}"/>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6" name="Footer Placeholder 5">
            <a:extLst>
              <a:ext uri="{FF2B5EF4-FFF2-40B4-BE49-F238E27FC236}">
                <a16:creationId xmlns:a16="http://schemas.microsoft.com/office/drawing/2014/main" id="{1546BD3B-3565-40DE-916C-96A742D4C4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ED7730-5115-4E93-89B3-D5737D6741F7}"/>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2775840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7FEBE-10BA-47B2-9503-AB98604A77B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68FC53-FB7D-48E8-800A-A4AD9DEEE0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C5E8AE-9F09-45CC-A5EF-10CE4AEA0096}"/>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5" name="Footer Placeholder 4">
            <a:extLst>
              <a:ext uri="{FF2B5EF4-FFF2-40B4-BE49-F238E27FC236}">
                <a16:creationId xmlns:a16="http://schemas.microsoft.com/office/drawing/2014/main" id="{4DEF55CC-E67F-4046-9334-0FFB729511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04F26A-BFBC-4DA7-BF05-105489378BC4}"/>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4135655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97DC0B1-9A44-47A4-8DC6-E825CFFB148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543A59-0C13-4F4F-BC83-A4F614DA202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ABC4F8-EC9F-4EBD-A4E1-1B44C11F6E51}"/>
              </a:ext>
            </a:extLst>
          </p:cNvPr>
          <p:cNvSpPr>
            <a:spLocks noGrp="1"/>
          </p:cNvSpPr>
          <p:nvPr>
            <p:ph type="dt" sz="half" idx="10"/>
          </p:nvPr>
        </p:nvSpPr>
        <p:spPr/>
        <p:txBody>
          <a:bodyPr/>
          <a:lstStyle/>
          <a:p>
            <a:fld id="{1900256D-39FB-4351-8799-DFCA18A4B4F9}" type="datetimeFigureOut">
              <a:rPr lang="en-GB" smtClean="0"/>
              <a:t>21/04/2020</a:t>
            </a:fld>
            <a:endParaRPr lang="en-GB"/>
          </a:p>
        </p:txBody>
      </p:sp>
      <p:sp>
        <p:nvSpPr>
          <p:cNvPr id="5" name="Footer Placeholder 4">
            <a:extLst>
              <a:ext uri="{FF2B5EF4-FFF2-40B4-BE49-F238E27FC236}">
                <a16:creationId xmlns:a16="http://schemas.microsoft.com/office/drawing/2014/main" id="{FBCE7F28-F6BE-4B03-8C39-4592068C4C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5E5C5D-0FC6-4221-AC6D-1A03BCF9F792}"/>
              </a:ext>
            </a:extLst>
          </p:cNvPr>
          <p:cNvSpPr>
            <a:spLocks noGrp="1"/>
          </p:cNvSpPr>
          <p:nvPr>
            <p:ph type="sldNum" sz="quarter" idx="12"/>
          </p:nvPr>
        </p:nvSpPr>
        <p:spPr/>
        <p:txBody>
          <a:bodyPr/>
          <a:lstStyle/>
          <a:p>
            <a:fld id="{DE024CAC-F1EA-4A61-8AD4-A619F588DA21}" type="slidenum">
              <a:rPr lang="en-GB" smtClean="0"/>
              <a:t>‹#›</a:t>
            </a:fld>
            <a:endParaRPr lang="en-GB"/>
          </a:p>
        </p:txBody>
      </p:sp>
    </p:spTree>
    <p:extLst>
      <p:ext uri="{BB962C8B-B14F-4D97-AF65-F5344CB8AC3E}">
        <p14:creationId xmlns:p14="http://schemas.microsoft.com/office/powerpoint/2010/main" val="3358621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57C68E-2CC8-4BDD-B956-592D26A87D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BDF6C4F-EE54-4ADF-9205-8C33D3B708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C55BC7-F4CC-4711-81F1-752026999F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00256D-39FB-4351-8799-DFCA18A4B4F9}" type="datetimeFigureOut">
              <a:rPr lang="en-GB" smtClean="0"/>
              <a:t>21/04/2020</a:t>
            </a:fld>
            <a:endParaRPr lang="en-GB"/>
          </a:p>
        </p:txBody>
      </p:sp>
      <p:sp>
        <p:nvSpPr>
          <p:cNvPr id="5" name="Footer Placeholder 4">
            <a:extLst>
              <a:ext uri="{FF2B5EF4-FFF2-40B4-BE49-F238E27FC236}">
                <a16:creationId xmlns:a16="http://schemas.microsoft.com/office/drawing/2014/main" id="{5C0756D4-79BB-44AC-BC01-6F02E50439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D726580-64CA-40FA-918D-D10F633493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024CAC-F1EA-4A61-8AD4-A619F588DA21}" type="slidenum">
              <a:rPr lang="en-GB" smtClean="0"/>
              <a:t>‹#›</a:t>
            </a:fld>
            <a:endParaRPr lang="en-GB"/>
          </a:p>
        </p:txBody>
      </p:sp>
    </p:spTree>
    <p:extLst>
      <p:ext uri="{BB962C8B-B14F-4D97-AF65-F5344CB8AC3E}">
        <p14:creationId xmlns:p14="http://schemas.microsoft.com/office/powerpoint/2010/main" val="2018784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wmf"/><Relationship Id="rId7"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wmf"/><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wmf"/><Relationship Id="rId7"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wmf"/><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wmf"/><Relationship Id="rId7"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wmf"/><Relationship Id="rId9"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commons.wikimedia.org/wiki/File:Libya_5230_Wan_Caza_Dunes_Luca_Galuzzi_2007.jpg" TargetMode="External"/><Relationship Id="rId2" Type="http://schemas.openxmlformats.org/officeDocument/2006/relationships/image" Target="../media/image15.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commons.wikimedia.org/wiki/File:Libya_5230_Wan_Caza_Dunes_Luca_Galuzzi_2007.jpg" TargetMode="External"/><Relationship Id="rId2" Type="http://schemas.openxmlformats.org/officeDocument/2006/relationships/image" Target="../media/image15.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6.xml"/><Relationship Id="rId4" Type="http://schemas.openxmlformats.org/officeDocument/2006/relationships/hyperlink" Target="https://www.youtube.com/watch?v=-dsM8zPGqa0"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simple.wikipedia.org/wiki/List_of_countries_by_population_density" TargetMode="External"/><Relationship Id="rId2" Type="http://schemas.openxmlformats.org/officeDocument/2006/relationships/image" Target="../media/image18.png"/><Relationship Id="rId1" Type="http://schemas.openxmlformats.org/officeDocument/2006/relationships/slideLayout" Target="../slideLayouts/slideLayout6.xml"/><Relationship Id="rId4" Type="http://schemas.openxmlformats.org/officeDocument/2006/relationships/hyperlink" Target="https://creativecommons.org/licenses/by-sa/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3DEC2B4-A82B-41DC-83EE-0475D7C73C98}"/>
              </a:ext>
            </a:extLst>
          </p:cNvPr>
          <p:cNvPicPr>
            <a:picLocks noChangeAspect="1"/>
          </p:cNvPicPr>
          <p:nvPr/>
        </p:nvPicPr>
        <p:blipFill>
          <a:blip r:embed="rId2"/>
          <a:stretch>
            <a:fillRect/>
          </a:stretch>
        </p:blipFill>
        <p:spPr>
          <a:xfrm>
            <a:off x="264160" y="304801"/>
            <a:ext cx="11846560" cy="6436344"/>
          </a:xfrm>
          <a:prstGeom prst="rect">
            <a:avLst/>
          </a:prstGeom>
        </p:spPr>
      </p:pic>
    </p:spTree>
    <p:extLst>
      <p:ext uri="{BB962C8B-B14F-4D97-AF65-F5344CB8AC3E}">
        <p14:creationId xmlns:p14="http://schemas.microsoft.com/office/powerpoint/2010/main" val="19913972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result for global population distribution"/>
          <p:cNvPicPr>
            <a:picLocks noChangeAspect="1" noChangeArrowheads="1"/>
          </p:cNvPicPr>
          <p:nvPr/>
        </p:nvPicPr>
        <p:blipFill rotWithShape="1">
          <a:blip r:embed="rId3">
            <a:extLst>
              <a:ext uri="{28A0092B-C50C-407E-A947-70E740481C1C}">
                <a14:useLocalDpi xmlns:a14="http://schemas.microsoft.com/office/drawing/2010/main" val="0"/>
              </a:ext>
            </a:extLst>
          </a:blip>
          <a:srcRect l="4176" t="2246" r="3862" b="34398"/>
          <a:stretch/>
        </p:blipFill>
        <p:spPr bwMode="auto">
          <a:xfrm>
            <a:off x="0" y="2191138"/>
            <a:ext cx="6161134" cy="338898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Image result for global population distribution"/>
          <p:cNvPicPr>
            <a:picLocks noChangeAspect="1" noChangeArrowheads="1"/>
          </p:cNvPicPr>
          <p:nvPr/>
        </p:nvPicPr>
        <p:blipFill rotWithShape="1">
          <a:blip r:embed="rId3">
            <a:extLst>
              <a:ext uri="{28A0092B-C50C-407E-A947-70E740481C1C}">
                <a14:useLocalDpi xmlns:a14="http://schemas.microsoft.com/office/drawing/2010/main" val="0"/>
              </a:ext>
            </a:extLst>
          </a:blip>
          <a:srcRect t="82680" r="26146"/>
          <a:stretch/>
        </p:blipFill>
        <p:spPr bwMode="auto">
          <a:xfrm>
            <a:off x="0" y="5898693"/>
            <a:ext cx="4524391" cy="9172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www.worldmapper.org/images/smallpng/2.png"/>
          <p:cNvPicPr>
            <a:picLocks noChangeAspect="1" noChangeArrowheads="1"/>
          </p:cNvPicPr>
          <p:nvPr/>
        </p:nvPicPr>
        <p:blipFill rotWithShape="1">
          <a:blip r:embed="rId4">
            <a:extLst>
              <a:ext uri="{28A0092B-C50C-407E-A947-70E740481C1C}">
                <a14:useLocalDpi xmlns:a14="http://schemas.microsoft.com/office/drawing/2010/main" val="0"/>
              </a:ext>
            </a:extLst>
          </a:blip>
          <a:srcRect l="5816" r="1010"/>
          <a:stretch/>
        </p:blipFill>
        <p:spPr bwMode="auto">
          <a:xfrm>
            <a:off x="6192665" y="2191138"/>
            <a:ext cx="6068995" cy="33889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0" y="5425036"/>
            <a:ext cx="2218622" cy="400079"/>
          </a:xfrm>
          <a:prstGeom prst="rect">
            <a:avLst/>
          </a:prstGeom>
          <a:solidFill>
            <a:schemeClr val="bg1"/>
          </a:solidFill>
        </p:spPr>
        <p:txBody>
          <a:bodyPr wrap="square" rtlCol="0">
            <a:spAutoFit/>
          </a:bodyPr>
          <a:lstStyle/>
          <a:p>
            <a:r>
              <a:rPr lang="en-GB" sz="2000" b="1" dirty="0"/>
              <a:t>Persons per </a:t>
            </a:r>
            <a:r>
              <a:rPr lang="en-GB" sz="2000" b="1" dirty="0" err="1"/>
              <a:t>sq</a:t>
            </a:r>
            <a:r>
              <a:rPr lang="en-GB" sz="2000" b="1" dirty="0"/>
              <a:t> km</a:t>
            </a:r>
          </a:p>
        </p:txBody>
      </p:sp>
      <p:sp>
        <p:nvSpPr>
          <p:cNvPr id="2" name="Title 1"/>
          <p:cNvSpPr>
            <a:spLocks noGrp="1"/>
          </p:cNvSpPr>
          <p:nvPr>
            <p:ph type="title"/>
          </p:nvPr>
        </p:nvSpPr>
        <p:spPr>
          <a:xfrm>
            <a:off x="486533" y="865575"/>
            <a:ext cx="11349202" cy="1325563"/>
          </a:xfrm>
        </p:spPr>
        <p:txBody>
          <a:bodyPr>
            <a:normAutofit/>
          </a:bodyPr>
          <a:lstStyle/>
          <a:p>
            <a:pPr algn="ctr"/>
            <a:r>
              <a:rPr lang="en-GB" sz="4000" b="1" dirty="0">
                <a:solidFill>
                  <a:srgbClr val="002060"/>
                </a:solidFill>
                <a:latin typeface="Calibri" panose="020F0502020204030204" pitchFamily="34" charset="0"/>
                <a:cs typeface="Calibri" panose="020F0502020204030204" pitchFamily="34" charset="0"/>
              </a:rPr>
              <a:t>What do you notice from the two maps?</a:t>
            </a:r>
            <a:br>
              <a:rPr lang="en-GB" sz="4000" b="1" dirty="0">
                <a:solidFill>
                  <a:srgbClr val="002060"/>
                </a:solidFill>
                <a:latin typeface="Calibri" panose="020F0502020204030204" pitchFamily="34" charset="0"/>
                <a:cs typeface="Calibri" panose="020F0502020204030204" pitchFamily="34" charset="0"/>
              </a:rPr>
            </a:br>
            <a:r>
              <a:rPr lang="en-GB" sz="4000" b="1" dirty="0">
                <a:solidFill>
                  <a:srgbClr val="002060"/>
                </a:solidFill>
                <a:latin typeface="Calibri" panose="020F0502020204030204" pitchFamily="34" charset="0"/>
                <a:cs typeface="Calibri" panose="020F0502020204030204" pitchFamily="34" charset="0"/>
              </a:rPr>
              <a:t>What is the link?</a:t>
            </a:r>
          </a:p>
        </p:txBody>
      </p:sp>
      <p:sp>
        <p:nvSpPr>
          <p:cNvPr id="7" name="TextBox 6">
            <a:extLst>
              <a:ext uri="{FF2B5EF4-FFF2-40B4-BE49-F238E27FC236}">
                <a16:creationId xmlns:a16="http://schemas.microsoft.com/office/drawing/2014/main" id="{DF222361-7D1B-4BB5-892D-1966A57C245B}"/>
              </a:ext>
            </a:extLst>
          </p:cNvPr>
          <p:cNvSpPr txBox="1"/>
          <p:nvPr/>
        </p:nvSpPr>
        <p:spPr>
          <a:xfrm>
            <a:off x="268448" y="109057"/>
            <a:ext cx="11923552" cy="830997"/>
          </a:xfrm>
          <a:prstGeom prst="rect">
            <a:avLst/>
          </a:prstGeom>
          <a:noFill/>
        </p:spPr>
        <p:txBody>
          <a:bodyPr wrap="square" rtlCol="0">
            <a:spAutoFit/>
          </a:bodyPr>
          <a:lstStyle/>
          <a:p>
            <a:r>
              <a:rPr lang="en-GB" sz="2400" u="sng" dirty="0"/>
              <a:t>Gwaith Dosbarth</a:t>
            </a:r>
            <a:r>
              <a:rPr lang="en-GB" sz="2400" dirty="0"/>
              <a:t>							</a:t>
            </a:r>
            <a:r>
              <a:rPr lang="en-GB" sz="2400" u="sng" dirty="0"/>
              <a:t>………………………………………….</a:t>
            </a:r>
            <a:br>
              <a:rPr lang="en-GB" sz="2400" u="sng" dirty="0"/>
            </a:br>
            <a:r>
              <a:rPr lang="en-GB" sz="2400" dirty="0"/>
              <a:t>			</a:t>
            </a:r>
            <a:r>
              <a:rPr lang="en-GB" sz="2400" u="sng" dirty="0"/>
              <a:t>Population Density Around the World</a:t>
            </a:r>
          </a:p>
        </p:txBody>
      </p:sp>
    </p:spTree>
    <p:extLst>
      <p:ext uri="{BB962C8B-B14F-4D97-AF65-F5344CB8AC3E}">
        <p14:creationId xmlns:p14="http://schemas.microsoft.com/office/powerpoint/2010/main" val="3201736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result for global population distribution"/>
          <p:cNvPicPr>
            <a:picLocks noChangeAspect="1" noChangeArrowheads="1"/>
          </p:cNvPicPr>
          <p:nvPr/>
        </p:nvPicPr>
        <p:blipFill rotWithShape="1">
          <a:blip r:embed="rId3">
            <a:extLst>
              <a:ext uri="{28A0092B-C50C-407E-A947-70E740481C1C}">
                <a14:useLocalDpi xmlns:a14="http://schemas.microsoft.com/office/drawing/2010/main" val="0"/>
              </a:ext>
            </a:extLst>
          </a:blip>
          <a:srcRect l="4176" t="2246" r="3862" b="34398"/>
          <a:stretch/>
        </p:blipFill>
        <p:spPr bwMode="auto">
          <a:xfrm>
            <a:off x="0" y="1536796"/>
            <a:ext cx="6161134" cy="338898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Image result for global population distribution"/>
          <p:cNvPicPr>
            <a:picLocks noChangeAspect="1" noChangeArrowheads="1"/>
          </p:cNvPicPr>
          <p:nvPr/>
        </p:nvPicPr>
        <p:blipFill rotWithShape="1">
          <a:blip r:embed="rId3">
            <a:extLst>
              <a:ext uri="{28A0092B-C50C-407E-A947-70E740481C1C}">
                <a14:useLocalDpi xmlns:a14="http://schemas.microsoft.com/office/drawing/2010/main" val="0"/>
              </a:ext>
            </a:extLst>
          </a:blip>
          <a:srcRect t="82680" r="26146"/>
          <a:stretch/>
        </p:blipFill>
        <p:spPr bwMode="auto">
          <a:xfrm>
            <a:off x="0" y="5898693"/>
            <a:ext cx="4524391" cy="9172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www.worldmapper.org/images/smallpng/2.png"/>
          <p:cNvPicPr>
            <a:picLocks noChangeAspect="1" noChangeArrowheads="1"/>
          </p:cNvPicPr>
          <p:nvPr/>
        </p:nvPicPr>
        <p:blipFill rotWithShape="1">
          <a:blip r:embed="rId4">
            <a:extLst>
              <a:ext uri="{28A0092B-C50C-407E-A947-70E740481C1C}">
                <a14:useLocalDpi xmlns:a14="http://schemas.microsoft.com/office/drawing/2010/main" val="0"/>
              </a:ext>
            </a:extLst>
          </a:blip>
          <a:srcRect l="5816" r="1010"/>
          <a:stretch/>
        </p:blipFill>
        <p:spPr bwMode="auto">
          <a:xfrm>
            <a:off x="6192665" y="1536796"/>
            <a:ext cx="6068995" cy="33889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0" y="5425036"/>
            <a:ext cx="2218622" cy="400079"/>
          </a:xfrm>
          <a:prstGeom prst="rect">
            <a:avLst/>
          </a:prstGeom>
          <a:solidFill>
            <a:schemeClr val="bg1"/>
          </a:solidFill>
        </p:spPr>
        <p:txBody>
          <a:bodyPr wrap="square" rtlCol="0">
            <a:spAutoFit/>
          </a:bodyPr>
          <a:lstStyle/>
          <a:p>
            <a:r>
              <a:rPr lang="en-GB" sz="2000" b="1" dirty="0"/>
              <a:t>Persons per </a:t>
            </a:r>
            <a:r>
              <a:rPr lang="en-GB" sz="2000" b="1" dirty="0" err="1"/>
              <a:t>sq</a:t>
            </a:r>
            <a:r>
              <a:rPr lang="en-GB" sz="2000" b="1" dirty="0"/>
              <a:t> km</a:t>
            </a:r>
          </a:p>
        </p:txBody>
      </p:sp>
      <p:sp>
        <p:nvSpPr>
          <p:cNvPr id="2" name="Title 1"/>
          <p:cNvSpPr>
            <a:spLocks noGrp="1"/>
          </p:cNvSpPr>
          <p:nvPr>
            <p:ph type="title"/>
          </p:nvPr>
        </p:nvSpPr>
        <p:spPr>
          <a:xfrm>
            <a:off x="557048" y="0"/>
            <a:ext cx="11349202" cy="1325563"/>
          </a:xfrm>
        </p:spPr>
        <p:txBody>
          <a:bodyPr>
            <a:normAutofit/>
          </a:bodyPr>
          <a:lstStyle/>
          <a:p>
            <a:pPr algn="ctr"/>
            <a:r>
              <a:rPr lang="en-GB" sz="4000" b="1" dirty="0">
                <a:solidFill>
                  <a:srgbClr val="002060"/>
                </a:solidFill>
                <a:latin typeface="Calibri" panose="020F0502020204030204" pitchFamily="34" charset="0"/>
                <a:cs typeface="Calibri" panose="020F0502020204030204" pitchFamily="34" charset="0"/>
              </a:rPr>
              <a:t>What do you notice from the two maps?</a:t>
            </a:r>
            <a:br>
              <a:rPr lang="en-GB" sz="4000" b="1" dirty="0">
                <a:solidFill>
                  <a:srgbClr val="002060"/>
                </a:solidFill>
                <a:latin typeface="Calibri" panose="020F0502020204030204" pitchFamily="34" charset="0"/>
                <a:cs typeface="Calibri" panose="020F0502020204030204" pitchFamily="34" charset="0"/>
              </a:rPr>
            </a:br>
            <a:r>
              <a:rPr lang="en-GB" sz="4000" b="1" dirty="0">
                <a:solidFill>
                  <a:srgbClr val="002060"/>
                </a:solidFill>
                <a:latin typeface="Calibri" panose="020F0502020204030204" pitchFamily="34" charset="0"/>
                <a:cs typeface="Calibri" panose="020F0502020204030204" pitchFamily="34" charset="0"/>
              </a:rPr>
              <a:t>What is the link?</a:t>
            </a:r>
          </a:p>
        </p:txBody>
      </p:sp>
      <p:sp>
        <p:nvSpPr>
          <p:cNvPr id="7" name="TextBox 6">
            <a:extLst>
              <a:ext uri="{FF2B5EF4-FFF2-40B4-BE49-F238E27FC236}">
                <a16:creationId xmlns:a16="http://schemas.microsoft.com/office/drawing/2014/main" id="{2C1C0535-1FCB-434F-B9BE-483B2AC5551B}"/>
              </a:ext>
            </a:extLst>
          </p:cNvPr>
          <p:cNvSpPr txBox="1"/>
          <p:nvPr/>
        </p:nvSpPr>
        <p:spPr>
          <a:xfrm>
            <a:off x="4378901" y="5574908"/>
            <a:ext cx="7882759" cy="707886"/>
          </a:xfrm>
          <a:prstGeom prst="rect">
            <a:avLst/>
          </a:prstGeom>
          <a:noFill/>
        </p:spPr>
        <p:txBody>
          <a:bodyPr wrap="square" rtlCol="0">
            <a:spAutoFit/>
          </a:bodyPr>
          <a:lstStyle/>
          <a:p>
            <a:r>
              <a:rPr lang="en-GB" sz="4000" b="1" dirty="0">
                <a:solidFill>
                  <a:srgbClr val="002060"/>
                </a:solidFill>
              </a:rPr>
              <a:t>Both maps show population density</a:t>
            </a:r>
          </a:p>
        </p:txBody>
      </p:sp>
    </p:spTree>
    <p:extLst>
      <p:ext uri="{BB962C8B-B14F-4D97-AF65-F5344CB8AC3E}">
        <p14:creationId xmlns:p14="http://schemas.microsoft.com/office/powerpoint/2010/main" val="3389540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2228" y="1506456"/>
            <a:ext cx="6912529" cy="475771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0433" y="2043610"/>
            <a:ext cx="5223095" cy="4524315"/>
          </a:xfrm>
          <a:prstGeom prst="rect">
            <a:avLst/>
          </a:prstGeom>
          <a:noFill/>
        </p:spPr>
        <p:txBody>
          <a:bodyPr wrap="square" rtlCol="0">
            <a:spAutoFit/>
          </a:bodyPr>
          <a:lstStyle/>
          <a:p>
            <a:r>
              <a:rPr lang="en-GB" sz="3200" dirty="0" err="1">
                <a:solidFill>
                  <a:srgbClr val="002060"/>
                </a:solidFill>
                <a:latin typeface="Calibri" panose="020F0502020204030204" pitchFamily="34" charset="0"/>
                <a:cs typeface="Calibri" panose="020F0502020204030204" pitchFamily="34" charset="0"/>
              </a:rPr>
              <a:t>Nodau</a:t>
            </a:r>
            <a:r>
              <a:rPr lang="en-GB" sz="3200" dirty="0">
                <a:solidFill>
                  <a:srgbClr val="002060"/>
                </a:solidFill>
                <a:latin typeface="Calibri" panose="020F0502020204030204" pitchFamily="34" charset="0"/>
                <a:cs typeface="Calibri" panose="020F0502020204030204" pitchFamily="34" charset="0"/>
              </a:rPr>
              <a:t> y </a:t>
            </a:r>
            <a:r>
              <a:rPr lang="en-GB" sz="3200" dirty="0" err="1">
                <a:solidFill>
                  <a:srgbClr val="002060"/>
                </a:solidFill>
                <a:latin typeface="Calibri" panose="020F0502020204030204" pitchFamily="34" charset="0"/>
                <a:cs typeface="Calibri" panose="020F0502020204030204" pitchFamily="34" charset="0"/>
              </a:rPr>
              <a:t>wers</a:t>
            </a:r>
            <a:endParaRPr lang="en-GB" sz="3200" dirty="0">
              <a:solidFill>
                <a:srgbClr val="002060"/>
              </a:solidFill>
              <a:latin typeface="Calibri" panose="020F0502020204030204" pitchFamily="34" charset="0"/>
              <a:cs typeface="Calibri" panose="020F0502020204030204" pitchFamily="34" charset="0"/>
            </a:endParaRPr>
          </a:p>
          <a:p>
            <a:endParaRPr lang="en-GB" sz="3200" dirty="0">
              <a:solidFill>
                <a:srgbClr val="002060"/>
              </a:solidFill>
              <a:latin typeface="Calibri" panose="020F0502020204030204" pitchFamily="34" charset="0"/>
              <a:cs typeface="Calibri" panose="020F0502020204030204" pitchFamily="34" charset="0"/>
            </a:endParaRPr>
          </a:p>
          <a:p>
            <a:pPr marL="285750" indent="-285750">
              <a:buFontTx/>
              <a:buChar char="-"/>
            </a:pPr>
            <a:r>
              <a:rPr lang="en-GB" sz="3200" dirty="0">
                <a:solidFill>
                  <a:srgbClr val="002060"/>
                </a:solidFill>
                <a:latin typeface="Calibri" panose="020F0502020204030204" pitchFamily="34" charset="0"/>
                <a:cs typeface="Calibri" panose="020F0502020204030204" pitchFamily="34" charset="0"/>
              </a:rPr>
              <a:t>Identify areas that are densely and sparsely populated on a global scale.</a:t>
            </a:r>
          </a:p>
          <a:p>
            <a:pPr marL="285750" indent="-285750">
              <a:buFontTx/>
              <a:buChar char="-"/>
            </a:pPr>
            <a:endParaRPr lang="en-GB" sz="3200" dirty="0">
              <a:solidFill>
                <a:srgbClr val="002060"/>
              </a:solidFill>
              <a:latin typeface="Calibri" panose="020F0502020204030204" pitchFamily="34" charset="0"/>
              <a:cs typeface="Calibri" panose="020F0502020204030204" pitchFamily="34" charset="0"/>
            </a:endParaRPr>
          </a:p>
          <a:p>
            <a:pPr marL="285750" indent="-285750">
              <a:buFontTx/>
              <a:buChar char="-"/>
            </a:pPr>
            <a:r>
              <a:rPr lang="en-GB" sz="3200" dirty="0">
                <a:solidFill>
                  <a:srgbClr val="002060"/>
                </a:solidFill>
                <a:latin typeface="Calibri" panose="020F0502020204030204" pitchFamily="34" charset="0"/>
                <a:cs typeface="Calibri" panose="020F0502020204030204" pitchFamily="34" charset="0"/>
              </a:rPr>
              <a:t>Describe and explain population distribution on a global scale.</a:t>
            </a:r>
          </a:p>
        </p:txBody>
      </p:sp>
      <p:sp>
        <p:nvSpPr>
          <p:cNvPr id="7" name="Title 6">
            <a:extLst>
              <a:ext uri="{FF2B5EF4-FFF2-40B4-BE49-F238E27FC236}">
                <a16:creationId xmlns:a16="http://schemas.microsoft.com/office/drawing/2014/main" id="{C614ABF5-0E99-4315-B3CA-68EE24592B24}"/>
              </a:ext>
            </a:extLst>
          </p:cNvPr>
          <p:cNvSpPr>
            <a:spLocks noGrp="1"/>
          </p:cNvSpPr>
          <p:nvPr>
            <p:ph type="ctrTitle"/>
          </p:nvPr>
        </p:nvSpPr>
        <p:spPr>
          <a:xfrm>
            <a:off x="0" y="-1"/>
            <a:ext cx="12192000" cy="1589179"/>
          </a:xfrm>
        </p:spPr>
        <p:txBody>
          <a:bodyPr>
            <a:normAutofit fontScale="90000"/>
          </a:bodyPr>
          <a:lstStyle/>
          <a:p>
            <a:r>
              <a:rPr lang="en-GB" dirty="0"/>
              <a:t>Where to people live in the world, </a:t>
            </a:r>
            <a:br>
              <a:rPr lang="en-GB" dirty="0"/>
            </a:br>
            <a:r>
              <a:rPr lang="en-GB" dirty="0"/>
              <a:t>and why?</a:t>
            </a:r>
          </a:p>
        </p:txBody>
      </p:sp>
    </p:spTree>
    <p:extLst>
      <p:ext uri="{BB962C8B-B14F-4D97-AF65-F5344CB8AC3E}">
        <p14:creationId xmlns:p14="http://schemas.microsoft.com/office/powerpoint/2010/main" val="2107505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47438" y="1284217"/>
            <a:ext cx="1805827" cy="523220"/>
          </a:xfrm>
          <a:prstGeom prst="rect">
            <a:avLst/>
          </a:prstGeom>
          <a:noFill/>
        </p:spPr>
        <p:txBody>
          <a:bodyPr wrap="square" rtlCol="0">
            <a:spAutoFit/>
          </a:bodyPr>
          <a:lstStyle/>
          <a:p>
            <a:r>
              <a:rPr lang="en-GB" sz="2800" dirty="0"/>
              <a:t>Good Soils</a:t>
            </a:r>
          </a:p>
        </p:txBody>
      </p:sp>
      <p:sp>
        <p:nvSpPr>
          <p:cNvPr id="13" name="Rectangle 12"/>
          <p:cNvSpPr/>
          <p:nvPr/>
        </p:nvSpPr>
        <p:spPr>
          <a:xfrm>
            <a:off x="9913" y="30011"/>
            <a:ext cx="12192000" cy="1097492"/>
          </a:xfrm>
          <a:prstGeom prst="rec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9958767" y="3276328"/>
            <a:ext cx="2298753" cy="954107"/>
          </a:xfrm>
          <a:prstGeom prst="rect">
            <a:avLst/>
          </a:prstGeom>
          <a:noFill/>
        </p:spPr>
        <p:txBody>
          <a:bodyPr wrap="square" rtlCol="0">
            <a:spAutoFit/>
          </a:bodyPr>
          <a:lstStyle/>
          <a:p>
            <a:pPr algn="ctr"/>
            <a:r>
              <a:rPr lang="en-GB" sz="2800" dirty="0"/>
              <a:t>Job opportunities </a:t>
            </a:r>
          </a:p>
        </p:txBody>
      </p:sp>
      <p:sp>
        <p:nvSpPr>
          <p:cNvPr id="7" name="TextBox 6"/>
          <p:cNvSpPr txBox="1"/>
          <p:nvPr/>
        </p:nvSpPr>
        <p:spPr>
          <a:xfrm>
            <a:off x="1737076" y="4318450"/>
            <a:ext cx="1583822" cy="954107"/>
          </a:xfrm>
          <a:prstGeom prst="rect">
            <a:avLst/>
          </a:prstGeom>
          <a:noFill/>
        </p:spPr>
        <p:txBody>
          <a:bodyPr wrap="square" rtlCol="0">
            <a:spAutoFit/>
          </a:bodyPr>
          <a:lstStyle/>
          <a:p>
            <a:r>
              <a:rPr lang="en-GB" sz="2800" dirty="0"/>
              <a:t>Transport Links</a:t>
            </a:r>
          </a:p>
        </p:txBody>
      </p:sp>
      <p:sp>
        <p:nvSpPr>
          <p:cNvPr id="2" name="Title 1"/>
          <p:cNvSpPr>
            <a:spLocks noGrp="1"/>
          </p:cNvSpPr>
          <p:nvPr>
            <p:ph type="title"/>
          </p:nvPr>
        </p:nvSpPr>
        <p:spPr>
          <a:xfrm>
            <a:off x="812102" y="-41346"/>
            <a:ext cx="10515600" cy="1325563"/>
          </a:xfrm>
        </p:spPr>
        <p:txBody>
          <a:bodyPr>
            <a:normAutofit/>
          </a:bodyPr>
          <a:lstStyle/>
          <a:p>
            <a:pPr algn="ctr"/>
            <a:r>
              <a:rPr lang="en-GB" dirty="0">
                <a:solidFill>
                  <a:srgbClr val="0070C0"/>
                </a:solidFill>
                <a:latin typeface="Calibri" panose="020F0502020204030204" pitchFamily="34" charset="0"/>
                <a:ea typeface="Comic Sans MS" charset="0"/>
                <a:cs typeface="Calibri" panose="020F0502020204030204" pitchFamily="34" charset="0"/>
              </a:rPr>
              <a:t>Factors influencing population density</a:t>
            </a:r>
          </a:p>
        </p:txBody>
      </p:sp>
      <p:sp>
        <p:nvSpPr>
          <p:cNvPr id="8" name="TextBox 7"/>
          <p:cNvSpPr txBox="1"/>
          <p:nvPr/>
        </p:nvSpPr>
        <p:spPr>
          <a:xfrm>
            <a:off x="-145055" y="2418277"/>
            <a:ext cx="2698594" cy="1384995"/>
          </a:xfrm>
          <a:prstGeom prst="rect">
            <a:avLst/>
          </a:prstGeom>
          <a:noFill/>
        </p:spPr>
        <p:txBody>
          <a:bodyPr wrap="square" rtlCol="0">
            <a:spAutoFit/>
          </a:bodyPr>
          <a:lstStyle/>
          <a:p>
            <a:pPr algn="ctr"/>
            <a:r>
              <a:rPr lang="en-GB" sz="2800" dirty="0"/>
              <a:t>Good Communication systems</a:t>
            </a:r>
          </a:p>
        </p:txBody>
      </p:sp>
      <p:sp>
        <p:nvSpPr>
          <p:cNvPr id="9" name="TextBox 8"/>
          <p:cNvSpPr txBox="1"/>
          <p:nvPr/>
        </p:nvSpPr>
        <p:spPr>
          <a:xfrm>
            <a:off x="9069681" y="5919558"/>
            <a:ext cx="3447288" cy="954107"/>
          </a:xfrm>
          <a:prstGeom prst="rect">
            <a:avLst/>
          </a:prstGeom>
          <a:noFill/>
        </p:spPr>
        <p:txBody>
          <a:bodyPr wrap="square" rtlCol="0">
            <a:spAutoFit/>
          </a:bodyPr>
          <a:lstStyle/>
          <a:p>
            <a:r>
              <a:rPr lang="en-GB" sz="2800" dirty="0"/>
              <a:t>Facilities (Healthcare, education, water)</a:t>
            </a:r>
          </a:p>
        </p:txBody>
      </p:sp>
      <p:sp>
        <p:nvSpPr>
          <p:cNvPr id="10" name="TextBox 9"/>
          <p:cNvSpPr txBox="1"/>
          <p:nvPr/>
        </p:nvSpPr>
        <p:spPr>
          <a:xfrm>
            <a:off x="8950916" y="1493816"/>
            <a:ext cx="1730375" cy="954107"/>
          </a:xfrm>
          <a:prstGeom prst="rect">
            <a:avLst/>
          </a:prstGeom>
          <a:noFill/>
        </p:spPr>
        <p:txBody>
          <a:bodyPr wrap="square" rtlCol="0">
            <a:spAutoFit/>
          </a:bodyPr>
          <a:lstStyle/>
          <a:p>
            <a:pPr algn="ctr"/>
            <a:r>
              <a:rPr lang="en-GB" sz="2800" dirty="0"/>
              <a:t>Relief of the land</a:t>
            </a:r>
          </a:p>
        </p:txBody>
      </p:sp>
      <p:sp>
        <p:nvSpPr>
          <p:cNvPr id="11" name="TextBox 10"/>
          <p:cNvSpPr txBox="1"/>
          <p:nvPr/>
        </p:nvSpPr>
        <p:spPr>
          <a:xfrm>
            <a:off x="9228589" y="2496243"/>
            <a:ext cx="3447288" cy="523220"/>
          </a:xfrm>
          <a:prstGeom prst="rect">
            <a:avLst/>
          </a:prstGeom>
          <a:noFill/>
        </p:spPr>
        <p:txBody>
          <a:bodyPr wrap="square" rtlCol="0">
            <a:spAutoFit/>
          </a:bodyPr>
          <a:lstStyle/>
          <a:p>
            <a:r>
              <a:rPr lang="en-GB" sz="2800" dirty="0"/>
              <a:t>Plentiful Resources</a:t>
            </a:r>
          </a:p>
        </p:txBody>
      </p:sp>
      <p:sp>
        <p:nvSpPr>
          <p:cNvPr id="12" name="TextBox 11"/>
          <p:cNvSpPr txBox="1"/>
          <p:nvPr/>
        </p:nvSpPr>
        <p:spPr>
          <a:xfrm>
            <a:off x="106356" y="6184957"/>
            <a:ext cx="1356552" cy="523220"/>
          </a:xfrm>
          <a:prstGeom prst="rect">
            <a:avLst/>
          </a:prstGeom>
          <a:noFill/>
        </p:spPr>
        <p:txBody>
          <a:bodyPr wrap="square" rtlCol="0">
            <a:spAutoFit/>
          </a:bodyPr>
          <a:lstStyle/>
          <a:p>
            <a:r>
              <a:rPr lang="en-GB" sz="2800" dirty="0"/>
              <a:t>Climate</a:t>
            </a:r>
          </a:p>
        </p:txBody>
      </p:sp>
      <p:pic>
        <p:nvPicPr>
          <p:cNvPr id="14" name="Picture 27" descr="MCj0215751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43821" y="1184273"/>
            <a:ext cx="17303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5" name="Picture 39" descr="MCj043612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17457" y="4881333"/>
            <a:ext cx="1150938"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6" name="Picture 34" descr="Train_Cartoon[1]"/>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325" y="4208845"/>
            <a:ext cx="1907094" cy="1097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Image result for cartoon su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98675" y="5231237"/>
            <a:ext cx="1619579" cy="137664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0" descr="imagesCAH47YW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1793" y="4277537"/>
            <a:ext cx="122555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0" name="Picture 6" descr="Image result for cartoon phon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331205">
            <a:off x="1722460" y="3415347"/>
            <a:ext cx="655781" cy="84669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cartoon wheat"/>
          <p:cNvPicPr>
            <a:picLocks noChangeAspect="1" noChangeArrowheads="1"/>
          </p:cNvPicPr>
          <p:nvPr/>
        </p:nvPicPr>
        <p:blipFill>
          <a:blip r:embed="rId9"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35735" y="1216560"/>
            <a:ext cx="847756" cy="120171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717467" y="1768222"/>
            <a:ext cx="4815135" cy="3970318"/>
          </a:xfrm>
          <a:prstGeom prst="rect">
            <a:avLst/>
          </a:prstGeom>
          <a:noFill/>
        </p:spPr>
        <p:txBody>
          <a:bodyPr wrap="square" rtlCol="0">
            <a:spAutoFit/>
          </a:bodyPr>
          <a:lstStyle/>
          <a:p>
            <a:pPr algn="ctr"/>
            <a:r>
              <a:rPr lang="en-GB" sz="2800" b="1" dirty="0">
                <a:latin typeface="Calibri" panose="020F0502020204030204" pitchFamily="34" charset="0"/>
                <a:cs typeface="Calibri" panose="020F0502020204030204" pitchFamily="34" charset="0"/>
              </a:rPr>
              <a:t>We categorise these factors into 2 groups.</a:t>
            </a:r>
          </a:p>
          <a:p>
            <a:pPr algn="ctr"/>
            <a:endParaRPr lang="en-GB" sz="2800" b="1" dirty="0">
              <a:latin typeface="Calibri" panose="020F0502020204030204" pitchFamily="34" charset="0"/>
              <a:cs typeface="Calibri" panose="020F0502020204030204" pitchFamily="34" charset="0"/>
            </a:endParaRPr>
          </a:p>
          <a:p>
            <a:pPr algn="ctr"/>
            <a:r>
              <a:rPr lang="en-GB" sz="2800" b="1" dirty="0">
                <a:solidFill>
                  <a:srgbClr val="FF0000"/>
                </a:solidFill>
                <a:latin typeface="Calibri" panose="020F0502020204030204" pitchFamily="34" charset="0"/>
                <a:cs typeface="Calibri" panose="020F0502020204030204" pitchFamily="34" charset="0"/>
              </a:rPr>
              <a:t>Human (manmade)</a:t>
            </a:r>
          </a:p>
          <a:p>
            <a:pPr algn="ctr"/>
            <a:endParaRPr lang="en-GB" sz="2800" b="1" dirty="0">
              <a:latin typeface="Calibri" panose="020F0502020204030204" pitchFamily="34" charset="0"/>
              <a:cs typeface="Calibri" panose="020F0502020204030204" pitchFamily="34" charset="0"/>
            </a:endParaRPr>
          </a:p>
          <a:p>
            <a:pPr algn="ctr"/>
            <a:r>
              <a:rPr lang="en-GB" sz="2800" b="1" dirty="0">
                <a:latin typeface="Calibri" panose="020F0502020204030204" pitchFamily="34" charset="0"/>
                <a:cs typeface="Calibri" panose="020F0502020204030204" pitchFamily="34" charset="0"/>
              </a:rPr>
              <a:t>And</a:t>
            </a:r>
          </a:p>
          <a:p>
            <a:pPr algn="ctr"/>
            <a:endParaRPr lang="en-GB" sz="2800" b="1" dirty="0">
              <a:latin typeface="Calibri" panose="020F0502020204030204" pitchFamily="34" charset="0"/>
              <a:cs typeface="Calibri" panose="020F0502020204030204" pitchFamily="34" charset="0"/>
            </a:endParaRPr>
          </a:p>
          <a:p>
            <a:pPr algn="ctr"/>
            <a:r>
              <a:rPr lang="en-GB" sz="2800" b="1" dirty="0">
                <a:solidFill>
                  <a:srgbClr val="00B050"/>
                </a:solidFill>
                <a:latin typeface="Calibri" panose="020F0502020204030204" pitchFamily="34" charset="0"/>
                <a:cs typeface="Calibri" panose="020F0502020204030204" pitchFamily="34" charset="0"/>
              </a:rPr>
              <a:t>Physical (natural)</a:t>
            </a:r>
            <a:br>
              <a:rPr lang="en-GB" sz="2800" b="1" dirty="0">
                <a:latin typeface="Comic Sans MS" panose="030F0702030302020204" pitchFamily="66" charset="0"/>
              </a:rPr>
            </a:br>
            <a:endParaRPr lang="en-GB" sz="2800" b="1" dirty="0">
              <a:latin typeface="Comic Sans MS" panose="030F0702030302020204" pitchFamily="66" charset="0"/>
            </a:endParaRPr>
          </a:p>
        </p:txBody>
      </p:sp>
    </p:spTree>
    <p:extLst>
      <p:ext uri="{BB962C8B-B14F-4D97-AF65-F5344CB8AC3E}">
        <p14:creationId xmlns:p14="http://schemas.microsoft.com/office/powerpoint/2010/main" val="984735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912690" y="1532000"/>
            <a:ext cx="8762711" cy="5013406"/>
          </a:xfrm>
          <a:prstGeom prst="rect">
            <a:avLst/>
          </a:prstGeom>
        </p:spPr>
      </p:pic>
      <p:sp>
        <p:nvSpPr>
          <p:cNvPr id="10" name="TextBox 9">
            <a:extLst>
              <a:ext uri="{FF2B5EF4-FFF2-40B4-BE49-F238E27FC236}">
                <a16:creationId xmlns:a16="http://schemas.microsoft.com/office/drawing/2014/main" id="{A70F4B59-471E-4846-94BD-2E8DC9172263}"/>
              </a:ext>
            </a:extLst>
          </p:cNvPr>
          <p:cNvSpPr txBox="1"/>
          <p:nvPr/>
        </p:nvSpPr>
        <p:spPr>
          <a:xfrm>
            <a:off x="609600" y="-37660"/>
            <a:ext cx="10972800" cy="1569660"/>
          </a:xfrm>
          <a:prstGeom prst="rect">
            <a:avLst/>
          </a:prstGeom>
          <a:noFill/>
        </p:spPr>
        <p:txBody>
          <a:bodyPr wrap="square" rtlCol="0">
            <a:spAutoFit/>
          </a:bodyPr>
          <a:lstStyle/>
          <a:p>
            <a:pPr algn="ctr"/>
            <a:r>
              <a:rPr lang="en-GB" sz="3200" kern="10" dirty="0">
                <a:ln w="9525">
                  <a:solidFill>
                    <a:srgbClr val="C00000"/>
                  </a:solidFill>
                  <a:round/>
                  <a:headEnd/>
                  <a:tailEnd/>
                </a:ln>
                <a:solidFill>
                  <a:srgbClr val="C00000"/>
                </a:solidFill>
              </a:rPr>
              <a:t>Where do people live in the World?</a:t>
            </a:r>
          </a:p>
          <a:p>
            <a:pPr algn="ctr"/>
            <a:r>
              <a:rPr lang="en-GB" sz="3200" kern="10" dirty="0">
                <a:ln w="9525">
                  <a:solidFill>
                    <a:srgbClr val="C00000"/>
                  </a:solidFill>
                  <a:round/>
                  <a:headEnd/>
                  <a:tailEnd/>
                </a:ln>
                <a:solidFill>
                  <a:srgbClr val="C00000"/>
                </a:solidFill>
              </a:rPr>
              <a:t>The darker the colour, the more the people. </a:t>
            </a:r>
            <a:br>
              <a:rPr lang="en-GB" sz="3200" kern="10" dirty="0">
                <a:ln w="9525">
                  <a:solidFill>
                    <a:schemeClr val="accent2">
                      <a:lumMod val="60000"/>
                      <a:lumOff val="40000"/>
                    </a:schemeClr>
                  </a:solidFill>
                  <a:round/>
                  <a:headEnd/>
                  <a:tailEnd/>
                </a:ln>
                <a:solidFill>
                  <a:schemeClr val="accent2">
                    <a:lumMod val="60000"/>
                    <a:lumOff val="40000"/>
                  </a:schemeClr>
                </a:solidFill>
              </a:rPr>
            </a:br>
            <a:r>
              <a:rPr lang="en-GB" sz="3200" kern="10" dirty="0">
                <a:ln w="9525">
                  <a:solidFill>
                    <a:schemeClr val="accent2">
                      <a:lumMod val="60000"/>
                      <a:lumOff val="40000"/>
                    </a:schemeClr>
                  </a:solidFill>
                  <a:round/>
                  <a:headEnd/>
                  <a:tailEnd/>
                </a:ln>
                <a:solidFill>
                  <a:schemeClr val="accent2">
                    <a:lumMod val="60000"/>
                    <a:lumOff val="40000"/>
                  </a:schemeClr>
                </a:solidFill>
              </a:rPr>
              <a:t>The lighter the colour the fewer the people</a:t>
            </a:r>
            <a:endParaRPr lang="en-GB" dirty="0"/>
          </a:p>
        </p:txBody>
      </p:sp>
    </p:spTree>
    <p:extLst>
      <p:ext uri="{BB962C8B-B14F-4D97-AF65-F5344CB8AC3E}">
        <p14:creationId xmlns:p14="http://schemas.microsoft.com/office/powerpoint/2010/main" val="570223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84514" y="1687785"/>
            <a:ext cx="2120748" cy="523220"/>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Good Soils</a:t>
            </a:r>
          </a:p>
        </p:txBody>
      </p:sp>
      <p:sp>
        <p:nvSpPr>
          <p:cNvPr id="13" name="Rectangle 12"/>
          <p:cNvSpPr/>
          <p:nvPr/>
        </p:nvSpPr>
        <p:spPr>
          <a:xfrm>
            <a:off x="0" y="-12389"/>
            <a:ext cx="12192000" cy="1097492"/>
          </a:xfrm>
          <a:prstGeom prst="rect">
            <a:avLst/>
          </a:prstGeom>
          <a:solidFill>
            <a:schemeClr val="accent5">
              <a:lumMod val="20000"/>
              <a:lumOff val="80000"/>
              <a:alpha val="44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9502769" y="4162436"/>
            <a:ext cx="2787526" cy="523220"/>
          </a:xfrm>
          <a:prstGeom prst="rect">
            <a:avLst/>
          </a:prstGeom>
          <a:noFill/>
        </p:spPr>
        <p:txBody>
          <a:bodyPr wrap="square" rtlCol="0">
            <a:spAutoFit/>
          </a:bodyPr>
          <a:lstStyle/>
          <a:p>
            <a:pPr algn="ctr"/>
            <a:r>
              <a:rPr lang="en-GB" sz="2800" dirty="0">
                <a:latin typeface="Calibri" panose="020F0502020204030204" pitchFamily="34" charset="0"/>
                <a:cs typeface="Calibri" panose="020F0502020204030204" pitchFamily="34" charset="0"/>
              </a:rPr>
              <a:t>Job opportunities </a:t>
            </a:r>
          </a:p>
        </p:txBody>
      </p:sp>
      <p:sp>
        <p:nvSpPr>
          <p:cNvPr id="7" name="TextBox 6"/>
          <p:cNvSpPr txBox="1"/>
          <p:nvPr/>
        </p:nvSpPr>
        <p:spPr>
          <a:xfrm>
            <a:off x="1695386" y="4067320"/>
            <a:ext cx="1619579" cy="954107"/>
          </a:xfrm>
          <a:prstGeom prst="rect">
            <a:avLst/>
          </a:prstGeom>
          <a:noFill/>
        </p:spPr>
        <p:txBody>
          <a:bodyPr wrap="square" rtlCol="0">
            <a:spAutoFit/>
          </a:bodyPr>
          <a:lstStyle/>
          <a:p>
            <a:r>
              <a:rPr lang="en-GB" sz="2800" dirty="0">
                <a:solidFill>
                  <a:srgbClr val="FF0000"/>
                </a:solidFill>
                <a:latin typeface="Calibri" panose="020F0502020204030204" pitchFamily="34" charset="0"/>
                <a:cs typeface="Calibri" panose="020F0502020204030204" pitchFamily="34" charset="0"/>
              </a:rPr>
              <a:t>Transport Links</a:t>
            </a:r>
          </a:p>
        </p:txBody>
      </p:sp>
      <p:sp>
        <p:nvSpPr>
          <p:cNvPr id="8" name="TextBox 7"/>
          <p:cNvSpPr txBox="1"/>
          <p:nvPr/>
        </p:nvSpPr>
        <p:spPr>
          <a:xfrm>
            <a:off x="100222" y="2815218"/>
            <a:ext cx="2708598" cy="1384995"/>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Good Communication systems</a:t>
            </a:r>
          </a:p>
        </p:txBody>
      </p:sp>
      <p:sp>
        <p:nvSpPr>
          <p:cNvPr id="9" name="TextBox 8"/>
          <p:cNvSpPr txBox="1"/>
          <p:nvPr/>
        </p:nvSpPr>
        <p:spPr>
          <a:xfrm>
            <a:off x="10118575" y="4827567"/>
            <a:ext cx="2171720" cy="1815882"/>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Facilities </a:t>
            </a:r>
            <a:br>
              <a:rPr lang="en-GB" sz="2800" dirty="0">
                <a:latin typeface="Calibri" panose="020F0502020204030204" pitchFamily="34" charset="0"/>
                <a:cs typeface="Calibri" panose="020F0502020204030204" pitchFamily="34" charset="0"/>
              </a:rPr>
            </a:br>
            <a:r>
              <a:rPr lang="en-GB" sz="2800" dirty="0">
                <a:latin typeface="Calibri" panose="020F0502020204030204" pitchFamily="34" charset="0"/>
                <a:cs typeface="Calibri" panose="020F0502020204030204" pitchFamily="34" charset="0"/>
              </a:rPr>
              <a:t>(Healthcare, </a:t>
            </a:r>
            <a:br>
              <a:rPr lang="en-GB" sz="2800" dirty="0">
                <a:latin typeface="Calibri" panose="020F0502020204030204" pitchFamily="34" charset="0"/>
                <a:cs typeface="Calibri" panose="020F0502020204030204" pitchFamily="34" charset="0"/>
              </a:rPr>
            </a:br>
            <a:r>
              <a:rPr lang="en-GB" sz="2800" dirty="0">
                <a:latin typeface="Calibri" panose="020F0502020204030204" pitchFamily="34" charset="0"/>
                <a:cs typeface="Calibri" panose="020F0502020204030204" pitchFamily="34" charset="0"/>
              </a:rPr>
              <a:t>education,</a:t>
            </a:r>
          </a:p>
          <a:p>
            <a:r>
              <a:rPr lang="en-GB" sz="2800" dirty="0">
                <a:latin typeface="Calibri" panose="020F0502020204030204" pitchFamily="34" charset="0"/>
                <a:cs typeface="Calibri" panose="020F0502020204030204" pitchFamily="34" charset="0"/>
              </a:rPr>
              <a:t>water)</a:t>
            </a:r>
          </a:p>
        </p:txBody>
      </p:sp>
      <p:sp>
        <p:nvSpPr>
          <p:cNvPr id="10" name="TextBox 9"/>
          <p:cNvSpPr txBox="1"/>
          <p:nvPr/>
        </p:nvSpPr>
        <p:spPr>
          <a:xfrm>
            <a:off x="8856397" y="990179"/>
            <a:ext cx="2322229" cy="954107"/>
          </a:xfrm>
          <a:prstGeom prst="rect">
            <a:avLst/>
          </a:prstGeom>
          <a:noFill/>
        </p:spPr>
        <p:txBody>
          <a:bodyPr wrap="square" rtlCol="0">
            <a:spAutoFit/>
          </a:bodyPr>
          <a:lstStyle/>
          <a:p>
            <a:pPr algn="ctr"/>
            <a:r>
              <a:rPr lang="en-GB" sz="2800" dirty="0">
                <a:solidFill>
                  <a:srgbClr val="00B050"/>
                </a:solidFill>
                <a:latin typeface="Calibri" panose="020F0502020204030204" pitchFamily="34" charset="0"/>
                <a:cs typeface="Calibri" panose="020F0502020204030204" pitchFamily="34" charset="0"/>
              </a:rPr>
              <a:t>Relief of the land</a:t>
            </a:r>
          </a:p>
        </p:txBody>
      </p:sp>
      <p:sp>
        <p:nvSpPr>
          <p:cNvPr id="11" name="TextBox 10"/>
          <p:cNvSpPr txBox="1"/>
          <p:nvPr/>
        </p:nvSpPr>
        <p:spPr>
          <a:xfrm>
            <a:off x="9065049" y="2836214"/>
            <a:ext cx="3051449" cy="523220"/>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Plentiful Resources</a:t>
            </a:r>
          </a:p>
        </p:txBody>
      </p:sp>
      <p:sp>
        <p:nvSpPr>
          <p:cNvPr id="12" name="TextBox 11"/>
          <p:cNvSpPr txBox="1"/>
          <p:nvPr/>
        </p:nvSpPr>
        <p:spPr>
          <a:xfrm>
            <a:off x="12558" y="5930328"/>
            <a:ext cx="3447288" cy="523220"/>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Climate</a:t>
            </a:r>
          </a:p>
        </p:txBody>
      </p:sp>
      <p:pic>
        <p:nvPicPr>
          <p:cNvPr id="14" name="Picture 27" descr="MCj0215751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86123" y="1612240"/>
            <a:ext cx="17303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5" name="Picture 39" descr="MCj043612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12027" y="5605224"/>
            <a:ext cx="1150938"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6" name="Picture 34" descr="Train_Cartoon[1]"/>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740" y="4357159"/>
            <a:ext cx="2071687"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Image result for cartoon su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56020" y="5368207"/>
            <a:ext cx="1619579" cy="137664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0" descr="imagesCAH47YW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18449" y="3292680"/>
            <a:ext cx="909253" cy="795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0" name="Picture 6" descr="Image result for cartoon phon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331205">
            <a:off x="1408312" y="2425891"/>
            <a:ext cx="655781" cy="8743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cartoon wheat"/>
          <p:cNvPicPr>
            <a:picLocks noChangeAspect="1" noChangeArrowheads="1"/>
          </p:cNvPicPr>
          <p:nvPr/>
        </p:nvPicPr>
        <p:blipFill>
          <a:blip r:embed="rId9"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319928" y="1138357"/>
            <a:ext cx="1054954" cy="14954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187587" y="1190569"/>
            <a:ext cx="3941069" cy="4893647"/>
          </a:xfrm>
          <a:prstGeom prst="rect">
            <a:avLst/>
          </a:prstGeom>
          <a:solidFill>
            <a:schemeClr val="accent5">
              <a:lumMod val="40000"/>
              <a:lumOff val="60000"/>
            </a:schemeClr>
          </a:solidFill>
          <a:ln>
            <a:solidFill>
              <a:schemeClr val="accent5">
                <a:lumMod val="40000"/>
                <a:lumOff val="60000"/>
              </a:schemeClr>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2400" b="1" dirty="0">
                <a:solidFill>
                  <a:srgbClr val="0070C0"/>
                </a:solidFill>
                <a:latin typeface="Calibri" panose="020F0502020204030204" pitchFamily="34" charset="0"/>
                <a:cs typeface="Calibri" panose="020F0502020204030204" pitchFamily="34" charset="0"/>
              </a:rPr>
              <a:t>Task –</a:t>
            </a:r>
          </a:p>
          <a:p>
            <a:pPr algn="ctr"/>
            <a:r>
              <a:rPr lang="en-GB" sz="2400" b="1">
                <a:solidFill>
                  <a:srgbClr val="0070C0"/>
                </a:solidFill>
                <a:latin typeface="Calibri" panose="020F0502020204030204" pitchFamily="34" charset="0"/>
                <a:cs typeface="Calibri" panose="020F0502020204030204" pitchFamily="34" charset="0"/>
              </a:rPr>
              <a:t> Glue </a:t>
            </a:r>
            <a:r>
              <a:rPr lang="en-GB" sz="2400" b="1" dirty="0">
                <a:solidFill>
                  <a:srgbClr val="0070C0"/>
                </a:solidFill>
                <a:latin typeface="Calibri" panose="020F0502020204030204" pitchFamily="34" charset="0"/>
                <a:cs typeface="Calibri" panose="020F0502020204030204" pitchFamily="34" charset="0"/>
              </a:rPr>
              <a:t>your map in the middle of a double page. </a:t>
            </a:r>
          </a:p>
          <a:p>
            <a:pPr algn="ctr"/>
            <a:br>
              <a:rPr lang="en-GB" sz="2400" b="1" dirty="0">
                <a:solidFill>
                  <a:srgbClr val="0070C0"/>
                </a:solidFill>
                <a:latin typeface="Calibri" panose="020F0502020204030204" pitchFamily="34" charset="0"/>
                <a:cs typeface="Calibri" panose="020F0502020204030204" pitchFamily="34" charset="0"/>
              </a:rPr>
            </a:br>
            <a:r>
              <a:rPr lang="en-GB" sz="2400" b="1" dirty="0">
                <a:solidFill>
                  <a:srgbClr val="0070C0"/>
                </a:solidFill>
                <a:latin typeface="Calibri" panose="020F0502020204030204" pitchFamily="34" charset="0"/>
                <a:cs typeface="Calibri" panose="020F0502020204030204" pitchFamily="34" charset="0"/>
              </a:rPr>
              <a:t>Using an atlas, pick one country with a high population density. </a:t>
            </a:r>
          </a:p>
          <a:p>
            <a:pPr algn="ctr"/>
            <a:br>
              <a:rPr lang="en-GB" sz="2400" b="1" dirty="0">
                <a:solidFill>
                  <a:srgbClr val="0070C0"/>
                </a:solidFill>
                <a:latin typeface="Calibri" panose="020F0502020204030204" pitchFamily="34" charset="0"/>
                <a:cs typeface="Calibri" panose="020F0502020204030204" pitchFamily="34" charset="0"/>
              </a:rPr>
            </a:br>
            <a:r>
              <a:rPr lang="en-GB" sz="2400" b="1" dirty="0">
                <a:solidFill>
                  <a:srgbClr val="0070C0"/>
                </a:solidFill>
                <a:latin typeface="Calibri" panose="020F0502020204030204" pitchFamily="34" charset="0"/>
                <a:cs typeface="Calibri" panose="020F0502020204030204" pitchFamily="34" charset="0"/>
              </a:rPr>
              <a:t>Label around your map the </a:t>
            </a:r>
            <a:r>
              <a:rPr lang="en-GB" sz="2400" b="1" dirty="0">
                <a:solidFill>
                  <a:srgbClr val="00B050"/>
                </a:solidFill>
                <a:latin typeface="Calibri" panose="020F0502020204030204" pitchFamily="34" charset="0"/>
                <a:cs typeface="Calibri" panose="020F0502020204030204" pitchFamily="34" charset="0"/>
              </a:rPr>
              <a:t>physical</a:t>
            </a:r>
            <a:r>
              <a:rPr lang="en-GB" sz="2400" b="1" dirty="0">
                <a:solidFill>
                  <a:srgbClr val="0070C0"/>
                </a:solidFill>
                <a:latin typeface="Calibri" panose="020F0502020204030204" pitchFamily="34" charset="0"/>
                <a:cs typeface="Calibri" panose="020F0502020204030204" pitchFamily="34" charset="0"/>
              </a:rPr>
              <a:t> and </a:t>
            </a:r>
            <a:r>
              <a:rPr lang="en-GB" sz="2400" b="1" dirty="0">
                <a:solidFill>
                  <a:srgbClr val="FF0000"/>
                </a:solidFill>
                <a:latin typeface="Calibri" panose="020F0502020204030204" pitchFamily="34" charset="0"/>
                <a:cs typeface="Calibri" panose="020F0502020204030204" pitchFamily="34" charset="0"/>
              </a:rPr>
              <a:t>human</a:t>
            </a:r>
            <a:r>
              <a:rPr lang="en-GB" sz="2400" b="1" dirty="0">
                <a:solidFill>
                  <a:srgbClr val="0070C0"/>
                </a:solidFill>
                <a:latin typeface="Calibri" panose="020F0502020204030204" pitchFamily="34" charset="0"/>
                <a:cs typeface="Calibri" panose="020F0502020204030204" pitchFamily="34" charset="0"/>
              </a:rPr>
              <a:t> factors that influence the high number of people that live there. </a:t>
            </a:r>
          </a:p>
        </p:txBody>
      </p:sp>
      <p:sp>
        <p:nvSpPr>
          <p:cNvPr id="21" name="TextBox 20">
            <a:extLst>
              <a:ext uri="{FF2B5EF4-FFF2-40B4-BE49-F238E27FC236}">
                <a16:creationId xmlns:a16="http://schemas.microsoft.com/office/drawing/2014/main" id="{3F5C6D6B-AA20-4C36-81AC-343DB9656E1E}"/>
              </a:ext>
            </a:extLst>
          </p:cNvPr>
          <p:cNvSpPr txBox="1"/>
          <p:nvPr/>
        </p:nvSpPr>
        <p:spPr>
          <a:xfrm>
            <a:off x="134224" y="23107"/>
            <a:ext cx="11923552" cy="830997"/>
          </a:xfrm>
          <a:prstGeom prst="rect">
            <a:avLst/>
          </a:prstGeom>
          <a:noFill/>
        </p:spPr>
        <p:txBody>
          <a:bodyPr wrap="square" rtlCol="0">
            <a:spAutoFit/>
          </a:bodyPr>
          <a:lstStyle/>
          <a:p>
            <a:r>
              <a:rPr lang="en-GB" sz="2400" u="sng" dirty="0"/>
              <a:t>Gwaith Dosbarth</a:t>
            </a:r>
            <a:r>
              <a:rPr lang="en-GB" sz="2400" dirty="0"/>
              <a:t>							</a:t>
            </a:r>
            <a:r>
              <a:rPr lang="en-GB" sz="2400" u="sng" dirty="0"/>
              <a:t>Dydd </a:t>
            </a:r>
            <a:r>
              <a:rPr lang="en-GB" sz="2400" u="sng" dirty="0" err="1"/>
              <a:t>Gwener</a:t>
            </a:r>
            <a:r>
              <a:rPr lang="en-GB" sz="2400" u="sng" dirty="0"/>
              <a:t>, 22 Tachwedd</a:t>
            </a:r>
            <a:br>
              <a:rPr lang="en-GB" sz="2400" u="sng" dirty="0"/>
            </a:br>
            <a:r>
              <a:rPr lang="en-GB" sz="2400" dirty="0"/>
              <a:t>			</a:t>
            </a:r>
            <a:r>
              <a:rPr lang="en-GB" sz="2400" u="sng" dirty="0"/>
              <a:t>Population Density Around the World</a:t>
            </a:r>
          </a:p>
        </p:txBody>
      </p:sp>
    </p:spTree>
    <p:extLst>
      <p:ext uri="{BB962C8B-B14F-4D97-AF65-F5344CB8AC3E}">
        <p14:creationId xmlns:p14="http://schemas.microsoft.com/office/powerpoint/2010/main" val="30897975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84514" y="1687785"/>
            <a:ext cx="2120748" cy="523220"/>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Good Soils</a:t>
            </a:r>
          </a:p>
        </p:txBody>
      </p:sp>
      <p:sp>
        <p:nvSpPr>
          <p:cNvPr id="13" name="Rectangle 12"/>
          <p:cNvSpPr/>
          <p:nvPr/>
        </p:nvSpPr>
        <p:spPr>
          <a:xfrm>
            <a:off x="0" y="-12389"/>
            <a:ext cx="12192000" cy="1097492"/>
          </a:xfrm>
          <a:prstGeom prst="rect">
            <a:avLst/>
          </a:prstGeom>
          <a:solidFill>
            <a:schemeClr val="accent5">
              <a:lumMod val="20000"/>
              <a:lumOff val="80000"/>
              <a:alpha val="44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9502769" y="4162436"/>
            <a:ext cx="2787526" cy="523220"/>
          </a:xfrm>
          <a:prstGeom prst="rect">
            <a:avLst/>
          </a:prstGeom>
          <a:noFill/>
        </p:spPr>
        <p:txBody>
          <a:bodyPr wrap="square" rtlCol="0">
            <a:spAutoFit/>
          </a:bodyPr>
          <a:lstStyle/>
          <a:p>
            <a:pPr algn="ctr"/>
            <a:r>
              <a:rPr lang="en-GB" sz="2800" dirty="0">
                <a:latin typeface="Calibri" panose="020F0502020204030204" pitchFamily="34" charset="0"/>
                <a:cs typeface="Calibri" panose="020F0502020204030204" pitchFamily="34" charset="0"/>
              </a:rPr>
              <a:t>Job opportunities </a:t>
            </a:r>
          </a:p>
        </p:txBody>
      </p:sp>
      <p:sp>
        <p:nvSpPr>
          <p:cNvPr id="7" name="TextBox 6"/>
          <p:cNvSpPr txBox="1"/>
          <p:nvPr/>
        </p:nvSpPr>
        <p:spPr>
          <a:xfrm>
            <a:off x="1695386" y="4067320"/>
            <a:ext cx="1619579" cy="954107"/>
          </a:xfrm>
          <a:prstGeom prst="rect">
            <a:avLst/>
          </a:prstGeom>
          <a:noFill/>
        </p:spPr>
        <p:txBody>
          <a:bodyPr wrap="square" rtlCol="0">
            <a:spAutoFit/>
          </a:bodyPr>
          <a:lstStyle/>
          <a:p>
            <a:r>
              <a:rPr lang="en-GB" sz="2800" dirty="0">
                <a:solidFill>
                  <a:srgbClr val="FF0000"/>
                </a:solidFill>
                <a:latin typeface="Calibri" panose="020F0502020204030204" pitchFamily="34" charset="0"/>
                <a:cs typeface="Calibri" panose="020F0502020204030204" pitchFamily="34" charset="0"/>
              </a:rPr>
              <a:t>Transport Links</a:t>
            </a:r>
          </a:p>
        </p:txBody>
      </p:sp>
      <p:sp>
        <p:nvSpPr>
          <p:cNvPr id="8" name="TextBox 7"/>
          <p:cNvSpPr txBox="1"/>
          <p:nvPr/>
        </p:nvSpPr>
        <p:spPr>
          <a:xfrm>
            <a:off x="100222" y="2815218"/>
            <a:ext cx="2708598" cy="1384995"/>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Good Communication systems</a:t>
            </a:r>
          </a:p>
        </p:txBody>
      </p:sp>
      <p:sp>
        <p:nvSpPr>
          <p:cNvPr id="9" name="TextBox 8"/>
          <p:cNvSpPr txBox="1"/>
          <p:nvPr/>
        </p:nvSpPr>
        <p:spPr>
          <a:xfrm>
            <a:off x="10118575" y="4827567"/>
            <a:ext cx="2171720" cy="1815882"/>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Facilities </a:t>
            </a:r>
            <a:br>
              <a:rPr lang="en-GB" sz="2800" dirty="0">
                <a:latin typeface="Calibri" panose="020F0502020204030204" pitchFamily="34" charset="0"/>
                <a:cs typeface="Calibri" panose="020F0502020204030204" pitchFamily="34" charset="0"/>
              </a:rPr>
            </a:br>
            <a:r>
              <a:rPr lang="en-GB" sz="2800" dirty="0">
                <a:latin typeface="Calibri" panose="020F0502020204030204" pitchFamily="34" charset="0"/>
                <a:cs typeface="Calibri" panose="020F0502020204030204" pitchFamily="34" charset="0"/>
              </a:rPr>
              <a:t>(Healthcare, </a:t>
            </a:r>
            <a:br>
              <a:rPr lang="en-GB" sz="2800" dirty="0">
                <a:latin typeface="Calibri" panose="020F0502020204030204" pitchFamily="34" charset="0"/>
                <a:cs typeface="Calibri" panose="020F0502020204030204" pitchFamily="34" charset="0"/>
              </a:rPr>
            </a:br>
            <a:r>
              <a:rPr lang="en-GB" sz="2800" dirty="0">
                <a:latin typeface="Calibri" panose="020F0502020204030204" pitchFamily="34" charset="0"/>
                <a:cs typeface="Calibri" panose="020F0502020204030204" pitchFamily="34" charset="0"/>
              </a:rPr>
              <a:t>education,</a:t>
            </a:r>
          </a:p>
          <a:p>
            <a:r>
              <a:rPr lang="en-GB" sz="2800" dirty="0">
                <a:latin typeface="Calibri" panose="020F0502020204030204" pitchFamily="34" charset="0"/>
                <a:cs typeface="Calibri" panose="020F0502020204030204" pitchFamily="34" charset="0"/>
              </a:rPr>
              <a:t>water)</a:t>
            </a:r>
          </a:p>
        </p:txBody>
      </p:sp>
      <p:sp>
        <p:nvSpPr>
          <p:cNvPr id="10" name="TextBox 9"/>
          <p:cNvSpPr txBox="1"/>
          <p:nvPr/>
        </p:nvSpPr>
        <p:spPr>
          <a:xfrm>
            <a:off x="8856397" y="990179"/>
            <a:ext cx="2322229" cy="954107"/>
          </a:xfrm>
          <a:prstGeom prst="rect">
            <a:avLst/>
          </a:prstGeom>
          <a:noFill/>
        </p:spPr>
        <p:txBody>
          <a:bodyPr wrap="square" rtlCol="0">
            <a:spAutoFit/>
          </a:bodyPr>
          <a:lstStyle/>
          <a:p>
            <a:pPr algn="ctr"/>
            <a:r>
              <a:rPr lang="en-GB" sz="2800" dirty="0">
                <a:solidFill>
                  <a:srgbClr val="00B050"/>
                </a:solidFill>
                <a:latin typeface="Calibri" panose="020F0502020204030204" pitchFamily="34" charset="0"/>
                <a:cs typeface="Calibri" panose="020F0502020204030204" pitchFamily="34" charset="0"/>
              </a:rPr>
              <a:t>Relief of the land</a:t>
            </a:r>
          </a:p>
        </p:txBody>
      </p:sp>
      <p:sp>
        <p:nvSpPr>
          <p:cNvPr id="11" name="TextBox 10"/>
          <p:cNvSpPr txBox="1"/>
          <p:nvPr/>
        </p:nvSpPr>
        <p:spPr>
          <a:xfrm>
            <a:off x="9065049" y="2836214"/>
            <a:ext cx="3051449" cy="523220"/>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Plentiful Resources</a:t>
            </a:r>
          </a:p>
        </p:txBody>
      </p:sp>
      <p:sp>
        <p:nvSpPr>
          <p:cNvPr id="12" name="TextBox 11"/>
          <p:cNvSpPr txBox="1"/>
          <p:nvPr/>
        </p:nvSpPr>
        <p:spPr>
          <a:xfrm>
            <a:off x="12558" y="5930328"/>
            <a:ext cx="3447288" cy="523220"/>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Climate</a:t>
            </a:r>
          </a:p>
        </p:txBody>
      </p:sp>
      <p:pic>
        <p:nvPicPr>
          <p:cNvPr id="14" name="Picture 27" descr="MCj0215751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86123" y="1612240"/>
            <a:ext cx="17303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5" name="Picture 39" descr="MCj043612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12027" y="5605224"/>
            <a:ext cx="1150938"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6" name="Picture 34" descr="Train_Cartoon[1]"/>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740" y="4357159"/>
            <a:ext cx="2071687"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Image result for cartoon su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56020" y="5368207"/>
            <a:ext cx="1619579" cy="137664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0" descr="imagesCAH47YW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18449" y="3292680"/>
            <a:ext cx="909253" cy="795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0" name="Picture 6" descr="Image result for cartoon phon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331205">
            <a:off x="1408312" y="2425891"/>
            <a:ext cx="655781" cy="8743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cartoon wheat"/>
          <p:cNvPicPr>
            <a:picLocks noChangeAspect="1" noChangeArrowheads="1"/>
          </p:cNvPicPr>
          <p:nvPr/>
        </p:nvPicPr>
        <p:blipFill>
          <a:blip r:embed="rId9"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319928" y="1138357"/>
            <a:ext cx="1054954" cy="14954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187587" y="1190569"/>
            <a:ext cx="3941069" cy="4154984"/>
          </a:xfrm>
          <a:prstGeom prst="rect">
            <a:avLst/>
          </a:prstGeom>
          <a:solidFill>
            <a:schemeClr val="accent5">
              <a:lumMod val="40000"/>
              <a:lumOff val="60000"/>
            </a:schemeClr>
          </a:solidFill>
          <a:ln>
            <a:solidFill>
              <a:schemeClr val="accent5">
                <a:lumMod val="40000"/>
                <a:lumOff val="60000"/>
              </a:schemeClr>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2400" b="1" dirty="0">
                <a:solidFill>
                  <a:srgbClr val="0070C0"/>
                </a:solidFill>
                <a:latin typeface="Calibri" panose="020F0502020204030204" pitchFamily="34" charset="0"/>
                <a:cs typeface="Calibri" panose="020F0502020204030204" pitchFamily="34" charset="0"/>
              </a:rPr>
              <a:t>Task –</a:t>
            </a:r>
          </a:p>
          <a:p>
            <a:pPr algn="ctr"/>
            <a:r>
              <a:rPr lang="en-GB" sz="2400" b="1" dirty="0">
                <a:solidFill>
                  <a:srgbClr val="0070C0"/>
                </a:solidFill>
                <a:latin typeface="Calibri" panose="020F0502020204030204" pitchFamily="34" charset="0"/>
                <a:cs typeface="Calibri" panose="020F0502020204030204" pitchFamily="34" charset="0"/>
              </a:rPr>
              <a:t> </a:t>
            </a:r>
          </a:p>
          <a:p>
            <a:pPr algn="ctr"/>
            <a:r>
              <a:rPr lang="en-GB" sz="2400" b="1" dirty="0">
                <a:solidFill>
                  <a:srgbClr val="0070C0"/>
                </a:solidFill>
                <a:latin typeface="Calibri" panose="020F0502020204030204" pitchFamily="34" charset="0"/>
                <a:cs typeface="Calibri" panose="020F0502020204030204" pitchFamily="34" charset="0"/>
              </a:rPr>
              <a:t>Using an atlas, pick one country with a low population density. </a:t>
            </a:r>
          </a:p>
          <a:p>
            <a:pPr algn="ctr"/>
            <a:br>
              <a:rPr lang="en-GB" sz="2400" b="1" dirty="0">
                <a:solidFill>
                  <a:srgbClr val="0070C0"/>
                </a:solidFill>
                <a:latin typeface="Calibri" panose="020F0502020204030204" pitchFamily="34" charset="0"/>
                <a:cs typeface="Calibri" panose="020F0502020204030204" pitchFamily="34" charset="0"/>
              </a:rPr>
            </a:br>
            <a:r>
              <a:rPr lang="en-GB" sz="2400" b="1" dirty="0">
                <a:solidFill>
                  <a:srgbClr val="0070C0"/>
                </a:solidFill>
                <a:latin typeface="Calibri" panose="020F0502020204030204" pitchFamily="34" charset="0"/>
                <a:cs typeface="Calibri" panose="020F0502020204030204" pitchFamily="34" charset="0"/>
              </a:rPr>
              <a:t>Label around your map the </a:t>
            </a:r>
            <a:r>
              <a:rPr lang="en-GB" sz="2400" b="1" dirty="0">
                <a:solidFill>
                  <a:srgbClr val="00B050"/>
                </a:solidFill>
                <a:latin typeface="Calibri" panose="020F0502020204030204" pitchFamily="34" charset="0"/>
                <a:cs typeface="Calibri" panose="020F0502020204030204" pitchFamily="34" charset="0"/>
              </a:rPr>
              <a:t>physical</a:t>
            </a:r>
            <a:r>
              <a:rPr lang="en-GB" sz="2400" b="1" dirty="0">
                <a:solidFill>
                  <a:srgbClr val="0070C0"/>
                </a:solidFill>
                <a:latin typeface="Calibri" panose="020F0502020204030204" pitchFamily="34" charset="0"/>
                <a:cs typeface="Calibri" panose="020F0502020204030204" pitchFamily="34" charset="0"/>
              </a:rPr>
              <a:t> and </a:t>
            </a:r>
            <a:r>
              <a:rPr lang="en-GB" sz="2400" b="1" dirty="0">
                <a:solidFill>
                  <a:srgbClr val="FF0000"/>
                </a:solidFill>
                <a:latin typeface="Calibri" panose="020F0502020204030204" pitchFamily="34" charset="0"/>
                <a:cs typeface="Calibri" panose="020F0502020204030204" pitchFamily="34" charset="0"/>
              </a:rPr>
              <a:t>human</a:t>
            </a:r>
            <a:r>
              <a:rPr lang="en-GB" sz="2400" b="1" dirty="0">
                <a:solidFill>
                  <a:srgbClr val="0070C0"/>
                </a:solidFill>
                <a:latin typeface="Calibri" panose="020F0502020204030204" pitchFamily="34" charset="0"/>
                <a:cs typeface="Calibri" panose="020F0502020204030204" pitchFamily="34" charset="0"/>
              </a:rPr>
              <a:t> factors that influence the low number of people that live there. </a:t>
            </a:r>
          </a:p>
        </p:txBody>
      </p:sp>
      <p:sp>
        <p:nvSpPr>
          <p:cNvPr id="21" name="TextBox 20">
            <a:extLst>
              <a:ext uri="{FF2B5EF4-FFF2-40B4-BE49-F238E27FC236}">
                <a16:creationId xmlns:a16="http://schemas.microsoft.com/office/drawing/2014/main" id="{3F5C6D6B-AA20-4C36-81AC-343DB9656E1E}"/>
              </a:ext>
            </a:extLst>
          </p:cNvPr>
          <p:cNvSpPr txBox="1"/>
          <p:nvPr/>
        </p:nvSpPr>
        <p:spPr>
          <a:xfrm>
            <a:off x="134224" y="23107"/>
            <a:ext cx="11923552" cy="830997"/>
          </a:xfrm>
          <a:prstGeom prst="rect">
            <a:avLst/>
          </a:prstGeom>
          <a:noFill/>
        </p:spPr>
        <p:txBody>
          <a:bodyPr wrap="square" rtlCol="0">
            <a:spAutoFit/>
          </a:bodyPr>
          <a:lstStyle/>
          <a:p>
            <a:r>
              <a:rPr lang="en-GB" sz="2400" u="sng" dirty="0"/>
              <a:t>Gwaith Dosbarth</a:t>
            </a:r>
            <a:r>
              <a:rPr lang="en-GB" sz="2400" dirty="0"/>
              <a:t>							</a:t>
            </a:r>
            <a:r>
              <a:rPr lang="en-GB" sz="2400" u="sng" dirty="0"/>
              <a:t>Dydd </a:t>
            </a:r>
            <a:r>
              <a:rPr lang="en-GB" sz="2400" u="sng" dirty="0" err="1"/>
              <a:t>Gwener</a:t>
            </a:r>
            <a:r>
              <a:rPr lang="en-GB" sz="2400" u="sng" dirty="0"/>
              <a:t>, 22 Tachwedd</a:t>
            </a:r>
            <a:br>
              <a:rPr lang="en-GB" sz="2400" u="sng" dirty="0"/>
            </a:br>
            <a:r>
              <a:rPr lang="en-GB" sz="2400" dirty="0"/>
              <a:t>			</a:t>
            </a:r>
            <a:r>
              <a:rPr lang="en-GB" sz="2400" u="sng" dirty="0"/>
              <a:t>Population Density Around the World</a:t>
            </a:r>
          </a:p>
        </p:txBody>
      </p:sp>
    </p:spTree>
    <p:extLst>
      <p:ext uri="{BB962C8B-B14F-4D97-AF65-F5344CB8AC3E}">
        <p14:creationId xmlns:p14="http://schemas.microsoft.com/office/powerpoint/2010/main" val="808443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7310" y="3607934"/>
            <a:ext cx="5935376" cy="3046988"/>
          </a:xfrm>
          <a:prstGeom prst="rect">
            <a:avLst/>
          </a:prstGeom>
          <a:noFill/>
        </p:spPr>
        <p:txBody>
          <a:bodyPr wrap="square" rtlCol="0">
            <a:spAutoFit/>
          </a:bodyPr>
          <a:lstStyle/>
          <a:p>
            <a:pPr algn="ctr"/>
            <a:r>
              <a:rPr lang="en-GB" sz="2400" dirty="0">
                <a:solidFill>
                  <a:schemeClr val="accent1">
                    <a:lumMod val="75000"/>
                  </a:schemeClr>
                </a:solidFill>
                <a:latin typeface="Calibri" panose="020F0502020204030204" pitchFamily="34" charset="0"/>
                <a:cs typeface="Calibri" panose="020F0502020204030204" pitchFamily="34" charset="0"/>
              </a:rPr>
              <a:t>If an area has a lot of </a:t>
            </a:r>
            <a:r>
              <a:rPr lang="en-GB" sz="2400" u="sng" dirty="0">
                <a:solidFill>
                  <a:schemeClr val="accent1">
                    <a:lumMod val="75000"/>
                  </a:schemeClr>
                </a:solidFill>
                <a:latin typeface="Calibri" panose="020F0502020204030204" pitchFamily="34" charset="0"/>
                <a:cs typeface="Calibri" panose="020F0502020204030204" pitchFamily="34" charset="0"/>
              </a:rPr>
              <a:t>transport links</a:t>
            </a:r>
            <a:r>
              <a:rPr lang="en-GB" sz="2400" dirty="0">
                <a:solidFill>
                  <a:schemeClr val="accent1">
                    <a:lumMod val="75000"/>
                  </a:schemeClr>
                </a:solidFill>
                <a:latin typeface="Calibri" panose="020F0502020204030204" pitchFamily="34" charset="0"/>
                <a:cs typeface="Calibri" panose="020F0502020204030204" pitchFamily="34" charset="0"/>
              </a:rPr>
              <a:t> such as airports, trains and motorways then it is likely to be </a:t>
            </a:r>
            <a:r>
              <a:rPr lang="en-GB" sz="2400" u="sng" dirty="0">
                <a:solidFill>
                  <a:schemeClr val="accent1">
                    <a:lumMod val="75000"/>
                  </a:schemeClr>
                </a:solidFill>
                <a:latin typeface="Calibri" panose="020F0502020204030204" pitchFamily="34" charset="0"/>
                <a:cs typeface="Calibri" panose="020F0502020204030204" pitchFamily="34" charset="0"/>
              </a:rPr>
              <a:t>densely populated</a:t>
            </a:r>
            <a:r>
              <a:rPr lang="en-GB" sz="2400" dirty="0">
                <a:solidFill>
                  <a:schemeClr val="accent1">
                    <a:lumMod val="75000"/>
                  </a:schemeClr>
                </a:solidFill>
                <a:latin typeface="Calibri" panose="020F0502020204030204" pitchFamily="34" charset="0"/>
                <a:cs typeface="Calibri" panose="020F0502020204030204" pitchFamily="34" charset="0"/>
              </a:rPr>
              <a:t>. </a:t>
            </a:r>
            <a:br>
              <a:rPr lang="en-GB" sz="2400" dirty="0">
                <a:solidFill>
                  <a:schemeClr val="accent1">
                    <a:lumMod val="75000"/>
                  </a:schemeClr>
                </a:solidFill>
                <a:latin typeface="Calibri" panose="020F0502020204030204" pitchFamily="34" charset="0"/>
                <a:cs typeface="Calibri" panose="020F0502020204030204" pitchFamily="34" charset="0"/>
              </a:rPr>
            </a:br>
            <a:r>
              <a:rPr lang="en-GB" sz="2400" dirty="0">
                <a:solidFill>
                  <a:schemeClr val="accent1">
                    <a:lumMod val="75000"/>
                  </a:schemeClr>
                </a:solidFill>
                <a:latin typeface="Calibri" panose="020F0502020204030204" pitchFamily="34" charset="0"/>
                <a:cs typeface="Calibri" panose="020F0502020204030204" pitchFamily="34" charset="0"/>
              </a:rPr>
              <a:t>This is </a:t>
            </a:r>
            <a:r>
              <a:rPr lang="en-GB" sz="2400" b="1" i="1" dirty="0">
                <a:solidFill>
                  <a:schemeClr val="accent1">
                    <a:lumMod val="75000"/>
                  </a:schemeClr>
                </a:solidFill>
                <a:latin typeface="Calibri" panose="020F0502020204030204" pitchFamily="34" charset="0"/>
                <a:cs typeface="Calibri" panose="020F0502020204030204" pitchFamily="34" charset="0"/>
              </a:rPr>
              <a:t>because</a:t>
            </a:r>
            <a:r>
              <a:rPr lang="en-GB" sz="2400" dirty="0">
                <a:solidFill>
                  <a:schemeClr val="accent1">
                    <a:lumMod val="75000"/>
                  </a:schemeClr>
                </a:solidFill>
                <a:latin typeface="Calibri" panose="020F0502020204030204" pitchFamily="34" charset="0"/>
                <a:cs typeface="Calibri" panose="020F0502020204030204" pitchFamily="34" charset="0"/>
              </a:rPr>
              <a:t> people would have easier access to other areas. </a:t>
            </a:r>
            <a:r>
              <a:rPr lang="en-GB" sz="2400" b="1" i="1" dirty="0">
                <a:solidFill>
                  <a:schemeClr val="accent1">
                    <a:lumMod val="75000"/>
                  </a:schemeClr>
                </a:solidFill>
                <a:latin typeface="Calibri" panose="020F0502020204030204" pitchFamily="34" charset="0"/>
                <a:cs typeface="Calibri" panose="020F0502020204030204" pitchFamily="34" charset="0"/>
              </a:rPr>
              <a:t>This means that </a:t>
            </a:r>
            <a:r>
              <a:rPr lang="en-GB" sz="2400" dirty="0">
                <a:solidFill>
                  <a:schemeClr val="accent1">
                    <a:lumMod val="75000"/>
                  </a:schemeClr>
                </a:solidFill>
                <a:latin typeface="Calibri" panose="020F0502020204030204" pitchFamily="34" charset="0"/>
                <a:cs typeface="Calibri" panose="020F0502020204030204" pitchFamily="34" charset="0"/>
              </a:rPr>
              <a:t>it is more convenient for people to get to places they need to go making the area more populated.</a:t>
            </a:r>
            <a:endParaRPr lang="en-GB" sz="2400" dirty="0">
              <a:solidFill>
                <a:schemeClr val="accent6">
                  <a:lumMod val="75000"/>
                </a:schemeClr>
              </a:solidFill>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stretch>
            <a:fillRect/>
          </a:stretch>
        </p:blipFill>
        <p:spPr>
          <a:xfrm>
            <a:off x="880548" y="142950"/>
            <a:ext cx="4261903" cy="3350422"/>
          </a:xfrm>
          <a:prstGeom prst="rect">
            <a:avLst/>
          </a:prstGeom>
        </p:spPr>
      </p:pic>
      <p:pic>
        <p:nvPicPr>
          <p:cNvPr id="5" name="Picture 4"/>
          <p:cNvPicPr>
            <a:picLocks noChangeAspect="1"/>
          </p:cNvPicPr>
          <p:nvPr/>
        </p:nvPicPr>
        <p:blipFill>
          <a:blip r:embed="rId3"/>
          <a:stretch>
            <a:fillRect/>
          </a:stretch>
        </p:blipFill>
        <p:spPr>
          <a:xfrm>
            <a:off x="6837029" y="193952"/>
            <a:ext cx="5137154" cy="3413982"/>
          </a:xfrm>
          <a:prstGeom prst="rect">
            <a:avLst/>
          </a:prstGeom>
        </p:spPr>
      </p:pic>
      <p:sp>
        <p:nvSpPr>
          <p:cNvPr id="3" name="TextBox 2">
            <a:extLst>
              <a:ext uri="{FF2B5EF4-FFF2-40B4-BE49-F238E27FC236}">
                <a16:creationId xmlns:a16="http://schemas.microsoft.com/office/drawing/2014/main" id="{357F396A-C495-4FEA-B21B-77A7DEDAE13C}"/>
              </a:ext>
            </a:extLst>
          </p:cNvPr>
          <p:cNvSpPr txBox="1"/>
          <p:nvPr/>
        </p:nvSpPr>
        <p:spPr>
          <a:xfrm>
            <a:off x="6635693" y="3607934"/>
            <a:ext cx="5308998" cy="2954655"/>
          </a:xfrm>
          <a:prstGeom prst="rect">
            <a:avLst/>
          </a:prstGeom>
          <a:noFill/>
        </p:spPr>
        <p:txBody>
          <a:bodyPr wrap="square" rtlCol="0">
            <a:spAutoFit/>
          </a:bodyPr>
          <a:lstStyle/>
          <a:p>
            <a:pPr algn="ctr"/>
            <a:r>
              <a:rPr lang="en-GB" sz="2400" b="1" i="1" dirty="0">
                <a:solidFill>
                  <a:srgbClr val="7030A0"/>
                </a:solidFill>
                <a:latin typeface="Calibri" panose="020F0502020204030204" pitchFamily="34" charset="0"/>
                <a:cs typeface="Calibri" panose="020F0502020204030204" pitchFamily="34" charset="0"/>
              </a:rPr>
              <a:t>On the other hand </a:t>
            </a:r>
            <a:r>
              <a:rPr lang="en-GB" sz="2400" dirty="0">
                <a:solidFill>
                  <a:srgbClr val="7030A0"/>
                </a:solidFill>
                <a:latin typeface="Calibri" panose="020F0502020204030204" pitchFamily="34" charset="0"/>
                <a:cs typeface="Calibri" panose="020F0502020204030204" pitchFamily="34" charset="0"/>
              </a:rPr>
              <a:t>if the area has poor </a:t>
            </a:r>
            <a:r>
              <a:rPr lang="en-GB" sz="2400" u="sng" dirty="0">
                <a:solidFill>
                  <a:srgbClr val="7030A0"/>
                </a:solidFill>
                <a:latin typeface="Calibri" panose="020F0502020204030204" pitchFamily="34" charset="0"/>
                <a:cs typeface="Calibri" panose="020F0502020204030204" pitchFamily="34" charset="0"/>
              </a:rPr>
              <a:t>transport links</a:t>
            </a:r>
            <a:r>
              <a:rPr lang="en-GB" sz="2400" dirty="0">
                <a:solidFill>
                  <a:srgbClr val="7030A0"/>
                </a:solidFill>
                <a:latin typeface="Calibri" panose="020F0502020204030204" pitchFamily="34" charset="0"/>
                <a:cs typeface="Calibri" panose="020F0502020204030204" pitchFamily="34" charset="0"/>
              </a:rPr>
              <a:t> then it is likely to be </a:t>
            </a:r>
            <a:r>
              <a:rPr lang="en-GB" sz="2400" u="sng" dirty="0">
                <a:solidFill>
                  <a:srgbClr val="7030A0"/>
                </a:solidFill>
                <a:latin typeface="Calibri" panose="020F0502020204030204" pitchFamily="34" charset="0"/>
                <a:cs typeface="Calibri" panose="020F0502020204030204" pitchFamily="34" charset="0"/>
              </a:rPr>
              <a:t>sparsely populated</a:t>
            </a:r>
            <a:r>
              <a:rPr lang="en-GB" sz="2400" dirty="0">
                <a:solidFill>
                  <a:srgbClr val="7030A0"/>
                </a:solidFill>
                <a:latin typeface="Calibri" panose="020F0502020204030204" pitchFamily="34" charset="0"/>
                <a:cs typeface="Calibri" panose="020F0502020204030204" pitchFamily="34" charset="0"/>
              </a:rPr>
              <a:t> </a:t>
            </a:r>
            <a:r>
              <a:rPr lang="en-GB" sz="2400" b="1" i="1" dirty="0">
                <a:solidFill>
                  <a:srgbClr val="7030A0"/>
                </a:solidFill>
                <a:latin typeface="Calibri" panose="020F0502020204030204" pitchFamily="34" charset="0"/>
                <a:cs typeface="Calibri" panose="020F0502020204030204" pitchFamily="34" charset="0"/>
              </a:rPr>
              <a:t>because </a:t>
            </a:r>
            <a:r>
              <a:rPr lang="en-GB" sz="2400" dirty="0">
                <a:solidFill>
                  <a:srgbClr val="7030A0"/>
                </a:solidFill>
                <a:latin typeface="Calibri" panose="020F0502020204030204" pitchFamily="34" charset="0"/>
                <a:cs typeface="Calibri" panose="020F0502020204030204" pitchFamily="34" charset="0"/>
              </a:rPr>
              <a:t>not many people can access the location and reach the services that they will need. </a:t>
            </a:r>
            <a:r>
              <a:rPr lang="en-GB" sz="2400" b="1" i="1" dirty="0">
                <a:solidFill>
                  <a:srgbClr val="7030A0"/>
                </a:solidFill>
                <a:latin typeface="Calibri" panose="020F0502020204030204" pitchFamily="34" charset="0"/>
                <a:cs typeface="Calibri" panose="020F0502020204030204" pitchFamily="34" charset="0"/>
              </a:rPr>
              <a:t>Therefore</a:t>
            </a:r>
            <a:r>
              <a:rPr lang="en-GB" sz="2400" dirty="0">
                <a:solidFill>
                  <a:srgbClr val="7030A0"/>
                </a:solidFill>
                <a:latin typeface="Calibri" panose="020F0502020204030204" pitchFamily="34" charset="0"/>
                <a:cs typeface="Calibri" panose="020F0502020204030204" pitchFamily="34" charset="0"/>
              </a:rPr>
              <a:t>, it is not very convenient for a lot of people to live there</a:t>
            </a:r>
            <a:r>
              <a:rPr lang="en-GB" sz="2400" dirty="0">
                <a:solidFill>
                  <a:schemeClr val="accent6">
                    <a:lumMod val="75000"/>
                  </a:schemeClr>
                </a:solidFill>
                <a:latin typeface="Calibri" panose="020F0502020204030204" pitchFamily="34" charset="0"/>
                <a:cs typeface="Calibri" panose="020F0502020204030204" pitchFamily="34" charset="0"/>
              </a:rPr>
              <a:t>. </a:t>
            </a:r>
          </a:p>
          <a:p>
            <a:endParaRPr lang="en-GB" dirty="0"/>
          </a:p>
        </p:txBody>
      </p:sp>
    </p:spTree>
    <p:extLst>
      <p:ext uri="{BB962C8B-B14F-4D97-AF65-F5344CB8AC3E}">
        <p14:creationId xmlns:p14="http://schemas.microsoft.com/office/powerpoint/2010/main" val="3977317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7BE19-D628-4CAD-A39D-522EFE9DCF7F}"/>
              </a:ext>
            </a:extLst>
          </p:cNvPr>
          <p:cNvSpPr>
            <a:spLocks noGrp="1"/>
          </p:cNvSpPr>
          <p:nvPr>
            <p:ph type="title"/>
          </p:nvPr>
        </p:nvSpPr>
        <p:spPr>
          <a:xfrm>
            <a:off x="838200" y="441434"/>
            <a:ext cx="9598572" cy="4771697"/>
          </a:xfrm>
        </p:spPr>
        <p:txBody>
          <a:bodyPr>
            <a:normAutofit/>
          </a:bodyPr>
          <a:lstStyle/>
          <a:p>
            <a:pPr algn="ctr"/>
            <a:r>
              <a:rPr lang="en-GB" sz="6000" b="1" dirty="0">
                <a:solidFill>
                  <a:schemeClr val="bg1"/>
                </a:solidFill>
              </a:rPr>
              <a:t>Meddwl-Par-</a:t>
            </a:r>
            <a:r>
              <a:rPr lang="en-GB" sz="6000" b="1" dirty="0" err="1">
                <a:solidFill>
                  <a:schemeClr val="bg1"/>
                </a:solidFill>
              </a:rPr>
              <a:t>Rhannu</a:t>
            </a:r>
            <a:br>
              <a:rPr lang="en-GB" sz="6000" b="1" dirty="0">
                <a:solidFill>
                  <a:schemeClr val="bg1"/>
                </a:solidFill>
              </a:rPr>
            </a:br>
            <a:r>
              <a:rPr lang="en-GB" sz="6000" b="1" dirty="0">
                <a:solidFill>
                  <a:schemeClr val="bg1"/>
                </a:solidFill>
              </a:rPr>
              <a:t>Mystery location:</a:t>
            </a:r>
            <a:br>
              <a:rPr lang="en-GB" sz="6000" b="1" dirty="0">
                <a:solidFill>
                  <a:schemeClr val="bg1"/>
                </a:solidFill>
              </a:rPr>
            </a:br>
            <a:br>
              <a:rPr lang="en-GB" sz="6000" b="1" dirty="0">
                <a:solidFill>
                  <a:schemeClr val="bg1"/>
                </a:solidFill>
              </a:rPr>
            </a:br>
            <a:r>
              <a:rPr lang="en-GB" sz="6000" b="1" dirty="0">
                <a:solidFill>
                  <a:schemeClr val="bg1"/>
                </a:solidFill>
              </a:rPr>
              <a:t>Do you think it has a high or a low population density?</a:t>
            </a:r>
          </a:p>
        </p:txBody>
      </p:sp>
      <p:sp>
        <p:nvSpPr>
          <p:cNvPr id="3" name="TextBox 2">
            <a:extLst>
              <a:ext uri="{FF2B5EF4-FFF2-40B4-BE49-F238E27FC236}">
                <a16:creationId xmlns:a16="http://schemas.microsoft.com/office/drawing/2014/main" id="{ADD7D049-ABA3-4BD0-B29F-8E92CA2FBF77}"/>
              </a:ext>
            </a:extLst>
          </p:cNvPr>
          <p:cNvSpPr txBox="1"/>
          <p:nvPr/>
        </p:nvSpPr>
        <p:spPr>
          <a:xfrm>
            <a:off x="6421821" y="5213132"/>
            <a:ext cx="5369958" cy="1015663"/>
          </a:xfrm>
          <a:prstGeom prst="rect">
            <a:avLst/>
          </a:prstGeom>
          <a:solidFill>
            <a:schemeClr val="accent5">
              <a:lumMod val="20000"/>
              <a:lumOff val="80000"/>
            </a:schemeClr>
          </a:solidFill>
          <a:ln>
            <a:solidFill>
              <a:srgbClr val="FF0000"/>
            </a:solidFill>
          </a:ln>
        </p:spPr>
        <p:txBody>
          <a:bodyPr wrap="square" rtlCol="0">
            <a:spAutoFit/>
          </a:bodyPr>
          <a:lstStyle/>
          <a:p>
            <a:r>
              <a:rPr lang="en-GB" sz="2000" b="1" u="sng" dirty="0">
                <a:latin typeface="Comic Sans MS" panose="030F0702030302020204" pitchFamily="66" charset="0"/>
              </a:rPr>
              <a:t>Climate</a:t>
            </a:r>
            <a:r>
              <a:rPr lang="en-GB" sz="2000" dirty="0">
                <a:latin typeface="Comic Sans MS" panose="030F0702030302020204" pitchFamily="66" charset="0"/>
              </a:rPr>
              <a:t>:   Hot, desert climate </a:t>
            </a:r>
          </a:p>
          <a:p>
            <a:r>
              <a:rPr lang="en-GB" sz="2000" dirty="0">
                <a:latin typeface="Comic Sans MS" panose="030F0702030302020204" pitchFamily="66" charset="0"/>
              </a:rPr>
              <a:t>                Summer temperatures = 41 C</a:t>
            </a:r>
          </a:p>
          <a:p>
            <a:r>
              <a:rPr lang="en-GB" sz="2000" dirty="0">
                <a:latin typeface="Comic Sans MS" panose="030F0702030302020204" pitchFamily="66" charset="0"/>
              </a:rPr>
              <a:t>	    Winter temperatures = 24 C</a:t>
            </a:r>
          </a:p>
        </p:txBody>
      </p:sp>
      <p:sp>
        <p:nvSpPr>
          <p:cNvPr id="4" name="TextBox 3">
            <a:extLst>
              <a:ext uri="{FF2B5EF4-FFF2-40B4-BE49-F238E27FC236}">
                <a16:creationId xmlns:a16="http://schemas.microsoft.com/office/drawing/2014/main" id="{32F703C8-94AF-440D-80A3-F67D1F42BDBF}"/>
              </a:ext>
            </a:extLst>
          </p:cNvPr>
          <p:cNvSpPr txBox="1"/>
          <p:nvPr/>
        </p:nvSpPr>
        <p:spPr>
          <a:xfrm>
            <a:off x="9106800" y="536027"/>
            <a:ext cx="2953406" cy="523220"/>
          </a:xfrm>
          <a:prstGeom prst="rect">
            <a:avLst/>
          </a:prstGeom>
          <a:solidFill>
            <a:schemeClr val="accent5">
              <a:lumMod val="20000"/>
              <a:lumOff val="80000"/>
            </a:schemeClr>
          </a:solidFill>
          <a:ln>
            <a:solidFill>
              <a:schemeClr val="accent6">
                <a:lumMod val="50000"/>
              </a:schemeClr>
            </a:solidFill>
          </a:ln>
        </p:spPr>
        <p:txBody>
          <a:bodyPr wrap="square" rtlCol="0">
            <a:spAutoFit/>
          </a:bodyPr>
          <a:lstStyle/>
          <a:p>
            <a:r>
              <a:rPr lang="en-GB" sz="2800" dirty="0">
                <a:latin typeface="Comic Sans MS" panose="030F0702030302020204" pitchFamily="66" charset="0"/>
              </a:rPr>
              <a:t>Arabian Desert</a:t>
            </a:r>
          </a:p>
        </p:txBody>
      </p:sp>
      <p:sp>
        <p:nvSpPr>
          <p:cNvPr id="5" name="TextBox 4">
            <a:extLst>
              <a:ext uri="{FF2B5EF4-FFF2-40B4-BE49-F238E27FC236}">
                <a16:creationId xmlns:a16="http://schemas.microsoft.com/office/drawing/2014/main" id="{338788D2-2A52-4AF4-B533-9D98BC491D49}"/>
              </a:ext>
            </a:extLst>
          </p:cNvPr>
          <p:cNvSpPr txBox="1"/>
          <p:nvPr/>
        </p:nvSpPr>
        <p:spPr>
          <a:xfrm>
            <a:off x="119121" y="5474741"/>
            <a:ext cx="5976880" cy="830997"/>
          </a:xfrm>
          <a:prstGeom prst="rect">
            <a:avLst/>
          </a:prstGeom>
          <a:solidFill>
            <a:schemeClr val="accent5">
              <a:lumMod val="20000"/>
              <a:lumOff val="80000"/>
            </a:schemeClr>
          </a:solidFill>
          <a:ln>
            <a:solidFill>
              <a:srgbClr val="00B0F0"/>
            </a:solidFill>
          </a:ln>
        </p:spPr>
        <p:txBody>
          <a:bodyPr wrap="square" rtlCol="0">
            <a:spAutoFit/>
          </a:bodyPr>
          <a:lstStyle/>
          <a:p>
            <a:r>
              <a:rPr lang="en-GB" sz="2400" b="1" u="sng" dirty="0">
                <a:latin typeface="Comic Sans MS" panose="030F0702030302020204" pitchFamily="66" charset="0"/>
              </a:rPr>
              <a:t>Water resources</a:t>
            </a:r>
            <a:r>
              <a:rPr lang="en-GB" sz="2400" dirty="0">
                <a:latin typeface="Comic Sans MS" panose="030F0702030302020204" pitchFamily="66" charset="0"/>
              </a:rPr>
              <a:t>: Very poor.</a:t>
            </a:r>
            <a:br>
              <a:rPr lang="en-GB" sz="2400" dirty="0">
                <a:latin typeface="Comic Sans MS" panose="030F0702030302020204" pitchFamily="66" charset="0"/>
              </a:rPr>
            </a:br>
            <a:r>
              <a:rPr lang="en-GB" sz="2400" dirty="0">
                <a:latin typeface="Comic Sans MS" panose="030F0702030302020204" pitchFamily="66" charset="0"/>
              </a:rPr>
              <a:t>		         No natural rivers.</a:t>
            </a:r>
          </a:p>
        </p:txBody>
      </p:sp>
    </p:spTree>
    <p:extLst>
      <p:ext uri="{BB962C8B-B14F-4D97-AF65-F5344CB8AC3E}">
        <p14:creationId xmlns:p14="http://schemas.microsoft.com/office/powerpoint/2010/main" val="222395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7BE19-D628-4CAD-A39D-522EFE9DCF7F}"/>
              </a:ext>
            </a:extLst>
          </p:cNvPr>
          <p:cNvSpPr>
            <a:spLocks noGrp="1"/>
          </p:cNvSpPr>
          <p:nvPr>
            <p:ph type="title"/>
          </p:nvPr>
        </p:nvSpPr>
        <p:spPr>
          <a:xfrm>
            <a:off x="838200" y="441434"/>
            <a:ext cx="9598572" cy="4771697"/>
          </a:xfrm>
        </p:spPr>
        <p:txBody>
          <a:bodyPr>
            <a:normAutofit/>
          </a:bodyPr>
          <a:lstStyle/>
          <a:p>
            <a:pPr algn="ctr"/>
            <a:r>
              <a:rPr lang="en-GB" sz="6000" b="1" dirty="0">
                <a:solidFill>
                  <a:schemeClr val="bg1"/>
                </a:solidFill>
              </a:rPr>
              <a:t>Mystery location:</a:t>
            </a:r>
            <a:br>
              <a:rPr lang="en-GB" sz="6000" b="1" dirty="0">
                <a:solidFill>
                  <a:schemeClr val="bg1"/>
                </a:solidFill>
              </a:rPr>
            </a:br>
            <a:br>
              <a:rPr lang="en-GB" sz="6000" b="1" dirty="0">
                <a:solidFill>
                  <a:schemeClr val="bg1"/>
                </a:solidFill>
              </a:rPr>
            </a:br>
            <a:endParaRPr lang="en-GB" sz="6000" b="1" dirty="0">
              <a:solidFill>
                <a:schemeClr val="bg1"/>
              </a:solidFill>
            </a:endParaRPr>
          </a:p>
        </p:txBody>
      </p:sp>
      <p:sp>
        <p:nvSpPr>
          <p:cNvPr id="3" name="TextBox 2">
            <a:extLst>
              <a:ext uri="{FF2B5EF4-FFF2-40B4-BE49-F238E27FC236}">
                <a16:creationId xmlns:a16="http://schemas.microsoft.com/office/drawing/2014/main" id="{ADD7D049-ABA3-4BD0-B29F-8E92CA2FBF77}"/>
              </a:ext>
            </a:extLst>
          </p:cNvPr>
          <p:cNvSpPr txBox="1"/>
          <p:nvPr/>
        </p:nvSpPr>
        <p:spPr>
          <a:xfrm>
            <a:off x="6300952" y="5105409"/>
            <a:ext cx="5759254" cy="1384995"/>
          </a:xfrm>
          <a:prstGeom prst="rect">
            <a:avLst/>
          </a:prstGeom>
          <a:solidFill>
            <a:schemeClr val="accent5">
              <a:lumMod val="20000"/>
              <a:lumOff val="80000"/>
            </a:schemeClr>
          </a:solidFill>
          <a:ln>
            <a:solidFill>
              <a:srgbClr val="FF0000"/>
            </a:solidFill>
          </a:ln>
        </p:spPr>
        <p:txBody>
          <a:bodyPr wrap="square" rtlCol="0">
            <a:spAutoFit/>
          </a:bodyPr>
          <a:lstStyle/>
          <a:p>
            <a:r>
              <a:rPr lang="en-GB" sz="2800" b="1" u="sng" dirty="0"/>
              <a:t>Climate</a:t>
            </a:r>
            <a:r>
              <a:rPr lang="en-GB" sz="2800" dirty="0"/>
              <a:t>: Hot, desert climate </a:t>
            </a:r>
          </a:p>
          <a:p>
            <a:r>
              <a:rPr lang="en-GB" sz="2800" dirty="0"/>
              <a:t>                Summer temperatures = 41 C</a:t>
            </a:r>
          </a:p>
          <a:p>
            <a:r>
              <a:rPr lang="en-GB" sz="2800" dirty="0"/>
              <a:t>	     Winter temperatures = 24 C</a:t>
            </a:r>
            <a:endParaRPr lang="en-GB" sz="2400" dirty="0"/>
          </a:p>
        </p:txBody>
      </p:sp>
      <p:sp>
        <p:nvSpPr>
          <p:cNvPr id="4" name="TextBox 3">
            <a:extLst>
              <a:ext uri="{FF2B5EF4-FFF2-40B4-BE49-F238E27FC236}">
                <a16:creationId xmlns:a16="http://schemas.microsoft.com/office/drawing/2014/main" id="{32F703C8-94AF-440D-80A3-F67D1F42BDBF}"/>
              </a:ext>
            </a:extLst>
          </p:cNvPr>
          <p:cNvSpPr txBox="1"/>
          <p:nvPr/>
        </p:nvSpPr>
        <p:spPr>
          <a:xfrm>
            <a:off x="9106800" y="441433"/>
            <a:ext cx="2953406" cy="646331"/>
          </a:xfrm>
          <a:prstGeom prst="rect">
            <a:avLst/>
          </a:prstGeom>
          <a:solidFill>
            <a:schemeClr val="accent5">
              <a:lumMod val="20000"/>
              <a:lumOff val="80000"/>
            </a:schemeClr>
          </a:solidFill>
          <a:ln>
            <a:solidFill>
              <a:schemeClr val="accent6">
                <a:lumMod val="50000"/>
              </a:schemeClr>
            </a:solidFill>
          </a:ln>
        </p:spPr>
        <p:txBody>
          <a:bodyPr wrap="square" rtlCol="0">
            <a:spAutoFit/>
          </a:bodyPr>
          <a:lstStyle/>
          <a:p>
            <a:r>
              <a:rPr lang="en-GB" sz="3600" dirty="0">
                <a:latin typeface="Calibri" panose="020F0502020204030204" pitchFamily="34" charset="0"/>
                <a:cs typeface="Calibri" panose="020F0502020204030204" pitchFamily="34" charset="0"/>
              </a:rPr>
              <a:t>Arabian Desert</a:t>
            </a:r>
          </a:p>
        </p:txBody>
      </p:sp>
      <p:sp>
        <p:nvSpPr>
          <p:cNvPr id="5" name="TextBox 4">
            <a:extLst>
              <a:ext uri="{FF2B5EF4-FFF2-40B4-BE49-F238E27FC236}">
                <a16:creationId xmlns:a16="http://schemas.microsoft.com/office/drawing/2014/main" id="{338788D2-2A52-4AF4-B533-9D98BC491D49}"/>
              </a:ext>
            </a:extLst>
          </p:cNvPr>
          <p:cNvSpPr txBox="1"/>
          <p:nvPr/>
        </p:nvSpPr>
        <p:spPr>
          <a:xfrm>
            <a:off x="131794" y="5213131"/>
            <a:ext cx="5976880" cy="1077218"/>
          </a:xfrm>
          <a:prstGeom prst="rect">
            <a:avLst/>
          </a:prstGeom>
          <a:solidFill>
            <a:schemeClr val="accent5">
              <a:lumMod val="20000"/>
              <a:lumOff val="80000"/>
            </a:schemeClr>
          </a:solidFill>
          <a:ln>
            <a:solidFill>
              <a:srgbClr val="00B0F0"/>
            </a:solidFill>
          </a:ln>
        </p:spPr>
        <p:txBody>
          <a:bodyPr wrap="square" rtlCol="0">
            <a:spAutoFit/>
          </a:bodyPr>
          <a:lstStyle/>
          <a:p>
            <a:r>
              <a:rPr lang="en-GB" sz="3200" b="1" u="sng" dirty="0"/>
              <a:t>Water resources</a:t>
            </a:r>
            <a:r>
              <a:rPr lang="en-GB" sz="3200" dirty="0"/>
              <a:t>: Very poor.</a:t>
            </a:r>
            <a:br>
              <a:rPr lang="en-GB" sz="3200" dirty="0"/>
            </a:br>
            <a:r>
              <a:rPr lang="en-GB" sz="3200" dirty="0"/>
              <a:t>		         No natural rivers</a:t>
            </a:r>
            <a:r>
              <a:rPr lang="en-GB" sz="2400" dirty="0">
                <a:latin typeface="Comic Sans MS" panose="030F0702030302020204" pitchFamily="66" charset="0"/>
              </a:rPr>
              <a:t>.</a:t>
            </a:r>
          </a:p>
        </p:txBody>
      </p:sp>
      <p:sp>
        <p:nvSpPr>
          <p:cNvPr id="7" name="TextBox 6">
            <a:extLst>
              <a:ext uri="{FF2B5EF4-FFF2-40B4-BE49-F238E27FC236}">
                <a16:creationId xmlns:a16="http://schemas.microsoft.com/office/drawing/2014/main" id="{0A48E3B0-8313-434C-A5D5-748F10CFBD30}"/>
              </a:ext>
            </a:extLst>
          </p:cNvPr>
          <p:cNvSpPr txBox="1"/>
          <p:nvPr/>
        </p:nvSpPr>
        <p:spPr>
          <a:xfrm>
            <a:off x="2080860" y="2827282"/>
            <a:ext cx="7404312" cy="1754326"/>
          </a:xfrm>
          <a:prstGeom prst="rect">
            <a:avLst/>
          </a:prstGeom>
          <a:solidFill>
            <a:schemeClr val="accent5">
              <a:lumMod val="20000"/>
              <a:lumOff val="80000"/>
            </a:schemeClr>
          </a:solidFill>
        </p:spPr>
        <p:txBody>
          <a:bodyPr wrap="square" rtlCol="0">
            <a:spAutoFit/>
          </a:bodyPr>
          <a:lstStyle/>
          <a:p>
            <a:pPr algn="ctr"/>
            <a:r>
              <a:rPr lang="en-GB" sz="3600" b="1" dirty="0">
                <a:latin typeface="Calibri" panose="020F0502020204030204" pitchFamily="34" charset="0"/>
                <a:cs typeface="Calibri" panose="020F0502020204030204" pitchFamily="34" charset="0"/>
              </a:rPr>
              <a:t>DUBAI</a:t>
            </a:r>
          </a:p>
          <a:p>
            <a:pPr algn="ctr"/>
            <a:endParaRPr lang="en-GB" sz="3600" b="1" dirty="0">
              <a:latin typeface="Calibri" panose="020F0502020204030204" pitchFamily="34" charset="0"/>
              <a:cs typeface="Calibri" panose="020F0502020204030204" pitchFamily="34" charset="0"/>
            </a:endParaRPr>
          </a:p>
          <a:p>
            <a:pPr algn="ctr"/>
            <a:r>
              <a:rPr lang="en-GB" sz="3600" b="1" dirty="0">
                <a:latin typeface="Calibri" panose="020F0502020204030204" pitchFamily="34" charset="0"/>
                <a:cs typeface="Calibri" panose="020F0502020204030204" pitchFamily="34" charset="0"/>
              </a:rPr>
              <a:t>Population density = 408.18/km2</a:t>
            </a:r>
          </a:p>
        </p:txBody>
      </p:sp>
    </p:spTree>
    <p:extLst>
      <p:ext uri="{BB962C8B-B14F-4D97-AF65-F5344CB8AC3E}">
        <p14:creationId xmlns:p14="http://schemas.microsoft.com/office/powerpoint/2010/main" val="3546243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40989" y="2167467"/>
            <a:ext cx="5329487" cy="4706665"/>
            <a:chOff x="3865031" y="1646251"/>
            <a:chExt cx="4461936" cy="3639540"/>
          </a:xfrm>
        </p:grpSpPr>
        <p:pic>
          <p:nvPicPr>
            <p:cNvPr id="3" name="Picture 2" descr="Image result for population distribution in UAE"/>
            <p:cNvPicPr>
              <a:picLocks noChangeAspect="1" noChangeArrowheads="1"/>
            </p:cNvPicPr>
            <p:nvPr/>
          </p:nvPicPr>
          <p:blipFill rotWithShape="1">
            <a:blip r:embed="rId2">
              <a:extLst>
                <a:ext uri="{28A0092B-C50C-407E-A947-70E740481C1C}">
                  <a14:useLocalDpi xmlns:a14="http://schemas.microsoft.com/office/drawing/2010/main" val="0"/>
                </a:ext>
              </a:extLst>
            </a:blip>
            <a:srcRect l="9739" t="16543" r="8751" b="32099"/>
            <a:stretch/>
          </p:blipFill>
          <p:spPr bwMode="auto">
            <a:xfrm>
              <a:off x="3865032" y="1646251"/>
              <a:ext cx="4461935" cy="36395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population distribution in UAE"/>
            <p:cNvPicPr>
              <a:picLocks noChangeAspect="1" noChangeArrowheads="1"/>
            </p:cNvPicPr>
            <p:nvPr/>
          </p:nvPicPr>
          <p:blipFill rotWithShape="1">
            <a:blip r:embed="rId2">
              <a:extLst>
                <a:ext uri="{28A0092B-C50C-407E-A947-70E740481C1C}">
                  <a14:useLocalDpi xmlns:a14="http://schemas.microsoft.com/office/drawing/2010/main" val="0"/>
                </a:ext>
              </a:extLst>
            </a:blip>
            <a:srcRect l="7235" t="76218" r="77550" b="8953"/>
            <a:stretch/>
          </p:blipFill>
          <p:spPr bwMode="auto">
            <a:xfrm>
              <a:off x="3865031" y="3608614"/>
              <a:ext cx="1329233" cy="1677177"/>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6" descr="A large body of water with a city in the background&#10;&#10;Description automatically generated">
            <a:extLst>
              <a:ext uri="{FF2B5EF4-FFF2-40B4-BE49-F238E27FC236}">
                <a16:creationId xmlns:a16="http://schemas.microsoft.com/office/drawing/2014/main" id="{1177F657-DA4A-4BD5-84CD-2C86BFB797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0470" y="2167467"/>
            <a:ext cx="6721524" cy="4680346"/>
          </a:xfrm>
          <a:prstGeom prst="rect">
            <a:avLst/>
          </a:prstGeom>
        </p:spPr>
      </p:pic>
      <p:sp>
        <p:nvSpPr>
          <p:cNvPr id="2" name="Title 1"/>
          <p:cNvSpPr>
            <a:spLocks noGrp="1"/>
          </p:cNvSpPr>
          <p:nvPr>
            <p:ph type="title"/>
          </p:nvPr>
        </p:nvSpPr>
        <p:spPr>
          <a:xfrm>
            <a:off x="332309" y="949986"/>
            <a:ext cx="11527381" cy="980186"/>
          </a:xfrm>
        </p:spPr>
        <p:txBody>
          <a:bodyPr>
            <a:normAutofit fontScale="90000"/>
          </a:bodyPr>
          <a:lstStyle/>
          <a:p>
            <a:pPr algn="ctr"/>
            <a:r>
              <a:rPr lang="en-GB" sz="5400" b="1" dirty="0">
                <a:solidFill>
                  <a:schemeClr val="accent5">
                    <a:lumMod val="75000"/>
                  </a:schemeClr>
                </a:solidFill>
              </a:rPr>
              <a:t>Take notes during the video to explain why Dubai is so unusual.</a:t>
            </a:r>
          </a:p>
        </p:txBody>
      </p:sp>
      <p:sp>
        <p:nvSpPr>
          <p:cNvPr id="6" name="TextBox 5">
            <a:extLst>
              <a:ext uri="{FF2B5EF4-FFF2-40B4-BE49-F238E27FC236}">
                <a16:creationId xmlns:a16="http://schemas.microsoft.com/office/drawing/2014/main" id="{4FFA8EA3-D9FA-43A9-873C-8EAE57C340ED}"/>
              </a:ext>
            </a:extLst>
          </p:cNvPr>
          <p:cNvSpPr txBox="1"/>
          <p:nvPr/>
        </p:nvSpPr>
        <p:spPr>
          <a:xfrm>
            <a:off x="4868954" y="73216"/>
            <a:ext cx="1811245" cy="830997"/>
          </a:xfrm>
          <a:prstGeom prst="rect">
            <a:avLst/>
          </a:prstGeom>
          <a:noFill/>
        </p:spPr>
        <p:txBody>
          <a:bodyPr wrap="square" rtlCol="0">
            <a:spAutoFit/>
          </a:bodyPr>
          <a:lstStyle/>
          <a:p>
            <a:r>
              <a:rPr lang="en-GB" sz="4800" dirty="0">
                <a:hlinkClick r:id="rId4"/>
              </a:rPr>
              <a:t>DUBAI</a:t>
            </a:r>
            <a:endParaRPr lang="en-GB" sz="4800" dirty="0"/>
          </a:p>
        </p:txBody>
      </p:sp>
    </p:spTree>
    <p:extLst>
      <p:ext uri="{BB962C8B-B14F-4D97-AF65-F5344CB8AC3E}">
        <p14:creationId xmlns:p14="http://schemas.microsoft.com/office/powerpoint/2010/main" val="3179647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 up of a flower&#10;&#10;Description automatically generated">
            <a:extLst>
              <a:ext uri="{FF2B5EF4-FFF2-40B4-BE49-F238E27FC236}">
                <a16:creationId xmlns:a16="http://schemas.microsoft.com/office/drawing/2014/main" id="{74CB089C-DE9B-484A-BF5F-BCED87C4C67D}"/>
              </a:ext>
            </a:extLst>
          </p:cNvPr>
          <p:cNvPicPr>
            <a:picLocks noChangeAspect="1"/>
          </p:cNvPicPr>
          <p:nvPr/>
        </p:nvPicPr>
        <p:blipFill rotWithShape="1">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7988" r="10235" b="1"/>
          <a:stretch/>
        </p:blipFill>
        <p:spPr>
          <a:xfrm>
            <a:off x="20" y="1"/>
            <a:ext cx="12191980" cy="6857999"/>
          </a:xfrm>
          <a:prstGeom prst="rect">
            <a:avLst/>
          </a:prstGeom>
        </p:spPr>
      </p:pic>
      <p:sp>
        <p:nvSpPr>
          <p:cNvPr id="2" name="Title 1">
            <a:extLst>
              <a:ext uri="{FF2B5EF4-FFF2-40B4-BE49-F238E27FC236}">
                <a16:creationId xmlns:a16="http://schemas.microsoft.com/office/drawing/2014/main" id="{EDD11157-C0B4-4608-AE6F-BF6D60A3619C}"/>
              </a:ext>
            </a:extLst>
          </p:cNvPr>
          <p:cNvSpPr>
            <a:spLocks noGrp="1"/>
          </p:cNvSpPr>
          <p:nvPr>
            <p:ph type="title"/>
          </p:nvPr>
        </p:nvSpPr>
        <p:spPr>
          <a:xfrm>
            <a:off x="788565" y="1122361"/>
            <a:ext cx="10972799" cy="5299460"/>
          </a:xfrm>
        </p:spPr>
        <p:txBody>
          <a:bodyPr vert="horz" lIns="91440" tIns="45720" rIns="91440" bIns="45720" rtlCol="0" anchor="b">
            <a:normAutofit/>
          </a:bodyPr>
          <a:lstStyle/>
          <a:p>
            <a:pPr algn="ctr"/>
            <a:r>
              <a:rPr lang="en-US" dirty="0">
                <a:solidFill>
                  <a:srgbClr val="FFFFFF"/>
                </a:solidFill>
              </a:rPr>
              <a:t>What have you learned today? </a:t>
            </a:r>
            <a:br>
              <a:rPr lang="en-US" b="1" dirty="0">
                <a:solidFill>
                  <a:srgbClr val="FFFFFF"/>
                </a:solidFill>
              </a:rPr>
            </a:br>
            <a:br>
              <a:rPr lang="en-US" b="1" dirty="0">
                <a:solidFill>
                  <a:srgbClr val="FFFFFF"/>
                </a:solidFill>
              </a:rPr>
            </a:br>
            <a:r>
              <a:rPr lang="en-US" b="1" dirty="0">
                <a:solidFill>
                  <a:srgbClr val="FFFFFF"/>
                </a:solidFill>
              </a:rPr>
              <a:t>In your books, write one interesting thing you learned today, and why you found it interesting.</a:t>
            </a:r>
            <a:br>
              <a:rPr lang="en-US" b="1" dirty="0">
                <a:solidFill>
                  <a:srgbClr val="FFFFFF"/>
                </a:solidFill>
              </a:rPr>
            </a:br>
            <a:br>
              <a:rPr lang="en-US" b="1" dirty="0">
                <a:solidFill>
                  <a:srgbClr val="FFFFFF"/>
                </a:solidFill>
              </a:rPr>
            </a:br>
            <a:br>
              <a:rPr lang="en-US" b="1" dirty="0">
                <a:solidFill>
                  <a:srgbClr val="FFFFFF"/>
                </a:solidFill>
              </a:rPr>
            </a:br>
            <a:r>
              <a:rPr lang="en-US" b="1" dirty="0">
                <a:solidFill>
                  <a:srgbClr val="FFFFFF"/>
                </a:solidFill>
              </a:rPr>
              <a:t>Please put your books on the edge of your desks for me to collect in.</a:t>
            </a:r>
          </a:p>
        </p:txBody>
      </p:sp>
      <p:sp>
        <p:nvSpPr>
          <p:cNvPr id="5" name="TextBox 4">
            <a:extLst>
              <a:ext uri="{FF2B5EF4-FFF2-40B4-BE49-F238E27FC236}">
                <a16:creationId xmlns:a16="http://schemas.microsoft.com/office/drawing/2014/main" id="{20A2D477-2926-43FA-8BCA-C1E3FCEE7473}"/>
              </a:ext>
            </a:extLst>
          </p:cNvPr>
          <p:cNvSpPr txBox="1"/>
          <p:nvPr/>
        </p:nvSpPr>
        <p:spPr>
          <a:xfrm>
            <a:off x="9884958" y="6657945"/>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simple.wikipedia.org/wiki/List_of_countries_by_population_density">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2859331288"/>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D3B00B9D084464B970E6F5A4ABBB667" ma:contentTypeVersion="11" ma:contentTypeDescription="Create a new document." ma:contentTypeScope="" ma:versionID="d1264e42d0ecded6eaedd2eaee9f4063">
  <xsd:schema xmlns:xsd="http://www.w3.org/2001/XMLSchema" xmlns:xs="http://www.w3.org/2001/XMLSchema" xmlns:p="http://schemas.microsoft.com/office/2006/metadata/properties" xmlns:ns3="46b8f10f-f56e-4e87-af4a-2384ac144562" xmlns:ns4="921765a0-fcf6-47d1-8ac4-5d670786d758" targetNamespace="http://schemas.microsoft.com/office/2006/metadata/properties" ma:root="true" ma:fieldsID="9cf3b1c786dcf6f66049e09923d37acf" ns3:_="" ns4:_="">
    <xsd:import namespace="46b8f10f-f56e-4e87-af4a-2384ac144562"/>
    <xsd:import namespace="921765a0-fcf6-47d1-8ac4-5d670786d75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b8f10f-f56e-4e87-af4a-2384ac1445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21765a0-fcf6-47d1-8ac4-5d670786d75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E289CC-A1D7-46DE-8C1B-2385A55B18DA}">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4A7B6B7D-32DE-47D9-BC06-6891D43F5B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b8f10f-f56e-4e87-af4a-2384ac144562"/>
    <ds:schemaRef ds:uri="921765a0-fcf6-47d1-8ac4-5d670786d7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A1B43E1-EB55-4C7F-84FC-8F465541E89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167</TotalTime>
  <Words>767</Words>
  <Application>Microsoft Office PowerPoint</Application>
  <PresentationFormat>Widescreen</PresentationFormat>
  <Paragraphs>99</Paragraphs>
  <Slides>13</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Comic Sans MS</vt:lpstr>
      <vt:lpstr>Office Theme</vt:lpstr>
      <vt:lpstr>PowerPoint Presentation</vt:lpstr>
      <vt:lpstr>What do you notice from the two maps? What is the link?</vt:lpstr>
      <vt:lpstr>What do you notice from the two maps? What is the link?</vt:lpstr>
      <vt:lpstr>Where to people live in the world,  and why?</vt:lpstr>
      <vt:lpstr>Factors influencing population density</vt:lpstr>
      <vt:lpstr>PowerPoint Presentation</vt:lpstr>
      <vt:lpstr>PowerPoint Presentation</vt:lpstr>
      <vt:lpstr>PowerPoint Presentation</vt:lpstr>
      <vt:lpstr>PowerPoint Presentation</vt:lpstr>
      <vt:lpstr>Meddwl-Par-Rhannu Mystery location:  Do you think it has a high or a low population density?</vt:lpstr>
      <vt:lpstr>Mystery location:  </vt:lpstr>
      <vt:lpstr>Take notes during the video to explain why Dubai is so unusual.</vt:lpstr>
      <vt:lpstr>What have you learned today?   In your books, write one interesting thing you learned today, and why you found it interesting.   Please put your books on the edge of your desks for me to collect in.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Angharad David</dc:creator>
  <cp:lastModifiedBy>Angharad David</cp:lastModifiedBy>
  <cp:revision>1</cp:revision>
  <dcterms:created xsi:type="dcterms:W3CDTF">2019-11-19T11:34:44Z</dcterms:created>
  <dcterms:modified xsi:type="dcterms:W3CDTF">2020-04-21T15:19:42Z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0x010100AD3B00B9D084464B970E6F5A4ABBB667</vt:lpwstr>
  </property>
</Properties>
</file>