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22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18" autoAdjust="0"/>
    <p:restoredTop sz="95934" autoAdjust="0"/>
  </p:normalViewPr>
  <p:slideViewPr>
    <p:cSldViewPr snapToGrid="0">
      <p:cViewPr varScale="1">
        <p:scale>
          <a:sx n="93" d="100"/>
          <a:sy n="93" d="100"/>
        </p:scale>
        <p:origin x="54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A0148-BDD7-B946-B313-19D4236035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Suggested Additional </a:t>
            </a:r>
            <a:r>
              <a:rPr lang="en-US" dirty="0">
                <a:solidFill>
                  <a:schemeClr val="bg1"/>
                </a:solidFill>
              </a:rPr>
              <a:t>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A5056-596A-2C40-960C-AA3143B17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Bryson, J &amp; George, B (2020). Strategic Management in Public Administration. 10.1093/</a:t>
            </a:r>
            <a:r>
              <a:rPr lang="en-US" sz="1800" dirty="0" err="1"/>
              <a:t>acrefore</a:t>
            </a:r>
            <a:r>
              <a:rPr lang="en-US" sz="1800" dirty="0"/>
              <a:t>/9780190228637.013.139. </a:t>
            </a:r>
          </a:p>
          <a:p>
            <a:endParaRPr lang="en-US" sz="1800" dirty="0"/>
          </a:p>
          <a:p>
            <a:r>
              <a:rPr lang="en-GB" sz="1800" dirty="0">
                <a:solidFill>
                  <a:srgbClr val="2E414F"/>
                </a:solidFill>
              </a:rPr>
              <a:t>Sherman, L.W. (2013). The Rise of Evidence-Based Policing: Targeting, Testing, and Tracking. </a:t>
            </a:r>
            <a:r>
              <a:rPr lang="en-GB" sz="1800" i="1" dirty="0">
                <a:solidFill>
                  <a:srgbClr val="2E414F"/>
                </a:solidFill>
              </a:rPr>
              <a:t>Crime and Justice, 42</a:t>
            </a:r>
            <a:r>
              <a:rPr lang="en-GB" sz="1800" dirty="0">
                <a:solidFill>
                  <a:srgbClr val="2E414F"/>
                </a:solidFill>
              </a:rPr>
              <a:t>, 377 - 451.</a:t>
            </a:r>
            <a:endParaRPr lang="en-US" sz="1800" dirty="0"/>
          </a:p>
          <a:p>
            <a:endParaRPr lang="en-US" sz="180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2623177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Master front slide" id="{558DBCAC-D990-4649-AA04-0F1C7230B511}" vid="{ABBB551E-0A13-3840-B3E7-49456703B4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57</Words>
  <Application>Microsoft Office PowerPoint</Application>
  <PresentationFormat>On-screen Show (4:3)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Myriad Pro</vt:lpstr>
      <vt:lpstr>Arial</vt:lpstr>
      <vt:lpstr>Calibri</vt:lpstr>
      <vt:lpstr>Theme1.thmx first page pp</vt:lpstr>
      <vt:lpstr>Suggested Additional 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Additional reading</dc:title>
  <dc:creator>joneds@me.com</dc:creator>
  <cp:lastModifiedBy>Alison Cooke</cp:lastModifiedBy>
  <cp:revision>3</cp:revision>
  <cp:lastPrinted>2021-09-26T18:12:02Z</cp:lastPrinted>
  <dcterms:created xsi:type="dcterms:W3CDTF">2021-11-03T20:53:00Z</dcterms:created>
  <dcterms:modified xsi:type="dcterms:W3CDTF">2024-03-05T09:21:12Z</dcterms:modified>
</cp:coreProperties>
</file>