
<file path=[Content_Types].xml><?xml version="1.0" encoding="utf-8"?>
<Types xmlns="http://schemas.openxmlformats.org/package/2006/content-types">
  <Default Extension="gif" ContentType="image/gif"/>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7"/>
  </p:notesMasterIdLst>
  <p:handoutMasterIdLst>
    <p:handoutMasterId r:id="rId18"/>
  </p:handoutMasterIdLst>
  <p:sldIdLst>
    <p:sldId id="256" r:id="rId5"/>
    <p:sldId id="277" r:id="rId6"/>
    <p:sldId id="258" r:id="rId7"/>
    <p:sldId id="290" r:id="rId8"/>
    <p:sldId id="264" r:id="rId9"/>
    <p:sldId id="291" r:id="rId10"/>
    <p:sldId id="268" r:id="rId11"/>
    <p:sldId id="286" r:id="rId12"/>
    <p:sldId id="262" r:id="rId13"/>
    <p:sldId id="292" r:id="rId14"/>
    <p:sldId id="279" r:id="rId15"/>
    <p:sldId id="26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92" userDrawn="1">
          <p15:clr>
            <a:srgbClr val="A4A3A4"/>
          </p15:clr>
        </p15:guide>
        <p15:guide id="2" pos="3144" userDrawn="1">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C4B1156A-380E-4F78-BDF5-A606A8083BF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204" autoAdjust="0"/>
  </p:normalViewPr>
  <p:slideViewPr>
    <p:cSldViewPr snapToGrid="0">
      <p:cViewPr varScale="1">
        <p:scale>
          <a:sx n="85" d="100"/>
          <a:sy n="85" d="100"/>
        </p:scale>
        <p:origin x="590" y="67"/>
      </p:cViewPr>
      <p:guideLst>
        <p:guide orient="horz" pos="792"/>
        <p:guide pos="3144"/>
        <p:guide orient="horz" pos="960"/>
      </p:guideLst>
    </p:cSldViewPr>
  </p:slideViewPr>
  <p:outlineViewPr>
    <p:cViewPr>
      <p:scale>
        <a:sx n="33" d="100"/>
        <a:sy n="33" d="100"/>
      </p:scale>
      <p:origin x="0" y="-11942"/>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58" d="100"/>
          <a:sy n="58" d="100"/>
        </p:scale>
        <p:origin x="3240" y="5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E72A9-67A2-4FB1-BBF6-740F2C2EAA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27B748C-466C-45D8-970C-D4FB4FE80CD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58ABBF3-49A8-4B3F-9773-22E67695BB12}" type="datetimeFigureOut">
              <a:rPr lang="en-US" smtClean="0"/>
              <a:t>3/21/2026</a:t>
            </a:fld>
            <a:endParaRPr lang="en-US" dirty="0"/>
          </a:p>
        </p:txBody>
      </p:sp>
      <p:sp>
        <p:nvSpPr>
          <p:cNvPr id="4" name="Footer Placeholder 3">
            <a:extLst>
              <a:ext uri="{FF2B5EF4-FFF2-40B4-BE49-F238E27FC236}">
                <a16:creationId xmlns:a16="http://schemas.microsoft.com/office/drawing/2014/main" id="{EAA8C23F-271A-4B7C-87EC-108046165C7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3E7ABF6-4152-4126-AC20-23B44A3111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EB6193-5AA7-489B-8575-00593FC261DE}" type="slidenum">
              <a:rPr lang="en-US" smtClean="0"/>
              <a:t>‹#›</a:t>
            </a:fld>
            <a:endParaRPr lang="en-US" dirty="0"/>
          </a:p>
        </p:txBody>
      </p:sp>
    </p:spTree>
    <p:extLst>
      <p:ext uri="{BB962C8B-B14F-4D97-AF65-F5344CB8AC3E}">
        <p14:creationId xmlns:p14="http://schemas.microsoft.com/office/powerpoint/2010/main" val="1305405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AAC2B-A50D-4386-849A-6B59FB991B4C}" type="datetimeFigureOut">
              <a:rPr lang="en-US" smtClean="0"/>
              <a:t>3/21/2026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95658-EA1F-4910-80AB-4DA76E167475}" type="slidenum">
              <a:rPr lang="en-US" smtClean="0"/>
              <a:t>‹#›</a:t>
            </a:fld>
            <a:endParaRPr lang="en-US" dirty="0"/>
          </a:p>
        </p:txBody>
      </p:sp>
    </p:spTree>
    <p:extLst>
      <p:ext uri="{BB962C8B-B14F-4D97-AF65-F5344CB8AC3E}">
        <p14:creationId xmlns:p14="http://schemas.microsoft.com/office/powerpoint/2010/main" val="3414773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a:t>
            </a:fld>
            <a:endParaRPr lang="en-US" dirty="0"/>
          </a:p>
        </p:txBody>
      </p:sp>
    </p:spTree>
    <p:extLst>
      <p:ext uri="{BB962C8B-B14F-4D97-AF65-F5344CB8AC3E}">
        <p14:creationId xmlns:p14="http://schemas.microsoft.com/office/powerpoint/2010/main" val="2456864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2</a:t>
            </a:fld>
            <a:endParaRPr lang="en-US" dirty="0"/>
          </a:p>
        </p:txBody>
      </p:sp>
    </p:spTree>
    <p:extLst>
      <p:ext uri="{BB962C8B-B14F-4D97-AF65-F5344CB8AC3E}">
        <p14:creationId xmlns:p14="http://schemas.microsoft.com/office/powerpoint/2010/main" val="3217716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3</a:t>
            </a:fld>
            <a:endParaRPr lang="en-US" dirty="0"/>
          </a:p>
        </p:txBody>
      </p:sp>
    </p:spTree>
    <p:extLst>
      <p:ext uri="{BB962C8B-B14F-4D97-AF65-F5344CB8AC3E}">
        <p14:creationId xmlns:p14="http://schemas.microsoft.com/office/powerpoint/2010/main" val="2456439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4</a:t>
            </a:fld>
            <a:endParaRPr lang="en-US" dirty="0"/>
          </a:p>
        </p:txBody>
      </p:sp>
    </p:spTree>
    <p:extLst>
      <p:ext uri="{BB962C8B-B14F-4D97-AF65-F5344CB8AC3E}">
        <p14:creationId xmlns:p14="http://schemas.microsoft.com/office/powerpoint/2010/main" val="24826134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5</a:t>
            </a:fld>
            <a:endParaRPr lang="en-US" dirty="0"/>
          </a:p>
        </p:txBody>
      </p:sp>
    </p:spTree>
    <p:extLst>
      <p:ext uri="{BB962C8B-B14F-4D97-AF65-F5344CB8AC3E}">
        <p14:creationId xmlns:p14="http://schemas.microsoft.com/office/powerpoint/2010/main" val="27695605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6</a:t>
            </a:fld>
            <a:endParaRPr lang="en-US" dirty="0"/>
          </a:p>
        </p:txBody>
      </p:sp>
    </p:spTree>
    <p:extLst>
      <p:ext uri="{BB962C8B-B14F-4D97-AF65-F5344CB8AC3E}">
        <p14:creationId xmlns:p14="http://schemas.microsoft.com/office/powerpoint/2010/main" val="1101034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7</a:t>
            </a:fld>
            <a:endParaRPr lang="en-US" dirty="0"/>
          </a:p>
        </p:txBody>
      </p:sp>
    </p:spTree>
    <p:extLst>
      <p:ext uri="{BB962C8B-B14F-4D97-AF65-F5344CB8AC3E}">
        <p14:creationId xmlns:p14="http://schemas.microsoft.com/office/powerpoint/2010/main" val="5102262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8</a:t>
            </a:fld>
            <a:endParaRPr lang="en-US" dirty="0"/>
          </a:p>
        </p:txBody>
      </p:sp>
    </p:spTree>
    <p:extLst>
      <p:ext uri="{BB962C8B-B14F-4D97-AF65-F5344CB8AC3E}">
        <p14:creationId xmlns:p14="http://schemas.microsoft.com/office/powerpoint/2010/main" val="2909667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9</a:t>
            </a:fld>
            <a:endParaRPr lang="en-US" dirty="0"/>
          </a:p>
        </p:txBody>
      </p:sp>
    </p:spTree>
    <p:extLst>
      <p:ext uri="{BB962C8B-B14F-4D97-AF65-F5344CB8AC3E}">
        <p14:creationId xmlns:p14="http://schemas.microsoft.com/office/powerpoint/2010/main" val="13063330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10</a:t>
            </a:fld>
            <a:endParaRPr lang="en-US" dirty="0"/>
          </a:p>
        </p:txBody>
      </p:sp>
    </p:spTree>
    <p:extLst>
      <p:ext uri="{BB962C8B-B14F-4D97-AF65-F5344CB8AC3E}">
        <p14:creationId xmlns:p14="http://schemas.microsoft.com/office/powerpoint/2010/main" val="23710324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11</a:t>
            </a:fld>
            <a:endParaRPr lang="en-US" dirty="0"/>
          </a:p>
        </p:txBody>
      </p:sp>
    </p:spTree>
    <p:extLst>
      <p:ext uri="{BB962C8B-B14F-4D97-AF65-F5344CB8AC3E}">
        <p14:creationId xmlns:p14="http://schemas.microsoft.com/office/powerpoint/2010/main" val="16482914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12</a:t>
            </a:fld>
            <a:endParaRPr lang="en-US" dirty="0"/>
          </a:p>
        </p:txBody>
      </p:sp>
    </p:spTree>
    <p:extLst>
      <p:ext uri="{BB962C8B-B14F-4D97-AF65-F5344CB8AC3E}">
        <p14:creationId xmlns:p14="http://schemas.microsoft.com/office/powerpoint/2010/main" val="311040134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15.svg"/><Relationship Id="rId10" Type="http://schemas.openxmlformats.org/officeDocument/2006/relationships/image" Target="../media/image5.png"/><Relationship Id="rId4" Type="http://schemas.openxmlformats.org/officeDocument/2006/relationships/image" Target="../media/image14.png"/><Relationship Id="rId9" Type="http://schemas.openxmlformats.org/officeDocument/2006/relationships/image" Target="../media/image2.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7.svg"/><Relationship Id="rId7" Type="http://schemas.openxmlformats.org/officeDocument/2006/relationships/image" Target="../media/image24.svg"/><Relationship Id="rId2" Type="http://schemas.openxmlformats.org/officeDocument/2006/relationships/image" Target="../media/image16.png"/><Relationship Id="rId1" Type="http://schemas.openxmlformats.org/officeDocument/2006/relationships/slideMaster" Target="../slideMasters/slideMaster1.xml"/><Relationship Id="rId6" Type="http://schemas.openxmlformats.org/officeDocument/2006/relationships/image" Target="../media/image23.png"/><Relationship Id="rId5" Type="http://schemas.openxmlformats.org/officeDocument/2006/relationships/image" Target="../media/image13.svg"/><Relationship Id="rId4" Type="http://schemas.openxmlformats.org/officeDocument/2006/relationships/image" Target="../media/image1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9AF4D7D-42EC-4F30-296A-81B05C4E7D57}"/>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714772" y="677918"/>
            <a:ext cx="6856292" cy="3590596"/>
          </a:xfrm>
        </p:spPr>
        <p:txBody>
          <a:bodyPr anchor="ctr"/>
          <a:lstStyle>
            <a:lvl1pPr algn="l">
              <a:defRPr sz="6000" cap="all" baseline="0">
                <a:solidFill>
                  <a:schemeClr val="tx2"/>
                </a:solidFill>
              </a:defRPr>
            </a:lvl1pPr>
          </a:lstStyle>
          <a:p>
            <a:r>
              <a:rPr lang="en-US" dirty="0"/>
              <a:t>Click to add title</a:t>
            </a:r>
          </a:p>
        </p:txBody>
      </p:sp>
    </p:spTree>
    <p:extLst>
      <p:ext uri="{BB962C8B-B14F-4D97-AF65-F5344CB8AC3E}">
        <p14:creationId xmlns:p14="http://schemas.microsoft.com/office/powerpoint/2010/main" val="670392170"/>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3950" y="429461"/>
            <a:ext cx="6343650" cy="2668463"/>
          </a:xfrm>
        </p:spPr>
        <p:txBody>
          <a:bodyPr anchor="b" anchorCtr="0"/>
          <a:lstStyle>
            <a:lvl1pPr>
              <a:defRPr cap="all" baseline="0">
                <a:solidFill>
                  <a:schemeClr val="accent1"/>
                </a:solidFill>
              </a:defRPr>
            </a:lvl1pPr>
          </a:lstStyle>
          <a:p>
            <a:r>
              <a:rPr lang="en-US" dirty="0"/>
              <a:t>CLICK TO ADD TITLE</a:t>
            </a:r>
          </a:p>
        </p:txBody>
      </p:sp>
      <p:sp>
        <p:nvSpPr>
          <p:cNvPr id="7" name="Content Placeholder 2">
            <a:extLst>
              <a:ext uri="{FF2B5EF4-FFF2-40B4-BE49-F238E27FC236}">
                <a16:creationId xmlns:a16="http://schemas.microsoft.com/office/drawing/2014/main" id="{F183B974-C7F1-5026-EC6E-647371B64BBB}"/>
              </a:ext>
            </a:extLst>
          </p:cNvPr>
          <p:cNvSpPr>
            <a:spLocks noGrp="1"/>
          </p:cNvSpPr>
          <p:nvPr>
            <p:ph sz="half" idx="14" hasCustomPrompt="1"/>
          </p:nvPr>
        </p:nvSpPr>
        <p:spPr>
          <a:xfrm>
            <a:off x="4938712" y="3299953"/>
            <a:ext cx="6338888" cy="2668463"/>
          </a:xfrm>
        </p:spPr>
        <p:txBody>
          <a:bodyPr>
            <a:normAutofit/>
          </a:bodyPr>
          <a:lstStyle>
            <a:lvl1pPr marL="0" indent="0">
              <a:lnSpc>
                <a:spcPct val="150000"/>
              </a:lnSpc>
              <a:spcBef>
                <a:spcPts val="0"/>
              </a:spcBef>
              <a:spcAft>
                <a:spcPts val="0"/>
              </a:spcAft>
              <a:buFont typeface="Arial" panose="020B0604020202020204" pitchFamily="34" charset="0"/>
              <a:buNone/>
              <a:defRPr sz="24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464914EB-20DD-97B4-8FF9-94D739D21CA4}"/>
              </a:ext>
              <a:ext uri="{C183D7F6-B498-43B3-948B-1728B52AA6E4}">
                <adec:decorative xmlns:adec="http://schemas.microsoft.com/office/drawing/2017/decorative" val="1"/>
              </a:ext>
            </a:extLst>
          </p:cNvPr>
          <p:cNvGrpSpPr/>
          <p:nvPr userDrawn="1"/>
        </p:nvGrpSpPr>
        <p:grpSpPr>
          <a:xfrm>
            <a:off x="-9867" y="-7753"/>
            <a:ext cx="4187536" cy="6865753"/>
            <a:chOff x="-9867" y="-7753"/>
            <a:chExt cx="4187536" cy="6865753"/>
          </a:xfrm>
        </p:grpSpPr>
        <p:sp>
          <p:nvSpPr>
            <p:cNvPr id="64" name="Rectangle 63">
              <a:extLst>
                <a:ext uri="{FF2B5EF4-FFF2-40B4-BE49-F238E27FC236}">
                  <a16:creationId xmlns:a16="http://schemas.microsoft.com/office/drawing/2014/main" id="{0407AED1-9974-465A-BC9C-530E270105DE}"/>
                </a:ext>
              </a:extLst>
            </p:cNvPr>
            <p:cNvSpPr/>
            <p:nvPr userDrawn="1"/>
          </p:nvSpPr>
          <p:spPr>
            <a:xfrm flipH="1">
              <a:off x="0" y="2021358"/>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808ADBC6-C9BE-4302-A86A-4AC842874C24}"/>
                </a:ext>
              </a:extLst>
            </p:cNvPr>
            <p:cNvSpPr/>
            <p:nvPr userDrawn="1"/>
          </p:nvSpPr>
          <p:spPr>
            <a:xfrm>
              <a:off x="2029604"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2B04AFC-F339-4DFB-AA44-D68317065E02}"/>
                </a:ext>
              </a:extLst>
            </p:cNvPr>
            <p:cNvSpPr/>
            <p:nvPr userDrawn="1"/>
          </p:nvSpPr>
          <p:spPr>
            <a:xfrm>
              <a:off x="2028253" y="4052815"/>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A black and white striped pattern&#10;&#10;Description automatically generated with low confidence">
              <a:extLst>
                <a:ext uri="{FF2B5EF4-FFF2-40B4-BE49-F238E27FC236}">
                  <a16:creationId xmlns:a16="http://schemas.microsoft.com/office/drawing/2014/main" id="{E88B2398-8473-499F-836C-F3AF518F5BB2}"/>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0800000">
              <a:off x="-9867" y="-1076"/>
              <a:ext cx="2029968" cy="2029968"/>
            </a:xfrm>
            <a:prstGeom prst="rect">
              <a:avLst/>
            </a:prstGeom>
          </p:spPr>
        </p:pic>
        <p:sp>
          <p:nvSpPr>
            <p:cNvPr id="31" name="Rectangle 30">
              <a:extLst>
                <a:ext uri="{FF2B5EF4-FFF2-40B4-BE49-F238E27FC236}">
                  <a16:creationId xmlns:a16="http://schemas.microsoft.com/office/drawing/2014/main" id="{A522571C-09D3-4F39-B963-76F80D9973F1}"/>
                </a:ext>
              </a:extLst>
            </p:cNvPr>
            <p:cNvSpPr/>
            <p:nvPr userDrawn="1"/>
          </p:nvSpPr>
          <p:spPr>
            <a:xfrm>
              <a:off x="2029968" y="6045049"/>
              <a:ext cx="2029968" cy="81295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0268D7D-D5FB-492C-8D00-3E866534BD42}"/>
                </a:ext>
              </a:extLst>
            </p:cNvPr>
            <p:cNvSpPr/>
            <p:nvPr userDrawn="1"/>
          </p:nvSpPr>
          <p:spPr>
            <a:xfrm flipH="1">
              <a:off x="0" y="4828032"/>
              <a:ext cx="2032942"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Graphic 13">
              <a:extLst>
                <a:ext uri="{FF2B5EF4-FFF2-40B4-BE49-F238E27FC236}">
                  <a16:creationId xmlns:a16="http://schemas.microsoft.com/office/drawing/2014/main" id="{54BCEF24-C76B-44E5-A457-E55658E8EB8B}"/>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860" y="4828032"/>
              <a:ext cx="2029968" cy="2029968"/>
            </a:xfrm>
            <a:prstGeom prst="rect">
              <a:avLst/>
            </a:prstGeom>
          </p:spPr>
        </p:pic>
        <p:grpSp>
          <p:nvGrpSpPr>
            <p:cNvPr id="40" name="Group 39">
              <a:extLst>
                <a:ext uri="{FF2B5EF4-FFF2-40B4-BE49-F238E27FC236}">
                  <a16:creationId xmlns:a16="http://schemas.microsoft.com/office/drawing/2014/main" id="{18216784-417D-44A8-8CF1-C0CAF410EB9B}"/>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FFF90BA2-E949-4FDF-A88E-B68F607E3205}"/>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41F18930-2C24-4BA6-A1EB-BF1644EE8558}"/>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D5953E65-C24C-4C83-86BB-E4A6D2532FDF}"/>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0B9DA7A8-A66E-4E0E-92DF-B3FF112EBB70}"/>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94E74739-1964-4A3C-B2E5-28FEF5EF8E49}"/>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E31C22DC-76BD-4E83-8A1A-B7AE70B2E8FE}"/>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F63C700C-5749-4BA1-8128-78559312E825}"/>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EC81C305-3A69-4634-8A07-56F8272122AF}"/>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A14AAEDA-8F87-420D-A6BD-FF115C08EB7A}"/>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A1FA4EA0-701D-49A3-8962-1BD0CE6E9C0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E362A8AA-1110-4C1C-9922-60F7D43E82B0}"/>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BC8B72EE-335A-4030-B500-7E6FB4D24F18}"/>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10167348-D9AA-4440-8569-849A6B0F2C2D}"/>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A5616AB2-7A83-42C0-883C-FFA27D5468C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6A9CA073-4F0B-4787-B46D-7886261E945E}"/>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9AF901A3-1EC5-458F-A653-74CCEAE9A13D}"/>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4D5E35A9-4BB5-48F3-AE34-E1BDD3343EB1}"/>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A9A549D5-A823-49C4-8C36-D074E6E039B9}"/>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6A767C47-7246-4B50-8E78-82766365754A}"/>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0AEE1DDC-07C3-4204-A3B1-BB7C77C0622B}"/>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75" name="Rectangle 74">
              <a:extLst>
                <a:ext uri="{FF2B5EF4-FFF2-40B4-BE49-F238E27FC236}">
                  <a16:creationId xmlns:a16="http://schemas.microsoft.com/office/drawing/2014/main" id="{15DA288D-BE35-46E8-AA86-9F28D8504DAB}"/>
                </a:ext>
              </a:extLst>
            </p:cNvPr>
            <p:cNvSpPr/>
            <p:nvPr userDrawn="1"/>
          </p:nvSpPr>
          <p:spPr>
            <a:xfrm>
              <a:off x="0" y="4043197"/>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Shape 73">
              <a:extLst>
                <a:ext uri="{FF2B5EF4-FFF2-40B4-BE49-F238E27FC236}">
                  <a16:creationId xmlns:a16="http://schemas.microsoft.com/office/drawing/2014/main" id="{72557B54-30A3-4192-9D51-EE28AF522DE9}"/>
                </a:ext>
              </a:extLst>
            </p:cNvPr>
            <p:cNvSpPr/>
            <p:nvPr userDrawn="1"/>
          </p:nvSpPr>
          <p:spPr>
            <a:xfrm>
              <a:off x="0" y="2021358"/>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6" name="Straight Connector 65">
              <a:extLst>
                <a:ext uri="{FF2B5EF4-FFF2-40B4-BE49-F238E27FC236}">
                  <a16:creationId xmlns:a16="http://schemas.microsoft.com/office/drawing/2014/main" id="{2208FD0E-034D-4DF3-85D7-F0EBE2775B58}"/>
                </a:ext>
              </a:extLst>
            </p:cNvPr>
            <p:cNvCxnSpPr>
              <a:cxnSpLocks/>
            </p:cNvCxnSpPr>
            <p:nvPr userDrawn="1"/>
          </p:nvCxnSpPr>
          <p:spPr>
            <a:xfrm>
              <a:off x="10632" y="-7753"/>
              <a:ext cx="4052352" cy="404086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E20239FE-47D0-4B4F-8440-F859F368C141}"/>
                </a:ext>
              </a:extLst>
            </p:cNvPr>
            <p:cNvSpPr/>
            <p:nvPr userDrawn="1"/>
          </p:nvSpPr>
          <p:spPr>
            <a:xfrm>
              <a:off x="3903349" y="3869829"/>
              <a:ext cx="274320" cy="274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4">
            <a:extLst>
              <a:ext uri="{FF2B5EF4-FFF2-40B4-BE49-F238E27FC236}">
                <a16:creationId xmlns:a16="http://schemas.microsoft.com/office/drawing/2014/main" id="{A8925BB7-B630-981C-964B-37A5DCBEA2E2}"/>
              </a:ext>
            </a:extLst>
          </p:cNvPr>
          <p:cNvSpPr>
            <a:spLocks noGrp="1"/>
          </p:cNvSpPr>
          <p:nvPr>
            <p:ph type="ftr" sz="quarter" idx="11"/>
          </p:nvPr>
        </p:nvSpPr>
        <p:spPr>
          <a:xfrm>
            <a:off x="7306165" y="6355080"/>
            <a:ext cx="2286000" cy="365125"/>
          </a:xfrm>
        </p:spPr>
        <p:txBody>
          <a:bodyPr/>
          <a:lstStyle>
            <a:lvl1pPr>
              <a:defRPr>
                <a:solidFill>
                  <a:schemeClr val="tx1"/>
                </a:solidFill>
              </a:defRPr>
            </a:lvl1pPr>
          </a:lstStyle>
          <a:p>
            <a:r>
              <a:rPr lang="en-US"/>
              <a:t>Presentation title</a:t>
            </a:r>
            <a:endParaRPr lang="en-US" dirty="0"/>
          </a:p>
        </p:txBody>
      </p:sp>
      <p:sp>
        <p:nvSpPr>
          <p:cNvPr id="5" name="Slide Number Placeholder 5">
            <a:extLst>
              <a:ext uri="{FF2B5EF4-FFF2-40B4-BE49-F238E27FC236}">
                <a16:creationId xmlns:a16="http://schemas.microsoft.com/office/drawing/2014/main" id="{4B4D24B0-E841-7B76-D133-06ABBAB6B6FF}"/>
              </a:ext>
            </a:extLst>
          </p:cNvPr>
          <p:cNvSpPr>
            <a:spLocks noGrp="1"/>
          </p:cNvSpPr>
          <p:nvPr>
            <p:ph type="sldNum" sz="quarter" idx="12"/>
          </p:nvPr>
        </p:nvSpPr>
        <p:spPr>
          <a:xfrm>
            <a:off x="10967357"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
        <p:nvSpPr>
          <p:cNvPr id="6" name="Date Placeholder 3">
            <a:extLst>
              <a:ext uri="{FF2B5EF4-FFF2-40B4-BE49-F238E27FC236}">
                <a16:creationId xmlns:a16="http://schemas.microsoft.com/office/drawing/2014/main" id="{C7D011F5-A799-BEAA-9160-5743D58B456A}"/>
              </a:ext>
            </a:extLst>
          </p:cNvPr>
          <p:cNvSpPr>
            <a:spLocks noGrp="1"/>
          </p:cNvSpPr>
          <p:nvPr>
            <p:ph type="dt" sz="half" idx="10"/>
          </p:nvPr>
        </p:nvSpPr>
        <p:spPr>
          <a:xfrm>
            <a:off x="4833694" y="6353175"/>
            <a:ext cx="1097280" cy="365125"/>
          </a:xfrm>
        </p:spPr>
        <p:txBody>
          <a:bodyPr/>
          <a:lstStyle>
            <a:lvl1pPr>
              <a:defRPr>
                <a:solidFill>
                  <a:schemeClr val="tx1"/>
                </a:solidFill>
              </a:defRPr>
            </a:lvl1pPr>
          </a:lstStyle>
          <a:p>
            <a:r>
              <a:rPr lang="en-US"/>
              <a:t>12/11/2023</a:t>
            </a:r>
            <a:endParaRPr lang="en-US" dirty="0"/>
          </a:p>
        </p:txBody>
      </p:sp>
    </p:spTree>
    <p:extLst>
      <p:ext uri="{BB962C8B-B14F-4D97-AF65-F5344CB8AC3E}">
        <p14:creationId xmlns:p14="http://schemas.microsoft.com/office/powerpoint/2010/main" val="193739902"/>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660358"/>
            <a:ext cx="6594768" cy="5537284"/>
          </a:xfrm>
        </p:spPr>
        <p:txBody>
          <a:bodyPr anchor="ctr">
            <a:normAutofit/>
          </a:bodyPr>
          <a:lstStyle>
            <a:lvl1pPr algn="l">
              <a:defRPr sz="4800" cap="all" baseline="0">
                <a:solidFill>
                  <a:schemeClr val="tx2"/>
                </a:solidFill>
              </a:defRPr>
            </a:lvl1pPr>
          </a:lstStyle>
          <a:p>
            <a:r>
              <a:rPr lang="en-US" dirty="0"/>
              <a:t>Click to add title</a:t>
            </a:r>
          </a:p>
        </p:txBody>
      </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rot="10800000">
            <a:off x="1" y="761322"/>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algn="ctr">
              <a:defRPr sz="2000">
                <a:solidFill>
                  <a:schemeClr val="bg1"/>
                </a:solidFill>
              </a:defRPr>
            </a:lvl1pPr>
          </a:lstStyle>
          <a:p>
            <a:r>
              <a:rPr lang="en-US" dirty="0"/>
              <a:t>Click icon to insert picture</a:t>
            </a:r>
          </a:p>
        </p:txBody>
      </p:sp>
      <p:grpSp>
        <p:nvGrpSpPr>
          <p:cNvPr id="4" name="Group 3">
            <a:extLst>
              <a:ext uri="{FF2B5EF4-FFF2-40B4-BE49-F238E27FC236}">
                <a16:creationId xmlns:a16="http://schemas.microsoft.com/office/drawing/2014/main" id="{A1EA6F58-FA46-C921-5758-59234B148D4F}"/>
              </a:ext>
              <a:ext uri="{C183D7F6-B498-43B3-948B-1728B52AA6E4}">
                <adec:decorative xmlns:adec="http://schemas.microsoft.com/office/drawing/2017/decorative" val="1"/>
              </a:ext>
            </a:extLst>
          </p:cNvPr>
          <p:cNvGrpSpPr/>
          <p:nvPr userDrawn="1"/>
        </p:nvGrpSpPr>
        <p:grpSpPr>
          <a:xfrm>
            <a:off x="0" y="0"/>
            <a:ext cx="4069439" cy="4828833"/>
            <a:chOff x="0" y="0"/>
            <a:chExt cx="4069439" cy="4828833"/>
          </a:xfrm>
        </p:grpSpPr>
        <p:sp>
          <p:nvSpPr>
            <p:cNvPr id="7" name="Rectangle 6">
              <a:extLst>
                <a:ext uri="{FF2B5EF4-FFF2-40B4-BE49-F238E27FC236}">
                  <a16:creationId xmlns:a16="http://schemas.microsoft.com/office/drawing/2014/main" id="{06F989FA-6E7A-3A98-AF95-F2384308BD32}"/>
                </a:ext>
              </a:extLst>
            </p:cNvPr>
            <p:cNvSpPr>
              <a:spLocks/>
            </p:cNvSpPr>
            <p:nvPr userDrawn="1"/>
          </p:nvSpPr>
          <p:spPr>
            <a:xfrm rot="10800000" flipH="1">
              <a:off x="2026630" y="77643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rot="10800000">
              <a:off x="0" y="76613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rot="10800000">
              <a:off x="1351" y="0"/>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39471" y="2798865"/>
              <a:ext cx="2029968" cy="2029968"/>
            </a:xfrm>
            <a:prstGeom prst="rect">
              <a:avLst/>
            </a:prstGeom>
          </p:spPr>
        </p:pic>
        <p:sp>
          <p:nvSpPr>
            <p:cNvPr id="41" name="Rectangle 40">
              <a:extLst>
                <a:ext uri="{FF2B5EF4-FFF2-40B4-BE49-F238E27FC236}">
                  <a16:creationId xmlns:a16="http://schemas.microsoft.com/office/drawing/2014/main" id="{26879019-2911-2F60-CC5B-25D1BE752B8D}"/>
                </a:ext>
              </a:extLst>
            </p:cNvPr>
            <p:cNvSpPr/>
            <p:nvPr userDrawn="1"/>
          </p:nvSpPr>
          <p:spPr>
            <a:xfrm rot="10800000">
              <a:off x="2029604" y="0"/>
              <a:ext cx="2029968" cy="7845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black and white striped pattern&#10;&#10;Description automatically generated with low confidence">
              <a:extLst>
                <a:ext uri="{FF2B5EF4-FFF2-40B4-BE49-F238E27FC236}">
                  <a16:creationId xmlns:a16="http://schemas.microsoft.com/office/drawing/2014/main" id="{CD1CD1B2-7EBC-96B6-A02D-7972C278746E}"/>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rot="10800000">
              <a:off x="2035948" y="788197"/>
              <a:ext cx="2019299" cy="999451"/>
            </a:xfrm>
            <a:prstGeom prst="rect">
              <a:avLst/>
            </a:prstGeom>
          </p:spPr>
        </p:pic>
      </p:grpSp>
    </p:spTree>
    <p:extLst>
      <p:ext uri="{BB962C8B-B14F-4D97-AF65-F5344CB8AC3E}">
        <p14:creationId xmlns:p14="http://schemas.microsoft.com/office/powerpoint/2010/main" val="1506966382"/>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dirty="0"/>
              <a:t>Click icon to insert picture</a:t>
            </a:r>
          </a:p>
        </p:txBody>
      </p:sp>
    </p:spTree>
    <p:extLst>
      <p:ext uri="{BB962C8B-B14F-4D97-AF65-F5344CB8AC3E}">
        <p14:creationId xmlns:p14="http://schemas.microsoft.com/office/powerpoint/2010/main" val="17235676"/>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1">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1" y="896112"/>
            <a:ext cx="6589150" cy="1988706"/>
          </a:xfrm>
        </p:spPr>
        <p:txBody>
          <a:bodyPr anchor="t" anchorCtr="0"/>
          <a:lstStyle>
            <a:lvl1pPr>
              <a:defRPr cap="all" baseline="0">
                <a:solidFill>
                  <a:schemeClr val="tx2"/>
                </a:solidFill>
              </a:defRPr>
            </a:lvl1pPr>
          </a:lstStyle>
          <a:p>
            <a:r>
              <a:rPr lang="en-US" dirty="0"/>
              <a:t>CLICK TO ADD TITLE</a:t>
            </a:r>
          </a:p>
        </p:txBody>
      </p:sp>
      <p:grpSp>
        <p:nvGrpSpPr>
          <p:cNvPr id="3" name="Group 2">
            <a:extLst>
              <a:ext uri="{FF2B5EF4-FFF2-40B4-BE49-F238E27FC236}">
                <a16:creationId xmlns:a16="http://schemas.microsoft.com/office/drawing/2014/main" id="{C8EF03D4-C3B7-918C-FF43-0A9C106ACA0F}"/>
              </a:ext>
              <a:ext uri="{C183D7F6-B498-43B3-948B-1728B52AA6E4}">
                <adec:decorative xmlns:adec="http://schemas.microsoft.com/office/drawing/2017/decorative" val="1"/>
              </a:ext>
            </a:extLst>
          </p:cNvPr>
          <p:cNvGrpSpPr/>
          <p:nvPr userDrawn="1"/>
        </p:nvGrpSpPr>
        <p:grpSpPr>
          <a:xfrm>
            <a:off x="8127476" y="-9144"/>
            <a:ext cx="4069095" cy="6867144"/>
            <a:chOff x="8127476" y="-9144"/>
            <a:chExt cx="4069095" cy="6867144"/>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761295" y="6355080"/>
            <a:ext cx="1097280" cy="365125"/>
          </a:xfrm>
        </p:spPr>
        <p:txBody>
          <a:bodyPr/>
          <a:lstStyle>
            <a:lvl1pPr>
              <a:defRPr>
                <a:solidFill>
                  <a:schemeClr val="bg1"/>
                </a:solidFill>
              </a:defRPr>
            </a:lvl1pPr>
          </a:lstStyle>
          <a:p>
            <a:r>
              <a:rPr lang="en-US"/>
              <a:t>12/11/2023</a:t>
            </a:r>
            <a:endParaRPr lang="en-US" dirty="0"/>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a:t>Presentation title</a:t>
            </a:r>
            <a:endParaRPr lang="en-US" dirty="0"/>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4" name="Content Placeholder 2">
            <a:extLst>
              <a:ext uri="{FF2B5EF4-FFF2-40B4-BE49-F238E27FC236}">
                <a16:creationId xmlns:a16="http://schemas.microsoft.com/office/drawing/2014/main" id="{3BB414F1-8F08-3A3B-45E3-9F44595164A1}"/>
              </a:ext>
            </a:extLst>
          </p:cNvPr>
          <p:cNvSpPr>
            <a:spLocks noGrp="1"/>
          </p:cNvSpPr>
          <p:nvPr>
            <p:ph sz="half" idx="14" hasCustomPrompt="1"/>
          </p:nvPr>
        </p:nvSpPr>
        <p:spPr>
          <a:xfrm>
            <a:off x="762001" y="3058886"/>
            <a:ext cx="6597372" cy="3296194"/>
          </a:xfrm>
        </p:spPr>
        <p:txBody>
          <a:bodyPr>
            <a:normAutofit/>
          </a:bodyPr>
          <a:lstStyle>
            <a:lvl1pPr marL="0" indent="0">
              <a:lnSpc>
                <a:spcPts val="2000"/>
              </a:lnSpc>
              <a:buFont typeface="Arial" panose="020B0604020202020204" pitchFamily="34" charset="0"/>
              <a:buNone/>
              <a:defRPr sz="1800">
                <a:solidFill>
                  <a:schemeClr val="bg1"/>
                </a:solidFill>
              </a:defRPr>
            </a:lvl1pPr>
            <a:lvl2pPr marL="457200">
              <a:lnSpc>
                <a:spcPts val="2000"/>
              </a:lnSpc>
              <a:defRPr sz="1800">
                <a:solidFill>
                  <a:schemeClr val="bg1"/>
                </a:solidFill>
              </a:defRPr>
            </a:lvl2pPr>
            <a:lvl3pPr marL="914400">
              <a:lnSpc>
                <a:spcPts val="2000"/>
              </a:lnSpc>
              <a:defRPr sz="1800">
                <a:solidFill>
                  <a:schemeClr val="bg1"/>
                </a:solidFill>
              </a:defRPr>
            </a:lvl3pPr>
            <a:lvl4pPr marL="1371600">
              <a:lnSpc>
                <a:spcPts val="2000"/>
              </a:lnSpc>
              <a:defRPr sz="1800">
                <a:solidFill>
                  <a:schemeClr val="bg1"/>
                </a:solidFill>
              </a:defRPr>
            </a:lvl4pPr>
            <a:lvl5pPr marL="1828800">
              <a:lnSpc>
                <a:spcPts val="2000"/>
              </a:lnSpc>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80696027"/>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guide id="4" pos="57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Subtitle">
    <p:bg>
      <p:bgPr>
        <a:solidFill>
          <a:schemeClr val="accent3"/>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F09F422-89F7-BDA7-7801-F364BA5D95A5}"/>
              </a:ext>
              <a:ext uri="{C183D7F6-B498-43B3-948B-1728B52AA6E4}">
                <adec:decorative xmlns:adec="http://schemas.microsoft.com/office/drawing/2017/decorative" val="1"/>
              </a:ext>
            </a:extLst>
          </p:cNvPr>
          <p:cNvGrpSpPr/>
          <p:nvPr userDrawn="1"/>
        </p:nvGrpSpPr>
        <p:grpSpPr>
          <a:xfrm>
            <a:off x="-3045" y="-4303"/>
            <a:ext cx="7252590" cy="6862680"/>
            <a:chOff x="-3045" y="-4303"/>
            <a:chExt cx="7252590" cy="6862680"/>
          </a:xfrm>
        </p:grpSpPr>
        <p:sp>
          <p:nvSpPr>
            <p:cNvPr id="34" name="Rectangle 33">
              <a:extLst>
                <a:ext uri="{FF2B5EF4-FFF2-40B4-BE49-F238E27FC236}">
                  <a16:creationId xmlns:a16="http://schemas.microsoft.com/office/drawing/2014/main" id="{D629CA98-D89C-4A69-9A55-8D6C17DCDDF0}"/>
                </a:ext>
              </a:extLst>
            </p:cNvPr>
            <p:cNvSpPr/>
            <p:nvPr userDrawn="1"/>
          </p:nvSpPr>
          <p:spPr>
            <a:xfrm>
              <a:off x="-1146" y="4775407"/>
              <a:ext cx="2029968" cy="207752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12C5F573-21FC-4A6F-B46F-5583E20C994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3045" y="-4303"/>
              <a:ext cx="2029968" cy="2029968"/>
            </a:xfrm>
            <a:prstGeom prst="rect">
              <a:avLst/>
            </a:prstGeom>
          </p:spPr>
        </p:pic>
        <p:sp>
          <p:nvSpPr>
            <p:cNvPr id="39" name="Rectangle 38">
              <a:extLst>
                <a:ext uri="{FF2B5EF4-FFF2-40B4-BE49-F238E27FC236}">
                  <a16:creationId xmlns:a16="http://schemas.microsoft.com/office/drawing/2014/main" id="{EA65556A-38A5-4BA5-9A40-33F02F960B1E}"/>
                </a:ext>
              </a:extLst>
            </p:cNvPr>
            <p:cNvSpPr/>
            <p:nvPr userDrawn="1"/>
          </p:nvSpPr>
          <p:spPr>
            <a:xfrm>
              <a:off x="3757" y="2033993"/>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37900790-71B8-45C8-9B6D-07E23CEA7632}"/>
                </a:ext>
              </a:extLst>
            </p:cNvPr>
            <p:cNvSpPr/>
            <p:nvPr userDrawn="1"/>
          </p:nvSpPr>
          <p:spPr>
            <a:xfrm>
              <a:off x="-218" y="4059798"/>
              <a:ext cx="2029968" cy="75956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28AC969-4FA2-44AD-A273-2A0B7839749F}"/>
                </a:ext>
              </a:extLst>
            </p:cNvPr>
            <p:cNvSpPr/>
            <p:nvPr userDrawn="1"/>
          </p:nvSpPr>
          <p:spPr>
            <a:xfrm>
              <a:off x="4071442" y="4058828"/>
              <a:ext cx="3178103" cy="2799549"/>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Graphic 10">
              <a:extLst>
                <a:ext uri="{FF2B5EF4-FFF2-40B4-BE49-F238E27FC236}">
                  <a16:creationId xmlns:a16="http://schemas.microsoft.com/office/drawing/2014/main" id="{91CB31D0-C621-4EF7-AE25-5C3BCD5882C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038053" y="2029625"/>
              <a:ext cx="2029878" cy="2023760"/>
            </a:xfrm>
            <a:prstGeom prst="rect">
              <a:avLst/>
            </a:prstGeom>
          </p:spPr>
        </p:pic>
        <p:pic>
          <p:nvPicPr>
            <p:cNvPr id="69" name="Graphic 68">
              <a:extLst>
                <a:ext uri="{FF2B5EF4-FFF2-40B4-BE49-F238E27FC236}">
                  <a16:creationId xmlns:a16="http://schemas.microsoft.com/office/drawing/2014/main" id="{B2CC2F02-F98F-4E69-AA01-CCF96A602E12}"/>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034034" y="4055808"/>
              <a:ext cx="2029968" cy="2029968"/>
            </a:xfrm>
            <a:prstGeom prst="rect">
              <a:avLst/>
            </a:prstGeom>
          </p:spPr>
        </p:pic>
        <p:sp>
          <p:nvSpPr>
            <p:cNvPr id="8" name="Rectangle 9">
              <a:extLst>
                <a:ext uri="{FF2B5EF4-FFF2-40B4-BE49-F238E27FC236}">
                  <a16:creationId xmlns:a16="http://schemas.microsoft.com/office/drawing/2014/main" id="{FE05B395-CB62-452B-A84F-936AD8EDDA92}"/>
                </a:ext>
              </a:extLst>
            </p:cNvPr>
            <p:cNvSpPr/>
            <p:nvPr userDrawn="1"/>
          </p:nvSpPr>
          <p:spPr>
            <a:xfrm>
              <a:off x="2028568" y="4060579"/>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3" name="Graphic 72">
              <a:extLst>
                <a:ext uri="{FF2B5EF4-FFF2-40B4-BE49-F238E27FC236}">
                  <a16:creationId xmlns:a16="http://schemas.microsoft.com/office/drawing/2014/main" id="{2622C30D-68C5-43FD-997F-CFD4DD72E164}"/>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rot="5400000">
              <a:off x="2043950" y="4059923"/>
              <a:ext cx="2029968" cy="2029968"/>
            </a:xfrm>
            <a:prstGeom prst="rect">
              <a:avLst/>
            </a:prstGeom>
          </p:spPr>
        </p:pic>
        <p:pic>
          <p:nvPicPr>
            <p:cNvPr id="35" name="Picture 34" descr="A black and white striped pattern&#10;&#10;Description automatically generated with low confidence">
              <a:extLst>
                <a:ext uri="{FF2B5EF4-FFF2-40B4-BE49-F238E27FC236}">
                  <a16:creationId xmlns:a16="http://schemas.microsoft.com/office/drawing/2014/main" id="{AC3CDBDC-6EB4-4B7D-A9F6-4CFA748349B5}"/>
                </a:ext>
              </a:extLst>
            </p:cNvPr>
            <p:cNvPicPr>
              <a:picLocks noChangeAspect="1"/>
            </p:cNvPicPr>
            <p:nvPr userDrawn="1"/>
          </p:nvPicPr>
          <p:blipFill>
            <a:blip r:embed="rId10" cstate="screen">
              <a:extLst>
                <a:ext uri="{28A0092B-C50C-407E-A947-70E740481C1C}">
                  <a14:useLocalDpi xmlns:a14="http://schemas.microsoft.com/office/drawing/2010/main" val="0"/>
                </a:ext>
              </a:extLst>
            </a:blip>
            <a:stretch>
              <a:fillRect/>
            </a:stretch>
          </p:blipFill>
          <p:spPr>
            <a:xfrm>
              <a:off x="1406" y="3062893"/>
              <a:ext cx="2019299" cy="999451"/>
            </a:xfrm>
            <a:prstGeom prst="rect">
              <a:avLst/>
            </a:prstGeom>
          </p:spPr>
        </p:pic>
        <p:grpSp>
          <p:nvGrpSpPr>
            <p:cNvPr id="162" name="Group 161">
              <a:extLst>
                <a:ext uri="{FF2B5EF4-FFF2-40B4-BE49-F238E27FC236}">
                  <a16:creationId xmlns:a16="http://schemas.microsoft.com/office/drawing/2014/main" id="{34457344-691C-417A-9C29-5AD8ABC43E5A}"/>
                </a:ext>
              </a:extLst>
            </p:cNvPr>
            <p:cNvGrpSpPr/>
            <p:nvPr userDrawn="1"/>
          </p:nvGrpSpPr>
          <p:grpSpPr>
            <a:xfrm>
              <a:off x="4433" y="4836676"/>
              <a:ext cx="1965960" cy="1965960"/>
              <a:chOff x="5361924" y="7472790"/>
              <a:chExt cx="1828800" cy="1828800"/>
            </a:xfrm>
          </p:grpSpPr>
          <p:grpSp>
            <p:nvGrpSpPr>
              <p:cNvPr id="163" name="Group 162">
                <a:extLst>
                  <a:ext uri="{FF2B5EF4-FFF2-40B4-BE49-F238E27FC236}">
                    <a16:creationId xmlns:a16="http://schemas.microsoft.com/office/drawing/2014/main" id="{68DDC918-5A9B-4D14-98A4-9002D8520FD4}"/>
                  </a:ext>
                </a:extLst>
              </p:cNvPr>
              <p:cNvGrpSpPr/>
              <p:nvPr userDrawn="1"/>
            </p:nvGrpSpPr>
            <p:grpSpPr>
              <a:xfrm>
                <a:off x="5361924" y="7472790"/>
                <a:ext cx="1828800" cy="1828800"/>
                <a:chOff x="5361924" y="7472790"/>
                <a:chExt cx="1828800" cy="1828800"/>
              </a:xfrm>
            </p:grpSpPr>
            <p:grpSp>
              <p:nvGrpSpPr>
                <p:cNvPr id="165" name="Group 164">
                  <a:extLst>
                    <a:ext uri="{FF2B5EF4-FFF2-40B4-BE49-F238E27FC236}">
                      <a16:creationId xmlns:a16="http://schemas.microsoft.com/office/drawing/2014/main" id="{2366D07F-988F-459E-BBD3-15126F92902E}"/>
                    </a:ext>
                  </a:extLst>
                </p:cNvPr>
                <p:cNvGrpSpPr/>
                <p:nvPr userDrawn="1"/>
              </p:nvGrpSpPr>
              <p:grpSpPr>
                <a:xfrm>
                  <a:off x="5361924" y="7472790"/>
                  <a:ext cx="1828800" cy="1828800"/>
                  <a:chOff x="5388428" y="7173291"/>
                  <a:chExt cx="1828800" cy="1828800"/>
                </a:xfrm>
              </p:grpSpPr>
              <p:grpSp>
                <p:nvGrpSpPr>
                  <p:cNvPr id="173" name="Group 172">
                    <a:extLst>
                      <a:ext uri="{FF2B5EF4-FFF2-40B4-BE49-F238E27FC236}">
                        <a16:creationId xmlns:a16="http://schemas.microsoft.com/office/drawing/2014/main" id="{6CCACE8C-699F-4B10-BA84-94167BA05CC5}"/>
                      </a:ext>
                    </a:extLst>
                  </p:cNvPr>
                  <p:cNvGrpSpPr/>
                  <p:nvPr userDrawn="1"/>
                </p:nvGrpSpPr>
                <p:grpSpPr>
                  <a:xfrm>
                    <a:off x="5388428" y="7173291"/>
                    <a:ext cx="1828800" cy="1828800"/>
                    <a:chOff x="5388428" y="7173291"/>
                    <a:chExt cx="1828800" cy="1828800"/>
                  </a:xfrm>
                </p:grpSpPr>
                <p:grpSp>
                  <p:nvGrpSpPr>
                    <p:cNvPr id="176" name="Group 175">
                      <a:extLst>
                        <a:ext uri="{FF2B5EF4-FFF2-40B4-BE49-F238E27FC236}">
                          <a16:creationId xmlns:a16="http://schemas.microsoft.com/office/drawing/2014/main" id="{59F49E32-0B71-4676-8012-BA971DA2100F}"/>
                        </a:ext>
                      </a:extLst>
                    </p:cNvPr>
                    <p:cNvGrpSpPr/>
                    <p:nvPr userDrawn="1"/>
                  </p:nvGrpSpPr>
                  <p:grpSpPr>
                    <a:xfrm>
                      <a:off x="5388428" y="7173291"/>
                      <a:ext cx="1828800" cy="1828800"/>
                      <a:chOff x="5579044" y="7049770"/>
                      <a:chExt cx="1828800" cy="1828800"/>
                    </a:xfrm>
                  </p:grpSpPr>
                  <p:grpSp>
                    <p:nvGrpSpPr>
                      <p:cNvPr id="178" name="Group 177">
                        <a:extLst>
                          <a:ext uri="{FF2B5EF4-FFF2-40B4-BE49-F238E27FC236}">
                            <a16:creationId xmlns:a16="http://schemas.microsoft.com/office/drawing/2014/main" id="{DF41FA5A-1504-4DC4-B514-00C377423E7C}"/>
                          </a:ext>
                        </a:extLst>
                      </p:cNvPr>
                      <p:cNvGrpSpPr/>
                      <p:nvPr userDrawn="1"/>
                    </p:nvGrpSpPr>
                    <p:grpSpPr>
                      <a:xfrm>
                        <a:off x="5579044" y="7049770"/>
                        <a:ext cx="1828800" cy="1828800"/>
                        <a:chOff x="5579044" y="7049770"/>
                        <a:chExt cx="1828800" cy="1828800"/>
                      </a:xfrm>
                    </p:grpSpPr>
                    <p:grpSp>
                      <p:nvGrpSpPr>
                        <p:cNvPr id="180" name="Group 179">
                          <a:extLst>
                            <a:ext uri="{FF2B5EF4-FFF2-40B4-BE49-F238E27FC236}">
                              <a16:creationId xmlns:a16="http://schemas.microsoft.com/office/drawing/2014/main" id="{68B4610A-A91F-459F-A9C5-9FC624665516}"/>
                            </a:ext>
                          </a:extLst>
                        </p:cNvPr>
                        <p:cNvGrpSpPr/>
                        <p:nvPr userDrawn="1"/>
                      </p:nvGrpSpPr>
                      <p:grpSpPr>
                        <a:xfrm>
                          <a:off x="5579044" y="7049770"/>
                          <a:ext cx="1828800" cy="1828800"/>
                          <a:chOff x="5579044" y="7049770"/>
                          <a:chExt cx="1828800" cy="1828800"/>
                        </a:xfrm>
                      </p:grpSpPr>
                      <p:grpSp>
                        <p:nvGrpSpPr>
                          <p:cNvPr id="182" name="Group 181">
                            <a:extLst>
                              <a:ext uri="{FF2B5EF4-FFF2-40B4-BE49-F238E27FC236}">
                                <a16:creationId xmlns:a16="http://schemas.microsoft.com/office/drawing/2014/main" id="{D794F6E3-A9E3-42A9-93AA-7B9E20AD922D}"/>
                              </a:ext>
                            </a:extLst>
                          </p:cNvPr>
                          <p:cNvGrpSpPr/>
                          <p:nvPr userDrawn="1"/>
                        </p:nvGrpSpPr>
                        <p:grpSpPr>
                          <a:xfrm>
                            <a:off x="5579044" y="7049770"/>
                            <a:ext cx="1828800" cy="1828800"/>
                            <a:chOff x="5579044" y="7049770"/>
                            <a:chExt cx="1828800" cy="1828800"/>
                          </a:xfrm>
                        </p:grpSpPr>
                        <p:sp>
                          <p:nvSpPr>
                            <p:cNvPr id="184" name="Oval 183">
                              <a:extLst>
                                <a:ext uri="{FF2B5EF4-FFF2-40B4-BE49-F238E27FC236}">
                                  <a16:creationId xmlns:a16="http://schemas.microsoft.com/office/drawing/2014/main" id="{90B634B0-4792-4A28-B92A-ACA35F177675}"/>
                                </a:ext>
                              </a:extLst>
                            </p:cNvPr>
                            <p:cNvSpPr/>
                            <p:nvPr userDrawn="1"/>
                          </p:nvSpPr>
                          <p:spPr>
                            <a:xfrm>
                              <a:off x="5579044" y="7049770"/>
                              <a:ext cx="1828800" cy="18288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85" name="Oval 184">
                              <a:extLst>
                                <a:ext uri="{FF2B5EF4-FFF2-40B4-BE49-F238E27FC236}">
                                  <a16:creationId xmlns:a16="http://schemas.microsoft.com/office/drawing/2014/main" id="{1B466310-2C61-42F1-81EB-2B5BF01B2267}"/>
                                </a:ext>
                              </a:extLst>
                            </p:cNvPr>
                            <p:cNvSpPr/>
                            <p:nvPr userDrawn="1"/>
                          </p:nvSpPr>
                          <p:spPr>
                            <a:xfrm>
                              <a:off x="5647624" y="7118350"/>
                              <a:ext cx="1691640" cy="16916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3" name="Oval 182">
                            <a:extLst>
                              <a:ext uri="{FF2B5EF4-FFF2-40B4-BE49-F238E27FC236}">
                                <a16:creationId xmlns:a16="http://schemas.microsoft.com/office/drawing/2014/main" id="{53A72A9A-79AE-4A89-8938-7A85E2248DE6}"/>
                              </a:ext>
                            </a:extLst>
                          </p:cNvPr>
                          <p:cNvSpPr/>
                          <p:nvPr userDrawn="1"/>
                        </p:nvSpPr>
                        <p:spPr>
                          <a:xfrm>
                            <a:off x="5716204" y="7186930"/>
                            <a:ext cx="1554480" cy="15544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1" name="Oval 180">
                          <a:extLst>
                            <a:ext uri="{FF2B5EF4-FFF2-40B4-BE49-F238E27FC236}">
                              <a16:creationId xmlns:a16="http://schemas.microsoft.com/office/drawing/2014/main" id="{02618DCD-5B83-4412-9D1A-968C246DCAC1}"/>
                            </a:ext>
                          </a:extLst>
                        </p:cNvPr>
                        <p:cNvSpPr/>
                        <p:nvPr userDrawn="1"/>
                      </p:nvSpPr>
                      <p:spPr>
                        <a:xfrm>
                          <a:off x="5784784" y="7255510"/>
                          <a:ext cx="1417320" cy="14173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9" name="Oval 178">
                        <a:extLst>
                          <a:ext uri="{FF2B5EF4-FFF2-40B4-BE49-F238E27FC236}">
                            <a16:creationId xmlns:a16="http://schemas.microsoft.com/office/drawing/2014/main" id="{29B173F9-A6EA-4B31-B4C6-3C8DE08F2F11}"/>
                          </a:ext>
                        </a:extLst>
                      </p:cNvPr>
                      <p:cNvSpPr/>
                      <p:nvPr userDrawn="1"/>
                    </p:nvSpPr>
                    <p:spPr>
                      <a:xfrm>
                        <a:off x="5853364" y="7324090"/>
                        <a:ext cx="1280160" cy="12801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7" name="Oval 176">
                      <a:extLst>
                        <a:ext uri="{FF2B5EF4-FFF2-40B4-BE49-F238E27FC236}">
                          <a16:creationId xmlns:a16="http://schemas.microsoft.com/office/drawing/2014/main" id="{466DB0E2-4B80-4A09-8BCA-9432E1E1DAE3}"/>
                        </a:ext>
                      </a:extLst>
                    </p:cNvPr>
                    <p:cNvSpPr/>
                    <p:nvPr userDrawn="1"/>
                  </p:nvSpPr>
                  <p:spPr>
                    <a:xfrm>
                      <a:off x="5731328" y="7516191"/>
                      <a:ext cx="1143000" cy="11430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4" name="Oval 173">
                    <a:extLst>
                      <a:ext uri="{FF2B5EF4-FFF2-40B4-BE49-F238E27FC236}">
                        <a16:creationId xmlns:a16="http://schemas.microsoft.com/office/drawing/2014/main" id="{20D2F087-D77F-4913-922E-014FB9DEE63E}"/>
                      </a:ext>
                    </a:extLst>
                  </p:cNvPr>
                  <p:cNvSpPr/>
                  <p:nvPr userDrawn="1"/>
                </p:nvSpPr>
                <p:spPr>
                  <a:xfrm>
                    <a:off x="5799908" y="7584771"/>
                    <a:ext cx="1005840" cy="10058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6" name="Oval 165">
                  <a:extLst>
                    <a:ext uri="{FF2B5EF4-FFF2-40B4-BE49-F238E27FC236}">
                      <a16:creationId xmlns:a16="http://schemas.microsoft.com/office/drawing/2014/main" id="{DD44EC19-A244-4489-9CB8-0361CFBFD02F}"/>
                    </a:ext>
                  </a:extLst>
                </p:cNvPr>
                <p:cNvSpPr/>
                <p:nvPr userDrawn="1"/>
              </p:nvSpPr>
              <p:spPr>
                <a:xfrm>
                  <a:off x="5841984" y="7952850"/>
                  <a:ext cx="868680" cy="8686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7" name="Oval 166">
                  <a:extLst>
                    <a:ext uri="{FF2B5EF4-FFF2-40B4-BE49-F238E27FC236}">
                      <a16:creationId xmlns:a16="http://schemas.microsoft.com/office/drawing/2014/main" id="{C5C029E7-6D6D-4D14-8D8E-E407011AF097}"/>
                    </a:ext>
                  </a:extLst>
                </p:cNvPr>
                <p:cNvSpPr/>
                <p:nvPr userDrawn="1"/>
              </p:nvSpPr>
              <p:spPr>
                <a:xfrm>
                  <a:off x="5910564" y="8021430"/>
                  <a:ext cx="731520" cy="7315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9" name="Oval 168">
                  <a:extLst>
                    <a:ext uri="{FF2B5EF4-FFF2-40B4-BE49-F238E27FC236}">
                      <a16:creationId xmlns:a16="http://schemas.microsoft.com/office/drawing/2014/main" id="{4A74D8A7-ACD3-40A3-918D-46DF99BF9F3E}"/>
                    </a:ext>
                  </a:extLst>
                </p:cNvPr>
                <p:cNvSpPr/>
                <p:nvPr userDrawn="1"/>
              </p:nvSpPr>
              <p:spPr>
                <a:xfrm>
                  <a:off x="5979144" y="8090010"/>
                  <a:ext cx="594360" cy="5943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1" name="Oval 170">
                  <a:extLst>
                    <a:ext uri="{FF2B5EF4-FFF2-40B4-BE49-F238E27FC236}">
                      <a16:creationId xmlns:a16="http://schemas.microsoft.com/office/drawing/2014/main" id="{9C994ED9-5124-452B-986B-4782056BCFB3}"/>
                    </a:ext>
                  </a:extLst>
                </p:cNvPr>
                <p:cNvSpPr/>
                <p:nvPr userDrawn="1"/>
              </p:nvSpPr>
              <p:spPr>
                <a:xfrm>
                  <a:off x="6047724" y="8158590"/>
                  <a:ext cx="457200" cy="4572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2" name="Oval 171">
                  <a:extLst>
                    <a:ext uri="{FF2B5EF4-FFF2-40B4-BE49-F238E27FC236}">
                      <a16:creationId xmlns:a16="http://schemas.microsoft.com/office/drawing/2014/main" id="{8ADCBFB4-9F0A-40FB-A585-2728254E0A7C}"/>
                    </a:ext>
                  </a:extLst>
                </p:cNvPr>
                <p:cNvSpPr/>
                <p:nvPr userDrawn="1"/>
              </p:nvSpPr>
              <p:spPr>
                <a:xfrm>
                  <a:off x="6116304" y="8227170"/>
                  <a:ext cx="320040" cy="3200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4" name="Oval 163">
                <a:extLst>
                  <a:ext uri="{FF2B5EF4-FFF2-40B4-BE49-F238E27FC236}">
                    <a16:creationId xmlns:a16="http://schemas.microsoft.com/office/drawing/2014/main" id="{42E049E2-81A6-45F8-BA9F-DEA21400B1AD}"/>
                  </a:ext>
                </a:extLst>
              </p:cNvPr>
              <p:cNvSpPr/>
              <p:nvPr userDrawn="1"/>
            </p:nvSpPr>
            <p:spPr>
              <a:xfrm>
                <a:off x="6184884" y="8295750"/>
                <a:ext cx="182880" cy="1828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7" name="Freeform: Shape 66">
              <a:extLst>
                <a:ext uri="{FF2B5EF4-FFF2-40B4-BE49-F238E27FC236}">
                  <a16:creationId xmlns:a16="http://schemas.microsoft.com/office/drawing/2014/main" id="{75F20D6C-6085-4D3F-9186-6895908C97B9}"/>
                </a:ext>
              </a:extLst>
            </p:cNvPr>
            <p:cNvSpPr/>
            <p:nvPr userDrawn="1"/>
          </p:nvSpPr>
          <p:spPr>
            <a:xfrm rot="16200000">
              <a:off x="506891" y="5335524"/>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 name="Rectangle 70">
              <a:extLst>
                <a:ext uri="{FF2B5EF4-FFF2-40B4-BE49-F238E27FC236}">
                  <a16:creationId xmlns:a16="http://schemas.microsoft.com/office/drawing/2014/main" id="{BC56BE23-DE49-4D55-A6A0-DFE2A870120D}"/>
                </a:ext>
              </a:extLst>
            </p:cNvPr>
            <p:cNvSpPr/>
            <p:nvPr userDrawn="1"/>
          </p:nvSpPr>
          <p:spPr>
            <a:xfrm>
              <a:off x="2028658" y="6089528"/>
              <a:ext cx="2049251" cy="7684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Oval 74">
              <a:extLst>
                <a:ext uri="{FF2B5EF4-FFF2-40B4-BE49-F238E27FC236}">
                  <a16:creationId xmlns:a16="http://schemas.microsoft.com/office/drawing/2014/main" id="{BCF3BD55-FF25-4CA9-8016-81AEB8AA43E8}"/>
                </a:ext>
              </a:extLst>
            </p:cNvPr>
            <p:cNvSpPr/>
            <p:nvPr userDrawn="1"/>
          </p:nvSpPr>
          <p:spPr>
            <a:xfrm>
              <a:off x="3838078" y="185947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7" name="Straight Connector 76">
              <a:extLst>
                <a:ext uri="{FF2B5EF4-FFF2-40B4-BE49-F238E27FC236}">
                  <a16:creationId xmlns:a16="http://schemas.microsoft.com/office/drawing/2014/main" id="{DE09EA6C-7AC2-47BE-95B8-4D3412867BA5}"/>
                </a:ext>
              </a:extLst>
            </p:cNvPr>
            <p:cNvCxnSpPr>
              <a:cxnSpLocks/>
            </p:cNvCxnSpPr>
            <p:nvPr userDrawn="1"/>
          </p:nvCxnSpPr>
          <p:spPr>
            <a:xfrm flipV="1">
              <a:off x="0" y="1990665"/>
              <a:ext cx="4023360" cy="33894"/>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974771" y="576943"/>
            <a:ext cx="6449786" cy="2785508"/>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EB00591F-8CE8-B626-C81A-6C960B2BAECA}"/>
              </a:ext>
            </a:extLst>
          </p:cNvPr>
          <p:cNvSpPr>
            <a:spLocks noGrp="1"/>
          </p:cNvSpPr>
          <p:nvPr>
            <p:ph type="subTitle" idx="1" hasCustomPrompt="1"/>
          </p:nvPr>
        </p:nvSpPr>
        <p:spPr>
          <a:xfrm>
            <a:off x="4974772" y="3373686"/>
            <a:ext cx="6449785" cy="1029586"/>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92" name="Date Placeholder 3">
            <a:extLst>
              <a:ext uri="{FF2B5EF4-FFF2-40B4-BE49-F238E27FC236}">
                <a16:creationId xmlns:a16="http://schemas.microsoft.com/office/drawing/2014/main" id="{2837477B-3D20-4982-86AF-91100FE408D3}"/>
              </a:ext>
            </a:extLst>
          </p:cNvPr>
          <p:cNvSpPr>
            <a:spLocks noGrp="1"/>
          </p:cNvSpPr>
          <p:nvPr>
            <p:ph type="dt" sz="half" idx="10"/>
          </p:nvPr>
        </p:nvSpPr>
        <p:spPr>
          <a:xfrm>
            <a:off x="7519821" y="6353175"/>
            <a:ext cx="1097280" cy="365125"/>
          </a:xfrm>
        </p:spPr>
        <p:txBody>
          <a:bodyPr/>
          <a:lstStyle>
            <a:lvl1pPr>
              <a:defRPr>
                <a:solidFill>
                  <a:schemeClr val="bg1"/>
                </a:solidFill>
              </a:defRPr>
            </a:lvl1pPr>
          </a:lstStyle>
          <a:p>
            <a:r>
              <a:rPr lang="en-US"/>
              <a:t>12/11/2023</a:t>
            </a:r>
            <a:endParaRPr lang="en-US" dirty="0"/>
          </a:p>
        </p:txBody>
      </p:sp>
      <p:sp>
        <p:nvSpPr>
          <p:cNvPr id="193" name="Footer Placeholder 4">
            <a:extLst>
              <a:ext uri="{FF2B5EF4-FFF2-40B4-BE49-F238E27FC236}">
                <a16:creationId xmlns:a16="http://schemas.microsoft.com/office/drawing/2014/main" id="{B6E38A1E-AF37-4A09-9B69-65397A079362}"/>
              </a:ext>
            </a:extLst>
          </p:cNvPr>
          <p:cNvSpPr>
            <a:spLocks noGrp="1"/>
          </p:cNvSpPr>
          <p:nvPr>
            <p:ph type="ftr" sz="quarter" idx="11"/>
          </p:nvPr>
        </p:nvSpPr>
        <p:spPr>
          <a:xfrm>
            <a:off x="8727198" y="6350000"/>
            <a:ext cx="2286000" cy="365125"/>
          </a:xfrm>
        </p:spPr>
        <p:txBody>
          <a:bodyPr/>
          <a:lstStyle>
            <a:lvl1pPr>
              <a:defRPr>
                <a:solidFill>
                  <a:schemeClr val="bg1"/>
                </a:solidFill>
              </a:defRPr>
            </a:lvl1pPr>
          </a:lstStyle>
          <a:p>
            <a:r>
              <a:rPr lang="en-US"/>
              <a:t>Presentation title</a:t>
            </a:r>
            <a:endParaRPr lang="en-US" dirty="0"/>
          </a:p>
        </p:txBody>
      </p:sp>
      <p:sp>
        <p:nvSpPr>
          <p:cNvPr id="194" name="Slide Number Placeholder 5">
            <a:extLst>
              <a:ext uri="{FF2B5EF4-FFF2-40B4-BE49-F238E27FC236}">
                <a16:creationId xmlns:a16="http://schemas.microsoft.com/office/drawing/2014/main" id="{FB77B535-C760-4E32-8A7E-BF9AD08BBC39}"/>
              </a:ext>
            </a:extLst>
          </p:cNvPr>
          <p:cNvSpPr>
            <a:spLocks noGrp="1"/>
          </p:cNvSpPr>
          <p:nvPr>
            <p:ph type="sldNum" sz="quarter" idx="12"/>
          </p:nvPr>
        </p:nvSpPr>
        <p:spPr>
          <a:xfrm>
            <a:off x="11123295" y="6352847"/>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4770521"/>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56"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dirty="0"/>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88813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8097646">
            <a:off x="403102"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025089"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8902533">
            <a:off x="407892"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413443"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2708786">
            <a:off x="-1021285"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rot="13489227">
            <a:off x="1859807"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7411"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1793659"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1035546"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1">
            <a:extLst>
              <a:ext uri="{FF2B5EF4-FFF2-40B4-BE49-F238E27FC236}">
                <a16:creationId xmlns:a16="http://schemas.microsoft.com/office/drawing/2014/main" id="{C8142DAF-BE54-C239-5685-89D55E027E4E}"/>
              </a:ext>
            </a:extLst>
          </p:cNvPr>
          <p:cNvSpPr>
            <a:spLocks noGrp="1"/>
          </p:cNvSpPr>
          <p:nvPr>
            <p:ph type="title" hasCustomPrompt="1"/>
          </p:nvPr>
        </p:nvSpPr>
        <p:spPr>
          <a:xfrm>
            <a:off x="3520440" y="896111"/>
            <a:ext cx="7889768" cy="2039341"/>
          </a:xfrm>
        </p:spPr>
        <p:txBody>
          <a:bodyPr anchor="t" anchorCtr="0"/>
          <a:lstStyle>
            <a:lvl1pPr>
              <a:defRPr cap="all" baseline="0">
                <a:solidFill>
                  <a:schemeClr val="accent1"/>
                </a:solidFill>
              </a:defRPr>
            </a:lvl1pPr>
          </a:lstStyle>
          <a:p>
            <a:r>
              <a:rPr lang="en-US" dirty="0"/>
              <a:t>CLICK TO ADD TITLE</a:t>
            </a:r>
          </a:p>
        </p:txBody>
      </p:sp>
      <p:sp>
        <p:nvSpPr>
          <p:cNvPr id="10" name="Content Placeholder 2">
            <a:extLst>
              <a:ext uri="{FF2B5EF4-FFF2-40B4-BE49-F238E27FC236}">
                <a16:creationId xmlns:a16="http://schemas.microsoft.com/office/drawing/2014/main" id="{5A2EBD71-EB16-773C-A6CB-C6E1259AE70B}"/>
              </a:ext>
            </a:extLst>
          </p:cNvPr>
          <p:cNvSpPr>
            <a:spLocks noGrp="1"/>
          </p:cNvSpPr>
          <p:nvPr>
            <p:ph sz="half" idx="14" hasCustomPrompt="1"/>
          </p:nvPr>
        </p:nvSpPr>
        <p:spPr>
          <a:xfrm>
            <a:off x="3520440" y="3259056"/>
            <a:ext cx="2994660" cy="3006531"/>
          </a:xfrm>
        </p:spPr>
        <p:txBody>
          <a:bodyPr>
            <a:normAutofit/>
          </a:bodyPr>
          <a:lstStyle>
            <a:lvl1pPr marL="285750" indent="-285750">
              <a:lnSpc>
                <a:spcPts val="2000"/>
              </a:lnSpc>
              <a:buFont typeface="Arial" panose="020B0604020202020204" pitchFamily="34" charset="0"/>
              <a:buChar char="•"/>
              <a:defRPr sz="1800"/>
            </a:lvl1pPr>
            <a:lvl2pPr>
              <a:lnSpc>
                <a:spcPts val="2000"/>
              </a:lnSpc>
              <a:defRPr sz="1800"/>
            </a:lvl2pPr>
            <a:lvl3pPr>
              <a:lnSpc>
                <a:spcPts val="2000"/>
              </a:lnSpc>
              <a:defRPr sz="1800"/>
            </a:lvl3pPr>
            <a:lvl4pPr>
              <a:lnSpc>
                <a:spcPts val="2000"/>
              </a:lnSpc>
              <a:defRPr sz="1800"/>
            </a:lvl4pPr>
            <a:lvl5pPr>
              <a:lnSpc>
                <a:spcPts val="2000"/>
              </a:lnSpc>
              <a:defRPr sz="1800"/>
            </a:lvl5pPr>
          </a:lstStyle>
          <a:p>
            <a:pPr lvl="0"/>
            <a:r>
              <a:rPr lang="en-US" dirty="0"/>
              <a:t>Click to add content</a:t>
            </a:r>
          </a:p>
          <a:p>
            <a:pPr lvl="1"/>
            <a:r>
              <a:rPr lang="en-US" dirty="0"/>
              <a:t>Second level</a:t>
            </a:r>
          </a:p>
          <a:p>
            <a:pPr lvl="2"/>
            <a:r>
              <a:rPr lang="en-US" dirty="0"/>
              <a:t>Third level</a:t>
            </a:r>
          </a:p>
        </p:txBody>
      </p:sp>
      <p:sp>
        <p:nvSpPr>
          <p:cNvPr id="6" name="Content Placeholder 2">
            <a:extLst>
              <a:ext uri="{FF2B5EF4-FFF2-40B4-BE49-F238E27FC236}">
                <a16:creationId xmlns:a16="http://schemas.microsoft.com/office/drawing/2014/main" id="{56944BE1-9937-7EA2-AA56-336B8D5CAADA}"/>
              </a:ext>
            </a:extLst>
          </p:cNvPr>
          <p:cNvSpPr>
            <a:spLocks noGrp="1"/>
          </p:cNvSpPr>
          <p:nvPr>
            <p:ph sz="half" idx="1" hasCustomPrompt="1"/>
          </p:nvPr>
        </p:nvSpPr>
        <p:spPr>
          <a:xfrm>
            <a:off x="6826432" y="3253740"/>
            <a:ext cx="4580088" cy="3006531"/>
          </a:xfrm>
        </p:spPr>
        <p:txBody>
          <a:bodyPr>
            <a:normAutofit/>
          </a:bodyPr>
          <a:lstStyle>
            <a:lvl1pPr marL="0" indent="0">
              <a:lnSpc>
                <a:spcPts val="2000"/>
              </a:lnSpc>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3523723"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6642161"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0949320"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921514593"/>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807877" y="898524"/>
            <a:ext cx="7606895" cy="2029967"/>
          </a:xfrm>
        </p:spPr>
        <p:txBody>
          <a:bodyPr anchor="t" anchorCtr="0"/>
          <a:lstStyle>
            <a:lvl1pPr>
              <a:defRPr cap="all" baseline="0">
                <a:solidFill>
                  <a:schemeClr val="tx2"/>
                </a:solidFill>
              </a:defRPr>
            </a:lvl1pPr>
          </a:lstStyle>
          <a:p>
            <a:r>
              <a:rPr lang="en-US" dirty="0"/>
              <a:t>CLICK TO ADD TITLE</a:t>
            </a:r>
          </a:p>
        </p:txBody>
      </p:sp>
      <p:sp>
        <p:nvSpPr>
          <p:cNvPr id="27" name="Picture Placeholder 26">
            <a:extLst>
              <a:ext uri="{FF2B5EF4-FFF2-40B4-BE49-F238E27FC236}">
                <a16:creationId xmlns:a16="http://schemas.microsoft.com/office/drawing/2014/main" id="{01CF25F4-1889-5FE4-9BE0-413C509639DC}"/>
              </a:ext>
            </a:extLst>
          </p:cNvPr>
          <p:cNvSpPr>
            <a:spLocks noGrp="1"/>
          </p:cNvSpPr>
          <p:nvPr>
            <p:ph type="pic" sz="quarter" idx="15" hasCustomPrompt="1"/>
          </p:nvPr>
        </p:nvSpPr>
        <p:spPr>
          <a:xfrm>
            <a:off x="1011337" y="9212"/>
            <a:ext cx="2029967" cy="4850544"/>
          </a:xfrm>
          <a:custGeom>
            <a:avLst/>
            <a:gdLst>
              <a:gd name="connsiteX0" fmla="*/ 0 w 2029967"/>
              <a:gd name="connsiteY0" fmla="*/ 0 h 4850544"/>
              <a:gd name="connsiteX1" fmla="*/ 2029967 w 2029967"/>
              <a:gd name="connsiteY1" fmla="*/ 0 h 4850544"/>
              <a:gd name="connsiteX2" fmla="*/ 2029967 w 2029967"/>
              <a:gd name="connsiteY2" fmla="*/ 4850544 h 4850544"/>
              <a:gd name="connsiteX3" fmla="*/ 2025599 w 2029967"/>
              <a:gd name="connsiteY3" fmla="*/ 4850544 h 4850544"/>
              <a:gd name="connsiteX4" fmla="*/ 2 w 2029967"/>
              <a:gd name="connsiteY4" fmla="*/ 2824947 h 4850544"/>
              <a:gd name="connsiteX5" fmla="*/ 2 w 2029967"/>
              <a:gd name="connsiteY5" fmla="*/ 4850544 h 4850544"/>
              <a:gd name="connsiteX6" fmla="*/ 0 w 2029967"/>
              <a:gd name="connsiteY6" fmla="*/ 4850544 h 485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9967" h="4850544">
                <a:moveTo>
                  <a:pt x="0" y="0"/>
                </a:moveTo>
                <a:lnTo>
                  <a:pt x="2029967" y="0"/>
                </a:lnTo>
                <a:lnTo>
                  <a:pt x="2029967" y="4850544"/>
                </a:lnTo>
                <a:lnTo>
                  <a:pt x="2025599" y="4850544"/>
                </a:lnTo>
                <a:lnTo>
                  <a:pt x="2" y="2824947"/>
                </a:lnTo>
                <a:lnTo>
                  <a:pt x="2" y="4850544"/>
                </a:lnTo>
                <a:lnTo>
                  <a:pt x="0" y="4850544"/>
                </a:lnTo>
                <a:close/>
              </a:path>
            </a:pathLst>
          </a:custGeom>
        </p:spPr>
        <p:txBody>
          <a:bodyPr wrap="square">
            <a:noAutofit/>
          </a:bodyPr>
          <a:lstStyle>
            <a:lvl1pPr marL="0" indent="0" algn="l">
              <a:buNone/>
              <a:defRPr sz="2000">
                <a:solidFill>
                  <a:schemeClr val="bg1"/>
                </a:solidFill>
              </a:defRPr>
            </a:lvl1pPr>
          </a:lstStyle>
          <a:p>
            <a:r>
              <a:rPr lang="en-US" dirty="0"/>
              <a:t>Click icon to insert picture</a:t>
            </a:r>
          </a:p>
        </p:txBody>
      </p:sp>
      <p:sp>
        <p:nvSpPr>
          <p:cNvPr id="34" name="Rectangle 33">
            <a:extLst>
              <a:ext uri="{FF2B5EF4-FFF2-40B4-BE49-F238E27FC236}">
                <a16:creationId xmlns:a16="http://schemas.microsoft.com/office/drawing/2014/main" id="{9CC28908-2548-441C-BE9D-8728E1FC84C0}"/>
              </a:ext>
              <a:ext uri="{C183D7F6-B498-43B3-948B-1728B52AA6E4}">
                <adec:decorative xmlns:adec="http://schemas.microsoft.com/office/drawing/2017/decorative" val="1"/>
              </a:ext>
            </a:extLst>
          </p:cNvPr>
          <p:cNvSpPr/>
          <p:nvPr userDrawn="1"/>
        </p:nvSpPr>
        <p:spPr>
          <a:xfrm>
            <a:off x="1011339" y="4863266"/>
            <a:ext cx="2029968" cy="200489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a:extLst>
              <a:ext uri="{FF2B5EF4-FFF2-40B4-BE49-F238E27FC236}">
                <a16:creationId xmlns:a16="http://schemas.microsoft.com/office/drawing/2014/main" id="{731DC170-FB16-45F8-B62C-DCAB2B9AC310}"/>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1011338" y="5865203"/>
            <a:ext cx="2019299" cy="999451"/>
          </a:xfrm>
          <a:prstGeom prst="rect">
            <a:avLst/>
          </a:prstGeom>
        </p:spPr>
      </p:pic>
      <p:sp>
        <p:nvSpPr>
          <p:cNvPr id="5" name="Content Placeholder 2">
            <a:extLst>
              <a:ext uri="{FF2B5EF4-FFF2-40B4-BE49-F238E27FC236}">
                <a16:creationId xmlns:a16="http://schemas.microsoft.com/office/drawing/2014/main" id="{ADE2E4A5-BFB0-8F89-C606-A1581EB9FC6E}"/>
              </a:ext>
            </a:extLst>
          </p:cNvPr>
          <p:cNvSpPr>
            <a:spLocks noGrp="1"/>
          </p:cNvSpPr>
          <p:nvPr>
            <p:ph sz="half" idx="16" hasCustomPrompt="1"/>
          </p:nvPr>
        </p:nvSpPr>
        <p:spPr>
          <a:xfrm>
            <a:off x="3803953" y="3259138"/>
            <a:ext cx="7615274" cy="2978150"/>
          </a:xfrm>
        </p:spPr>
        <p:txBody>
          <a:bodyPr>
            <a:normAutofit/>
          </a:bodyPr>
          <a:lstStyle>
            <a:lvl1pPr marL="285750" indent="-285750">
              <a:lnSpc>
                <a:spcPts val="2000"/>
              </a:lnSpc>
              <a:buFont typeface="Arial" panose="020B0604020202020204" pitchFamily="34" charset="0"/>
              <a:buChar char="•"/>
              <a:defRPr sz="1800">
                <a:solidFill>
                  <a:schemeClr val="tx2"/>
                </a:solidFill>
              </a:defRPr>
            </a:lvl1pPr>
            <a:lvl2pPr marL="685800">
              <a:lnSpc>
                <a:spcPts val="2000"/>
              </a:lnSpc>
              <a:defRPr sz="1800">
                <a:solidFill>
                  <a:schemeClr val="tx2"/>
                </a:solidFill>
              </a:defRPr>
            </a:lvl2pPr>
            <a:lvl3pPr marL="1143000">
              <a:lnSpc>
                <a:spcPts val="2000"/>
              </a:lnSpc>
              <a:defRPr sz="1800">
                <a:solidFill>
                  <a:schemeClr val="tx2"/>
                </a:solidFill>
              </a:defRPr>
            </a:lvl3pPr>
            <a:lvl4pPr marL="1600200">
              <a:lnSpc>
                <a:spcPts val="2000"/>
              </a:lnSpc>
              <a:defRPr sz="1800">
                <a:solidFill>
                  <a:schemeClr val="tx2"/>
                </a:solidFill>
              </a:defRPr>
            </a:lvl4pPr>
            <a:lvl5pPr marL="2057400">
              <a:lnSpc>
                <a:spcPts val="2000"/>
              </a:lnSpc>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803953" y="6353175"/>
            <a:ext cx="1097280" cy="365125"/>
          </a:xfrm>
        </p:spPr>
        <p:txBody>
          <a:bodyPr/>
          <a:lstStyle>
            <a:lvl1pPr>
              <a:defRPr>
                <a:solidFill>
                  <a:schemeClr val="bg1"/>
                </a:solidFill>
              </a:defRPr>
            </a:lvl1pPr>
          </a:lstStyle>
          <a:p>
            <a:r>
              <a:rPr lang="en-US"/>
              <a:t>12/11/2023</a:t>
            </a:r>
            <a:endParaRPr lang="en-US" dirty="0"/>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788630" y="6350000"/>
            <a:ext cx="2286000" cy="365125"/>
          </a:xfrm>
        </p:spPr>
        <p:txBody>
          <a:bodyPr/>
          <a:lstStyle>
            <a:lvl1pPr>
              <a:defRPr>
                <a:solidFill>
                  <a:schemeClr val="bg1"/>
                </a:solidFill>
              </a:defRPr>
            </a:lvl1pPr>
          </a:lstStyle>
          <a:p>
            <a:r>
              <a:rPr lang="en-US"/>
              <a:t>Presentation title</a:t>
            </a:r>
            <a:endParaRPr lang="en-US" dirty="0"/>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0962027"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grpSp>
        <p:nvGrpSpPr>
          <p:cNvPr id="9" name="Group 8">
            <a:extLst>
              <a:ext uri="{FF2B5EF4-FFF2-40B4-BE49-F238E27FC236}">
                <a16:creationId xmlns:a16="http://schemas.microsoft.com/office/drawing/2014/main" id="{378F81CD-65D4-6CA1-E2C2-34DF58B566B2}"/>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0" name="Rectangle 9">
              <a:extLst>
                <a:ext uri="{FF2B5EF4-FFF2-40B4-BE49-F238E27FC236}">
                  <a16:creationId xmlns:a16="http://schemas.microsoft.com/office/drawing/2014/main" id="{E419657A-6BE9-88F7-BE4C-6BF3C13F7E91}"/>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BB2BB8E-26BE-8FBF-1C62-4F42858193C1}"/>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864BEFA-BF82-8BAF-1977-518DCAB0F3EC}"/>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14C6E7FC-E03B-5EE2-7126-8CC1FBCB9DC3}"/>
                </a:ext>
                <a:ext uri="{C183D7F6-B498-43B3-948B-1728B52AA6E4}">
                  <adec:decorative xmlns:adec="http://schemas.microsoft.com/office/drawing/2017/decorative" val="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14" name="Rectangle 13">
              <a:extLst>
                <a:ext uri="{FF2B5EF4-FFF2-40B4-BE49-F238E27FC236}">
                  <a16:creationId xmlns:a16="http://schemas.microsoft.com/office/drawing/2014/main" id="{659957EF-0F68-275E-1FFC-87388D717462}"/>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ECECEEA3-55C1-1632-4F14-7E57A802667B}"/>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6" name="Graphic 15">
              <a:extLst>
                <a:ext uri="{FF2B5EF4-FFF2-40B4-BE49-F238E27FC236}">
                  <a16:creationId xmlns:a16="http://schemas.microsoft.com/office/drawing/2014/main" id="{A6290E86-B21F-0C88-099F-07B046CA1D4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380762"/>
              <a:ext cx="1828800" cy="914400"/>
            </a:xfrm>
            <a:prstGeom prst="rect">
              <a:avLst/>
            </a:prstGeom>
          </p:spPr>
        </p:pic>
      </p:grpSp>
      <p:sp>
        <p:nvSpPr>
          <p:cNvPr id="26" name="Rectangle 23">
            <a:extLst>
              <a:ext uri="{FF2B5EF4-FFF2-40B4-BE49-F238E27FC236}">
                <a16:creationId xmlns:a16="http://schemas.microsoft.com/office/drawing/2014/main" id="{E489F066-AA0F-D3C7-739B-15808100E736}"/>
              </a:ext>
              <a:ext uri="{C183D7F6-B498-43B3-948B-1728B52AA6E4}">
                <adec:decorative xmlns:adec="http://schemas.microsoft.com/office/drawing/2017/decorative" val="1"/>
              </a:ext>
            </a:extLst>
          </p:cNvPr>
          <p:cNvSpPr/>
          <p:nvPr userDrawn="1"/>
        </p:nvSpPr>
        <p:spPr>
          <a:xfrm>
            <a:off x="1011339" y="283415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555004"/>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0" y="896112"/>
            <a:ext cx="10668000" cy="1325563"/>
          </a:xfrm>
        </p:spPr>
        <p:txBody>
          <a:bodyPr anchor="t" anchorCtr="0"/>
          <a:lstStyle>
            <a:lvl1pPr>
              <a:defRPr cap="all" baseline="0">
                <a:solidFill>
                  <a:schemeClr val="accent1"/>
                </a:solidFill>
              </a:defRPr>
            </a:lvl1pPr>
          </a:lstStyle>
          <a:p>
            <a:r>
              <a:rPr lang="en-US" dirty="0"/>
              <a:t>CLICK TO ADD TITLE</a:t>
            </a:r>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D70FC509-0D49-9500-59C9-DAE0A699FB0C}"/>
              </a:ext>
            </a:extLst>
          </p:cNvPr>
          <p:cNvSpPr>
            <a:spLocks noGrp="1"/>
          </p:cNvSpPr>
          <p:nvPr>
            <p:ph type="body" sz="quarter" idx="13" hasCustomPrompt="1"/>
          </p:nvPr>
        </p:nvSpPr>
        <p:spPr>
          <a:xfrm>
            <a:off x="762000" y="2417197"/>
            <a:ext cx="4278313" cy="3737541"/>
          </a:xfrm>
        </p:spPr>
        <p:txBody>
          <a:bodyPr vert="horz" lIns="91440" tIns="45720" rIns="91440" bIns="45720" rtlCol="0">
            <a:normAutofit/>
          </a:bodyPr>
          <a:lstStyle>
            <a:lvl1pPr>
              <a:spcBef>
                <a:spcPts val="0"/>
              </a:spcBef>
              <a:spcAft>
                <a:spcPts val="1200"/>
              </a:spcAft>
              <a:defRPr lang="en-US" sz="1800" smtClean="0"/>
            </a:lvl1pPr>
            <a:lvl2pPr>
              <a:spcBef>
                <a:spcPts val="0"/>
              </a:spcBef>
              <a:spcAft>
                <a:spcPts val="1200"/>
              </a:spcAft>
              <a:defRPr lang="en-US" sz="1800" smtClean="0"/>
            </a:lvl2pPr>
            <a:lvl3pPr>
              <a:spcBef>
                <a:spcPts val="0"/>
              </a:spcBef>
              <a:spcAft>
                <a:spcPts val="1200"/>
              </a:spcAft>
              <a:defRPr lang="en-US" sz="1800" smtClean="0"/>
            </a:lvl3pPr>
            <a:lvl4pPr>
              <a:spcBef>
                <a:spcPts val="0"/>
              </a:spcBef>
              <a:spcAft>
                <a:spcPts val="1200"/>
              </a:spcAft>
              <a:defRPr lang="en-US" sz="1800" smtClean="0"/>
            </a:lvl4pPr>
            <a:lvl5pPr>
              <a:spcBef>
                <a:spcPts val="0"/>
              </a:spcBef>
              <a:spcAft>
                <a:spcPts val="1200"/>
              </a:spcAft>
              <a:defRPr lang="en-US" sz="1800"/>
            </a:lvl5pPr>
          </a:lstStyle>
          <a:p>
            <a:pPr lvl="0"/>
            <a:r>
              <a:rPr lang="en-US" dirty="0"/>
              <a:t>Click to add text </a:t>
            </a:r>
          </a:p>
          <a:p>
            <a:pPr marL="685800" lvl="1" indent="-228600"/>
            <a:r>
              <a:rPr lang="en-US" dirty="0"/>
              <a:t>Second level</a:t>
            </a:r>
          </a:p>
          <a:p>
            <a:pPr marL="1143000" lvl="2" indent="-228600"/>
            <a:r>
              <a:rPr lang="en-US" dirty="0"/>
              <a:t>Third level</a:t>
            </a:r>
          </a:p>
          <a:p>
            <a:pPr marL="1600200" lvl="3" indent="-228600"/>
            <a:r>
              <a:rPr lang="en-US" dirty="0"/>
              <a:t>Fourth level</a:t>
            </a:r>
          </a:p>
          <a:p>
            <a:pPr marL="2057400" lvl="4" indent="-228600"/>
            <a:r>
              <a:rPr lang="en-US" dirty="0"/>
              <a:t>Fifth level</a:t>
            </a:r>
          </a:p>
        </p:txBody>
      </p:sp>
      <p:sp>
        <p:nvSpPr>
          <p:cNvPr id="8" name="Table Placeholder 7">
            <a:extLst>
              <a:ext uri="{FF2B5EF4-FFF2-40B4-BE49-F238E27FC236}">
                <a16:creationId xmlns:a16="http://schemas.microsoft.com/office/drawing/2014/main" id="{7113F543-A373-5951-EBF3-7E283EE52F0B}"/>
              </a:ext>
            </a:extLst>
          </p:cNvPr>
          <p:cNvSpPr>
            <a:spLocks noGrp="1"/>
          </p:cNvSpPr>
          <p:nvPr>
            <p:ph type="tbl" sz="quarter" idx="14" hasCustomPrompt="1"/>
          </p:nvPr>
        </p:nvSpPr>
        <p:spPr>
          <a:xfrm>
            <a:off x="5241471" y="2417763"/>
            <a:ext cx="6188529" cy="3736975"/>
          </a:xfrm>
        </p:spPr>
        <p:txBody>
          <a:bodyPr/>
          <a:lstStyle>
            <a:lvl1pPr>
              <a:defRPr/>
            </a:lvl1pPr>
          </a:lstStyle>
          <a:p>
            <a:r>
              <a:rPr lang="en-US" dirty="0"/>
              <a:t>Click icon to insert table</a:t>
            </a:r>
          </a:p>
        </p:txBody>
      </p:sp>
      <p:sp>
        <p:nvSpPr>
          <p:cNvPr id="3" name="Date Placeholder 3">
            <a:extLst>
              <a:ext uri="{FF2B5EF4-FFF2-40B4-BE49-F238E27FC236}">
                <a16:creationId xmlns:a16="http://schemas.microsoft.com/office/drawing/2014/main" id="{7D4C80AE-01F3-AAB6-99EF-DB1B5934CFD2}"/>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C0241B24-8629-6BC2-C72F-A156F0624997}"/>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67FBBF9-1C14-3371-F0AC-507FFCAB3BC1}"/>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081890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9866540" cy="1358140"/>
          </a:xfrm>
        </p:spPr>
        <p:txBody>
          <a:bodyPr anchor="t" anchorCtr="0"/>
          <a:lstStyle>
            <a:lvl1pPr>
              <a:defRPr cap="all" baseline="0">
                <a:solidFill>
                  <a:schemeClr val="tx2"/>
                </a:solidFill>
              </a:defRPr>
            </a:lvl1pPr>
          </a:lstStyle>
          <a:p>
            <a:r>
              <a:rPr lang="en-US" dirty="0"/>
              <a:t>CLICK TO ADD TITLE</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63329"/>
              <a:ext cx="1828800" cy="914400"/>
            </a:xfrm>
            <a:prstGeom prst="rect">
              <a:avLst/>
            </a:prstGeom>
          </p:spPr>
        </p:pic>
      </p:grpSp>
      <p:sp>
        <p:nvSpPr>
          <p:cNvPr id="3" name="Content Placeholder 2">
            <a:extLst>
              <a:ext uri="{FF2B5EF4-FFF2-40B4-BE49-F238E27FC236}">
                <a16:creationId xmlns:a16="http://schemas.microsoft.com/office/drawing/2014/main" id="{8A650232-76AA-C9E3-F846-8DB1B44E5AF3}"/>
              </a:ext>
            </a:extLst>
          </p:cNvPr>
          <p:cNvSpPr>
            <a:spLocks noGrp="1"/>
          </p:cNvSpPr>
          <p:nvPr>
            <p:ph sz="half" idx="15" hasCustomPrompt="1"/>
          </p:nvPr>
        </p:nvSpPr>
        <p:spPr>
          <a:xfrm>
            <a:off x="1552575" y="2481940"/>
            <a:ext cx="6477952" cy="3635831"/>
          </a:xfrm>
        </p:spPr>
        <p:txBody>
          <a:bodyPr>
            <a:normAutofit/>
          </a:bodyPr>
          <a:lstStyle>
            <a:lvl1pPr marL="0" indent="0">
              <a:lnSpc>
                <a:spcPct val="100000"/>
              </a:lnSpc>
              <a:spcBef>
                <a:spcPts val="0"/>
              </a:spcBef>
              <a:spcAft>
                <a:spcPts val="600"/>
              </a:spcAft>
              <a:buFont typeface="Arial" panose="020B0604020202020204" pitchFamily="34" charset="0"/>
              <a:buNone/>
              <a:defRPr sz="1800">
                <a:solidFill>
                  <a:schemeClr val="bg1"/>
                </a:solidFill>
              </a:defRPr>
            </a:lvl1pPr>
            <a:lvl2pPr marL="457200">
              <a:lnSpc>
                <a:spcPct val="100000"/>
              </a:lnSpc>
              <a:spcAft>
                <a:spcPts val="600"/>
              </a:spcAft>
              <a:defRPr sz="1800">
                <a:solidFill>
                  <a:schemeClr val="bg1"/>
                </a:solidFill>
              </a:defRPr>
            </a:lvl2pPr>
            <a:lvl3pPr marL="914400">
              <a:lnSpc>
                <a:spcPct val="100000"/>
              </a:lnSpc>
              <a:spcAft>
                <a:spcPts val="600"/>
              </a:spcAft>
              <a:defRPr sz="1800">
                <a:solidFill>
                  <a:schemeClr val="bg1"/>
                </a:solidFill>
              </a:defRPr>
            </a:lvl3pPr>
            <a:lvl4pPr marL="1371600">
              <a:lnSpc>
                <a:spcPct val="100000"/>
              </a:lnSpc>
              <a:spcAft>
                <a:spcPts val="600"/>
              </a:spcAft>
              <a:defRPr sz="1800">
                <a:solidFill>
                  <a:schemeClr val="bg1"/>
                </a:solidFill>
              </a:defRPr>
            </a:lvl4pPr>
            <a:lvl5pPr marL="1828800">
              <a:lnSpc>
                <a:spcPct val="100000"/>
              </a:lnSpc>
              <a:spcAft>
                <a:spcPts val="600"/>
              </a:spcAft>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2">
            <a:extLst>
              <a:ext uri="{FF2B5EF4-FFF2-40B4-BE49-F238E27FC236}">
                <a16:creationId xmlns:a16="http://schemas.microsoft.com/office/drawing/2014/main" id="{37A04978-5D2C-BBF1-9C05-C52717619019}"/>
              </a:ext>
            </a:extLst>
          </p:cNvPr>
          <p:cNvSpPr>
            <a:spLocks noGrp="1"/>
          </p:cNvSpPr>
          <p:nvPr>
            <p:ph type="body" sz="quarter" idx="14" hasCustomPrompt="1"/>
          </p:nvPr>
        </p:nvSpPr>
        <p:spPr>
          <a:xfrm>
            <a:off x="8372723" y="2481940"/>
            <a:ext cx="3046391" cy="3759200"/>
          </a:xfrm>
        </p:spPr>
        <p:txBody>
          <a:bodyPr>
            <a:normAutofit/>
          </a:bodyPr>
          <a:lstStyle>
            <a:lvl1pPr marL="342900" indent="-342900">
              <a:spcAft>
                <a:spcPts val="600"/>
              </a:spcAft>
              <a:buFont typeface="+mj-lt"/>
              <a:buAutoNum type="arabicPeriod"/>
              <a:defRPr sz="1800">
                <a:solidFill>
                  <a:schemeClr val="bg1"/>
                </a:solidFill>
              </a:defRPr>
            </a:lvl1pPr>
            <a:lvl2pPr marL="800100" indent="-342900">
              <a:spcAft>
                <a:spcPts val="600"/>
              </a:spcAft>
              <a:buFont typeface="+mj-lt"/>
              <a:buAutoNum type="alphaLcPeriod"/>
              <a:defRPr sz="1800">
                <a:solidFill>
                  <a:schemeClr val="bg1"/>
                </a:solidFill>
              </a:defRPr>
            </a:lvl2pPr>
            <a:lvl3pPr marL="1257300" indent="-342900">
              <a:spcAft>
                <a:spcPts val="600"/>
              </a:spcAft>
              <a:buFont typeface="+mj-lt"/>
              <a:buAutoNum type="arabicParenR"/>
              <a:defRPr sz="1800">
                <a:solidFill>
                  <a:schemeClr val="bg1"/>
                </a:solidFill>
              </a:defRPr>
            </a:lvl3pPr>
            <a:lvl4pPr marL="1714500" indent="-342900">
              <a:spcAft>
                <a:spcPts val="600"/>
              </a:spcAft>
              <a:buFont typeface="+mj-lt"/>
              <a:buAutoNum type="alphaLcParenR"/>
              <a:defRPr sz="1800">
                <a:solidFill>
                  <a:schemeClr val="bg1"/>
                </a:solidFill>
              </a:defRPr>
            </a:lvl4pPr>
            <a:lvl5pPr marL="2171700" indent="-342900">
              <a:spcAft>
                <a:spcPts val="600"/>
              </a:spcAft>
              <a:buFont typeface="+mj-lt"/>
              <a:buAutoNum type="romanLcPeriod"/>
              <a:defRPr sz="1800">
                <a:solidFill>
                  <a:schemeClr val="bg1"/>
                </a:solidFill>
              </a:defRPr>
            </a:lvl5pPr>
          </a:lstStyle>
          <a:p>
            <a:pPr lvl="0"/>
            <a:r>
              <a:rPr lang="en-US" dirty="0"/>
              <a:t>Click to add text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a:t>12/11/2023</a:t>
            </a:r>
            <a:endParaRPr lang="en-US" dirty="0"/>
          </a:p>
        </p:txBody>
      </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a:t>Presentation title</a:t>
            </a:r>
            <a:endParaRPr lang="en-US" dirty="0"/>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807368846"/>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4155" y="896112"/>
            <a:ext cx="10665845" cy="1325563"/>
          </a:xfrm>
        </p:spPr>
        <p:txBody>
          <a:bodyPr anchor="t" anchorCtr="0"/>
          <a:lstStyle>
            <a:lvl1pPr>
              <a:defRPr cap="all" baseline="0">
                <a:solidFill>
                  <a:schemeClr val="accent1"/>
                </a:solidFill>
              </a:defRPr>
            </a:lvl1pPr>
          </a:lstStyle>
          <a:p>
            <a:r>
              <a:rPr lang="en-US" dirty="0"/>
              <a:t>CLICK TO ADD TITLE</a:t>
            </a:r>
          </a:p>
        </p:txBody>
      </p:sp>
      <p:sp>
        <p:nvSpPr>
          <p:cNvPr id="5" name="Table Placeholder 4">
            <a:extLst>
              <a:ext uri="{FF2B5EF4-FFF2-40B4-BE49-F238E27FC236}">
                <a16:creationId xmlns:a16="http://schemas.microsoft.com/office/drawing/2014/main" id="{E06194BC-6453-CA18-2623-B07F3A5D4E92}"/>
              </a:ext>
            </a:extLst>
          </p:cNvPr>
          <p:cNvSpPr>
            <a:spLocks noGrp="1"/>
          </p:cNvSpPr>
          <p:nvPr>
            <p:ph type="tbl" sz="quarter" idx="13" hasCustomPrompt="1"/>
          </p:nvPr>
        </p:nvSpPr>
        <p:spPr>
          <a:xfrm>
            <a:off x="762000" y="2417763"/>
            <a:ext cx="10665845" cy="3678235"/>
          </a:xfrm>
        </p:spPr>
        <p:txBody>
          <a:bodyPr/>
          <a:lstStyle>
            <a:lvl1pPr>
              <a:defRPr/>
            </a:lvl1pPr>
          </a:lstStyle>
          <a:p>
            <a:pPr marL="228600" marR="0" lvl="0" indent="-2286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dirty="0"/>
              <a:t>Click icon to insert table</a:t>
            </a:r>
          </a:p>
          <a:p>
            <a:endParaRPr lang="en-US" dirty="0"/>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Date Placeholder 3">
            <a:extLst>
              <a:ext uri="{FF2B5EF4-FFF2-40B4-BE49-F238E27FC236}">
                <a16:creationId xmlns:a16="http://schemas.microsoft.com/office/drawing/2014/main" id="{D3A465A0-88AA-B50B-92D8-3A54928329FB}"/>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6195F626-7C08-9907-6A85-922BE6AA0EF5}"/>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7BBAD34A-4F3F-C89B-BBBC-E7740F414D13}"/>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523748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ontent 2">
    <p:bg>
      <p:bgPr>
        <a:solidFill>
          <a:schemeClr val="accent2"/>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11C2927-0A13-DC57-A83B-B8DB787A48CF}"/>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00245" y="544285"/>
            <a:ext cx="5528217" cy="2685383"/>
          </a:xfrm>
        </p:spPr>
        <p:txBody>
          <a:bodyPr anchor="b">
            <a:normAutofit/>
          </a:bodyPr>
          <a:lstStyle>
            <a:lvl1pPr algn="l">
              <a:defRPr sz="44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896340" y="3423773"/>
            <a:ext cx="5528217" cy="2029969"/>
          </a:xfrm>
        </p:spPr>
        <p:txBody>
          <a:bodyPr>
            <a:normAutofit/>
          </a:bodyPr>
          <a:lstStyle>
            <a:lvl1pPr marL="0" indent="0" algn="l">
              <a:lnSpc>
                <a:spcPct val="150000"/>
              </a:lnSpc>
              <a:spcBef>
                <a:spcPts val="0"/>
              </a:spcBef>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762000" y="365125"/>
            <a:ext cx="10668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762000" y="1825625"/>
            <a:ext cx="10668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762000" y="6356350"/>
            <a:ext cx="2819400" cy="365125"/>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12/11/2023</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819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700" r:id="rId1"/>
    <p:sldLayoutId id="2147483666" r:id="rId2"/>
    <p:sldLayoutId id="2147483704" r:id="rId3"/>
    <p:sldLayoutId id="2147483702" r:id="rId4"/>
    <p:sldLayoutId id="2147483678" r:id="rId5"/>
    <p:sldLayoutId id="2147483681" r:id="rId6"/>
    <p:sldLayoutId id="2147483696" r:id="rId7"/>
    <p:sldLayoutId id="2147483691" r:id="rId8"/>
    <p:sldLayoutId id="2147483677" r:id="rId9"/>
    <p:sldLayoutId id="2147483699" r:id="rId10"/>
    <p:sldLayoutId id="2147483685" r:id="rId11"/>
    <p:sldLayoutId id="2147483676" r:id="rId12"/>
    <p:sldLayoutId id="2147483649" r:id="rId13"/>
  </p:sldLayoutIdLst>
  <p:hf hdr="0" ftr="0" dt="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0"/>
        </a:spcBef>
        <a:spcAft>
          <a:spcPts val="1200"/>
        </a:spcAft>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0"/>
        </a:spcBef>
        <a:spcAft>
          <a:spcPts val="1200"/>
        </a:spcAft>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76" userDrawn="1">
          <p15:clr>
            <a:srgbClr val="5ACBF0"/>
          </p15:clr>
        </p15:guide>
        <p15:guide id="2" pos="1920" userDrawn="1">
          <p15:clr>
            <a:srgbClr val="F26B43"/>
          </p15:clr>
        </p15:guide>
        <p15:guide id="3" pos="5760" userDrawn="1">
          <p15:clr>
            <a:srgbClr val="F26B43"/>
          </p15:clr>
        </p15:guide>
        <p15:guide id="4" orient="horz" pos="2160" userDrawn="1">
          <p15:clr>
            <a:srgbClr val="F26B43"/>
          </p15:clr>
        </p15:guide>
        <p15:guide id="5" pos="1272" userDrawn="1">
          <p15:clr>
            <a:srgbClr val="9FCC3B"/>
          </p15:clr>
        </p15:guide>
        <p15:guide id="6" pos="2544" userDrawn="1">
          <p15:clr>
            <a:srgbClr val="9FCC3B"/>
          </p15:clr>
        </p15:guide>
        <p15:guide id="7" pos="5112" userDrawn="1">
          <p15:clr>
            <a:srgbClr val="9FCC3B"/>
          </p15:clr>
        </p15:guide>
        <p15:guide id="8" pos="6408" userDrawn="1">
          <p15:clr>
            <a:srgbClr val="9FCC3B"/>
          </p15:clr>
        </p15:guide>
        <p15:guide id="9" pos="3940" userDrawn="1">
          <p15:clr>
            <a:srgbClr val="F26B43"/>
          </p15:clr>
        </p15:guide>
        <p15:guide id="10" pos="7104" userDrawn="1">
          <p15:clr>
            <a:srgbClr val="5ACBF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7.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7.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7.png"/><Relationship Id="rId5" Type="http://schemas.openxmlformats.org/officeDocument/2006/relationships/image" Target="../media/image28.jp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7.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0.png"/><Relationship Id="rId5" Type="http://schemas.openxmlformats.org/officeDocument/2006/relationships/image" Target="../media/image29.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2.png"/><Relationship Id="rId5" Type="http://schemas.openxmlformats.org/officeDocument/2006/relationships/image" Target="../media/image31.gif"/><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7.png"/><Relationship Id="rId5" Type="http://schemas.openxmlformats.org/officeDocument/2006/relationships/image" Target="../media/image33.jp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7.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7.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hyperlink" Target="https://www.nice.org.uk/guidance/ng" TargetMode="External"/><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331226" y="677918"/>
            <a:ext cx="5239838" cy="5653308"/>
          </a:xfrm>
        </p:spPr>
        <p:txBody>
          <a:bodyPr>
            <a:normAutofit fontScale="90000"/>
          </a:bodyPr>
          <a:lstStyle/>
          <a:p>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r>
              <a:rPr lang="en-US" sz="2200" i="1" dirty="0">
                <a:latin typeface="Arial" panose="020B0604020202020204" pitchFamily="34" charset="0"/>
                <a:cs typeface="Arial" panose="020B0604020202020204" pitchFamily="34" charset="0"/>
              </a:rPr>
              <a:t>BSc Health and Social Care                  </a:t>
            </a:r>
            <a:br>
              <a:rPr lang="en-GB" sz="2200" i="1" dirty="0">
                <a:latin typeface="Arial" panose="020B0604020202020204" pitchFamily="34" charset="0"/>
                <a:cs typeface="Arial" panose="020B0604020202020204" pitchFamily="34" charset="0"/>
              </a:rPr>
            </a:br>
            <a:r>
              <a:rPr lang="en-US" sz="2200" i="1" dirty="0">
                <a:latin typeface="Arial" panose="020B0604020202020204" pitchFamily="34" charset="0"/>
                <a:cs typeface="Arial" panose="020B0604020202020204" pitchFamily="34" charset="0"/>
              </a:rPr>
              <a:t>Module: Introduction to Physiology</a:t>
            </a:r>
            <a:br>
              <a:rPr lang="en-GB" sz="2200" i="1" dirty="0">
                <a:latin typeface="Arial" panose="020B0604020202020204" pitchFamily="34" charset="0"/>
                <a:cs typeface="Arial" panose="020B0604020202020204" pitchFamily="34" charset="0"/>
              </a:rPr>
            </a:br>
            <a:r>
              <a:rPr lang="en-US" sz="2200" i="1" dirty="0">
                <a:latin typeface="Arial" panose="020B0604020202020204" pitchFamily="34" charset="0"/>
                <a:cs typeface="Arial" panose="020B0604020202020204" pitchFamily="34" charset="0"/>
              </a:rPr>
              <a:t>Module Code: BMHP 5023</a:t>
            </a:r>
            <a:br>
              <a:rPr lang="en-GB" sz="2200" i="1" dirty="0">
                <a:latin typeface="Arial" panose="020B0604020202020204" pitchFamily="34" charset="0"/>
                <a:cs typeface="Arial" panose="020B0604020202020204" pitchFamily="34" charset="0"/>
              </a:rPr>
            </a:br>
            <a:r>
              <a:rPr lang="en-US" sz="2200" i="1" dirty="0">
                <a:latin typeface="Arial" panose="020B0604020202020204" pitchFamily="34" charset="0"/>
                <a:cs typeface="Arial" panose="020B0604020202020204" pitchFamily="34" charset="0"/>
              </a:rPr>
              <a:t>Student name: OSAGIE AIFESEHI</a:t>
            </a:r>
            <a:br>
              <a:rPr lang="en-US" sz="2200" i="1" dirty="0">
                <a:latin typeface="Arial" panose="020B0604020202020204" pitchFamily="34" charset="0"/>
                <a:cs typeface="Arial" panose="020B0604020202020204" pitchFamily="34" charset="0"/>
              </a:rPr>
            </a:br>
            <a:r>
              <a:rPr lang="en-US" sz="2200" i="1" dirty="0">
                <a:latin typeface="Arial" panose="020B0604020202020204" pitchFamily="34" charset="0"/>
                <a:cs typeface="Arial" panose="020B0604020202020204" pitchFamily="34" charset="0"/>
              </a:rPr>
              <a:t>Student number: 2427005</a:t>
            </a:r>
            <a:br>
              <a:rPr lang="en-GB" sz="2200" i="1" dirty="0">
                <a:latin typeface="Arial" panose="020B0604020202020204" pitchFamily="34" charset="0"/>
                <a:cs typeface="Arial" panose="020B0604020202020204" pitchFamily="34" charset="0"/>
              </a:rPr>
            </a:br>
            <a:r>
              <a:rPr lang="en-US" sz="2200" i="1" dirty="0">
                <a:latin typeface="Arial" panose="020B0604020202020204" pitchFamily="34" charset="0"/>
                <a:cs typeface="Arial" panose="020B0604020202020204" pitchFamily="34" charset="0"/>
              </a:rPr>
              <a:t>Tutor: Dr GILLIAN WEAVER</a:t>
            </a:r>
            <a:br>
              <a:rPr lang="en-GB" sz="2200" i="1" dirty="0">
                <a:latin typeface="Arial" panose="020B0604020202020204" pitchFamily="34" charset="0"/>
                <a:cs typeface="Arial" panose="020B0604020202020204" pitchFamily="34" charset="0"/>
              </a:rPr>
            </a:br>
            <a:r>
              <a:rPr lang="en-US" sz="2200" i="1" dirty="0">
                <a:latin typeface="Arial" panose="020B0604020202020204" pitchFamily="34" charset="0"/>
                <a:cs typeface="Arial" panose="020B0604020202020204" pitchFamily="34" charset="0"/>
              </a:rPr>
              <a:t>Module Lead: Dr GILLIAN WEAVER</a:t>
            </a:r>
            <a:br>
              <a:rPr lang="en-GB" sz="2200" i="1" dirty="0">
                <a:latin typeface="Arial" panose="020B0604020202020204" pitchFamily="34" charset="0"/>
                <a:cs typeface="Arial" panose="020B0604020202020204" pitchFamily="34" charset="0"/>
              </a:rPr>
            </a:br>
            <a:r>
              <a:rPr lang="en-US" sz="2200" i="1" dirty="0">
                <a:latin typeface="Arial" panose="020B0604020202020204" pitchFamily="34" charset="0"/>
                <a:cs typeface="Arial" panose="020B0604020202020204" pitchFamily="34" charset="0"/>
              </a:rPr>
              <a:t>Title: Cancer (Management of non-small cell lung cancer (NSCLC).</a:t>
            </a:r>
            <a:br>
              <a:rPr lang="en-GB" sz="2200" i="1" dirty="0">
                <a:latin typeface="Arial" panose="020B0604020202020204" pitchFamily="34" charset="0"/>
                <a:cs typeface="Arial" panose="020B0604020202020204" pitchFamily="34" charset="0"/>
              </a:rPr>
            </a:br>
            <a:r>
              <a:rPr lang="en-US" sz="2200" i="1" dirty="0">
                <a:latin typeface="Arial" panose="020B0604020202020204" pitchFamily="34" charset="0"/>
                <a:cs typeface="Arial" panose="020B0604020202020204" pitchFamily="34" charset="0"/>
              </a:rPr>
              <a:t>Submission date: 23</a:t>
            </a:r>
            <a:r>
              <a:rPr lang="en-US" sz="2200" i="1" baseline="30000" dirty="0">
                <a:latin typeface="Arial" panose="020B0604020202020204" pitchFamily="34" charset="0"/>
                <a:cs typeface="Arial" panose="020B0604020202020204" pitchFamily="34" charset="0"/>
              </a:rPr>
              <a:t>rd</a:t>
            </a:r>
            <a:r>
              <a:rPr lang="en-US" sz="2200" i="1" dirty="0">
                <a:latin typeface="Arial" panose="020B0604020202020204" pitchFamily="34" charset="0"/>
                <a:cs typeface="Arial" panose="020B0604020202020204" pitchFamily="34" charset="0"/>
              </a:rPr>
              <a:t> March 2026</a:t>
            </a:r>
            <a:br>
              <a:rPr lang="en-GB" dirty="0"/>
            </a:br>
            <a:br>
              <a:rPr lang="en-GB"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endParaRPr lang="en-US" sz="2000" dirty="0"/>
          </a:p>
        </p:txBody>
      </p:sp>
      <p:pic>
        <p:nvPicPr>
          <p:cNvPr id="4" name="Recorded Sound">
            <a:hlinkClick r:id="" action="ppaction://media"/>
            <a:extLst>
              <a:ext uri="{FF2B5EF4-FFF2-40B4-BE49-F238E27FC236}">
                <a16:creationId xmlns:a16="http://schemas.microsoft.com/office/drawing/2014/main" id="{51FBEC70-44E1-9D79-6CC0-5A40B01C50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642425379"/>
      </p:ext>
    </p:extLst>
  </p:cSld>
  <p:clrMapOvr>
    <a:masterClrMapping/>
  </p:clrMapOvr>
  <mc:AlternateContent xmlns:mc="http://schemas.openxmlformats.org/markup-compatibility/2006" xmlns:p14="http://schemas.microsoft.com/office/powerpoint/2010/main">
    <mc:Choice Requires="p14">
      <p:transition spd="slow" p14:dur="2000" advTm="34580"/>
    </mc:Choice>
    <mc:Fallback xmlns="">
      <p:transition spd="slow" advTm="345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5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4933950" y="429461"/>
            <a:ext cx="6343650" cy="1011713"/>
          </a:xfrm>
        </p:spPr>
        <p:txBody>
          <a:bodyPr>
            <a:normAutofit/>
          </a:bodyPr>
          <a:lstStyle/>
          <a:p>
            <a:r>
              <a:rPr lang="en-US" sz="2000" dirty="0">
                <a:latin typeface="Arial" panose="020B0604020202020204" pitchFamily="34" charset="0"/>
                <a:cs typeface="Arial" panose="020B0604020202020204" pitchFamily="34" charset="0"/>
              </a:rPr>
              <a:t>patient's profile (demographics</a:t>
            </a:r>
            <a:endParaRPr lang="en-ZA" sz="2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5E3EA69-4E0E-41BD-8095-A124225A2647}"/>
              </a:ext>
            </a:extLst>
          </p:cNvPr>
          <p:cNvSpPr>
            <a:spLocks noGrp="1"/>
          </p:cNvSpPr>
          <p:nvPr>
            <p:ph sz="half" idx="14"/>
          </p:nvPr>
        </p:nvSpPr>
        <p:spPr>
          <a:xfrm>
            <a:off x="4938713" y="3300413"/>
            <a:ext cx="6338887" cy="2668587"/>
          </a:xfrm>
        </p:spPr>
        <p:txBody>
          <a:bodyPr>
            <a:normAutofit fontScale="55000" lnSpcReduction="20000"/>
          </a:bodyPr>
          <a:lstStyle/>
          <a:p>
            <a:r>
              <a:rPr lang="en-US" dirty="0"/>
              <a:t>      </a:t>
            </a:r>
            <a:endParaRPr lang="en-GB" dirty="0"/>
          </a:p>
          <a:p>
            <a:r>
              <a:rPr lang="en-US" dirty="0"/>
              <a:t>. </a:t>
            </a:r>
            <a:r>
              <a:rPr lang="en-US" b="1" dirty="0"/>
              <a:t>Name</a:t>
            </a:r>
            <a:r>
              <a:rPr lang="en-US" dirty="0"/>
              <a:t>: Adolor Okuns</a:t>
            </a:r>
            <a:endParaRPr lang="en-GB" dirty="0"/>
          </a:p>
          <a:p>
            <a:r>
              <a:rPr lang="en-US" dirty="0"/>
              <a:t>. </a:t>
            </a:r>
            <a:r>
              <a:rPr lang="en-US" b="1" dirty="0"/>
              <a:t>Age:</a:t>
            </a:r>
            <a:r>
              <a:rPr lang="en-US" dirty="0"/>
              <a:t>     69 years old</a:t>
            </a:r>
            <a:endParaRPr lang="en-GB" dirty="0"/>
          </a:p>
          <a:p>
            <a:r>
              <a:rPr lang="en-US" b="1" dirty="0"/>
              <a:t>. Gender</a:t>
            </a:r>
            <a:r>
              <a:rPr lang="en-US" dirty="0"/>
              <a:t>: Male</a:t>
            </a:r>
            <a:endParaRPr lang="en-GB" dirty="0"/>
          </a:p>
          <a:p>
            <a:r>
              <a:rPr lang="en-US" dirty="0"/>
              <a:t>. </a:t>
            </a:r>
            <a:r>
              <a:rPr lang="en-US" b="1" dirty="0"/>
              <a:t>Ethnicity:</a:t>
            </a:r>
            <a:r>
              <a:rPr lang="en-US" dirty="0"/>
              <a:t> British </a:t>
            </a:r>
            <a:endParaRPr lang="en-GB" dirty="0"/>
          </a:p>
          <a:p>
            <a:r>
              <a:rPr lang="en-US" b="1" dirty="0"/>
              <a:t>. Occupation: </a:t>
            </a:r>
            <a:r>
              <a:rPr lang="en-US" dirty="0"/>
              <a:t>Retired Construction Worker</a:t>
            </a:r>
            <a:endParaRPr lang="en-GB" dirty="0"/>
          </a:p>
          <a:p>
            <a:r>
              <a:rPr lang="en-US" dirty="0"/>
              <a:t>.  </a:t>
            </a:r>
            <a:r>
              <a:rPr lang="en-US" b="1" dirty="0"/>
              <a:t>Living Situation</a:t>
            </a:r>
            <a:r>
              <a:rPr lang="en-US" dirty="0"/>
              <a:t>: Lives with his wife in a two-story house; primary caregiver for his wife.</a:t>
            </a:r>
            <a:endParaRPr lang="en-GB" dirty="0"/>
          </a:p>
          <a:p>
            <a:r>
              <a:rPr lang="en-US" b="1" dirty="0"/>
              <a:t>. Social History</a:t>
            </a:r>
            <a:r>
              <a:rPr lang="en-US" dirty="0"/>
              <a:t>: Former smoker (40 pack-years, quit 5 years ago).</a:t>
            </a:r>
            <a:endParaRPr lang="en-GB" dirty="0"/>
          </a:p>
          <a:p>
            <a:endParaRPr lang="en-US" dirty="0"/>
          </a:p>
        </p:txBody>
      </p:sp>
      <p:sp>
        <p:nvSpPr>
          <p:cNvPr id="6" name="Slide Number Placeholder 5">
            <a:extLst>
              <a:ext uri="{FF2B5EF4-FFF2-40B4-BE49-F238E27FC236}">
                <a16:creationId xmlns:a16="http://schemas.microsoft.com/office/drawing/2014/main" id="{67927DCA-F11F-1716-00DA-9EF49F131ABD}"/>
              </a:ext>
            </a:extLst>
          </p:cNvPr>
          <p:cNvSpPr>
            <a:spLocks noGrp="1"/>
          </p:cNvSpPr>
          <p:nvPr>
            <p:ph type="sldNum" sz="quarter" idx="12"/>
          </p:nvPr>
        </p:nvSpPr>
        <p:spPr/>
        <p:txBody>
          <a:bodyPr/>
          <a:lstStyle/>
          <a:p>
            <a:fld id="{B5CEABB6-07DC-46E8-9B57-56EC44A396E5}" type="slidenum">
              <a:rPr lang="en-US" smtClean="0"/>
              <a:pPr/>
              <a:t>2</a:t>
            </a:fld>
            <a:endParaRPr lang="en-US" dirty="0"/>
          </a:p>
        </p:txBody>
      </p:sp>
      <p:pic>
        <p:nvPicPr>
          <p:cNvPr id="5" name="Recorded Sound">
            <a:hlinkClick r:id="" action="ppaction://media"/>
            <a:extLst>
              <a:ext uri="{FF2B5EF4-FFF2-40B4-BE49-F238E27FC236}">
                <a16:creationId xmlns:a16="http://schemas.microsoft.com/office/drawing/2014/main" id="{75E09B88-C722-5F8D-7F60-31ED246A5ED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243494996"/>
      </p:ext>
    </p:extLst>
  </p:cSld>
  <p:clrMapOvr>
    <a:masterClrMapping/>
  </p:clrMapOvr>
  <mc:AlternateContent xmlns:mc="http://schemas.openxmlformats.org/markup-compatibility/2006" xmlns:p14="http://schemas.microsoft.com/office/powerpoint/2010/main">
    <mc:Choice Requires="p14">
      <p:transition spd="slow" p14:dur="2000" advTm="37374"/>
    </mc:Choice>
    <mc:Fallback xmlns="">
      <p:transition spd="slow" advTm="373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37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ctrTitle"/>
          </p:nvPr>
        </p:nvSpPr>
        <p:spPr>
          <a:xfrm>
            <a:off x="4174091" y="100964"/>
            <a:ext cx="8017909" cy="6757036"/>
          </a:xfrm>
        </p:spPr>
        <p:txBody>
          <a:bodyPr>
            <a:normAutofit fontScale="90000"/>
          </a:bodyPr>
          <a:lstStyle/>
          <a:p>
            <a:r>
              <a:rPr lang="en-US" sz="1600" dirty="0">
                <a:solidFill>
                  <a:schemeClr val="bg2"/>
                </a:solidFill>
              </a:rPr>
              <a:t>Introduction:</a:t>
            </a:r>
            <a:br>
              <a:rPr lang="en-US" sz="1600" dirty="0">
                <a:solidFill>
                  <a:schemeClr val="bg2"/>
                </a:solidFill>
              </a:rPr>
            </a:br>
            <a:r>
              <a:rPr lang="en-US" sz="1600" dirty="0">
                <a:solidFill>
                  <a:schemeClr val="bg2"/>
                </a:solidFill>
              </a:rPr>
              <a:t>Cancer according to World Health Organization (WHO) is a large group of </a:t>
            </a:r>
            <a:r>
              <a:rPr lang="en-US" sz="1600" dirty="0">
                <a:solidFill>
                  <a:schemeClr val="bg2"/>
                </a:solidFill>
                <a:latin typeface="Arial" panose="020B0604020202020204" pitchFamily="34" charset="0"/>
                <a:cs typeface="Arial" panose="020B0604020202020204" pitchFamily="34" charset="0"/>
              </a:rPr>
              <a:t>diseases characterized by the uncontrolled growth and spread of abnormal cells in the body.  While normal cells grow, divide, and die in an orderly regulated fashion, cancer cells ignore these signals, forming masses called tumors or invading other parts of the body through the blood and lymph systems. </a:t>
            </a:r>
            <a:br>
              <a:rPr lang="en-GB" sz="1600" dirty="0">
                <a:solidFill>
                  <a:schemeClr val="bg2"/>
                </a:solidFill>
                <a:latin typeface="Arial" panose="020B0604020202020204" pitchFamily="34" charset="0"/>
                <a:cs typeface="Arial" panose="020B0604020202020204" pitchFamily="34" charset="0"/>
              </a:rPr>
            </a:br>
            <a:r>
              <a:rPr lang="en-US" sz="1600" dirty="0">
                <a:solidFill>
                  <a:schemeClr val="bg2"/>
                </a:solidFill>
                <a:latin typeface="Arial" panose="020B0604020202020204" pitchFamily="34" charset="0"/>
                <a:cs typeface="Arial" panose="020B0604020202020204" pitchFamily="34" charset="0"/>
              </a:rPr>
              <a:t> </a:t>
            </a:r>
            <a:br>
              <a:rPr lang="en-GB" sz="1600" dirty="0">
                <a:solidFill>
                  <a:schemeClr val="bg2"/>
                </a:solidFill>
                <a:latin typeface="Arial" panose="020B0604020202020204" pitchFamily="34" charset="0"/>
                <a:cs typeface="Arial" panose="020B0604020202020204" pitchFamily="34" charset="0"/>
              </a:rPr>
            </a:br>
            <a:r>
              <a:rPr lang="en-US" sz="1600" dirty="0">
                <a:solidFill>
                  <a:schemeClr val="bg2"/>
                </a:solidFill>
                <a:latin typeface="Arial" panose="020B0604020202020204" pitchFamily="34" charset="0"/>
                <a:cs typeface="Arial" panose="020B0604020202020204" pitchFamily="34" charset="0"/>
              </a:rPr>
              <a:t>Key Characteristics</a:t>
            </a:r>
            <a:br>
              <a:rPr lang="en-GB" sz="1600" dirty="0">
                <a:solidFill>
                  <a:schemeClr val="bg2"/>
                </a:solidFill>
                <a:latin typeface="Arial" panose="020B0604020202020204" pitchFamily="34" charset="0"/>
                <a:cs typeface="Arial" panose="020B0604020202020204" pitchFamily="34" charset="0"/>
              </a:rPr>
            </a:br>
            <a:r>
              <a:rPr lang="en-US" sz="1600" dirty="0">
                <a:solidFill>
                  <a:schemeClr val="bg2"/>
                </a:solidFill>
                <a:latin typeface="Arial" panose="020B0604020202020204" pitchFamily="34" charset="0"/>
                <a:cs typeface="Arial" panose="020B0604020202020204" pitchFamily="34" charset="0"/>
              </a:rPr>
              <a:t>. Uncontrolled Growth</a:t>
            </a:r>
            <a:br>
              <a:rPr lang="en-GB" sz="1600" dirty="0">
                <a:solidFill>
                  <a:schemeClr val="bg2"/>
                </a:solidFill>
                <a:latin typeface="Arial" panose="020B0604020202020204" pitchFamily="34" charset="0"/>
                <a:cs typeface="Arial" panose="020B0604020202020204" pitchFamily="34" charset="0"/>
              </a:rPr>
            </a:br>
            <a:r>
              <a:rPr lang="en-US" sz="1600" dirty="0">
                <a:solidFill>
                  <a:schemeClr val="bg2"/>
                </a:solidFill>
                <a:latin typeface="Arial" panose="020B0604020202020204" pitchFamily="34" charset="0"/>
                <a:cs typeface="Arial" panose="020B0604020202020204" pitchFamily="34" charset="0"/>
              </a:rPr>
              <a:t>. Metastasis</a:t>
            </a:r>
            <a:br>
              <a:rPr lang="en-GB" sz="1600" dirty="0">
                <a:solidFill>
                  <a:schemeClr val="bg2"/>
                </a:solidFill>
                <a:latin typeface="Arial" panose="020B0604020202020204" pitchFamily="34" charset="0"/>
                <a:cs typeface="Arial" panose="020B0604020202020204" pitchFamily="34" charset="0"/>
              </a:rPr>
            </a:br>
            <a:r>
              <a:rPr lang="en-US" sz="1600" dirty="0">
                <a:solidFill>
                  <a:schemeClr val="bg2"/>
                </a:solidFill>
                <a:latin typeface="Arial" panose="020B0604020202020204" pitchFamily="34" charset="0"/>
                <a:cs typeface="Arial" panose="020B0604020202020204" pitchFamily="34" charset="0"/>
              </a:rPr>
              <a:t>. Genetic Mutations</a:t>
            </a:r>
            <a:br>
              <a:rPr lang="en-GB" sz="1600" dirty="0">
                <a:solidFill>
                  <a:schemeClr val="bg2"/>
                </a:solidFill>
                <a:latin typeface="Arial" panose="020B0604020202020204" pitchFamily="34" charset="0"/>
                <a:cs typeface="Arial" panose="020B0604020202020204" pitchFamily="34" charset="0"/>
              </a:rPr>
            </a:br>
            <a:r>
              <a:rPr lang="en-US" sz="1600" dirty="0">
                <a:solidFill>
                  <a:schemeClr val="bg2"/>
                </a:solidFill>
                <a:latin typeface="Arial" panose="020B0604020202020204" pitchFamily="34" charset="0"/>
                <a:cs typeface="Arial" panose="020B0604020202020204" pitchFamily="34" charset="0"/>
              </a:rPr>
              <a:t>Types and Treatment</a:t>
            </a:r>
            <a:br>
              <a:rPr lang="en-GB" sz="1600" dirty="0">
                <a:solidFill>
                  <a:schemeClr val="bg2"/>
                </a:solidFill>
                <a:latin typeface="Arial" panose="020B0604020202020204" pitchFamily="34" charset="0"/>
                <a:cs typeface="Arial" panose="020B0604020202020204" pitchFamily="34" charset="0"/>
              </a:rPr>
            </a:br>
            <a:r>
              <a:rPr lang="en-US" sz="1600" dirty="0">
                <a:solidFill>
                  <a:schemeClr val="bg2"/>
                </a:solidFill>
                <a:latin typeface="Arial" panose="020B0604020202020204" pitchFamily="34" charset="0"/>
                <a:cs typeface="Arial" panose="020B0604020202020204" pitchFamily="34" charset="0"/>
              </a:rPr>
              <a:t>There are over 100 types of cancer, (this was supported by National cancer institute (NCI) and Cancer Research UK) usually named after organ or tissue where they start (e.g., lung cancer, breast cancer, or leukemia).    Treatment involves a combination of surgery, chemotherapy, radiation therapy, or immunotherapy, depending on the stage and type of disease.</a:t>
            </a:r>
            <a:br>
              <a:rPr lang="en-GB" sz="1600" dirty="0">
                <a:solidFill>
                  <a:schemeClr val="bg2"/>
                </a:solidFill>
                <a:latin typeface="Arial" panose="020B0604020202020204" pitchFamily="34" charset="0"/>
                <a:cs typeface="Arial" panose="020B0604020202020204" pitchFamily="34" charset="0"/>
              </a:rPr>
            </a:br>
            <a:r>
              <a:rPr lang="en-GB" sz="1600" dirty="0">
                <a:solidFill>
                  <a:schemeClr val="bg2"/>
                </a:solidFill>
                <a:latin typeface="Arial" panose="020B0604020202020204" pitchFamily="34" charset="0"/>
                <a:cs typeface="Arial" panose="020B0604020202020204" pitchFamily="34" charset="0"/>
              </a:rPr>
              <a:t>Lung cancer</a:t>
            </a:r>
            <a:r>
              <a:rPr lang="en-US" sz="1600" dirty="0">
                <a:solidFill>
                  <a:schemeClr val="bg2"/>
                </a:solidFill>
                <a:latin typeface="Arial" panose="020B0604020202020204" pitchFamily="34" charset="0"/>
                <a:cs typeface="Arial" panose="020B0604020202020204" pitchFamily="34" charset="0"/>
              </a:rPr>
              <a:t> is a type of cancer that originates in the tissues of the lungs, usually in the cells that line the air passages (the bronchi, bronchioles, or alveoli). This starts when abnormal cells grow and multiply out of control, eventually forming a mass known as a tumor.</a:t>
            </a:r>
            <a:br>
              <a:rPr lang="en-GB" sz="1600" dirty="0">
                <a:solidFill>
                  <a:schemeClr val="bg2"/>
                </a:solidFill>
                <a:latin typeface="Arial" panose="020B0604020202020204" pitchFamily="34" charset="0"/>
                <a:cs typeface="Arial" panose="020B0604020202020204" pitchFamily="34" charset="0"/>
              </a:rPr>
            </a:br>
            <a:r>
              <a:rPr lang="en-US" sz="1600" dirty="0">
                <a:solidFill>
                  <a:schemeClr val="bg2"/>
                </a:solidFill>
                <a:latin typeface="Arial" panose="020B0604020202020204" pitchFamily="34" charset="0"/>
                <a:cs typeface="Arial" panose="020B0604020202020204" pitchFamily="34" charset="0"/>
              </a:rPr>
              <a:t>Key Aspects of the Definition</a:t>
            </a:r>
            <a:br>
              <a:rPr lang="en-GB" sz="1600" dirty="0">
                <a:solidFill>
                  <a:schemeClr val="bg2"/>
                </a:solidFill>
                <a:latin typeface="Arial" panose="020B0604020202020204" pitchFamily="34" charset="0"/>
                <a:cs typeface="Arial" panose="020B0604020202020204" pitchFamily="34" charset="0"/>
              </a:rPr>
            </a:br>
            <a:r>
              <a:rPr lang="en-US" sz="1600" dirty="0">
                <a:solidFill>
                  <a:schemeClr val="bg2"/>
                </a:solidFill>
                <a:latin typeface="Arial" panose="020B0604020202020204" pitchFamily="34" charset="0"/>
                <a:cs typeface="Arial" panose="020B0604020202020204" pitchFamily="34" charset="0"/>
              </a:rPr>
              <a:t>. Primary vs. Secondary</a:t>
            </a:r>
            <a:br>
              <a:rPr lang="en-GB" sz="1600" dirty="0">
                <a:solidFill>
                  <a:schemeClr val="bg2"/>
                </a:solidFill>
                <a:latin typeface="Arial" panose="020B0604020202020204" pitchFamily="34" charset="0"/>
                <a:cs typeface="Arial" panose="020B0604020202020204" pitchFamily="34" charset="0"/>
              </a:rPr>
            </a:br>
            <a:r>
              <a:rPr lang="en-US" sz="1600" dirty="0">
                <a:solidFill>
                  <a:schemeClr val="bg2"/>
                </a:solidFill>
                <a:latin typeface="Arial" panose="020B0604020202020204" pitchFamily="34" charset="0"/>
                <a:cs typeface="Arial" panose="020B0604020202020204" pitchFamily="34" charset="0"/>
              </a:rPr>
              <a:t>. Main Types: This is classified into two main types, the non-small cell lung cancer (NSCLC). And small cell lung cancer (SCLC)</a:t>
            </a:r>
            <a:br>
              <a:rPr lang="en-GB" sz="1600" dirty="0">
                <a:solidFill>
                  <a:schemeClr val="bg2"/>
                </a:solidFill>
                <a:latin typeface="Arial" panose="020B0604020202020204" pitchFamily="34" charset="0"/>
                <a:cs typeface="Arial" panose="020B0604020202020204" pitchFamily="34" charset="0"/>
              </a:rPr>
            </a:br>
            <a:r>
              <a:rPr lang="en-US" sz="1600" dirty="0">
                <a:solidFill>
                  <a:schemeClr val="bg2"/>
                </a:solidFill>
                <a:latin typeface="Arial" panose="020B0604020202020204" pitchFamily="34" charset="0"/>
                <a:cs typeface="Arial" panose="020B0604020202020204" pitchFamily="34" charset="0"/>
              </a:rPr>
              <a:t>Impact: As the tumor grows, it interferes with the lungs primary function of exchanging oxygen and carbon dioxide, leading to symptoms like shortness of breath and persistent coughing.</a:t>
            </a:r>
            <a:br>
              <a:rPr lang="en-GB" sz="1300" dirty="0">
                <a:solidFill>
                  <a:schemeClr val="tx1"/>
                </a:solidFill>
                <a:latin typeface="Arial" panose="020B0604020202020204" pitchFamily="34" charset="0"/>
                <a:cs typeface="Arial" panose="020B0604020202020204" pitchFamily="34" charset="0"/>
              </a:rPr>
            </a:br>
            <a:endParaRPr lang="en-US" sz="1300" dirty="0">
              <a:solidFill>
                <a:schemeClr val="tx1"/>
              </a:solidFill>
              <a:latin typeface="Arial" panose="020B0604020202020204" pitchFamily="34" charset="0"/>
              <a:cs typeface="Arial" panose="020B0604020202020204" pitchFamily="34" charset="0"/>
            </a:endParaRPr>
          </a:p>
        </p:txBody>
      </p:sp>
      <p:pic>
        <p:nvPicPr>
          <p:cNvPr id="34" name="Picture Placeholder 33" descr="Aerial view of a neon highway intersection">
            <a:extLst>
              <a:ext uri="{FF2B5EF4-FFF2-40B4-BE49-F238E27FC236}">
                <a16:creationId xmlns:a16="http://schemas.microsoft.com/office/drawing/2014/main" id="{9289CE93-EC50-55DB-CFE0-1266AEC87B19}"/>
              </a:ext>
            </a:extLst>
          </p:cNvPr>
          <p:cNvPicPr>
            <a:picLocks noGrp="1" noChangeAspect="1"/>
          </p:cNvPicPr>
          <p:nvPr>
            <p:ph type="pic" sz="quarter" idx="13"/>
          </p:nvPr>
        </p:nvPicPr>
        <p:blipFill>
          <a:blip r:embed="rId5"/>
          <a:srcRect l="24936" r="24936"/>
          <a:stretch/>
        </p:blipFill>
        <p:spPr>
          <a:xfrm rot="10800000">
            <a:off x="1" y="761322"/>
            <a:ext cx="4076118" cy="6096678"/>
          </a:xfrm>
        </p:spPr>
      </p:pic>
      <p:sp>
        <p:nvSpPr>
          <p:cNvPr id="31" name="Oval 30">
            <a:extLst>
              <a:ext uri="{FF2B5EF4-FFF2-40B4-BE49-F238E27FC236}">
                <a16:creationId xmlns:a16="http://schemas.microsoft.com/office/drawing/2014/main" id="{F466A906-2869-BB36-138E-D45F62E92210}"/>
              </a:ext>
              <a:ext uri="{C183D7F6-B498-43B3-948B-1728B52AA6E4}">
                <adec:decorative xmlns:adec="http://schemas.microsoft.com/office/drawing/2017/decorative" val="1"/>
              </a:ext>
            </a:extLst>
          </p:cNvPr>
          <p:cNvSpPr/>
          <p:nvPr/>
        </p:nvSpPr>
        <p:spPr>
          <a:xfrm>
            <a:off x="3903349" y="4646277"/>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2" name="Straight Connector 31">
            <a:extLst>
              <a:ext uri="{FF2B5EF4-FFF2-40B4-BE49-F238E27FC236}">
                <a16:creationId xmlns:a16="http://schemas.microsoft.com/office/drawing/2014/main" id="{06186C3A-548E-AD87-3029-964123530768}"/>
              </a:ext>
              <a:ext uri="{C183D7F6-B498-43B3-948B-1728B52AA6E4}">
                <adec:decorative xmlns:adec="http://schemas.microsoft.com/office/drawing/2017/decorative" val="1"/>
              </a:ext>
            </a:extLst>
          </p:cNvPr>
          <p:cNvCxnSpPr>
            <a:cxnSpLocks/>
          </p:cNvCxnSpPr>
          <p:nvPr/>
        </p:nvCxnSpPr>
        <p:spPr>
          <a:xfrm>
            <a:off x="-97971" y="660400"/>
            <a:ext cx="4160955" cy="4149155"/>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157494D9-E9EF-22F4-B69F-94B6A241553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707789176"/>
      </p:ext>
    </p:extLst>
  </p:cSld>
  <p:clrMapOvr>
    <a:masterClrMapping/>
  </p:clrMapOvr>
  <mc:AlternateContent xmlns:mc="http://schemas.openxmlformats.org/markup-compatibility/2006" xmlns:p14="http://schemas.microsoft.com/office/powerpoint/2010/main">
    <mc:Choice Requires="p14">
      <p:transition spd="slow" p14:dur="2000" advTm="121634"/>
    </mc:Choice>
    <mc:Fallback xmlns="">
      <p:transition spd="slow" advTm="121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16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833694" y="544285"/>
            <a:ext cx="6594768" cy="618593"/>
          </a:xfrm>
        </p:spPr>
        <p:txBody>
          <a:bodyPr>
            <a:normAutofit fontScale="90000"/>
          </a:bodyPr>
          <a:lstStyle/>
          <a:p>
            <a:r>
              <a:rPr lang="en-US" dirty="0"/>
              <a:t>​</a:t>
            </a:r>
            <a:r>
              <a:rPr lang="en-US" sz="1400" dirty="0">
                <a:latin typeface="Arial" panose="020B0604020202020204" pitchFamily="34" charset="0"/>
                <a:cs typeface="Arial" panose="020B0604020202020204" pitchFamily="34" charset="0"/>
              </a:rPr>
              <a:t>Anatomy and Physiology (The Respiratory System)</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4482548" y="1162878"/>
            <a:ext cx="6942009" cy="5526157"/>
          </a:xfrm>
        </p:spPr>
        <p:txBody>
          <a:bodyPr>
            <a:normAutofit/>
          </a:bodyPr>
          <a:lstStyle/>
          <a:p>
            <a:r>
              <a:rPr lang="en-US" sz="1400" b="1" dirty="0">
                <a:latin typeface="Arial" panose="020B0604020202020204" pitchFamily="34" charset="0"/>
                <a:cs typeface="Arial" panose="020B0604020202020204" pitchFamily="34" charset="0"/>
              </a:rPr>
              <a:t>The Lungs</a:t>
            </a:r>
            <a:r>
              <a:rPr lang="en-US" sz="1400" dirty="0">
                <a:latin typeface="Arial" panose="020B0604020202020204" pitchFamily="34" charset="0"/>
                <a:cs typeface="Arial" panose="020B0604020202020204" pitchFamily="34" charset="0"/>
              </a:rPr>
              <a:t>: Paired organs in the thoracic cavity responsible for gas exchange.</a:t>
            </a:r>
            <a:endParaRPr lang="en-GB"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Key Structures</a:t>
            </a:r>
            <a:r>
              <a:rPr lang="en-US" sz="1400" dirty="0">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Trachea and Bronchi</a:t>
            </a:r>
            <a:r>
              <a:rPr lang="en-US" sz="1400" dirty="0">
                <a:latin typeface="Arial" panose="020B0604020202020204" pitchFamily="34" charset="0"/>
                <a:cs typeface="Arial" panose="020B0604020202020204" pitchFamily="34" charset="0"/>
              </a:rPr>
              <a:t>: This conduct air into the lungs.</a:t>
            </a:r>
            <a:endParaRPr lang="en-GB"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Alveoli:</a:t>
            </a:r>
            <a:r>
              <a:rPr lang="en-US" sz="1400" dirty="0">
                <a:latin typeface="Arial" panose="020B0604020202020204" pitchFamily="34" charset="0"/>
                <a:cs typeface="Arial" panose="020B0604020202020204" pitchFamily="34" charset="0"/>
              </a:rPr>
              <a:t> Microscopic air sacs where oxygen enters the blood and carbon dioxide leaves via the capillaries.</a:t>
            </a:r>
            <a:endParaRPr lang="en-GB"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 Mechanism</a:t>
            </a:r>
            <a:r>
              <a:rPr lang="en-US" sz="1400" dirty="0">
                <a:latin typeface="Arial" panose="020B0604020202020204" pitchFamily="34" charset="0"/>
                <a:cs typeface="Arial" panose="020B0604020202020204" pitchFamily="34" charset="0"/>
              </a:rPr>
              <a:t>: Diaphragm contraction creating negative pressure and allowing ventilation.</a:t>
            </a:r>
            <a:endParaRPr lang="en-GB" sz="1400" dirty="0">
              <a:latin typeface="Arial" panose="020B0604020202020204" pitchFamily="34" charset="0"/>
              <a:cs typeface="Arial" panose="020B0604020202020204" pitchFamily="34" charset="0"/>
            </a:endParaRPr>
          </a:p>
          <a:p>
            <a:endParaRPr lang="en-US" dirty="0"/>
          </a:p>
          <a:p>
            <a:endParaRPr lang="en-US" dirty="0"/>
          </a:p>
        </p:txBody>
      </p:sp>
      <p:pic>
        <p:nvPicPr>
          <p:cNvPr id="13" name="Picture Placeholder 12" descr="Low angle view of tall buildings">
            <a:extLst>
              <a:ext uri="{FF2B5EF4-FFF2-40B4-BE49-F238E27FC236}">
                <a16:creationId xmlns:a16="http://schemas.microsoft.com/office/drawing/2014/main" id="{1DFE730E-30E7-DA99-A3EE-ACB889D161E9}"/>
              </a:ext>
            </a:extLst>
          </p:cNvPr>
          <p:cNvPicPr>
            <a:picLocks noGrp="1" noChangeAspect="1"/>
          </p:cNvPicPr>
          <p:nvPr>
            <p:ph type="pic" sz="quarter" idx="13"/>
          </p:nvPr>
        </p:nvPicPr>
        <p:blipFill>
          <a:blip r:embed="rId5"/>
          <a:srcRect l="43" r="43"/>
          <a:stretch/>
        </p:blipFill>
        <p:spPr>
          <a:xfrm>
            <a:off x="0" y="-1"/>
            <a:ext cx="4076118" cy="6096678"/>
          </a:xfrm>
        </p:spPr>
      </p:pic>
      <p:sp>
        <p:nvSpPr>
          <p:cNvPr id="44" name="Oval 43">
            <a:extLst>
              <a:ext uri="{FF2B5EF4-FFF2-40B4-BE49-F238E27FC236}">
                <a16:creationId xmlns:a16="http://schemas.microsoft.com/office/drawing/2014/main" id="{5F855448-57DF-E468-AF41-00CAAC2D7C74}"/>
              </a:ext>
              <a:ext uri="{C183D7F6-B498-43B3-948B-1728B52AA6E4}">
                <adec:decorative xmlns:adec="http://schemas.microsoft.com/office/drawing/2017/decorative" val="1"/>
              </a:ext>
            </a:extLst>
          </p:cNvPr>
          <p:cNvSpPr/>
          <p:nvPr/>
        </p:nvSpPr>
        <p:spPr>
          <a:xfrm>
            <a:off x="3903349" y="5895479"/>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3" name="Straight Connector 42">
            <a:extLst>
              <a:ext uri="{FF2B5EF4-FFF2-40B4-BE49-F238E27FC236}">
                <a16:creationId xmlns:a16="http://schemas.microsoft.com/office/drawing/2014/main" id="{752FDA21-768F-9929-E6D6-D78CD4F8EA24}"/>
              </a:ext>
              <a:ext uri="{C183D7F6-B498-43B3-948B-1728B52AA6E4}">
                <adec:decorative xmlns:adec="http://schemas.microsoft.com/office/drawing/2017/decorative" val="1"/>
              </a:ext>
            </a:extLst>
          </p:cNvPr>
          <p:cNvCxnSpPr>
            <a:cxnSpLocks/>
          </p:cNvCxnSpPr>
          <p:nvPr/>
        </p:nvCxnSpPr>
        <p:spPr>
          <a:xfrm>
            <a:off x="-97971" y="1909602"/>
            <a:ext cx="4160955" cy="4149155"/>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pic>
        <p:nvPicPr>
          <p:cNvPr id="4" name="Picture 3" descr="Mechanics of the Lungs – Pulmonary Physiology for Pre-Clinical Students">
            <a:extLst>
              <a:ext uri="{FF2B5EF4-FFF2-40B4-BE49-F238E27FC236}">
                <a16:creationId xmlns:a16="http://schemas.microsoft.com/office/drawing/2014/main" id="{C2C80DC7-990A-E3DD-FC48-6ED1EF7D830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480313" y="4342904"/>
            <a:ext cx="2991678" cy="1970811"/>
          </a:xfrm>
          <a:prstGeom prst="rect">
            <a:avLst/>
          </a:prstGeom>
          <a:noFill/>
          <a:ln>
            <a:noFill/>
          </a:ln>
        </p:spPr>
      </p:pic>
      <p:pic>
        <p:nvPicPr>
          <p:cNvPr id="6" name="Recorded Sound">
            <a:hlinkClick r:id="" action="ppaction://media"/>
            <a:extLst>
              <a:ext uri="{FF2B5EF4-FFF2-40B4-BE49-F238E27FC236}">
                <a16:creationId xmlns:a16="http://schemas.microsoft.com/office/drawing/2014/main" id="{02790178-7809-702A-166C-8B1DB475128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329539271"/>
      </p:ext>
    </p:extLst>
  </p:cSld>
  <p:clrMapOvr>
    <a:masterClrMapping/>
  </p:clrMapOvr>
  <mc:AlternateContent xmlns:mc="http://schemas.openxmlformats.org/markup-compatibility/2006" xmlns:p14="http://schemas.microsoft.com/office/powerpoint/2010/main">
    <mc:Choice Requires="p14">
      <p:transition spd="slow" p14:dur="2000" advTm="35047"/>
    </mc:Choice>
    <mc:Fallback xmlns="">
      <p:transition spd="slow" advTm="35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04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762001" y="896112"/>
            <a:ext cx="6589150" cy="356218"/>
          </a:xfrm>
        </p:spPr>
        <p:txBody>
          <a:bodyPr>
            <a:normAutofit/>
          </a:bodyPr>
          <a:lstStyle/>
          <a:p>
            <a:r>
              <a:rPr lang="en-US" sz="1400" dirty="0">
                <a:latin typeface="Arial" panose="020B0604020202020204" pitchFamily="34" charset="0"/>
                <a:cs typeface="Arial" panose="020B0604020202020204" pitchFamily="34" charset="0"/>
              </a:rPr>
              <a:t>Pathophysiology: How cancer Affects the System</a:t>
            </a:r>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sz="half" idx="14"/>
          </p:nvPr>
        </p:nvSpPr>
        <p:spPr>
          <a:xfrm>
            <a:off x="636104" y="1699591"/>
            <a:ext cx="6723546" cy="4655172"/>
          </a:xfrm>
        </p:spPr>
        <p:txBody>
          <a:bodyPr vert="horz" lIns="91440" tIns="45720" rIns="91440" bIns="45720" rtlCol="0" anchor="t">
            <a:normAutofit/>
          </a:bodyPr>
          <a:lstStyle/>
          <a:p>
            <a:r>
              <a:rPr lang="en-US" sz="1400" b="1" dirty="0">
                <a:latin typeface="Arial" panose="020B0604020202020204" pitchFamily="34" charset="0"/>
                <a:cs typeface="Arial" panose="020B0604020202020204" pitchFamily="34" charset="0"/>
              </a:rPr>
              <a:t>. Tumour growth: </a:t>
            </a:r>
            <a:r>
              <a:rPr lang="en-US" sz="1400" dirty="0">
                <a:latin typeface="Arial" panose="020B0604020202020204" pitchFamily="34" charset="0"/>
                <a:cs typeface="Arial" panose="020B0604020202020204" pitchFamily="34" charset="0"/>
              </a:rPr>
              <a:t>Is the</a:t>
            </a:r>
            <a:r>
              <a:rPr lang="en-US" sz="1400" b="1"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uncontrolled cellular proliferation in the bronchial epithelium.</a:t>
            </a:r>
            <a:endParaRPr lang="en-GB"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Obstruction</a:t>
            </a:r>
            <a:r>
              <a:rPr lang="en-US" sz="1400" dirty="0">
                <a:latin typeface="Arial" panose="020B0604020202020204" pitchFamily="34" charset="0"/>
                <a:cs typeface="Arial" panose="020B0604020202020204" pitchFamily="34" charset="0"/>
              </a:rPr>
              <a:t>: Tumours block airways, causing dyspnoea (shortness of breath) and secondary infections like pneumonia.</a:t>
            </a:r>
            <a:endParaRPr lang="en-GB"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Gas Exchange Impairment</a:t>
            </a:r>
            <a:r>
              <a:rPr lang="en-US" sz="1400" dirty="0">
                <a:latin typeface="Arial" panose="020B0604020202020204" pitchFamily="34" charset="0"/>
                <a:cs typeface="Arial" panose="020B0604020202020204" pitchFamily="34" charset="0"/>
              </a:rPr>
              <a:t>: Fluid buildup (pleural effusion) and tissue destruction reduce the surface area of alveoli, leading to hypoxia.</a:t>
            </a:r>
            <a:endParaRPr lang="en-GB" sz="1400" dirty="0">
              <a:latin typeface="Arial" panose="020B0604020202020204" pitchFamily="34" charset="0"/>
              <a:cs typeface="Arial" panose="020B0604020202020204" pitchFamily="34" charset="0"/>
            </a:endParaRPr>
          </a:p>
          <a:p>
            <a:endParaRPr lang="en-US" dirty="0"/>
          </a:p>
        </p:txBody>
      </p:sp>
      <p:sp>
        <p:nvSpPr>
          <p:cNvPr id="6" name="Slide Number Placeholder 5">
            <a:extLst>
              <a:ext uri="{FF2B5EF4-FFF2-40B4-BE49-F238E27FC236}">
                <a16:creationId xmlns:a16="http://schemas.microsoft.com/office/drawing/2014/main" id="{A4AC050D-BAF4-C23C-F8EC-24DEC4293002}"/>
              </a:ext>
            </a:extLst>
          </p:cNvPr>
          <p:cNvSpPr>
            <a:spLocks noGrp="1"/>
          </p:cNvSpPr>
          <p:nvPr>
            <p:ph type="sldNum" sz="quarter" idx="12"/>
          </p:nvPr>
        </p:nvSpPr>
        <p:spPr/>
        <p:txBody>
          <a:bodyPr/>
          <a:lstStyle/>
          <a:p>
            <a:fld id="{B5CEABB6-07DC-46E8-9B57-56EC44A396E5}" type="slidenum">
              <a:rPr lang="en-US" smtClean="0"/>
              <a:pPr/>
              <a:t>5</a:t>
            </a:fld>
            <a:endParaRPr lang="en-US" dirty="0"/>
          </a:p>
        </p:txBody>
      </p:sp>
      <p:pic>
        <p:nvPicPr>
          <p:cNvPr id="4" name="Picture 3" descr="The new World Health Organization classification of lung tumours | European  Respiratory Society">
            <a:extLst>
              <a:ext uri="{FF2B5EF4-FFF2-40B4-BE49-F238E27FC236}">
                <a16:creationId xmlns:a16="http://schemas.microsoft.com/office/drawing/2014/main" id="{DBC8EEA5-1DE1-F7B7-A5DE-D4558433119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51453" y="4027177"/>
            <a:ext cx="1825973" cy="2191168"/>
          </a:xfrm>
          <a:prstGeom prst="rect">
            <a:avLst/>
          </a:prstGeom>
          <a:noFill/>
          <a:ln>
            <a:noFill/>
          </a:ln>
        </p:spPr>
      </p:pic>
      <p:pic>
        <p:nvPicPr>
          <p:cNvPr id="5" name="Picture 4">
            <a:extLst>
              <a:ext uri="{FF2B5EF4-FFF2-40B4-BE49-F238E27FC236}">
                <a16:creationId xmlns:a16="http://schemas.microsoft.com/office/drawing/2014/main" id="{28E79520-E03E-5665-396F-BE3AEE762125}"/>
              </a:ext>
            </a:extLst>
          </p:cNvPr>
          <p:cNvPicPr>
            <a:picLocks noChangeAspect="1"/>
          </p:cNvPicPr>
          <p:nvPr/>
        </p:nvPicPr>
        <p:blipFill>
          <a:blip r:embed="rId6"/>
          <a:stretch>
            <a:fillRect/>
          </a:stretch>
        </p:blipFill>
        <p:spPr>
          <a:xfrm>
            <a:off x="3436952" y="4222331"/>
            <a:ext cx="2758440" cy="1800860"/>
          </a:xfrm>
          <a:prstGeom prst="rect">
            <a:avLst/>
          </a:prstGeom>
        </p:spPr>
      </p:pic>
      <p:pic>
        <p:nvPicPr>
          <p:cNvPr id="7" name="Recorded Sound">
            <a:hlinkClick r:id="" action="ppaction://media"/>
            <a:extLst>
              <a:ext uri="{FF2B5EF4-FFF2-40B4-BE49-F238E27FC236}">
                <a16:creationId xmlns:a16="http://schemas.microsoft.com/office/drawing/2014/main" id="{75415A21-A383-3EC9-A4E4-BFBA473D6F1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346372204"/>
      </p:ext>
    </p:extLst>
  </p:cSld>
  <p:clrMapOvr>
    <a:masterClrMapping/>
  </p:clrMapOvr>
  <mc:AlternateContent xmlns:mc="http://schemas.openxmlformats.org/markup-compatibility/2006" xmlns:p14="http://schemas.microsoft.com/office/powerpoint/2010/main">
    <mc:Choice Requires="p14">
      <p:transition spd="slow" p14:dur="2000" advTm="38295"/>
    </mc:Choice>
    <mc:Fallback xmlns="">
      <p:transition spd="slow" advTm="382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29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5387009" y="1371600"/>
            <a:ext cx="6037547" cy="526773"/>
          </a:xfrm>
        </p:spPr>
        <p:txBody>
          <a:bodyPr>
            <a:normAutofit/>
          </a:bodyPr>
          <a:lstStyle/>
          <a:p>
            <a:r>
              <a:rPr lang="en-US" sz="2000" dirty="0">
                <a:latin typeface="Arial" panose="020B0604020202020204" pitchFamily="34" charset="0"/>
                <a:cs typeface="Arial" panose="020B0604020202020204" pitchFamily="34" charset="0"/>
              </a:rPr>
              <a:t>Risk Factors (Lifestyle &amp; Condition)</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6460434" y="2365513"/>
            <a:ext cx="5486399" cy="3727174"/>
          </a:xfrm>
        </p:spPr>
        <p:txBody>
          <a:bodyPr>
            <a:normAutofit fontScale="85000" lnSpcReduction="10000"/>
          </a:bodyPr>
          <a:lstStyle/>
          <a:p>
            <a:r>
              <a:rPr lang="en-US" b="1" dirty="0"/>
              <a:t>. Tobacco Use</a:t>
            </a:r>
            <a:r>
              <a:rPr lang="en-US" dirty="0"/>
              <a:t>: Primary cause (responsible for -70% of UK cases).</a:t>
            </a:r>
            <a:endParaRPr lang="en-GB" dirty="0"/>
          </a:p>
          <a:p>
            <a:r>
              <a:rPr lang="en-US" dirty="0"/>
              <a:t>. </a:t>
            </a:r>
            <a:r>
              <a:rPr lang="en-US" b="1" dirty="0"/>
              <a:t>Occupational Hazards</a:t>
            </a:r>
            <a:r>
              <a:rPr lang="en-US" dirty="0"/>
              <a:t>: Historical exposure to asbestos and silica dust in construction.</a:t>
            </a:r>
            <a:endParaRPr lang="en-GB" dirty="0"/>
          </a:p>
          <a:p>
            <a:r>
              <a:rPr lang="en-US" b="1" dirty="0"/>
              <a:t>. Environmental:</a:t>
            </a:r>
            <a:r>
              <a:rPr lang="en-US" dirty="0"/>
              <a:t> Randon gas exposure and air pollution.    </a:t>
            </a:r>
            <a:endParaRPr lang="en-GB" dirty="0"/>
          </a:p>
          <a:p>
            <a:r>
              <a:rPr lang="en-US" dirty="0"/>
              <a:t>. </a:t>
            </a:r>
            <a:r>
              <a:rPr lang="en-US" b="1" dirty="0"/>
              <a:t>Age</a:t>
            </a:r>
            <a:r>
              <a:rPr lang="en-US" dirty="0"/>
              <a:t>: Higher risk in those aged 65+.  </a:t>
            </a:r>
            <a:endParaRPr lang="en-GB" dirty="0"/>
          </a:p>
          <a:p>
            <a:endParaRPr lang="en-US" dirty="0"/>
          </a:p>
          <a:p>
            <a:endParaRPr lang="en-US" dirty="0"/>
          </a:p>
        </p:txBody>
      </p:sp>
      <p:sp>
        <p:nvSpPr>
          <p:cNvPr id="4" name="Slide Number Placeholder 3">
            <a:extLst>
              <a:ext uri="{FF2B5EF4-FFF2-40B4-BE49-F238E27FC236}">
                <a16:creationId xmlns:a16="http://schemas.microsoft.com/office/drawing/2014/main" id="{58D8D8EF-09F7-2BAC-3EC4-6E8F40515A5D}"/>
              </a:ext>
            </a:extLst>
          </p:cNvPr>
          <p:cNvSpPr>
            <a:spLocks noGrp="1"/>
          </p:cNvSpPr>
          <p:nvPr>
            <p:ph type="sldNum" sz="quarter" idx="12"/>
          </p:nvPr>
        </p:nvSpPr>
        <p:spPr/>
        <p:txBody>
          <a:bodyPr/>
          <a:lstStyle/>
          <a:p>
            <a:fld id="{B5CEABB6-07DC-46E8-9B57-56EC44A396E5}" type="slidenum">
              <a:rPr lang="en-US" smtClean="0"/>
              <a:pPr/>
              <a:t>6</a:t>
            </a:fld>
            <a:endParaRPr lang="en-US" dirty="0"/>
          </a:p>
        </p:txBody>
      </p:sp>
      <p:pic>
        <p:nvPicPr>
          <p:cNvPr id="5" name="Recorded Sound">
            <a:hlinkClick r:id="" action="ppaction://media"/>
            <a:extLst>
              <a:ext uri="{FF2B5EF4-FFF2-40B4-BE49-F238E27FC236}">
                <a16:creationId xmlns:a16="http://schemas.microsoft.com/office/drawing/2014/main" id="{8E248980-C1CC-E98A-1A56-016DCB83AE2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003251909"/>
      </p:ext>
    </p:extLst>
  </p:cSld>
  <p:clrMapOvr>
    <a:masterClrMapping/>
  </p:clrMapOvr>
  <mc:AlternateContent xmlns:mc="http://schemas.openxmlformats.org/markup-compatibility/2006" xmlns:p14="http://schemas.microsoft.com/office/powerpoint/2010/main">
    <mc:Choice Requires="p14">
      <p:transition spd="slow" p14:dur="2000" advTm="104570"/>
    </mc:Choice>
    <mc:Fallback xmlns="">
      <p:transition spd="slow" advTm="104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45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771736" y="896112"/>
            <a:ext cx="9389288" cy="654392"/>
          </a:xfrm>
        </p:spPr>
        <p:txBody>
          <a:bodyPr>
            <a:normAutofit/>
          </a:bodyPr>
          <a:lstStyle/>
          <a:p>
            <a:r>
              <a:rPr lang="en-US" sz="2400" dirty="0">
                <a:latin typeface="Arial" panose="020B0604020202020204" pitchFamily="34" charset="0"/>
                <a:cs typeface="Arial" panose="020B0604020202020204" pitchFamily="34" charset="0"/>
              </a:rPr>
              <a:t>Care Plan: Evidence-Based Recommendations</a:t>
            </a:r>
          </a:p>
        </p:txBody>
      </p:sp>
      <p:sp>
        <p:nvSpPr>
          <p:cNvPr id="6" name="Content Placeholder 5">
            <a:extLst>
              <a:ext uri="{FF2B5EF4-FFF2-40B4-BE49-F238E27FC236}">
                <a16:creationId xmlns:a16="http://schemas.microsoft.com/office/drawing/2014/main" id="{5A6B31B0-7B84-475D-961F-09C0191F91A2}"/>
              </a:ext>
            </a:extLst>
          </p:cNvPr>
          <p:cNvSpPr>
            <a:spLocks noGrp="1"/>
          </p:cNvSpPr>
          <p:nvPr>
            <p:ph sz="half" idx="14"/>
          </p:nvPr>
        </p:nvSpPr>
        <p:spPr>
          <a:xfrm>
            <a:off x="771525" y="2590800"/>
            <a:ext cx="4514850" cy="3505200"/>
          </a:xfrm>
        </p:spPr>
        <p:txBody>
          <a:bodyPr vert="horz" lIns="91440" tIns="45720" rIns="91440" bIns="45720" rtlCol="0" anchor="t">
            <a:normAutofit/>
          </a:bodyPr>
          <a:lstStyle/>
          <a:p>
            <a:r>
              <a:rPr lang="en-US" b="1" dirty="0"/>
              <a:t>. NHS Framework</a:t>
            </a:r>
            <a:r>
              <a:rPr lang="en-US" dirty="0"/>
              <a:t>: Following the National Comprehensive Cancer Network and NICE Guideline [NG122].</a:t>
            </a:r>
            <a:endParaRPr lang="en-GB" dirty="0"/>
          </a:p>
          <a:p>
            <a:r>
              <a:rPr lang="en-US" b="1" dirty="0"/>
              <a:t>. Multidisciplinary Team (MDT):</a:t>
            </a:r>
            <a:r>
              <a:rPr lang="en-US" dirty="0"/>
              <a:t> Care coordinated by oncologists, specialist nurses (CNC), and radiologists.</a:t>
            </a:r>
            <a:endParaRPr lang="en-GB" dirty="0"/>
          </a:p>
          <a:p>
            <a:r>
              <a:rPr lang="en-US" b="1" dirty="0"/>
              <a:t>. Treatment Path</a:t>
            </a:r>
            <a:r>
              <a:rPr lang="en-US" dirty="0"/>
              <a:t>: Combination of radiotherapy and targeted immunotherapy based on molecular testing.</a:t>
            </a:r>
            <a:endParaRPr lang="en-GB" dirty="0"/>
          </a:p>
          <a:p>
            <a:endParaRPr lang="en-US" dirty="0"/>
          </a:p>
        </p:txBody>
      </p:sp>
      <p:sp>
        <p:nvSpPr>
          <p:cNvPr id="8" name="Content Placeholder 7">
            <a:extLst>
              <a:ext uri="{FF2B5EF4-FFF2-40B4-BE49-F238E27FC236}">
                <a16:creationId xmlns:a16="http://schemas.microsoft.com/office/drawing/2014/main" id="{813F3455-E568-40C9-9F4D-8C89F4CD95F8}"/>
              </a:ext>
            </a:extLst>
          </p:cNvPr>
          <p:cNvSpPr>
            <a:spLocks noGrp="1"/>
          </p:cNvSpPr>
          <p:nvPr>
            <p:ph sz="half" idx="15"/>
          </p:nvPr>
        </p:nvSpPr>
        <p:spPr>
          <a:xfrm>
            <a:off x="5646738" y="2590800"/>
            <a:ext cx="4514850" cy="3505200"/>
          </a:xfrm>
        </p:spPr>
        <p:txBody>
          <a:bodyPr vert="horz" lIns="91440" tIns="45720" rIns="91440" bIns="45720" rtlCol="0" anchor="t">
            <a:normAutofit/>
          </a:bodyPr>
          <a:lstStyle/>
          <a:p>
            <a:endParaRPr lang="en-US" dirty="0"/>
          </a:p>
          <a:p>
            <a:endParaRPr lang="en-US" dirty="0"/>
          </a:p>
        </p:txBody>
      </p:sp>
      <p:sp>
        <p:nvSpPr>
          <p:cNvPr id="7" name="Slide Number Placeholder 6">
            <a:extLst>
              <a:ext uri="{FF2B5EF4-FFF2-40B4-BE49-F238E27FC236}">
                <a16:creationId xmlns:a16="http://schemas.microsoft.com/office/drawing/2014/main" id="{08761B51-19E8-1412-3155-39DDEACA1818}"/>
              </a:ext>
            </a:extLst>
          </p:cNvPr>
          <p:cNvSpPr>
            <a:spLocks noGrp="1"/>
          </p:cNvSpPr>
          <p:nvPr>
            <p:ph type="sldNum" sz="quarter" idx="12"/>
          </p:nvPr>
        </p:nvSpPr>
        <p:spPr/>
        <p:txBody>
          <a:bodyPr/>
          <a:lstStyle/>
          <a:p>
            <a:fld id="{B5CEABB6-07DC-46E8-9B57-56EC44A396E5}" type="slidenum">
              <a:rPr lang="en-US" smtClean="0"/>
              <a:pPr/>
              <a:t>7</a:t>
            </a:fld>
            <a:endParaRPr lang="en-US" dirty="0"/>
          </a:p>
        </p:txBody>
      </p:sp>
      <p:pic>
        <p:nvPicPr>
          <p:cNvPr id="2" name="Recorded Sound">
            <a:hlinkClick r:id="" action="ppaction://media"/>
            <a:extLst>
              <a:ext uri="{FF2B5EF4-FFF2-40B4-BE49-F238E27FC236}">
                <a16:creationId xmlns:a16="http://schemas.microsoft.com/office/drawing/2014/main" id="{A67F1C15-5089-B554-A5BE-0915A9F7C6F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151694508"/>
      </p:ext>
    </p:extLst>
  </p:cSld>
  <p:clrMapOvr>
    <a:masterClrMapping/>
  </p:clrMapOvr>
  <mc:AlternateContent xmlns:mc="http://schemas.openxmlformats.org/markup-compatibility/2006" xmlns:p14="http://schemas.microsoft.com/office/powerpoint/2010/main">
    <mc:Choice Requires="p14">
      <p:transition spd="slow" p14:dur="2000" advTm="77947"/>
    </mc:Choice>
    <mc:Fallback xmlns="">
      <p:transition spd="slow" advTm="779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94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flipH="1">
            <a:off x="2286000" y="1881117"/>
            <a:ext cx="9591260" cy="365125"/>
          </a:xfrm>
        </p:spPr>
        <p:txBody>
          <a:bodyPr>
            <a:normAutofit fontScale="90000"/>
          </a:bodyPr>
          <a:lstStyle/>
          <a:p>
            <a:r>
              <a:rPr lang="en-US" sz="2000" dirty="0"/>
              <a:t>Monitoring and Routine Care                       Communication Strategies</a:t>
            </a:r>
            <a:br>
              <a:rPr lang="en-GB" sz="2000" dirty="0"/>
            </a:br>
            <a:r>
              <a:rPr lang="en-US" sz="2000" dirty="0"/>
              <a:t> </a:t>
            </a:r>
            <a:br>
              <a:rPr lang="en-US" dirty="0"/>
            </a:br>
            <a:endParaRPr lang="en-US" dirty="0"/>
          </a:p>
        </p:txBody>
      </p:sp>
      <p:sp>
        <p:nvSpPr>
          <p:cNvPr id="12" name="Text Placeholder 11">
            <a:extLst>
              <a:ext uri="{FF2B5EF4-FFF2-40B4-BE49-F238E27FC236}">
                <a16:creationId xmlns:a16="http://schemas.microsoft.com/office/drawing/2014/main" id="{D3251268-42B4-3B45-A59B-740E2DB97A00}"/>
              </a:ext>
            </a:extLst>
          </p:cNvPr>
          <p:cNvSpPr>
            <a:spLocks noGrp="1"/>
          </p:cNvSpPr>
          <p:nvPr>
            <p:ph sz="half" idx="14"/>
          </p:nvPr>
        </p:nvSpPr>
        <p:spPr>
          <a:xfrm>
            <a:off x="2971801" y="2653748"/>
            <a:ext cx="3543300" cy="3702602"/>
          </a:xfrm>
        </p:spPr>
        <p:txBody>
          <a:bodyPr>
            <a:normAutofit/>
          </a:bodyPr>
          <a:lstStyle/>
          <a:p>
            <a:r>
              <a:rPr lang="en-US" dirty="0"/>
              <a:t>.  </a:t>
            </a:r>
            <a:r>
              <a:rPr lang="en-US" b="1" dirty="0"/>
              <a:t>Symptom Tracking:</a:t>
            </a:r>
            <a:r>
              <a:rPr lang="en-US" dirty="0"/>
              <a:t> Regular assessment of pain, cough severity, and weight loss.</a:t>
            </a:r>
            <a:endParaRPr lang="en-GB" dirty="0"/>
          </a:p>
          <a:p>
            <a:r>
              <a:rPr lang="en-US" dirty="0"/>
              <a:t>. </a:t>
            </a:r>
            <a:r>
              <a:rPr lang="en-US" b="1" dirty="0"/>
              <a:t> Vital Signs</a:t>
            </a:r>
            <a:r>
              <a:rPr lang="en-US" dirty="0"/>
              <a:t>: Routine monitoring of SpO2 (oxygen saturation) to manage breathlessness.</a:t>
            </a:r>
            <a:endParaRPr lang="en-GB" dirty="0"/>
          </a:p>
          <a:p>
            <a:r>
              <a:rPr lang="en-US" dirty="0"/>
              <a:t>. </a:t>
            </a:r>
            <a:r>
              <a:rPr lang="en-US" b="1" dirty="0"/>
              <a:t>Imaging:</a:t>
            </a:r>
            <a:r>
              <a:rPr lang="en-US" dirty="0"/>
              <a:t> Scheduled CT/PET-CT scans every 3-6 months </a:t>
            </a:r>
            <a:r>
              <a:rPr lang="en-US" dirty="0" err="1"/>
              <a:t>tumour</a:t>
            </a:r>
            <a:r>
              <a:rPr lang="en-US" dirty="0"/>
              <a:t> response.</a:t>
            </a:r>
            <a:endParaRPr lang="en-GB" dirty="0"/>
          </a:p>
          <a:p>
            <a:pPr marL="0" indent="0">
              <a:buNone/>
            </a:pPr>
            <a:endParaRPr lang="en-GB" dirty="0"/>
          </a:p>
          <a:p>
            <a:pPr marL="0" indent="0">
              <a:buNone/>
            </a:pPr>
            <a:endParaRPr lang="en-US" dirty="0"/>
          </a:p>
        </p:txBody>
      </p:sp>
      <p:sp>
        <p:nvSpPr>
          <p:cNvPr id="7" name="Text Placeholder 6">
            <a:extLst>
              <a:ext uri="{FF2B5EF4-FFF2-40B4-BE49-F238E27FC236}">
                <a16:creationId xmlns:a16="http://schemas.microsoft.com/office/drawing/2014/main" id="{02492136-277B-808E-9D1B-0527359207DB}"/>
              </a:ext>
            </a:extLst>
          </p:cNvPr>
          <p:cNvSpPr>
            <a:spLocks noGrp="1"/>
          </p:cNvSpPr>
          <p:nvPr>
            <p:ph sz="half" idx="1"/>
          </p:nvPr>
        </p:nvSpPr>
        <p:spPr>
          <a:xfrm>
            <a:off x="6887816" y="2653748"/>
            <a:ext cx="4518703" cy="3606523"/>
          </a:xfrm>
        </p:spPr>
        <p:txBody>
          <a:bodyPr>
            <a:normAutofit/>
          </a:bodyPr>
          <a:lstStyle/>
          <a:p>
            <a:r>
              <a:rPr lang="en-US" dirty="0"/>
              <a:t>. </a:t>
            </a:r>
            <a:r>
              <a:rPr lang="en-US" b="1" dirty="0"/>
              <a:t>SAGE &amp; THYME Model</a:t>
            </a:r>
            <a:r>
              <a:rPr lang="en-US" dirty="0"/>
              <a:t>: Used by NHS staff to provide emotional support and structured listening.</a:t>
            </a:r>
            <a:endParaRPr lang="en-GB" dirty="0"/>
          </a:p>
          <a:p>
            <a:r>
              <a:rPr lang="en-US" dirty="0"/>
              <a:t>. </a:t>
            </a:r>
            <a:r>
              <a:rPr lang="en-US" b="1" dirty="0"/>
              <a:t>Information Sharing</a:t>
            </a:r>
            <a:r>
              <a:rPr lang="en-US" dirty="0"/>
              <a:t>: Ensuring Adolor understands his diagnosis using “Teach-back” methods.</a:t>
            </a:r>
            <a:endParaRPr lang="en-GB" dirty="0"/>
          </a:p>
          <a:p>
            <a:r>
              <a:rPr lang="en-US" dirty="0"/>
              <a:t>. </a:t>
            </a:r>
            <a:r>
              <a:rPr lang="en-US" b="1" dirty="0"/>
              <a:t>Breaking Bad News</a:t>
            </a:r>
            <a:r>
              <a:rPr lang="en-US" dirty="0"/>
              <a:t>: Following the SPIKES protocol for discussing protocol for prognosis or treatment changes.</a:t>
            </a:r>
            <a:endParaRPr lang="en-GB" dirty="0"/>
          </a:p>
          <a:p>
            <a:endParaRPr lang="en-US" dirty="0"/>
          </a:p>
          <a:p>
            <a:endParaRPr lang="en-US" dirty="0"/>
          </a:p>
        </p:txBody>
      </p:sp>
      <p:sp>
        <p:nvSpPr>
          <p:cNvPr id="14" name="Slide Number Placeholder 13">
            <a:extLst>
              <a:ext uri="{FF2B5EF4-FFF2-40B4-BE49-F238E27FC236}">
                <a16:creationId xmlns:a16="http://schemas.microsoft.com/office/drawing/2014/main" id="{F3DE1AA4-0AE6-C6D5-E252-BBD5ED259E32}"/>
              </a:ext>
            </a:extLst>
          </p:cNvPr>
          <p:cNvSpPr>
            <a:spLocks noGrp="1"/>
          </p:cNvSpPr>
          <p:nvPr>
            <p:ph type="sldNum" sz="quarter" idx="12"/>
          </p:nvPr>
        </p:nvSpPr>
        <p:spPr/>
        <p:txBody>
          <a:bodyPr/>
          <a:lstStyle/>
          <a:p>
            <a:fld id="{B5CEABB6-07DC-46E8-9B57-56EC44A396E5}" type="slidenum">
              <a:rPr lang="en-US" smtClean="0"/>
              <a:pPr/>
              <a:t>8</a:t>
            </a:fld>
            <a:endParaRPr lang="en-US" dirty="0"/>
          </a:p>
        </p:txBody>
      </p:sp>
      <p:pic>
        <p:nvPicPr>
          <p:cNvPr id="5" name="Recorded Sound">
            <a:hlinkClick r:id="" action="ppaction://media"/>
            <a:extLst>
              <a:ext uri="{FF2B5EF4-FFF2-40B4-BE49-F238E27FC236}">
                <a16:creationId xmlns:a16="http://schemas.microsoft.com/office/drawing/2014/main" id="{6A2074EC-B4DF-F9AA-07B5-9C0A20F222C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418789964"/>
      </p:ext>
    </p:extLst>
  </p:cSld>
  <p:clrMapOvr>
    <a:masterClrMapping/>
  </p:clrMapOvr>
  <mc:AlternateContent xmlns:mc="http://schemas.openxmlformats.org/markup-compatibility/2006" xmlns:p14="http://schemas.microsoft.com/office/powerpoint/2010/main">
    <mc:Choice Requires="p14">
      <p:transition spd="slow" p14:dur="2000" advTm="34876"/>
    </mc:Choice>
    <mc:Fallback xmlns="">
      <p:transition spd="slow" advTm="34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615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5744817" y="2176670"/>
            <a:ext cx="5669955" cy="506143"/>
          </a:xfrm>
        </p:spPr>
        <p:txBody>
          <a:bodyPr>
            <a:normAutofit/>
          </a:bodyPr>
          <a:lstStyle/>
          <a:p>
            <a:r>
              <a:rPr lang="en-US" sz="2000" dirty="0">
                <a:latin typeface="Arial" panose="020B0604020202020204" pitchFamily="34" charset="0"/>
                <a:cs typeface="Arial" panose="020B0604020202020204" pitchFamily="34" charset="0"/>
              </a:rPr>
              <a:t>Ethical Considerations</a:t>
            </a:r>
          </a:p>
        </p:txBody>
      </p:sp>
      <p:pic>
        <p:nvPicPr>
          <p:cNvPr id="14" name="Picture Placeholder 13" descr="Woman walking in office">
            <a:extLst>
              <a:ext uri="{FF2B5EF4-FFF2-40B4-BE49-F238E27FC236}">
                <a16:creationId xmlns:a16="http://schemas.microsoft.com/office/drawing/2014/main" id="{206549BD-D8AF-D3BE-750E-5F8C50CCB5B9}"/>
              </a:ext>
            </a:extLst>
          </p:cNvPr>
          <p:cNvPicPr>
            <a:picLocks noGrp="1" noChangeAspect="1"/>
          </p:cNvPicPr>
          <p:nvPr>
            <p:ph type="pic" sz="quarter" idx="15"/>
          </p:nvPr>
        </p:nvPicPr>
        <p:blipFill>
          <a:blip r:embed="rId5"/>
          <a:srcRect l="35913" r="35913"/>
          <a:stretch/>
        </p:blipFill>
        <p:spPr>
          <a:xfrm>
            <a:off x="1011337" y="9212"/>
            <a:ext cx="2029967" cy="4850544"/>
          </a:xfrm>
        </p:spPr>
      </p:pic>
      <p:sp>
        <p:nvSpPr>
          <p:cNvPr id="8" name="Text Placeholder 7">
            <a:extLst>
              <a:ext uri="{FF2B5EF4-FFF2-40B4-BE49-F238E27FC236}">
                <a16:creationId xmlns:a16="http://schemas.microsoft.com/office/drawing/2014/main" id="{87441910-6501-5C60-C05A-BAFF34C25798}"/>
              </a:ext>
            </a:extLst>
          </p:cNvPr>
          <p:cNvSpPr>
            <a:spLocks noGrp="1"/>
          </p:cNvSpPr>
          <p:nvPr>
            <p:ph sz="half" idx="16"/>
          </p:nvPr>
        </p:nvSpPr>
        <p:spPr>
          <a:xfrm>
            <a:off x="3803953" y="3259138"/>
            <a:ext cx="7615274" cy="2978150"/>
          </a:xfrm>
        </p:spPr>
        <p:txBody>
          <a:bodyPr>
            <a:normAutofit/>
          </a:bodyPr>
          <a:lstStyle/>
          <a:p>
            <a:r>
              <a:rPr lang="en-US" b="1" dirty="0">
                <a:latin typeface="Arial" panose="020B0604020202020204" pitchFamily="34" charset="0"/>
                <a:cs typeface="Arial" panose="020B0604020202020204" pitchFamily="34" charset="0"/>
              </a:rPr>
              <a:t>.  Autonomy</a:t>
            </a:r>
            <a:r>
              <a:rPr lang="en-US" dirty="0">
                <a:latin typeface="Arial" panose="020B0604020202020204" pitchFamily="34" charset="0"/>
                <a:cs typeface="Arial" panose="020B0604020202020204" pitchFamily="34" charset="0"/>
              </a:rPr>
              <a:t>: Respecting Adolor’s right to refuse specific treatments (e.g., intensive chemotherapy).</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Informed Consent</a:t>
            </a:r>
            <a:r>
              <a:rPr lang="en-US" dirty="0">
                <a:latin typeface="Arial" panose="020B0604020202020204" pitchFamily="34" charset="0"/>
                <a:cs typeface="Arial" panose="020B0604020202020204" pitchFamily="34" charset="0"/>
              </a:rPr>
              <a:t>: Ensuring clarity on side effects of immunotherapy.</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Advance Care Planning (ACP):</a:t>
            </a:r>
            <a:r>
              <a:rPr lang="en-US" dirty="0">
                <a:latin typeface="Arial" panose="020B0604020202020204" pitchFamily="34" charset="0"/>
                <a:cs typeface="Arial" panose="020B0604020202020204" pitchFamily="34" charset="0"/>
              </a:rPr>
              <a:t> Discussing “Do Not Attempt CPR” (DNACPR) and Lasting power of Attorney while the patient has full capacity.</a:t>
            </a:r>
            <a:endParaRPr lang="en-GB" dirty="0">
              <a:latin typeface="Arial" panose="020B0604020202020204" pitchFamily="34" charset="0"/>
              <a:cs typeface="Arial" panose="020B0604020202020204" pitchFamily="34" charset="0"/>
            </a:endParaRPr>
          </a:p>
          <a:p>
            <a:pPr marL="0" indent="0">
              <a:buNone/>
            </a:pPr>
            <a:endParaRPr lang="en-US" dirty="0"/>
          </a:p>
        </p:txBody>
      </p:sp>
      <p:sp>
        <p:nvSpPr>
          <p:cNvPr id="64" name="Oval 63">
            <a:extLst>
              <a:ext uri="{FF2B5EF4-FFF2-40B4-BE49-F238E27FC236}">
                <a16:creationId xmlns:a16="http://schemas.microsoft.com/office/drawing/2014/main" id="{1C668341-39BE-4448-B29D-2594AE6D75C2}"/>
              </a:ext>
              <a:ext uri="{C183D7F6-B498-43B3-948B-1728B52AA6E4}">
                <adec:decorative xmlns:adec="http://schemas.microsoft.com/office/drawing/2017/decorative" val="1"/>
              </a:ext>
            </a:extLst>
          </p:cNvPr>
          <p:cNvSpPr/>
          <p:nvPr/>
        </p:nvSpPr>
        <p:spPr>
          <a:xfrm>
            <a:off x="1901853" y="2682814"/>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7" name="Straight Connector 16">
            <a:extLst>
              <a:ext uri="{FF2B5EF4-FFF2-40B4-BE49-F238E27FC236}">
                <a16:creationId xmlns:a16="http://schemas.microsoft.com/office/drawing/2014/main" id="{B31C374B-40F2-4B1E-A9D8-6E5C932FF170}"/>
              </a:ext>
              <a:ext uri="{C183D7F6-B498-43B3-948B-1728B52AA6E4}">
                <adec:decorative xmlns:adec="http://schemas.microsoft.com/office/drawing/2017/decorative" val="1"/>
              </a:ext>
            </a:extLst>
          </p:cNvPr>
          <p:cNvCxnSpPr>
            <a:cxnSpLocks/>
          </p:cNvCxnSpPr>
          <p:nvPr/>
        </p:nvCxnSpPr>
        <p:spPr>
          <a:xfrm flipV="1">
            <a:off x="0" y="2824876"/>
            <a:ext cx="2011680"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30" name="Slide Number Placeholder 29">
            <a:extLst>
              <a:ext uri="{FF2B5EF4-FFF2-40B4-BE49-F238E27FC236}">
                <a16:creationId xmlns:a16="http://schemas.microsoft.com/office/drawing/2014/main" id="{32C7587B-DD64-0940-2F6D-21C5F453FAB1}"/>
              </a:ext>
            </a:extLst>
          </p:cNvPr>
          <p:cNvSpPr>
            <a:spLocks noGrp="1"/>
          </p:cNvSpPr>
          <p:nvPr>
            <p:ph type="sldNum" sz="quarter" idx="12"/>
          </p:nvPr>
        </p:nvSpPr>
        <p:spPr/>
        <p:txBody>
          <a:bodyPr/>
          <a:lstStyle/>
          <a:p>
            <a:fld id="{B5CEABB6-07DC-46E8-9B57-56EC44A396E5}" type="slidenum">
              <a:rPr lang="en-US" smtClean="0"/>
              <a:pPr/>
              <a:t>9</a:t>
            </a:fld>
            <a:endParaRPr lang="en-US" dirty="0"/>
          </a:p>
        </p:txBody>
      </p:sp>
      <p:pic>
        <p:nvPicPr>
          <p:cNvPr id="3" name="Recorded Sound">
            <a:hlinkClick r:id="" action="ppaction://media"/>
            <a:extLst>
              <a:ext uri="{FF2B5EF4-FFF2-40B4-BE49-F238E27FC236}">
                <a16:creationId xmlns:a16="http://schemas.microsoft.com/office/drawing/2014/main" id="{F4AEB29D-D39D-CB37-24A6-9AE98B8AF52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593920805"/>
      </p:ext>
    </p:extLst>
  </p:cSld>
  <p:clrMapOvr>
    <a:masterClrMapping/>
  </p:clrMapOvr>
  <mc:AlternateContent xmlns:mc="http://schemas.openxmlformats.org/markup-compatibility/2006" xmlns:p14="http://schemas.microsoft.com/office/powerpoint/2010/main">
    <mc:Choice Requires="p14">
      <p:transition spd="slow" p14:dur="2000" advTm="71026"/>
    </mc:Choice>
    <mc:Fallback xmlns="">
      <p:transition spd="slow" advTm="71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02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0C883-7528-F9C5-D6FA-15EC059A3021}"/>
              </a:ext>
            </a:extLst>
          </p:cNvPr>
          <p:cNvSpPr>
            <a:spLocks noGrp="1"/>
          </p:cNvSpPr>
          <p:nvPr>
            <p:ph type="title"/>
          </p:nvPr>
        </p:nvSpPr>
        <p:spPr>
          <a:xfrm>
            <a:off x="762000" y="896113"/>
            <a:ext cx="10668000" cy="912810"/>
          </a:xfrm>
        </p:spPr>
        <p:txBody>
          <a:bodyPr/>
          <a:lstStyle/>
          <a:p>
            <a:r>
              <a:rPr lang="en-US" dirty="0"/>
              <a:t>​</a:t>
            </a:r>
            <a:r>
              <a:rPr lang="en-US" sz="2800" dirty="0">
                <a:latin typeface="Arial" panose="020B0604020202020204" pitchFamily="34" charset="0"/>
                <a:cs typeface="Arial" panose="020B0604020202020204" pitchFamily="34" charset="0"/>
              </a:rPr>
              <a:t>Holistic Support &amp; Lifestyle Advice</a:t>
            </a:r>
          </a:p>
        </p:txBody>
      </p:sp>
      <p:sp>
        <p:nvSpPr>
          <p:cNvPr id="6" name="Text Placeholder 5">
            <a:extLst>
              <a:ext uri="{FF2B5EF4-FFF2-40B4-BE49-F238E27FC236}">
                <a16:creationId xmlns:a16="http://schemas.microsoft.com/office/drawing/2014/main" id="{3A7E69BA-FC91-08A5-671F-B53E6E989C6F}"/>
              </a:ext>
            </a:extLst>
          </p:cNvPr>
          <p:cNvSpPr>
            <a:spLocks noGrp="1"/>
          </p:cNvSpPr>
          <p:nvPr>
            <p:ph type="body" sz="quarter" idx="13"/>
          </p:nvPr>
        </p:nvSpPr>
        <p:spPr>
          <a:xfrm>
            <a:off x="762000" y="2417197"/>
            <a:ext cx="7437783" cy="3737541"/>
          </a:xfrm>
        </p:spPr>
        <p:txBody>
          <a:bodyPr>
            <a:normAutofit lnSpcReduction="10000"/>
          </a:bodyPr>
          <a:lstStyle/>
          <a:p>
            <a:r>
              <a:rPr lang="en-US" sz="2400" b="1" dirty="0">
                <a:latin typeface="Arial" panose="020B0604020202020204" pitchFamily="34" charset="0"/>
                <a:cs typeface="Arial" panose="020B0604020202020204" pitchFamily="34" charset="0"/>
              </a:rPr>
              <a:t>. Smoking Cessation:</a:t>
            </a:r>
            <a:r>
              <a:rPr lang="en-US" sz="2400" dirty="0">
                <a:latin typeface="Arial" panose="020B0604020202020204" pitchFamily="34" charset="0"/>
                <a:cs typeface="Arial" panose="020B0604020202020204" pitchFamily="34" charset="0"/>
              </a:rPr>
              <a:t>  The NHS continues support “Stop Smoking” service helps to enhance the treatment of lung cancer efficacy of the patient (Mr. Adolor Okuns).</a:t>
            </a:r>
            <a:endParaRPr lang="en-GB" sz="2400"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 Nutrition</a:t>
            </a:r>
            <a:r>
              <a:rPr lang="en-US" sz="2400" dirty="0">
                <a:latin typeface="Arial" panose="020B0604020202020204" pitchFamily="34" charset="0"/>
                <a:cs typeface="Arial" panose="020B0604020202020204" pitchFamily="34" charset="0"/>
              </a:rPr>
              <a:t>: High-protein diet is essential to fight against cancer-induced cachexia (muscle waste).</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Psychosocial</a:t>
            </a:r>
            <a:r>
              <a:rPr lang="en-US" sz="2400" dirty="0">
                <a:latin typeface="Arial" panose="020B0604020202020204" pitchFamily="34" charset="0"/>
                <a:cs typeface="Arial" panose="020B0604020202020204" pitchFamily="34" charset="0"/>
              </a:rPr>
              <a:t>: Emotional guidance and finance through referral to Macmillan Cancer support or Maggie’s Centers.</a:t>
            </a:r>
            <a:endParaRPr lang="en-GB" sz="2400" dirty="0">
              <a:latin typeface="Arial" panose="020B0604020202020204" pitchFamily="34" charset="0"/>
              <a:cs typeface="Arial" panose="020B0604020202020204" pitchFamily="34" charset="0"/>
            </a:endParaRPr>
          </a:p>
          <a:p>
            <a:pPr marL="0" indent="0">
              <a:buNone/>
            </a:pPr>
            <a:endParaRPr lang="en-US" dirty="0"/>
          </a:p>
        </p:txBody>
      </p:sp>
      <p:sp>
        <p:nvSpPr>
          <p:cNvPr id="3" name="Slide Number Placeholder 2">
            <a:extLst>
              <a:ext uri="{FF2B5EF4-FFF2-40B4-BE49-F238E27FC236}">
                <a16:creationId xmlns:a16="http://schemas.microsoft.com/office/drawing/2014/main" id="{8D3FE259-B742-148B-88EA-EAE84226FE5A}"/>
              </a:ext>
            </a:extLst>
          </p:cNvPr>
          <p:cNvSpPr>
            <a:spLocks noGrp="1"/>
          </p:cNvSpPr>
          <p:nvPr>
            <p:ph type="sldNum" sz="quarter" idx="12"/>
          </p:nvPr>
        </p:nvSpPr>
        <p:spPr/>
        <p:txBody>
          <a:bodyPr/>
          <a:lstStyle/>
          <a:p>
            <a:fld id="{B5CEABB6-07DC-46E8-9B57-56EC44A396E5}" type="slidenum">
              <a:rPr lang="en-US" smtClean="0"/>
              <a:pPr/>
              <a:t>10</a:t>
            </a:fld>
            <a:endParaRPr lang="en-US" dirty="0"/>
          </a:p>
        </p:txBody>
      </p:sp>
      <p:pic>
        <p:nvPicPr>
          <p:cNvPr id="4" name="Recorded Sound">
            <a:hlinkClick r:id="" action="ppaction://media"/>
            <a:extLst>
              <a:ext uri="{FF2B5EF4-FFF2-40B4-BE49-F238E27FC236}">
                <a16:creationId xmlns:a16="http://schemas.microsoft.com/office/drawing/2014/main" id="{77E58722-ACEC-8166-074B-EFFD99A99D6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67273"/>
            <a:ext cx="487363" cy="487363"/>
          </a:xfrm>
          <a:prstGeom prst="rect">
            <a:avLst/>
          </a:prstGeom>
        </p:spPr>
      </p:pic>
    </p:spTree>
    <p:extLst>
      <p:ext uri="{BB962C8B-B14F-4D97-AF65-F5344CB8AC3E}">
        <p14:creationId xmlns:p14="http://schemas.microsoft.com/office/powerpoint/2010/main" val="2390678392"/>
      </p:ext>
    </p:extLst>
  </p:cSld>
  <p:clrMapOvr>
    <a:masterClrMapping/>
  </p:clrMapOvr>
  <mc:AlternateContent xmlns:mc="http://schemas.openxmlformats.org/markup-compatibility/2006" xmlns:p14="http://schemas.microsoft.com/office/powerpoint/2010/main">
    <mc:Choice Requires="p14">
      <p:transition spd="slow" p14:dur="2000" advTm="44785"/>
    </mc:Choice>
    <mc:Fallback xmlns="">
      <p:transition spd="slow" advTm="44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7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5FB75C3E-5885-49DD-8190-BB1E8C511A7E}"/>
              </a:ext>
            </a:extLst>
          </p:cNvPr>
          <p:cNvSpPr>
            <a:spLocks noGrp="1"/>
          </p:cNvSpPr>
          <p:nvPr>
            <p:ph type="title"/>
          </p:nvPr>
        </p:nvSpPr>
        <p:spPr>
          <a:xfrm>
            <a:off x="1552574" y="896111"/>
            <a:ext cx="9866540" cy="1191106"/>
          </a:xfrm>
        </p:spPr>
        <p:txBody>
          <a:bodyPr>
            <a:normAutofit fontScale="90000"/>
          </a:bodyPr>
          <a:lstStyle/>
          <a:p>
            <a:r>
              <a:rPr lang="en-US" dirty="0"/>
              <a:t>                      </a:t>
            </a:r>
            <a:br>
              <a:rPr lang="en-US" dirty="0"/>
            </a:br>
            <a:r>
              <a:rPr lang="en-US" dirty="0"/>
              <a:t>                   Conclusion</a:t>
            </a:r>
            <a:br>
              <a:rPr lang="en-GB" dirty="0"/>
            </a:br>
            <a:endParaRPr lang="en-US" dirty="0"/>
          </a:p>
        </p:txBody>
      </p:sp>
      <p:sp>
        <p:nvSpPr>
          <p:cNvPr id="7" name="Text Placeholder 6">
            <a:extLst>
              <a:ext uri="{FF2B5EF4-FFF2-40B4-BE49-F238E27FC236}">
                <a16:creationId xmlns:a16="http://schemas.microsoft.com/office/drawing/2014/main" id="{3FF2D739-E475-54F8-C832-F04A983D0F24}"/>
              </a:ext>
            </a:extLst>
          </p:cNvPr>
          <p:cNvSpPr>
            <a:spLocks noGrp="1"/>
          </p:cNvSpPr>
          <p:nvPr>
            <p:ph sz="half" idx="15"/>
          </p:nvPr>
        </p:nvSpPr>
        <p:spPr>
          <a:xfrm>
            <a:off x="1552575" y="2481940"/>
            <a:ext cx="6477952" cy="3635831"/>
          </a:xfrm>
        </p:spPr>
        <p:txBody>
          <a:bodyPr>
            <a:normAutofit/>
          </a:bodyPr>
          <a:lstStyle/>
          <a:p>
            <a:r>
              <a:rPr lang="en-GB" dirty="0"/>
              <a:t> </a:t>
            </a:r>
          </a:p>
          <a:p>
            <a:r>
              <a:rPr lang="en-US" dirty="0"/>
              <a:t>. Summary of the integrated approach. </a:t>
            </a:r>
            <a:endParaRPr lang="en-GB" dirty="0"/>
          </a:p>
          <a:p>
            <a:r>
              <a:rPr lang="en-US" dirty="0"/>
              <a:t>. Importance of NICE-compliant Care in improving patient outcomes</a:t>
            </a:r>
            <a:endParaRPr lang="en-GB" dirty="0"/>
          </a:p>
          <a:p>
            <a:r>
              <a:rPr lang="en-US" dirty="0"/>
              <a:t>. Focusing on the quality of life and the patient centered goals.</a:t>
            </a:r>
            <a:endParaRPr lang="en-GB" dirty="0"/>
          </a:p>
          <a:p>
            <a:endParaRPr lang="en-US" dirty="0"/>
          </a:p>
        </p:txBody>
      </p:sp>
      <p:sp>
        <p:nvSpPr>
          <p:cNvPr id="13" name="Slide Number Placeholder 12">
            <a:extLst>
              <a:ext uri="{FF2B5EF4-FFF2-40B4-BE49-F238E27FC236}">
                <a16:creationId xmlns:a16="http://schemas.microsoft.com/office/drawing/2014/main" id="{A540B739-30F9-C86F-67ED-2197DC1E598B}"/>
              </a:ext>
            </a:extLst>
          </p:cNvPr>
          <p:cNvSpPr>
            <a:spLocks noGrp="1"/>
          </p:cNvSpPr>
          <p:nvPr>
            <p:ph type="sldNum" sz="quarter" idx="12"/>
          </p:nvPr>
        </p:nvSpPr>
        <p:spPr>
          <a:xfrm>
            <a:off x="11123295" y="6356350"/>
            <a:ext cx="457200" cy="365125"/>
          </a:xfrm>
        </p:spPr>
        <p:txBody>
          <a:bodyPr/>
          <a:lstStyle/>
          <a:p>
            <a:fld id="{B5CEABB6-07DC-46E8-9B57-56EC44A396E5}" type="slidenum">
              <a:rPr lang="en-US" smtClean="0"/>
              <a:pPr/>
              <a:t>11</a:t>
            </a:fld>
            <a:endParaRPr lang="en-US" dirty="0"/>
          </a:p>
        </p:txBody>
      </p:sp>
      <p:pic>
        <p:nvPicPr>
          <p:cNvPr id="2" name="Recorded Sound">
            <a:hlinkClick r:id="" action="ppaction://media"/>
            <a:extLst>
              <a:ext uri="{FF2B5EF4-FFF2-40B4-BE49-F238E27FC236}">
                <a16:creationId xmlns:a16="http://schemas.microsoft.com/office/drawing/2014/main" id="{75CFA7F8-083C-0708-CB91-C46F96DA2A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252466045"/>
      </p:ext>
    </p:extLst>
  </p:cSld>
  <p:clrMapOvr>
    <a:masterClrMapping/>
  </p:clrMapOvr>
  <mc:AlternateContent xmlns:mc="http://schemas.openxmlformats.org/markup-compatibility/2006" xmlns:p14="http://schemas.microsoft.com/office/powerpoint/2010/main">
    <mc:Choice Requires="p14">
      <p:transition spd="slow" p14:dur="2000" advTm="65057"/>
    </mc:Choice>
    <mc:Fallback xmlns="">
      <p:transition spd="slow" advTm="65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05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1B29E87-9C2C-400B-834D-4E4BD6E944D0}"/>
              </a:ext>
            </a:extLst>
          </p:cNvPr>
          <p:cNvSpPr>
            <a:spLocks noGrp="1"/>
          </p:cNvSpPr>
          <p:nvPr>
            <p:ph type="title"/>
          </p:nvPr>
        </p:nvSpPr>
        <p:spPr>
          <a:xfrm>
            <a:off x="764155" y="896112"/>
            <a:ext cx="10665845" cy="1325563"/>
          </a:xfrm>
        </p:spPr>
        <p:txBody>
          <a:bodyPr/>
          <a:lstStyle/>
          <a:p>
            <a:r>
              <a:rPr lang="en-US" dirty="0"/>
              <a:t>                   References</a:t>
            </a:r>
            <a:br>
              <a:rPr lang="en-GB" dirty="0"/>
            </a:br>
            <a:r>
              <a:rPr lang="en-US" dirty="0"/>
              <a:t>​</a:t>
            </a:r>
          </a:p>
        </p:txBody>
      </p:sp>
      <p:sp>
        <p:nvSpPr>
          <p:cNvPr id="2" name="Slide Number Placeholder 1">
            <a:extLst>
              <a:ext uri="{FF2B5EF4-FFF2-40B4-BE49-F238E27FC236}">
                <a16:creationId xmlns:a16="http://schemas.microsoft.com/office/drawing/2014/main" id="{660EB401-2F91-2D90-C859-96484861E564}"/>
              </a:ext>
            </a:extLst>
          </p:cNvPr>
          <p:cNvSpPr>
            <a:spLocks noGrp="1"/>
          </p:cNvSpPr>
          <p:nvPr>
            <p:ph type="sldNum" sz="quarter" idx="12"/>
          </p:nvPr>
        </p:nvSpPr>
        <p:spPr/>
        <p:txBody>
          <a:bodyPr/>
          <a:lstStyle/>
          <a:p>
            <a:fld id="{B5CEABB6-07DC-46E8-9B57-56EC44A396E5}" type="slidenum">
              <a:rPr lang="en-US" smtClean="0"/>
              <a:pPr/>
              <a:t>12</a:t>
            </a:fld>
            <a:endParaRPr lang="en-US" dirty="0"/>
          </a:p>
        </p:txBody>
      </p:sp>
      <p:sp>
        <p:nvSpPr>
          <p:cNvPr id="4" name="Table Placeholder 3">
            <a:extLst>
              <a:ext uri="{FF2B5EF4-FFF2-40B4-BE49-F238E27FC236}">
                <a16:creationId xmlns:a16="http://schemas.microsoft.com/office/drawing/2014/main" id="{0B338735-B7DB-3312-59A8-1BD00326CAB6}"/>
              </a:ext>
            </a:extLst>
          </p:cNvPr>
          <p:cNvSpPr>
            <a:spLocks noGrp="1"/>
          </p:cNvSpPr>
          <p:nvPr>
            <p:ph type="tbl" sz="quarter" idx="13"/>
          </p:nvPr>
        </p:nvSpPr>
        <p:spPr>
          <a:xfrm>
            <a:off x="762000" y="1659835"/>
            <a:ext cx="10665845" cy="4696515"/>
          </a:xfrm>
        </p:spPr>
        <p:txBody>
          <a:bodyPr>
            <a:normAutofit fontScale="32500" lnSpcReduction="20000"/>
          </a:bodyPr>
          <a:lstStyle/>
          <a:p>
            <a:r>
              <a:rPr lang="en-US" sz="4300" b="1" dirty="0">
                <a:latin typeface="Arial" panose="020B0604020202020204" pitchFamily="34" charset="0"/>
                <a:cs typeface="Arial" panose="020B0604020202020204" pitchFamily="34" charset="0"/>
              </a:rPr>
              <a:t>. </a:t>
            </a:r>
            <a:r>
              <a:rPr lang="en-US" sz="4300" dirty="0">
                <a:latin typeface="Arial" panose="020B0604020202020204" pitchFamily="34" charset="0"/>
                <a:cs typeface="Arial" panose="020B0604020202020204" pitchFamily="34" charset="0"/>
              </a:rPr>
              <a:t>Cancer Research UK (2024) Lung cancer risks and causes. Available at: [URL] (Accessed: 7 March 2026).</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 Horton, S. (2022) The Respiratory System: Anatomy and Physiology. London: Sage.</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 Macmillan Cancer Support (2023) understanding Non-Small Cell Lung Cancer. London: Macmillan.</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 Marieb, E.N. and Keller, S.M. (2021) Essentials of Human Anatomy &amp; Physiology. 13</a:t>
            </a:r>
            <a:r>
              <a:rPr lang="en-US" sz="4300" baseline="30000" dirty="0">
                <a:latin typeface="Arial" panose="020B0604020202020204" pitchFamily="34" charset="0"/>
                <a:cs typeface="Arial" panose="020B0604020202020204" pitchFamily="34" charset="0"/>
              </a:rPr>
              <a:t>th</a:t>
            </a:r>
            <a:r>
              <a:rPr lang="en-US" sz="4300" dirty="0">
                <a:latin typeface="Arial" panose="020B0604020202020204" pitchFamily="34" charset="0"/>
                <a:cs typeface="Arial" panose="020B0604020202020204" pitchFamily="34" charset="0"/>
              </a:rPr>
              <a:t> edn. London: Pearson.</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 National Institute for Health and Care Excellence (NICE)(2019) Lung cancer: diagnosis and management [NG122] Available at: </a:t>
            </a:r>
            <a:r>
              <a:rPr lang="en-US" sz="4300" u="sng" dirty="0">
                <a:latin typeface="Arial" panose="020B0604020202020204" pitchFamily="34" charset="0"/>
                <a:cs typeface="Arial" panose="020B0604020202020204" pitchFamily="34" charset="0"/>
                <a:hlinkClick r:id="rId3"/>
              </a:rPr>
              <a:t>https://www.nice.org.uk/guidance/ng</a:t>
            </a:r>
            <a:r>
              <a:rPr lang="en-US" sz="4300" dirty="0">
                <a:latin typeface="Arial" panose="020B0604020202020204" pitchFamily="34" charset="0"/>
                <a:cs typeface="Arial" panose="020B0604020202020204" pitchFamily="34" charset="0"/>
              </a:rPr>
              <a:t> 122 (Accessed: 7 March 2026).</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 National Institute for Health and Care Excellence (NICE) (2023) Shared decision making [NG197]. London: NICE.</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 NHS England (2023) The NHS Long Term Plan: Cancer. Available at: [URL] (Accessed: 7   March 2026).</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 Porth, C.M. (2020) Essentials of Pathophysiology. 5</a:t>
            </a:r>
            <a:r>
              <a:rPr lang="en-US" sz="4300" baseline="30000" dirty="0">
                <a:latin typeface="Arial" panose="020B0604020202020204" pitchFamily="34" charset="0"/>
                <a:cs typeface="Arial" panose="020B0604020202020204" pitchFamily="34" charset="0"/>
              </a:rPr>
              <a:t>th</a:t>
            </a:r>
            <a:r>
              <a:rPr lang="en-US" sz="4300" dirty="0">
                <a:latin typeface="Arial" panose="020B0604020202020204" pitchFamily="34" charset="0"/>
                <a:cs typeface="Arial" panose="020B0604020202020204" pitchFamily="34" charset="0"/>
              </a:rPr>
              <a:t> edn. Philadelphia: Wolters Kluwer.</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 Royal College of Nursing (RCN) (2022) Communication in Cancer Care. London: RCN.</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 Tortora, G.J. and Derrickson, B. (2023) Principles of Anatomy and Physiology. 16</a:t>
            </a:r>
            <a:r>
              <a:rPr lang="en-US" sz="4300" baseline="30000" dirty="0">
                <a:latin typeface="Arial" panose="020B0604020202020204" pitchFamily="34" charset="0"/>
                <a:cs typeface="Arial" panose="020B0604020202020204" pitchFamily="34" charset="0"/>
              </a:rPr>
              <a:t>th</a:t>
            </a:r>
            <a:r>
              <a:rPr lang="en-US" sz="4300" dirty="0">
                <a:latin typeface="Arial" panose="020B0604020202020204" pitchFamily="34" charset="0"/>
                <a:cs typeface="Arial" panose="020B0604020202020204" pitchFamily="34" charset="0"/>
              </a:rPr>
              <a:t> edn. Hoboken: Wiley.</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 Waugh, A. and Grant, A (2022) Ross &amp; Wilson Anatomy and Physiology in Health and Illness. 14</a:t>
            </a:r>
            <a:r>
              <a:rPr lang="en-US" sz="4300" baseline="30000" dirty="0">
                <a:latin typeface="Arial" panose="020B0604020202020204" pitchFamily="34" charset="0"/>
                <a:cs typeface="Arial" panose="020B0604020202020204" pitchFamily="34" charset="0"/>
              </a:rPr>
              <a:t>th</a:t>
            </a:r>
            <a:r>
              <a:rPr lang="en-US" sz="4300" dirty="0">
                <a:latin typeface="Arial" panose="020B0604020202020204" pitchFamily="34" charset="0"/>
                <a:cs typeface="Arial" panose="020B0604020202020204" pitchFamily="34" charset="0"/>
              </a:rPr>
              <a:t> edn. Edinburgh: Elsevier.</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 World Health Organization (WHO)(2024) Cancer Fact Sheets. Geneva: WHO.</a:t>
            </a:r>
            <a:endParaRPr lang="en-GB" sz="43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566997565"/>
      </p:ext>
    </p:extLst>
  </p:cSld>
  <p:clrMapOvr>
    <a:masterClrMapping/>
  </p:clrMapOvr>
</p:sld>
</file>

<file path=ppt/theme/theme1.xml><?xml version="1.0" encoding="utf-8"?>
<a:theme xmlns:a="http://schemas.openxmlformats.org/drawingml/2006/main" name="Custom">
  <a:themeElements>
    <a:clrScheme name="Custom 74">
      <a:dk1>
        <a:sysClr val="windowText" lastClr="000000"/>
      </a:dk1>
      <a:lt1>
        <a:sysClr val="window" lastClr="FFFFFF"/>
      </a:lt1>
      <a:dk2>
        <a:srgbClr val="F8F0E3"/>
      </a:dk2>
      <a:lt2>
        <a:srgbClr val="E7E6E6"/>
      </a:lt2>
      <a:accent1>
        <a:srgbClr val="224E7F"/>
      </a:accent1>
      <a:accent2>
        <a:srgbClr val="385E88"/>
      </a:accent2>
      <a:accent3>
        <a:srgbClr val="AA2070"/>
      </a:accent3>
      <a:accent4>
        <a:srgbClr val="EC008C"/>
      </a:accent4>
      <a:accent5>
        <a:srgbClr val="582156"/>
      </a:accent5>
      <a:accent6>
        <a:srgbClr val="958EA2"/>
      </a:accent6>
      <a:hlink>
        <a:srgbClr val="0563C1"/>
      </a:hlink>
      <a:folHlink>
        <a:srgbClr val="954F72"/>
      </a:folHlink>
    </a:clrScheme>
    <a:fontScheme name="Custom 112">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968143_Win32_SL_V3" id="{4DA6DF5E-F5DF-461D-8863-50E9C5721FD0}" vid="{BC6DDDB8-E14A-47D1-98C5-2C109624FD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F65614A-92F9-4391-AC3D-F3F5B0704F99}">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8451406B-581B-4C29-A833-E33D8A6AB075}">
  <ds:schemaRefs>
    <ds:schemaRef ds:uri="http://schemas.microsoft.com/sharepoint/v3/contenttype/forms"/>
  </ds:schemaRefs>
</ds:datastoreItem>
</file>

<file path=customXml/itemProps3.xml><?xml version="1.0" encoding="utf-8"?>
<ds:datastoreItem xmlns:ds="http://schemas.openxmlformats.org/officeDocument/2006/customXml" ds:itemID="{18903D25-5BE2-4D9E-B7D8-BE1DCAE2DC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{3A484E2C-1FBF-4711-BAD3-8B721B0CB98D}TF55c86556-70ea-476e-aa05-13a38f2d5b0da1381d77_win32-a3c664429073</Template>
  <TotalTime>219</TotalTime>
  <Words>1299</Words>
  <Application>Microsoft Office PowerPoint</Application>
  <PresentationFormat>Widescreen</PresentationFormat>
  <Paragraphs>84</Paragraphs>
  <Slides>12</Slides>
  <Notes>12</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Avenir Next LT Pro</vt:lpstr>
      <vt:lpstr>Calibri</vt:lpstr>
      <vt:lpstr>Custom</vt:lpstr>
      <vt:lpstr>                 BSc Health and Social Care                   Module: Introduction to Physiology Module Code: BMHP 5023 Student name: OSAGIE AIFESEHI Student number: 2427005 Tutor: Dr GILLIAN WEAVER Module Lead: Dr GILLIAN WEAVER Title: Cancer (Management of non-small cell lung cancer (NSCLC). Submission date: 23rd March 2026            </vt:lpstr>
      <vt:lpstr>patient's profile (demographics</vt:lpstr>
      <vt:lpstr>Introduction: Cancer according to World Health Organization (WHO) is a large group of diseases characterized by the uncontrolled growth and spread of abnormal cells in the body.  While normal cells grow, divide, and die in an orderly regulated fashion, cancer cells ignore these signals, forming masses called tumors or invading other parts of the body through the blood and lymph systems.    Key Characteristics . Uncontrolled Growth . Metastasis . Genetic Mutations Types and Treatment There are over 100 types of cancer, (this was supported by National cancer institute (NCI) and Cancer Research UK) usually named after organ or tissue where they start (e.g., lung cancer, breast cancer, or leukemia).    Treatment involves a combination of surgery, chemotherapy, radiation therapy, or immunotherapy, depending on the stage and type of disease. Lung cancer is a type of cancer that originates in the tissues of the lungs, usually in the cells that line the air passages (the bronchi, bronchioles, or alveoli). This starts when abnormal cells grow and multiply out of control, eventually forming a mass known as a tumor. Key Aspects of the Definition . Primary vs. Secondary . Main Types: This is classified into two main types, the non-small cell lung cancer (NSCLC). And small cell lung cancer (SCLC) Impact: As the tumor grows, it interferes with the lungs primary function of exchanging oxygen and carbon dioxide, leading to symptoms like shortness of breath and persistent coughing. </vt:lpstr>
      <vt:lpstr>​Anatomy and Physiology (The Respiratory System)</vt:lpstr>
      <vt:lpstr>Pathophysiology: How cancer Affects the System</vt:lpstr>
      <vt:lpstr>Risk Factors (Lifestyle &amp; Condition)</vt:lpstr>
      <vt:lpstr>Care Plan: Evidence-Based Recommendations</vt:lpstr>
      <vt:lpstr>Monitoring and Routine Care                       Communication Strategies   </vt:lpstr>
      <vt:lpstr>Ethical Considerations</vt:lpstr>
      <vt:lpstr>​Holistic Support &amp; Lifestyle Advice</vt:lpstr>
      <vt:lpstr>                                          Conclusion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Osagie Aifesehi (2427005)</dc:creator>
  <cp:lastModifiedBy>Osagie Aifesehi (2427005)</cp:lastModifiedBy>
  <cp:revision>11</cp:revision>
  <dcterms:created xsi:type="dcterms:W3CDTF">2026-03-16T15:14:18Z</dcterms:created>
  <dcterms:modified xsi:type="dcterms:W3CDTF">2026-03-21T22:18:34Z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