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9" r:id="rId4"/>
    <p:sldId id="260" r:id="rId5"/>
    <p:sldId id="258" r:id="rId6"/>
    <p:sldId id="261" r:id="rId7"/>
    <p:sldId id="262" r:id="rId8"/>
    <p:sldId id="268" r:id="rId9"/>
    <p:sldId id="263" r:id="rId10"/>
    <p:sldId id="264" r:id="rId11"/>
    <p:sldId id="266" r:id="rId12"/>
    <p:sldId id="265" r:id="rId13"/>
    <p:sldId id="267"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A46EA4-C147-44FE-8600-ABA5E791B331}" v="507" dt="2023-02-05T11:29:13.7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76634" autoAdjust="0"/>
  </p:normalViewPr>
  <p:slideViewPr>
    <p:cSldViewPr snapToGrid="0">
      <p:cViewPr varScale="1">
        <p:scale>
          <a:sx n="85" d="100"/>
          <a:sy n="85" d="100"/>
        </p:scale>
        <p:origin x="612" y="7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Lavin" userId="9c9ad2ed42da787e" providerId="LiveId" clId="{5CA46EA4-C147-44FE-8600-ABA5E791B331}"/>
    <pc:docChg chg="undo custSel addSld modSld sldOrd">
      <pc:chgData name="David Lavin" userId="9c9ad2ed42da787e" providerId="LiveId" clId="{5CA46EA4-C147-44FE-8600-ABA5E791B331}" dt="2023-02-05T11:33:08.551" v="6367" actId="26606"/>
      <pc:docMkLst>
        <pc:docMk/>
      </pc:docMkLst>
      <pc:sldChg chg="addSp delSp modSp new mod setBg modNotesTx">
        <pc:chgData name="David Lavin" userId="9c9ad2ed42da787e" providerId="LiveId" clId="{5CA46EA4-C147-44FE-8600-ABA5E791B331}" dt="2023-02-04T16:05:52.594" v="5969" actId="27636"/>
        <pc:sldMkLst>
          <pc:docMk/>
          <pc:sldMk cId="3370062769" sldId="257"/>
        </pc:sldMkLst>
        <pc:spChg chg="mod">
          <ac:chgData name="David Lavin" userId="9c9ad2ed42da787e" providerId="LiveId" clId="{5CA46EA4-C147-44FE-8600-ABA5E791B331}" dt="2023-02-03T07:33:09.199" v="376" actId="27636"/>
          <ac:spMkLst>
            <pc:docMk/>
            <pc:sldMk cId="3370062769" sldId="257"/>
            <ac:spMk id="2" creationId="{8F0C0C76-1691-1939-6F1D-6E486C47CA86}"/>
          </ac:spMkLst>
        </pc:spChg>
        <pc:spChg chg="del">
          <ac:chgData name="David Lavin" userId="9c9ad2ed42da787e" providerId="LiveId" clId="{5CA46EA4-C147-44FE-8600-ABA5E791B331}" dt="2023-02-03T07:05:52.037" v="1" actId="22"/>
          <ac:spMkLst>
            <pc:docMk/>
            <pc:sldMk cId="3370062769" sldId="257"/>
            <ac:spMk id="3" creationId="{5D38A224-BEA2-2596-17FC-CD479A274B96}"/>
          </ac:spMkLst>
        </pc:spChg>
        <pc:spChg chg="add del mod">
          <ac:chgData name="David Lavin" userId="9c9ad2ed42da787e" providerId="LiveId" clId="{5CA46EA4-C147-44FE-8600-ABA5E791B331}" dt="2023-02-03T07:06:23.409" v="6"/>
          <ac:spMkLst>
            <pc:docMk/>
            <pc:sldMk cId="3370062769" sldId="257"/>
            <ac:spMk id="6" creationId="{16F52B3D-3D7D-F161-5EC9-E854EC4A6728}"/>
          </ac:spMkLst>
        </pc:spChg>
        <pc:spChg chg="add del mod ord">
          <ac:chgData name="David Lavin" userId="9c9ad2ed42da787e" providerId="LiveId" clId="{5CA46EA4-C147-44FE-8600-ABA5E791B331}" dt="2023-02-03T07:23:50.649" v="28" actId="26606"/>
          <ac:spMkLst>
            <pc:docMk/>
            <pc:sldMk cId="3370062769" sldId="257"/>
            <ac:spMk id="7" creationId="{90AC3A6A-E5B0-AA1F-9AAD-330DFC6A41CE}"/>
          </ac:spMkLst>
        </pc:spChg>
        <pc:spChg chg="add del mod">
          <ac:chgData name="David Lavin" userId="9c9ad2ed42da787e" providerId="LiveId" clId="{5CA46EA4-C147-44FE-8600-ABA5E791B331}" dt="2023-02-03T07:23:06.166" v="19" actId="478"/>
          <ac:spMkLst>
            <pc:docMk/>
            <pc:sldMk cId="3370062769" sldId="257"/>
            <ac:spMk id="9" creationId="{77971677-8C0B-44AA-7CE4-F5BF0C864F90}"/>
          </ac:spMkLst>
        </pc:spChg>
        <pc:spChg chg="add mod">
          <ac:chgData name="David Lavin" userId="9c9ad2ed42da787e" providerId="LiveId" clId="{5CA46EA4-C147-44FE-8600-ABA5E791B331}" dt="2023-02-04T16:05:52.594" v="5969" actId="27636"/>
          <ac:spMkLst>
            <pc:docMk/>
            <pc:sldMk cId="3370062769" sldId="257"/>
            <ac:spMk id="13" creationId="{FA0E8DB0-0C6F-351B-A557-A87751C4B229}"/>
          </ac:spMkLst>
        </pc:spChg>
        <pc:spChg chg="add del">
          <ac:chgData name="David Lavin" userId="9c9ad2ed42da787e" providerId="LiveId" clId="{5CA46EA4-C147-44FE-8600-ABA5E791B331}" dt="2023-02-03T07:23:50.649" v="28" actId="26606"/>
          <ac:spMkLst>
            <pc:docMk/>
            <pc:sldMk cId="3370062769" sldId="257"/>
            <ac:spMk id="16" creationId="{25AD4A59-91FA-4E30-8F32-A8AB51F768C6}"/>
          </ac:spMkLst>
        </pc:spChg>
        <pc:spChg chg="add del">
          <ac:chgData name="David Lavin" userId="9c9ad2ed42da787e" providerId="LiveId" clId="{5CA46EA4-C147-44FE-8600-ABA5E791B331}" dt="2023-02-03T07:23:50.649" v="28" actId="26606"/>
          <ac:spMkLst>
            <pc:docMk/>
            <pc:sldMk cId="3370062769" sldId="257"/>
            <ac:spMk id="18" creationId="{75389450-982D-4F7B-8B4C-6995D27E59FF}"/>
          </ac:spMkLst>
        </pc:spChg>
        <pc:spChg chg="add del">
          <ac:chgData name="David Lavin" userId="9c9ad2ed42da787e" providerId="LiveId" clId="{5CA46EA4-C147-44FE-8600-ABA5E791B331}" dt="2023-02-03T07:23:50.649" v="28" actId="26606"/>
          <ac:spMkLst>
            <pc:docMk/>
            <pc:sldMk cId="3370062769" sldId="257"/>
            <ac:spMk id="20" creationId="{9F7CA29E-A856-4147-88D4-42EC52CF8A57}"/>
          </ac:spMkLst>
        </pc:spChg>
        <pc:spChg chg="add del">
          <ac:chgData name="David Lavin" userId="9c9ad2ed42da787e" providerId="LiveId" clId="{5CA46EA4-C147-44FE-8600-ABA5E791B331}" dt="2023-02-03T07:23:50.649" v="28" actId="26606"/>
          <ac:spMkLst>
            <pc:docMk/>
            <pc:sldMk cId="3370062769" sldId="257"/>
            <ac:spMk id="22" creationId="{6D94B212-8BA5-4156-9916-C45205E774CB}"/>
          </ac:spMkLst>
        </pc:spChg>
        <pc:spChg chg="add del">
          <ac:chgData name="David Lavin" userId="9c9ad2ed42da787e" providerId="LiveId" clId="{5CA46EA4-C147-44FE-8600-ABA5E791B331}" dt="2023-02-03T07:23:50.649" v="28" actId="26606"/>
          <ac:spMkLst>
            <pc:docMk/>
            <pc:sldMk cId="3370062769" sldId="257"/>
            <ac:spMk id="24" creationId="{8D35E2B6-0C0C-47D2-9646-38FFB2421998}"/>
          </ac:spMkLst>
        </pc:spChg>
        <pc:spChg chg="add del">
          <ac:chgData name="David Lavin" userId="9c9ad2ed42da787e" providerId="LiveId" clId="{5CA46EA4-C147-44FE-8600-ABA5E791B331}" dt="2023-02-03T07:23:50.649" v="28" actId="26606"/>
          <ac:spMkLst>
            <pc:docMk/>
            <pc:sldMk cId="3370062769" sldId="257"/>
            <ac:spMk id="26" creationId="{3E408E5C-4FB6-4540-A080-452BFF9A7F70}"/>
          </ac:spMkLst>
        </pc:spChg>
        <pc:spChg chg="add del">
          <ac:chgData name="David Lavin" userId="9c9ad2ed42da787e" providerId="LiveId" clId="{5CA46EA4-C147-44FE-8600-ABA5E791B331}" dt="2023-02-03T07:23:48.340" v="25" actId="26606"/>
          <ac:spMkLst>
            <pc:docMk/>
            <pc:sldMk cId="3370062769" sldId="257"/>
            <ac:spMk id="31" creationId="{25AD4A59-91FA-4E30-8F32-A8AB51F768C6}"/>
          </ac:spMkLst>
        </pc:spChg>
        <pc:spChg chg="add del">
          <ac:chgData name="David Lavin" userId="9c9ad2ed42da787e" providerId="LiveId" clId="{5CA46EA4-C147-44FE-8600-ABA5E791B331}" dt="2023-02-03T07:23:48.340" v="25" actId="26606"/>
          <ac:spMkLst>
            <pc:docMk/>
            <pc:sldMk cId="3370062769" sldId="257"/>
            <ac:spMk id="33" creationId="{CDFF45EF-8068-49B8-AFAE-404F6EB18882}"/>
          </ac:spMkLst>
        </pc:spChg>
        <pc:spChg chg="add del">
          <ac:chgData name="David Lavin" userId="9c9ad2ed42da787e" providerId="LiveId" clId="{5CA46EA4-C147-44FE-8600-ABA5E791B331}" dt="2023-02-03T07:23:48.340" v="25" actId="26606"/>
          <ac:spMkLst>
            <pc:docMk/>
            <pc:sldMk cId="3370062769" sldId="257"/>
            <ac:spMk id="35" creationId="{D43C1A1E-DA50-4210-9A1D-5437CBFEFFEB}"/>
          </ac:spMkLst>
        </pc:spChg>
        <pc:spChg chg="add del">
          <ac:chgData name="David Lavin" userId="9c9ad2ed42da787e" providerId="LiveId" clId="{5CA46EA4-C147-44FE-8600-ABA5E791B331}" dt="2023-02-03T07:23:48.340" v="25" actId="26606"/>
          <ac:spMkLst>
            <pc:docMk/>
            <pc:sldMk cId="3370062769" sldId="257"/>
            <ac:spMk id="37" creationId="{7691169A-6B21-4B1F-96DF-2BD6D6BA0B14}"/>
          </ac:spMkLst>
        </pc:spChg>
        <pc:spChg chg="add del">
          <ac:chgData name="David Lavin" userId="9c9ad2ed42da787e" providerId="LiveId" clId="{5CA46EA4-C147-44FE-8600-ABA5E791B331}" dt="2023-02-03T07:23:48.340" v="25" actId="26606"/>
          <ac:spMkLst>
            <pc:docMk/>
            <pc:sldMk cId="3370062769" sldId="257"/>
            <ac:spMk id="39" creationId="{AFF485D7-DE5D-47EE-8B37-15E9B77B35A7}"/>
          </ac:spMkLst>
        </pc:spChg>
        <pc:spChg chg="add del">
          <ac:chgData name="David Lavin" userId="9c9ad2ed42da787e" providerId="LiveId" clId="{5CA46EA4-C147-44FE-8600-ABA5E791B331}" dt="2023-02-03T07:23:50.640" v="27" actId="26606"/>
          <ac:spMkLst>
            <pc:docMk/>
            <pc:sldMk cId="3370062769" sldId="257"/>
            <ac:spMk id="41" creationId="{25AD4A59-91FA-4E30-8F32-A8AB51F768C6}"/>
          </ac:spMkLst>
        </pc:spChg>
        <pc:spChg chg="add del">
          <ac:chgData name="David Lavin" userId="9c9ad2ed42da787e" providerId="LiveId" clId="{5CA46EA4-C147-44FE-8600-ABA5E791B331}" dt="2023-02-03T07:23:50.640" v="27" actId="26606"/>
          <ac:spMkLst>
            <pc:docMk/>
            <pc:sldMk cId="3370062769" sldId="257"/>
            <ac:spMk id="42" creationId="{CDFF45EF-8068-49B8-AFAE-404F6EB18882}"/>
          </ac:spMkLst>
        </pc:spChg>
        <pc:spChg chg="add del">
          <ac:chgData name="David Lavin" userId="9c9ad2ed42da787e" providerId="LiveId" clId="{5CA46EA4-C147-44FE-8600-ABA5E791B331}" dt="2023-02-03T07:33:09.199" v="375" actId="26606"/>
          <ac:spMkLst>
            <pc:docMk/>
            <pc:sldMk cId="3370062769" sldId="257"/>
            <ac:spMk id="47" creationId="{25AD4A59-91FA-4E30-8F32-A8AB51F768C6}"/>
          </ac:spMkLst>
        </pc:spChg>
        <pc:spChg chg="add del">
          <ac:chgData name="David Lavin" userId="9c9ad2ed42da787e" providerId="LiveId" clId="{5CA46EA4-C147-44FE-8600-ABA5E791B331}" dt="2023-02-03T07:33:09.199" v="375" actId="26606"/>
          <ac:spMkLst>
            <pc:docMk/>
            <pc:sldMk cId="3370062769" sldId="257"/>
            <ac:spMk id="48" creationId="{CDFF45EF-8068-49B8-AFAE-404F6EB18882}"/>
          </ac:spMkLst>
        </pc:spChg>
        <pc:spChg chg="add del">
          <ac:chgData name="David Lavin" userId="9c9ad2ed42da787e" providerId="LiveId" clId="{5CA46EA4-C147-44FE-8600-ABA5E791B331}" dt="2023-02-03T07:33:09.199" v="375" actId="26606"/>
          <ac:spMkLst>
            <pc:docMk/>
            <pc:sldMk cId="3370062769" sldId="257"/>
            <ac:spMk id="49" creationId="{D43C1A1E-DA50-4210-9A1D-5437CBFEFFEB}"/>
          </ac:spMkLst>
        </pc:spChg>
        <pc:spChg chg="add del">
          <ac:chgData name="David Lavin" userId="9c9ad2ed42da787e" providerId="LiveId" clId="{5CA46EA4-C147-44FE-8600-ABA5E791B331}" dt="2023-02-03T07:33:09.199" v="375" actId="26606"/>
          <ac:spMkLst>
            <pc:docMk/>
            <pc:sldMk cId="3370062769" sldId="257"/>
            <ac:spMk id="50" creationId="{7691169A-6B21-4B1F-96DF-2BD6D6BA0B14}"/>
          </ac:spMkLst>
        </pc:spChg>
        <pc:spChg chg="add del">
          <ac:chgData name="David Lavin" userId="9c9ad2ed42da787e" providerId="LiveId" clId="{5CA46EA4-C147-44FE-8600-ABA5E791B331}" dt="2023-02-03T07:33:09.199" v="375" actId="26606"/>
          <ac:spMkLst>
            <pc:docMk/>
            <pc:sldMk cId="3370062769" sldId="257"/>
            <ac:spMk id="51" creationId="{AFF485D7-DE5D-47EE-8B37-15E9B77B35A7}"/>
          </ac:spMkLst>
        </pc:spChg>
        <pc:spChg chg="add">
          <ac:chgData name="David Lavin" userId="9c9ad2ed42da787e" providerId="LiveId" clId="{5CA46EA4-C147-44FE-8600-ABA5E791B331}" dt="2023-02-03T07:33:09.199" v="375" actId="26606"/>
          <ac:spMkLst>
            <pc:docMk/>
            <pc:sldMk cId="3370062769" sldId="257"/>
            <ac:spMk id="56" creationId="{25AD4A59-91FA-4E30-8F32-A8AB51F768C6}"/>
          </ac:spMkLst>
        </pc:spChg>
        <pc:spChg chg="add">
          <ac:chgData name="David Lavin" userId="9c9ad2ed42da787e" providerId="LiveId" clId="{5CA46EA4-C147-44FE-8600-ABA5E791B331}" dt="2023-02-03T07:33:09.199" v="375" actId="26606"/>
          <ac:spMkLst>
            <pc:docMk/>
            <pc:sldMk cId="3370062769" sldId="257"/>
            <ac:spMk id="58" creationId="{CDFF45EF-8068-49B8-AFAE-404F6EB18882}"/>
          </ac:spMkLst>
        </pc:spChg>
        <pc:spChg chg="add">
          <ac:chgData name="David Lavin" userId="9c9ad2ed42da787e" providerId="LiveId" clId="{5CA46EA4-C147-44FE-8600-ABA5E791B331}" dt="2023-02-03T07:33:09.199" v="375" actId="26606"/>
          <ac:spMkLst>
            <pc:docMk/>
            <pc:sldMk cId="3370062769" sldId="257"/>
            <ac:spMk id="60" creationId="{D43C1A1E-DA50-4210-9A1D-5437CBFEFFEB}"/>
          </ac:spMkLst>
        </pc:spChg>
        <pc:spChg chg="add">
          <ac:chgData name="David Lavin" userId="9c9ad2ed42da787e" providerId="LiveId" clId="{5CA46EA4-C147-44FE-8600-ABA5E791B331}" dt="2023-02-03T07:33:09.199" v="375" actId="26606"/>
          <ac:spMkLst>
            <pc:docMk/>
            <pc:sldMk cId="3370062769" sldId="257"/>
            <ac:spMk id="62" creationId="{7691169A-6B21-4B1F-96DF-2BD6D6BA0B14}"/>
          </ac:spMkLst>
        </pc:spChg>
        <pc:spChg chg="add">
          <ac:chgData name="David Lavin" userId="9c9ad2ed42da787e" providerId="LiveId" clId="{5CA46EA4-C147-44FE-8600-ABA5E791B331}" dt="2023-02-03T07:33:09.199" v="375" actId="26606"/>
          <ac:spMkLst>
            <pc:docMk/>
            <pc:sldMk cId="3370062769" sldId="257"/>
            <ac:spMk id="64" creationId="{AFF485D7-DE5D-47EE-8B37-15E9B77B35A7}"/>
          </ac:spMkLst>
        </pc:spChg>
        <pc:grpChg chg="add del">
          <ac:chgData name="David Lavin" userId="9c9ad2ed42da787e" providerId="LiveId" clId="{5CA46EA4-C147-44FE-8600-ABA5E791B331}" dt="2023-02-03T07:23:50.640" v="27" actId="26606"/>
          <ac:grpSpMkLst>
            <pc:docMk/>
            <pc:sldMk cId="3370062769" sldId="257"/>
            <ac:grpSpMk id="43" creationId="{FDB17503-A320-4347-8684-B4ABF4CC86C7}"/>
          </ac:grpSpMkLst>
        </pc:grpChg>
        <pc:picChg chg="add del mod ord">
          <ac:chgData name="David Lavin" userId="9c9ad2ed42da787e" providerId="LiveId" clId="{5CA46EA4-C147-44FE-8600-ABA5E791B331}" dt="2023-02-03T07:23:35.273" v="22" actId="478"/>
          <ac:picMkLst>
            <pc:docMk/>
            <pc:sldMk cId="3370062769" sldId="257"/>
            <ac:picMk id="5" creationId="{8518A694-D2C1-90E4-5E3B-006A88CE8338}"/>
          </ac:picMkLst>
        </pc:picChg>
        <pc:picChg chg="add del mod ord">
          <ac:chgData name="David Lavin" userId="9c9ad2ed42da787e" providerId="LiveId" clId="{5CA46EA4-C147-44FE-8600-ABA5E791B331}" dt="2023-02-03T07:32:53.895" v="372" actId="478"/>
          <ac:picMkLst>
            <pc:docMk/>
            <pc:sldMk cId="3370062769" sldId="257"/>
            <ac:picMk id="11" creationId="{AF7EBADC-14A9-8194-8394-8E36788F3639}"/>
          </ac:picMkLst>
        </pc:picChg>
        <pc:picChg chg="add mod">
          <ac:chgData name="David Lavin" userId="9c9ad2ed42da787e" providerId="LiveId" clId="{5CA46EA4-C147-44FE-8600-ABA5E791B331}" dt="2023-02-03T07:33:09.199" v="375" actId="26606"/>
          <ac:picMkLst>
            <pc:docMk/>
            <pc:sldMk cId="3370062769" sldId="257"/>
            <ac:picMk id="15" creationId="{58D83AF2-F5F5-4F77-204E-A4FB4C5FEA82}"/>
          </ac:picMkLst>
        </pc:picChg>
      </pc:sldChg>
      <pc:sldChg chg="addSp delSp modSp add mod setBg">
        <pc:chgData name="David Lavin" userId="9c9ad2ed42da787e" providerId="LiveId" clId="{5CA46EA4-C147-44FE-8600-ABA5E791B331}" dt="2023-02-03T11:14:44.685" v="1869" actId="26606"/>
        <pc:sldMkLst>
          <pc:docMk/>
          <pc:sldMk cId="1007615057" sldId="258"/>
        </pc:sldMkLst>
        <pc:spChg chg="mod ord">
          <ac:chgData name="David Lavin" userId="9c9ad2ed42da787e" providerId="LiveId" clId="{5CA46EA4-C147-44FE-8600-ABA5E791B331}" dt="2023-02-03T11:14:44.685" v="1869" actId="26606"/>
          <ac:spMkLst>
            <pc:docMk/>
            <pc:sldMk cId="1007615057" sldId="258"/>
            <ac:spMk id="2" creationId="{8F0C0C76-1691-1939-6F1D-6E486C47CA86}"/>
          </ac:spMkLst>
        </pc:spChg>
        <pc:spChg chg="del">
          <ac:chgData name="David Lavin" userId="9c9ad2ed42da787e" providerId="LiveId" clId="{5CA46EA4-C147-44FE-8600-ABA5E791B331}" dt="2023-02-03T11:13:56.738" v="1868" actId="21"/>
          <ac:spMkLst>
            <pc:docMk/>
            <pc:sldMk cId="1007615057" sldId="258"/>
            <ac:spMk id="7" creationId="{90AC3A6A-E5B0-AA1F-9AAD-330DFC6A41CE}"/>
          </ac:spMkLst>
        </pc:spChg>
        <pc:spChg chg="add">
          <ac:chgData name="David Lavin" userId="9c9ad2ed42da787e" providerId="LiveId" clId="{5CA46EA4-C147-44FE-8600-ABA5E791B331}" dt="2023-02-03T11:14:44.685" v="1869" actId="26606"/>
          <ac:spMkLst>
            <pc:docMk/>
            <pc:sldMk cId="1007615057" sldId="258"/>
            <ac:spMk id="18" creationId="{4E1EF4E8-5513-4BF5-BC41-04645281C672}"/>
          </ac:spMkLst>
        </pc:spChg>
        <pc:spChg chg="add">
          <ac:chgData name="David Lavin" userId="9c9ad2ed42da787e" providerId="LiveId" clId="{5CA46EA4-C147-44FE-8600-ABA5E791B331}" dt="2023-02-03T11:14:44.685" v="1869" actId="26606"/>
          <ac:spMkLst>
            <pc:docMk/>
            <pc:sldMk cId="1007615057" sldId="258"/>
            <ac:spMk id="25" creationId="{37C02446-FDEC-4634-8936-6FBB0F9FDEDD}"/>
          </ac:spMkLst>
        </pc:spChg>
        <pc:grpChg chg="add">
          <ac:chgData name="David Lavin" userId="9c9ad2ed42da787e" providerId="LiveId" clId="{5CA46EA4-C147-44FE-8600-ABA5E791B331}" dt="2023-02-03T11:14:44.685" v="1869" actId="26606"/>
          <ac:grpSpMkLst>
            <pc:docMk/>
            <pc:sldMk cId="1007615057" sldId="258"/>
            <ac:grpSpMk id="10" creationId="{D91916A1-FEE7-41E7-BEE3-2B4941A6F305}"/>
          </ac:grpSpMkLst>
        </pc:grpChg>
        <pc:grpChg chg="add">
          <ac:chgData name="David Lavin" userId="9c9ad2ed42da787e" providerId="LiveId" clId="{5CA46EA4-C147-44FE-8600-ABA5E791B331}" dt="2023-02-03T11:14:44.685" v="1869" actId="26606"/>
          <ac:grpSpMkLst>
            <pc:docMk/>
            <pc:sldMk cId="1007615057" sldId="258"/>
            <ac:grpSpMk id="20" creationId="{E2F6F869-F143-4607-BEE5-AA6FEB71E109}"/>
          </ac:grpSpMkLst>
        </pc:grpChg>
        <pc:picChg chg="mod">
          <ac:chgData name="David Lavin" userId="9c9ad2ed42da787e" providerId="LiveId" clId="{5CA46EA4-C147-44FE-8600-ABA5E791B331}" dt="2023-02-03T11:14:44.685" v="1869" actId="26606"/>
          <ac:picMkLst>
            <pc:docMk/>
            <pc:sldMk cId="1007615057" sldId="258"/>
            <ac:picMk id="5" creationId="{8518A694-D2C1-90E4-5E3B-006A88CE8338}"/>
          </ac:picMkLst>
        </pc:picChg>
      </pc:sldChg>
      <pc:sldChg chg="modSp add mod modNotesTx">
        <pc:chgData name="David Lavin" userId="9c9ad2ed42da787e" providerId="LiveId" clId="{5CA46EA4-C147-44FE-8600-ABA5E791B331}" dt="2023-02-03T11:13:13.842" v="1861" actId="20577"/>
        <pc:sldMkLst>
          <pc:docMk/>
          <pc:sldMk cId="3087387166" sldId="259"/>
        </pc:sldMkLst>
        <pc:spChg chg="mod">
          <ac:chgData name="David Lavin" userId="9c9ad2ed42da787e" providerId="LiveId" clId="{5CA46EA4-C147-44FE-8600-ABA5E791B331}" dt="2023-02-03T11:13:13.842" v="1861" actId="20577"/>
          <ac:spMkLst>
            <pc:docMk/>
            <pc:sldMk cId="3087387166" sldId="259"/>
            <ac:spMk id="13" creationId="{FA0E8DB0-0C6F-351B-A557-A87751C4B229}"/>
          </ac:spMkLst>
        </pc:spChg>
      </pc:sldChg>
      <pc:sldChg chg="addSp delSp modSp add mod modNotesTx">
        <pc:chgData name="David Lavin" userId="9c9ad2ed42da787e" providerId="LiveId" clId="{5CA46EA4-C147-44FE-8600-ABA5E791B331}" dt="2023-02-03T11:13:30.161" v="1867" actId="20577"/>
        <pc:sldMkLst>
          <pc:docMk/>
          <pc:sldMk cId="2088445369" sldId="260"/>
        </pc:sldMkLst>
        <pc:spChg chg="mod">
          <ac:chgData name="David Lavin" userId="9c9ad2ed42da787e" providerId="LiveId" clId="{5CA46EA4-C147-44FE-8600-ABA5E791B331}" dt="2023-02-03T11:13:30.161" v="1867" actId="20577"/>
          <ac:spMkLst>
            <pc:docMk/>
            <pc:sldMk cId="2088445369" sldId="260"/>
            <ac:spMk id="13" creationId="{FA0E8DB0-0C6F-351B-A557-A87751C4B229}"/>
          </ac:spMkLst>
        </pc:spChg>
        <pc:graphicFrameChg chg="add del mod">
          <ac:chgData name="David Lavin" userId="9c9ad2ed42da787e" providerId="LiveId" clId="{5CA46EA4-C147-44FE-8600-ABA5E791B331}" dt="2023-02-03T10:43:48.975" v="1189"/>
          <ac:graphicFrameMkLst>
            <pc:docMk/>
            <pc:sldMk cId="2088445369" sldId="260"/>
            <ac:graphicFrameMk id="3" creationId="{0E485507-6C35-CF13-B454-43FBDFC034AA}"/>
          </ac:graphicFrameMkLst>
        </pc:graphicFrameChg>
        <pc:picChg chg="add mod">
          <ac:chgData name="David Lavin" userId="9c9ad2ed42da787e" providerId="LiveId" clId="{5CA46EA4-C147-44FE-8600-ABA5E791B331}" dt="2023-02-03T10:44:24.171" v="1191" actId="1076"/>
          <ac:picMkLst>
            <pc:docMk/>
            <pc:sldMk cId="2088445369" sldId="260"/>
            <ac:picMk id="4" creationId="{E2E271EC-C2D9-7DAE-6DD5-77E03D036797}"/>
          </ac:picMkLst>
        </pc:picChg>
        <pc:picChg chg="del">
          <ac:chgData name="David Lavin" userId="9c9ad2ed42da787e" providerId="LiveId" clId="{5CA46EA4-C147-44FE-8600-ABA5E791B331}" dt="2023-02-03T10:43:16.511" v="1187" actId="478"/>
          <ac:picMkLst>
            <pc:docMk/>
            <pc:sldMk cId="2088445369" sldId="260"/>
            <ac:picMk id="11" creationId="{AF7EBADC-14A9-8194-8394-8E36788F3639}"/>
          </ac:picMkLst>
        </pc:picChg>
        <pc:picChg chg="add del mod">
          <ac:chgData name="David Lavin" userId="9c9ad2ed42da787e" providerId="LiveId" clId="{5CA46EA4-C147-44FE-8600-ABA5E791B331}" dt="2023-02-03T10:43:48.975" v="1189"/>
          <ac:picMkLst>
            <pc:docMk/>
            <pc:sldMk cId="2088445369" sldId="260"/>
            <ac:picMk id="1025" creationId="{3A2FB051-56E0-7DB1-64B8-7CA32C3E2C7A}"/>
          </ac:picMkLst>
        </pc:picChg>
        <pc:picChg chg="add del mod">
          <ac:chgData name="David Lavin" userId="9c9ad2ed42da787e" providerId="LiveId" clId="{5CA46EA4-C147-44FE-8600-ABA5E791B331}" dt="2023-02-03T10:43:48.975" v="1189"/>
          <ac:picMkLst>
            <pc:docMk/>
            <pc:sldMk cId="2088445369" sldId="260"/>
            <ac:picMk id="1026" creationId="{B80B41E3-AFCC-5245-3021-F645E9765F2F}"/>
          </ac:picMkLst>
        </pc:picChg>
        <pc:picChg chg="add del mod">
          <ac:chgData name="David Lavin" userId="9c9ad2ed42da787e" providerId="LiveId" clId="{5CA46EA4-C147-44FE-8600-ABA5E791B331}" dt="2023-02-03T10:43:48.975" v="1189"/>
          <ac:picMkLst>
            <pc:docMk/>
            <pc:sldMk cId="2088445369" sldId="260"/>
            <ac:picMk id="1027" creationId="{F524344B-C215-97D5-8116-8C0578443DB0}"/>
          </ac:picMkLst>
        </pc:picChg>
        <pc:picChg chg="add del mod">
          <ac:chgData name="David Lavin" userId="9c9ad2ed42da787e" providerId="LiveId" clId="{5CA46EA4-C147-44FE-8600-ABA5E791B331}" dt="2023-02-03T10:43:48.975" v="1189"/>
          <ac:picMkLst>
            <pc:docMk/>
            <pc:sldMk cId="2088445369" sldId="260"/>
            <ac:picMk id="1028" creationId="{AEA59826-D313-2B62-BCDC-142083371ECD}"/>
          </ac:picMkLst>
        </pc:picChg>
        <pc:picChg chg="add del mod">
          <ac:chgData name="David Lavin" userId="9c9ad2ed42da787e" providerId="LiveId" clId="{5CA46EA4-C147-44FE-8600-ABA5E791B331}" dt="2023-02-03T10:43:48.975" v="1189"/>
          <ac:picMkLst>
            <pc:docMk/>
            <pc:sldMk cId="2088445369" sldId="260"/>
            <ac:picMk id="1029" creationId="{45C226DA-E930-22D6-3DA7-261A45039DE8}"/>
          </ac:picMkLst>
        </pc:picChg>
        <pc:picChg chg="add del mod">
          <ac:chgData name="David Lavin" userId="9c9ad2ed42da787e" providerId="LiveId" clId="{5CA46EA4-C147-44FE-8600-ABA5E791B331}" dt="2023-02-03T10:43:48.975" v="1189"/>
          <ac:picMkLst>
            <pc:docMk/>
            <pc:sldMk cId="2088445369" sldId="260"/>
            <ac:picMk id="1030" creationId="{396DEF97-AC0F-C770-E554-0E2F2E46BAF0}"/>
          </ac:picMkLst>
        </pc:picChg>
        <pc:picChg chg="add del mod">
          <ac:chgData name="David Lavin" userId="9c9ad2ed42da787e" providerId="LiveId" clId="{5CA46EA4-C147-44FE-8600-ABA5E791B331}" dt="2023-02-03T10:43:48.975" v="1189"/>
          <ac:picMkLst>
            <pc:docMk/>
            <pc:sldMk cId="2088445369" sldId="260"/>
            <ac:picMk id="1031" creationId="{823B385F-8F17-61A3-65F0-0E3BC907E743}"/>
          </ac:picMkLst>
        </pc:picChg>
        <pc:picChg chg="add del mod">
          <ac:chgData name="David Lavin" userId="9c9ad2ed42da787e" providerId="LiveId" clId="{5CA46EA4-C147-44FE-8600-ABA5E791B331}" dt="2023-02-03T10:43:48.975" v="1189"/>
          <ac:picMkLst>
            <pc:docMk/>
            <pc:sldMk cId="2088445369" sldId="260"/>
            <ac:picMk id="1032" creationId="{159C540A-1E37-88D2-7CEC-477380D90367}"/>
          </ac:picMkLst>
        </pc:picChg>
      </pc:sldChg>
      <pc:sldChg chg="addSp delSp modSp add mod ord modNotesTx">
        <pc:chgData name="David Lavin" userId="9c9ad2ed42da787e" providerId="LiveId" clId="{5CA46EA4-C147-44FE-8600-ABA5E791B331}" dt="2023-02-04T16:10:46.364" v="6137" actId="20577"/>
        <pc:sldMkLst>
          <pc:docMk/>
          <pc:sldMk cId="3317239304" sldId="261"/>
        </pc:sldMkLst>
        <pc:spChg chg="mod">
          <ac:chgData name="David Lavin" userId="9c9ad2ed42da787e" providerId="LiveId" clId="{5CA46EA4-C147-44FE-8600-ABA5E791B331}" dt="2023-02-03T11:40:53.195" v="1983" actId="26606"/>
          <ac:spMkLst>
            <pc:docMk/>
            <pc:sldMk cId="3317239304" sldId="261"/>
            <ac:spMk id="2" creationId="{8F0C0C76-1691-1939-6F1D-6E486C47CA86}"/>
          </ac:spMkLst>
        </pc:spChg>
        <pc:spChg chg="mod">
          <ac:chgData name="David Lavin" userId="9c9ad2ed42da787e" providerId="LiveId" clId="{5CA46EA4-C147-44FE-8600-ABA5E791B331}" dt="2023-02-04T16:10:46.364" v="6137" actId="20577"/>
          <ac:spMkLst>
            <pc:docMk/>
            <pc:sldMk cId="3317239304" sldId="261"/>
            <ac:spMk id="13" creationId="{FA0E8DB0-0C6F-351B-A557-A87751C4B229}"/>
          </ac:spMkLst>
        </pc:spChg>
        <pc:spChg chg="add del">
          <ac:chgData name="David Lavin" userId="9c9ad2ed42da787e" providerId="LiveId" clId="{5CA46EA4-C147-44FE-8600-ABA5E791B331}" dt="2023-02-03T11:40:53.195" v="1983" actId="26606"/>
          <ac:spMkLst>
            <pc:docMk/>
            <pc:sldMk cId="3317239304" sldId="261"/>
            <ac:spMk id="47" creationId="{25AD4A59-91FA-4E30-8F32-A8AB51F768C6}"/>
          </ac:spMkLst>
        </pc:spChg>
        <pc:spChg chg="add del">
          <ac:chgData name="David Lavin" userId="9c9ad2ed42da787e" providerId="LiveId" clId="{5CA46EA4-C147-44FE-8600-ABA5E791B331}" dt="2023-02-03T11:40:53.195" v="1983" actId="26606"/>
          <ac:spMkLst>
            <pc:docMk/>
            <pc:sldMk cId="3317239304" sldId="261"/>
            <ac:spMk id="48" creationId="{CDFF45EF-8068-49B8-AFAE-404F6EB18882}"/>
          </ac:spMkLst>
        </pc:spChg>
        <pc:spChg chg="add del">
          <ac:chgData name="David Lavin" userId="9c9ad2ed42da787e" providerId="LiveId" clId="{5CA46EA4-C147-44FE-8600-ABA5E791B331}" dt="2023-02-03T11:40:53.195" v="1983" actId="26606"/>
          <ac:spMkLst>
            <pc:docMk/>
            <pc:sldMk cId="3317239304" sldId="261"/>
            <ac:spMk id="49" creationId="{D43C1A1E-DA50-4210-9A1D-5437CBFEFFEB}"/>
          </ac:spMkLst>
        </pc:spChg>
        <pc:spChg chg="add del">
          <ac:chgData name="David Lavin" userId="9c9ad2ed42da787e" providerId="LiveId" clId="{5CA46EA4-C147-44FE-8600-ABA5E791B331}" dt="2023-02-03T11:40:53.195" v="1983" actId="26606"/>
          <ac:spMkLst>
            <pc:docMk/>
            <pc:sldMk cId="3317239304" sldId="261"/>
            <ac:spMk id="50" creationId="{7691169A-6B21-4B1F-96DF-2BD6D6BA0B14}"/>
          </ac:spMkLst>
        </pc:spChg>
        <pc:spChg chg="add del">
          <ac:chgData name="David Lavin" userId="9c9ad2ed42da787e" providerId="LiveId" clId="{5CA46EA4-C147-44FE-8600-ABA5E791B331}" dt="2023-02-03T11:40:53.195" v="1983" actId="26606"/>
          <ac:spMkLst>
            <pc:docMk/>
            <pc:sldMk cId="3317239304" sldId="261"/>
            <ac:spMk id="51" creationId="{AFF485D7-DE5D-47EE-8B37-15E9B77B35A7}"/>
          </ac:spMkLst>
        </pc:spChg>
        <pc:spChg chg="add del">
          <ac:chgData name="David Lavin" userId="9c9ad2ed42da787e" providerId="LiveId" clId="{5CA46EA4-C147-44FE-8600-ABA5E791B331}" dt="2023-02-03T11:40:53.188" v="1982" actId="26606"/>
          <ac:spMkLst>
            <pc:docMk/>
            <pc:sldMk cId="3317239304" sldId="261"/>
            <ac:spMk id="2062" creationId="{25AD4A59-91FA-4E30-8F32-A8AB51F768C6}"/>
          </ac:spMkLst>
        </pc:spChg>
        <pc:spChg chg="add del">
          <ac:chgData name="David Lavin" userId="9c9ad2ed42da787e" providerId="LiveId" clId="{5CA46EA4-C147-44FE-8600-ABA5E791B331}" dt="2023-02-03T11:40:53.188" v="1982" actId="26606"/>
          <ac:spMkLst>
            <pc:docMk/>
            <pc:sldMk cId="3317239304" sldId="261"/>
            <ac:spMk id="2064" creationId="{CDFF45EF-8068-49B8-AFAE-404F6EB18882}"/>
          </ac:spMkLst>
        </pc:spChg>
        <pc:spChg chg="add del">
          <ac:chgData name="David Lavin" userId="9c9ad2ed42da787e" providerId="LiveId" clId="{5CA46EA4-C147-44FE-8600-ABA5E791B331}" dt="2023-02-03T11:40:53.188" v="1982" actId="26606"/>
          <ac:spMkLst>
            <pc:docMk/>
            <pc:sldMk cId="3317239304" sldId="261"/>
            <ac:spMk id="2066" creationId="{685ABF52-5DFD-457B-AE2D-751BC23FF7E1}"/>
          </ac:spMkLst>
        </pc:spChg>
        <pc:spChg chg="add">
          <ac:chgData name="David Lavin" userId="9c9ad2ed42da787e" providerId="LiveId" clId="{5CA46EA4-C147-44FE-8600-ABA5E791B331}" dt="2023-02-03T11:40:53.195" v="1983" actId="26606"/>
          <ac:spMkLst>
            <pc:docMk/>
            <pc:sldMk cId="3317239304" sldId="261"/>
            <ac:spMk id="2075" creationId="{25AD4A59-91FA-4E30-8F32-A8AB51F768C6}"/>
          </ac:spMkLst>
        </pc:spChg>
        <pc:spChg chg="add">
          <ac:chgData name="David Lavin" userId="9c9ad2ed42da787e" providerId="LiveId" clId="{5CA46EA4-C147-44FE-8600-ABA5E791B331}" dt="2023-02-03T11:40:53.195" v="1983" actId="26606"/>
          <ac:spMkLst>
            <pc:docMk/>
            <pc:sldMk cId="3317239304" sldId="261"/>
            <ac:spMk id="2076" creationId="{CDFF45EF-8068-49B8-AFAE-404F6EB18882}"/>
          </ac:spMkLst>
        </pc:spChg>
        <pc:grpChg chg="add del">
          <ac:chgData name="David Lavin" userId="9c9ad2ed42da787e" providerId="LiveId" clId="{5CA46EA4-C147-44FE-8600-ABA5E791B331}" dt="2023-02-03T11:40:53.188" v="1982" actId="26606"/>
          <ac:grpSpMkLst>
            <pc:docMk/>
            <pc:sldMk cId="3317239304" sldId="261"/>
            <ac:grpSpMk id="2068" creationId="{ADC9D8C7-B9B4-4FFD-AA73-CBC0517271E5}"/>
          </ac:grpSpMkLst>
        </pc:grpChg>
        <pc:grpChg chg="add">
          <ac:chgData name="David Lavin" userId="9c9ad2ed42da787e" providerId="LiveId" clId="{5CA46EA4-C147-44FE-8600-ABA5E791B331}" dt="2023-02-03T11:40:53.195" v="1983" actId="26606"/>
          <ac:grpSpMkLst>
            <pc:docMk/>
            <pc:sldMk cId="3317239304" sldId="261"/>
            <ac:grpSpMk id="2077" creationId="{7734AB32-16A4-4C03-B664-EE71222450E1}"/>
          </ac:grpSpMkLst>
        </pc:grpChg>
        <pc:picChg chg="del">
          <ac:chgData name="David Lavin" userId="9c9ad2ed42da787e" providerId="LiveId" clId="{5CA46EA4-C147-44FE-8600-ABA5E791B331}" dt="2023-02-03T11:40:04.408" v="1980" actId="478"/>
          <ac:picMkLst>
            <pc:docMk/>
            <pc:sldMk cId="3317239304" sldId="261"/>
            <ac:picMk id="4" creationId="{E2E271EC-C2D9-7DAE-6DD5-77E03D036797}"/>
          </ac:picMkLst>
        </pc:picChg>
        <pc:picChg chg="del">
          <ac:chgData name="David Lavin" userId="9c9ad2ed42da787e" providerId="LiveId" clId="{5CA46EA4-C147-44FE-8600-ABA5E791B331}" dt="2023-02-04T07:58:01.980" v="4718" actId="478"/>
          <ac:picMkLst>
            <pc:docMk/>
            <pc:sldMk cId="3317239304" sldId="261"/>
            <ac:picMk id="2050" creationId="{BCE62298-4A11-0B2D-B6D5-58591B463284}"/>
          </ac:picMkLst>
        </pc:picChg>
        <pc:picChg chg="del">
          <ac:chgData name="David Lavin" userId="9c9ad2ed42da787e" providerId="LiveId" clId="{5CA46EA4-C147-44FE-8600-ABA5E791B331}" dt="2023-02-04T07:58:00.056" v="4717" actId="478"/>
          <ac:picMkLst>
            <pc:docMk/>
            <pc:sldMk cId="3317239304" sldId="261"/>
            <ac:picMk id="2051" creationId="{CD769A80-D0AB-340E-0038-0C8727B6EB7F}"/>
          </ac:picMkLst>
        </pc:picChg>
        <pc:picChg chg="del">
          <ac:chgData name="David Lavin" userId="9c9ad2ed42da787e" providerId="LiveId" clId="{5CA46EA4-C147-44FE-8600-ABA5E791B331}" dt="2023-02-04T07:57:58.215" v="4716" actId="478"/>
          <ac:picMkLst>
            <pc:docMk/>
            <pc:sldMk cId="3317239304" sldId="261"/>
            <ac:picMk id="2052" creationId="{929C8875-B137-B7B7-B5DC-73D56153C6CB}"/>
          </ac:picMkLst>
        </pc:picChg>
        <pc:picChg chg="del">
          <ac:chgData name="David Lavin" userId="9c9ad2ed42da787e" providerId="LiveId" clId="{5CA46EA4-C147-44FE-8600-ABA5E791B331}" dt="2023-02-04T07:57:56.302" v="4715" actId="478"/>
          <ac:picMkLst>
            <pc:docMk/>
            <pc:sldMk cId="3317239304" sldId="261"/>
            <ac:picMk id="2053" creationId="{ABF2C85F-0FC8-C6F0-0AF0-0AFB40B620E1}"/>
          </ac:picMkLst>
        </pc:picChg>
        <pc:picChg chg="del">
          <ac:chgData name="David Lavin" userId="9c9ad2ed42da787e" providerId="LiveId" clId="{5CA46EA4-C147-44FE-8600-ABA5E791B331}" dt="2023-02-04T07:57:52.384" v="4714" actId="478"/>
          <ac:picMkLst>
            <pc:docMk/>
            <pc:sldMk cId="3317239304" sldId="261"/>
            <ac:picMk id="2054" creationId="{795CFD70-5C2E-05A0-4088-1142256DB66E}"/>
          </ac:picMkLst>
        </pc:picChg>
        <pc:picChg chg="del">
          <ac:chgData name="David Lavin" userId="9c9ad2ed42da787e" providerId="LiveId" clId="{5CA46EA4-C147-44FE-8600-ABA5E791B331}" dt="2023-02-04T07:57:50.476" v="4713" actId="478"/>
          <ac:picMkLst>
            <pc:docMk/>
            <pc:sldMk cId="3317239304" sldId="261"/>
            <ac:picMk id="2055" creationId="{EEA02063-A679-2061-7620-E21E613F40B7}"/>
          </ac:picMkLst>
        </pc:picChg>
        <pc:picChg chg="del">
          <ac:chgData name="David Lavin" userId="9c9ad2ed42da787e" providerId="LiveId" clId="{5CA46EA4-C147-44FE-8600-ABA5E791B331}" dt="2023-02-04T07:57:46.339" v="4712" actId="478"/>
          <ac:picMkLst>
            <pc:docMk/>
            <pc:sldMk cId="3317239304" sldId="261"/>
            <ac:picMk id="2056" creationId="{B9211DB2-4AC7-B65C-8A66-3022CF008B01}"/>
          </ac:picMkLst>
        </pc:picChg>
        <pc:picChg chg="del">
          <ac:chgData name="David Lavin" userId="9c9ad2ed42da787e" providerId="LiveId" clId="{5CA46EA4-C147-44FE-8600-ABA5E791B331}" dt="2023-02-04T07:57:42.130" v="4711" actId="478"/>
          <ac:picMkLst>
            <pc:docMk/>
            <pc:sldMk cId="3317239304" sldId="261"/>
            <ac:picMk id="2057" creationId="{0DF15137-3A77-BC7F-D4DC-24E3D830436B}"/>
          </ac:picMkLst>
        </pc:picChg>
      </pc:sldChg>
      <pc:sldChg chg="addSp delSp modSp add mod modNotesTx">
        <pc:chgData name="David Lavin" userId="9c9ad2ed42da787e" providerId="LiveId" clId="{5CA46EA4-C147-44FE-8600-ABA5E791B331}" dt="2023-02-04T16:12:31.863" v="6177" actId="20577"/>
        <pc:sldMkLst>
          <pc:docMk/>
          <pc:sldMk cId="1816632863" sldId="262"/>
        </pc:sldMkLst>
        <pc:spChg chg="mod">
          <ac:chgData name="David Lavin" userId="9c9ad2ed42da787e" providerId="LiveId" clId="{5CA46EA4-C147-44FE-8600-ABA5E791B331}" dt="2023-02-03T12:03:44.851" v="2618" actId="27636"/>
          <ac:spMkLst>
            <pc:docMk/>
            <pc:sldMk cId="1816632863" sldId="262"/>
            <ac:spMk id="2" creationId="{8F0C0C76-1691-1939-6F1D-6E486C47CA86}"/>
          </ac:spMkLst>
        </pc:spChg>
        <pc:spChg chg="mod">
          <ac:chgData name="David Lavin" userId="9c9ad2ed42da787e" providerId="LiveId" clId="{5CA46EA4-C147-44FE-8600-ABA5E791B331}" dt="2023-02-04T16:12:31.863" v="6177" actId="20577"/>
          <ac:spMkLst>
            <pc:docMk/>
            <pc:sldMk cId="1816632863" sldId="262"/>
            <ac:spMk id="13" creationId="{FA0E8DB0-0C6F-351B-A557-A87751C4B229}"/>
          </ac:spMkLst>
        </pc:spChg>
        <pc:spChg chg="del">
          <ac:chgData name="David Lavin" userId="9c9ad2ed42da787e" providerId="LiveId" clId="{5CA46EA4-C147-44FE-8600-ABA5E791B331}" dt="2023-02-03T12:03:44.812" v="2617" actId="26606"/>
          <ac:spMkLst>
            <pc:docMk/>
            <pc:sldMk cId="1816632863" sldId="262"/>
            <ac:spMk id="2075" creationId="{25AD4A59-91FA-4E30-8F32-A8AB51F768C6}"/>
          </ac:spMkLst>
        </pc:spChg>
        <pc:spChg chg="del">
          <ac:chgData name="David Lavin" userId="9c9ad2ed42da787e" providerId="LiveId" clId="{5CA46EA4-C147-44FE-8600-ABA5E791B331}" dt="2023-02-03T12:03:44.812" v="2617" actId="26606"/>
          <ac:spMkLst>
            <pc:docMk/>
            <pc:sldMk cId="1816632863" sldId="262"/>
            <ac:spMk id="2076" creationId="{CDFF45EF-8068-49B8-AFAE-404F6EB18882}"/>
          </ac:spMkLst>
        </pc:spChg>
        <pc:spChg chg="add">
          <ac:chgData name="David Lavin" userId="9c9ad2ed42da787e" providerId="LiveId" clId="{5CA46EA4-C147-44FE-8600-ABA5E791B331}" dt="2023-02-03T12:03:44.812" v="2617" actId="26606"/>
          <ac:spMkLst>
            <pc:docMk/>
            <pc:sldMk cId="1816632863" sldId="262"/>
            <ac:spMk id="2084" creationId="{25AD4A59-91FA-4E30-8F32-A8AB51F768C6}"/>
          </ac:spMkLst>
        </pc:spChg>
        <pc:spChg chg="add">
          <ac:chgData name="David Lavin" userId="9c9ad2ed42da787e" providerId="LiveId" clId="{5CA46EA4-C147-44FE-8600-ABA5E791B331}" dt="2023-02-03T12:03:44.812" v="2617" actId="26606"/>
          <ac:spMkLst>
            <pc:docMk/>
            <pc:sldMk cId="1816632863" sldId="262"/>
            <ac:spMk id="2086" creationId="{CDFF45EF-8068-49B8-AFAE-404F6EB18882}"/>
          </ac:spMkLst>
        </pc:spChg>
        <pc:spChg chg="add">
          <ac:chgData name="David Lavin" userId="9c9ad2ed42da787e" providerId="LiveId" clId="{5CA46EA4-C147-44FE-8600-ABA5E791B331}" dt="2023-02-03T12:03:44.812" v="2617" actId="26606"/>
          <ac:spMkLst>
            <pc:docMk/>
            <pc:sldMk cId="1816632863" sldId="262"/>
            <ac:spMk id="2093" creationId="{1AFA994E-44E8-43D5-AACC-CFCB849CF5F5}"/>
          </ac:spMkLst>
        </pc:spChg>
        <pc:grpChg chg="del">
          <ac:chgData name="David Lavin" userId="9c9ad2ed42da787e" providerId="LiveId" clId="{5CA46EA4-C147-44FE-8600-ABA5E791B331}" dt="2023-02-03T12:03:44.812" v="2617" actId="26606"/>
          <ac:grpSpMkLst>
            <pc:docMk/>
            <pc:sldMk cId="1816632863" sldId="262"/>
            <ac:grpSpMk id="2077" creationId="{7734AB32-16A4-4C03-B664-EE71222450E1}"/>
          </ac:grpSpMkLst>
        </pc:grpChg>
        <pc:grpChg chg="add">
          <ac:chgData name="David Lavin" userId="9c9ad2ed42da787e" providerId="LiveId" clId="{5CA46EA4-C147-44FE-8600-ABA5E791B331}" dt="2023-02-03T12:03:44.812" v="2617" actId="26606"/>
          <ac:grpSpMkLst>
            <pc:docMk/>
            <pc:sldMk cId="1816632863" sldId="262"/>
            <ac:grpSpMk id="2088" creationId="{DD9C09AF-3E2A-4BE1-B159-B71983CC2FAC}"/>
          </ac:grpSpMkLst>
        </pc:grpChg>
        <pc:picChg chg="add mod ord">
          <ac:chgData name="David Lavin" userId="9c9ad2ed42da787e" providerId="LiveId" clId="{5CA46EA4-C147-44FE-8600-ABA5E791B331}" dt="2023-02-03T12:03:44.812" v="2617" actId="26606"/>
          <ac:picMkLst>
            <pc:docMk/>
            <pc:sldMk cId="1816632863" sldId="262"/>
            <ac:picMk id="4" creationId="{1C2C60A6-4CC2-F497-B630-D6663ACDE836}"/>
          </ac:picMkLst>
        </pc:picChg>
        <pc:picChg chg="del">
          <ac:chgData name="David Lavin" userId="9c9ad2ed42da787e" providerId="LiveId" clId="{5CA46EA4-C147-44FE-8600-ABA5E791B331}" dt="2023-02-04T07:58:29.280" v="4726" actId="478"/>
          <ac:picMkLst>
            <pc:docMk/>
            <pc:sldMk cId="1816632863" sldId="262"/>
            <ac:picMk id="2050" creationId="{BCE62298-4A11-0B2D-B6D5-58591B463284}"/>
          </ac:picMkLst>
        </pc:picChg>
        <pc:picChg chg="del">
          <ac:chgData name="David Lavin" userId="9c9ad2ed42da787e" providerId="LiveId" clId="{5CA46EA4-C147-44FE-8600-ABA5E791B331}" dt="2023-02-04T07:58:24.501" v="4725" actId="478"/>
          <ac:picMkLst>
            <pc:docMk/>
            <pc:sldMk cId="1816632863" sldId="262"/>
            <ac:picMk id="2051" creationId="{CD769A80-D0AB-340E-0038-0C8727B6EB7F}"/>
          </ac:picMkLst>
        </pc:picChg>
        <pc:picChg chg="del">
          <ac:chgData name="David Lavin" userId="9c9ad2ed42da787e" providerId="LiveId" clId="{5CA46EA4-C147-44FE-8600-ABA5E791B331}" dt="2023-02-04T07:58:22.649" v="4724" actId="478"/>
          <ac:picMkLst>
            <pc:docMk/>
            <pc:sldMk cId="1816632863" sldId="262"/>
            <ac:picMk id="2052" creationId="{929C8875-B137-B7B7-B5DC-73D56153C6CB}"/>
          </ac:picMkLst>
        </pc:picChg>
        <pc:picChg chg="del">
          <ac:chgData name="David Lavin" userId="9c9ad2ed42da787e" providerId="LiveId" clId="{5CA46EA4-C147-44FE-8600-ABA5E791B331}" dt="2023-02-04T07:58:19.554" v="4723" actId="478"/>
          <ac:picMkLst>
            <pc:docMk/>
            <pc:sldMk cId="1816632863" sldId="262"/>
            <ac:picMk id="2053" creationId="{ABF2C85F-0FC8-C6F0-0AF0-0AFB40B620E1}"/>
          </ac:picMkLst>
        </pc:picChg>
        <pc:picChg chg="del">
          <ac:chgData name="David Lavin" userId="9c9ad2ed42da787e" providerId="LiveId" clId="{5CA46EA4-C147-44FE-8600-ABA5E791B331}" dt="2023-02-04T07:58:16.024" v="4722" actId="478"/>
          <ac:picMkLst>
            <pc:docMk/>
            <pc:sldMk cId="1816632863" sldId="262"/>
            <ac:picMk id="2054" creationId="{795CFD70-5C2E-05A0-4088-1142256DB66E}"/>
          </ac:picMkLst>
        </pc:picChg>
        <pc:picChg chg="del">
          <ac:chgData name="David Lavin" userId="9c9ad2ed42da787e" providerId="LiveId" clId="{5CA46EA4-C147-44FE-8600-ABA5E791B331}" dt="2023-02-04T07:58:10.869" v="4721" actId="478"/>
          <ac:picMkLst>
            <pc:docMk/>
            <pc:sldMk cId="1816632863" sldId="262"/>
            <ac:picMk id="2055" creationId="{EEA02063-A679-2061-7620-E21E613F40B7}"/>
          </ac:picMkLst>
        </pc:picChg>
        <pc:picChg chg="del">
          <ac:chgData name="David Lavin" userId="9c9ad2ed42da787e" providerId="LiveId" clId="{5CA46EA4-C147-44FE-8600-ABA5E791B331}" dt="2023-02-04T07:58:08.689" v="4720" actId="478"/>
          <ac:picMkLst>
            <pc:docMk/>
            <pc:sldMk cId="1816632863" sldId="262"/>
            <ac:picMk id="2056" creationId="{B9211DB2-4AC7-B65C-8A66-3022CF008B01}"/>
          </ac:picMkLst>
        </pc:picChg>
        <pc:picChg chg="del">
          <ac:chgData name="David Lavin" userId="9c9ad2ed42da787e" providerId="LiveId" clId="{5CA46EA4-C147-44FE-8600-ABA5E791B331}" dt="2023-02-04T07:58:05.539" v="4719" actId="478"/>
          <ac:picMkLst>
            <pc:docMk/>
            <pc:sldMk cId="1816632863" sldId="262"/>
            <ac:picMk id="2057" creationId="{0DF15137-3A77-BC7F-D4DC-24E3D830436B}"/>
          </ac:picMkLst>
        </pc:picChg>
      </pc:sldChg>
      <pc:sldChg chg="delSp modSp add mod ord modNotesTx">
        <pc:chgData name="David Lavin" userId="9c9ad2ed42da787e" providerId="LiveId" clId="{5CA46EA4-C147-44FE-8600-ABA5E791B331}" dt="2023-02-04T16:15:39.731" v="6316" actId="20577"/>
        <pc:sldMkLst>
          <pc:docMk/>
          <pc:sldMk cId="3206125951" sldId="263"/>
        </pc:sldMkLst>
        <pc:spChg chg="mod">
          <ac:chgData name="David Lavin" userId="9c9ad2ed42da787e" providerId="LiveId" clId="{5CA46EA4-C147-44FE-8600-ABA5E791B331}" dt="2023-02-04T16:15:39.731" v="6316" actId="20577"/>
          <ac:spMkLst>
            <pc:docMk/>
            <pc:sldMk cId="3206125951" sldId="263"/>
            <ac:spMk id="13" creationId="{FA0E8DB0-0C6F-351B-A557-A87751C4B229}"/>
          </ac:spMkLst>
        </pc:spChg>
        <pc:picChg chg="del">
          <ac:chgData name="David Lavin" userId="9c9ad2ed42da787e" providerId="LiveId" clId="{5CA46EA4-C147-44FE-8600-ABA5E791B331}" dt="2023-02-04T07:57:33.819" v="4710" actId="478"/>
          <ac:picMkLst>
            <pc:docMk/>
            <pc:sldMk cId="3206125951" sldId="263"/>
            <ac:picMk id="2050" creationId="{BCE62298-4A11-0B2D-B6D5-58591B463284}"/>
          </ac:picMkLst>
        </pc:picChg>
        <pc:picChg chg="del">
          <ac:chgData name="David Lavin" userId="9c9ad2ed42da787e" providerId="LiveId" clId="{5CA46EA4-C147-44FE-8600-ABA5E791B331}" dt="2023-02-04T07:57:31.799" v="4709" actId="478"/>
          <ac:picMkLst>
            <pc:docMk/>
            <pc:sldMk cId="3206125951" sldId="263"/>
            <ac:picMk id="2051" creationId="{CD769A80-D0AB-340E-0038-0C8727B6EB7F}"/>
          </ac:picMkLst>
        </pc:picChg>
        <pc:picChg chg="del">
          <ac:chgData name="David Lavin" userId="9c9ad2ed42da787e" providerId="LiveId" clId="{5CA46EA4-C147-44FE-8600-ABA5E791B331}" dt="2023-02-04T07:57:29.824" v="4708" actId="478"/>
          <ac:picMkLst>
            <pc:docMk/>
            <pc:sldMk cId="3206125951" sldId="263"/>
            <ac:picMk id="2052" creationId="{929C8875-B137-B7B7-B5DC-73D56153C6CB}"/>
          </ac:picMkLst>
        </pc:picChg>
        <pc:picChg chg="del">
          <ac:chgData name="David Lavin" userId="9c9ad2ed42da787e" providerId="LiveId" clId="{5CA46EA4-C147-44FE-8600-ABA5E791B331}" dt="2023-02-04T07:57:25.780" v="4707" actId="478"/>
          <ac:picMkLst>
            <pc:docMk/>
            <pc:sldMk cId="3206125951" sldId="263"/>
            <ac:picMk id="2053" creationId="{ABF2C85F-0FC8-C6F0-0AF0-0AFB40B620E1}"/>
          </ac:picMkLst>
        </pc:picChg>
        <pc:picChg chg="del">
          <ac:chgData name="David Lavin" userId="9c9ad2ed42da787e" providerId="LiveId" clId="{5CA46EA4-C147-44FE-8600-ABA5E791B331}" dt="2023-02-04T07:57:23.759" v="4706" actId="478"/>
          <ac:picMkLst>
            <pc:docMk/>
            <pc:sldMk cId="3206125951" sldId="263"/>
            <ac:picMk id="2054" creationId="{795CFD70-5C2E-05A0-4088-1142256DB66E}"/>
          </ac:picMkLst>
        </pc:picChg>
        <pc:picChg chg="del">
          <ac:chgData name="David Lavin" userId="9c9ad2ed42da787e" providerId="LiveId" clId="{5CA46EA4-C147-44FE-8600-ABA5E791B331}" dt="2023-02-04T07:57:21.890" v="4705" actId="478"/>
          <ac:picMkLst>
            <pc:docMk/>
            <pc:sldMk cId="3206125951" sldId="263"/>
            <ac:picMk id="2055" creationId="{EEA02063-A679-2061-7620-E21E613F40B7}"/>
          </ac:picMkLst>
        </pc:picChg>
        <pc:picChg chg="del">
          <ac:chgData name="David Lavin" userId="9c9ad2ed42da787e" providerId="LiveId" clId="{5CA46EA4-C147-44FE-8600-ABA5E791B331}" dt="2023-02-04T07:57:18" v="4704" actId="478"/>
          <ac:picMkLst>
            <pc:docMk/>
            <pc:sldMk cId="3206125951" sldId="263"/>
            <ac:picMk id="2056" creationId="{B9211DB2-4AC7-B65C-8A66-3022CF008B01}"/>
          </ac:picMkLst>
        </pc:picChg>
        <pc:picChg chg="del">
          <ac:chgData name="David Lavin" userId="9c9ad2ed42da787e" providerId="LiveId" clId="{5CA46EA4-C147-44FE-8600-ABA5E791B331}" dt="2023-02-04T07:57:15.901" v="4703" actId="478"/>
          <ac:picMkLst>
            <pc:docMk/>
            <pc:sldMk cId="3206125951" sldId="263"/>
            <ac:picMk id="2057" creationId="{0DF15137-3A77-BC7F-D4DC-24E3D830436B}"/>
          </ac:picMkLst>
        </pc:picChg>
      </pc:sldChg>
      <pc:sldChg chg="addSp delSp modSp add mod modNotesTx">
        <pc:chgData name="David Lavin" userId="9c9ad2ed42da787e" providerId="LiveId" clId="{5CA46EA4-C147-44FE-8600-ABA5E791B331}" dt="2023-02-04T16:27:59.342" v="6320" actId="27636"/>
        <pc:sldMkLst>
          <pc:docMk/>
          <pc:sldMk cId="3086960832" sldId="264"/>
        </pc:sldMkLst>
        <pc:spChg chg="mod">
          <ac:chgData name="David Lavin" userId="9c9ad2ed42da787e" providerId="LiveId" clId="{5CA46EA4-C147-44FE-8600-ABA5E791B331}" dt="2023-02-04T05:01:34.473" v="3945" actId="27636"/>
          <ac:spMkLst>
            <pc:docMk/>
            <pc:sldMk cId="3086960832" sldId="264"/>
            <ac:spMk id="2" creationId="{8F0C0C76-1691-1939-6F1D-6E486C47CA86}"/>
          </ac:spMkLst>
        </pc:spChg>
        <pc:spChg chg="mod">
          <ac:chgData name="David Lavin" userId="9c9ad2ed42da787e" providerId="LiveId" clId="{5CA46EA4-C147-44FE-8600-ABA5E791B331}" dt="2023-02-04T16:27:59.342" v="6320" actId="27636"/>
          <ac:spMkLst>
            <pc:docMk/>
            <pc:sldMk cId="3086960832" sldId="264"/>
            <ac:spMk id="13" creationId="{FA0E8DB0-0C6F-351B-A557-A87751C4B229}"/>
          </ac:spMkLst>
        </pc:spChg>
        <pc:spChg chg="del">
          <ac:chgData name="David Lavin" userId="9c9ad2ed42da787e" providerId="LiveId" clId="{5CA46EA4-C147-44FE-8600-ABA5E791B331}" dt="2023-02-04T05:01:34.437" v="3943" actId="26606"/>
          <ac:spMkLst>
            <pc:docMk/>
            <pc:sldMk cId="3086960832" sldId="264"/>
            <ac:spMk id="2075" creationId="{25AD4A59-91FA-4E30-8F32-A8AB51F768C6}"/>
          </ac:spMkLst>
        </pc:spChg>
        <pc:spChg chg="del">
          <ac:chgData name="David Lavin" userId="9c9ad2ed42da787e" providerId="LiveId" clId="{5CA46EA4-C147-44FE-8600-ABA5E791B331}" dt="2023-02-04T05:01:34.437" v="3943" actId="26606"/>
          <ac:spMkLst>
            <pc:docMk/>
            <pc:sldMk cId="3086960832" sldId="264"/>
            <ac:spMk id="2076" creationId="{CDFF45EF-8068-49B8-AFAE-404F6EB18882}"/>
          </ac:spMkLst>
        </pc:spChg>
        <pc:spChg chg="add">
          <ac:chgData name="David Lavin" userId="9c9ad2ed42da787e" providerId="LiveId" clId="{5CA46EA4-C147-44FE-8600-ABA5E791B331}" dt="2023-02-04T05:01:34.437" v="3943" actId="26606"/>
          <ac:spMkLst>
            <pc:docMk/>
            <pc:sldMk cId="3086960832" sldId="264"/>
            <ac:spMk id="2084" creationId="{25AD4A59-91FA-4E30-8F32-A8AB51F768C6}"/>
          </ac:spMkLst>
        </pc:spChg>
        <pc:spChg chg="add">
          <ac:chgData name="David Lavin" userId="9c9ad2ed42da787e" providerId="LiveId" clId="{5CA46EA4-C147-44FE-8600-ABA5E791B331}" dt="2023-02-04T05:01:34.437" v="3943" actId="26606"/>
          <ac:spMkLst>
            <pc:docMk/>
            <pc:sldMk cId="3086960832" sldId="264"/>
            <ac:spMk id="2086" creationId="{CDFF45EF-8068-49B8-AFAE-404F6EB18882}"/>
          </ac:spMkLst>
        </pc:spChg>
        <pc:spChg chg="add">
          <ac:chgData name="David Lavin" userId="9c9ad2ed42da787e" providerId="LiveId" clId="{5CA46EA4-C147-44FE-8600-ABA5E791B331}" dt="2023-02-04T05:01:34.437" v="3943" actId="26606"/>
          <ac:spMkLst>
            <pc:docMk/>
            <pc:sldMk cId="3086960832" sldId="264"/>
            <ac:spMk id="2088" creationId="{D43C1A1E-DA50-4210-9A1D-5437CBFEFFEB}"/>
          </ac:spMkLst>
        </pc:spChg>
        <pc:spChg chg="add">
          <ac:chgData name="David Lavin" userId="9c9ad2ed42da787e" providerId="LiveId" clId="{5CA46EA4-C147-44FE-8600-ABA5E791B331}" dt="2023-02-04T05:01:34.437" v="3943" actId="26606"/>
          <ac:spMkLst>
            <pc:docMk/>
            <pc:sldMk cId="3086960832" sldId="264"/>
            <ac:spMk id="2090" creationId="{7691169A-6B21-4B1F-96DF-2BD6D6BA0B14}"/>
          </ac:spMkLst>
        </pc:spChg>
        <pc:spChg chg="add">
          <ac:chgData name="David Lavin" userId="9c9ad2ed42da787e" providerId="LiveId" clId="{5CA46EA4-C147-44FE-8600-ABA5E791B331}" dt="2023-02-04T05:01:34.437" v="3943" actId="26606"/>
          <ac:spMkLst>
            <pc:docMk/>
            <pc:sldMk cId="3086960832" sldId="264"/>
            <ac:spMk id="2092" creationId="{AFF485D7-DE5D-47EE-8B37-15E9B77B35A7}"/>
          </ac:spMkLst>
        </pc:spChg>
        <pc:grpChg chg="del">
          <ac:chgData name="David Lavin" userId="9c9ad2ed42da787e" providerId="LiveId" clId="{5CA46EA4-C147-44FE-8600-ABA5E791B331}" dt="2023-02-04T05:01:34.437" v="3943" actId="26606"/>
          <ac:grpSpMkLst>
            <pc:docMk/>
            <pc:sldMk cId="3086960832" sldId="264"/>
            <ac:grpSpMk id="2077" creationId="{7734AB32-16A4-4C03-B664-EE71222450E1}"/>
          </ac:grpSpMkLst>
        </pc:grpChg>
        <pc:picChg chg="add mod ord">
          <ac:chgData name="David Lavin" userId="9c9ad2ed42da787e" providerId="LiveId" clId="{5CA46EA4-C147-44FE-8600-ABA5E791B331}" dt="2023-02-04T05:01:34.437" v="3943" actId="26606"/>
          <ac:picMkLst>
            <pc:docMk/>
            <pc:sldMk cId="3086960832" sldId="264"/>
            <ac:picMk id="4" creationId="{47324FCF-02C8-388B-76FD-47774EEB6649}"/>
          </ac:picMkLst>
        </pc:picChg>
        <pc:picChg chg="del">
          <ac:chgData name="David Lavin" userId="9c9ad2ed42da787e" providerId="LiveId" clId="{5CA46EA4-C147-44FE-8600-ABA5E791B331}" dt="2023-02-04T07:57:07.768" v="4702" actId="478"/>
          <ac:picMkLst>
            <pc:docMk/>
            <pc:sldMk cId="3086960832" sldId="264"/>
            <ac:picMk id="2050" creationId="{BCE62298-4A11-0B2D-B6D5-58591B463284}"/>
          </ac:picMkLst>
        </pc:picChg>
        <pc:picChg chg="del">
          <ac:chgData name="David Lavin" userId="9c9ad2ed42da787e" providerId="LiveId" clId="{5CA46EA4-C147-44FE-8600-ABA5E791B331}" dt="2023-02-04T07:57:07.760" v="4701" actId="478"/>
          <ac:picMkLst>
            <pc:docMk/>
            <pc:sldMk cId="3086960832" sldId="264"/>
            <ac:picMk id="2051" creationId="{CD769A80-D0AB-340E-0038-0C8727B6EB7F}"/>
          </ac:picMkLst>
        </pc:picChg>
        <pc:picChg chg="del">
          <ac:chgData name="David Lavin" userId="9c9ad2ed42da787e" providerId="LiveId" clId="{5CA46EA4-C147-44FE-8600-ABA5E791B331}" dt="2023-02-04T07:57:02.719" v="4700" actId="478"/>
          <ac:picMkLst>
            <pc:docMk/>
            <pc:sldMk cId="3086960832" sldId="264"/>
            <ac:picMk id="2052" creationId="{929C8875-B137-B7B7-B5DC-73D56153C6CB}"/>
          </ac:picMkLst>
        </pc:picChg>
        <pc:picChg chg="del">
          <ac:chgData name="David Lavin" userId="9c9ad2ed42da787e" providerId="LiveId" clId="{5CA46EA4-C147-44FE-8600-ABA5E791B331}" dt="2023-02-04T07:56:58.790" v="4699" actId="478"/>
          <ac:picMkLst>
            <pc:docMk/>
            <pc:sldMk cId="3086960832" sldId="264"/>
            <ac:picMk id="2053" creationId="{ABF2C85F-0FC8-C6F0-0AF0-0AFB40B620E1}"/>
          </ac:picMkLst>
        </pc:picChg>
        <pc:picChg chg="del">
          <ac:chgData name="David Lavin" userId="9c9ad2ed42da787e" providerId="LiveId" clId="{5CA46EA4-C147-44FE-8600-ABA5E791B331}" dt="2023-02-04T07:56:53.541" v="4698" actId="478"/>
          <ac:picMkLst>
            <pc:docMk/>
            <pc:sldMk cId="3086960832" sldId="264"/>
            <ac:picMk id="2054" creationId="{795CFD70-5C2E-05A0-4088-1142256DB66E}"/>
          </ac:picMkLst>
        </pc:picChg>
        <pc:picChg chg="del">
          <ac:chgData name="David Lavin" userId="9c9ad2ed42da787e" providerId="LiveId" clId="{5CA46EA4-C147-44FE-8600-ABA5E791B331}" dt="2023-02-04T07:56:48.537" v="4697" actId="478"/>
          <ac:picMkLst>
            <pc:docMk/>
            <pc:sldMk cId="3086960832" sldId="264"/>
            <ac:picMk id="2055" creationId="{EEA02063-A679-2061-7620-E21E613F40B7}"/>
          </ac:picMkLst>
        </pc:picChg>
        <pc:picChg chg="del">
          <ac:chgData name="David Lavin" userId="9c9ad2ed42da787e" providerId="LiveId" clId="{5CA46EA4-C147-44FE-8600-ABA5E791B331}" dt="2023-02-04T07:56:43.681" v="4696" actId="478"/>
          <ac:picMkLst>
            <pc:docMk/>
            <pc:sldMk cId="3086960832" sldId="264"/>
            <ac:picMk id="2056" creationId="{B9211DB2-4AC7-B65C-8A66-3022CF008B01}"/>
          </ac:picMkLst>
        </pc:picChg>
        <pc:picChg chg="del">
          <ac:chgData name="David Lavin" userId="9c9ad2ed42da787e" providerId="LiveId" clId="{5CA46EA4-C147-44FE-8600-ABA5E791B331}" dt="2023-02-04T07:56:42.507" v="4695" actId="478"/>
          <ac:picMkLst>
            <pc:docMk/>
            <pc:sldMk cId="3086960832" sldId="264"/>
            <ac:picMk id="2057" creationId="{0DF15137-3A77-BC7F-D4DC-24E3D830436B}"/>
          </ac:picMkLst>
        </pc:picChg>
      </pc:sldChg>
      <pc:sldChg chg="addSp delSp modSp add mod ord modNotesTx">
        <pc:chgData name="David Lavin" userId="9c9ad2ed42da787e" providerId="LiveId" clId="{5CA46EA4-C147-44FE-8600-ABA5E791B331}" dt="2023-02-04T08:29:37.450" v="4934" actId="20577"/>
        <pc:sldMkLst>
          <pc:docMk/>
          <pc:sldMk cId="1380612650" sldId="265"/>
        </pc:sldMkLst>
        <pc:spChg chg="mod">
          <ac:chgData name="David Lavin" userId="9c9ad2ed42da787e" providerId="LiveId" clId="{5CA46EA4-C147-44FE-8600-ABA5E791B331}" dt="2023-02-04T07:55:47.619" v="4685" actId="27636"/>
          <ac:spMkLst>
            <pc:docMk/>
            <pc:sldMk cId="1380612650" sldId="265"/>
            <ac:spMk id="2" creationId="{8F0C0C76-1691-1939-6F1D-6E486C47CA86}"/>
          </ac:spMkLst>
        </pc:spChg>
        <pc:spChg chg="mod">
          <ac:chgData name="David Lavin" userId="9c9ad2ed42da787e" providerId="LiveId" clId="{5CA46EA4-C147-44FE-8600-ABA5E791B331}" dt="2023-02-04T08:29:37.450" v="4934" actId="20577"/>
          <ac:spMkLst>
            <pc:docMk/>
            <pc:sldMk cId="1380612650" sldId="265"/>
            <ac:spMk id="13" creationId="{FA0E8DB0-0C6F-351B-A557-A87751C4B229}"/>
          </ac:spMkLst>
        </pc:spChg>
        <pc:spChg chg="del">
          <ac:chgData name="David Lavin" userId="9c9ad2ed42da787e" providerId="LiveId" clId="{5CA46EA4-C147-44FE-8600-ABA5E791B331}" dt="2023-02-04T07:55:47.589" v="4684" actId="26606"/>
          <ac:spMkLst>
            <pc:docMk/>
            <pc:sldMk cId="1380612650" sldId="265"/>
            <ac:spMk id="2075" creationId="{25AD4A59-91FA-4E30-8F32-A8AB51F768C6}"/>
          </ac:spMkLst>
        </pc:spChg>
        <pc:spChg chg="del">
          <ac:chgData name="David Lavin" userId="9c9ad2ed42da787e" providerId="LiveId" clId="{5CA46EA4-C147-44FE-8600-ABA5E791B331}" dt="2023-02-04T07:55:47.589" v="4684" actId="26606"/>
          <ac:spMkLst>
            <pc:docMk/>
            <pc:sldMk cId="1380612650" sldId="265"/>
            <ac:spMk id="2076" creationId="{CDFF45EF-8068-49B8-AFAE-404F6EB18882}"/>
          </ac:spMkLst>
        </pc:spChg>
        <pc:spChg chg="add">
          <ac:chgData name="David Lavin" userId="9c9ad2ed42da787e" providerId="LiveId" clId="{5CA46EA4-C147-44FE-8600-ABA5E791B331}" dt="2023-02-04T07:55:47.589" v="4684" actId="26606"/>
          <ac:spMkLst>
            <pc:docMk/>
            <pc:sldMk cId="1380612650" sldId="265"/>
            <ac:spMk id="2084" creationId="{25AD4A59-91FA-4E30-8F32-A8AB51F768C6}"/>
          </ac:spMkLst>
        </pc:spChg>
        <pc:spChg chg="add">
          <ac:chgData name="David Lavin" userId="9c9ad2ed42da787e" providerId="LiveId" clId="{5CA46EA4-C147-44FE-8600-ABA5E791B331}" dt="2023-02-04T07:55:47.589" v="4684" actId="26606"/>
          <ac:spMkLst>
            <pc:docMk/>
            <pc:sldMk cId="1380612650" sldId="265"/>
            <ac:spMk id="2086" creationId="{CDFF45EF-8068-49B8-AFAE-404F6EB18882}"/>
          </ac:spMkLst>
        </pc:spChg>
        <pc:grpChg chg="del">
          <ac:chgData name="David Lavin" userId="9c9ad2ed42da787e" providerId="LiveId" clId="{5CA46EA4-C147-44FE-8600-ABA5E791B331}" dt="2023-02-04T07:55:47.589" v="4684" actId="26606"/>
          <ac:grpSpMkLst>
            <pc:docMk/>
            <pc:sldMk cId="1380612650" sldId="265"/>
            <ac:grpSpMk id="2077" creationId="{7734AB32-16A4-4C03-B664-EE71222450E1}"/>
          </ac:grpSpMkLst>
        </pc:grpChg>
        <pc:grpChg chg="add">
          <ac:chgData name="David Lavin" userId="9c9ad2ed42da787e" providerId="LiveId" clId="{5CA46EA4-C147-44FE-8600-ABA5E791B331}" dt="2023-02-04T07:55:47.589" v="4684" actId="26606"/>
          <ac:grpSpMkLst>
            <pc:docMk/>
            <pc:sldMk cId="1380612650" sldId="265"/>
            <ac:grpSpMk id="2088" creationId="{BCE1BF05-1A71-4E6E-BDF8-204D898D7FEF}"/>
          </ac:grpSpMkLst>
        </pc:grpChg>
        <pc:picChg chg="add mod ord">
          <ac:chgData name="David Lavin" userId="9c9ad2ed42da787e" providerId="LiveId" clId="{5CA46EA4-C147-44FE-8600-ABA5E791B331}" dt="2023-02-04T07:55:47.589" v="4684" actId="26606"/>
          <ac:picMkLst>
            <pc:docMk/>
            <pc:sldMk cId="1380612650" sldId="265"/>
            <ac:picMk id="4" creationId="{7BC92676-2B06-FA4C-6106-070F538A3B68}"/>
          </ac:picMkLst>
        </pc:picChg>
        <pc:picChg chg="del">
          <ac:chgData name="David Lavin" userId="9c9ad2ed42da787e" providerId="LiveId" clId="{5CA46EA4-C147-44FE-8600-ABA5E791B331}" dt="2023-02-04T07:59:26.448" v="4734" actId="478"/>
          <ac:picMkLst>
            <pc:docMk/>
            <pc:sldMk cId="1380612650" sldId="265"/>
            <ac:picMk id="2050" creationId="{BCE62298-4A11-0B2D-B6D5-58591B463284}"/>
          </ac:picMkLst>
        </pc:picChg>
        <pc:picChg chg="del">
          <ac:chgData name="David Lavin" userId="9c9ad2ed42da787e" providerId="LiveId" clId="{5CA46EA4-C147-44FE-8600-ABA5E791B331}" dt="2023-02-04T07:59:21.408" v="4733" actId="478"/>
          <ac:picMkLst>
            <pc:docMk/>
            <pc:sldMk cId="1380612650" sldId="265"/>
            <ac:picMk id="2051" creationId="{CD769A80-D0AB-340E-0038-0C8727B6EB7F}"/>
          </ac:picMkLst>
        </pc:picChg>
        <pc:picChg chg="del">
          <ac:chgData name="David Lavin" userId="9c9ad2ed42da787e" providerId="LiveId" clId="{5CA46EA4-C147-44FE-8600-ABA5E791B331}" dt="2023-02-04T07:59:16.318" v="4732" actId="478"/>
          <ac:picMkLst>
            <pc:docMk/>
            <pc:sldMk cId="1380612650" sldId="265"/>
            <ac:picMk id="2052" creationId="{929C8875-B137-B7B7-B5DC-73D56153C6CB}"/>
          </ac:picMkLst>
        </pc:picChg>
        <pc:picChg chg="del">
          <ac:chgData name="David Lavin" userId="9c9ad2ed42da787e" providerId="LiveId" clId="{5CA46EA4-C147-44FE-8600-ABA5E791B331}" dt="2023-02-04T07:59:11.365" v="4731" actId="478"/>
          <ac:picMkLst>
            <pc:docMk/>
            <pc:sldMk cId="1380612650" sldId="265"/>
            <ac:picMk id="2053" creationId="{ABF2C85F-0FC8-C6F0-0AF0-0AFB40B620E1}"/>
          </ac:picMkLst>
        </pc:picChg>
        <pc:picChg chg="del">
          <ac:chgData name="David Lavin" userId="9c9ad2ed42da787e" providerId="LiveId" clId="{5CA46EA4-C147-44FE-8600-ABA5E791B331}" dt="2023-02-04T07:59:06.200" v="4730" actId="478"/>
          <ac:picMkLst>
            <pc:docMk/>
            <pc:sldMk cId="1380612650" sldId="265"/>
            <ac:picMk id="2054" creationId="{795CFD70-5C2E-05A0-4088-1142256DB66E}"/>
          </ac:picMkLst>
        </pc:picChg>
        <pc:picChg chg="del">
          <ac:chgData name="David Lavin" userId="9c9ad2ed42da787e" providerId="LiveId" clId="{5CA46EA4-C147-44FE-8600-ABA5E791B331}" dt="2023-02-04T07:59:01.334" v="4729" actId="478"/>
          <ac:picMkLst>
            <pc:docMk/>
            <pc:sldMk cId="1380612650" sldId="265"/>
            <ac:picMk id="2055" creationId="{EEA02063-A679-2061-7620-E21E613F40B7}"/>
          </ac:picMkLst>
        </pc:picChg>
        <pc:picChg chg="del">
          <ac:chgData name="David Lavin" userId="9c9ad2ed42da787e" providerId="LiveId" clId="{5CA46EA4-C147-44FE-8600-ABA5E791B331}" dt="2023-02-04T07:58:57.609" v="4728" actId="478"/>
          <ac:picMkLst>
            <pc:docMk/>
            <pc:sldMk cId="1380612650" sldId="265"/>
            <ac:picMk id="2056" creationId="{B9211DB2-4AC7-B65C-8A66-3022CF008B01}"/>
          </ac:picMkLst>
        </pc:picChg>
        <pc:picChg chg="del">
          <ac:chgData name="David Lavin" userId="9c9ad2ed42da787e" providerId="LiveId" clId="{5CA46EA4-C147-44FE-8600-ABA5E791B331}" dt="2023-02-04T07:58:55.874" v="4727" actId="478"/>
          <ac:picMkLst>
            <pc:docMk/>
            <pc:sldMk cId="1380612650" sldId="265"/>
            <ac:picMk id="2057" creationId="{0DF15137-3A77-BC7F-D4DC-24E3D830436B}"/>
          </ac:picMkLst>
        </pc:picChg>
      </pc:sldChg>
      <pc:sldChg chg="addSp delSp modSp add mod ord modNotesTx">
        <pc:chgData name="David Lavin" userId="9c9ad2ed42da787e" providerId="LiveId" clId="{5CA46EA4-C147-44FE-8600-ABA5E791B331}" dt="2023-02-04T16:28:39.653" v="6323" actId="27636"/>
        <pc:sldMkLst>
          <pc:docMk/>
          <pc:sldMk cId="877648481" sldId="266"/>
        </pc:sldMkLst>
        <pc:spChg chg="mod">
          <ac:chgData name="David Lavin" userId="9c9ad2ed42da787e" providerId="LiveId" clId="{5CA46EA4-C147-44FE-8600-ABA5E791B331}" dt="2023-02-04T16:28:39.653" v="6322" actId="27636"/>
          <ac:spMkLst>
            <pc:docMk/>
            <pc:sldMk cId="877648481" sldId="266"/>
            <ac:spMk id="2" creationId="{8F0C0C76-1691-1939-6F1D-6E486C47CA86}"/>
          </ac:spMkLst>
        </pc:spChg>
        <pc:spChg chg="mod">
          <ac:chgData name="David Lavin" userId="9c9ad2ed42da787e" providerId="LiveId" clId="{5CA46EA4-C147-44FE-8600-ABA5E791B331}" dt="2023-02-04T16:28:39.653" v="6323" actId="27636"/>
          <ac:spMkLst>
            <pc:docMk/>
            <pc:sldMk cId="877648481" sldId="266"/>
            <ac:spMk id="13" creationId="{FA0E8DB0-0C6F-351B-A557-A87751C4B229}"/>
          </ac:spMkLst>
        </pc:spChg>
        <pc:spChg chg="del">
          <ac:chgData name="David Lavin" userId="9c9ad2ed42da787e" providerId="LiveId" clId="{5CA46EA4-C147-44FE-8600-ABA5E791B331}" dt="2023-02-04T16:28:39.623" v="6321" actId="26606"/>
          <ac:spMkLst>
            <pc:docMk/>
            <pc:sldMk cId="877648481" sldId="266"/>
            <ac:spMk id="2075" creationId="{25AD4A59-91FA-4E30-8F32-A8AB51F768C6}"/>
          </ac:spMkLst>
        </pc:spChg>
        <pc:spChg chg="del">
          <ac:chgData name="David Lavin" userId="9c9ad2ed42da787e" providerId="LiveId" clId="{5CA46EA4-C147-44FE-8600-ABA5E791B331}" dt="2023-02-04T16:28:39.623" v="6321" actId="26606"/>
          <ac:spMkLst>
            <pc:docMk/>
            <pc:sldMk cId="877648481" sldId="266"/>
            <ac:spMk id="2076" creationId="{CDFF45EF-8068-49B8-AFAE-404F6EB18882}"/>
          </ac:spMkLst>
        </pc:spChg>
        <pc:spChg chg="add">
          <ac:chgData name="David Lavin" userId="9c9ad2ed42da787e" providerId="LiveId" clId="{5CA46EA4-C147-44FE-8600-ABA5E791B331}" dt="2023-02-04T16:28:39.623" v="6321" actId="26606"/>
          <ac:spMkLst>
            <pc:docMk/>
            <pc:sldMk cId="877648481" sldId="266"/>
            <ac:spMk id="2084" creationId="{25AD4A59-91FA-4E30-8F32-A8AB51F768C6}"/>
          </ac:spMkLst>
        </pc:spChg>
        <pc:spChg chg="add">
          <ac:chgData name="David Lavin" userId="9c9ad2ed42da787e" providerId="LiveId" clId="{5CA46EA4-C147-44FE-8600-ABA5E791B331}" dt="2023-02-04T16:28:39.623" v="6321" actId="26606"/>
          <ac:spMkLst>
            <pc:docMk/>
            <pc:sldMk cId="877648481" sldId="266"/>
            <ac:spMk id="2086" creationId="{CDFF45EF-8068-49B8-AFAE-404F6EB18882}"/>
          </ac:spMkLst>
        </pc:spChg>
        <pc:grpChg chg="del">
          <ac:chgData name="David Lavin" userId="9c9ad2ed42da787e" providerId="LiveId" clId="{5CA46EA4-C147-44FE-8600-ABA5E791B331}" dt="2023-02-04T16:28:39.623" v="6321" actId="26606"/>
          <ac:grpSpMkLst>
            <pc:docMk/>
            <pc:sldMk cId="877648481" sldId="266"/>
            <ac:grpSpMk id="2077" creationId="{7734AB32-16A4-4C03-B664-EE71222450E1}"/>
          </ac:grpSpMkLst>
        </pc:grpChg>
        <pc:grpChg chg="add">
          <ac:chgData name="David Lavin" userId="9c9ad2ed42da787e" providerId="LiveId" clId="{5CA46EA4-C147-44FE-8600-ABA5E791B331}" dt="2023-02-04T16:28:39.623" v="6321" actId="26606"/>
          <ac:grpSpMkLst>
            <pc:docMk/>
            <pc:sldMk cId="877648481" sldId="266"/>
            <ac:grpSpMk id="2088" creationId="{567430A3-1244-46A1-84CC-86F768C96399}"/>
          </ac:grpSpMkLst>
        </pc:grpChg>
        <pc:picChg chg="del">
          <ac:chgData name="David Lavin" userId="9c9ad2ed42da787e" providerId="LiveId" clId="{5CA46EA4-C147-44FE-8600-ABA5E791B331}" dt="2023-02-04T07:56:34.023" v="4694" actId="478"/>
          <ac:picMkLst>
            <pc:docMk/>
            <pc:sldMk cId="877648481" sldId="266"/>
            <ac:picMk id="2050" creationId="{BCE62298-4A11-0B2D-B6D5-58591B463284}"/>
          </ac:picMkLst>
        </pc:picChg>
        <pc:picChg chg="del">
          <ac:chgData name="David Lavin" userId="9c9ad2ed42da787e" providerId="LiveId" clId="{5CA46EA4-C147-44FE-8600-ABA5E791B331}" dt="2023-02-04T07:56:32.258" v="4693" actId="478"/>
          <ac:picMkLst>
            <pc:docMk/>
            <pc:sldMk cId="877648481" sldId="266"/>
            <ac:picMk id="2051" creationId="{CD769A80-D0AB-340E-0038-0C8727B6EB7F}"/>
          </ac:picMkLst>
        </pc:picChg>
        <pc:picChg chg="del">
          <ac:chgData name="David Lavin" userId="9c9ad2ed42da787e" providerId="LiveId" clId="{5CA46EA4-C147-44FE-8600-ABA5E791B331}" dt="2023-02-04T07:56:29.944" v="4692" actId="478"/>
          <ac:picMkLst>
            <pc:docMk/>
            <pc:sldMk cId="877648481" sldId="266"/>
            <ac:picMk id="2052" creationId="{929C8875-B137-B7B7-B5DC-73D56153C6CB}"/>
          </ac:picMkLst>
        </pc:picChg>
        <pc:picChg chg="del">
          <ac:chgData name="David Lavin" userId="9c9ad2ed42da787e" providerId="LiveId" clId="{5CA46EA4-C147-44FE-8600-ABA5E791B331}" dt="2023-02-04T07:56:28.041" v="4691" actId="478"/>
          <ac:picMkLst>
            <pc:docMk/>
            <pc:sldMk cId="877648481" sldId="266"/>
            <ac:picMk id="2053" creationId="{ABF2C85F-0FC8-C6F0-0AF0-0AFB40B620E1}"/>
          </ac:picMkLst>
        </pc:picChg>
        <pc:picChg chg="del">
          <ac:chgData name="David Lavin" userId="9c9ad2ed42da787e" providerId="LiveId" clId="{5CA46EA4-C147-44FE-8600-ABA5E791B331}" dt="2023-02-04T07:56:25.951" v="4690" actId="478"/>
          <ac:picMkLst>
            <pc:docMk/>
            <pc:sldMk cId="877648481" sldId="266"/>
            <ac:picMk id="2054" creationId="{795CFD70-5C2E-05A0-4088-1142256DB66E}"/>
          </ac:picMkLst>
        </pc:picChg>
        <pc:picChg chg="del">
          <ac:chgData name="David Lavin" userId="9c9ad2ed42da787e" providerId="LiveId" clId="{5CA46EA4-C147-44FE-8600-ABA5E791B331}" dt="2023-02-04T07:56:23.941" v="4689" actId="478"/>
          <ac:picMkLst>
            <pc:docMk/>
            <pc:sldMk cId="877648481" sldId="266"/>
            <ac:picMk id="2055" creationId="{EEA02063-A679-2061-7620-E21E613F40B7}"/>
          </ac:picMkLst>
        </pc:picChg>
        <pc:picChg chg="del">
          <ac:chgData name="David Lavin" userId="9c9ad2ed42da787e" providerId="LiveId" clId="{5CA46EA4-C147-44FE-8600-ABA5E791B331}" dt="2023-02-04T07:56:20.595" v="4688" actId="478"/>
          <ac:picMkLst>
            <pc:docMk/>
            <pc:sldMk cId="877648481" sldId="266"/>
            <ac:picMk id="2056" creationId="{B9211DB2-4AC7-B65C-8A66-3022CF008B01}"/>
          </ac:picMkLst>
        </pc:picChg>
        <pc:picChg chg="del">
          <ac:chgData name="David Lavin" userId="9c9ad2ed42da787e" providerId="LiveId" clId="{5CA46EA4-C147-44FE-8600-ABA5E791B331}" dt="2023-02-04T07:56:17.530" v="4687" actId="478"/>
          <ac:picMkLst>
            <pc:docMk/>
            <pc:sldMk cId="877648481" sldId="266"/>
            <ac:picMk id="2057" creationId="{0DF15137-3A77-BC7F-D4DC-24E3D830436B}"/>
          </ac:picMkLst>
        </pc:picChg>
      </pc:sldChg>
      <pc:sldChg chg="delSp modSp add mod modNotesTx">
        <pc:chgData name="David Lavin" userId="9c9ad2ed42da787e" providerId="LiveId" clId="{5CA46EA4-C147-44FE-8600-ABA5E791B331}" dt="2023-02-04T12:18:50.120" v="5956" actId="478"/>
        <pc:sldMkLst>
          <pc:docMk/>
          <pc:sldMk cId="1531655776" sldId="267"/>
        </pc:sldMkLst>
        <pc:spChg chg="mod">
          <ac:chgData name="David Lavin" userId="9c9ad2ed42da787e" providerId="LiveId" clId="{5CA46EA4-C147-44FE-8600-ABA5E791B331}" dt="2023-02-04T12:03:22.059" v="5522" actId="20577"/>
          <ac:spMkLst>
            <pc:docMk/>
            <pc:sldMk cId="1531655776" sldId="267"/>
            <ac:spMk id="13" creationId="{FA0E8DB0-0C6F-351B-A557-A87751C4B229}"/>
          </ac:spMkLst>
        </pc:spChg>
        <pc:picChg chg="del mod">
          <ac:chgData name="David Lavin" userId="9c9ad2ed42da787e" providerId="LiveId" clId="{5CA46EA4-C147-44FE-8600-ABA5E791B331}" dt="2023-02-04T12:18:50.120" v="5956" actId="478"/>
          <ac:picMkLst>
            <pc:docMk/>
            <pc:sldMk cId="1531655776" sldId="267"/>
            <ac:picMk id="2050" creationId="{BCE62298-4A11-0B2D-B6D5-58591B463284}"/>
          </ac:picMkLst>
        </pc:picChg>
        <pc:picChg chg="del mod">
          <ac:chgData name="David Lavin" userId="9c9ad2ed42da787e" providerId="LiveId" clId="{5CA46EA4-C147-44FE-8600-ABA5E791B331}" dt="2023-02-04T12:18:48.807" v="5954" actId="478"/>
          <ac:picMkLst>
            <pc:docMk/>
            <pc:sldMk cId="1531655776" sldId="267"/>
            <ac:picMk id="2051" creationId="{CD769A80-D0AB-340E-0038-0C8727B6EB7F}"/>
          </ac:picMkLst>
        </pc:picChg>
        <pc:picChg chg="del mod">
          <ac:chgData name="David Lavin" userId="9c9ad2ed42da787e" providerId="LiveId" clId="{5CA46EA4-C147-44FE-8600-ABA5E791B331}" dt="2023-02-04T12:18:47.727" v="5952" actId="478"/>
          <ac:picMkLst>
            <pc:docMk/>
            <pc:sldMk cId="1531655776" sldId="267"/>
            <ac:picMk id="2052" creationId="{929C8875-B137-B7B7-B5DC-73D56153C6CB}"/>
          </ac:picMkLst>
        </pc:picChg>
        <pc:picChg chg="del mod">
          <ac:chgData name="David Lavin" userId="9c9ad2ed42da787e" providerId="LiveId" clId="{5CA46EA4-C147-44FE-8600-ABA5E791B331}" dt="2023-02-04T12:18:46.480" v="5950" actId="478"/>
          <ac:picMkLst>
            <pc:docMk/>
            <pc:sldMk cId="1531655776" sldId="267"/>
            <ac:picMk id="2053" creationId="{ABF2C85F-0FC8-C6F0-0AF0-0AFB40B620E1}"/>
          </ac:picMkLst>
        </pc:picChg>
        <pc:picChg chg="del mod">
          <ac:chgData name="David Lavin" userId="9c9ad2ed42da787e" providerId="LiveId" clId="{5CA46EA4-C147-44FE-8600-ABA5E791B331}" dt="2023-02-04T12:18:45.228" v="5948" actId="478"/>
          <ac:picMkLst>
            <pc:docMk/>
            <pc:sldMk cId="1531655776" sldId="267"/>
            <ac:picMk id="2054" creationId="{795CFD70-5C2E-05A0-4088-1142256DB66E}"/>
          </ac:picMkLst>
        </pc:picChg>
        <pc:picChg chg="del mod">
          <ac:chgData name="David Lavin" userId="9c9ad2ed42da787e" providerId="LiveId" clId="{5CA46EA4-C147-44FE-8600-ABA5E791B331}" dt="2023-02-04T12:18:43.948" v="5946" actId="478"/>
          <ac:picMkLst>
            <pc:docMk/>
            <pc:sldMk cId="1531655776" sldId="267"/>
            <ac:picMk id="2055" creationId="{EEA02063-A679-2061-7620-E21E613F40B7}"/>
          </ac:picMkLst>
        </pc:picChg>
        <pc:picChg chg="del mod">
          <ac:chgData name="David Lavin" userId="9c9ad2ed42da787e" providerId="LiveId" clId="{5CA46EA4-C147-44FE-8600-ABA5E791B331}" dt="2023-02-04T12:18:42.628" v="5944" actId="478"/>
          <ac:picMkLst>
            <pc:docMk/>
            <pc:sldMk cId="1531655776" sldId="267"/>
            <ac:picMk id="2056" creationId="{B9211DB2-4AC7-B65C-8A66-3022CF008B01}"/>
          </ac:picMkLst>
        </pc:picChg>
        <pc:picChg chg="del mod">
          <ac:chgData name="David Lavin" userId="9c9ad2ed42da787e" providerId="LiveId" clId="{5CA46EA4-C147-44FE-8600-ABA5E791B331}" dt="2023-02-04T12:18:40.006" v="5942" actId="478"/>
          <ac:picMkLst>
            <pc:docMk/>
            <pc:sldMk cId="1531655776" sldId="267"/>
            <ac:picMk id="2057" creationId="{0DF15137-3A77-BC7F-D4DC-24E3D830436B}"/>
          </ac:picMkLst>
        </pc:picChg>
      </pc:sldChg>
      <pc:sldChg chg="addSp delSp modSp add mod ord">
        <pc:chgData name="David Lavin" userId="9c9ad2ed42da787e" providerId="LiveId" clId="{5CA46EA4-C147-44FE-8600-ABA5E791B331}" dt="2023-02-04T08:22:35.149" v="4819" actId="14100"/>
        <pc:sldMkLst>
          <pc:docMk/>
          <pc:sldMk cId="3060407043" sldId="268"/>
        </pc:sldMkLst>
        <pc:spChg chg="mod ord">
          <ac:chgData name="David Lavin" userId="9c9ad2ed42da787e" providerId="LiveId" clId="{5CA46EA4-C147-44FE-8600-ABA5E791B331}" dt="2023-02-04T08:21:37.779" v="4750" actId="1076"/>
          <ac:spMkLst>
            <pc:docMk/>
            <pc:sldMk cId="3060407043" sldId="268"/>
            <ac:spMk id="2" creationId="{8F0C0C76-1691-1939-6F1D-6E486C47CA86}"/>
          </ac:spMkLst>
        </pc:spChg>
        <pc:spChg chg="add del mod">
          <ac:chgData name="David Lavin" userId="9c9ad2ed42da787e" providerId="LiveId" clId="{5CA46EA4-C147-44FE-8600-ABA5E791B331}" dt="2023-02-04T08:21:18.600" v="4748" actId="26606"/>
          <ac:spMkLst>
            <pc:docMk/>
            <pc:sldMk cId="3060407043" sldId="268"/>
            <ac:spMk id="7" creationId="{EBE98031-2487-7E8A-8C26-6F6487E18616}"/>
          </ac:spMkLst>
        </pc:spChg>
        <pc:spChg chg="add del">
          <ac:chgData name="David Lavin" userId="9c9ad2ed42da787e" providerId="LiveId" clId="{5CA46EA4-C147-44FE-8600-ABA5E791B331}" dt="2023-02-04T08:21:18.600" v="4748" actId="26606"/>
          <ac:spMkLst>
            <pc:docMk/>
            <pc:sldMk cId="3060407043" sldId="268"/>
            <ac:spMk id="18" creationId="{4E1EF4E8-5513-4BF5-BC41-04645281C672}"/>
          </ac:spMkLst>
        </pc:spChg>
        <pc:spChg chg="add del">
          <ac:chgData name="David Lavin" userId="9c9ad2ed42da787e" providerId="LiveId" clId="{5CA46EA4-C147-44FE-8600-ABA5E791B331}" dt="2023-02-04T08:21:18.600" v="4748" actId="26606"/>
          <ac:spMkLst>
            <pc:docMk/>
            <pc:sldMk cId="3060407043" sldId="268"/>
            <ac:spMk id="25" creationId="{37C02446-FDEC-4634-8936-6FBB0F9FDEDD}"/>
          </ac:spMkLst>
        </pc:spChg>
        <pc:spChg chg="add">
          <ac:chgData name="David Lavin" userId="9c9ad2ed42da787e" providerId="LiveId" clId="{5CA46EA4-C147-44FE-8600-ABA5E791B331}" dt="2023-02-04T08:21:18.600" v="4748" actId="26606"/>
          <ac:spMkLst>
            <pc:docMk/>
            <pc:sldMk cId="3060407043" sldId="268"/>
            <ac:spMk id="28" creationId="{4E1EF4E8-5513-4BF5-BC41-04645281C672}"/>
          </ac:spMkLst>
        </pc:spChg>
        <pc:spChg chg="add">
          <ac:chgData name="David Lavin" userId="9c9ad2ed42da787e" providerId="LiveId" clId="{5CA46EA4-C147-44FE-8600-ABA5E791B331}" dt="2023-02-04T08:21:18.600" v="4748" actId="26606"/>
          <ac:spMkLst>
            <pc:docMk/>
            <pc:sldMk cId="3060407043" sldId="268"/>
            <ac:spMk id="29" creationId="{49ECC79D-12AA-4AB2-AA58-D0472E094781}"/>
          </ac:spMkLst>
        </pc:spChg>
        <pc:spChg chg="add del">
          <ac:chgData name="David Lavin" userId="9c9ad2ed42da787e" providerId="LiveId" clId="{5CA46EA4-C147-44FE-8600-ABA5E791B331}" dt="2023-02-04T08:20:33.520" v="4743" actId="26606"/>
          <ac:spMkLst>
            <pc:docMk/>
            <pc:sldMk cId="3060407043" sldId="268"/>
            <ac:spMk id="38" creationId="{4E1EF4E8-5513-4BF5-BC41-04645281C672}"/>
          </ac:spMkLst>
        </pc:spChg>
        <pc:spChg chg="add del">
          <ac:chgData name="David Lavin" userId="9c9ad2ed42da787e" providerId="LiveId" clId="{5CA46EA4-C147-44FE-8600-ABA5E791B331}" dt="2023-02-04T08:20:33.520" v="4743" actId="26606"/>
          <ac:spMkLst>
            <pc:docMk/>
            <pc:sldMk cId="3060407043" sldId="268"/>
            <ac:spMk id="40" creationId="{49ECC79D-12AA-4AB2-AA58-D0472E094781}"/>
          </ac:spMkLst>
        </pc:spChg>
        <pc:grpChg chg="add del">
          <ac:chgData name="David Lavin" userId="9c9ad2ed42da787e" providerId="LiveId" clId="{5CA46EA4-C147-44FE-8600-ABA5E791B331}" dt="2023-02-04T08:21:18.600" v="4748" actId="26606"/>
          <ac:grpSpMkLst>
            <pc:docMk/>
            <pc:sldMk cId="3060407043" sldId="268"/>
            <ac:grpSpMk id="10" creationId="{D91916A1-FEE7-41E7-BEE3-2B4941A6F305}"/>
          </ac:grpSpMkLst>
        </pc:grpChg>
        <pc:grpChg chg="add del">
          <ac:chgData name="David Lavin" userId="9c9ad2ed42da787e" providerId="LiveId" clId="{5CA46EA4-C147-44FE-8600-ABA5E791B331}" dt="2023-02-04T08:21:18.600" v="4748" actId="26606"/>
          <ac:grpSpMkLst>
            <pc:docMk/>
            <pc:sldMk cId="3060407043" sldId="268"/>
            <ac:grpSpMk id="20" creationId="{E2F6F869-F143-4607-BEE5-AA6FEB71E109}"/>
          </ac:grpSpMkLst>
        </pc:grpChg>
        <pc:grpChg chg="add">
          <ac:chgData name="David Lavin" userId="9c9ad2ed42da787e" providerId="LiveId" clId="{5CA46EA4-C147-44FE-8600-ABA5E791B331}" dt="2023-02-04T08:21:18.600" v="4748" actId="26606"/>
          <ac:grpSpMkLst>
            <pc:docMk/>
            <pc:sldMk cId="3060407043" sldId="268"/>
            <ac:grpSpMk id="27" creationId="{D91916A1-FEE7-41E7-BEE3-2B4941A6F305}"/>
          </ac:grpSpMkLst>
        </pc:grpChg>
        <pc:grpChg chg="add del">
          <ac:chgData name="David Lavin" userId="9c9ad2ed42da787e" providerId="LiveId" clId="{5CA46EA4-C147-44FE-8600-ABA5E791B331}" dt="2023-02-04T08:20:33.520" v="4743" actId="26606"/>
          <ac:grpSpMkLst>
            <pc:docMk/>
            <pc:sldMk cId="3060407043" sldId="268"/>
            <ac:grpSpMk id="30" creationId="{D91916A1-FEE7-41E7-BEE3-2B4941A6F305}"/>
          </ac:grpSpMkLst>
        </pc:grpChg>
        <pc:grpChg chg="add">
          <ac:chgData name="David Lavin" userId="9c9ad2ed42da787e" providerId="LiveId" clId="{5CA46EA4-C147-44FE-8600-ABA5E791B331}" dt="2023-02-04T08:21:18.600" v="4748" actId="26606"/>
          <ac:grpSpMkLst>
            <pc:docMk/>
            <pc:sldMk cId="3060407043" sldId="268"/>
            <ac:grpSpMk id="37" creationId="{E2F6F869-F143-4607-BEE5-AA6FEB71E109}"/>
          </ac:grpSpMkLst>
        </pc:grpChg>
        <pc:grpChg chg="add del">
          <ac:chgData name="David Lavin" userId="9c9ad2ed42da787e" providerId="LiveId" clId="{5CA46EA4-C147-44FE-8600-ABA5E791B331}" dt="2023-02-04T08:20:33.520" v="4743" actId="26606"/>
          <ac:grpSpMkLst>
            <pc:docMk/>
            <pc:sldMk cId="3060407043" sldId="268"/>
            <ac:grpSpMk id="42" creationId="{E2F6F869-F143-4607-BEE5-AA6FEB71E109}"/>
          </ac:grpSpMkLst>
        </pc:grpChg>
        <pc:picChg chg="add mod">
          <ac:chgData name="David Lavin" userId="9c9ad2ed42da787e" providerId="LiveId" clId="{5CA46EA4-C147-44FE-8600-ABA5E791B331}" dt="2023-02-04T08:22:35.149" v="4819" actId="14100"/>
          <ac:picMkLst>
            <pc:docMk/>
            <pc:sldMk cId="3060407043" sldId="268"/>
            <ac:picMk id="4" creationId="{FEABFD86-2632-157F-9C38-9FC22B025470}"/>
          </ac:picMkLst>
        </pc:picChg>
        <pc:picChg chg="del">
          <ac:chgData name="David Lavin" userId="9c9ad2ed42da787e" providerId="LiveId" clId="{5CA46EA4-C147-44FE-8600-ABA5E791B331}" dt="2023-02-04T08:19:49.333" v="4739" actId="21"/>
          <ac:picMkLst>
            <pc:docMk/>
            <pc:sldMk cId="3060407043" sldId="268"/>
            <ac:picMk id="5" creationId="{8518A694-D2C1-90E4-5E3B-006A88CE8338}"/>
          </ac:picMkLst>
        </pc:picChg>
      </pc:sldChg>
      <pc:sldChg chg="delSp modSp add mod">
        <pc:chgData name="David Lavin" userId="9c9ad2ed42da787e" providerId="LiveId" clId="{5CA46EA4-C147-44FE-8600-ABA5E791B331}" dt="2023-02-04T12:18:36.636" v="5940" actId="478"/>
        <pc:sldMkLst>
          <pc:docMk/>
          <pc:sldMk cId="1724383867" sldId="269"/>
        </pc:sldMkLst>
        <pc:spChg chg="mod">
          <ac:chgData name="David Lavin" userId="9c9ad2ed42da787e" providerId="LiveId" clId="{5CA46EA4-C147-44FE-8600-ABA5E791B331}" dt="2023-02-04T12:08:58.328" v="5853" actId="20577"/>
          <ac:spMkLst>
            <pc:docMk/>
            <pc:sldMk cId="1724383867" sldId="269"/>
            <ac:spMk id="13" creationId="{FA0E8DB0-0C6F-351B-A557-A87751C4B229}"/>
          </ac:spMkLst>
        </pc:spChg>
        <pc:picChg chg="del mod">
          <ac:chgData name="David Lavin" userId="9c9ad2ed42da787e" providerId="LiveId" clId="{5CA46EA4-C147-44FE-8600-ABA5E791B331}" dt="2023-02-04T12:18:36.636" v="5940" actId="478"/>
          <ac:picMkLst>
            <pc:docMk/>
            <pc:sldMk cId="1724383867" sldId="269"/>
            <ac:picMk id="2050" creationId="{BCE62298-4A11-0B2D-B6D5-58591B463284}"/>
          </ac:picMkLst>
        </pc:picChg>
        <pc:picChg chg="del mod">
          <ac:chgData name="David Lavin" userId="9c9ad2ed42da787e" providerId="LiveId" clId="{5CA46EA4-C147-44FE-8600-ABA5E791B331}" dt="2023-02-04T12:18:35.337" v="5938" actId="478"/>
          <ac:picMkLst>
            <pc:docMk/>
            <pc:sldMk cId="1724383867" sldId="269"/>
            <ac:picMk id="2051" creationId="{CD769A80-D0AB-340E-0038-0C8727B6EB7F}"/>
          </ac:picMkLst>
        </pc:picChg>
        <pc:picChg chg="del mod">
          <ac:chgData name="David Lavin" userId="9c9ad2ed42da787e" providerId="LiveId" clId="{5CA46EA4-C147-44FE-8600-ABA5E791B331}" dt="2023-02-04T12:18:34.095" v="5936" actId="478"/>
          <ac:picMkLst>
            <pc:docMk/>
            <pc:sldMk cId="1724383867" sldId="269"/>
            <ac:picMk id="2052" creationId="{929C8875-B137-B7B7-B5DC-73D56153C6CB}"/>
          </ac:picMkLst>
        </pc:picChg>
        <pc:picChg chg="del mod">
          <ac:chgData name="David Lavin" userId="9c9ad2ed42da787e" providerId="LiveId" clId="{5CA46EA4-C147-44FE-8600-ABA5E791B331}" dt="2023-02-04T12:18:32.767" v="5934" actId="478"/>
          <ac:picMkLst>
            <pc:docMk/>
            <pc:sldMk cId="1724383867" sldId="269"/>
            <ac:picMk id="2053" creationId="{ABF2C85F-0FC8-C6F0-0AF0-0AFB40B620E1}"/>
          </ac:picMkLst>
        </pc:picChg>
        <pc:picChg chg="del mod">
          <ac:chgData name="David Lavin" userId="9c9ad2ed42da787e" providerId="LiveId" clId="{5CA46EA4-C147-44FE-8600-ABA5E791B331}" dt="2023-02-04T12:18:31.528" v="5932" actId="478"/>
          <ac:picMkLst>
            <pc:docMk/>
            <pc:sldMk cId="1724383867" sldId="269"/>
            <ac:picMk id="2054" creationId="{795CFD70-5C2E-05A0-4088-1142256DB66E}"/>
          </ac:picMkLst>
        </pc:picChg>
        <pc:picChg chg="del mod">
          <ac:chgData name="David Lavin" userId="9c9ad2ed42da787e" providerId="LiveId" clId="{5CA46EA4-C147-44FE-8600-ABA5E791B331}" dt="2023-02-04T12:18:30.257" v="5930" actId="478"/>
          <ac:picMkLst>
            <pc:docMk/>
            <pc:sldMk cId="1724383867" sldId="269"/>
            <ac:picMk id="2055" creationId="{EEA02063-A679-2061-7620-E21E613F40B7}"/>
          </ac:picMkLst>
        </pc:picChg>
        <pc:picChg chg="del mod">
          <ac:chgData name="David Lavin" userId="9c9ad2ed42da787e" providerId="LiveId" clId="{5CA46EA4-C147-44FE-8600-ABA5E791B331}" dt="2023-02-04T12:18:29.016" v="5928" actId="478"/>
          <ac:picMkLst>
            <pc:docMk/>
            <pc:sldMk cId="1724383867" sldId="269"/>
            <ac:picMk id="2056" creationId="{B9211DB2-4AC7-B65C-8A66-3022CF008B01}"/>
          </ac:picMkLst>
        </pc:picChg>
        <pc:picChg chg="del mod">
          <ac:chgData name="David Lavin" userId="9c9ad2ed42da787e" providerId="LiveId" clId="{5CA46EA4-C147-44FE-8600-ABA5E791B331}" dt="2023-02-04T12:18:26.358" v="5926" actId="478"/>
          <ac:picMkLst>
            <pc:docMk/>
            <pc:sldMk cId="1724383867" sldId="269"/>
            <ac:picMk id="2057" creationId="{0DF15137-3A77-BC7F-D4DC-24E3D830436B}"/>
          </ac:picMkLst>
        </pc:picChg>
      </pc:sldChg>
      <pc:sldChg chg="delSp modSp add mod">
        <pc:chgData name="David Lavin" userId="9c9ad2ed42da787e" providerId="LiveId" clId="{5CA46EA4-C147-44FE-8600-ABA5E791B331}" dt="2023-02-04T12:18:22.147" v="5924" actId="478"/>
        <pc:sldMkLst>
          <pc:docMk/>
          <pc:sldMk cId="4071052009" sldId="270"/>
        </pc:sldMkLst>
        <pc:spChg chg="mod">
          <ac:chgData name="David Lavin" userId="9c9ad2ed42da787e" providerId="LiveId" clId="{5CA46EA4-C147-44FE-8600-ABA5E791B331}" dt="2023-02-04T12:18:02.907" v="5909" actId="20577"/>
          <ac:spMkLst>
            <pc:docMk/>
            <pc:sldMk cId="4071052009" sldId="270"/>
            <ac:spMk id="13" creationId="{FA0E8DB0-0C6F-351B-A557-A87751C4B229}"/>
          </ac:spMkLst>
        </pc:spChg>
        <pc:picChg chg="del mod">
          <ac:chgData name="David Lavin" userId="9c9ad2ed42da787e" providerId="LiveId" clId="{5CA46EA4-C147-44FE-8600-ABA5E791B331}" dt="2023-02-04T12:18:22.147" v="5924" actId="478"/>
          <ac:picMkLst>
            <pc:docMk/>
            <pc:sldMk cId="4071052009" sldId="270"/>
            <ac:picMk id="2050" creationId="{BCE62298-4A11-0B2D-B6D5-58591B463284}"/>
          </ac:picMkLst>
        </pc:picChg>
        <pc:picChg chg="del mod">
          <ac:chgData name="David Lavin" userId="9c9ad2ed42da787e" providerId="LiveId" clId="{5CA46EA4-C147-44FE-8600-ABA5E791B331}" dt="2023-02-04T12:18:20.866" v="5922" actId="478"/>
          <ac:picMkLst>
            <pc:docMk/>
            <pc:sldMk cId="4071052009" sldId="270"/>
            <ac:picMk id="2051" creationId="{CD769A80-D0AB-340E-0038-0C8727B6EB7F}"/>
          </ac:picMkLst>
        </pc:picChg>
        <pc:picChg chg="del mod">
          <ac:chgData name="David Lavin" userId="9c9ad2ed42da787e" providerId="LiveId" clId="{5CA46EA4-C147-44FE-8600-ABA5E791B331}" dt="2023-02-04T12:18:19.596" v="5920" actId="478"/>
          <ac:picMkLst>
            <pc:docMk/>
            <pc:sldMk cId="4071052009" sldId="270"/>
            <ac:picMk id="2052" creationId="{929C8875-B137-B7B7-B5DC-73D56153C6CB}"/>
          </ac:picMkLst>
        </pc:picChg>
        <pc:picChg chg="del mod">
          <ac:chgData name="David Lavin" userId="9c9ad2ed42da787e" providerId="LiveId" clId="{5CA46EA4-C147-44FE-8600-ABA5E791B331}" dt="2023-02-04T12:18:18.278" v="5918" actId="478"/>
          <ac:picMkLst>
            <pc:docMk/>
            <pc:sldMk cId="4071052009" sldId="270"/>
            <ac:picMk id="2053" creationId="{ABF2C85F-0FC8-C6F0-0AF0-0AFB40B620E1}"/>
          </ac:picMkLst>
        </pc:picChg>
        <pc:picChg chg="del">
          <ac:chgData name="David Lavin" userId="9c9ad2ed42da787e" providerId="LiveId" clId="{5CA46EA4-C147-44FE-8600-ABA5E791B331}" dt="2023-02-04T12:18:16.941" v="5916" actId="478"/>
          <ac:picMkLst>
            <pc:docMk/>
            <pc:sldMk cId="4071052009" sldId="270"/>
            <ac:picMk id="2054" creationId="{795CFD70-5C2E-05A0-4088-1142256DB66E}"/>
          </ac:picMkLst>
        </pc:picChg>
        <pc:picChg chg="del mod">
          <ac:chgData name="David Lavin" userId="9c9ad2ed42da787e" providerId="LiveId" clId="{5CA46EA4-C147-44FE-8600-ABA5E791B331}" dt="2023-02-04T12:18:15.478" v="5915" actId="478"/>
          <ac:picMkLst>
            <pc:docMk/>
            <pc:sldMk cId="4071052009" sldId="270"/>
            <ac:picMk id="2055" creationId="{EEA02063-A679-2061-7620-E21E613F40B7}"/>
          </ac:picMkLst>
        </pc:picChg>
        <pc:picChg chg="del mod">
          <ac:chgData name="David Lavin" userId="9c9ad2ed42da787e" providerId="LiveId" clId="{5CA46EA4-C147-44FE-8600-ABA5E791B331}" dt="2023-02-04T12:18:14.506" v="5913" actId="478"/>
          <ac:picMkLst>
            <pc:docMk/>
            <pc:sldMk cId="4071052009" sldId="270"/>
            <ac:picMk id="2056" creationId="{B9211DB2-4AC7-B65C-8A66-3022CF008B01}"/>
          </ac:picMkLst>
        </pc:picChg>
        <pc:picChg chg="del mod">
          <ac:chgData name="David Lavin" userId="9c9ad2ed42da787e" providerId="LiveId" clId="{5CA46EA4-C147-44FE-8600-ABA5E791B331}" dt="2023-02-04T12:18:12.903" v="5911" actId="478"/>
          <ac:picMkLst>
            <pc:docMk/>
            <pc:sldMk cId="4071052009" sldId="270"/>
            <ac:picMk id="2057" creationId="{0DF15137-3A77-BC7F-D4DC-24E3D830436B}"/>
          </ac:picMkLst>
        </pc:picChg>
      </pc:sldChg>
      <pc:sldChg chg="addSp delSp modSp new mod setBg modNotesTx">
        <pc:chgData name="David Lavin" userId="9c9ad2ed42da787e" providerId="LiveId" clId="{5CA46EA4-C147-44FE-8600-ABA5E791B331}" dt="2023-02-05T11:33:08.551" v="6367" actId="26606"/>
        <pc:sldMkLst>
          <pc:docMk/>
          <pc:sldMk cId="1657663183" sldId="271"/>
        </pc:sldMkLst>
        <pc:spChg chg="del">
          <ac:chgData name="David Lavin" userId="9c9ad2ed42da787e" providerId="LiveId" clId="{5CA46EA4-C147-44FE-8600-ABA5E791B331}" dt="2023-02-05T11:33:08.551" v="6367" actId="26606"/>
          <ac:spMkLst>
            <pc:docMk/>
            <pc:sldMk cId="1657663183" sldId="271"/>
            <ac:spMk id="2" creationId="{3D32E630-47F7-E4B0-1392-99DFEB56931C}"/>
          </ac:spMkLst>
        </pc:spChg>
        <pc:spChg chg="del">
          <ac:chgData name="David Lavin" userId="9c9ad2ed42da787e" providerId="LiveId" clId="{5CA46EA4-C147-44FE-8600-ABA5E791B331}" dt="2023-02-05T11:33:08.551" v="6367" actId="26606"/>
          <ac:spMkLst>
            <pc:docMk/>
            <pc:sldMk cId="1657663183" sldId="271"/>
            <ac:spMk id="3" creationId="{9E532C64-EBEC-A900-DFBD-07795141E461}"/>
          </ac:spMkLst>
        </pc:spChg>
        <pc:spChg chg="add">
          <ac:chgData name="David Lavin" userId="9c9ad2ed42da787e" providerId="LiveId" clId="{5CA46EA4-C147-44FE-8600-ABA5E791B331}" dt="2023-02-05T11:33:08.551" v="6367" actId="26606"/>
          <ac:spMkLst>
            <pc:docMk/>
            <pc:sldMk cId="1657663183" sldId="271"/>
            <ac:spMk id="18" creationId="{4E1EF4E8-5513-4BF5-BC41-04645281C672}"/>
          </ac:spMkLst>
        </pc:spChg>
        <pc:grpChg chg="add">
          <ac:chgData name="David Lavin" userId="9c9ad2ed42da787e" providerId="LiveId" clId="{5CA46EA4-C147-44FE-8600-ABA5E791B331}" dt="2023-02-05T11:33:08.551" v="6367" actId="26606"/>
          <ac:grpSpMkLst>
            <pc:docMk/>
            <pc:sldMk cId="1657663183" sldId="271"/>
            <ac:grpSpMk id="10" creationId="{D91916A1-FEE7-41E7-BEE3-2B4941A6F305}"/>
          </ac:grpSpMkLst>
        </pc:grpChg>
        <pc:picChg chg="add mod">
          <ac:chgData name="David Lavin" userId="9c9ad2ed42da787e" providerId="LiveId" clId="{5CA46EA4-C147-44FE-8600-ABA5E791B331}" dt="2023-02-05T11:33:08.551" v="6367" actId="26606"/>
          <ac:picMkLst>
            <pc:docMk/>
            <pc:sldMk cId="1657663183" sldId="271"/>
            <ac:picMk id="5" creationId="{E89F2844-4D79-9551-4E99-FE44932F905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5FFE6D-22C5-4DCB-9363-7EEC7581BAED}" type="datetimeFigureOut">
              <a:rPr lang="en-GB" smtClean="0"/>
              <a:t>05/02/2023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8FD1BD-B567-48FD-A58C-EFB6FACFB1EC}" type="slidenum">
              <a:rPr lang="en-GB" smtClean="0"/>
              <a:t>‹#›</a:t>
            </a:fld>
            <a:endParaRPr lang="en-GB"/>
          </a:p>
        </p:txBody>
      </p:sp>
    </p:spTree>
    <p:extLst>
      <p:ext uri="{BB962C8B-B14F-4D97-AF65-F5344CB8AC3E}">
        <p14:creationId xmlns:p14="http://schemas.microsoft.com/office/powerpoint/2010/main" val="738811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Welsh Government is proposing to upgrade approximately 17.7 km of the</a:t>
            </a:r>
            <a:r>
              <a:rPr lang="en-GB" baseline="0" dirty="0"/>
              <a:t> </a:t>
            </a:r>
            <a:r>
              <a:rPr lang="en-GB" dirty="0"/>
              <a:t>A465 trunk road to dual carriageway,</a:t>
            </a:r>
            <a:r>
              <a:rPr lang="en-GB" baseline="0" dirty="0"/>
              <a:t> </a:t>
            </a:r>
            <a:r>
              <a:rPr lang="en-GB" dirty="0"/>
              <a:t>between </a:t>
            </a:r>
            <a:r>
              <a:rPr lang="en-GB" dirty="0" err="1"/>
              <a:t>Hirwaun</a:t>
            </a:r>
            <a:r>
              <a:rPr lang="en-GB" dirty="0"/>
              <a:t> and </a:t>
            </a:r>
            <a:r>
              <a:rPr lang="en-GB" dirty="0" err="1"/>
              <a:t>Dowlais</a:t>
            </a:r>
            <a:r>
              <a:rPr lang="en-GB" dirty="0"/>
              <a:t> Top (the scheme). This is the final section of a 40km improvement to the A465, spanning</a:t>
            </a:r>
            <a:r>
              <a:rPr lang="en-GB" baseline="0" dirty="0"/>
              <a:t> </a:t>
            </a:r>
            <a:r>
              <a:rPr lang="en-GB" dirty="0"/>
              <a:t>from </a:t>
            </a:r>
            <a:r>
              <a:rPr lang="en-GB" dirty="0" err="1"/>
              <a:t>Hirwaun</a:t>
            </a:r>
            <a:r>
              <a:rPr lang="en-GB" dirty="0"/>
              <a:t> in the west to Abergavenny</a:t>
            </a:r>
            <a:r>
              <a:rPr lang="en-GB" baseline="0" dirty="0"/>
              <a:t> </a:t>
            </a:r>
            <a:r>
              <a:rPr lang="en-GB" dirty="0"/>
              <a:t>in the East.</a:t>
            </a:r>
          </a:p>
          <a:p>
            <a:endParaRPr lang="en-GB" dirty="0"/>
          </a:p>
          <a:p>
            <a:r>
              <a:rPr lang="en-GB" dirty="0"/>
              <a:t>The A465 between </a:t>
            </a:r>
            <a:r>
              <a:rPr lang="en-GB" dirty="0" err="1"/>
              <a:t>Hirwaun</a:t>
            </a:r>
            <a:r>
              <a:rPr lang="en-GB" dirty="0"/>
              <a:t> and </a:t>
            </a:r>
            <a:r>
              <a:rPr lang="en-GB" dirty="0" err="1"/>
              <a:t>Dowlais</a:t>
            </a:r>
            <a:r>
              <a:rPr lang="en-GB" dirty="0"/>
              <a:t> Top is part of a strategic route linking South West Wales with the English Midlands, it provides an alternative east west corridor in South Wales to the M4.</a:t>
            </a:r>
            <a:r>
              <a:rPr lang="en-GB" baseline="0" dirty="0"/>
              <a:t> </a:t>
            </a:r>
            <a:r>
              <a:rPr lang="en-GB" dirty="0"/>
              <a:t>This route is critical to the Welsh economy providing vital routes for business, leisure and tourism as well as local residents. The road forms part of the Trans-European Transport Network.</a:t>
            </a:r>
          </a:p>
          <a:p>
            <a:endParaRPr lang="en-GB" dirty="0"/>
          </a:p>
          <a:p>
            <a:r>
              <a:rPr lang="en-GB" dirty="0"/>
              <a:t>It will improve the resilience of the trunk road network providing a high standard dual carriageway alternative to the M4 for people travelling between the English midlands and south west Wales, as well as to ports serving Ireland and other European destinations.</a:t>
            </a:r>
          </a:p>
        </p:txBody>
      </p:sp>
      <p:sp>
        <p:nvSpPr>
          <p:cNvPr id="4" name="Slide Number Placeholder 3"/>
          <p:cNvSpPr>
            <a:spLocks noGrp="1"/>
          </p:cNvSpPr>
          <p:nvPr>
            <p:ph type="sldNum" sz="quarter" idx="5"/>
          </p:nvPr>
        </p:nvSpPr>
        <p:spPr/>
        <p:txBody>
          <a:bodyPr/>
          <a:lstStyle/>
          <a:p>
            <a:fld id="{138FD1BD-B567-48FD-A58C-EFB6FACFB1EC}" type="slidenum">
              <a:rPr lang="en-GB" smtClean="0"/>
              <a:t>2</a:t>
            </a:fld>
            <a:endParaRPr lang="en-GB"/>
          </a:p>
        </p:txBody>
      </p:sp>
    </p:spTree>
    <p:extLst>
      <p:ext uri="{BB962C8B-B14F-4D97-AF65-F5344CB8AC3E}">
        <p14:creationId xmlns:p14="http://schemas.microsoft.com/office/powerpoint/2010/main" val="1472306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existing trunk road is a three-lane carriageway, providing two lanes for traffic headed uphill, with a single lane for traffic travelling in a downhill direction.</a:t>
            </a:r>
          </a:p>
          <a:p>
            <a:endParaRPr lang="en-GB" dirty="0"/>
          </a:p>
          <a:p>
            <a:r>
              <a:rPr lang="en-GB" dirty="0"/>
              <a:t>The proposed scheme would be predominately an on-line improvement of the existing A465 trunk road. It would provide a 70 mph dual carriageway from </a:t>
            </a:r>
            <a:r>
              <a:rPr lang="en-GB" dirty="0" err="1"/>
              <a:t>Hirwaun</a:t>
            </a:r>
            <a:r>
              <a:rPr lang="en-GB" dirty="0"/>
              <a:t> to </a:t>
            </a:r>
            <a:r>
              <a:rPr lang="en-GB" dirty="0" err="1"/>
              <a:t>Dowlais</a:t>
            </a:r>
            <a:r>
              <a:rPr lang="en-GB" dirty="0"/>
              <a:t>. The highway cross section for the proposed A465 would take the form of a dual carriageway road with a concrete central reservation. A verge and stock proof fencing would be provided beyond the </a:t>
            </a:r>
            <a:r>
              <a:rPr lang="en-GB" dirty="0" err="1"/>
              <a:t>kerbline</a:t>
            </a:r>
            <a:r>
              <a:rPr lang="en-GB" dirty="0"/>
              <a:t> of the road with safety barriers installed where appropriate. Additional stock proof fencing would be provided around attenuation ponds and along </a:t>
            </a:r>
            <a:r>
              <a:rPr lang="en-GB" dirty="0" err="1"/>
              <a:t>cyleways</a:t>
            </a:r>
            <a:r>
              <a:rPr lang="en-GB" dirty="0"/>
              <a:t> and footpaths, as appropriate.</a:t>
            </a:r>
          </a:p>
          <a:p>
            <a:endParaRPr lang="en-GB" dirty="0"/>
          </a:p>
          <a:p>
            <a:r>
              <a:rPr lang="en-GB" dirty="0"/>
              <a:t>Problems associated with the existing layout of the A465 include:</a:t>
            </a:r>
          </a:p>
          <a:p>
            <a:endParaRPr lang="en-GB" dirty="0"/>
          </a:p>
          <a:p>
            <a:pPr marL="171450" indent="-171450">
              <a:buFont typeface="Arial" panose="020B0604020202020204" pitchFamily="34" charset="0"/>
              <a:buChar char="•"/>
            </a:pPr>
            <a:r>
              <a:rPr lang="en-GB" dirty="0"/>
              <a:t>substandard road alignment;</a:t>
            </a:r>
          </a:p>
          <a:p>
            <a:pPr marL="171450" indent="-171450">
              <a:buFont typeface="Arial" panose="020B0604020202020204" pitchFamily="34" charset="0"/>
              <a:buChar char="•"/>
            </a:pPr>
            <a:r>
              <a:rPr lang="en-GB" dirty="0"/>
              <a:t>substandard visibility and stopping sight distances;</a:t>
            </a:r>
          </a:p>
          <a:p>
            <a:pPr marL="171450" indent="-171450">
              <a:buFont typeface="Arial" panose="020B0604020202020204" pitchFamily="34" charset="0"/>
              <a:buChar char="•"/>
            </a:pPr>
            <a:r>
              <a:rPr lang="en-GB" dirty="0"/>
              <a:t>lack of overtaking opportunities;</a:t>
            </a:r>
          </a:p>
          <a:p>
            <a:pPr marL="171450" indent="-171450">
              <a:buFont typeface="Arial" panose="020B0604020202020204" pitchFamily="34" charset="0"/>
              <a:buChar char="•"/>
            </a:pPr>
            <a:r>
              <a:rPr lang="en-GB" dirty="0"/>
              <a:t>lack of provision for non-motorised users;</a:t>
            </a:r>
          </a:p>
          <a:p>
            <a:pPr marL="171450" indent="-171450">
              <a:buFont typeface="Arial" panose="020B0604020202020204" pitchFamily="34" charset="0"/>
              <a:buChar char="•"/>
            </a:pPr>
            <a:r>
              <a:rPr lang="en-GB" dirty="0"/>
              <a:t>accident clusters, particularly at or near existing junctions;</a:t>
            </a:r>
          </a:p>
          <a:p>
            <a:pPr marL="171450" indent="-171450">
              <a:buFont typeface="Arial" panose="020B0604020202020204" pitchFamily="34" charset="0"/>
              <a:buChar char="•"/>
            </a:pPr>
            <a:r>
              <a:rPr lang="en-GB" dirty="0"/>
              <a:t>conflict between local and strategic through traffic at junctions;</a:t>
            </a:r>
          </a:p>
          <a:p>
            <a:pPr marL="171450" indent="-171450">
              <a:buFont typeface="Arial" panose="020B0604020202020204" pitchFamily="34" charset="0"/>
              <a:buChar char="•"/>
            </a:pPr>
            <a:r>
              <a:rPr lang="en-GB" dirty="0"/>
              <a:t>congestion at peak times;</a:t>
            </a:r>
          </a:p>
          <a:p>
            <a:pPr marL="171450" indent="-171450">
              <a:buFont typeface="Arial" panose="020B0604020202020204" pitchFamily="34" charset="0"/>
              <a:buChar char="•"/>
            </a:pPr>
            <a:r>
              <a:rPr lang="en-GB" dirty="0"/>
              <a:t>lack of resilience leading to difficult conditions for highway maintenance and management of traffic;</a:t>
            </a:r>
          </a:p>
          <a:p>
            <a:pPr marL="171450" indent="-171450">
              <a:buFont typeface="Arial" panose="020B0604020202020204" pitchFamily="34" charset="0"/>
              <a:buChar char="•"/>
            </a:pPr>
            <a:r>
              <a:rPr lang="en-GB" dirty="0"/>
              <a:t>poor links between communities;</a:t>
            </a:r>
          </a:p>
          <a:p>
            <a:pPr marL="171450" indent="-171450">
              <a:buFont typeface="Arial" panose="020B0604020202020204" pitchFamily="34" charset="0"/>
              <a:buChar char="•"/>
            </a:pPr>
            <a:r>
              <a:rPr lang="en-GB" dirty="0"/>
              <a:t>slow moving vehicles on uphill gradients;</a:t>
            </a:r>
          </a:p>
          <a:p>
            <a:pPr marL="171450" indent="-171450">
              <a:buFont typeface="Arial" panose="020B0604020202020204" pitchFamily="34" charset="0"/>
              <a:buChar char="•"/>
            </a:pPr>
            <a:r>
              <a:rPr lang="en-GB" dirty="0"/>
              <a:t>frequency of side road junctions onto the trunk road; and</a:t>
            </a:r>
          </a:p>
          <a:p>
            <a:pPr marL="171450" indent="-171450">
              <a:buFont typeface="Arial" panose="020B0604020202020204" pitchFamily="34" charset="0"/>
              <a:buChar char="•"/>
            </a:pPr>
            <a:r>
              <a:rPr lang="en-GB" dirty="0"/>
              <a:t>substandard lay-bys.</a:t>
            </a:r>
          </a:p>
          <a:p>
            <a:endParaRPr lang="en-GB" dirty="0"/>
          </a:p>
          <a:p>
            <a:endParaRPr lang="en-GB" dirty="0"/>
          </a:p>
          <a:p>
            <a:endParaRPr lang="en-GB" dirty="0"/>
          </a:p>
          <a:p>
            <a:r>
              <a:rPr lang="en-GB" dirty="0"/>
              <a:t>The scheme would support regeneration in the Heads of the Valleys region by improving accessibility to, from and within the area. The specific objectives of the proposed scheme are to:</a:t>
            </a:r>
          </a:p>
          <a:p>
            <a:endParaRPr lang="en-GB" dirty="0"/>
          </a:p>
          <a:p>
            <a:pPr marL="171450" indent="-171450">
              <a:buFont typeface="Arial" panose="020B0604020202020204" pitchFamily="34" charset="0"/>
              <a:buChar char="•"/>
            </a:pPr>
            <a:r>
              <a:rPr lang="en-GB" dirty="0"/>
              <a:t>maintain the current level of service and to carry out improvements;</a:t>
            </a:r>
          </a:p>
          <a:p>
            <a:pPr marL="171450" indent="-171450">
              <a:buFont typeface="Arial" panose="020B0604020202020204" pitchFamily="34" charset="0"/>
              <a:buChar char="•"/>
            </a:pPr>
            <a:r>
              <a:rPr lang="en-GB" dirty="0"/>
              <a:t>reduce journey times for private and commercial road users;</a:t>
            </a:r>
          </a:p>
          <a:p>
            <a:pPr marL="171450" indent="-171450">
              <a:buFont typeface="Arial" panose="020B0604020202020204" pitchFamily="34" charset="0"/>
              <a:buChar char="•"/>
            </a:pPr>
            <a:r>
              <a:rPr lang="en-GB" dirty="0"/>
              <a:t>facilitate economic regeneration;</a:t>
            </a:r>
          </a:p>
          <a:p>
            <a:pPr marL="171450" indent="-171450">
              <a:buFont typeface="Arial" panose="020B0604020202020204" pitchFamily="34" charset="0"/>
              <a:buChar char="•"/>
            </a:pPr>
            <a:r>
              <a:rPr lang="en-GB" dirty="0"/>
              <a:t>enhance road safety and reduce casualties;</a:t>
            </a:r>
          </a:p>
          <a:p>
            <a:pPr marL="171450" indent="-171450">
              <a:buFont typeface="Arial" panose="020B0604020202020204" pitchFamily="34" charset="0"/>
              <a:buChar char="•"/>
            </a:pPr>
            <a:r>
              <a:rPr lang="en-GB" dirty="0"/>
              <a:t>deliver a scheme that is sustainable;</a:t>
            </a:r>
          </a:p>
          <a:p>
            <a:pPr marL="171450" indent="-171450">
              <a:buFont typeface="Arial" panose="020B0604020202020204" pitchFamily="34" charset="0"/>
              <a:buChar char="•"/>
            </a:pPr>
            <a:r>
              <a:rPr lang="en-GB" dirty="0"/>
              <a:t>improve provision for cyclists and pedestrians, providing opportunity for healthy lifestyle and a reduction in short vehicle journeys;</a:t>
            </a:r>
          </a:p>
          <a:p>
            <a:pPr marL="171450" indent="-171450">
              <a:buFont typeface="Arial" panose="020B0604020202020204" pitchFamily="34" charset="0"/>
              <a:buChar char="•"/>
            </a:pPr>
            <a:r>
              <a:rPr lang="en-GB" dirty="0"/>
              <a:t>deliver a scheme which minimises future maintenance requirements and disruption to the network;</a:t>
            </a:r>
          </a:p>
          <a:p>
            <a:pPr marL="171450" indent="-171450">
              <a:buFont typeface="Arial" panose="020B0604020202020204" pitchFamily="34" charset="0"/>
              <a:buChar char="•"/>
            </a:pPr>
            <a:r>
              <a:rPr lang="en-GB" dirty="0"/>
              <a:t>reduce journey time variability and improve resilience on the A465;</a:t>
            </a:r>
          </a:p>
          <a:p>
            <a:pPr marL="171450" indent="-171450">
              <a:buFont typeface="Arial" panose="020B0604020202020204" pitchFamily="34" charset="0"/>
              <a:buChar char="•"/>
            </a:pPr>
            <a:r>
              <a:rPr lang="en-GB" dirty="0"/>
              <a:t>use the A465 to manage traffic effectively and improve resilience on the strategic road network in South East Wales;</a:t>
            </a:r>
          </a:p>
          <a:p>
            <a:pPr marL="171450" indent="-171450">
              <a:buFont typeface="Arial" panose="020B0604020202020204" pitchFamily="34" charset="0"/>
              <a:buChar char="•"/>
            </a:pPr>
            <a:r>
              <a:rPr lang="en-GB" dirty="0"/>
              <a:t>deliver a scheme that integrates with public transport and the local transport network; and</a:t>
            </a:r>
          </a:p>
          <a:p>
            <a:pPr marL="171450" indent="-171450">
              <a:buFont typeface="Arial" panose="020B0604020202020204" pitchFamily="34" charset="0"/>
              <a:buChar char="•"/>
            </a:pPr>
            <a:r>
              <a:rPr lang="en-GB" dirty="0"/>
              <a:t>do all this with proper care for the environment</a:t>
            </a:r>
          </a:p>
        </p:txBody>
      </p:sp>
      <p:sp>
        <p:nvSpPr>
          <p:cNvPr id="4" name="Slide Number Placeholder 3"/>
          <p:cNvSpPr>
            <a:spLocks noGrp="1"/>
          </p:cNvSpPr>
          <p:nvPr>
            <p:ph type="sldNum" sz="quarter" idx="5"/>
          </p:nvPr>
        </p:nvSpPr>
        <p:spPr/>
        <p:txBody>
          <a:bodyPr/>
          <a:lstStyle/>
          <a:p>
            <a:fld id="{138FD1BD-B567-48FD-A58C-EFB6FACFB1EC}" type="slidenum">
              <a:rPr lang="en-GB" smtClean="0"/>
              <a:t>3</a:t>
            </a:fld>
            <a:endParaRPr lang="en-GB"/>
          </a:p>
        </p:txBody>
      </p:sp>
    </p:spTree>
    <p:extLst>
      <p:ext uri="{BB962C8B-B14F-4D97-AF65-F5344CB8AC3E}">
        <p14:creationId xmlns:p14="http://schemas.microsoft.com/office/powerpoint/2010/main" val="3141203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scheme would support regeneration in the Heads of the Valleys region by improving accessibility to, from and within the area. The specific objectives of the proposed scheme are to:</a:t>
            </a:r>
          </a:p>
          <a:p>
            <a:endParaRPr lang="en-GB" dirty="0"/>
          </a:p>
          <a:p>
            <a:pPr marL="171450" indent="-171450">
              <a:buFont typeface="Arial" panose="020B0604020202020204" pitchFamily="34" charset="0"/>
              <a:buChar char="•"/>
            </a:pPr>
            <a:r>
              <a:rPr lang="en-GB" dirty="0"/>
              <a:t>maintain the current level of service and to carry out improvements;</a:t>
            </a:r>
          </a:p>
          <a:p>
            <a:pPr marL="171450" indent="-171450">
              <a:buFont typeface="Arial" panose="020B0604020202020204" pitchFamily="34" charset="0"/>
              <a:buChar char="•"/>
            </a:pPr>
            <a:r>
              <a:rPr lang="en-GB" dirty="0"/>
              <a:t>reduce journey times for private and commercial road users;</a:t>
            </a:r>
          </a:p>
          <a:p>
            <a:pPr marL="171450" indent="-171450">
              <a:buFont typeface="Arial" panose="020B0604020202020204" pitchFamily="34" charset="0"/>
              <a:buChar char="•"/>
            </a:pPr>
            <a:r>
              <a:rPr lang="en-GB" dirty="0"/>
              <a:t>facilitate economic regeneration;</a:t>
            </a:r>
          </a:p>
          <a:p>
            <a:pPr marL="171450" indent="-171450">
              <a:buFont typeface="Arial" panose="020B0604020202020204" pitchFamily="34" charset="0"/>
              <a:buChar char="•"/>
            </a:pPr>
            <a:r>
              <a:rPr lang="en-GB" dirty="0"/>
              <a:t>enhance road safety and reduce casualties;</a:t>
            </a:r>
          </a:p>
          <a:p>
            <a:pPr marL="171450" indent="-171450">
              <a:buFont typeface="Arial" panose="020B0604020202020204" pitchFamily="34" charset="0"/>
              <a:buChar char="•"/>
            </a:pPr>
            <a:r>
              <a:rPr lang="en-GB" dirty="0"/>
              <a:t>deliver a scheme that is sustainable;</a:t>
            </a:r>
          </a:p>
          <a:p>
            <a:pPr marL="171450" indent="-171450">
              <a:buFont typeface="Arial" panose="020B0604020202020204" pitchFamily="34" charset="0"/>
              <a:buChar char="•"/>
            </a:pPr>
            <a:r>
              <a:rPr lang="en-GB" dirty="0"/>
              <a:t>improve provision for cyclists and pedestrians, providing opportunity for healthy lifestyle and a reduction in short vehicle journeys;</a:t>
            </a:r>
          </a:p>
          <a:p>
            <a:pPr marL="171450" indent="-171450">
              <a:buFont typeface="Arial" panose="020B0604020202020204" pitchFamily="34" charset="0"/>
              <a:buChar char="•"/>
            </a:pPr>
            <a:r>
              <a:rPr lang="en-GB" dirty="0"/>
              <a:t>deliver a scheme which minimises future maintenance requirements and disruption to the network;</a:t>
            </a:r>
          </a:p>
          <a:p>
            <a:pPr marL="171450" indent="-171450">
              <a:buFont typeface="Arial" panose="020B0604020202020204" pitchFamily="34" charset="0"/>
              <a:buChar char="•"/>
            </a:pPr>
            <a:r>
              <a:rPr lang="en-GB" dirty="0"/>
              <a:t>reduce journey time variability and improve resilience on the A465;</a:t>
            </a:r>
          </a:p>
          <a:p>
            <a:pPr marL="171450" indent="-171450">
              <a:buFont typeface="Arial" panose="020B0604020202020204" pitchFamily="34" charset="0"/>
              <a:buChar char="•"/>
            </a:pPr>
            <a:r>
              <a:rPr lang="en-GB" dirty="0"/>
              <a:t>use the A465 to manage traffic effectively and improve resilience on the strategic road network in South East Wales;</a:t>
            </a:r>
          </a:p>
          <a:p>
            <a:pPr marL="171450" indent="-171450">
              <a:buFont typeface="Arial" panose="020B0604020202020204" pitchFamily="34" charset="0"/>
              <a:buChar char="•"/>
            </a:pPr>
            <a:r>
              <a:rPr lang="en-GB" dirty="0"/>
              <a:t>deliver a scheme that integrates with public transport and the local transport network; and</a:t>
            </a:r>
          </a:p>
          <a:p>
            <a:pPr marL="171450" indent="-171450">
              <a:buFont typeface="Arial" panose="020B0604020202020204" pitchFamily="34" charset="0"/>
              <a:buChar char="•"/>
            </a:pPr>
            <a:r>
              <a:rPr lang="en-GB" dirty="0"/>
              <a:t>do all this with proper care for the environment</a:t>
            </a:r>
          </a:p>
          <a:p>
            <a:endParaRPr lang="en-GB" dirty="0"/>
          </a:p>
          <a:p>
            <a:endParaRPr lang="en-GB" dirty="0"/>
          </a:p>
          <a:p>
            <a:r>
              <a:rPr lang="en-GB" dirty="0"/>
              <a:t>The potential benefits of the A465 will only be realised for people in the area if the road has strong connections with the towns and villages that are either immediately adjacent</a:t>
            </a:r>
          </a:p>
          <a:p>
            <a:r>
              <a:rPr lang="en-GB" dirty="0"/>
              <a:t>to or within a few miles of the road. However, the current connections between the A465 and the wider population in the area are relatively limited – the focus on the A465</a:t>
            </a:r>
          </a:p>
          <a:p>
            <a:r>
              <a:rPr lang="en-GB" dirty="0"/>
              <a:t>to date has been very much on its role as a through-route. If the potential of increased connectivity is seized it could be an opportunity for areas along the route, bringing people</a:t>
            </a:r>
          </a:p>
          <a:p>
            <a:r>
              <a:rPr lang="en-GB" dirty="0"/>
              <a:t>and business into the area and providing improved access to a broader range of employment and other opportunities nearby.</a:t>
            </a:r>
          </a:p>
          <a:p>
            <a:endParaRPr lang="en-GB" dirty="0"/>
          </a:p>
          <a:p>
            <a:r>
              <a:rPr lang="en-GB" dirty="0"/>
              <a:t>Each town or village along the A465 is in effect the gateway to their valley. Yet at present, not all towns and villages are immediately accessible from the A465, and their valleys are</a:t>
            </a:r>
          </a:p>
          <a:p>
            <a:r>
              <a:rPr lang="en-GB" dirty="0"/>
              <a:t>not always signposted from the A465. Nor, on exiting the road, is there is necessarily a sense of arriving at a unique destination and its onward attractions. Some places can feel</a:t>
            </a:r>
          </a:p>
          <a:p>
            <a:r>
              <a:rPr lang="en-GB" dirty="0"/>
              <a:t>much further away from the road that the few miles that in reality separate them.</a:t>
            </a:r>
          </a:p>
          <a:p>
            <a:endParaRPr lang="en-GB" dirty="0"/>
          </a:p>
          <a:p>
            <a:r>
              <a:rPr lang="en-GB" dirty="0"/>
              <a:t>Improving access between the A465 itself and places 3 to 4 miles of the road is vital if the benefits are to spread.</a:t>
            </a:r>
          </a:p>
          <a:p>
            <a:endParaRPr lang="en-GB" dirty="0"/>
          </a:p>
          <a:p>
            <a:r>
              <a:rPr lang="en-GB" dirty="0"/>
              <a:t>There have been some concerns about connectivity between the A465 and some communities where the road design has severed local pedestrian routes. A study</a:t>
            </a:r>
          </a:p>
          <a:p>
            <a:r>
              <a:rPr lang="en-GB" dirty="0"/>
              <a:t>commissioned by the Welsh Government found that some communities, including </a:t>
            </a:r>
            <a:r>
              <a:rPr lang="en-GB" dirty="0" err="1"/>
              <a:t>Waundeg</a:t>
            </a:r>
            <a:r>
              <a:rPr lang="en-GB" dirty="0"/>
              <a:t>, Tredegar and </a:t>
            </a:r>
            <a:r>
              <a:rPr lang="en-GB" dirty="0" err="1"/>
              <a:t>Rassau</a:t>
            </a:r>
            <a:r>
              <a:rPr lang="en-GB" dirty="0"/>
              <a:t>, felt ‘cut off’ by the A465, and found children and young</a:t>
            </a:r>
          </a:p>
          <a:p>
            <a:r>
              <a:rPr lang="en-GB" dirty="0"/>
              <a:t>people were particularly badly affected.9 Residents and businesses in Beaufort have had similar concerns about being ‘cut off’, albeit temporarily, by changes in traffic flow during</a:t>
            </a:r>
          </a:p>
          <a:p>
            <a:r>
              <a:rPr lang="en-GB" dirty="0"/>
              <a:t>construction of Section 2 (Brynmawr to </a:t>
            </a:r>
            <a:r>
              <a:rPr lang="en-GB" dirty="0" err="1"/>
              <a:t>Gilwern</a:t>
            </a:r>
            <a:r>
              <a:rPr lang="en-GB" dirty="0"/>
              <a:t>).</a:t>
            </a:r>
          </a:p>
          <a:p>
            <a:endParaRPr lang="en-GB" dirty="0"/>
          </a:p>
          <a:p>
            <a:r>
              <a:rPr lang="en-GB" dirty="0"/>
              <a:t>Perhaps ironically, most bus services do not use the new A465, instead following local roads to be closer to passengers. There is only one service that serves the whole length of</a:t>
            </a:r>
          </a:p>
          <a:p>
            <a:r>
              <a:rPr lang="en-GB" dirty="0"/>
              <a:t>the Merthyr Tydfil to Brynmawr stretch, the X4, which takes 50 minutes (compared with 20 minutes by car). Travel between locations along the A465 can involve several changes</a:t>
            </a:r>
          </a:p>
          <a:p>
            <a:r>
              <a:rPr lang="en-GB" dirty="0"/>
              <a:t>of bus: for example to travel from Rhymney to Ebbw Vale involves going via Merthyr Tydfil and at least one change of bus. Some communities off the A465 have few or no bus</a:t>
            </a:r>
          </a:p>
          <a:p>
            <a:r>
              <a:rPr lang="en-GB" dirty="0"/>
              <a:t>services, such </a:t>
            </a:r>
            <a:r>
              <a:rPr lang="en-GB" dirty="0" err="1"/>
              <a:t>Trefil</a:t>
            </a:r>
            <a:r>
              <a:rPr lang="en-GB" dirty="0"/>
              <a:t> and </a:t>
            </a:r>
            <a:r>
              <a:rPr lang="en-GB" dirty="0" err="1"/>
              <a:t>Ponsticill</a:t>
            </a:r>
            <a:r>
              <a:rPr lang="en-GB" dirty="0"/>
              <a:t>, and most industrial estates do not have direct bus services. Bus services in the evenings and on Sundays are often non-existent. With a local</a:t>
            </a:r>
          </a:p>
          <a:p>
            <a:r>
              <a:rPr lang="en-GB" dirty="0"/>
              <a:t>population where over a quarter of households have no access to a vehicle10, the importance of decent public transport connections is even more pronounced.</a:t>
            </a:r>
          </a:p>
          <a:p>
            <a:endParaRPr lang="en-GB" dirty="0"/>
          </a:p>
          <a:p>
            <a:r>
              <a:rPr lang="en-GB" dirty="0"/>
              <a:t>The impact of the A465 is also limited by the relatively weak connections between the A465 and rail stations at Ebbw Vale, Rhymney and Merthyr Tydfil - indeed the stations are</a:t>
            </a:r>
          </a:p>
          <a:p>
            <a:r>
              <a:rPr lang="en-GB" dirty="0"/>
              <a:t>not even signposted from the A465. The stations themselves offer limited car parking. If the connections between the A465 and rail stations were strengthened and coupled with</a:t>
            </a:r>
          </a:p>
          <a:p>
            <a:r>
              <a:rPr lang="en-GB" dirty="0"/>
              <a:t>more car parking at stations, the whole heads of the valleys area would be better integrated with and able to benefit from the investment in the south Wales Metro</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38FD1BD-B567-48FD-A58C-EFB6FACFB1EC}" type="slidenum">
              <a:rPr lang="en-GB" smtClean="0"/>
              <a:t>4</a:t>
            </a:fld>
            <a:endParaRPr lang="en-GB"/>
          </a:p>
        </p:txBody>
      </p:sp>
    </p:spTree>
    <p:extLst>
      <p:ext uri="{BB962C8B-B14F-4D97-AF65-F5344CB8AC3E}">
        <p14:creationId xmlns:p14="http://schemas.microsoft.com/office/powerpoint/2010/main" val="17608101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Background to Welsh Sustainable Development Policy</a:t>
            </a:r>
          </a:p>
          <a:p>
            <a:r>
              <a:rPr lang="en-GB" dirty="0"/>
              <a:t>The Welsh Government adopted its first sustainable development scheme ‘Learning to Live Differently’ in 2000 (National Assembly for Wales, 2000), which was made under Section 121 of the Government of Wales Act</a:t>
            </a:r>
          </a:p>
          <a:p>
            <a:r>
              <a:rPr lang="en-GB" dirty="0"/>
              <a:t>1998.</a:t>
            </a:r>
          </a:p>
          <a:p>
            <a:endParaRPr lang="en-GB" dirty="0"/>
          </a:p>
          <a:p>
            <a:r>
              <a:rPr lang="en-GB" dirty="0"/>
              <a:t>Subsequently, the Government of Wales Act 2006 set a legal duty on the Welsh Ministers to make a scheme (‘the sustainable development scheme’) setting out how they propose to promote sustainable development. This was published as ‘One Wales: One Planet - The Sustainable Development Scheme of the Welsh Assembly Government’ (Welsh Assembly Government, 2009a), which set out the Government’s vision of a sustainable Wales and confirmed sustainable development as the central organising principle of the Welsh Assembly Government (now referred to as the Welsh Government).</a:t>
            </a:r>
          </a:p>
          <a:p>
            <a:endParaRPr lang="en-GB" dirty="0"/>
          </a:p>
          <a:p>
            <a:r>
              <a:rPr lang="en-GB" dirty="0"/>
              <a:t>In ‘One Wales: One Planet’, sustainable development is defined as “enhancing the economic, social and environmental well-being of people and communities, achieving a better quality of life for our own and future generations”, and the “Vision of a Sustainable Wales” is one where Wales (Welsh Assembly Government, 2009):</a:t>
            </a:r>
          </a:p>
          <a:p>
            <a:endParaRPr lang="en-GB" dirty="0"/>
          </a:p>
          <a:p>
            <a:pPr marL="171450" indent="-171450">
              <a:buFont typeface="Arial" panose="020B0604020202020204" pitchFamily="34" charset="0"/>
              <a:buChar char="•"/>
            </a:pPr>
            <a:r>
              <a:rPr lang="en-GB" dirty="0"/>
              <a:t>lives within its environmental limits, using only its fair share of the earth’s resources so that our ecological footprint is reduced to the global average availability of resources, and we are resilient to the impacts of climate change;</a:t>
            </a:r>
          </a:p>
          <a:p>
            <a:pPr marL="171450" indent="-171450">
              <a:buFont typeface="Arial" panose="020B0604020202020204" pitchFamily="34" charset="0"/>
              <a:buChar char="•"/>
            </a:pPr>
            <a:r>
              <a:rPr lang="en-GB" dirty="0"/>
              <a:t>has healthy, biologically diverse and productive ecosystems that are managed sustainably;</a:t>
            </a:r>
          </a:p>
          <a:p>
            <a:pPr marL="171450" indent="-171450">
              <a:buFont typeface="Arial" panose="020B0604020202020204" pitchFamily="34" charset="0"/>
              <a:buChar char="•"/>
            </a:pPr>
            <a:r>
              <a:rPr lang="en-GB" dirty="0"/>
              <a:t>has a resilient and sustainable economy that is able to develop whilst stabilising, then reducing, its use of natural resources and reducing its contribution to climate change;</a:t>
            </a:r>
          </a:p>
          <a:p>
            <a:pPr marL="171450" indent="-171450">
              <a:buFont typeface="Arial" panose="020B0604020202020204" pitchFamily="34" charset="0"/>
              <a:buChar char="•"/>
            </a:pPr>
            <a:r>
              <a:rPr lang="en-GB" dirty="0"/>
              <a:t>has communities which are safe, sustainable and attractive places for people to live and work, where people have access to services, and enjoy good health; and</a:t>
            </a:r>
          </a:p>
          <a:p>
            <a:pPr marL="171450" indent="-171450">
              <a:buFont typeface="Arial" panose="020B0604020202020204" pitchFamily="34" charset="0"/>
              <a:buChar char="•"/>
            </a:pPr>
            <a:r>
              <a:rPr lang="en-GB" dirty="0"/>
              <a:t>is a fair, just and bilingual nation, in which citizens of all ages and backgrounds are empowered to determine their own lives, shape their communities and achieve their full potential”.</a:t>
            </a:r>
          </a:p>
          <a:p>
            <a:endParaRPr lang="en-GB" dirty="0"/>
          </a:p>
          <a:p>
            <a:r>
              <a:rPr lang="en-GB" dirty="0"/>
              <a:t>In 2012, the Welsh Government issued a white paper called ‘A Sustainable Wales - Better Choices for a Better Future’ which was a forerunner of the Well-being of Future Generations (Wales) Act 2015 (Welsh Government, 2015a). It makes reference to the Welsh account of sustainable development as “an emphasis on social, economic and environmental wellbeing for people and communities, embodying out values of fairness and social justice. We must also look to the longer term in the decisions we make now, to the lives of our children’s children as well as current generations.” The document sets out the proposal to introduce a new duty of the Welsh public service requiring that sustainable development be embedded within strategic decision making processes.</a:t>
            </a:r>
          </a:p>
          <a:p>
            <a:endParaRPr lang="en-GB" dirty="0"/>
          </a:p>
        </p:txBody>
      </p:sp>
      <p:sp>
        <p:nvSpPr>
          <p:cNvPr id="4" name="Slide Number Placeholder 3"/>
          <p:cNvSpPr>
            <a:spLocks noGrp="1"/>
          </p:cNvSpPr>
          <p:nvPr>
            <p:ph type="sldNum" sz="quarter" idx="5"/>
          </p:nvPr>
        </p:nvSpPr>
        <p:spPr/>
        <p:txBody>
          <a:bodyPr/>
          <a:lstStyle/>
          <a:p>
            <a:fld id="{138FD1BD-B567-48FD-A58C-EFB6FACFB1EC}" type="slidenum">
              <a:rPr lang="en-GB" smtClean="0"/>
              <a:t>6</a:t>
            </a:fld>
            <a:endParaRPr lang="en-GB"/>
          </a:p>
        </p:txBody>
      </p:sp>
    </p:spTree>
    <p:extLst>
      <p:ext uri="{BB962C8B-B14F-4D97-AF65-F5344CB8AC3E}">
        <p14:creationId xmlns:p14="http://schemas.microsoft.com/office/powerpoint/2010/main" val="113048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strengthen the sustainable development framework in Wales, a pilot National Conversation was launched in February 2014, to define the ‘Wales We Want’, led by the Commissioner for Sustainable Futures.</a:t>
            </a:r>
          </a:p>
          <a:p>
            <a:r>
              <a:rPr lang="en-GB" dirty="0"/>
              <a:t>The Wales We Want Report (Welsh Government and Sustain Wales, 2015), sets out seven foundations for the well-being of future generations. This resulted in the enactment of the Well-being of Future Generations (Wales) Act in May 2015 (Welsh Government, 2015a). The Act requires public bodies (including the Welsh Government) to carry out sustainable development. Section 2 of the Act defines this as: “Sustainable development means the process of improving the economic, social environmental and cultural well-being of Wales by taking action, in accordance with the sustainable development principle, aimed at achieving the well-being goals.”</a:t>
            </a:r>
          </a:p>
        </p:txBody>
      </p:sp>
      <p:sp>
        <p:nvSpPr>
          <p:cNvPr id="4" name="Slide Number Placeholder 3"/>
          <p:cNvSpPr>
            <a:spLocks noGrp="1"/>
          </p:cNvSpPr>
          <p:nvPr>
            <p:ph type="sldNum" sz="quarter" idx="5"/>
          </p:nvPr>
        </p:nvSpPr>
        <p:spPr/>
        <p:txBody>
          <a:bodyPr/>
          <a:lstStyle/>
          <a:p>
            <a:fld id="{138FD1BD-B567-48FD-A58C-EFB6FACFB1EC}" type="slidenum">
              <a:rPr lang="en-GB" smtClean="0"/>
              <a:t>7</a:t>
            </a:fld>
            <a:endParaRPr lang="en-GB"/>
          </a:p>
        </p:txBody>
      </p:sp>
    </p:spTree>
    <p:extLst>
      <p:ext uri="{BB962C8B-B14F-4D97-AF65-F5344CB8AC3E}">
        <p14:creationId xmlns:p14="http://schemas.microsoft.com/office/powerpoint/2010/main" val="3495481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FD1BD-B567-48FD-A58C-EFB6FACFB1EC}" type="slidenum">
              <a:rPr lang="en-GB" smtClean="0"/>
              <a:t>8</a:t>
            </a:fld>
            <a:endParaRPr lang="en-GB"/>
          </a:p>
        </p:txBody>
      </p:sp>
    </p:spTree>
    <p:extLst>
      <p:ext uri="{BB962C8B-B14F-4D97-AF65-F5344CB8AC3E}">
        <p14:creationId xmlns:p14="http://schemas.microsoft.com/office/powerpoint/2010/main" val="1960957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Environmental Statement provides the information required by relevant legislation and takes into account relevant guidance from the Design Manual for Roads and Bridges. Consideration has been given to</a:t>
            </a:r>
          </a:p>
          <a:p>
            <a:r>
              <a:rPr lang="en-GB" dirty="0"/>
              <a:t>changes to future environmental conditions, including consideration of climate change.</a:t>
            </a:r>
          </a:p>
          <a:p>
            <a:endParaRPr lang="en-GB" dirty="0"/>
          </a:p>
          <a:p>
            <a:r>
              <a:rPr lang="en-GB" dirty="0"/>
              <a:t>Air Quality: </a:t>
            </a:r>
          </a:p>
          <a:p>
            <a:endParaRPr lang="en-GB" dirty="0"/>
          </a:p>
          <a:p>
            <a:r>
              <a:rPr lang="en-GB" dirty="0"/>
              <a:t>There is a potential adverse effect on </a:t>
            </a:r>
            <a:r>
              <a:rPr lang="en-GB" dirty="0" err="1"/>
              <a:t>Tir</a:t>
            </a:r>
            <a:r>
              <a:rPr lang="en-GB" dirty="0"/>
              <a:t> </a:t>
            </a:r>
            <a:r>
              <a:rPr lang="en-GB" dirty="0" err="1"/>
              <a:t>Mawr</a:t>
            </a:r>
            <a:r>
              <a:rPr lang="en-GB" dirty="0"/>
              <a:t> a </a:t>
            </a:r>
            <a:r>
              <a:rPr lang="en-GB" dirty="0" err="1"/>
              <a:t>Dderi</a:t>
            </a:r>
            <a:r>
              <a:rPr lang="en-GB" dirty="0"/>
              <a:t> Hir Site of Special Scientific Interest as a result of an increase in nitrogen deposition due to the proximity of this site to the road.</a:t>
            </a:r>
          </a:p>
          <a:p>
            <a:endParaRPr lang="en-GB" dirty="0"/>
          </a:p>
          <a:p>
            <a:r>
              <a:rPr lang="en-GB" dirty="0"/>
              <a:t>Mitigation measures would be used during construction to minimise the amount of dust and exhaust emissions generated.</a:t>
            </a:r>
          </a:p>
          <a:p>
            <a:r>
              <a:rPr lang="en-GB" dirty="0"/>
              <a:t>While the scheme will result in improvements to and reductions in air quality in certain areas there would not be any exceedance of Air Quality Objectives.</a:t>
            </a:r>
          </a:p>
          <a:p>
            <a:r>
              <a:rPr lang="en-GB" dirty="0"/>
              <a:t>No significant residual effects on local air quality are predicted as a result of the scheme.</a:t>
            </a:r>
          </a:p>
          <a:p>
            <a:endParaRPr lang="en-GB" dirty="0"/>
          </a:p>
          <a:p>
            <a:r>
              <a:rPr lang="en-GB" dirty="0"/>
              <a:t>Cultural Heritage: </a:t>
            </a:r>
          </a:p>
          <a:p>
            <a:endParaRPr lang="en-GB" dirty="0"/>
          </a:p>
          <a:p>
            <a:r>
              <a:rPr lang="en-GB" dirty="0"/>
              <a:t>The assessment identified a significant adverse impact on the </a:t>
            </a:r>
            <a:r>
              <a:rPr lang="en-GB" dirty="0" err="1"/>
              <a:t>Cefn</a:t>
            </a:r>
            <a:r>
              <a:rPr lang="en-GB" dirty="0"/>
              <a:t> </a:t>
            </a:r>
            <a:r>
              <a:rPr lang="en-GB" dirty="0" err="1"/>
              <a:t>Coed</a:t>
            </a:r>
            <a:r>
              <a:rPr lang="en-GB" dirty="0"/>
              <a:t> Cemetery and Jewish Burial Ground (Historic Landscape Character Area (HLCA 12) due to the change in setting associated</a:t>
            </a:r>
          </a:p>
          <a:p>
            <a:r>
              <a:rPr lang="en-GB" dirty="0"/>
              <a:t>with the new section of road being located closer to this site. There would be significant effect on the Farmhouse and lofted cow shed, </a:t>
            </a:r>
            <a:r>
              <a:rPr lang="en-GB" dirty="0" err="1"/>
              <a:t>Coed</a:t>
            </a:r>
            <a:r>
              <a:rPr lang="en-GB" dirty="0"/>
              <a:t> </a:t>
            </a:r>
            <a:r>
              <a:rPr lang="en-GB" dirty="0" err="1"/>
              <a:t>Meurig</a:t>
            </a:r>
            <a:r>
              <a:rPr lang="en-GB" dirty="0"/>
              <a:t> Farm (Asset 55) as a result of construction due to the</a:t>
            </a:r>
          </a:p>
          <a:p>
            <a:r>
              <a:rPr lang="en-GB" dirty="0"/>
              <a:t>demolition of the cowshed.</a:t>
            </a:r>
          </a:p>
          <a:p>
            <a:endParaRPr lang="en-GB" dirty="0"/>
          </a:p>
          <a:p>
            <a:r>
              <a:rPr lang="en-GB" dirty="0"/>
              <a:t>Proposed mitigation measures include landscape surveys, building recording and an archaeological watching brief in advance of and during construction.</a:t>
            </a:r>
          </a:p>
          <a:p>
            <a:endParaRPr lang="en-GB" dirty="0"/>
          </a:p>
          <a:p>
            <a:r>
              <a:rPr lang="en-GB" dirty="0"/>
              <a:t>After mitigation there would still be a moderate adverse effect on </a:t>
            </a:r>
            <a:r>
              <a:rPr lang="en-GB" dirty="0" err="1"/>
              <a:t>Cefn</a:t>
            </a:r>
            <a:r>
              <a:rPr lang="en-GB" dirty="0"/>
              <a:t> </a:t>
            </a:r>
            <a:r>
              <a:rPr lang="en-GB" dirty="0" err="1"/>
              <a:t>Coed</a:t>
            </a:r>
            <a:r>
              <a:rPr lang="en-GB" dirty="0"/>
              <a:t> Cemetery and Jewish Burial Ground both during the construction and operation of the widened A465.</a:t>
            </a:r>
          </a:p>
          <a:p>
            <a:endParaRPr lang="en-GB" dirty="0"/>
          </a:p>
          <a:p>
            <a:r>
              <a:rPr lang="en-GB" dirty="0"/>
              <a:t>Landscape and Visual Impact:</a:t>
            </a:r>
          </a:p>
          <a:p>
            <a:endParaRPr lang="en-GB" dirty="0"/>
          </a:p>
          <a:p>
            <a:r>
              <a:rPr lang="en-GB" dirty="0"/>
              <a:t>The scheme is set in a dramatic hilly landscape with ancient woodlands and striking exposed geology with a series of gorges and valleys, including the </a:t>
            </a:r>
            <a:r>
              <a:rPr lang="en-GB" dirty="0" err="1"/>
              <a:t>Taf</a:t>
            </a:r>
            <a:r>
              <a:rPr lang="en-GB" dirty="0"/>
              <a:t> </a:t>
            </a:r>
            <a:r>
              <a:rPr lang="en-GB" dirty="0" err="1"/>
              <a:t>Fechan</a:t>
            </a:r>
            <a:r>
              <a:rPr lang="en-GB" dirty="0"/>
              <a:t> and </a:t>
            </a:r>
            <a:r>
              <a:rPr lang="en-GB" dirty="0" err="1"/>
              <a:t>Taf</a:t>
            </a:r>
            <a:r>
              <a:rPr lang="en-GB" dirty="0"/>
              <a:t> </a:t>
            </a:r>
            <a:r>
              <a:rPr lang="en-GB" dirty="0" err="1"/>
              <a:t>Fawr</a:t>
            </a:r>
            <a:r>
              <a:rPr lang="en-GB" dirty="0"/>
              <a:t> gorges. Part of the</a:t>
            </a:r>
          </a:p>
          <a:p>
            <a:r>
              <a:rPr lang="en-GB" dirty="0"/>
              <a:t>scheme lies within the Brecon Beacons National Park. In addition, the existing A465 is routed through a number of local communities, who currently experience views of the road.</a:t>
            </a:r>
          </a:p>
          <a:p>
            <a:endParaRPr lang="en-GB" dirty="0"/>
          </a:p>
          <a:p>
            <a:r>
              <a:rPr lang="en-GB" dirty="0"/>
              <a:t>The key night skies receptors are the exterior lighting environmental zones in the Brecon Beacons National Park.</a:t>
            </a:r>
          </a:p>
          <a:p>
            <a:endParaRPr lang="en-GB" dirty="0"/>
          </a:p>
          <a:p>
            <a:r>
              <a:rPr lang="en-GB" dirty="0"/>
              <a:t>The proposed landscape mitigation includes:</a:t>
            </a:r>
          </a:p>
          <a:p>
            <a:endParaRPr lang="en-GB" dirty="0"/>
          </a:p>
          <a:p>
            <a:pPr marL="171450" indent="-171450">
              <a:buFont typeface="Arial" panose="020B0604020202020204" pitchFamily="34" charset="0"/>
              <a:buChar char="•"/>
            </a:pPr>
            <a:r>
              <a:rPr lang="en-GB" dirty="0"/>
              <a:t>exposing existing geology where suitable to create drama and provide retaining edges and slope finishes;</a:t>
            </a:r>
          </a:p>
          <a:p>
            <a:pPr marL="171450" indent="-171450">
              <a:buFont typeface="Arial" panose="020B0604020202020204" pitchFamily="34" charset="0"/>
              <a:buChar char="•"/>
            </a:pPr>
            <a:r>
              <a:rPr lang="en-GB" dirty="0"/>
              <a:t>keeping boundary treatments simple, using fences and walls typical of adjacent upland areas;</a:t>
            </a:r>
          </a:p>
          <a:p>
            <a:pPr marL="171450" indent="-171450">
              <a:buFont typeface="Arial" panose="020B0604020202020204" pitchFamily="34" charset="0"/>
              <a:buChar char="•"/>
            </a:pPr>
            <a:r>
              <a:rPr lang="en-GB" dirty="0"/>
              <a:t>keeping planting low key in open upland locations using native species and promoting local grassland types while creating effective vegetative screening for the scheme in other areas;</a:t>
            </a:r>
          </a:p>
          <a:p>
            <a:pPr marL="171450" indent="-171450">
              <a:buFont typeface="Arial" panose="020B0604020202020204" pitchFamily="34" charset="0"/>
              <a:buChar char="•"/>
            </a:pPr>
            <a:r>
              <a:rPr lang="en-GB" dirty="0"/>
              <a:t>accommodating views from the scheme to remote upland areas in the planting design to enhance the visual experience from the road;</a:t>
            </a:r>
          </a:p>
          <a:p>
            <a:pPr marL="171450" indent="-171450">
              <a:buFont typeface="Arial" panose="020B0604020202020204" pitchFamily="34" charset="0"/>
              <a:buChar char="•"/>
            </a:pPr>
            <a:r>
              <a:rPr lang="en-GB" dirty="0"/>
              <a:t>responding to stakeholder aspirations for the junction gateways to the Brecon Beacons National Park to be accentuated; and</a:t>
            </a:r>
          </a:p>
          <a:p>
            <a:pPr marL="171450" indent="-171450">
              <a:buFont typeface="Arial" panose="020B0604020202020204" pitchFamily="34" charset="0"/>
              <a:buChar char="•"/>
            </a:pPr>
            <a:r>
              <a:rPr lang="en-GB" dirty="0"/>
              <a:t>creating a coherent environmental design that takes into account the existing landscape.</a:t>
            </a:r>
          </a:p>
          <a:p>
            <a:endParaRPr lang="en-GB" dirty="0"/>
          </a:p>
          <a:p>
            <a:r>
              <a:rPr lang="en-GB" dirty="0"/>
              <a:t>The landscape and visual effects and the impact on night skies would be reduced as a result of mitigation.</a:t>
            </a:r>
          </a:p>
          <a:p>
            <a:endParaRPr lang="en-GB" dirty="0"/>
          </a:p>
          <a:p>
            <a:r>
              <a:rPr lang="en-GB" dirty="0"/>
              <a:t>There would, however, be significant residual adverse landscape effects on the Brecon Beacons National Park and Rhondda Cynon </a:t>
            </a:r>
            <a:r>
              <a:rPr lang="en-GB" dirty="0" err="1"/>
              <a:t>Taf</a:t>
            </a:r>
            <a:r>
              <a:rPr lang="en-GB" dirty="0"/>
              <a:t> Special Landscape Areas.</a:t>
            </a:r>
          </a:p>
          <a:p>
            <a:endParaRPr lang="en-GB" dirty="0"/>
          </a:p>
          <a:p>
            <a:r>
              <a:rPr lang="en-GB" dirty="0"/>
              <a:t>There would be significant adverse effects as a result of the elevated elements of the grade separated junctions and associated lighting. There would also be significant adverse effects as a result of the earthworks at Baverstock and the A470 and the new structures over the </a:t>
            </a:r>
            <a:r>
              <a:rPr lang="en-GB" dirty="0" err="1"/>
              <a:t>Taf</a:t>
            </a:r>
            <a:r>
              <a:rPr lang="en-GB" dirty="0"/>
              <a:t> </a:t>
            </a:r>
            <a:r>
              <a:rPr lang="en-GB" dirty="0" err="1"/>
              <a:t>Fawr</a:t>
            </a:r>
            <a:r>
              <a:rPr lang="en-GB" dirty="0"/>
              <a:t> and </a:t>
            </a:r>
            <a:r>
              <a:rPr lang="en-GB" dirty="0" err="1"/>
              <a:t>Taf</a:t>
            </a:r>
            <a:r>
              <a:rPr lang="en-GB" dirty="0"/>
              <a:t> </a:t>
            </a:r>
            <a:r>
              <a:rPr lang="en-GB" dirty="0" err="1"/>
              <a:t>Fechan</a:t>
            </a:r>
            <a:r>
              <a:rPr lang="en-GB" dirty="0"/>
              <a:t>.</a:t>
            </a:r>
          </a:p>
        </p:txBody>
      </p:sp>
      <p:sp>
        <p:nvSpPr>
          <p:cNvPr id="4" name="Slide Number Placeholder 3"/>
          <p:cNvSpPr>
            <a:spLocks noGrp="1"/>
          </p:cNvSpPr>
          <p:nvPr>
            <p:ph type="sldNum" sz="quarter" idx="5"/>
          </p:nvPr>
        </p:nvSpPr>
        <p:spPr/>
        <p:txBody>
          <a:bodyPr/>
          <a:lstStyle/>
          <a:p>
            <a:fld id="{138FD1BD-B567-48FD-A58C-EFB6FACFB1EC}" type="slidenum">
              <a:rPr lang="en-GB" smtClean="0"/>
              <a:t>9</a:t>
            </a:fld>
            <a:endParaRPr lang="en-GB"/>
          </a:p>
        </p:txBody>
      </p:sp>
    </p:spTree>
    <p:extLst>
      <p:ext uri="{BB962C8B-B14F-4D97-AF65-F5344CB8AC3E}">
        <p14:creationId xmlns:p14="http://schemas.microsoft.com/office/powerpoint/2010/main" val="14874886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NATURE CONSERVATION</a:t>
            </a:r>
          </a:p>
          <a:p>
            <a:endParaRPr lang="en-GB" dirty="0"/>
          </a:p>
          <a:p>
            <a:r>
              <a:rPr lang="en-GB" dirty="0"/>
              <a:t>Important ecological features in the study area include protected nature conservation sites (statutory and non-statutory) and other sensitive habitats including woodland, grassland and watercourses.</a:t>
            </a:r>
          </a:p>
          <a:p>
            <a:endParaRPr lang="en-GB" dirty="0"/>
          </a:p>
          <a:p>
            <a:r>
              <a:rPr lang="en-GB" dirty="0"/>
              <a:t>Legally protected species present in the survey area include: bats, great crested newt, fish, marsh fritillary butterfly, reptiles, otter, and breeding birds, including lapwing. Many of these are features of the</a:t>
            </a:r>
          </a:p>
          <a:p>
            <a:r>
              <a:rPr lang="en-GB" dirty="0"/>
              <a:t>protected nature conservation sites, though the lapwing breeding colony is on a separate site that would also be lost.</a:t>
            </a:r>
          </a:p>
          <a:p>
            <a:endParaRPr lang="en-GB" dirty="0"/>
          </a:p>
          <a:p>
            <a:r>
              <a:rPr lang="en-GB" dirty="0"/>
              <a:t>A range of mitigation measures including habitat creation, habitat management and appropriate method statements for construction would significantly reduce any residual effects on habitats and species.</a:t>
            </a:r>
          </a:p>
          <a:p>
            <a:r>
              <a:rPr lang="en-GB" dirty="0"/>
              <a:t>However, there would be an unavoidable residual significant effect on ancient woodland due to the irreplaceable nature of this habitat, though at present much of the areas designated are not planted with</a:t>
            </a:r>
          </a:p>
          <a:p>
            <a:r>
              <a:rPr lang="en-GB" dirty="0"/>
              <a:t>trees and are poorly managed. Where ancient woodland is lost the soil would be translocated along with coppiced trees and shrubs. Seeds would be grown in advance so that trees from the original seed bank</a:t>
            </a:r>
          </a:p>
          <a:p>
            <a:r>
              <a:rPr lang="en-GB" dirty="0"/>
              <a:t>would also be planted in the translocation areas.</a:t>
            </a:r>
          </a:p>
          <a:p>
            <a:endParaRPr lang="en-GB" dirty="0"/>
          </a:p>
          <a:p>
            <a:r>
              <a:rPr lang="en-GB" dirty="0"/>
              <a:t>There is currently limited opportunity for wildlife connectivity across the existing road due to the traffic flows. The scheme includes a series of culverts of varying sizes and designs which would provide</a:t>
            </a:r>
          </a:p>
          <a:p>
            <a:r>
              <a:rPr lang="en-GB" dirty="0"/>
              <a:t>improved connectivity for mobile species, including bats, otters and the great crested newt, under the road. These culverts would be integrated into the landscape in order to maximise their benefit for these species.</a:t>
            </a:r>
          </a:p>
          <a:p>
            <a:r>
              <a:rPr lang="en-GB" dirty="0"/>
              <a:t>This would have a beneficial effect on these species.</a:t>
            </a:r>
          </a:p>
        </p:txBody>
      </p:sp>
      <p:sp>
        <p:nvSpPr>
          <p:cNvPr id="4" name="Slide Number Placeholder 3"/>
          <p:cNvSpPr>
            <a:spLocks noGrp="1"/>
          </p:cNvSpPr>
          <p:nvPr>
            <p:ph type="sldNum" sz="quarter" idx="5"/>
          </p:nvPr>
        </p:nvSpPr>
        <p:spPr/>
        <p:txBody>
          <a:bodyPr/>
          <a:lstStyle/>
          <a:p>
            <a:fld id="{138FD1BD-B567-48FD-A58C-EFB6FACFB1EC}" type="slidenum">
              <a:rPr lang="en-GB" smtClean="0"/>
              <a:t>10</a:t>
            </a:fld>
            <a:endParaRPr lang="en-GB"/>
          </a:p>
        </p:txBody>
      </p:sp>
    </p:spTree>
    <p:extLst>
      <p:ext uri="{BB962C8B-B14F-4D97-AF65-F5344CB8AC3E}">
        <p14:creationId xmlns:p14="http://schemas.microsoft.com/office/powerpoint/2010/main" val="3880726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EFFECTS ON ALL TRAVELLERS</a:t>
            </a:r>
          </a:p>
          <a:p>
            <a:endParaRPr lang="en-GB" dirty="0"/>
          </a:p>
          <a:p>
            <a:r>
              <a:rPr lang="en-GB" dirty="0"/>
              <a:t>There is a network of public rights of way (</a:t>
            </a:r>
            <a:r>
              <a:rPr lang="en-GB" dirty="0" err="1"/>
              <a:t>PRoW</a:t>
            </a:r>
            <a:r>
              <a:rPr lang="en-GB" dirty="0"/>
              <a:t>) throughout the study area and many of these cross the existing road ‘at grade’, meaning that pedestrians are crossing the road through traffic. In</a:t>
            </a:r>
          </a:p>
          <a:p>
            <a:r>
              <a:rPr lang="en-GB" dirty="0"/>
              <a:t>addition, there are other paths that were severed when the current road was constructed and do not provide links to other routes. The Taff Trail crosses the A465 at </a:t>
            </a:r>
            <a:r>
              <a:rPr lang="en-GB" dirty="0" err="1"/>
              <a:t>Cefn</a:t>
            </a:r>
            <a:r>
              <a:rPr lang="en-GB" dirty="0"/>
              <a:t> </a:t>
            </a:r>
            <a:r>
              <a:rPr lang="en-GB" dirty="0" err="1"/>
              <a:t>Coed</a:t>
            </a:r>
            <a:r>
              <a:rPr lang="en-GB" dirty="0"/>
              <a:t> through an underpass,</a:t>
            </a:r>
          </a:p>
          <a:p>
            <a:r>
              <a:rPr lang="en-GB" dirty="0"/>
              <a:t>which has limited headroom and is unattractive to walkers; this route would be closed, with an alternative route through the </a:t>
            </a:r>
            <a:r>
              <a:rPr lang="en-GB" dirty="0" err="1"/>
              <a:t>Taf</a:t>
            </a:r>
            <a:r>
              <a:rPr lang="en-GB" dirty="0"/>
              <a:t> </a:t>
            </a:r>
            <a:r>
              <a:rPr lang="en-GB" dirty="0" err="1"/>
              <a:t>Fechan</a:t>
            </a:r>
            <a:r>
              <a:rPr lang="en-GB" dirty="0"/>
              <a:t> gorge provided. A further Taff Trail crossing for cyclists also exists</a:t>
            </a:r>
          </a:p>
          <a:p>
            <a:r>
              <a:rPr lang="en-GB" dirty="0"/>
              <a:t>across the A465, this route includes sharp bends which require cyclists to dismount.</a:t>
            </a:r>
          </a:p>
          <a:p>
            <a:endParaRPr lang="en-GB" dirty="0"/>
          </a:p>
          <a:p>
            <a:r>
              <a:rPr lang="en-GB" dirty="0"/>
              <a:t>During construction there would be disruption to pedestrians and cyclists, though mitigation measures to retain key routes would be implemented, this includes the Taff Trail cycle crossing. There would</a:t>
            </a:r>
          </a:p>
          <a:p>
            <a:r>
              <a:rPr lang="en-GB" dirty="0"/>
              <a:t>also be an adverse effect on pedestrians walking through existing junctions and accessing bus stops are a result of the construction activities.</a:t>
            </a:r>
          </a:p>
          <a:p>
            <a:endParaRPr lang="en-GB" dirty="0"/>
          </a:p>
          <a:p>
            <a:r>
              <a:rPr lang="en-GB" dirty="0"/>
              <a:t>Once operational the scheme would significantly improve access for cyclists, pedestrians and equestrians along the A465 corridor, and provide safer crossing points over the road through the provision</a:t>
            </a:r>
          </a:p>
          <a:p>
            <a:r>
              <a:rPr lang="en-GB" dirty="0"/>
              <a:t>of bridges. There would also be cycle and pedestrian provision at the majority of the new junctions. </a:t>
            </a:r>
          </a:p>
          <a:p>
            <a:endParaRPr lang="en-GB" dirty="0"/>
          </a:p>
          <a:p>
            <a:r>
              <a:rPr lang="en-GB" dirty="0"/>
              <a:t>Approximately 13 km of new footway and / or cycleway would be provided as a result of the scheme in the following locations:</a:t>
            </a:r>
          </a:p>
          <a:p>
            <a:pPr marL="171450" indent="-171450">
              <a:buFont typeface="Arial" panose="020B0604020202020204" pitchFamily="34" charset="0"/>
              <a:buChar char="•"/>
            </a:pPr>
            <a:r>
              <a:rPr lang="en-GB" dirty="0"/>
              <a:t>through the </a:t>
            </a:r>
            <a:r>
              <a:rPr lang="en-GB" dirty="0" err="1"/>
              <a:t>Hirwaun</a:t>
            </a:r>
            <a:r>
              <a:rPr lang="en-GB" dirty="0"/>
              <a:t> roundabout;</a:t>
            </a:r>
          </a:p>
          <a:p>
            <a:pPr marL="171450" indent="-171450">
              <a:buFont typeface="Arial" panose="020B0604020202020204" pitchFamily="34" charset="0"/>
              <a:buChar char="•"/>
            </a:pPr>
            <a:r>
              <a:rPr lang="en-GB" dirty="0"/>
              <a:t>through the new </a:t>
            </a:r>
            <a:r>
              <a:rPr lang="en-GB" dirty="0" err="1"/>
              <a:t>Trewaun</a:t>
            </a:r>
            <a:r>
              <a:rPr lang="en-GB" dirty="0"/>
              <a:t> roundabout;</a:t>
            </a:r>
          </a:p>
          <a:p>
            <a:pPr marL="171450" indent="-171450">
              <a:buFont typeface="Arial" panose="020B0604020202020204" pitchFamily="34" charset="0"/>
              <a:buChar char="•"/>
            </a:pPr>
            <a:r>
              <a:rPr lang="en-GB" dirty="0"/>
              <a:t>through the </a:t>
            </a:r>
            <a:r>
              <a:rPr lang="en-GB" dirty="0" err="1"/>
              <a:t>Croesbychan</a:t>
            </a:r>
            <a:r>
              <a:rPr lang="en-GB" dirty="0"/>
              <a:t> junction and provision of a new off-road link between </a:t>
            </a:r>
            <a:r>
              <a:rPr lang="en-GB" dirty="0" err="1"/>
              <a:t>Croesbychan</a:t>
            </a:r>
            <a:r>
              <a:rPr lang="en-GB" dirty="0"/>
              <a:t> and Baverstock;</a:t>
            </a:r>
          </a:p>
          <a:p>
            <a:pPr marL="171450" indent="-171450">
              <a:buFont typeface="Arial" panose="020B0604020202020204" pitchFamily="34" charset="0"/>
              <a:buChar char="•"/>
            </a:pPr>
            <a:r>
              <a:rPr lang="en-GB" dirty="0"/>
              <a:t>through Baverstock and provision of a new off-road link between Baverstock and Swansea Road;</a:t>
            </a:r>
          </a:p>
          <a:p>
            <a:pPr marL="171450" indent="-171450">
              <a:buFont typeface="Arial" panose="020B0604020202020204" pitchFamily="34" charset="0"/>
              <a:buChar char="•"/>
            </a:pPr>
            <a:r>
              <a:rPr lang="en-GB" dirty="0"/>
              <a:t>a new bridge for pedestrians and cyclists across the </a:t>
            </a:r>
            <a:r>
              <a:rPr lang="en-GB" dirty="0" err="1"/>
              <a:t>Taf</a:t>
            </a:r>
            <a:r>
              <a:rPr lang="en-GB" dirty="0"/>
              <a:t> </a:t>
            </a:r>
            <a:r>
              <a:rPr lang="en-GB" dirty="0" err="1"/>
              <a:t>Fechan</a:t>
            </a:r>
            <a:r>
              <a:rPr lang="en-GB" dirty="0"/>
              <a:t> gorge;</a:t>
            </a:r>
          </a:p>
          <a:p>
            <a:pPr marL="171450" indent="-171450">
              <a:buFont typeface="Arial" panose="020B0604020202020204" pitchFamily="34" charset="0"/>
              <a:buChar char="•"/>
            </a:pPr>
            <a:r>
              <a:rPr lang="en-GB" dirty="0"/>
              <a:t>along the </a:t>
            </a:r>
            <a:r>
              <a:rPr lang="en-GB" dirty="0" err="1"/>
              <a:t>Gurnos</a:t>
            </a:r>
            <a:r>
              <a:rPr lang="en-GB" dirty="0"/>
              <a:t> Ring Road;</a:t>
            </a:r>
          </a:p>
          <a:p>
            <a:pPr marL="171450" indent="-171450">
              <a:buFont typeface="Arial" panose="020B0604020202020204" pitchFamily="34" charset="0"/>
              <a:buChar char="•"/>
            </a:pPr>
            <a:r>
              <a:rPr lang="en-GB" dirty="0"/>
              <a:t>through the Prince Charles Hospital junction; and</a:t>
            </a:r>
          </a:p>
          <a:p>
            <a:pPr marL="171450" indent="-171450">
              <a:buFont typeface="Arial" panose="020B0604020202020204" pitchFamily="34" charset="0"/>
              <a:buChar char="•"/>
            </a:pPr>
            <a:r>
              <a:rPr lang="en-GB" dirty="0"/>
              <a:t>a new bridge for pedestrians and cyclists between the </a:t>
            </a:r>
            <a:r>
              <a:rPr lang="en-GB" dirty="0" err="1"/>
              <a:t>Penywern</a:t>
            </a:r>
            <a:r>
              <a:rPr lang="en-GB" dirty="0"/>
              <a:t> Ponds.</a:t>
            </a:r>
          </a:p>
          <a:p>
            <a:endParaRPr lang="en-GB" dirty="0"/>
          </a:p>
          <a:p>
            <a:r>
              <a:rPr lang="en-GB" dirty="0"/>
              <a:t>These new routes provide improved links within the community for people travelling to school, hospital or other local amenities.</a:t>
            </a:r>
          </a:p>
          <a:p>
            <a:endParaRPr lang="en-GB" dirty="0"/>
          </a:p>
          <a:p>
            <a:r>
              <a:rPr lang="en-GB" dirty="0"/>
              <a:t>The routes would also enhance the existing recreational routes in the area, including improvements to the Taff Trail.</a:t>
            </a:r>
          </a:p>
          <a:p>
            <a:r>
              <a:rPr lang="en-GB" dirty="0"/>
              <a:t>In addition to this provision approximately a further 1 km of new cycle path would be provided at Gypsy Castle to complete a</a:t>
            </a:r>
          </a:p>
          <a:p>
            <a:r>
              <a:rPr lang="en-GB" dirty="0"/>
              <a:t>missing link in National Cycle Network Route 46. </a:t>
            </a:r>
          </a:p>
          <a:p>
            <a:endParaRPr lang="en-GB" dirty="0"/>
          </a:p>
          <a:p>
            <a:r>
              <a:rPr lang="en-GB" dirty="0"/>
              <a:t>There would be some adverse effects on local footpaths due to views of the road. Ten </a:t>
            </a:r>
            <a:r>
              <a:rPr lang="en-GB" dirty="0" err="1"/>
              <a:t>PRoW</a:t>
            </a:r>
            <a:r>
              <a:rPr lang="en-GB" dirty="0"/>
              <a:t> would be diverted and a further four </a:t>
            </a:r>
            <a:r>
              <a:rPr lang="en-GB" dirty="0" err="1"/>
              <a:t>PRoW</a:t>
            </a:r>
            <a:r>
              <a:rPr lang="en-GB" dirty="0"/>
              <a:t> and two claimed routes permanently closed. </a:t>
            </a:r>
          </a:p>
          <a:p>
            <a:r>
              <a:rPr lang="en-GB" dirty="0"/>
              <a:t>The overall long term effect of the scheme on the network of routes for pedestrians, cyclists and horse riders would be moderate beneficial.</a:t>
            </a:r>
          </a:p>
          <a:p>
            <a:endParaRPr lang="en-GB" dirty="0"/>
          </a:p>
          <a:p>
            <a:r>
              <a:rPr lang="en-GB" dirty="0"/>
              <a:t>The effect of the Scheme would be beneficial to drivers, with driver stress being reduced due to the creation of the grade separated junctions, and widening of</a:t>
            </a:r>
          </a:p>
          <a:p>
            <a:r>
              <a:rPr lang="en-GB" dirty="0"/>
              <a:t>the road to dual carriageway removing the driver frustration that results from the current lack of overtaking opportunities.</a:t>
            </a:r>
          </a:p>
        </p:txBody>
      </p:sp>
      <p:sp>
        <p:nvSpPr>
          <p:cNvPr id="4" name="Slide Number Placeholder 3"/>
          <p:cNvSpPr>
            <a:spLocks noGrp="1"/>
          </p:cNvSpPr>
          <p:nvPr>
            <p:ph type="sldNum" sz="quarter" idx="5"/>
          </p:nvPr>
        </p:nvSpPr>
        <p:spPr/>
        <p:txBody>
          <a:bodyPr/>
          <a:lstStyle/>
          <a:p>
            <a:fld id="{138FD1BD-B567-48FD-A58C-EFB6FACFB1EC}" type="slidenum">
              <a:rPr lang="en-GB" smtClean="0"/>
              <a:t>11</a:t>
            </a:fld>
            <a:endParaRPr lang="en-GB"/>
          </a:p>
        </p:txBody>
      </p:sp>
    </p:spTree>
    <p:extLst>
      <p:ext uri="{BB962C8B-B14F-4D97-AF65-F5344CB8AC3E}">
        <p14:creationId xmlns:p14="http://schemas.microsoft.com/office/powerpoint/2010/main" val="3197536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Heads of the Valleys region includes communities in the north of the South Wales Valleys. The communities on the South Wales Valleys grew up around heavy industry in the 18th and 19th centuries. The Heads of the Valley corridor and the area it serves are facing considerable economic and social challenges that have arisen from the economic restructuring of the late 20th Century.</a:t>
            </a:r>
          </a:p>
          <a:p>
            <a:endParaRPr lang="en-GB" dirty="0"/>
          </a:p>
          <a:p>
            <a:r>
              <a:rPr lang="en-GB" dirty="0"/>
              <a:t>The decline of traditional economic sectors in the Valleys, including mining, steel and other heavy industries and the growth of the service sector based in larger cities has led to the loss of skilled and well paid jobs and as a result considerable levels of deprivation throughout the area. The Welsh Index of Multiple Deprivation (WIMD) is designed to identify small areas (lower super output areas (LSOAs)) that are the most deprived in the country.</a:t>
            </a:r>
          </a:p>
          <a:p>
            <a:r>
              <a:rPr lang="en-GB" dirty="0"/>
              <a:t>LSOAs have a mean population of 1,500 so spatially cover very small areas in urban areas and larger areas in rural low population areas. Plate 1 shows that the majority of LSOA districts in proximity to the scheme are within the lowest 40% on the WIMD. In fact, 22% of the communities in Merthyr Tydfil and 17% in the Rhondda Cynon </a:t>
            </a:r>
            <a:r>
              <a:rPr lang="en-GB" dirty="0" err="1"/>
              <a:t>Taf</a:t>
            </a:r>
            <a:r>
              <a:rPr lang="en-GB" dirty="0"/>
              <a:t> local authority areas are amongst the 10% most deprived communities in Wales.</a:t>
            </a:r>
          </a:p>
          <a:p>
            <a:endParaRPr lang="en-GB" dirty="0"/>
          </a:p>
          <a:p>
            <a:r>
              <a:rPr lang="en-GB" dirty="0"/>
              <a:t>The decline in primary and manufacturing sectors has had a particularly negative impact on the socio-economic conditions in the region and has resulted in very low employment rates. That is, the proportion of adults of working age who are in employment. The 2011 population census data shows that a high proportion of households contain non-working adults, reaching over 45% in the study corridor well above the UK average of 33% as shown in Plate 2.</a:t>
            </a:r>
          </a:p>
          <a:p>
            <a:endParaRPr lang="en-GB" dirty="0"/>
          </a:p>
          <a:p>
            <a:r>
              <a:rPr lang="en-GB" dirty="0"/>
              <a:t>However, the number of jobs in Merthyr has steadily increased in recent years; primarily driven by increases in the public administration, education and health sectors. An increase in manufacturing, transport and communications and construction employment has also contributed to improved figures. In fact, the employment activity rate in Caerphilly is now higher than the average Welsh rate. This however is mainly driven by an increase in public sector employment, which in 2015, employed 29.1% of the workforce, well above the Welsh and UK averages of 26.7% and 22.1% respectively3. Along the immediate A465 corridor in the three local authority areas there are some 20,000 jobs of which some 8,000 are in public services such as health, education and administration highlighting the even greater importance of the public sector in this area. Around 3,500 jobs are in wholesale and retail activities, 2,500 in manufacturing, 1,200 in accommodation and catering and 1,000 in construction.</a:t>
            </a:r>
          </a:p>
          <a:p>
            <a:endParaRPr lang="en-GB" dirty="0"/>
          </a:p>
          <a:p>
            <a:r>
              <a:rPr lang="en-GB" dirty="0"/>
              <a:t>Job density is defined as the level of jobs per resident aged 16-64. So a job density of 1.0 means that there is one job for every resident aged 16-64. A high job density is an indicator of high levels of employment and inward commuting, while a low job density indicates lower levels of employment and potentially the need to commute out for work. As Plate 3 illustrates job density in the council areas covering the study area is relatively low, which indicates low level of employment opportunities and the need to travel out of the area to obtain employment.</a:t>
            </a:r>
          </a:p>
          <a:p>
            <a:endParaRPr lang="en-GB" dirty="0"/>
          </a:p>
          <a:p>
            <a:r>
              <a:rPr lang="en-GB" dirty="0"/>
              <a:t>Employment rates in the area are also well below the average level for Wales and the gap has widen in recent years reaching over 15 percentage points in the case of Caerphilly and not much better in Rhondda Cynon </a:t>
            </a:r>
            <a:r>
              <a:rPr lang="en-GB" dirty="0" err="1"/>
              <a:t>Taf</a:t>
            </a:r>
            <a:r>
              <a:rPr lang="en-GB" dirty="0"/>
              <a:t>.</a:t>
            </a:r>
          </a:p>
          <a:p>
            <a:endParaRPr lang="en-GB" dirty="0"/>
          </a:p>
          <a:p>
            <a:r>
              <a:rPr lang="en-GB" dirty="0"/>
              <a:t>The fact that job density in the area is significantly lower than the employment rate, suggests that a lot of workers commute to other areas like Cardiff or Swansea where the job density is relatively high. Plate 4 supports this assumption as it can be seen that a large proportion of commuters travel to Cardiff from the three council areas. However, most of these are travelling from the southern sections of these areas rather than the northern area along the A465 corridor.</a:t>
            </a:r>
          </a:p>
          <a:p>
            <a:endParaRPr lang="en-GB" dirty="0"/>
          </a:p>
          <a:p>
            <a:r>
              <a:rPr lang="en-GB" dirty="0"/>
              <a:t>Of the nearly 20,000 people who live along the A465 corridor, over 60% work in their own council area and nearly 80% work within the three council areas (i.e. Merthyr Tydfil, Caerphilly and Rhondda Cynon </a:t>
            </a:r>
            <a:r>
              <a:rPr lang="en-GB" dirty="0" err="1"/>
              <a:t>Taf</a:t>
            </a:r>
            <a:r>
              <a:rPr lang="en-GB" dirty="0"/>
              <a:t>) showing relatively high commutes between neighbouring valleys. Relatively few commute along the A465 to jobs in neighbouring areas east and west of the study area. As Plate 4 highlights there is a very high dependency on private transport to access employment which is a factor of the poor cross valley public transport links. As table 3.1 highlights there is a very high dependency on private transport to access employment which is a factor of the poor cross valley public transport links.</a:t>
            </a:r>
          </a:p>
          <a:p>
            <a:endParaRPr lang="en-GB" dirty="0"/>
          </a:p>
          <a:p>
            <a:r>
              <a:rPr lang="en-GB" dirty="0"/>
              <a:t>Declining employment opportunities led to a significant population fall between 1991 and 2004 in the local area (Plate 7: Population trends). Merthyr Tydfil for instance experienced a fall of about 7%, the greatest amongst all Welsh local authorities. This was mainly driven by emigration to other regions of the UK that offered a better prospect for employment, particularly among the young. However, the three boroughs still have a low proportion of people over retirement age, the lowest in Wales after Cardiff and Newport. </a:t>
            </a:r>
          </a:p>
          <a:p>
            <a:endParaRPr lang="en-GB" dirty="0"/>
          </a:p>
          <a:p>
            <a:r>
              <a:rPr lang="en-GB" dirty="0"/>
              <a:t>The population decline has steadily been reversed in recent years. Caerphilly’s population has grown reasonably strongly in the last decade, as has Merthyr Tydfil’s although it still has a smaller population than 25 years ago.</a:t>
            </a:r>
          </a:p>
          <a:p>
            <a:endParaRPr lang="en-GB" dirty="0"/>
          </a:p>
          <a:p>
            <a:r>
              <a:rPr lang="en-GB" dirty="0"/>
              <a:t>The area is characterised by low attainment levels, with above average educational deprivation levels5. The National Qualifications Framework, known as NQF, sets out the level at which a qualification is obtained. Qualifications in the NQF are grouped together according to their difficulty and range from 1 to 8, where one is the lowest form of education.</a:t>
            </a:r>
          </a:p>
          <a:p>
            <a:endParaRPr lang="en-GB" dirty="0"/>
          </a:p>
          <a:p>
            <a:r>
              <a:rPr lang="en-GB" dirty="0"/>
              <a:t>Table 3.2 shows that the proportion of people with higher levels of qualifications has improved in the region in recent years, albeit still being considerably lower than in Wales or the UK as a whole. In Merthyr, for example, the proportion of residents with level 4 or above is 8 percentage points below the level for Wales as a whole. When comparing it to surrounding and competing regions it becomes evident that the study area has a significantly higher proportion of lower qualified people than Wales as a whole.</a:t>
            </a:r>
          </a:p>
          <a:p>
            <a:endParaRPr lang="en-GB" dirty="0"/>
          </a:p>
          <a:p>
            <a:r>
              <a:rPr lang="en-GB" dirty="0"/>
              <a:t>The Heads of the Valleys corridor is subject to high levels of deprivation, low levels of private sector job creation, low employment rates, a poorly qualified workforce relative to competing locations and a lack of private investment. In addition to these barriers, transport is also a key influencing factor to economic development.</a:t>
            </a:r>
          </a:p>
        </p:txBody>
      </p:sp>
      <p:sp>
        <p:nvSpPr>
          <p:cNvPr id="4" name="Slide Number Placeholder 3"/>
          <p:cNvSpPr>
            <a:spLocks noGrp="1"/>
          </p:cNvSpPr>
          <p:nvPr>
            <p:ph type="sldNum" sz="quarter" idx="5"/>
          </p:nvPr>
        </p:nvSpPr>
        <p:spPr/>
        <p:txBody>
          <a:bodyPr/>
          <a:lstStyle/>
          <a:p>
            <a:fld id="{138FD1BD-B567-48FD-A58C-EFB6FACFB1EC}" type="slidenum">
              <a:rPr lang="en-GB" smtClean="0"/>
              <a:t>12</a:t>
            </a:fld>
            <a:endParaRPr lang="en-GB"/>
          </a:p>
        </p:txBody>
      </p:sp>
    </p:spTree>
    <p:extLst>
      <p:ext uri="{BB962C8B-B14F-4D97-AF65-F5344CB8AC3E}">
        <p14:creationId xmlns:p14="http://schemas.microsoft.com/office/powerpoint/2010/main" val="1777728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FD1BD-B567-48FD-A58C-EFB6FACFB1EC}" type="slidenum">
              <a:rPr lang="en-GB" smtClean="0"/>
              <a:t>13</a:t>
            </a:fld>
            <a:endParaRPr lang="en-GB"/>
          </a:p>
        </p:txBody>
      </p:sp>
    </p:spTree>
    <p:extLst>
      <p:ext uri="{BB962C8B-B14F-4D97-AF65-F5344CB8AC3E}">
        <p14:creationId xmlns:p14="http://schemas.microsoft.com/office/powerpoint/2010/main" val="1458123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FD1BD-B567-48FD-A58C-EFB6FACFB1EC}" type="slidenum">
              <a:rPr lang="en-GB" smtClean="0"/>
              <a:t>14</a:t>
            </a:fld>
            <a:endParaRPr lang="en-GB"/>
          </a:p>
        </p:txBody>
      </p:sp>
    </p:spTree>
    <p:extLst>
      <p:ext uri="{BB962C8B-B14F-4D97-AF65-F5344CB8AC3E}">
        <p14:creationId xmlns:p14="http://schemas.microsoft.com/office/powerpoint/2010/main" val="184848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8FD1BD-B567-48FD-A58C-EFB6FACFB1EC}" type="slidenum">
              <a:rPr lang="en-GB" smtClean="0"/>
              <a:t>15</a:t>
            </a:fld>
            <a:endParaRPr lang="en-GB"/>
          </a:p>
        </p:txBody>
      </p:sp>
    </p:spTree>
    <p:extLst>
      <p:ext uri="{BB962C8B-B14F-4D97-AF65-F5344CB8AC3E}">
        <p14:creationId xmlns:p14="http://schemas.microsoft.com/office/powerpoint/2010/main" val="73805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Sources: </a:t>
            </a:r>
          </a:p>
          <a:p>
            <a:endParaRPr lang="en-GB" dirty="0"/>
          </a:p>
          <a:p>
            <a:r>
              <a:rPr lang="en-GB" dirty="0"/>
              <a:t>A465 Heads of the Valleys Sections 5 and 6: </a:t>
            </a:r>
            <a:r>
              <a:rPr lang="en-GB" dirty="0" err="1"/>
              <a:t>Dowlais</a:t>
            </a:r>
            <a:r>
              <a:rPr lang="en-GB" dirty="0"/>
              <a:t> Top to </a:t>
            </a:r>
            <a:r>
              <a:rPr lang="en-GB" dirty="0" err="1"/>
              <a:t>Hirwaun</a:t>
            </a:r>
            <a:endParaRPr lang="en-GB" dirty="0"/>
          </a:p>
          <a:p>
            <a:r>
              <a:rPr lang="en-GB" dirty="0"/>
              <a:t>Environmental Statement: Non-Technical Summary—July 2017</a:t>
            </a:r>
          </a:p>
          <a:p>
            <a:endParaRPr lang="en-GB" dirty="0"/>
          </a:p>
          <a:p>
            <a:r>
              <a:rPr lang="en-GB" dirty="0"/>
              <a:t>A465 Heads of the Valleys Sec􀆟</a:t>
            </a:r>
            <a:r>
              <a:rPr lang="en-GB" dirty="0" err="1"/>
              <a:t>ons</a:t>
            </a:r>
            <a:r>
              <a:rPr lang="en-GB" dirty="0"/>
              <a:t> 5 and 6: </a:t>
            </a:r>
            <a:r>
              <a:rPr lang="en-GB" dirty="0" err="1"/>
              <a:t>Dowlais</a:t>
            </a:r>
            <a:r>
              <a:rPr lang="en-GB" dirty="0"/>
              <a:t> Top to </a:t>
            </a:r>
            <a:r>
              <a:rPr lang="en-GB" dirty="0" err="1"/>
              <a:t>Hirwaun</a:t>
            </a:r>
            <a:endParaRPr lang="en-GB" dirty="0"/>
          </a:p>
          <a:p>
            <a:r>
              <a:rPr lang="en-GB" dirty="0"/>
              <a:t>Stage 3 Scheme Assessment Report - July 2017</a:t>
            </a:r>
          </a:p>
          <a:p>
            <a:endParaRPr lang="en-GB" dirty="0"/>
          </a:p>
          <a:p>
            <a:r>
              <a:rPr lang="en-GB" dirty="0"/>
              <a:t>A465 Heads of the Valleys Sections 5 and 6: </a:t>
            </a:r>
            <a:r>
              <a:rPr lang="en-GB" dirty="0" err="1"/>
              <a:t>Dowlais</a:t>
            </a:r>
            <a:r>
              <a:rPr lang="en-GB" dirty="0"/>
              <a:t> Top to </a:t>
            </a:r>
            <a:r>
              <a:rPr lang="en-GB" dirty="0" err="1"/>
              <a:t>Hirwaun</a:t>
            </a:r>
            <a:endParaRPr lang="en-GB" dirty="0"/>
          </a:p>
          <a:p>
            <a:r>
              <a:rPr lang="en-GB" dirty="0"/>
              <a:t>Sustainable Development Report—July 2017</a:t>
            </a:r>
          </a:p>
        </p:txBody>
      </p:sp>
      <p:sp>
        <p:nvSpPr>
          <p:cNvPr id="4" name="Slide Number Placeholder 3"/>
          <p:cNvSpPr>
            <a:spLocks noGrp="1"/>
          </p:cNvSpPr>
          <p:nvPr>
            <p:ph type="sldNum" sz="quarter" idx="5"/>
          </p:nvPr>
        </p:nvSpPr>
        <p:spPr/>
        <p:txBody>
          <a:bodyPr/>
          <a:lstStyle/>
          <a:p>
            <a:fld id="{138FD1BD-B567-48FD-A58C-EFB6FACFB1EC}" type="slidenum">
              <a:rPr lang="en-GB" smtClean="0"/>
              <a:t>16</a:t>
            </a:fld>
            <a:endParaRPr lang="en-GB"/>
          </a:p>
        </p:txBody>
      </p:sp>
    </p:spTree>
    <p:extLst>
      <p:ext uri="{BB962C8B-B14F-4D97-AF65-F5344CB8AC3E}">
        <p14:creationId xmlns:p14="http://schemas.microsoft.com/office/powerpoint/2010/main" val="3506992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65B910DF-B555-4D30-B35E-2297D59E32D0}" type="datetime1">
              <a:rPr lang="en-US" smtClean="0"/>
              <a:t>2/5/2023</a:t>
            </a:fld>
            <a:endParaRPr lang="en-US" dirty="0"/>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285221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2pPr marL="685800" indent="-228600">
              <a:buFont typeface="Courier New" panose="02070309020205020404" pitchFamily="49" charset="0"/>
              <a:buChar char="o"/>
              <a:defRPr/>
            </a:lvl2pPr>
            <a:lvl4pPr marL="1600200" indent="-228600">
              <a:buFont typeface="Courier New" panose="02070309020205020404" pitchFamily="49" charset="0"/>
              <a:buChar char="o"/>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0DF2F1F9-9322-493A-A9EE-BB75692CE5F5}" type="datetime1">
              <a:rPr lang="en-US" smtClean="0"/>
              <a:t>2/5/2023</a:t>
            </a:fld>
            <a:endParaRPr lang="en-US" dirty="0"/>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521399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7858DE51-4D5E-4D23-8181-86A5B05D5351}" type="datetime1">
              <a:rPr lang="en-US" smtClean="0"/>
              <a:t>2/5/2023</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1012050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9C399FCA-87F3-427A-B1A2-15346103C68A}" type="datetime1">
              <a:rPr lang="en-US" smtClean="0"/>
              <a:t>2/5/2023</a:t>
            </a:fld>
            <a:endParaRPr lang="en-US" dirty="0"/>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4261977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693DF709-7E2D-49E6-A629-D8E3363D194F}" type="datetime1">
              <a:rPr lang="en-US" smtClean="0"/>
              <a:t>2/5/2023</a:t>
            </a:fld>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057381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85D0A921-9375-4BAA-A7C2-7975528669FA}" type="datetime1">
              <a:rPr lang="en-US" smtClean="0"/>
              <a:t>2/5/2023</a:t>
            </a:fld>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234497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5D25425-F285-48AE-A409-A618E3EEA628}" type="datetime1">
              <a:rPr lang="en-US" smtClean="0"/>
              <a:t>2/5/2023</a:t>
            </a:fld>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141154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EB56A94D-7D6A-4378-93F6-A3A33186E34B}" type="datetime1">
              <a:rPr lang="en-US" smtClean="0"/>
              <a:t>2/5/2023</a:t>
            </a:fld>
            <a:endParaRPr lang="en-US" dirty="0"/>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589977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285FC0F9-687B-4417-9D77-CE2D7AD8C321}" type="datetime1">
              <a:rPr lang="en-US" smtClean="0"/>
              <a:t>2/5/2023</a:t>
            </a:fld>
            <a:endParaRPr lang="en-US" dirty="0"/>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137386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29D1D79F-E600-4AC1-A639-0B9FB8286C38}" type="datetime1">
              <a:rPr lang="en-US" smtClean="0"/>
              <a:t>2/5/2023</a:t>
            </a:fld>
            <a:endParaRPr lang="en-US" dirty="0"/>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3274190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390F5D60-A842-4D08-9D7D-A7A57AB501A2}" type="datetime1">
              <a:rPr lang="en-US" smtClean="0"/>
              <a:t>2/5/2023</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540077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p:nvPr/>
        </p:nvGrpSpPr>
        <p:grpSpPr>
          <a:xfrm>
            <a:off x="175990" y="62886"/>
            <a:ext cx="11708355" cy="6301715"/>
            <a:chOff x="175990" y="62886"/>
            <a:chExt cx="11708355" cy="6301715"/>
          </a:xfrm>
        </p:grpSpPr>
        <p:sp useBgFill="1">
          <p:nvSpPr>
            <p:cNvPr id="18" name="Graphic 10">
              <a:extLst>
                <a:ext uri="{FF2B5EF4-FFF2-40B4-BE49-F238E27FC236}">
                  <a16:creationId xmlns:a16="http://schemas.microsoft.com/office/drawing/2014/main" id="{EAFF5F08-677C-4873-9274-02B6FE751044}"/>
                </a:ext>
              </a:extLst>
            </p:cNvPr>
            <p:cNvSpPr/>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9" name="Graphic 10">
              <a:extLst>
                <a:ext uri="{FF2B5EF4-FFF2-40B4-BE49-F238E27FC236}">
                  <a16:creationId xmlns:a16="http://schemas.microsoft.com/office/drawing/2014/main" id="{16514C65-F179-4953-B660-5FC657697957}"/>
                </a:ext>
              </a:extLst>
            </p:cNvPr>
            <p:cNvSpPr/>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0" name="Graphic 10">
              <a:extLst>
                <a:ext uri="{FF2B5EF4-FFF2-40B4-BE49-F238E27FC236}">
                  <a16:creationId xmlns:a16="http://schemas.microsoft.com/office/drawing/2014/main" id="{DF5DA89C-9FED-4AE0-8C36-20612E77FAC0}"/>
                </a:ext>
              </a:extLst>
            </p:cNvPr>
            <p:cNvSpPr/>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1" name="Oval 20">
              <a:extLst>
                <a:ext uri="{FF2B5EF4-FFF2-40B4-BE49-F238E27FC236}">
                  <a16:creationId xmlns:a16="http://schemas.microsoft.com/office/drawing/2014/main" id="{FB98224C-F1DB-4F10-9B7F-93B86BA13F40}"/>
                </a:ext>
              </a:extLst>
            </p:cNvPr>
            <p:cNvSpPr/>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2" name="Oval 21">
              <a:extLst>
                <a:ext uri="{FF2B5EF4-FFF2-40B4-BE49-F238E27FC236}">
                  <a16:creationId xmlns:a16="http://schemas.microsoft.com/office/drawing/2014/main" id="{9AE1FC9E-06C9-4A12-8BE7-766C3DA8B9AC}"/>
                </a:ext>
              </a:extLst>
            </p:cNvPr>
            <p:cNvSpPr/>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3" name="Oval 22">
              <a:extLst>
                <a:ext uri="{FF2B5EF4-FFF2-40B4-BE49-F238E27FC236}">
                  <a16:creationId xmlns:a16="http://schemas.microsoft.com/office/drawing/2014/main" id="{29954B75-D8C7-439C-A014-E644E3E2C0A5}"/>
                </a:ext>
              </a:extLst>
            </p:cNvPr>
            <p:cNvSpPr/>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00800"/>
            <a:ext cx="2743200" cy="365125"/>
          </a:xfrm>
          <a:prstGeom prst="rect">
            <a:avLst/>
          </a:prstGeom>
        </p:spPr>
        <p:txBody>
          <a:bodyPr vert="horz" lIns="91440" tIns="45720" rIns="91440" bIns="45720" rtlCol="0" anchor="ctr"/>
          <a:lstStyle>
            <a:lvl1pPr algn="l">
              <a:defRPr sz="900" cap="all" spc="150" baseline="0">
                <a:solidFill>
                  <a:schemeClr val="tx1">
                    <a:tint val="75000"/>
                  </a:schemeClr>
                </a:solidFill>
              </a:defRPr>
            </a:lvl1pPr>
          </a:lstStyle>
          <a:p>
            <a:fld id="{B32DFD30-2122-4F4A-97B4-D0A849E36C5F}" type="datetime1">
              <a:rPr lang="en-US" smtClean="0"/>
              <a:t>2/5/2023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00800"/>
            <a:ext cx="4114800" cy="365125"/>
          </a:xfrm>
          <a:prstGeom prst="rect">
            <a:avLst/>
          </a:prstGeom>
        </p:spPr>
        <p:txBody>
          <a:bodyPr vert="horz" lIns="91440" tIns="45720" rIns="91440" bIns="45720" rtlCol="0" anchor="ctr"/>
          <a:lstStyle>
            <a:lvl1pPr algn="ctr">
              <a:defRPr sz="900" cap="all" spc="150" baseline="0">
                <a:solidFill>
                  <a:schemeClr val="tx1">
                    <a:tint val="75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00800"/>
            <a:ext cx="2743200" cy="365125"/>
          </a:xfrm>
          <a:prstGeom prst="rect">
            <a:avLst/>
          </a:prstGeom>
        </p:spPr>
        <p:txBody>
          <a:bodyPr vert="horz" lIns="91440" tIns="45720" rIns="91440" bIns="45720" rtlCol="0" anchor="ctr"/>
          <a:lstStyle>
            <a:lvl1pPr algn="r">
              <a:defRPr sz="900" cap="all" spc="150" baseline="0">
                <a:solidFill>
                  <a:schemeClr val="tx1">
                    <a:tint val="75000"/>
                  </a:schemeClr>
                </a:solidFill>
              </a:defRPr>
            </a:lvl1pPr>
          </a:lstStyle>
          <a:p>
            <a:fld id="{DFA5D71E-5CDF-4C93-8A75-5B916FDC5BEA}" type="slidenum">
              <a:rPr lang="en-US" smtClean="0"/>
              <a:pPr/>
              <a:t>‹#›</a:t>
            </a:fld>
            <a:endParaRPr lang="en-US" dirty="0"/>
          </a:p>
        </p:txBody>
      </p:sp>
    </p:spTree>
    <p:extLst>
      <p:ext uri="{BB962C8B-B14F-4D97-AF65-F5344CB8AC3E}">
        <p14:creationId xmlns:p14="http://schemas.microsoft.com/office/powerpoint/2010/main" val="246924175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11" name="Rectangle 10">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28" y="-19456"/>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C037E31F-DF2E-6008-EBCA-44B60709F38C}"/>
              </a:ext>
            </a:extLst>
          </p:cNvPr>
          <p:cNvSpPr>
            <a:spLocks noGrp="1"/>
          </p:cNvSpPr>
          <p:nvPr>
            <p:ph type="ctrTitle"/>
          </p:nvPr>
        </p:nvSpPr>
        <p:spPr>
          <a:xfrm>
            <a:off x="6371080" y="569593"/>
            <a:ext cx="5262318" cy="3469007"/>
          </a:xfrm>
        </p:spPr>
        <p:txBody>
          <a:bodyPr anchor="b">
            <a:normAutofit/>
          </a:bodyPr>
          <a:lstStyle/>
          <a:p>
            <a:pPr algn="l"/>
            <a:r>
              <a:rPr lang="en-GB" sz="5400" dirty="0"/>
              <a:t>BMSP7001The Challenge of Sustainability</a:t>
            </a:r>
          </a:p>
        </p:txBody>
      </p:sp>
      <p:sp useBgFill="1">
        <p:nvSpPr>
          <p:cNvPr id="13" name="Graphic 10">
            <a:extLst>
              <a:ext uri="{FF2B5EF4-FFF2-40B4-BE49-F238E27FC236}">
                <a16:creationId xmlns:a16="http://schemas.microsoft.com/office/drawing/2014/main" id="{704F7EEF-CBB8-414E-AEB9-E8DFC3689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766717" y="5348577"/>
            <a:ext cx="1174169" cy="117416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5" name="Oval 14">
            <a:extLst>
              <a:ext uri="{FF2B5EF4-FFF2-40B4-BE49-F238E27FC236}">
                <a16:creationId xmlns:a16="http://schemas.microsoft.com/office/drawing/2014/main" id="{2CA7C088-CD39-49F8-BB37-5E16EFFF4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267771" y="5421922"/>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3" name="Subtitle 2">
            <a:extLst>
              <a:ext uri="{FF2B5EF4-FFF2-40B4-BE49-F238E27FC236}">
                <a16:creationId xmlns:a16="http://schemas.microsoft.com/office/drawing/2014/main" id="{CE62C652-134F-DB79-7303-42CAF07512B0}"/>
              </a:ext>
            </a:extLst>
          </p:cNvPr>
          <p:cNvSpPr>
            <a:spLocks noGrp="1"/>
          </p:cNvSpPr>
          <p:nvPr>
            <p:ph type="subTitle" idx="1"/>
          </p:nvPr>
        </p:nvSpPr>
        <p:spPr>
          <a:xfrm>
            <a:off x="6371080" y="4191000"/>
            <a:ext cx="5262318" cy="2117724"/>
          </a:xfrm>
        </p:spPr>
        <p:txBody>
          <a:bodyPr anchor="t">
            <a:normAutofit/>
          </a:bodyPr>
          <a:lstStyle/>
          <a:p>
            <a:pPr algn="l"/>
            <a:r>
              <a:rPr lang="en-GB" sz="2200" dirty="0"/>
              <a:t>Assessment 3: Blog Posting and Podcast</a:t>
            </a:r>
          </a:p>
        </p:txBody>
      </p:sp>
      <p:pic>
        <p:nvPicPr>
          <p:cNvPr id="4" name="Picture 3" descr="Triangular abstract background">
            <a:extLst>
              <a:ext uri="{FF2B5EF4-FFF2-40B4-BE49-F238E27FC236}">
                <a16:creationId xmlns:a16="http://schemas.microsoft.com/office/drawing/2014/main" id="{DC57AF7A-BE21-3738-0194-F74C8F8D7C11}"/>
              </a:ext>
            </a:extLst>
          </p:cNvPr>
          <p:cNvPicPr>
            <a:picLocks noChangeAspect="1"/>
          </p:cNvPicPr>
          <p:nvPr/>
        </p:nvPicPr>
        <p:blipFill rotWithShape="1">
          <a:blip r:embed="rId2"/>
          <a:srcRect l="16991" r="23752" b="-2"/>
          <a:stretch/>
        </p:blipFill>
        <p:spPr>
          <a:xfrm>
            <a:off x="7935" y="1"/>
            <a:ext cx="6088065" cy="6858000"/>
          </a:xfrm>
          <a:prstGeom prst="rect">
            <a:avLst/>
          </a:prstGeom>
        </p:spPr>
      </p:pic>
      <p:sp useBgFill="1">
        <p:nvSpPr>
          <p:cNvPr id="17" name="Oval 16">
            <a:extLst>
              <a:ext uri="{FF2B5EF4-FFF2-40B4-BE49-F238E27FC236}">
                <a16:creationId xmlns:a16="http://schemas.microsoft.com/office/drawing/2014/main" id="{528C5F7D-50EC-4C32-B535-6E2B9D1FC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901638" y="457200"/>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Tree>
    <p:extLst>
      <p:ext uri="{BB962C8B-B14F-4D97-AF65-F5344CB8AC3E}">
        <p14:creationId xmlns:p14="http://schemas.microsoft.com/office/powerpoint/2010/main" val="1412112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58" name="Rectangle 57">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useBgFill="1">
        <p:nvSpPr>
          <p:cNvPr id="60" name="Graphic 10">
            <a:extLst>
              <a:ext uri="{FF2B5EF4-FFF2-40B4-BE49-F238E27FC236}">
                <a16:creationId xmlns:a16="http://schemas.microsoft.com/office/drawing/2014/main" id="{D43C1A1E-DA50-4210-9A1D-5437CBFEF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891156" y="241085"/>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62" name="Oval 61">
            <a:extLst>
              <a:ext uri="{FF2B5EF4-FFF2-40B4-BE49-F238E27FC236}">
                <a16:creationId xmlns:a16="http://schemas.microsoft.com/office/drawing/2014/main" id="{7691169A-6B21-4B1F-96DF-2BD6D6BA0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734076" y="1394142"/>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199" y="566490"/>
            <a:ext cx="11238347" cy="1502704"/>
          </a:xfrm>
        </p:spPr>
        <p:txBody>
          <a:bodyPr vert="horz" lIns="91440" tIns="45720" rIns="91440" bIns="45720" rtlCol="0" anchor="ctr">
            <a:normAutofit fontScale="90000"/>
          </a:bodyPr>
          <a:lstStyle/>
          <a:p>
            <a:r>
              <a:rPr lang="en-US" kern="1200">
                <a:latin typeface="+mj-lt"/>
                <a:ea typeface="+mj-ea"/>
                <a:cs typeface="+mj-cs"/>
              </a:rPr>
              <a:t>A465 Heads of the Valley Dualling - Sections 5 and 6: </a:t>
            </a:r>
            <a:r>
              <a:rPr lang="en-US" kern="1200" err="1">
                <a:latin typeface="+mj-lt"/>
                <a:ea typeface="+mj-ea"/>
                <a:cs typeface="+mj-cs"/>
              </a:rPr>
              <a:t>Dowlais</a:t>
            </a:r>
            <a:r>
              <a:rPr lang="en-US" kern="1200">
                <a:latin typeface="+mj-lt"/>
                <a:ea typeface="+mj-ea"/>
                <a:cs typeface="+mj-cs"/>
              </a:rPr>
              <a:t> Top to </a:t>
            </a:r>
            <a:r>
              <a:rPr lang="en-US" kern="1200" err="1">
                <a:latin typeface="+mj-lt"/>
                <a:ea typeface="+mj-ea"/>
                <a:cs typeface="+mj-cs"/>
              </a:rPr>
              <a:t>Hirwaun</a:t>
            </a:r>
            <a:endParaRPr lang="en-US" kern="1200">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457199" y="2286000"/>
            <a:ext cx="5470879" cy="4005510"/>
          </a:xfrm>
        </p:spPr>
        <p:txBody>
          <a:bodyPr vert="horz" lIns="91440" tIns="45720" rIns="91440" bIns="45720" rtlCol="0" anchor="t">
            <a:normAutofit lnSpcReduction="10000"/>
          </a:bodyPr>
          <a:lstStyle/>
          <a:p>
            <a:pPr>
              <a:spcAft>
                <a:spcPts val="600"/>
              </a:spcAft>
            </a:pPr>
            <a:r>
              <a:rPr lang="en-US" sz="1800" dirty="0"/>
              <a:t>Final sections of the improvement of the A465 between </a:t>
            </a:r>
            <a:r>
              <a:rPr lang="en-US" sz="1800" dirty="0" err="1"/>
              <a:t>Abergavenny</a:t>
            </a:r>
            <a:r>
              <a:rPr lang="en-US" sz="1800" dirty="0"/>
              <a:t> in the east to </a:t>
            </a:r>
            <a:r>
              <a:rPr lang="en-US" sz="1800" dirty="0" err="1"/>
              <a:t>Hirwaun</a:t>
            </a:r>
            <a:r>
              <a:rPr lang="en-US" sz="1800" dirty="0"/>
              <a:t> in the west</a:t>
            </a:r>
          </a:p>
          <a:p>
            <a:pPr>
              <a:spcAft>
                <a:spcPts val="600"/>
              </a:spcAft>
            </a:pPr>
            <a:r>
              <a:rPr lang="en-US" sz="1800" dirty="0"/>
              <a:t>17.7km section between </a:t>
            </a:r>
            <a:r>
              <a:rPr lang="en-US" sz="1800" dirty="0" err="1"/>
              <a:t>Dowlais</a:t>
            </a:r>
            <a:r>
              <a:rPr lang="en-US" sz="1800" dirty="0"/>
              <a:t> Top and </a:t>
            </a:r>
            <a:r>
              <a:rPr lang="en-US" sz="1800" dirty="0" err="1"/>
              <a:t>Hirwaun</a:t>
            </a:r>
            <a:r>
              <a:rPr lang="en-US" sz="1800" dirty="0"/>
              <a:t> and part of a strategic route linking Southwest Wales with the English Midlands</a:t>
            </a:r>
          </a:p>
          <a:p>
            <a:pPr>
              <a:spcAft>
                <a:spcPts val="600"/>
              </a:spcAft>
            </a:pPr>
            <a:r>
              <a:rPr lang="en-US" sz="1800" dirty="0"/>
              <a:t>Also forms part of the Trans-European Network</a:t>
            </a:r>
          </a:p>
          <a:p>
            <a:pPr>
              <a:spcAft>
                <a:spcPts val="600"/>
              </a:spcAft>
            </a:pPr>
            <a:r>
              <a:rPr lang="en-GB" sz="1800" dirty="0"/>
              <a:t>Enhanced resilience of the trunk road network - providing a high standard dual carriageway alternative to the M4, as well as to ports serving Ireland and other European destinations.</a:t>
            </a:r>
            <a:endParaRPr lang="en-US" sz="1800" dirty="0"/>
          </a:p>
          <a:p>
            <a:pPr>
              <a:spcAft>
                <a:spcPts val="600"/>
              </a:spcAft>
            </a:pPr>
            <a:endParaRPr lang="en-US" sz="1800" dirty="0"/>
          </a:p>
          <a:p>
            <a:pPr>
              <a:spcAft>
                <a:spcPts val="600"/>
              </a:spcAft>
            </a:pPr>
            <a:endParaRPr lang="en-US" sz="1800" dirty="0"/>
          </a:p>
        </p:txBody>
      </p:sp>
      <p:pic>
        <p:nvPicPr>
          <p:cNvPr id="15" name="Picture 14">
            <a:extLst>
              <a:ext uri="{FF2B5EF4-FFF2-40B4-BE49-F238E27FC236}">
                <a16:creationId xmlns:a16="http://schemas.microsoft.com/office/drawing/2014/main" id="{58D83AF2-F5F5-4F77-204E-A4FB4C5FEA82}"/>
              </a:ext>
            </a:extLst>
          </p:cNvPr>
          <p:cNvPicPr>
            <a:picLocks noChangeAspect="1"/>
          </p:cNvPicPr>
          <p:nvPr/>
        </p:nvPicPr>
        <p:blipFill rotWithShape="1">
          <a:blip r:embed="rId3"/>
          <a:srcRect l="14592" r="14082"/>
          <a:stretch/>
        </p:blipFill>
        <p:spPr>
          <a:xfrm>
            <a:off x="6207157" y="2286000"/>
            <a:ext cx="5435027" cy="4038600"/>
          </a:xfrm>
          <a:prstGeom prst="rect">
            <a:avLst/>
          </a:prstGeom>
        </p:spPr>
      </p:pic>
      <p:sp useBgFill="1">
        <p:nvSpPr>
          <p:cNvPr id="64" name="Oval 63">
            <a:extLst>
              <a:ext uri="{FF2B5EF4-FFF2-40B4-BE49-F238E27FC236}">
                <a16:creationId xmlns:a16="http://schemas.microsoft.com/office/drawing/2014/main" id="{AFF485D7-DE5D-47EE-8B37-15E9B77B3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74676" y="5428705"/>
            <a:ext cx="425081" cy="42508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Tree>
    <p:extLst>
      <p:ext uri="{BB962C8B-B14F-4D97-AF65-F5344CB8AC3E}">
        <p14:creationId xmlns:p14="http://schemas.microsoft.com/office/powerpoint/2010/main" val="3370062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0">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48" name="Rectangle 32">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useBgFill="1">
        <p:nvSpPr>
          <p:cNvPr id="49" name="Graphic 10">
            <a:extLst>
              <a:ext uri="{FF2B5EF4-FFF2-40B4-BE49-F238E27FC236}">
                <a16:creationId xmlns:a16="http://schemas.microsoft.com/office/drawing/2014/main" id="{D43C1A1E-DA50-4210-9A1D-5437CBFEF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891156" y="241085"/>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50" name="Oval 36">
            <a:extLst>
              <a:ext uri="{FF2B5EF4-FFF2-40B4-BE49-F238E27FC236}">
                <a16:creationId xmlns:a16="http://schemas.microsoft.com/office/drawing/2014/main" id="{7691169A-6B21-4B1F-96DF-2BD6D6BA0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734076" y="1394142"/>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199" y="566490"/>
            <a:ext cx="11238347" cy="1502704"/>
          </a:xfrm>
        </p:spPr>
        <p:txBody>
          <a:bodyPr vert="horz" lIns="91440" tIns="45720" rIns="91440" bIns="45720" rtlCol="0" anchor="ctr">
            <a:normAutofit fontScale="90000"/>
          </a:bodyPr>
          <a:lstStyle/>
          <a:p>
            <a:r>
              <a:rPr lang="en-US" kern="1200" dirty="0">
                <a:solidFill>
                  <a:schemeClr val="tx1"/>
                </a:solidFill>
                <a:latin typeface="+mj-lt"/>
                <a:ea typeface="+mj-ea"/>
                <a:cs typeface="+mj-cs"/>
              </a:rPr>
              <a:t>A465 Heads of the Valley Dualling - Sections 5 and 6: </a:t>
            </a:r>
            <a:r>
              <a:rPr lang="en-US" kern="1200" dirty="0" err="1">
                <a:solidFill>
                  <a:schemeClr val="tx1"/>
                </a:solidFill>
                <a:latin typeface="+mj-lt"/>
                <a:ea typeface="+mj-ea"/>
                <a:cs typeface="+mj-cs"/>
              </a:rPr>
              <a:t>Dowlais</a:t>
            </a:r>
            <a:r>
              <a:rPr lang="en-US" kern="1200" dirty="0">
                <a:solidFill>
                  <a:schemeClr val="tx1"/>
                </a:solidFill>
                <a:latin typeface="+mj-lt"/>
                <a:ea typeface="+mj-ea"/>
                <a:cs typeface="+mj-cs"/>
              </a:rPr>
              <a:t> Top to </a:t>
            </a:r>
            <a:r>
              <a:rPr lang="en-US" kern="1200" dirty="0" err="1">
                <a:solidFill>
                  <a:schemeClr val="tx1"/>
                </a:solidFill>
                <a:latin typeface="+mj-lt"/>
                <a:ea typeface="+mj-ea"/>
                <a:cs typeface="+mj-cs"/>
              </a:rPr>
              <a:t>Hirwaun</a:t>
            </a:r>
            <a:endParaRPr lang="en-US" kern="1200" dirty="0">
              <a:solidFill>
                <a:schemeClr val="tx1"/>
              </a:solidFill>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457199" y="2286000"/>
            <a:ext cx="5470879" cy="4005510"/>
          </a:xfrm>
        </p:spPr>
        <p:txBody>
          <a:bodyPr vert="horz" lIns="91440" tIns="45720" rIns="91440" bIns="45720" rtlCol="0" anchor="t">
            <a:normAutofit fontScale="92500" lnSpcReduction="20000"/>
          </a:bodyPr>
          <a:lstStyle/>
          <a:p>
            <a:pPr>
              <a:spcAft>
                <a:spcPts val="600"/>
              </a:spcAft>
            </a:pPr>
            <a:r>
              <a:rPr lang="en-US" sz="1800" dirty="0"/>
              <a:t>Existing trunk road: three lane carriageway – two in uphill direction and one downhill</a:t>
            </a:r>
          </a:p>
          <a:p>
            <a:pPr>
              <a:spcAft>
                <a:spcPts val="600"/>
              </a:spcAft>
            </a:pPr>
            <a:r>
              <a:rPr lang="en-US" sz="1800" dirty="0"/>
              <a:t>Proposed scheme – primarily online improvement to dual carriageway in each direction with a concrete central reservation</a:t>
            </a:r>
          </a:p>
          <a:p>
            <a:pPr>
              <a:spcAft>
                <a:spcPts val="600"/>
              </a:spcAft>
            </a:pPr>
            <a:r>
              <a:rPr lang="en-GB" sz="1800" dirty="0"/>
              <a:t>Problems associated with the existing layout of the A465 include:</a:t>
            </a:r>
          </a:p>
          <a:p>
            <a:pPr lvl="1">
              <a:spcAft>
                <a:spcPts val="600"/>
              </a:spcAft>
            </a:pPr>
            <a:r>
              <a:rPr lang="en-GB" sz="1400" dirty="0"/>
              <a:t>substandard road alignment;</a:t>
            </a:r>
          </a:p>
          <a:p>
            <a:pPr lvl="1">
              <a:spcAft>
                <a:spcPts val="600"/>
              </a:spcAft>
            </a:pPr>
            <a:r>
              <a:rPr lang="en-GB" sz="1400" dirty="0"/>
              <a:t>substandard visibility and stopping sight distances;</a:t>
            </a:r>
          </a:p>
          <a:p>
            <a:pPr lvl="1">
              <a:spcAft>
                <a:spcPts val="600"/>
              </a:spcAft>
            </a:pPr>
            <a:r>
              <a:rPr lang="en-GB" sz="1400" dirty="0"/>
              <a:t>lack of overtaking opportunities;</a:t>
            </a:r>
          </a:p>
          <a:p>
            <a:pPr lvl="1">
              <a:spcAft>
                <a:spcPts val="600"/>
              </a:spcAft>
            </a:pPr>
            <a:r>
              <a:rPr lang="en-GB" sz="1400" dirty="0"/>
              <a:t>lack of provision for non-motorised users;</a:t>
            </a:r>
          </a:p>
          <a:p>
            <a:pPr lvl="1">
              <a:spcAft>
                <a:spcPts val="600"/>
              </a:spcAft>
            </a:pPr>
            <a:r>
              <a:rPr lang="en-GB" sz="1400" dirty="0"/>
              <a:t>accident clusters, particularly at or near existing junctions;</a:t>
            </a:r>
          </a:p>
          <a:p>
            <a:pPr lvl="1">
              <a:spcAft>
                <a:spcPts val="600"/>
              </a:spcAft>
            </a:pPr>
            <a:r>
              <a:rPr lang="en-GB" sz="1400" dirty="0"/>
              <a:t>congestion at peak times; and</a:t>
            </a:r>
          </a:p>
          <a:p>
            <a:pPr lvl="1">
              <a:spcAft>
                <a:spcPts val="600"/>
              </a:spcAft>
            </a:pPr>
            <a:r>
              <a:rPr lang="en-GB" sz="1400" dirty="0"/>
              <a:t>poor links between communities</a:t>
            </a:r>
          </a:p>
        </p:txBody>
      </p:sp>
      <p:pic>
        <p:nvPicPr>
          <p:cNvPr id="11" name="Picture 10" descr="A group of cars on a road&#10;&#10;Description automatically generated with low confidence">
            <a:extLst>
              <a:ext uri="{FF2B5EF4-FFF2-40B4-BE49-F238E27FC236}">
                <a16:creationId xmlns:a16="http://schemas.microsoft.com/office/drawing/2014/main" id="{AF7EBADC-14A9-8194-8394-8E36788F3639}"/>
              </a:ext>
            </a:extLst>
          </p:cNvPr>
          <p:cNvPicPr>
            <a:picLocks noChangeAspect="1"/>
          </p:cNvPicPr>
          <p:nvPr/>
        </p:nvPicPr>
        <p:blipFill rotWithShape="1">
          <a:blip r:embed="rId3"/>
          <a:srcRect r="12130" b="1"/>
          <a:stretch/>
        </p:blipFill>
        <p:spPr>
          <a:xfrm>
            <a:off x="6207157" y="2286000"/>
            <a:ext cx="5435027" cy="4038600"/>
          </a:xfrm>
          <a:prstGeom prst="rect">
            <a:avLst/>
          </a:prstGeom>
        </p:spPr>
      </p:pic>
      <p:sp useBgFill="1">
        <p:nvSpPr>
          <p:cNvPr id="51" name="Oval 38">
            <a:extLst>
              <a:ext uri="{FF2B5EF4-FFF2-40B4-BE49-F238E27FC236}">
                <a16:creationId xmlns:a16="http://schemas.microsoft.com/office/drawing/2014/main" id="{AFF485D7-DE5D-47EE-8B37-15E9B77B3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74676" y="5428705"/>
            <a:ext cx="425081" cy="42508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Tree>
    <p:extLst>
      <p:ext uri="{BB962C8B-B14F-4D97-AF65-F5344CB8AC3E}">
        <p14:creationId xmlns:p14="http://schemas.microsoft.com/office/powerpoint/2010/main" val="3087387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0">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48" name="Rectangle 32">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useBgFill="1">
        <p:nvSpPr>
          <p:cNvPr id="49" name="Graphic 10">
            <a:extLst>
              <a:ext uri="{FF2B5EF4-FFF2-40B4-BE49-F238E27FC236}">
                <a16:creationId xmlns:a16="http://schemas.microsoft.com/office/drawing/2014/main" id="{D43C1A1E-DA50-4210-9A1D-5437CBFEF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891156" y="241085"/>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50" name="Oval 36">
            <a:extLst>
              <a:ext uri="{FF2B5EF4-FFF2-40B4-BE49-F238E27FC236}">
                <a16:creationId xmlns:a16="http://schemas.microsoft.com/office/drawing/2014/main" id="{7691169A-6B21-4B1F-96DF-2BD6D6BA0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734076" y="1394142"/>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199" y="566490"/>
            <a:ext cx="11238347" cy="1502704"/>
          </a:xfrm>
        </p:spPr>
        <p:txBody>
          <a:bodyPr vert="horz" lIns="91440" tIns="45720" rIns="91440" bIns="45720" rtlCol="0" anchor="ctr">
            <a:normAutofit fontScale="90000"/>
          </a:bodyPr>
          <a:lstStyle/>
          <a:p>
            <a:r>
              <a:rPr lang="en-US" kern="1200" dirty="0">
                <a:solidFill>
                  <a:schemeClr val="tx1"/>
                </a:solidFill>
                <a:latin typeface="+mj-lt"/>
                <a:ea typeface="+mj-ea"/>
                <a:cs typeface="+mj-cs"/>
              </a:rPr>
              <a:t>A465 Heads of the Valley Dualling - Sections 5 and 6: </a:t>
            </a:r>
            <a:r>
              <a:rPr lang="en-US" kern="1200" dirty="0" err="1">
                <a:solidFill>
                  <a:schemeClr val="tx1"/>
                </a:solidFill>
                <a:latin typeface="+mj-lt"/>
                <a:ea typeface="+mj-ea"/>
                <a:cs typeface="+mj-cs"/>
              </a:rPr>
              <a:t>Dowlais</a:t>
            </a:r>
            <a:r>
              <a:rPr lang="en-US" kern="1200" dirty="0">
                <a:solidFill>
                  <a:schemeClr val="tx1"/>
                </a:solidFill>
                <a:latin typeface="+mj-lt"/>
                <a:ea typeface="+mj-ea"/>
                <a:cs typeface="+mj-cs"/>
              </a:rPr>
              <a:t> Top to </a:t>
            </a:r>
            <a:r>
              <a:rPr lang="en-US" kern="1200" dirty="0" err="1">
                <a:solidFill>
                  <a:schemeClr val="tx1"/>
                </a:solidFill>
                <a:latin typeface="+mj-lt"/>
                <a:ea typeface="+mj-ea"/>
                <a:cs typeface="+mj-cs"/>
              </a:rPr>
              <a:t>Hirwaun</a:t>
            </a:r>
            <a:endParaRPr lang="en-US" kern="1200" dirty="0">
              <a:solidFill>
                <a:schemeClr val="tx1"/>
              </a:solidFill>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457199" y="2286000"/>
            <a:ext cx="5470879" cy="4005510"/>
          </a:xfrm>
        </p:spPr>
        <p:txBody>
          <a:bodyPr vert="horz" lIns="91440" tIns="45720" rIns="91440" bIns="45720" rtlCol="0" anchor="t">
            <a:normAutofit fontScale="62500" lnSpcReduction="20000"/>
          </a:bodyPr>
          <a:lstStyle/>
          <a:p>
            <a:pPr>
              <a:spcAft>
                <a:spcPts val="600"/>
              </a:spcAft>
            </a:pPr>
            <a:r>
              <a:rPr lang="en-US" sz="1800" dirty="0"/>
              <a:t>The scheme will support regeneration in an area which </a:t>
            </a:r>
            <a:r>
              <a:rPr lang="en-GB" sz="1800" dirty="0"/>
              <a:t>suffers from deprivation* across multiple domains and addresses several of the United Nations Sustainable Development Goals (UN SDGs).</a:t>
            </a:r>
            <a:endParaRPr lang="en-US" sz="1800" dirty="0"/>
          </a:p>
          <a:p>
            <a:pPr>
              <a:spcAft>
                <a:spcPts val="600"/>
              </a:spcAft>
            </a:pPr>
            <a:r>
              <a:rPr lang="en-GB" sz="1800" dirty="0"/>
              <a:t>The specific objectives of the proposed scheme are to:</a:t>
            </a:r>
          </a:p>
          <a:p>
            <a:pPr lvl="1">
              <a:spcAft>
                <a:spcPts val="600"/>
              </a:spcAft>
            </a:pPr>
            <a:r>
              <a:rPr lang="en-GB" sz="1400" dirty="0"/>
              <a:t>reduce journey times for road users;</a:t>
            </a:r>
          </a:p>
          <a:p>
            <a:pPr lvl="1">
              <a:spcAft>
                <a:spcPts val="600"/>
              </a:spcAft>
            </a:pPr>
            <a:r>
              <a:rPr lang="en-GB" sz="1400" dirty="0"/>
              <a:t>facilitate economic regeneration;</a:t>
            </a:r>
          </a:p>
          <a:p>
            <a:pPr lvl="1">
              <a:spcAft>
                <a:spcPts val="600"/>
              </a:spcAft>
            </a:pPr>
            <a:r>
              <a:rPr lang="en-GB" sz="1400" dirty="0"/>
              <a:t>enhance road safety and reduce casualties;</a:t>
            </a:r>
          </a:p>
          <a:p>
            <a:pPr lvl="1">
              <a:spcAft>
                <a:spcPts val="600"/>
              </a:spcAft>
            </a:pPr>
            <a:r>
              <a:rPr lang="en-GB" sz="1400" dirty="0"/>
              <a:t>deliver a scheme that is sustainable;</a:t>
            </a:r>
          </a:p>
          <a:p>
            <a:pPr lvl="1">
              <a:spcAft>
                <a:spcPts val="600"/>
              </a:spcAft>
            </a:pPr>
            <a:r>
              <a:rPr lang="en-GB" sz="1400" dirty="0"/>
              <a:t>improve provision for cyclists and pedestrians, providing opportunity for healthy lifestyle and a reduction in short vehicle journeys;</a:t>
            </a:r>
          </a:p>
          <a:p>
            <a:pPr lvl="1">
              <a:spcAft>
                <a:spcPts val="600"/>
              </a:spcAft>
            </a:pPr>
            <a:r>
              <a:rPr lang="en-GB" sz="1400" dirty="0"/>
              <a:t>reduce journey time variability and improve resilience on the A465;</a:t>
            </a:r>
          </a:p>
          <a:p>
            <a:pPr lvl="1">
              <a:spcAft>
                <a:spcPts val="600"/>
              </a:spcAft>
            </a:pPr>
            <a:r>
              <a:rPr lang="en-GB" sz="1400" dirty="0"/>
              <a:t>use the A465 to manage traffic effectively and improve resilience on the strategic road network in Southeast Wales;</a:t>
            </a:r>
          </a:p>
          <a:p>
            <a:pPr lvl="1">
              <a:spcAft>
                <a:spcPts val="600"/>
              </a:spcAft>
            </a:pPr>
            <a:r>
              <a:rPr lang="en-GB" sz="1400" dirty="0"/>
              <a:t>deliver a scheme that integrates with public transport and the local transport network; and</a:t>
            </a:r>
          </a:p>
          <a:p>
            <a:pPr lvl="1">
              <a:spcAft>
                <a:spcPts val="600"/>
              </a:spcAft>
            </a:pPr>
            <a:r>
              <a:rPr lang="en-GB" sz="1400" dirty="0"/>
              <a:t>Enhance connectivity between communities which have been cut-off following construction of the original A465</a:t>
            </a:r>
          </a:p>
          <a:p>
            <a:pPr lvl="1">
              <a:spcAft>
                <a:spcPts val="600"/>
              </a:spcAft>
            </a:pPr>
            <a:endParaRPr lang="en-GB" sz="1400" dirty="0"/>
          </a:p>
          <a:p>
            <a:pPr marL="457200" lvl="1" indent="0">
              <a:spcAft>
                <a:spcPts val="600"/>
              </a:spcAft>
              <a:buNone/>
            </a:pPr>
            <a:r>
              <a:rPr lang="en-GB" sz="1400" dirty="0"/>
              <a:t>*</a:t>
            </a:r>
            <a:r>
              <a:rPr lang="en-GB" sz="1300" dirty="0"/>
              <a:t>Welsh Index of Multiple Deprivation, 2019</a:t>
            </a:r>
          </a:p>
        </p:txBody>
      </p:sp>
      <p:sp useBgFill="1">
        <p:nvSpPr>
          <p:cNvPr id="51" name="Oval 38">
            <a:extLst>
              <a:ext uri="{FF2B5EF4-FFF2-40B4-BE49-F238E27FC236}">
                <a16:creationId xmlns:a16="http://schemas.microsoft.com/office/drawing/2014/main" id="{AFF485D7-DE5D-47EE-8B37-15E9B77B3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74676" y="5428705"/>
            <a:ext cx="425081" cy="42508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pic>
        <p:nvPicPr>
          <p:cNvPr id="4" name="Picture 3">
            <a:extLst>
              <a:ext uri="{FF2B5EF4-FFF2-40B4-BE49-F238E27FC236}">
                <a16:creationId xmlns:a16="http://schemas.microsoft.com/office/drawing/2014/main" id="{E2E271EC-C2D9-7DAE-6DD5-77E03D036797}"/>
              </a:ext>
            </a:extLst>
          </p:cNvPr>
          <p:cNvPicPr>
            <a:picLocks noChangeAspect="1"/>
          </p:cNvPicPr>
          <p:nvPr/>
        </p:nvPicPr>
        <p:blipFill>
          <a:blip r:embed="rId3"/>
          <a:stretch>
            <a:fillRect/>
          </a:stretch>
        </p:blipFill>
        <p:spPr>
          <a:xfrm>
            <a:off x="6076372" y="2904201"/>
            <a:ext cx="5733288" cy="2769108"/>
          </a:xfrm>
          <a:prstGeom prst="rect">
            <a:avLst/>
          </a:prstGeom>
        </p:spPr>
      </p:pic>
    </p:spTree>
    <p:extLst>
      <p:ext uri="{BB962C8B-B14F-4D97-AF65-F5344CB8AC3E}">
        <p14:creationId xmlns:p14="http://schemas.microsoft.com/office/powerpoint/2010/main" val="2088445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11"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4" name="Oval 13">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5" name="Oval 14">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6" name="Oval 15">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18" name="Rectangle 17">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Content Placeholder 4">
            <a:extLst>
              <a:ext uri="{FF2B5EF4-FFF2-40B4-BE49-F238E27FC236}">
                <a16:creationId xmlns:a16="http://schemas.microsoft.com/office/drawing/2014/main" id="{8518A694-D2C1-90E4-5E3B-006A88CE8338}"/>
              </a:ext>
            </a:extLst>
          </p:cNvPr>
          <p:cNvPicPr>
            <a:picLocks noGrp="1" noChangeAspect="1"/>
          </p:cNvPicPr>
          <p:nvPr>
            <p:ph idx="1"/>
          </p:nvPr>
        </p:nvPicPr>
        <p:blipFill rotWithShape="1">
          <a:blip r:embed="rId2"/>
          <a:srcRect r="6221" b="-1"/>
          <a:stretch/>
        </p:blipFill>
        <p:spPr>
          <a:xfrm>
            <a:off x="20" y="10"/>
            <a:ext cx="12191980" cy="6857989"/>
          </a:xfrm>
          <a:prstGeom prst="rect">
            <a:avLst/>
          </a:prstGeom>
        </p:spPr>
      </p:pic>
      <p:grpSp>
        <p:nvGrpSpPr>
          <p:cNvPr id="20" name="Group 19">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9996" y="152400"/>
            <a:ext cx="1942299" cy="1746255"/>
            <a:chOff x="559425" y="995030"/>
            <a:chExt cx="1942299" cy="1746255"/>
          </a:xfrm>
        </p:grpSpPr>
        <p:sp useBgFill="1">
          <p:nvSpPr>
            <p:cNvPr id="21"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2" name="Oval 21">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3" name="Oval 22">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66629" y="2406900"/>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25" name="Rectangle 24">
            <a:extLst>
              <a:ext uri="{FF2B5EF4-FFF2-40B4-BE49-F238E27FC236}">
                <a16:creationId xmlns:a16="http://schemas.microsoft.com/office/drawing/2014/main" id="{37C02446-FDEC-4634-8936-6FBB0F9FD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125636"/>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1524000" y="3902383"/>
            <a:ext cx="9144000" cy="1600200"/>
          </a:xfrm>
        </p:spPr>
        <p:txBody>
          <a:bodyPr vert="horz" lIns="91440" tIns="45720" rIns="91440" bIns="45720" rtlCol="0" anchor="b">
            <a:normAutofit/>
          </a:bodyPr>
          <a:lstStyle/>
          <a:p>
            <a:pPr algn="ctr"/>
            <a:r>
              <a:rPr lang="en-US" sz="3300" kern="1200">
                <a:solidFill>
                  <a:srgbClr val="FFFFFF"/>
                </a:solidFill>
                <a:latin typeface="+mj-lt"/>
                <a:ea typeface="+mj-ea"/>
                <a:cs typeface="+mj-cs"/>
              </a:rPr>
              <a:t>A465 Heads of the Valley Dualling - Sections 5 and 6: Dowlais Top to Hirwaun</a:t>
            </a:r>
          </a:p>
        </p:txBody>
      </p:sp>
    </p:spTree>
    <p:extLst>
      <p:ext uri="{BB962C8B-B14F-4D97-AF65-F5344CB8AC3E}">
        <p14:creationId xmlns:p14="http://schemas.microsoft.com/office/powerpoint/2010/main" val="1007615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5" name="Rectangle 206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76" name="Rectangle 206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2077" name="Group 206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206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2078" name="Freeform: Shape 206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2079" name="Oval 206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201" y="557189"/>
            <a:ext cx="4549002" cy="5743616"/>
          </a:xfrm>
        </p:spPr>
        <p:txBody>
          <a:bodyPr vert="horz" lIns="91440" tIns="45720" rIns="91440" bIns="45720" rtlCol="0" anchor="ctr">
            <a:normAutofit/>
          </a:bodyPr>
          <a:lstStyle/>
          <a:p>
            <a:r>
              <a:rPr lang="en-US" kern="1200" dirty="0">
                <a:latin typeface="+mj-lt"/>
                <a:ea typeface="+mj-ea"/>
                <a:cs typeface="+mj-cs"/>
              </a:rPr>
              <a:t>A465 Heads of the Valley Dualling - Sections 5 and 6: </a:t>
            </a:r>
            <a:r>
              <a:rPr lang="en-US" kern="1200" dirty="0" err="1">
                <a:latin typeface="+mj-lt"/>
                <a:ea typeface="+mj-ea"/>
                <a:cs typeface="+mj-cs"/>
              </a:rPr>
              <a:t>Dowlais</a:t>
            </a:r>
            <a:r>
              <a:rPr lang="en-US" kern="1200" dirty="0">
                <a:latin typeface="+mj-lt"/>
                <a:ea typeface="+mj-ea"/>
                <a:cs typeface="+mj-cs"/>
              </a:rPr>
              <a:t> Top to </a:t>
            </a:r>
            <a:r>
              <a:rPr lang="en-US" kern="1200" dirty="0" err="1">
                <a:latin typeface="+mj-lt"/>
                <a:ea typeface="+mj-ea"/>
                <a:cs typeface="+mj-cs"/>
              </a:rPr>
              <a:t>Hirwaun</a:t>
            </a:r>
            <a:endParaRPr lang="en-US" kern="1200" dirty="0">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5197296" y="557188"/>
            <a:ext cx="6212694" cy="5743615"/>
          </a:xfrm>
        </p:spPr>
        <p:txBody>
          <a:bodyPr vert="horz" lIns="91440" tIns="45720" rIns="91440" bIns="45720" rtlCol="0" anchor="ctr">
            <a:normAutofit/>
          </a:bodyPr>
          <a:lstStyle/>
          <a:p>
            <a:pPr>
              <a:spcAft>
                <a:spcPts val="600"/>
              </a:spcAft>
            </a:pPr>
            <a:r>
              <a:rPr lang="en-GB" sz="1800" dirty="0"/>
              <a:t>The Government of Wales Act 2006 set a legal duty on the Welsh Ministers to set out how the  scheme promotes sustainable development. </a:t>
            </a:r>
          </a:p>
          <a:p>
            <a:pPr>
              <a:spcAft>
                <a:spcPts val="600"/>
              </a:spcAft>
            </a:pPr>
            <a:r>
              <a:rPr lang="en-GB" sz="1800" dirty="0"/>
              <a:t>In ‘One Wales: One Planet’, sustainable development is defined as </a:t>
            </a:r>
            <a:r>
              <a:rPr lang="en-GB" sz="1800" i="1" dirty="0"/>
              <a:t>“enhancing the economic, social and environmental well-being of people and communities, achieving a better quality of life for our own and future generations”</a:t>
            </a:r>
          </a:p>
          <a:p>
            <a:pPr>
              <a:spcAft>
                <a:spcPts val="600"/>
              </a:spcAft>
            </a:pPr>
            <a:r>
              <a:rPr lang="en-GB" sz="1800" dirty="0"/>
              <a:t>The Welsh Government’s 2012 white paper, ‘A Sustainable Wales - Better Choices for a Better Future’ was a forerunner of the Well-being of Future Generations (Wales) Act 2015 (Welsh Government, 2015a). It makes reference to the Welsh account of sustainable development as </a:t>
            </a:r>
            <a:r>
              <a:rPr lang="en-GB" sz="1800" i="1" dirty="0"/>
              <a:t>“an emphasis on social, economic and environmental wellbeing for people and communities, embodying out values of fairness and social justice. We must also look to the longer term in the decisions we make now, to the lives of our children’s children as well as current generations.” </a:t>
            </a:r>
          </a:p>
        </p:txBody>
      </p:sp>
    </p:spTree>
    <p:extLst>
      <p:ext uri="{BB962C8B-B14F-4D97-AF65-F5344CB8AC3E}">
        <p14:creationId xmlns:p14="http://schemas.microsoft.com/office/powerpoint/2010/main" val="3317239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4" name="Rectangle 208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86" name="Rectangle 2085">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2088" name="Group 2087">
            <a:extLst>
              <a:ext uri="{FF2B5EF4-FFF2-40B4-BE49-F238E27FC236}">
                <a16:creationId xmlns:a16="http://schemas.microsoft.com/office/drawing/2014/main" id="{DD9C09AF-3E2A-4BE1-B159-B71983CC2F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54463" y="197338"/>
            <a:ext cx="2139496" cy="1697014"/>
            <a:chOff x="9854463" y="197338"/>
            <a:chExt cx="2139496" cy="1697014"/>
          </a:xfrm>
        </p:grpSpPr>
        <p:sp useBgFill="1">
          <p:nvSpPr>
            <p:cNvPr id="2089" name="Graphic 10">
              <a:extLst>
                <a:ext uri="{FF2B5EF4-FFF2-40B4-BE49-F238E27FC236}">
                  <a16:creationId xmlns:a16="http://schemas.microsoft.com/office/drawing/2014/main" id="{67A62878-BF07-45E5-BCE2-340EA1F6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flipH="1">
              <a:off x="10732950" y="197338"/>
              <a:ext cx="1261009" cy="126100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90" name="Oval 2089">
              <a:extLst>
                <a:ext uri="{FF2B5EF4-FFF2-40B4-BE49-F238E27FC236}">
                  <a16:creationId xmlns:a16="http://schemas.microsoft.com/office/drawing/2014/main" id="{43FBEC02-0E8E-4D78-BF86-DD89251EF7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11125200" y="1698491"/>
              <a:ext cx="195861" cy="19586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091" name="Oval 2090">
              <a:extLst>
                <a:ext uri="{FF2B5EF4-FFF2-40B4-BE49-F238E27FC236}">
                  <a16:creationId xmlns:a16="http://schemas.microsoft.com/office/drawing/2014/main" id="{4C9695FA-F254-4470-9200-AE3BD45DC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9854463" y="1193988"/>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199" y="566490"/>
            <a:ext cx="11238347" cy="1502704"/>
          </a:xfrm>
        </p:spPr>
        <p:txBody>
          <a:bodyPr vert="horz" lIns="91440" tIns="45720" rIns="91440" bIns="45720" rtlCol="0" anchor="ctr">
            <a:normAutofit fontScale="90000"/>
          </a:bodyPr>
          <a:lstStyle/>
          <a:p>
            <a:r>
              <a:rPr lang="en-US" kern="1200" dirty="0">
                <a:latin typeface="+mj-lt"/>
                <a:ea typeface="+mj-ea"/>
                <a:cs typeface="+mj-cs"/>
              </a:rPr>
              <a:t>A465 Heads of the Valley Dualling - Sections 5 and 6: </a:t>
            </a:r>
            <a:r>
              <a:rPr lang="en-US" kern="1200" dirty="0" err="1">
                <a:latin typeface="+mj-lt"/>
                <a:ea typeface="+mj-ea"/>
                <a:cs typeface="+mj-cs"/>
              </a:rPr>
              <a:t>Dowlais</a:t>
            </a:r>
            <a:r>
              <a:rPr lang="en-US" kern="1200" dirty="0">
                <a:latin typeface="+mj-lt"/>
                <a:ea typeface="+mj-ea"/>
                <a:cs typeface="+mj-cs"/>
              </a:rPr>
              <a:t> Top to </a:t>
            </a:r>
            <a:r>
              <a:rPr lang="en-US" kern="1200" dirty="0" err="1">
                <a:latin typeface="+mj-lt"/>
                <a:ea typeface="+mj-ea"/>
                <a:cs typeface="+mj-cs"/>
              </a:rPr>
              <a:t>Hirwaun</a:t>
            </a:r>
            <a:endParaRPr lang="en-US" kern="1200" dirty="0">
              <a:latin typeface="+mj-lt"/>
              <a:ea typeface="+mj-ea"/>
              <a:cs typeface="+mj-cs"/>
            </a:endParaRPr>
          </a:p>
        </p:txBody>
      </p:sp>
      <p:sp>
        <p:nvSpPr>
          <p:cNvPr id="2093" name="Freeform: Shape 2092">
            <a:extLst>
              <a:ext uri="{FF2B5EF4-FFF2-40B4-BE49-F238E27FC236}">
                <a16:creationId xmlns:a16="http://schemas.microsoft.com/office/drawing/2014/main" id="{1AFA994E-44E8-43D5-AACC-CFCB849CF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03728"/>
            <a:ext cx="356447" cy="490260"/>
          </a:xfrm>
          <a:custGeom>
            <a:avLst/>
            <a:gdLst>
              <a:gd name="connsiteX0" fmla="*/ 111317 w 356447"/>
              <a:gd name="connsiteY0" fmla="*/ 0 h 490260"/>
              <a:gd name="connsiteX1" fmla="*/ 356447 w 356447"/>
              <a:gd name="connsiteY1" fmla="*/ 245130 h 490260"/>
              <a:gd name="connsiteX2" fmla="*/ 111317 w 356447"/>
              <a:gd name="connsiteY2" fmla="*/ 490260 h 490260"/>
              <a:gd name="connsiteX3" fmla="*/ 15901 w 356447"/>
              <a:gd name="connsiteY3" fmla="*/ 470997 h 490260"/>
              <a:gd name="connsiteX4" fmla="*/ 0 w 356447"/>
              <a:gd name="connsiteY4" fmla="*/ 460276 h 490260"/>
              <a:gd name="connsiteX5" fmla="*/ 0 w 356447"/>
              <a:gd name="connsiteY5" fmla="*/ 29984 h 490260"/>
              <a:gd name="connsiteX6" fmla="*/ 15901 w 356447"/>
              <a:gd name="connsiteY6" fmla="*/ 19264 h 490260"/>
              <a:gd name="connsiteX7" fmla="*/ 111317 w 356447"/>
              <a:gd name="connsiteY7" fmla="*/ 0 h 49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47" h="490260">
                <a:moveTo>
                  <a:pt x="111317" y="0"/>
                </a:moveTo>
                <a:cubicBezTo>
                  <a:pt x="246699" y="0"/>
                  <a:pt x="356447" y="109748"/>
                  <a:pt x="356447" y="245130"/>
                </a:cubicBezTo>
                <a:cubicBezTo>
                  <a:pt x="356447" y="380512"/>
                  <a:pt x="246699" y="490260"/>
                  <a:pt x="111317" y="490260"/>
                </a:cubicBezTo>
                <a:cubicBezTo>
                  <a:pt x="77472" y="490260"/>
                  <a:pt x="45228" y="483401"/>
                  <a:pt x="15901" y="470997"/>
                </a:cubicBezTo>
                <a:lnTo>
                  <a:pt x="0" y="460276"/>
                </a:lnTo>
                <a:lnTo>
                  <a:pt x="0" y="29984"/>
                </a:lnTo>
                <a:lnTo>
                  <a:pt x="15901" y="19264"/>
                </a:lnTo>
                <a:cubicBezTo>
                  <a:pt x="45228" y="6859"/>
                  <a:pt x="77472" y="0"/>
                  <a:pt x="111317"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pic>
        <p:nvPicPr>
          <p:cNvPr id="4" name="Picture 3">
            <a:extLst>
              <a:ext uri="{FF2B5EF4-FFF2-40B4-BE49-F238E27FC236}">
                <a16:creationId xmlns:a16="http://schemas.microsoft.com/office/drawing/2014/main" id="{1C2C60A6-4CC2-F497-B630-D6663ACDE836}"/>
              </a:ext>
            </a:extLst>
          </p:cNvPr>
          <p:cNvPicPr>
            <a:picLocks noChangeAspect="1"/>
          </p:cNvPicPr>
          <p:nvPr/>
        </p:nvPicPr>
        <p:blipFill>
          <a:blip r:embed="rId3"/>
          <a:stretch>
            <a:fillRect/>
          </a:stretch>
        </p:blipFill>
        <p:spPr>
          <a:xfrm>
            <a:off x="1248154" y="2286000"/>
            <a:ext cx="4024956" cy="4038600"/>
          </a:xfrm>
          <a:prstGeom prst="rect">
            <a:avLst/>
          </a:prstGeom>
        </p:spPr>
      </p:pic>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6187721" y="2286000"/>
            <a:ext cx="5470879" cy="4005510"/>
          </a:xfrm>
        </p:spPr>
        <p:txBody>
          <a:bodyPr vert="horz" lIns="91440" tIns="45720" rIns="91440" bIns="45720" rtlCol="0" anchor="t">
            <a:normAutofit/>
          </a:bodyPr>
          <a:lstStyle/>
          <a:p>
            <a:pPr>
              <a:spcAft>
                <a:spcPts val="600"/>
              </a:spcAft>
            </a:pPr>
            <a:r>
              <a:rPr lang="en-GB" sz="1700" dirty="0"/>
              <a:t>The Wales We Want Report (Welsh Government and Sustain Wales, 2015), set out seven foundations for the well-being of future generations that resulted in the enactment of the Well-being of Future Generations (Wales) Act in May 2015 (Welsh Government, 2015a).</a:t>
            </a:r>
          </a:p>
          <a:p>
            <a:pPr>
              <a:spcAft>
                <a:spcPts val="600"/>
              </a:spcAft>
            </a:pPr>
            <a:r>
              <a:rPr lang="en-GB" sz="1700" dirty="0"/>
              <a:t>The Act requires public bodies (including the Welsh Government) to carry out sustainable development, with section 2 of the Act defining this as: </a:t>
            </a:r>
            <a:r>
              <a:rPr lang="en-GB" sz="1700" i="1" dirty="0"/>
              <a:t>“Sustainable development means the process of improving the economic, social environmental and cultural well-being of Wales by taking action, in accordance with the sustainable development principle, aimed at achieving the well-being goals.” </a:t>
            </a:r>
          </a:p>
          <a:p>
            <a:pPr>
              <a:spcAft>
                <a:spcPts val="600"/>
              </a:spcAft>
            </a:pPr>
            <a:endParaRPr lang="en-GB" sz="1700" i="1" dirty="0"/>
          </a:p>
        </p:txBody>
      </p:sp>
    </p:spTree>
    <p:extLst>
      <p:ext uri="{BB962C8B-B14F-4D97-AF65-F5344CB8AC3E}">
        <p14:creationId xmlns:p14="http://schemas.microsoft.com/office/powerpoint/2010/main" val="1816632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9">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31"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32"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33"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34" name="Oval 33">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5" name="Oval 34">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6" name="Oval 35">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28" name="Rectangle 37">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Content Placeholder 3">
            <a:extLst>
              <a:ext uri="{FF2B5EF4-FFF2-40B4-BE49-F238E27FC236}">
                <a16:creationId xmlns:a16="http://schemas.microsoft.com/office/drawing/2014/main" id="{FEABFD86-2632-157F-9C38-9FC22B025470}"/>
              </a:ext>
            </a:extLst>
          </p:cNvPr>
          <p:cNvPicPr>
            <a:picLocks noGrp="1" noChangeAspect="1"/>
          </p:cNvPicPr>
          <p:nvPr>
            <p:ph idx="1"/>
          </p:nvPr>
        </p:nvPicPr>
        <p:blipFill rotWithShape="1">
          <a:blip r:embed="rId3"/>
          <a:srcRect l="17165" r="21946" b="-1"/>
          <a:stretch/>
        </p:blipFill>
        <p:spPr>
          <a:xfrm>
            <a:off x="20" y="11"/>
            <a:ext cx="12191980" cy="6857989"/>
          </a:xfrm>
          <a:prstGeom prst="rect">
            <a:avLst/>
          </a:prstGeom>
        </p:spPr>
      </p:pic>
      <p:sp>
        <p:nvSpPr>
          <p:cNvPr id="29" name="Rectangle 39">
            <a:extLst>
              <a:ext uri="{FF2B5EF4-FFF2-40B4-BE49-F238E27FC236}">
                <a16:creationId xmlns:a16="http://schemas.microsoft.com/office/drawing/2014/main" id="{49ECC79D-12AA-4AB2-AA58-D0472E094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181695" y="133538"/>
            <a:ext cx="4567990" cy="3184274"/>
          </a:xfrm>
        </p:spPr>
        <p:txBody>
          <a:bodyPr vert="horz" lIns="91440" tIns="45720" rIns="91440" bIns="45720" rtlCol="0" anchor="b">
            <a:normAutofit/>
          </a:bodyPr>
          <a:lstStyle/>
          <a:p>
            <a:r>
              <a:rPr lang="en-US" sz="3800" kern="1200" dirty="0">
                <a:solidFill>
                  <a:srgbClr val="FFFFFF"/>
                </a:solidFill>
                <a:latin typeface="+mj-lt"/>
                <a:ea typeface="+mj-ea"/>
                <a:cs typeface="+mj-cs"/>
              </a:rPr>
              <a:t>A465 Heads of the Valley Dualling - Sections 5 and 6: </a:t>
            </a:r>
            <a:r>
              <a:rPr lang="en-US" sz="3800" kern="1200" dirty="0" err="1">
                <a:solidFill>
                  <a:srgbClr val="FFFFFF"/>
                </a:solidFill>
                <a:latin typeface="+mj-lt"/>
                <a:ea typeface="+mj-ea"/>
                <a:cs typeface="+mj-cs"/>
              </a:rPr>
              <a:t>Dowlais</a:t>
            </a:r>
            <a:r>
              <a:rPr lang="en-US" sz="3800" kern="1200" dirty="0">
                <a:solidFill>
                  <a:srgbClr val="FFFFFF"/>
                </a:solidFill>
                <a:latin typeface="+mj-lt"/>
                <a:ea typeface="+mj-ea"/>
                <a:cs typeface="+mj-cs"/>
              </a:rPr>
              <a:t> Top to </a:t>
            </a:r>
            <a:r>
              <a:rPr lang="en-US" sz="3800" kern="1200" dirty="0" err="1">
                <a:solidFill>
                  <a:srgbClr val="FFFFFF"/>
                </a:solidFill>
                <a:latin typeface="+mj-lt"/>
                <a:ea typeface="+mj-ea"/>
                <a:cs typeface="+mj-cs"/>
              </a:rPr>
              <a:t>Hirwaun</a:t>
            </a:r>
            <a:endParaRPr lang="en-US" sz="3800" kern="1200" dirty="0">
              <a:solidFill>
                <a:srgbClr val="FFFFFF"/>
              </a:solidFill>
              <a:latin typeface="+mj-lt"/>
              <a:ea typeface="+mj-ea"/>
              <a:cs typeface="+mj-cs"/>
            </a:endParaRPr>
          </a:p>
        </p:txBody>
      </p:sp>
      <p:grpSp>
        <p:nvGrpSpPr>
          <p:cNvPr id="37" name="Group 41">
            <a:extLst>
              <a:ext uri="{FF2B5EF4-FFF2-40B4-BE49-F238E27FC236}">
                <a16:creationId xmlns:a16="http://schemas.microsoft.com/office/drawing/2014/main" id="{E2F6F869-F143-4607-BEE5-AA6FEB71E1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77400" y="254882"/>
            <a:ext cx="1942299" cy="2505141"/>
            <a:chOff x="559425" y="344186"/>
            <a:chExt cx="1942299" cy="2505141"/>
          </a:xfrm>
        </p:grpSpPr>
        <p:sp useBgFill="1">
          <p:nvSpPr>
            <p:cNvPr id="43" name="Graphic 10">
              <a:extLst>
                <a:ext uri="{FF2B5EF4-FFF2-40B4-BE49-F238E27FC236}">
                  <a16:creationId xmlns:a16="http://schemas.microsoft.com/office/drawing/2014/main" id="{C75470B2-BBA7-4280-A6F6-FAE9E9F1C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559425" y="995030"/>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44" name="Oval 43">
              <a:extLst>
                <a:ext uri="{FF2B5EF4-FFF2-40B4-BE49-F238E27FC236}">
                  <a16:creationId xmlns:a16="http://schemas.microsoft.com/office/drawing/2014/main" id="{9A54C6CC-DDAA-4A39-ADF6-3C8475C5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286000" y="1378534"/>
              <a:ext cx="215724" cy="215724"/>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45" name="Oval 44">
              <a:extLst>
                <a:ext uri="{FF2B5EF4-FFF2-40B4-BE49-F238E27FC236}">
                  <a16:creationId xmlns:a16="http://schemas.microsoft.com/office/drawing/2014/main" id="{714358CC-CF77-4F38-89E2-D6A3ABD0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10155" y="3441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46" name="Oval 45">
              <a:extLst>
                <a:ext uri="{FF2B5EF4-FFF2-40B4-BE49-F238E27FC236}">
                  <a16:creationId xmlns:a16="http://schemas.microsoft.com/office/drawing/2014/main" id="{0CB44DA0-4772-4F1E-982F-12BAC7C58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838200" y="2514942"/>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Tree>
    <p:extLst>
      <p:ext uri="{BB962C8B-B14F-4D97-AF65-F5344CB8AC3E}">
        <p14:creationId xmlns:p14="http://schemas.microsoft.com/office/powerpoint/2010/main" val="3060407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5" name="Rectangle 206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76" name="Rectangle 206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2077" name="Group 206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206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2078" name="Freeform: Shape 206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2079" name="Oval 206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201" y="557189"/>
            <a:ext cx="4549002" cy="5743616"/>
          </a:xfrm>
        </p:spPr>
        <p:txBody>
          <a:bodyPr vert="horz" lIns="91440" tIns="45720" rIns="91440" bIns="45720" rtlCol="0" anchor="ctr">
            <a:normAutofit/>
          </a:bodyPr>
          <a:lstStyle/>
          <a:p>
            <a:r>
              <a:rPr lang="en-US" kern="1200" dirty="0">
                <a:latin typeface="+mj-lt"/>
                <a:ea typeface="+mj-ea"/>
                <a:cs typeface="+mj-cs"/>
              </a:rPr>
              <a:t>A465 Heads of the Valley Dualling - Sections 5 and 6: </a:t>
            </a:r>
            <a:r>
              <a:rPr lang="en-US" kern="1200" dirty="0" err="1">
                <a:latin typeface="+mj-lt"/>
                <a:ea typeface="+mj-ea"/>
                <a:cs typeface="+mj-cs"/>
              </a:rPr>
              <a:t>Dowlais</a:t>
            </a:r>
            <a:r>
              <a:rPr lang="en-US" kern="1200" dirty="0">
                <a:latin typeface="+mj-lt"/>
                <a:ea typeface="+mj-ea"/>
                <a:cs typeface="+mj-cs"/>
              </a:rPr>
              <a:t> Top to </a:t>
            </a:r>
            <a:r>
              <a:rPr lang="en-US" kern="1200" dirty="0" err="1">
                <a:latin typeface="+mj-lt"/>
                <a:ea typeface="+mj-ea"/>
                <a:cs typeface="+mj-cs"/>
              </a:rPr>
              <a:t>Hirwaun</a:t>
            </a:r>
            <a:endParaRPr lang="en-US" kern="1200" dirty="0">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5197296" y="557188"/>
            <a:ext cx="6212694" cy="5743615"/>
          </a:xfrm>
        </p:spPr>
        <p:txBody>
          <a:bodyPr vert="horz" lIns="91440" tIns="45720" rIns="91440" bIns="45720" rtlCol="0" anchor="ctr">
            <a:normAutofit/>
          </a:bodyPr>
          <a:lstStyle/>
          <a:p>
            <a:pPr>
              <a:spcAft>
                <a:spcPts val="600"/>
              </a:spcAft>
            </a:pPr>
            <a:r>
              <a:rPr lang="en-GB" sz="1800" b="1" dirty="0"/>
              <a:t>Environmental Assessment Topics: </a:t>
            </a:r>
          </a:p>
          <a:p>
            <a:pPr>
              <a:spcAft>
                <a:spcPts val="600"/>
              </a:spcAft>
            </a:pPr>
            <a:r>
              <a:rPr lang="en-GB" sz="1800" dirty="0"/>
              <a:t>Air Quality - Exceedance of Air Quality Objectives, and significant residual effects on local air quality are not predicted as a result of the scheme.</a:t>
            </a:r>
          </a:p>
          <a:p>
            <a:pPr>
              <a:spcAft>
                <a:spcPts val="600"/>
              </a:spcAft>
            </a:pPr>
            <a:r>
              <a:rPr lang="en-GB" sz="1800" dirty="0"/>
              <a:t>Cultural Heritage – There is a significant adverse impact on the </a:t>
            </a:r>
            <a:r>
              <a:rPr lang="en-GB" sz="1800" dirty="0" err="1"/>
              <a:t>Cefn</a:t>
            </a:r>
            <a:r>
              <a:rPr lang="en-GB" sz="1800" dirty="0"/>
              <a:t> </a:t>
            </a:r>
            <a:r>
              <a:rPr lang="en-GB" sz="1800" dirty="0" err="1"/>
              <a:t>Coed</a:t>
            </a:r>
            <a:r>
              <a:rPr lang="en-GB" sz="1800" dirty="0"/>
              <a:t> Cemetery and Jewish Burial Ground (Historic Landscape Character Area (HLCA) due to the change in setting associated, which is mitigated to a moderate adverse effect during construction and operation.</a:t>
            </a:r>
          </a:p>
          <a:p>
            <a:pPr>
              <a:spcAft>
                <a:spcPts val="600"/>
              </a:spcAft>
            </a:pPr>
            <a:r>
              <a:rPr lang="en-GB" sz="1800" dirty="0"/>
              <a:t>Landscape and Visual Impact -- The landscape and visual effects and the impact on night skies caused by the scheme would be reduced as a result of mitigation. The Brecon Beacons National Park and Rhondda Cynon </a:t>
            </a:r>
            <a:r>
              <a:rPr lang="en-GB" sz="1800" dirty="0" err="1"/>
              <a:t>Taf</a:t>
            </a:r>
            <a:r>
              <a:rPr lang="en-GB" sz="1800" dirty="0"/>
              <a:t> Special Landscape Areas will experience a significant residual adverse landscape, and be impacted from the elevated elements of the grade separated junctions and associated lighting. </a:t>
            </a:r>
          </a:p>
          <a:p>
            <a:pPr>
              <a:spcAft>
                <a:spcPts val="600"/>
              </a:spcAft>
            </a:pPr>
            <a:endParaRPr lang="en-GB" sz="1800" i="1" dirty="0"/>
          </a:p>
        </p:txBody>
      </p:sp>
    </p:spTree>
    <p:extLst>
      <p:ext uri="{BB962C8B-B14F-4D97-AF65-F5344CB8AC3E}">
        <p14:creationId xmlns:p14="http://schemas.microsoft.com/office/powerpoint/2010/main" val="3206125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4" name="Rectangle 208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86" name="Rectangle 2085">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sp useBgFill="1">
        <p:nvSpPr>
          <p:cNvPr id="2088" name="Graphic 10">
            <a:extLst>
              <a:ext uri="{FF2B5EF4-FFF2-40B4-BE49-F238E27FC236}">
                <a16:creationId xmlns:a16="http://schemas.microsoft.com/office/drawing/2014/main" id="{D43C1A1E-DA50-4210-9A1D-5437CBFEFF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891156" y="241085"/>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090" name="Oval 2089">
            <a:extLst>
              <a:ext uri="{FF2B5EF4-FFF2-40B4-BE49-F238E27FC236}">
                <a16:creationId xmlns:a16="http://schemas.microsoft.com/office/drawing/2014/main" id="{7691169A-6B21-4B1F-96DF-2BD6D6BA0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734076" y="1394142"/>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199" y="566490"/>
            <a:ext cx="11238347" cy="1502704"/>
          </a:xfrm>
        </p:spPr>
        <p:txBody>
          <a:bodyPr vert="horz" lIns="91440" tIns="45720" rIns="91440" bIns="45720" rtlCol="0" anchor="ctr">
            <a:normAutofit fontScale="90000"/>
          </a:bodyPr>
          <a:lstStyle/>
          <a:p>
            <a:r>
              <a:rPr lang="en-US" kern="1200" dirty="0">
                <a:latin typeface="+mj-lt"/>
                <a:ea typeface="+mj-ea"/>
                <a:cs typeface="+mj-cs"/>
              </a:rPr>
              <a:t>A465 Heads of the Valley Dualling - Sections 5 and 6: </a:t>
            </a:r>
            <a:r>
              <a:rPr lang="en-US" kern="1200" dirty="0" err="1">
                <a:latin typeface="+mj-lt"/>
                <a:ea typeface="+mj-ea"/>
                <a:cs typeface="+mj-cs"/>
              </a:rPr>
              <a:t>Dowlais</a:t>
            </a:r>
            <a:r>
              <a:rPr lang="en-US" kern="1200" dirty="0">
                <a:latin typeface="+mj-lt"/>
                <a:ea typeface="+mj-ea"/>
                <a:cs typeface="+mj-cs"/>
              </a:rPr>
              <a:t> Top to </a:t>
            </a:r>
            <a:r>
              <a:rPr lang="en-US" kern="1200" dirty="0" err="1">
                <a:latin typeface="+mj-lt"/>
                <a:ea typeface="+mj-ea"/>
                <a:cs typeface="+mj-cs"/>
              </a:rPr>
              <a:t>Hirwaun</a:t>
            </a:r>
            <a:endParaRPr lang="en-US" kern="1200" dirty="0">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457199" y="2286000"/>
            <a:ext cx="5470879" cy="4005510"/>
          </a:xfrm>
        </p:spPr>
        <p:txBody>
          <a:bodyPr vert="horz" lIns="91440" tIns="45720" rIns="91440" bIns="45720" rtlCol="0" anchor="t">
            <a:normAutofit fontScale="92500"/>
          </a:bodyPr>
          <a:lstStyle/>
          <a:p>
            <a:pPr>
              <a:spcAft>
                <a:spcPts val="600"/>
              </a:spcAft>
            </a:pPr>
            <a:r>
              <a:rPr lang="en-GB" sz="1400" b="1" dirty="0"/>
              <a:t>Environmental Assessment Topics: </a:t>
            </a:r>
          </a:p>
          <a:p>
            <a:pPr>
              <a:spcAft>
                <a:spcPts val="600"/>
              </a:spcAft>
            </a:pPr>
            <a:r>
              <a:rPr lang="en-GB" sz="1400" dirty="0"/>
              <a:t>Nature Conservation - Important ecological features in the study area include protected nature conservation sites (statutory and non-statutory) and other sensitive habitats including woodland, grassland and watercourses.</a:t>
            </a:r>
          </a:p>
          <a:p>
            <a:pPr>
              <a:spcAft>
                <a:spcPts val="600"/>
              </a:spcAft>
            </a:pPr>
            <a:r>
              <a:rPr lang="en-GB" sz="1400" dirty="0"/>
              <a:t>A range of mitigation measures including habitat creation and management. </a:t>
            </a:r>
          </a:p>
          <a:p>
            <a:pPr>
              <a:spcAft>
                <a:spcPts val="600"/>
              </a:spcAft>
            </a:pPr>
            <a:r>
              <a:rPr lang="en-GB" sz="1400" dirty="0"/>
              <a:t>There will be an unavoidable residual significant effect on ancient woodland due to the irreplaceable nature of this habitat. Where ancient woodland is lost the soil would be translocated along with coppiced trees and shrubs. Seeds would be grown in advance so that trees from the original seed bank would also be planted in the translocation areas.</a:t>
            </a:r>
          </a:p>
          <a:p>
            <a:pPr>
              <a:spcAft>
                <a:spcPts val="600"/>
              </a:spcAft>
            </a:pPr>
            <a:r>
              <a:rPr lang="en-GB" sz="1400" dirty="0"/>
              <a:t>The scheme includes culverts of various form and size to provide improved connectivity for mobile species, including bats, otters and great crested newts.</a:t>
            </a:r>
          </a:p>
          <a:p>
            <a:pPr>
              <a:spcAft>
                <a:spcPts val="600"/>
              </a:spcAft>
            </a:pPr>
            <a:endParaRPr lang="en-GB" sz="1400" dirty="0"/>
          </a:p>
          <a:p>
            <a:pPr>
              <a:spcAft>
                <a:spcPts val="600"/>
              </a:spcAft>
            </a:pPr>
            <a:endParaRPr lang="en-GB" sz="1400" dirty="0"/>
          </a:p>
          <a:p>
            <a:pPr>
              <a:spcAft>
                <a:spcPts val="600"/>
              </a:spcAft>
            </a:pPr>
            <a:endParaRPr lang="en-GB" sz="1400" i="1" dirty="0"/>
          </a:p>
        </p:txBody>
      </p:sp>
      <p:pic>
        <p:nvPicPr>
          <p:cNvPr id="4" name="Picture 3">
            <a:extLst>
              <a:ext uri="{FF2B5EF4-FFF2-40B4-BE49-F238E27FC236}">
                <a16:creationId xmlns:a16="http://schemas.microsoft.com/office/drawing/2014/main" id="{47324FCF-02C8-388B-76FD-47774EEB6649}"/>
              </a:ext>
            </a:extLst>
          </p:cNvPr>
          <p:cNvPicPr>
            <a:picLocks noChangeAspect="1"/>
          </p:cNvPicPr>
          <p:nvPr/>
        </p:nvPicPr>
        <p:blipFill rotWithShape="1">
          <a:blip r:embed="rId3"/>
          <a:srcRect l="13277" r="10890" b="1"/>
          <a:stretch/>
        </p:blipFill>
        <p:spPr>
          <a:xfrm>
            <a:off x="6207157" y="2286000"/>
            <a:ext cx="5435027" cy="4038600"/>
          </a:xfrm>
          <a:prstGeom prst="rect">
            <a:avLst/>
          </a:prstGeom>
        </p:spPr>
      </p:pic>
      <p:sp useBgFill="1">
        <p:nvSpPr>
          <p:cNvPr id="2092" name="Oval 2091">
            <a:extLst>
              <a:ext uri="{FF2B5EF4-FFF2-40B4-BE49-F238E27FC236}">
                <a16:creationId xmlns:a16="http://schemas.microsoft.com/office/drawing/2014/main" id="{AFF485D7-DE5D-47EE-8B37-15E9B77B3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74676" y="5428705"/>
            <a:ext cx="425081" cy="42508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Tree>
    <p:extLst>
      <p:ext uri="{BB962C8B-B14F-4D97-AF65-F5344CB8AC3E}">
        <p14:creationId xmlns:p14="http://schemas.microsoft.com/office/powerpoint/2010/main" val="3086960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4" name="Rectangle 208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86" name="Rectangle 2085">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2088" name="Group 2087">
            <a:extLst>
              <a:ext uri="{FF2B5EF4-FFF2-40B4-BE49-F238E27FC236}">
                <a16:creationId xmlns:a16="http://schemas.microsoft.com/office/drawing/2014/main" id="{567430A3-1244-46A1-84CC-86F768C96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99" y="235658"/>
            <a:ext cx="2968946" cy="6128943"/>
            <a:chOff x="8915399" y="235658"/>
            <a:chExt cx="2968946" cy="6128943"/>
          </a:xfrm>
        </p:grpSpPr>
        <p:sp useBgFill="1">
          <p:nvSpPr>
            <p:cNvPr id="2089" name="Graphic 10">
              <a:extLst>
                <a:ext uri="{FF2B5EF4-FFF2-40B4-BE49-F238E27FC236}">
                  <a16:creationId xmlns:a16="http://schemas.microsoft.com/office/drawing/2014/main" id="{618940B1-509B-43D3-A488-746296BB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824941" y="235658"/>
              <a:ext cx="1977027" cy="197702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090" name="Oval 2089">
              <a:extLst>
                <a:ext uri="{FF2B5EF4-FFF2-40B4-BE49-F238E27FC236}">
                  <a16:creationId xmlns:a16="http://schemas.microsoft.com/office/drawing/2014/main" id="{F613B8D6-C616-482C-8B08-23E0117D5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91" name="Oval 2090">
              <a:extLst>
                <a:ext uri="{FF2B5EF4-FFF2-40B4-BE49-F238E27FC236}">
                  <a16:creationId xmlns:a16="http://schemas.microsoft.com/office/drawing/2014/main" id="{B93C4794-4125-4E9A-9953-3D0F5E56C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8915399" y="1031357"/>
              <a:ext cx="274789" cy="274789"/>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92" name="Oval 2091">
              <a:extLst>
                <a:ext uri="{FF2B5EF4-FFF2-40B4-BE49-F238E27FC236}">
                  <a16:creationId xmlns:a16="http://schemas.microsoft.com/office/drawing/2014/main" id="{710F6348-15D1-4961-B174-7E5DE17ED8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523804" y="2385086"/>
              <a:ext cx="425081" cy="42508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93" name="Graphic 10">
              <a:extLst>
                <a:ext uri="{FF2B5EF4-FFF2-40B4-BE49-F238E27FC236}">
                  <a16:creationId xmlns:a16="http://schemas.microsoft.com/office/drawing/2014/main" id="{5C5BD9A9-D2C4-4462-9183-D9F37A46B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931497" y="4361859"/>
              <a:ext cx="767086" cy="767086"/>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200" y="544786"/>
            <a:ext cx="10531448" cy="1683971"/>
          </a:xfrm>
        </p:spPr>
        <p:txBody>
          <a:bodyPr vert="horz" lIns="91440" tIns="45720" rIns="91440" bIns="45720" rtlCol="0" anchor="t">
            <a:normAutofit fontScale="90000"/>
          </a:bodyPr>
          <a:lstStyle/>
          <a:p>
            <a:r>
              <a:rPr lang="en-US" sz="4100" kern="1200">
                <a:latin typeface="+mj-lt"/>
                <a:ea typeface="+mj-ea"/>
                <a:cs typeface="+mj-cs"/>
              </a:rPr>
              <a:t>A465 Heads of the Valley Dualling - Sections 5 and 6: </a:t>
            </a:r>
            <a:r>
              <a:rPr lang="en-US" sz="4100" kern="1200" err="1">
                <a:latin typeface="+mj-lt"/>
                <a:ea typeface="+mj-ea"/>
                <a:cs typeface="+mj-cs"/>
              </a:rPr>
              <a:t>Dowlais</a:t>
            </a:r>
            <a:r>
              <a:rPr lang="en-US" sz="4100" kern="1200">
                <a:latin typeface="+mj-lt"/>
                <a:ea typeface="+mj-ea"/>
                <a:cs typeface="+mj-cs"/>
              </a:rPr>
              <a:t> Top to </a:t>
            </a:r>
            <a:r>
              <a:rPr lang="en-US" sz="4100" kern="1200" err="1">
                <a:latin typeface="+mj-lt"/>
                <a:ea typeface="+mj-ea"/>
                <a:cs typeface="+mj-cs"/>
              </a:rPr>
              <a:t>Hirwaun</a:t>
            </a:r>
            <a:endParaRPr lang="en-US" sz="4100" kern="1200">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457200" y="2409776"/>
            <a:ext cx="7848600" cy="3714837"/>
          </a:xfrm>
        </p:spPr>
        <p:txBody>
          <a:bodyPr vert="horz" lIns="91440" tIns="45720" rIns="91440" bIns="45720" rtlCol="0" anchor="t">
            <a:normAutofit lnSpcReduction="10000"/>
          </a:bodyPr>
          <a:lstStyle/>
          <a:p>
            <a:pPr>
              <a:spcAft>
                <a:spcPts val="600"/>
              </a:spcAft>
            </a:pPr>
            <a:endParaRPr lang="en-GB" sz="1500" b="1"/>
          </a:p>
          <a:p>
            <a:pPr>
              <a:spcAft>
                <a:spcPts val="600"/>
              </a:spcAft>
            </a:pPr>
            <a:r>
              <a:rPr lang="en-GB" sz="1500" b="1"/>
              <a:t>Environmental Assessment Topics: </a:t>
            </a:r>
          </a:p>
          <a:p>
            <a:pPr>
              <a:spcAft>
                <a:spcPts val="600"/>
              </a:spcAft>
            </a:pPr>
            <a:r>
              <a:rPr lang="en-GB" sz="1500"/>
              <a:t>Effects on All Travellers - Once operational the scheme would significantly improve access for cyclists, pedestrians and equestrians along the A465 corridor, and provide safer crossing points over the road through the provision of bridges. There would also be cycle and pedestrian provision at the majority of the new junctions. </a:t>
            </a:r>
          </a:p>
          <a:p>
            <a:pPr>
              <a:spcAft>
                <a:spcPts val="600"/>
              </a:spcAft>
            </a:pPr>
            <a:r>
              <a:rPr lang="en-GB" sz="1500"/>
              <a:t>These new routes provide improved links within the community for people travelling to school, hospital or other local amenities, as well as enhancing existing recreational routes in the area, including improvements to the Taff Trail.</a:t>
            </a:r>
          </a:p>
          <a:p>
            <a:pPr>
              <a:spcAft>
                <a:spcPts val="600"/>
              </a:spcAft>
            </a:pPr>
            <a:r>
              <a:rPr lang="en-GB" sz="1500"/>
              <a:t>Driver stress is reduced due to the creation of the grade separated junctions, and widening of the road to dual carriageway removing the driver frustration that results from the current lack of overtaking opportunities.</a:t>
            </a:r>
          </a:p>
          <a:p>
            <a:pPr>
              <a:spcAft>
                <a:spcPts val="600"/>
              </a:spcAft>
            </a:pPr>
            <a:endParaRPr lang="en-GB" sz="1500"/>
          </a:p>
          <a:p>
            <a:pPr>
              <a:spcAft>
                <a:spcPts val="600"/>
              </a:spcAft>
            </a:pPr>
            <a:endParaRPr lang="en-GB" sz="1500"/>
          </a:p>
          <a:p>
            <a:pPr>
              <a:spcAft>
                <a:spcPts val="600"/>
              </a:spcAft>
            </a:pPr>
            <a:endParaRPr lang="en-GB" sz="1500"/>
          </a:p>
          <a:p>
            <a:pPr>
              <a:spcAft>
                <a:spcPts val="600"/>
              </a:spcAft>
            </a:pPr>
            <a:endParaRPr lang="en-GB" sz="1500" i="1"/>
          </a:p>
        </p:txBody>
      </p:sp>
    </p:spTree>
    <p:extLst>
      <p:ext uri="{BB962C8B-B14F-4D97-AF65-F5344CB8AC3E}">
        <p14:creationId xmlns:p14="http://schemas.microsoft.com/office/powerpoint/2010/main" val="877648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4" name="Rectangle 2083">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86" name="Rectangle 2085">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2088" name="Group 2087">
            <a:extLst>
              <a:ext uri="{FF2B5EF4-FFF2-40B4-BE49-F238E27FC236}">
                <a16:creationId xmlns:a16="http://schemas.microsoft.com/office/drawing/2014/main" id="{BCE1BF05-1A71-4E6E-BDF8-204D898D7F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7338"/>
            <a:ext cx="11993958" cy="6079057"/>
            <a:chOff x="1" y="197338"/>
            <a:chExt cx="11993958" cy="6079057"/>
          </a:xfrm>
        </p:grpSpPr>
        <p:sp useBgFill="1">
          <p:nvSpPr>
            <p:cNvPr id="2089" name="Graphic 10">
              <a:extLst>
                <a:ext uri="{FF2B5EF4-FFF2-40B4-BE49-F238E27FC236}">
                  <a16:creationId xmlns:a16="http://schemas.microsoft.com/office/drawing/2014/main" id="{67A62878-BF07-45E5-BCE2-340EA1F640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flipH="1">
              <a:off x="10732950" y="197338"/>
              <a:ext cx="1261009" cy="126100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90" name="Oval 2089">
              <a:extLst>
                <a:ext uri="{FF2B5EF4-FFF2-40B4-BE49-F238E27FC236}">
                  <a16:creationId xmlns:a16="http://schemas.microsoft.com/office/drawing/2014/main" id="{43FBEC02-0E8E-4D78-BF86-DD89251EF7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11560670" y="6080534"/>
              <a:ext cx="195861" cy="19586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2091" name="Oval 2090">
              <a:extLst>
                <a:ext uri="{FF2B5EF4-FFF2-40B4-BE49-F238E27FC236}">
                  <a16:creationId xmlns:a16="http://schemas.microsoft.com/office/drawing/2014/main" id="{4C9695FA-F254-4470-9200-AE3BD45DC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9854463" y="1193988"/>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2092" name="Freeform: Shape 2091">
              <a:extLst>
                <a:ext uri="{FF2B5EF4-FFF2-40B4-BE49-F238E27FC236}">
                  <a16:creationId xmlns:a16="http://schemas.microsoft.com/office/drawing/2014/main" id="{1AFA994E-44E8-43D5-AACC-CFCB849CF5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703728"/>
              <a:ext cx="356447" cy="490260"/>
            </a:xfrm>
            <a:custGeom>
              <a:avLst/>
              <a:gdLst>
                <a:gd name="connsiteX0" fmla="*/ 111317 w 356447"/>
                <a:gd name="connsiteY0" fmla="*/ 0 h 490260"/>
                <a:gd name="connsiteX1" fmla="*/ 356447 w 356447"/>
                <a:gd name="connsiteY1" fmla="*/ 245130 h 490260"/>
                <a:gd name="connsiteX2" fmla="*/ 111317 w 356447"/>
                <a:gd name="connsiteY2" fmla="*/ 490260 h 490260"/>
                <a:gd name="connsiteX3" fmla="*/ 15901 w 356447"/>
                <a:gd name="connsiteY3" fmla="*/ 470997 h 490260"/>
                <a:gd name="connsiteX4" fmla="*/ 0 w 356447"/>
                <a:gd name="connsiteY4" fmla="*/ 460276 h 490260"/>
                <a:gd name="connsiteX5" fmla="*/ 0 w 356447"/>
                <a:gd name="connsiteY5" fmla="*/ 29984 h 490260"/>
                <a:gd name="connsiteX6" fmla="*/ 15901 w 356447"/>
                <a:gd name="connsiteY6" fmla="*/ 19264 h 490260"/>
                <a:gd name="connsiteX7" fmla="*/ 111317 w 356447"/>
                <a:gd name="connsiteY7" fmla="*/ 0 h 490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47" h="490260">
                  <a:moveTo>
                    <a:pt x="111317" y="0"/>
                  </a:moveTo>
                  <a:cubicBezTo>
                    <a:pt x="246699" y="0"/>
                    <a:pt x="356447" y="109748"/>
                    <a:pt x="356447" y="245130"/>
                  </a:cubicBezTo>
                  <a:cubicBezTo>
                    <a:pt x="356447" y="380512"/>
                    <a:pt x="246699" y="490260"/>
                    <a:pt x="111317" y="490260"/>
                  </a:cubicBezTo>
                  <a:cubicBezTo>
                    <a:pt x="77472" y="490260"/>
                    <a:pt x="45228" y="483401"/>
                    <a:pt x="15901" y="470997"/>
                  </a:cubicBezTo>
                  <a:lnTo>
                    <a:pt x="0" y="460276"/>
                  </a:lnTo>
                  <a:lnTo>
                    <a:pt x="0" y="29984"/>
                  </a:lnTo>
                  <a:lnTo>
                    <a:pt x="15901" y="19264"/>
                  </a:lnTo>
                  <a:cubicBezTo>
                    <a:pt x="45228" y="6859"/>
                    <a:pt x="77472" y="0"/>
                    <a:pt x="111317"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gr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199" y="566490"/>
            <a:ext cx="11238347" cy="1502704"/>
          </a:xfrm>
        </p:spPr>
        <p:txBody>
          <a:bodyPr vert="horz" lIns="91440" tIns="45720" rIns="91440" bIns="45720" rtlCol="0" anchor="ctr">
            <a:normAutofit fontScale="90000"/>
          </a:bodyPr>
          <a:lstStyle/>
          <a:p>
            <a:r>
              <a:rPr lang="en-US" kern="1200" dirty="0">
                <a:latin typeface="+mj-lt"/>
                <a:ea typeface="+mj-ea"/>
                <a:cs typeface="+mj-cs"/>
              </a:rPr>
              <a:t>A465 Heads of the Valley Dualling - Sections 5 and 6: </a:t>
            </a:r>
            <a:r>
              <a:rPr lang="en-US" kern="1200" dirty="0" err="1">
                <a:latin typeface="+mj-lt"/>
                <a:ea typeface="+mj-ea"/>
                <a:cs typeface="+mj-cs"/>
              </a:rPr>
              <a:t>Dowlais</a:t>
            </a:r>
            <a:r>
              <a:rPr lang="en-US" kern="1200" dirty="0">
                <a:latin typeface="+mj-lt"/>
                <a:ea typeface="+mj-ea"/>
                <a:cs typeface="+mj-cs"/>
              </a:rPr>
              <a:t> Top to </a:t>
            </a:r>
            <a:r>
              <a:rPr lang="en-US" kern="1200" dirty="0" err="1">
                <a:latin typeface="+mj-lt"/>
                <a:ea typeface="+mj-ea"/>
                <a:cs typeface="+mj-cs"/>
              </a:rPr>
              <a:t>Hirwaun</a:t>
            </a:r>
            <a:endParaRPr lang="en-US" kern="1200" dirty="0">
              <a:latin typeface="+mj-lt"/>
              <a:ea typeface="+mj-ea"/>
              <a:cs typeface="+mj-cs"/>
            </a:endParaRPr>
          </a:p>
        </p:txBody>
      </p:sp>
      <p:pic>
        <p:nvPicPr>
          <p:cNvPr id="4" name="Picture 3">
            <a:extLst>
              <a:ext uri="{FF2B5EF4-FFF2-40B4-BE49-F238E27FC236}">
                <a16:creationId xmlns:a16="http://schemas.microsoft.com/office/drawing/2014/main" id="{7BC92676-2B06-FA4C-6106-070F538A3B68}"/>
              </a:ext>
            </a:extLst>
          </p:cNvPr>
          <p:cNvPicPr>
            <a:picLocks noChangeAspect="1"/>
          </p:cNvPicPr>
          <p:nvPr/>
        </p:nvPicPr>
        <p:blipFill rotWithShape="1">
          <a:blip r:embed="rId3"/>
          <a:srcRect t="259" r="3" b="3"/>
          <a:stretch/>
        </p:blipFill>
        <p:spPr>
          <a:xfrm>
            <a:off x="543119" y="2286000"/>
            <a:ext cx="5435027" cy="4038600"/>
          </a:xfrm>
          <a:prstGeom prst="rect">
            <a:avLst/>
          </a:prstGeom>
        </p:spPr>
      </p:pic>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6187721" y="2286000"/>
            <a:ext cx="5470879" cy="4005510"/>
          </a:xfrm>
        </p:spPr>
        <p:txBody>
          <a:bodyPr vert="horz" lIns="91440" tIns="45720" rIns="91440" bIns="45720" rtlCol="0" anchor="t">
            <a:normAutofit lnSpcReduction="10000"/>
          </a:bodyPr>
          <a:lstStyle/>
          <a:p>
            <a:pPr>
              <a:spcAft>
                <a:spcPts val="600"/>
              </a:spcAft>
            </a:pPr>
            <a:r>
              <a:rPr lang="en-GB" sz="1800" b="1" dirty="0"/>
              <a:t>Social</a:t>
            </a:r>
          </a:p>
          <a:p>
            <a:pPr>
              <a:spcAft>
                <a:spcPts val="600"/>
              </a:spcAft>
            </a:pPr>
            <a:r>
              <a:rPr lang="en-GB" sz="1800" dirty="0"/>
              <a:t>The Heads of the Valleys corridor is subject to high levels of deprivation, low levels of private sector job creation, low employment rates, a poorly qualified workforce relative to competing locations and a lack of private investment. In addition to these barriers, transport is also a key influencing factor to economic development.</a:t>
            </a:r>
          </a:p>
          <a:p>
            <a:pPr>
              <a:spcAft>
                <a:spcPts val="600"/>
              </a:spcAft>
            </a:pPr>
            <a:r>
              <a:rPr lang="en-GB" sz="1800" dirty="0"/>
              <a:t>The proposed Scheme would help in mitigating the impacts of social exclusion and improve access to jobs, employment opportunities and key services for all, by reducing the barriers to work associated with access to transport. </a:t>
            </a:r>
          </a:p>
        </p:txBody>
      </p:sp>
    </p:spTree>
    <p:extLst>
      <p:ext uri="{BB962C8B-B14F-4D97-AF65-F5344CB8AC3E}">
        <p14:creationId xmlns:p14="http://schemas.microsoft.com/office/powerpoint/2010/main" val="1380612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5" name="Rectangle 206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76" name="Rectangle 206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2077" name="Group 206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206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2078" name="Freeform: Shape 206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2079" name="Oval 206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201" y="557189"/>
            <a:ext cx="4549002" cy="5743616"/>
          </a:xfrm>
        </p:spPr>
        <p:txBody>
          <a:bodyPr vert="horz" lIns="91440" tIns="45720" rIns="91440" bIns="45720" rtlCol="0" anchor="ctr">
            <a:normAutofit/>
          </a:bodyPr>
          <a:lstStyle/>
          <a:p>
            <a:r>
              <a:rPr lang="en-US" kern="1200" dirty="0">
                <a:latin typeface="+mj-lt"/>
                <a:ea typeface="+mj-ea"/>
                <a:cs typeface="+mj-cs"/>
              </a:rPr>
              <a:t>A465 Heads of the Valley Dualling - Sections 5 and 6: </a:t>
            </a:r>
            <a:r>
              <a:rPr lang="en-US" kern="1200" dirty="0" err="1">
                <a:latin typeface="+mj-lt"/>
                <a:ea typeface="+mj-ea"/>
                <a:cs typeface="+mj-cs"/>
              </a:rPr>
              <a:t>Dowlais</a:t>
            </a:r>
            <a:r>
              <a:rPr lang="en-US" kern="1200" dirty="0">
                <a:latin typeface="+mj-lt"/>
                <a:ea typeface="+mj-ea"/>
                <a:cs typeface="+mj-cs"/>
              </a:rPr>
              <a:t> Top to </a:t>
            </a:r>
            <a:r>
              <a:rPr lang="en-US" kern="1200" dirty="0" err="1">
                <a:latin typeface="+mj-lt"/>
                <a:ea typeface="+mj-ea"/>
                <a:cs typeface="+mj-cs"/>
              </a:rPr>
              <a:t>Hirwaun</a:t>
            </a:r>
            <a:endParaRPr lang="en-US" kern="1200" dirty="0">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5197296" y="557188"/>
            <a:ext cx="6212694" cy="5743615"/>
          </a:xfrm>
        </p:spPr>
        <p:txBody>
          <a:bodyPr vert="horz" lIns="91440" tIns="45720" rIns="91440" bIns="45720" rtlCol="0" anchor="ctr">
            <a:normAutofit/>
          </a:bodyPr>
          <a:lstStyle/>
          <a:p>
            <a:pPr>
              <a:spcAft>
                <a:spcPts val="600"/>
              </a:spcAft>
            </a:pPr>
            <a:r>
              <a:rPr lang="en-GB" sz="1800" b="1" dirty="0"/>
              <a:t>Economic: </a:t>
            </a:r>
          </a:p>
          <a:p>
            <a:pPr>
              <a:spcAft>
                <a:spcPts val="600"/>
              </a:spcAft>
            </a:pPr>
            <a:r>
              <a:rPr lang="en-GB" sz="1800" dirty="0"/>
              <a:t>The transport infrastructure improvements and job creation provided by the Scheme to delivering  good quality jobs and skills, better public services and improvements in local communities is an important aspect of the regeneration of the area.</a:t>
            </a:r>
          </a:p>
          <a:p>
            <a:pPr>
              <a:spcAft>
                <a:spcPts val="600"/>
              </a:spcAft>
            </a:pPr>
            <a:r>
              <a:rPr lang="en-GB" sz="1800" dirty="0"/>
              <a:t>Travel Time savings - The proposed Scheme is expected to bring travel time saving for most trips, the largest savings being for trips that travel the full extent of the proposed Scheme.</a:t>
            </a:r>
          </a:p>
          <a:p>
            <a:pPr>
              <a:spcAft>
                <a:spcPts val="600"/>
              </a:spcAft>
            </a:pPr>
            <a:r>
              <a:rPr lang="en-GB" sz="1800" dirty="0"/>
              <a:t>Reliability - Reduction in accidents and delays using the A465 as an alternative route in the event of incidents occurring on the M4.</a:t>
            </a:r>
          </a:p>
          <a:p>
            <a:pPr>
              <a:spcAft>
                <a:spcPts val="600"/>
              </a:spcAft>
            </a:pPr>
            <a:r>
              <a:rPr lang="en-GB" sz="1800" dirty="0"/>
              <a:t>Accidents – Reduction in the number of accidents and their associated costs.</a:t>
            </a:r>
          </a:p>
        </p:txBody>
      </p:sp>
    </p:spTree>
    <p:extLst>
      <p:ext uri="{BB962C8B-B14F-4D97-AF65-F5344CB8AC3E}">
        <p14:creationId xmlns:p14="http://schemas.microsoft.com/office/powerpoint/2010/main" val="1531655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5" name="Rectangle 206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76" name="Rectangle 206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2077" name="Group 206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206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2078" name="Freeform: Shape 206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2079" name="Oval 206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201" y="557189"/>
            <a:ext cx="4549002" cy="5743616"/>
          </a:xfrm>
        </p:spPr>
        <p:txBody>
          <a:bodyPr vert="horz" lIns="91440" tIns="45720" rIns="91440" bIns="45720" rtlCol="0" anchor="ctr">
            <a:normAutofit/>
          </a:bodyPr>
          <a:lstStyle/>
          <a:p>
            <a:r>
              <a:rPr lang="en-US" kern="1200" dirty="0">
                <a:latin typeface="+mj-lt"/>
                <a:ea typeface="+mj-ea"/>
                <a:cs typeface="+mj-cs"/>
              </a:rPr>
              <a:t>A465 Heads of the Valley Dualling - Sections 5 and 6: </a:t>
            </a:r>
            <a:r>
              <a:rPr lang="en-US" kern="1200" dirty="0" err="1">
                <a:latin typeface="+mj-lt"/>
                <a:ea typeface="+mj-ea"/>
                <a:cs typeface="+mj-cs"/>
              </a:rPr>
              <a:t>Dowlais</a:t>
            </a:r>
            <a:r>
              <a:rPr lang="en-US" kern="1200" dirty="0">
                <a:latin typeface="+mj-lt"/>
                <a:ea typeface="+mj-ea"/>
                <a:cs typeface="+mj-cs"/>
              </a:rPr>
              <a:t> Top to </a:t>
            </a:r>
            <a:r>
              <a:rPr lang="en-US" kern="1200" dirty="0" err="1">
                <a:latin typeface="+mj-lt"/>
                <a:ea typeface="+mj-ea"/>
                <a:cs typeface="+mj-cs"/>
              </a:rPr>
              <a:t>Hirwaun</a:t>
            </a:r>
            <a:endParaRPr lang="en-US" kern="1200" dirty="0">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5197296" y="557188"/>
            <a:ext cx="6212694" cy="5743615"/>
          </a:xfrm>
        </p:spPr>
        <p:txBody>
          <a:bodyPr vert="horz" lIns="91440" tIns="45720" rIns="91440" bIns="45720" rtlCol="0" anchor="ctr">
            <a:normAutofit lnSpcReduction="10000"/>
          </a:bodyPr>
          <a:lstStyle/>
          <a:p>
            <a:pPr>
              <a:spcAft>
                <a:spcPts val="600"/>
              </a:spcAft>
            </a:pPr>
            <a:r>
              <a:rPr lang="en-GB" sz="1800" b="1" dirty="0"/>
              <a:t>Economic: </a:t>
            </a:r>
          </a:p>
          <a:p>
            <a:pPr>
              <a:spcAft>
                <a:spcPts val="600"/>
              </a:spcAft>
            </a:pPr>
            <a:r>
              <a:rPr lang="en-GB" sz="1800" dirty="0"/>
              <a:t>Future maintenance – Reduction in future maintenance costs (e.g. pavement surface and structures) as a result of the scheme being implemented. </a:t>
            </a:r>
          </a:p>
          <a:p>
            <a:pPr>
              <a:spcAft>
                <a:spcPts val="600"/>
              </a:spcAft>
            </a:pPr>
            <a:r>
              <a:rPr lang="en-GB" sz="1800" dirty="0"/>
              <a:t>Flood risk - The proposed Scheme is expected to reduce flooding risk for over 650 properties in the 1:100-year flood event.</a:t>
            </a:r>
          </a:p>
          <a:p>
            <a:pPr>
              <a:spcAft>
                <a:spcPts val="600"/>
              </a:spcAft>
            </a:pPr>
            <a:r>
              <a:rPr lang="en-GB" sz="1800" dirty="0"/>
              <a:t>Active travel - As a result of the proposed improvements cyclists can travel along the study area via a safer and shorter route (circa 3km shorter), providing time savings to the users with associated health benefits due to increased physical activity.</a:t>
            </a:r>
          </a:p>
          <a:p>
            <a:pPr>
              <a:spcAft>
                <a:spcPts val="600"/>
              </a:spcAft>
            </a:pPr>
            <a:r>
              <a:rPr lang="en-GB" sz="1800" dirty="0"/>
              <a:t>The economic case for a proposed Scheme comprises not only the direct economic benefits, but the indirect wider benefits, social and community benefits which are of equal importance, particularly in an area of high deprivation such as the Heads of the Valleys. </a:t>
            </a:r>
          </a:p>
        </p:txBody>
      </p:sp>
    </p:spTree>
    <p:extLst>
      <p:ext uri="{BB962C8B-B14F-4D97-AF65-F5344CB8AC3E}">
        <p14:creationId xmlns:p14="http://schemas.microsoft.com/office/powerpoint/2010/main" val="1724383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5" name="Rectangle 2061">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sp>
        <p:nvSpPr>
          <p:cNvPr id="2076" name="Rectangle 2063">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dirty="0">
              <a:solidFill>
                <a:schemeClr val="tx1"/>
              </a:solidFill>
            </a:endParaRPr>
          </a:p>
        </p:txBody>
      </p:sp>
      <p:grpSp>
        <p:nvGrpSpPr>
          <p:cNvPr id="2077" name="Group 2065">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2067"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p:nvSpPr>
            <p:cNvPr id="2078" name="Freeform: Shape 2067">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2079" name="Oval 2068">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8F0C0C76-1691-1939-6F1D-6E486C47CA86}"/>
              </a:ext>
            </a:extLst>
          </p:cNvPr>
          <p:cNvSpPr>
            <a:spLocks noGrp="1"/>
          </p:cNvSpPr>
          <p:nvPr>
            <p:ph type="title"/>
          </p:nvPr>
        </p:nvSpPr>
        <p:spPr>
          <a:xfrm>
            <a:off x="457201" y="557189"/>
            <a:ext cx="4549002" cy="5743616"/>
          </a:xfrm>
        </p:spPr>
        <p:txBody>
          <a:bodyPr vert="horz" lIns="91440" tIns="45720" rIns="91440" bIns="45720" rtlCol="0" anchor="ctr">
            <a:normAutofit/>
          </a:bodyPr>
          <a:lstStyle/>
          <a:p>
            <a:r>
              <a:rPr lang="en-US" kern="1200" dirty="0">
                <a:latin typeface="+mj-lt"/>
                <a:ea typeface="+mj-ea"/>
                <a:cs typeface="+mj-cs"/>
              </a:rPr>
              <a:t>A465 Heads of the Valley Dualling - Sections 5 and 6: </a:t>
            </a:r>
            <a:r>
              <a:rPr lang="en-US" kern="1200" dirty="0" err="1">
                <a:latin typeface="+mj-lt"/>
                <a:ea typeface="+mj-ea"/>
                <a:cs typeface="+mj-cs"/>
              </a:rPr>
              <a:t>Dowlais</a:t>
            </a:r>
            <a:r>
              <a:rPr lang="en-US" kern="1200" dirty="0">
                <a:latin typeface="+mj-lt"/>
                <a:ea typeface="+mj-ea"/>
                <a:cs typeface="+mj-cs"/>
              </a:rPr>
              <a:t> Top to </a:t>
            </a:r>
            <a:r>
              <a:rPr lang="en-US" kern="1200" dirty="0" err="1">
                <a:latin typeface="+mj-lt"/>
                <a:ea typeface="+mj-ea"/>
                <a:cs typeface="+mj-cs"/>
              </a:rPr>
              <a:t>Hirwaun</a:t>
            </a:r>
            <a:endParaRPr lang="en-US" kern="1200" dirty="0">
              <a:latin typeface="+mj-lt"/>
              <a:ea typeface="+mj-ea"/>
              <a:cs typeface="+mj-cs"/>
            </a:endParaRPr>
          </a:p>
        </p:txBody>
      </p:sp>
      <p:sp>
        <p:nvSpPr>
          <p:cNvPr id="13" name="Content Placeholder 12">
            <a:extLst>
              <a:ext uri="{FF2B5EF4-FFF2-40B4-BE49-F238E27FC236}">
                <a16:creationId xmlns:a16="http://schemas.microsoft.com/office/drawing/2014/main" id="{FA0E8DB0-0C6F-351B-A557-A87751C4B229}"/>
              </a:ext>
            </a:extLst>
          </p:cNvPr>
          <p:cNvSpPr>
            <a:spLocks noGrp="1"/>
          </p:cNvSpPr>
          <p:nvPr>
            <p:ph idx="1"/>
          </p:nvPr>
        </p:nvSpPr>
        <p:spPr>
          <a:xfrm>
            <a:off x="5197296" y="557188"/>
            <a:ext cx="6212694" cy="5743615"/>
          </a:xfrm>
        </p:spPr>
        <p:txBody>
          <a:bodyPr vert="horz" lIns="91440" tIns="45720" rIns="91440" bIns="45720" rtlCol="0" anchor="ctr">
            <a:normAutofit/>
          </a:bodyPr>
          <a:lstStyle/>
          <a:p>
            <a:pPr>
              <a:spcAft>
                <a:spcPts val="600"/>
              </a:spcAft>
            </a:pPr>
            <a:r>
              <a:rPr lang="en-GB" sz="1800" b="1" dirty="0"/>
              <a:t>Economic: </a:t>
            </a:r>
          </a:p>
          <a:p>
            <a:pPr>
              <a:spcAft>
                <a:spcPts val="600"/>
              </a:spcAft>
            </a:pPr>
            <a:r>
              <a:rPr lang="en-GB" sz="1800" dirty="0"/>
              <a:t>The estimated spend on labour during the construction of sections 5 and 6 is £75.0m. Of this figure 89%, or £66.7m is predicted to be spent on workers who live in Wales.</a:t>
            </a:r>
          </a:p>
          <a:p>
            <a:pPr>
              <a:spcAft>
                <a:spcPts val="600"/>
              </a:spcAft>
            </a:pPr>
            <a:r>
              <a:rPr lang="en-GB" sz="1800" dirty="0"/>
              <a:t>The Welsh Community measure tool estimates that 645 of the employees will have been previously unemployed for, on average, 21 weeks. </a:t>
            </a:r>
          </a:p>
          <a:p>
            <a:pPr>
              <a:spcAft>
                <a:spcPts val="600"/>
              </a:spcAft>
            </a:pPr>
            <a:r>
              <a:rPr lang="en-GB" sz="1800" dirty="0"/>
              <a:t>Average levels of Targeted Recruitment and Training opportunities during construction indicate the construction of Sections 5 and 6 would contribute to raising the low skills and attainment levels of the area through recruitment and training of economically inactive and underactive people.</a:t>
            </a:r>
          </a:p>
        </p:txBody>
      </p:sp>
    </p:spTree>
    <p:extLst>
      <p:ext uri="{BB962C8B-B14F-4D97-AF65-F5344CB8AC3E}">
        <p14:creationId xmlns:p14="http://schemas.microsoft.com/office/powerpoint/2010/main" val="4071052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11"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2"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3"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sp useBgFill="1">
          <p:nvSpPr>
            <p:cNvPr id="14" name="Oval 13">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5" name="Oval 14">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6" name="Oval 15">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dirty="0"/>
            </a:p>
          </p:txBody>
        </p:sp>
      </p:grpSp>
      <p:sp useBgFill="1">
        <p:nvSpPr>
          <p:cNvPr id="18" name="Rectangle 17">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Content Placeholder 4">
            <a:extLst>
              <a:ext uri="{FF2B5EF4-FFF2-40B4-BE49-F238E27FC236}">
                <a16:creationId xmlns:a16="http://schemas.microsoft.com/office/drawing/2014/main" id="{E89F2844-4D79-9551-4E99-FE44932F905C}"/>
              </a:ext>
            </a:extLst>
          </p:cNvPr>
          <p:cNvPicPr>
            <a:picLocks noGrp="1" noChangeAspect="1"/>
          </p:cNvPicPr>
          <p:nvPr>
            <p:ph idx="1"/>
          </p:nvPr>
        </p:nvPicPr>
        <p:blipFill rotWithShape="1">
          <a:blip r:embed="rId3"/>
          <a:srcRect l="17535" r="1131" b="-1"/>
          <a:stretch/>
        </p:blipFill>
        <p:spPr>
          <a:xfrm>
            <a:off x="20" y="10"/>
            <a:ext cx="12191980" cy="6857990"/>
          </a:xfrm>
          <a:prstGeom prst="rect">
            <a:avLst/>
          </a:prstGeom>
        </p:spPr>
      </p:pic>
    </p:spTree>
    <p:extLst>
      <p:ext uri="{BB962C8B-B14F-4D97-AF65-F5344CB8AC3E}">
        <p14:creationId xmlns:p14="http://schemas.microsoft.com/office/powerpoint/2010/main" val="1657663183"/>
      </p:ext>
    </p:extLst>
  </p:cSld>
  <p:clrMapOvr>
    <a:masterClrMapping/>
  </p:clrMapOvr>
</p:sld>
</file>

<file path=ppt/theme/theme1.xml><?xml version="1.0" encoding="utf-8"?>
<a:theme xmlns:a="http://schemas.openxmlformats.org/drawingml/2006/main" name="MinimalXOVTI">
  <a:themeElements>
    <a:clrScheme name="AnalogousFromRegularSeed_2SEEDS">
      <a:dk1>
        <a:srgbClr val="000000"/>
      </a:dk1>
      <a:lt1>
        <a:srgbClr val="FFFFFF"/>
      </a:lt1>
      <a:dk2>
        <a:srgbClr val="3D2229"/>
      </a:dk2>
      <a:lt2>
        <a:srgbClr val="E2E5E8"/>
      </a:lt2>
      <a:accent1>
        <a:srgbClr val="D56A17"/>
      </a:accent1>
      <a:accent2>
        <a:srgbClr val="E72D29"/>
      </a:accent2>
      <a:accent3>
        <a:srgbClr val="B8A221"/>
      </a:accent3>
      <a:accent4>
        <a:srgbClr val="14B4A3"/>
      </a:accent4>
      <a:accent5>
        <a:srgbClr val="29ADE7"/>
      </a:accent5>
      <a:accent6>
        <a:srgbClr val="174CD5"/>
      </a:accent6>
      <a:hlink>
        <a:srgbClr val="3F87BF"/>
      </a:hlink>
      <a:folHlink>
        <a:srgbClr val="7F7F7F"/>
      </a:folHlink>
    </a:clrScheme>
    <a:fontScheme name="Custom 40">
      <a:majorFont>
        <a:latin typeface="Open sans"/>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XOVTI" id="{DC540DBD-7FF5-4942-921A-CFF95ECB90AA}" vid="{E72E4198-D957-48FD-B88D-6DAFC89EAF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2029</TotalTime>
  <Words>6273</Words>
  <Application>Microsoft Office PowerPoint</Application>
  <PresentationFormat>Widescreen</PresentationFormat>
  <Paragraphs>320</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Courier New</vt:lpstr>
      <vt:lpstr>Open sans</vt:lpstr>
      <vt:lpstr>Segoe UI</vt:lpstr>
      <vt:lpstr>MinimalXOVTI</vt:lpstr>
      <vt:lpstr>BMSP7001The Challenge of Sustainability</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A465 Heads of the Valley Dualling - Sections 5 and 6: Dowlais Top to Hirwaun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BMSP7001The Challenge of Sustainability</dc:title>
  <dc:creator>David Lavin</dc:creator>
  <cp:lastModifiedBy>David Lavin</cp:lastModifiedBy>
  <cp:revision>1</cp:revision>
  <dcterms:created xsi:type="dcterms:W3CDTF">2023-02-03T06:43:50Z</dcterms:created>
  <dcterms:modified xsi:type="dcterms:W3CDTF">2023-02-05T11:33:13Z</dcterms:modified>
</cp:coreProperties>
</file>