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63" r:id="rId1"/>
  </p:sldMasterIdLst>
  <p:notesMasterIdLst>
    <p:notesMasterId r:id="rId39"/>
  </p:notesMasterIdLst>
  <p:handoutMasterIdLst>
    <p:handoutMasterId r:id="rId40"/>
  </p:handoutMasterIdLst>
  <p:sldIdLst>
    <p:sldId id="257" r:id="rId2"/>
    <p:sldId id="308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310" r:id="rId17"/>
    <p:sldId id="276" r:id="rId18"/>
    <p:sldId id="277" r:id="rId19"/>
    <p:sldId id="309" r:id="rId20"/>
    <p:sldId id="278" r:id="rId21"/>
    <p:sldId id="281" r:id="rId22"/>
    <p:sldId id="282" r:id="rId23"/>
    <p:sldId id="284" r:id="rId24"/>
    <p:sldId id="285" r:id="rId25"/>
    <p:sldId id="288" r:id="rId26"/>
    <p:sldId id="290" r:id="rId27"/>
    <p:sldId id="307" r:id="rId28"/>
    <p:sldId id="293" r:id="rId29"/>
    <p:sldId id="294" r:id="rId30"/>
    <p:sldId id="295" r:id="rId31"/>
    <p:sldId id="297" r:id="rId32"/>
    <p:sldId id="299" r:id="rId33"/>
    <p:sldId id="301" r:id="rId34"/>
    <p:sldId id="302" r:id="rId35"/>
    <p:sldId id="304" r:id="rId36"/>
    <p:sldId id="305" r:id="rId37"/>
    <p:sldId id="306" r:id="rId38"/>
  </p:sldIdLst>
  <p:sldSz cx="9144000" cy="6858000" type="screen4x3"/>
  <p:notesSz cx="6858000" cy="97234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3"/>
  </p:normalViewPr>
  <p:slideViewPr>
    <p:cSldViewPr>
      <p:cViewPr varScale="1">
        <p:scale>
          <a:sx n="107" d="100"/>
          <a:sy n="107" d="100"/>
        </p:scale>
        <p:origin x="17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7DB38A82-3466-24F5-8176-8A17AB49F8C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F95BBD20-3077-712F-E01F-97A5AC6D032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6" name="Rectangle 4">
            <a:extLst>
              <a:ext uri="{FF2B5EF4-FFF2-40B4-BE49-F238E27FC236}">
                <a16:creationId xmlns:a16="http://schemas.microsoft.com/office/drawing/2014/main" id="{5D606CE0-55E5-69B5-A40E-CA37BD1BA0A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7" name="Rectangle 5">
            <a:extLst>
              <a:ext uri="{FF2B5EF4-FFF2-40B4-BE49-F238E27FC236}">
                <a16:creationId xmlns:a16="http://schemas.microsoft.com/office/drawing/2014/main" id="{BDC5D067-0E89-33BD-8C55-2B5CD66334A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3190FFF-05EA-724D-AD33-1BDB41C97D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7BF8A406-5E96-ED09-9D20-6CD50F30B34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D899EDF6-F3C3-0168-75FA-DB9D71D2EE4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D32BCB18-ECC6-EB24-C927-6FD2ED75FAA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00125" y="730250"/>
            <a:ext cx="4857750" cy="36449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9" name="Rectangle 5">
            <a:extLst>
              <a:ext uri="{FF2B5EF4-FFF2-40B4-BE49-F238E27FC236}">
                <a16:creationId xmlns:a16="http://schemas.microsoft.com/office/drawing/2014/main" id="{D8A1B769-60F5-BD87-53E6-587A90E879C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2950" name="Rectangle 6">
            <a:extLst>
              <a:ext uri="{FF2B5EF4-FFF2-40B4-BE49-F238E27FC236}">
                <a16:creationId xmlns:a16="http://schemas.microsoft.com/office/drawing/2014/main" id="{D1FD2548-C85D-D958-D862-219D8B618FB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51" name="Rectangle 7">
            <a:extLst>
              <a:ext uri="{FF2B5EF4-FFF2-40B4-BE49-F238E27FC236}">
                <a16:creationId xmlns:a16="http://schemas.microsoft.com/office/drawing/2014/main" id="{C71A5304-246A-DD4B-3767-EBACA945A9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755C606-82F5-A74A-AAEC-DDAB9E7E555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>
            <a:extLst>
              <a:ext uri="{FF2B5EF4-FFF2-40B4-BE49-F238E27FC236}">
                <a16:creationId xmlns:a16="http://schemas.microsoft.com/office/drawing/2014/main" id="{8E61DB52-1966-3C4F-AF08-D7C1AF6D00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5FAA9F4-458E-4D45-BCF8-95DFE88A8D2E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D76A5DF2-0441-FD07-9FF9-A61AFF3E9A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8224487E-5961-A4E1-086D-319293099E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>
            <a:extLst>
              <a:ext uri="{FF2B5EF4-FFF2-40B4-BE49-F238E27FC236}">
                <a16:creationId xmlns:a16="http://schemas.microsoft.com/office/drawing/2014/main" id="{39797C5F-EA5F-1FFB-05C1-89B907B58D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38C0A514-4B9A-5B4D-8492-7B873B0A250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0B5E86E0-3CDA-7F24-412D-071CFAC686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6508C15-BB68-29CC-3158-FA436733E1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>
            <a:extLst>
              <a:ext uri="{FF2B5EF4-FFF2-40B4-BE49-F238E27FC236}">
                <a16:creationId xmlns:a16="http://schemas.microsoft.com/office/drawing/2014/main" id="{82E3E7F3-1587-8C59-9876-4D1586285A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09EAC1F-629C-9F4A-B5B5-AA5DF24E153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EE04B70F-D4D0-AB09-FAC1-190DD9C32F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9AA77CEA-E0B2-DC9B-4B8E-757F669836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>
            <a:extLst>
              <a:ext uri="{FF2B5EF4-FFF2-40B4-BE49-F238E27FC236}">
                <a16:creationId xmlns:a16="http://schemas.microsoft.com/office/drawing/2014/main" id="{E481A9D3-2D09-767C-AD66-0DC6FAE50A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D046D51-DDEC-4E49-B2A6-770EAB518AC7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9BCE42E1-F235-D8FE-75D4-C06AE4C966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04CC8C56-78BF-6F65-623A-DCFF68F7BD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>
            <a:extLst>
              <a:ext uri="{FF2B5EF4-FFF2-40B4-BE49-F238E27FC236}">
                <a16:creationId xmlns:a16="http://schemas.microsoft.com/office/drawing/2014/main" id="{C8BC07A8-09B4-0DFB-955C-F041ADA0DA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994C2BF-93F4-6346-B2B2-3814FE4A086E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F719A81A-B40A-CBC6-7BD0-836612258C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D728CCB8-491C-FCCA-13CE-57221F9C28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>
            <a:extLst>
              <a:ext uri="{FF2B5EF4-FFF2-40B4-BE49-F238E27FC236}">
                <a16:creationId xmlns:a16="http://schemas.microsoft.com/office/drawing/2014/main" id="{8623F28F-2DCC-54BC-4CF6-C974B93379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F5FBF31-1BE0-BD42-9AAA-69BEB122D7C1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415B4938-CA5D-239A-DBDA-009D4C97C8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60784D66-19DD-E68F-24A7-48A8A3B985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>
            <a:extLst>
              <a:ext uri="{FF2B5EF4-FFF2-40B4-BE49-F238E27FC236}">
                <a16:creationId xmlns:a16="http://schemas.microsoft.com/office/drawing/2014/main" id="{0BFDA4B1-4CBC-E524-08E0-7F72EC1F63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A3D3622-5775-DC40-ABFA-570EB2DD0CED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F88C5AE4-2A04-421F-CCD8-DE4D7BF630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F8E785D-CC36-213E-9481-C510065F92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>
            <a:extLst>
              <a:ext uri="{FF2B5EF4-FFF2-40B4-BE49-F238E27FC236}">
                <a16:creationId xmlns:a16="http://schemas.microsoft.com/office/drawing/2014/main" id="{043D2BCC-C597-C306-00AD-D9CC1D588A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316F7DE-E21E-7349-9602-40CF09AE6837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C23B12E2-B1B2-1E21-95B9-07F8474806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423FDF12-1916-4577-AE6A-F36724C119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>
            <a:extLst>
              <a:ext uri="{FF2B5EF4-FFF2-40B4-BE49-F238E27FC236}">
                <a16:creationId xmlns:a16="http://schemas.microsoft.com/office/drawing/2014/main" id="{9684D033-85A9-BAC9-B82D-8A41242F85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109A93C-299D-C04C-A182-3A966EB43D18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BFEFD10F-3C2A-24D7-5C70-536A734A6A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79FD063B-B55C-6459-B0C6-B76CC04CA9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>
            <a:extLst>
              <a:ext uri="{FF2B5EF4-FFF2-40B4-BE49-F238E27FC236}">
                <a16:creationId xmlns:a16="http://schemas.microsoft.com/office/drawing/2014/main" id="{74CF83D7-97AB-142C-28EF-23E3C64260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EE09A1E-1295-7D4C-A32C-23E0B8F454B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150216B9-2A8D-D833-2B52-7A7745315C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2387DD47-DA9B-D997-6D11-727034AFF7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>
            <a:extLst>
              <a:ext uri="{FF2B5EF4-FFF2-40B4-BE49-F238E27FC236}">
                <a16:creationId xmlns:a16="http://schemas.microsoft.com/office/drawing/2014/main" id="{07B71FD5-89FD-DD3B-3DE3-5587EC2586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851FF4-43FB-EC4D-829E-D81DEA179D7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id="{ECDED81E-6074-E7A5-B202-669C994CFE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AEF8D73-B5B2-DEA4-F139-FE6B306FCD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>
            <a:extLst>
              <a:ext uri="{FF2B5EF4-FFF2-40B4-BE49-F238E27FC236}">
                <a16:creationId xmlns:a16="http://schemas.microsoft.com/office/drawing/2014/main" id="{F8D71E55-5096-AECD-87F2-62302BB4E1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60B37BD-DC3E-BA4B-B6F8-06B58F061DB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0779B093-7CB7-0587-A28D-1BCB9844D36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504D731-D3C9-C5E1-7B2F-0263EF3B8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>
            <a:extLst>
              <a:ext uri="{FF2B5EF4-FFF2-40B4-BE49-F238E27FC236}">
                <a16:creationId xmlns:a16="http://schemas.microsoft.com/office/drawing/2014/main" id="{6F8736A5-6F55-4AF7-CE70-CBCBF8400C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B1AD36C-588B-604A-B1F7-5E3D36ECFAE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21152DD5-A383-CB19-14BD-DCD4A5A8C6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F01189A4-F32E-78EF-1D33-4791B251D4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>
            <a:extLst>
              <a:ext uri="{FF2B5EF4-FFF2-40B4-BE49-F238E27FC236}">
                <a16:creationId xmlns:a16="http://schemas.microsoft.com/office/drawing/2014/main" id="{79B8B3A8-AC37-38E2-7D97-8E92BA24EE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99318E1-2CB2-5641-8446-09ACA9EA9B2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EE00DE65-3B79-24A3-33C9-4796D482F4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E8216404-0DD1-A71A-6455-D20E2F78B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>
            <a:extLst>
              <a:ext uri="{FF2B5EF4-FFF2-40B4-BE49-F238E27FC236}">
                <a16:creationId xmlns:a16="http://schemas.microsoft.com/office/drawing/2014/main" id="{5DA68A14-80F4-DE7B-F9BA-4B94881A24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DAA4124-7EC6-3040-A619-DC5B2C12575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A83C047F-7FC6-3674-00E3-3223A2125A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9DAE7B6E-F567-F29B-D20A-016D6B6918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>
            <a:extLst>
              <a:ext uri="{FF2B5EF4-FFF2-40B4-BE49-F238E27FC236}">
                <a16:creationId xmlns:a16="http://schemas.microsoft.com/office/drawing/2014/main" id="{43695294-33E6-BBB1-923D-A56D3E1BEB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EB4C4B7-1893-A840-A1DF-4A1EA5A3D570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E9078BD7-B84A-6B13-E4DA-59E7C7D9BA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4681C6CB-9D7A-53AA-6928-F2D7D69831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>
            <a:extLst>
              <a:ext uri="{FF2B5EF4-FFF2-40B4-BE49-F238E27FC236}">
                <a16:creationId xmlns:a16="http://schemas.microsoft.com/office/drawing/2014/main" id="{D2315055-7C84-CFBC-9ECA-F63F3C443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2465346-58FC-F747-AA3E-11503889276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2" name="Rectangle 2">
            <a:extLst>
              <a:ext uri="{FF2B5EF4-FFF2-40B4-BE49-F238E27FC236}">
                <a16:creationId xmlns:a16="http://schemas.microsoft.com/office/drawing/2014/main" id="{77F554DE-5154-6216-8149-DF1F0CF367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A5F7B043-7EDD-FDFB-EE84-46B045E4CD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>
            <a:extLst>
              <a:ext uri="{FF2B5EF4-FFF2-40B4-BE49-F238E27FC236}">
                <a16:creationId xmlns:a16="http://schemas.microsoft.com/office/drawing/2014/main" id="{07367772-508A-8C5D-4C98-6204325814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74E40B-9A00-9743-8A33-1460DB93EC1F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56A2D37C-BF4E-32E9-C0B9-3FBA3AC229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A1558933-C747-D90A-7F9C-4C1E1947B9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7">
            <a:extLst>
              <a:ext uri="{FF2B5EF4-FFF2-40B4-BE49-F238E27FC236}">
                <a16:creationId xmlns:a16="http://schemas.microsoft.com/office/drawing/2014/main" id="{4F2888EA-430A-F0A3-B23A-550B6CEF87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3995419-BF28-7A49-91E5-608B55B3395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298" name="Rectangle 2">
            <a:extLst>
              <a:ext uri="{FF2B5EF4-FFF2-40B4-BE49-F238E27FC236}">
                <a16:creationId xmlns:a16="http://schemas.microsoft.com/office/drawing/2014/main" id="{B41BBD16-3BED-CC9B-6BF9-07B549FB20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820162F9-D01C-A4D3-CF3C-202CE6E5F3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>
            <a:extLst>
              <a:ext uri="{FF2B5EF4-FFF2-40B4-BE49-F238E27FC236}">
                <a16:creationId xmlns:a16="http://schemas.microsoft.com/office/drawing/2014/main" id="{AB0E0AE9-FC48-9CC6-4961-7BB02516A3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517D14B-6234-A640-8615-88F90DE6E23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346" name="Rectangle 2">
            <a:extLst>
              <a:ext uri="{FF2B5EF4-FFF2-40B4-BE49-F238E27FC236}">
                <a16:creationId xmlns:a16="http://schemas.microsoft.com/office/drawing/2014/main" id="{AE53075C-38F4-D34C-C526-E4B82BAC95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0D2A8087-B51D-9F5E-B9E1-E6474323C6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>
            <a:extLst>
              <a:ext uri="{FF2B5EF4-FFF2-40B4-BE49-F238E27FC236}">
                <a16:creationId xmlns:a16="http://schemas.microsoft.com/office/drawing/2014/main" id="{85E32311-2C3F-2D34-FD2F-81932562EF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B41975-C04C-834D-81FC-A9DCFF32C100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394" name="Rectangle 2">
            <a:extLst>
              <a:ext uri="{FF2B5EF4-FFF2-40B4-BE49-F238E27FC236}">
                <a16:creationId xmlns:a16="http://schemas.microsoft.com/office/drawing/2014/main" id="{CB7491AE-BB93-1CAE-ABD2-ABA4850B37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822A7860-6C79-C5CF-C7F1-5C1086431D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>
            <a:extLst>
              <a:ext uri="{FF2B5EF4-FFF2-40B4-BE49-F238E27FC236}">
                <a16:creationId xmlns:a16="http://schemas.microsoft.com/office/drawing/2014/main" id="{788E4AE4-1C67-110F-7217-7F87156781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11BFBD4-EFAC-5742-ACB3-7CDBCD8FF09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42" name="Rectangle 2">
            <a:extLst>
              <a:ext uri="{FF2B5EF4-FFF2-40B4-BE49-F238E27FC236}">
                <a16:creationId xmlns:a16="http://schemas.microsoft.com/office/drawing/2014/main" id="{CCEB8749-635A-8B93-0D2A-2CBF89CCDD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2D5EE4C1-613C-11C3-5B62-14E3F06C0B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>
            <a:extLst>
              <a:ext uri="{FF2B5EF4-FFF2-40B4-BE49-F238E27FC236}">
                <a16:creationId xmlns:a16="http://schemas.microsoft.com/office/drawing/2014/main" id="{680C412C-8151-3D4C-A837-63740268B7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D8F6ECD-685A-7C42-88D9-88E7A686640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490" name="Rectangle 2">
            <a:extLst>
              <a:ext uri="{FF2B5EF4-FFF2-40B4-BE49-F238E27FC236}">
                <a16:creationId xmlns:a16="http://schemas.microsoft.com/office/drawing/2014/main" id="{D6F4212E-578C-8318-4B2A-1E612BF299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58B10574-C65E-1C96-BB90-AF3B2F6854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>
            <a:extLst>
              <a:ext uri="{FF2B5EF4-FFF2-40B4-BE49-F238E27FC236}">
                <a16:creationId xmlns:a16="http://schemas.microsoft.com/office/drawing/2014/main" id="{413F3085-4431-2A8F-B03F-A6A9557DFD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94748E-835B-0E44-8EBA-F15D379783A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562" name="Rectangle 2">
            <a:extLst>
              <a:ext uri="{FF2B5EF4-FFF2-40B4-BE49-F238E27FC236}">
                <a16:creationId xmlns:a16="http://schemas.microsoft.com/office/drawing/2014/main" id="{164093FA-C0E5-2A18-58BE-2B1D21FCDA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520B2F53-6B38-22DB-D6A1-B6AD9718C7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7">
            <a:extLst>
              <a:ext uri="{FF2B5EF4-FFF2-40B4-BE49-F238E27FC236}">
                <a16:creationId xmlns:a16="http://schemas.microsoft.com/office/drawing/2014/main" id="{2EB6796E-7E0F-2F2C-9439-4C5380DCA9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AE064C9-50AC-F446-A582-892D5457DA4A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610" name="Rectangle 2">
            <a:extLst>
              <a:ext uri="{FF2B5EF4-FFF2-40B4-BE49-F238E27FC236}">
                <a16:creationId xmlns:a16="http://schemas.microsoft.com/office/drawing/2014/main" id="{A0A5D19B-FF42-4EDE-5722-F3D1414B17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11D72BCF-B3A8-540B-70CF-019D8A930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7">
            <a:extLst>
              <a:ext uri="{FF2B5EF4-FFF2-40B4-BE49-F238E27FC236}">
                <a16:creationId xmlns:a16="http://schemas.microsoft.com/office/drawing/2014/main" id="{52036C26-559D-EE5E-0945-B0DA533860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6665E49-CFB0-F742-9FB8-CD5CC89C17D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F7C803DB-BE49-3635-E05C-03376BAD31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D88718E8-D939-86D0-6C84-4C034C7E2D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7">
            <a:extLst>
              <a:ext uri="{FF2B5EF4-FFF2-40B4-BE49-F238E27FC236}">
                <a16:creationId xmlns:a16="http://schemas.microsoft.com/office/drawing/2014/main" id="{A8368E63-80F4-B436-0541-4180E649321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FC0D440-43F1-5B4F-93E3-AAFA2C4EFC78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706" name="Rectangle 2">
            <a:extLst>
              <a:ext uri="{FF2B5EF4-FFF2-40B4-BE49-F238E27FC236}">
                <a16:creationId xmlns:a16="http://schemas.microsoft.com/office/drawing/2014/main" id="{8C5F33C5-3CB0-C762-9435-7BAB7F8D29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ABF86C62-4D5B-78D9-46E6-43D32AE9F3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7">
            <a:extLst>
              <a:ext uri="{FF2B5EF4-FFF2-40B4-BE49-F238E27FC236}">
                <a16:creationId xmlns:a16="http://schemas.microsoft.com/office/drawing/2014/main" id="{DCB6FAAE-CCE0-2BC8-376A-67410E8A85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D04E744-4A0E-EA4A-8CE2-CFCB4466E261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754" name="Rectangle 2">
            <a:extLst>
              <a:ext uri="{FF2B5EF4-FFF2-40B4-BE49-F238E27FC236}">
                <a16:creationId xmlns:a16="http://schemas.microsoft.com/office/drawing/2014/main" id="{ACECD1D6-DCDF-2D4A-0808-CE809957F10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88BCA73F-BDE0-FCCB-0221-3F40995ACA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7">
            <a:extLst>
              <a:ext uri="{FF2B5EF4-FFF2-40B4-BE49-F238E27FC236}">
                <a16:creationId xmlns:a16="http://schemas.microsoft.com/office/drawing/2014/main" id="{19468213-482E-C22D-DA85-65B12837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F160A3B-5396-A446-9B29-4C04819C240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802" name="Rectangle 2">
            <a:extLst>
              <a:ext uri="{FF2B5EF4-FFF2-40B4-BE49-F238E27FC236}">
                <a16:creationId xmlns:a16="http://schemas.microsoft.com/office/drawing/2014/main" id="{A1A4BF57-BD6A-4A55-F016-8471FC1284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D61B71C4-2E36-679D-B359-08A582F51E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7">
            <a:extLst>
              <a:ext uri="{FF2B5EF4-FFF2-40B4-BE49-F238E27FC236}">
                <a16:creationId xmlns:a16="http://schemas.microsoft.com/office/drawing/2014/main" id="{72F2867F-E8FC-5A6D-3868-149D348C6F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19B02B3-01F3-6746-8E6F-76E9DD909F0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850" name="Rectangle 2">
            <a:extLst>
              <a:ext uri="{FF2B5EF4-FFF2-40B4-BE49-F238E27FC236}">
                <a16:creationId xmlns:a16="http://schemas.microsoft.com/office/drawing/2014/main" id="{ADE774DB-C45F-608C-6B4D-FE5F031603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679B85F3-E373-4A32-C099-D58AD38CAA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7">
            <a:extLst>
              <a:ext uri="{FF2B5EF4-FFF2-40B4-BE49-F238E27FC236}">
                <a16:creationId xmlns:a16="http://schemas.microsoft.com/office/drawing/2014/main" id="{228D882A-5B43-C8F7-F9B7-DF02907B41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8AB614C-5341-8245-B05B-A05434988645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898" name="Rectangle 2">
            <a:extLst>
              <a:ext uri="{FF2B5EF4-FFF2-40B4-BE49-F238E27FC236}">
                <a16:creationId xmlns:a16="http://schemas.microsoft.com/office/drawing/2014/main" id="{AE9EBA02-A5F8-C257-CE4B-85D9D51483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78957919-C491-9216-D2C5-7CEAEA5824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7">
            <a:extLst>
              <a:ext uri="{FF2B5EF4-FFF2-40B4-BE49-F238E27FC236}">
                <a16:creationId xmlns:a16="http://schemas.microsoft.com/office/drawing/2014/main" id="{5F962A15-25EC-CB6E-5D11-12B560316E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C95B085-8942-554C-B1A3-385CAB9F61A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946" name="Rectangle 2">
            <a:extLst>
              <a:ext uri="{FF2B5EF4-FFF2-40B4-BE49-F238E27FC236}">
                <a16:creationId xmlns:a16="http://schemas.microsoft.com/office/drawing/2014/main" id="{AF97DAD0-F735-7CAC-41CD-B198D6EE08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71763268-173B-6861-AA82-32700AA8AB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7">
            <a:extLst>
              <a:ext uri="{FF2B5EF4-FFF2-40B4-BE49-F238E27FC236}">
                <a16:creationId xmlns:a16="http://schemas.microsoft.com/office/drawing/2014/main" id="{C6A3427C-7F2F-331C-1126-6DD57300EE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165BADB-3A88-044B-9CE2-AAD42FE5D10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994" name="Rectangle 2">
            <a:extLst>
              <a:ext uri="{FF2B5EF4-FFF2-40B4-BE49-F238E27FC236}">
                <a16:creationId xmlns:a16="http://schemas.microsoft.com/office/drawing/2014/main" id="{D71C976E-47A8-F846-9778-60D16436C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8C888097-2843-BA6F-75FF-FBB8347FC1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02A3EF71-1A8B-C0E5-A812-A3B00D2ACA4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B1347E78-AD9C-5B03-1EF4-EFB98A9DBD6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703 w 3934"/>
                <a:gd name="T3" fmla="*/ 1331 h 1505"/>
                <a:gd name="T4" fmla="*/ 1245 w 3934"/>
                <a:gd name="T5" fmla="*/ 1157 h 1505"/>
                <a:gd name="T6" fmla="*/ 1768 w 3934"/>
                <a:gd name="T7" fmla="*/ 977 h 1505"/>
                <a:gd name="T8" fmla="*/ 2274 w 3934"/>
                <a:gd name="T9" fmla="*/ 792 h 1505"/>
                <a:gd name="T10" fmla="*/ 2520 w 3934"/>
                <a:gd name="T11" fmla="*/ 696 h 1505"/>
                <a:gd name="T12" fmla="*/ 2754 w 3934"/>
                <a:gd name="T13" fmla="*/ 606 h 1505"/>
                <a:gd name="T14" fmla="*/ 2990 w 3934"/>
                <a:gd name="T15" fmla="*/ 510 h 1505"/>
                <a:gd name="T16" fmla="*/ 3219 w 3934"/>
                <a:gd name="T17" fmla="*/ 420 h 1505"/>
                <a:gd name="T18" fmla="*/ 3428 w 3934"/>
                <a:gd name="T19" fmla="*/ 324 h 1505"/>
                <a:gd name="T20" fmla="*/ 3639 w 3934"/>
                <a:gd name="T21" fmla="*/ 234 h 1505"/>
                <a:gd name="T22" fmla="*/ 3843 w 3934"/>
                <a:gd name="T23" fmla="*/ 138 h 1505"/>
                <a:gd name="T24" fmla="*/ 4030 w 3934"/>
                <a:gd name="T25" fmla="*/ 48 h 1505"/>
                <a:gd name="T26" fmla="*/ 4030 w 3934"/>
                <a:gd name="T27" fmla="*/ 0 h 1505"/>
                <a:gd name="T28" fmla="*/ 3836 w 3934"/>
                <a:gd name="T29" fmla="*/ 96 h 1505"/>
                <a:gd name="T30" fmla="*/ 3627 w 3934"/>
                <a:gd name="T31" fmla="*/ 192 h 1505"/>
                <a:gd name="T32" fmla="*/ 3410 w 3934"/>
                <a:gd name="T33" fmla="*/ 288 h 1505"/>
                <a:gd name="T34" fmla="*/ 3195 w 3934"/>
                <a:gd name="T35" fmla="*/ 384 h 1505"/>
                <a:gd name="T36" fmla="*/ 2960 w 3934"/>
                <a:gd name="T37" fmla="*/ 480 h 1505"/>
                <a:gd name="T38" fmla="*/ 2718 w 3934"/>
                <a:gd name="T39" fmla="*/ 576 h 1505"/>
                <a:gd name="T40" fmla="*/ 2465 w 3934"/>
                <a:gd name="T41" fmla="*/ 672 h 1505"/>
                <a:gd name="T42" fmla="*/ 2220 w 3934"/>
                <a:gd name="T43" fmla="*/ 768 h 1505"/>
                <a:gd name="T44" fmla="*/ 1955 w 3934"/>
                <a:gd name="T45" fmla="*/ 864 h 1505"/>
                <a:gd name="T46" fmla="*/ 1690 w 3934"/>
                <a:gd name="T47" fmla="*/ 960 h 1505"/>
                <a:gd name="T48" fmla="*/ 1136 w 3934"/>
                <a:gd name="T49" fmla="*/ 1145 h 1505"/>
                <a:gd name="T50" fmla="*/ 578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E24F9445-F783-87D7-D968-C18F8DF28C2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66 w 1728"/>
                <a:gd name="T3" fmla="*/ 527 h 689"/>
                <a:gd name="T4" fmla="*/ 987 w 1728"/>
                <a:gd name="T5" fmla="*/ 365 h 689"/>
                <a:gd name="T6" fmla="*/ 1184 w 1728"/>
                <a:gd name="T7" fmla="*/ 287 h 689"/>
                <a:gd name="T8" fmla="*/ 1389 w 1728"/>
                <a:gd name="T9" fmla="*/ 203 h 689"/>
                <a:gd name="T10" fmla="*/ 1587 w 1728"/>
                <a:gd name="T11" fmla="*/ 126 h 689"/>
                <a:gd name="T12" fmla="*/ 1768 w 1728"/>
                <a:gd name="T13" fmla="*/ 48 h 689"/>
                <a:gd name="T14" fmla="*/ 1768 w 1728"/>
                <a:gd name="T15" fmla="*/ 0 h 689"/>
                <a:gd name="T16" fmla="*/ 1564 w 1728"/>
                <a:gd name="T17" fmla="*/ 84 h 689"/>
                <a:gd name="T18" fmla="*/ 1359 w 1728"/>
                <a:gd name="T19" fmla="*/ 167 h 689"/>
                <a:gd name="T20" fmla="*/ 1142 w 1728"/>
                <a:gd name="T21" fmla="*/ 257 h 689"/>
                <a:gd name="T22" fmla="*/ 927 w 1728"/>
                <a:gd name="T23" fmla="*/ 341 h 689"/>
                <a:gd name="T24" fmla="*/ 462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13DD08E-B61A-C8B5-9A8B-A6F35C004C0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697 w 5561"/>
                <a:gd name="T1" fmla="*/ 929 h 3447"/>
                <a:gd name="T2" fmla="*/ 5673 w 5561"/>
                <a:gd name="T3" fmla="*/ 773 h 3447"/>
                <a:gd name="T4" fmla="*/ 5589 w 5561"/>
                <a:gd name="T5" fmla="*/ 629 h 3447"/>
                <a:gd name="T6" fmla="*/ 5458 w 5561"/>
                <a:gd name="T7" fmla="*/ 492 h 3447"/>
                <a:gd name="T8" fmla="*/ 5276 w 5561"/>
                <a:gd name="T9" fmla="*/ 366 h 3447"/>
                <a:gd name="T10" fmla="*/ 5041 w 5561"/>
                <a:gd name="T11" fmla="*/ 252 h 3447"/>
                <a:gd name="T12" fmla="*/ 4765 w 5561"/>
                <a:gd name="T13" fmla="*/ 144 h 3447"/>
                <a:gd name="T14" fmla="*/ 4447 w 5561"/>
                <a:gd name="T15" fmla="*/ 48 h 3447"/>
                <a:gd name="T16" fmla="*/ 4096 w 5561"/>
                <a:gd name="T17" fmla="*/ 0 h 3447"/>
                <a:gd name="T18" fmla="*/ 4466 w 5561"/>
                <a:gd name="T19" fmla="*/ 90 h 3447"/>
                <a:gd name="T20" fmla="*/ 4784 w 5561"/>
                <a:gd name="T21" fmla="*/ 192 h 3447"/>
                <a:gd name="T22" fmla="*/ 5053 w 5561"/>
                <a:gd name="T23" fmla="*/ 306 h 3447"/>
                <a:gd name="T24" fmla="*/ 5276 w 5561"/>
                <a:gd name="T25" fmla="*/ 426 h 3447"/>
                <a:gd name="T26" fmla="*/ 5445 w 5561"/>
                <a:gd name="T27" fmla="*/ 557 h 3447"/>
                <a:gd name="T28" fmla="*/ 5565 w 5561"/>
                <a:gd name="T29" fmla="*/ 701 h 3447"/>
                <a:gd name="T30" fmla="*/ 5625 w 5561"/>
                <a:gd name="T31" fmla="*/ 851 h 3447"/>
                <a:gd name="T32" fmla="*/ 5625 w 5561"/>
                <a:gd name="T33" fmla="*/ 1013 h 3447"/>
                <a:gd name="T34" fmla="*/ 5577 w 5561"/>
                <a:gd name="T35" fmla="*/ 1163 h 3447"/>
                <a:gd name="T36" fmla="*/ 5477 w 5561"/>
                <a:gd name="T37" fmla="*/ 1319 h 3447"/>
                <a:gd name="T38" fmla="*/ 5330 w 5561"/>
                <a:gd name="T39" fmla="*/ 1475 h 3447"/>
                <a:gd name="T40" fmla="*/ 5141 w 5561"/>
                <a:gd name="T41" fmla="*/ 1630 h 3447"/>
                <a:gd name="T42" fmla="*/ 4909 w 5561"/>
                <a:gd name="T43" fmla="*/ 1786 h 3447"/>
                <a:gd name="T44" fmla="*/ 4638 w 5561"/>
                <a:gd name="T45" fmla="*/ 1948 h 3447"/>
                <a:gd name="T46" fmla="*/ 4319 w 5561"/>
                <a:gd name="T47" fmla="*/ 2104 h 3447"/>
                <a:gd name="T48" fmla="*/ 3971 w 5561"/>
                <a:gd name="T49" fmla="*/ 2260 h 3447"/>
                <a:gd name="T50" fmla="*/ 3586 w 5561"/>
                <a:gd name="T51" fmla="*/ 2416 h 3447"/>
                <a:gd name="T52" fmla="*/ 3162 w 5561"/>
                <a:gd name="T53" fmla="*/ 2566 h 3447"/>
                <a:gd name="T54" fmla="*/ 2707 w 5561"/>
                <a:gd name="T55" fmla="*/ 2715 h 3447"/>
                <a:gd name="T56" fmla="*/ 2220 w 5561"/>
                <a:gd name="T57" fmla="*/ 2865 h 3447"/>
                <a:gd name="T58" fmla="*/ 1702 w 5561"/>
                <a:gd name="T59" fmla="*/ 3009 h 3447"/>
                <a:gd name="T60" fmla="*/ 1165 w 5561"/>
                <a:gd name="T61" fmla="*/ 3147 h 3447"/>
                <a:gd name="T62" fmla="*/ 596 w 5561"/>
                <a:gd name="T63" fmla="*/ 3279 h 3447"/>
                <a:gd name="T64" fmla="*/ 0 w 5561"/>
                <a:gd name="T65" fmla="*/ 3447 h 3447"/>
                <a:gd name="T66" fmla="*/ 891 w 5561"/>
                <a:gd name="T67" fmla="*/ 3249 h 3447"/>
                <a:gd name="T68" fmla="*/ 1449 w 5561"/>
                <a:gd name="T69" fmla="*/ 3105 h 3447"/>
                <a:gd name="T70" fmla="*/ 1985 w 5561"/>
                <a:gd name="T71" fmla="*/ 2961 h 3447"/>
                <a:gd name="T72" fmla="*/ 2495 w 5561"/>
                <a:gd name="T73" fmla="*/ 2817 h 3447"/>
                <a:gd name="T74" fmla="*/ 2972 w 5561"/>
                <a:gd name="T75" fmla="*/ 2668 h 3447"/>
                <a:gd name="T76" fmla="*/ 3410 w 5561"/>
                <a:gd name="T77" fmla="*/ 2512 h 3447"/>
                <a:gd name="T78" fmla="*/ 3824 w 5561"/>
                <a:gd name="T79" fmla="*/ 2356 h 3447"/>
                <a:gd name="T80" fmla="*/ 4200 w 5561"/>
                <a:gd name="T81" fmla="*/ 2200 h 3447"/>
                <a:gd name="T82" fmla="*/ 4537 w 5561"/>
                <a:gd name="T83" fmla="*/ 2038 h 3447"/>
                <a:gd name="T84" fmla="*/ 4836 w 5561"/>
                <a:gd name="T85" fmla="*/ 1876 h 3447"/>
                <a:gd name="T86" fmla="*/ 5090 w 5561"/>
                <a:gd name="T87" fmla="*/ 1720 h 3447"/>
                <a:gd name="T88" fmla="*/ 5306 w 5561"/>
                <a:gd name="T89" fmla="*/ 1559 h 3447"/>
                <a:gd name="T90" fmla="*/ 5471 w 5561"/>
                <a:gd name="T91" fmla="*/ 1397 h 3447"/>
                <a:gd name="T92" fmla="*/ 5595 w 5561"/>
                <a:gd name="T93" fmla="*/ 1241 h 3447"/>
                <a:gd name="T94" fmla="*/ 5673 w 5561"/>
                <a:gd name="T95" fmla="*/ 1085 h 3447"/>
                <a:gd name="T96" fmla="*/ 5691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EFC8115-8F39-7A22-7B10-526D246EF1A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ea typeface="+mn-ea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4C14941-2CC4-1605-DE7E-1521036F3F30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884 w 5740"/>
                <a:gd name="T1" fmla="*/ 0 h 2098"/>
                <a:gd name="T2" fmla="*/ 5782 w 5740"/>
                <a:gd name="T3" fmla="*/ 72 h 2098"/>
                <a:gd name="T4" fmla="*/ 5678 w 5740"/>
                <a:gd name="T5" fmla="*/ 138 h 2098"/>
                <a:gd name="T6" fmla="*/ 5559 w 5740"/>
                <a:gd name="T7" fmla="*/ 210 h 2098"/>
                <a:gd name="T8" fmla="*/ 5440 w 5740"/>
                <a:gd name="T9" fmla="*/ 276 h 2098"/>
                <a:gd name="T10" fmla="*/ 5180 w 5740"/>
                <a:gd name="T11" fmla="*/ 414 h 2098"/>
                <a:gd name="T12" fmla="*/ 4897 w 5740"/>
                <a:gd name="T13" fmla="*/ 552 h 2098"/>
                <a:gd name="T14" fmla="*/ 4590 w 5740"/>
                <a:gd name="T15" fmla="*/ 690 h 2098"/>
                <a:gd name="T16" fmla="*/ 4266 w 5740"/>
                <a:gd name="T17" fmla="*/ 827 h 2098"/>
                <a:gd name="T18" fmla="*/ 3923 w 5740"/>
                <a:gd name="T19" fmla="*/ 959 h 2098"/>
                <a:gd name="T20" fmla="*/ 3556 w 5740"/>
                <a:gd name="T21" fmla="*/ 1091 h 2098"/>
                <a:gd name="T22" fmla="*/ 3171 w 5740"/>
                <a:gd name="T23" fmla="*/ 1223 h 2098"/>
                <a:gd name="T24" fmla="*/ 2767 w 5740"/>
                <a:gd name="T25" fmla="*/ 1355 h 2098"/>
                <a:gd name="T26" fmla="*/ 2340 w 5740"/>
                <a:gd name="T27" fmla="*/ 1481 h 2098"/>
                <a:gd name="T28" fmla="*/ 1908 w 5740"/>
                <a:gd name="T29" fmla="*/ 1601 h 2098"/>
                <a:gd name="T30" fmla="*/ 1452 w 5740"/>
                <a:gd name="T31" fmla="*/ 1721 h 2098"/>
                <a:gd name="T32" fmla="*/ 981 w 5740"/>
                <a:gd name="T33" fmla="*/ 1834 h 2098"/>
                <a:gd name="T34" fmla="*/ 500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93 w 5740"/>
                <a:gd name="T41" fmla="*/ 1990 h 2098"/>
                <a:gd name="T42" fmla="*/ 975 w 5740"/>
                <a:gd name="T43" fmla="*/ 1882 h 2098"/>
                <a:gd name="T44" fmla="*/ 1437 w 5740"/>
                <a:gd name="T45" fmla="*/ 1763 h 2098"/>
                <a:gd name="T46" fmla="*/ 1890 w 5740"/>
                <a:gd name="T47" fmla="*/ 1649 h 2098"/>
                <a:gd name="T48" fmla="*/ 2322 w 5740"/>
                <a:gd name="T49" fmla="*/ 1523 h 2098"/>
                <a:gd name="T50" fmla="*/ 2747 w 5740"/>
                <a:gd name="T51" fmla="*/ 1397 h 2098"/>
                <a:gd name="T52" fmla="*/ 3147 w 5740"/>
                <a:gd name="T53" fmla="*/ 1271 h 2098"/>
                <a:gd name="T54" fmla="*/ 3532 w 5740"/>
                <a:gd name="T55" fmla="*/ 1139 h 2098"/>
                <a:gd name="T56" fmla="*/ 3899 w 5740"/>
                <a:gd name="T57" fmla="*/ 1007 h 2098"/>
                <a:gd name="T58" fmla="*/ 4242 w 5740"/>
                <a:gd name="T59" fmla="*/ 875 h 2098"/>
                <a:gd name="T60" fmla="*/ 4572 w 5740"/>
                <a:gd name="T61" fmla="*/ 737 h 2098"/>
                <a:gd name="T62" fmla="*/ 4879 w 5740"/>
                <a:gd name="T63" fmla="*/ 600 h 2098"/>
                <a:gd name="T64" fmla="*/ 5168 w 5740"/>
                <a:gd name="T65" fmla="*/ 462 h 2098"/>
                <a:gd name="T66" fmla="*/ 5428 w 5740"/>
                <a:gd name="T67" fmla="*/ 324 h 2098"/>
                <a:gd name="T68" fmla="*/ 5672 w 5740"/>
                <a:gd name="T69" fmla="*/ 186 h 2098"/>
                <a:gd name="T70" fmla="*/ 5884 w 5740"/>
                <a:gd name="T71" fmla="*/ 48 h 2098"/>
                <a:gd name="T72" fmla="*/ 5884 w 5740"/>
                <a:gd name="T73" fmla="*/ 0 h 2098"/>
                <a:gd name="T74" fmla="*/ 5884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329210BB-C459-7C15-BA77-523B0B2F06B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2003 w 1955"/>
                <a:gd name="T1" fmla="*/ 485 h 1265"/>
                <a:gd name="T2" fmla="*/ 1949 w 1955"/>
                <a:gd name="T3" fmla="*/ 390 h 1265"/>
                <a:gd name="T4" fmla="*/ 1813 w 1955"/>
                <a:gd name="T5" fmla="*/ 306 h 1265"/>
                <a:gd name="T6" fmla="*/ 1619 w 1955"/>
                <a:gd name="T7" fmla="*/ 228 h 1265"/>
                <a:gd name="T8" fmla="*/ 1359 w 1955"/>
                <a:gd name="T9" fmla="*/ 162 h 1265"/>
                <a:gd name="T10" fmla="*/ 1034 w 1955"/>
                <a:gd name="T11" fmla="*/ 102 h 1265"/>
                <a:gd name="T12" fmla="*/ 662 w 1955"/>
                <a:gd name="T13" fmla="*/ 54 h 1265"/>
                <a:gd name="T14" fmla="*/ 235 w 1955"/>
                <a:gd name="T15" fmla="*/ 18 h 1265"/>
                <a:gd name="T16" fmla="*/ 0 w 1955"/>
                <a:gd name="T17" fmla="*/ 12 h 1265"/>
                <a:gd name="T18" fmla="*/ 439 w 1955"/>
                <a:gd name="T19" fmla="*/ 48 h 1265"/>
                <a:gd name="T20" fmla="*/ 836 w 1955"/>
                <a:gd name="T21" fmla="*/ 90 h 1265"/>
                <a:gd name="T22" fmla="*/ 1180 w 1955"/>
                <a:gd name="T23" fmla="*/ 144 h 1265"/>
                <a:gd name="T24" fmla="*/ 1455 w 1955"/>
                <a:gd name="T25" fmla="*/ 204 h 1265"/>
                <a:gd name="T26" fmla="*/ 1678 w 1955"/>
                <a:gd name="T27" fmla="*/ 276 h 1265"/>
                <a:gd name="T28" fmla="*/ 1842 w 1955"/>
                <a:gd name="T29" fmla="*/ 360 h 1265"/>
                <a:gd name="T30" fmla="*/ 1931 w 1955"/>
                <a:gd name="T31" fmla="*/ 443 h 1265"/>
                <a:gd name="T32" fmla="*/ 1949 w 1955"/>
                <a:gd name="T33" fmla="*/ 539 h 1265"/>
                <a:gd name="T34" fmla="*/ 1902 w 1955"/>
                <a:gd name="T35" fmla="*/ 629 h 1265"/>
                <a:gd name="T36" fmla="*/ 1786 w 1955"/>
                <a:gd name="T37" fmla="*/ 719 h 1265"/>
                <a:gd name="T38" fmla="*/ 1619 w 1955"/>
                <a:gd name="T39" fmla="*/ 809 h 1265"/>
                <a:gd name="T40" fmla="*/ 1389 w 1955"/>
                <a:gd name="T41" fmla="*/ 899 h 1265"/>
                <a:gd name="T42" fmla="*/ 1112 w 1955"/>
                <a:gd name="T43" fmla="*/ 989 h 1265"/>
                <a:gd name="T44" fmla="*/ 781 w 1955"/>
                <a:gd name="T45" fmla="*/ 1073 h 1265"/>
                <a:gd name="T46" fmla="*/ 415 w 1955"/>
                <a:gd name="T47" fmla="*/ 1157 h 1265"/>
                <a:gd name="T48" fmla="*/ 0 w 1955"/>
                <a:gd name="T49" fmla="*/ 1241 h 1265"/>
                <a:gd name="T50" fmla="*/ 223 w 1955"/>
                <a:gd name="T51" fmla="*/ 1223 h 1265"/>
                <a:gd name="T52" fmla="*/ 626 w 1955"/>
                <a:gd name="T53" fmla="*/ 1139 h 1265"/>
                <a:gd name="T54" fmla="*/ 981 w 1955"/>
                <a:gd name="T55" fmla="*/ 1049 h 1265"/>
                <a:gd name="T56" fmla="*/ 1294 w 1955"/>
                <a:gd name="T57" fmla="*/ 959 h 1265"/>
                <a:gd name="T58" fmla="*/ 1553 w 1955"/>
                <a:gd name="T59" fmla="*/ 863 h 1265"/>
                <a:gd name="T60" fmla="*/ 1756 w 1955"/>
                <a:gd name="T61" fmla="*/ 767 h 1265"/>
                <a:gd name="T62" fmla="*/ 1908 w 1955"/>
                <a:gd name="T63" fmla="*/ 677 h 1265"/>
                <a:gd name="T64" fmla="*/ 1985 w 1955"/>
                <a:gd name="T65" fmla="*/ 581 h 1265"/>
                <a:gd name="T66" fmla="*/ 2003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48DED90-DE1C-3EFF-D190-0224720CB3B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814 w 4694"/>
                <a:gd name="T1" fmla="*/ 797 h 2901"/>
                <a:gd name="T2" fmla="*/ 4784 w 4694"/>
                <a:gd name="T3" fmla="*/ 665 h 2901"/>
                <a:gd name="T4" fmla="*/ 4706 w 4694"/>
                <a:gd name="T5" fmla="*/ 540 h 2901"/>
                <a:gd name="T6" fmla="*/ 4580 w 4694"/>
                <a:gd name="T7" fmla="*/ 426 h 2901"/>
                <a:gd name="T8" fmla="*/ 4411 w 4694"/>
                <a:gd name="T9" fmla="*/ 312 h 2901"/>
                <a:gd name="T10" fmla="*/ 4188 w 4694"/>
                <a:gd name="T11" fmla="*/ 216 h 2901"/>
                <a:gd name="T12" fmla="*/ 3930 w 4694"/>
                <a:gd name="T13" fmla="*/ 120 h 2901"/>
                <a:gd name="T14" fmla="*/ 3630 w 4694"/>
                <a:gd name="T15" fmla="*/ 36 h 2901"/>
                <a:gd name="T16" fmla="*/ 3285 w 4694"/>
                <a:gd name="T17" fmla="*/ 0 h 2901"/>
                <a:gd name="T18" fmla="*/ 3630 w 4694"/>
                <a:gd name="T19" fmla="*/ 78 h 2901"/>
                <a:gd name="T20" fmla="*/ 3930 w 4694"/>
                <a:gd name="T21" fmla="*/ 162 h 2901"/>
                <a:gd name="T22" fmla="*/ 4188 w 4694"/>
                <a:gd name="T23" fmla="*/ 258 h 2901"/>
                <a:gd name="T24" fmla="*/ 4399 w 4694"/>
                <a:gd name="T25" fmla="*/ 366 h 2901"/>
                <a:gd name="T26" fmla="*/ 4556 w 4694"/>
                <a:gd name="T27" fmla="*/ 480 h 2901"/>
                <a:gd name="T28" fmla="*/ 4670 w 4694"/>
                <a:gd name="T29" fmla="*/ 605 h 2901"/>
                <a:gd name="T30" fmla="*/ 4730 w 4694"/>
                <a:gd name="T31" fmla="*/ 737 h 2901"/>
                <a:gd name="T32" fmla="*/ 4730 w 4694"/>
                <a:gd name="T33" fmla="*/ 875 h 2901"/>
                <a:gd name="T34" fmla="*/ 4688 w 4694"/>
                <a:gd name="T35" fmla="*/ 1001 h 2901"/>
                <a:gd name="T36" fmla="*/ 4606 w 4694"/>
                <a:gd name="T37" fmla="*/ 1127 h 2901"/>
                <a:gd name="T38" fmla="*/ 4483 w 4694"/>
                <a:gd name="T39" fmla="*/ 1259 h 2901"/>
                <a:gd name="T40" fmla="*/ 4326 w 4694"/>
                <a:gd name="T41" fmla="*/ 1385 h 2901"/>
                <a:gd name="T42" fmla="*/ 4128 w 4694"/>
                <a:gd name="T43" fmla="*/ 1517 h 2901"/>
                <a:gd name="T44" fmla="*/ 3899 w 4694"/>
                <a:gd name="T45" fmla="*/ 1648 h 2901"/>
                <a:gd name="T46" fmla="*/ 3637 w 4694"/>
                <a:gd name="T47" fmla="*/ 1774 h 2901"/>
                <a:gd name="T48" fmla="*/ 3344 w 4694"/>
                <a:gd name="T49" fmla="*/ 1906 h 2901"/>
                <a:gd name="T50" fmla="*/ 3018 w 4694"/>
                <a:gd name="T51" fmla="*/ 2032 h 2901"/>
                <a:gd name="T52" fmla="*/ 2659 w 4694"/>
                <a:gd name="T53" fmla="*/ 2164 h 2901"/>
                <a:gd name="T54" fmla="*/ 2280 w 4694"/>
                <a:gd name="T55" fmla="*/ 2284 h 2901"/>
                <a:gd name="T56" fmla="*/ 1872 w 4694"/>
                <a:gd name="T57" fmla="*/ 2410 h 2901"/>
                <a:gd name="T58" fmla="*/ 1436 w 4694"/>
                <a:gd name="T59" fmla="*/ 2530 h 2901"/>
                <a:gd name="T60" fmla="*/ 500 w 4694"/>
                <a:gd name="T61" fmla="*/ 2757 h 2901"/>
                <a:gd name="T62" fmla="*/ 0 w 4694"/>
                <a:gd name="T63" fmla="*/ 2901 h 2901"/>
                <a:gd name="T64" fmla="*/ 993 w 4694"/>
                <a:gd name="T65" fmla="*/ 2674 h 2901"/>
                <a:gd name="T66" fmla="*/ 1678 w 4694"/>
                <a:gd name="T67" fmla="*/ 2494 h 2901"/>
                <a:gd name="T68" fmla="*/ 2113 w 4694"/>
                <a:gd name="T69" fmla="*/ 2374 h 2901"/>
                <a:gd name="T70" fmla="*/ 2515 w 4694"/>
                <a:gd name="T71" fmla="*/ 2248 h 2901"/>
                <a:gd name="T72" fmla="*/ 2888 w 4694"/>
                <a:gd name="T73" fmla="*/ 2116 h 2901"/>
                <a:gd name="T74" fmla="*/ 3231 w 4694"/>
                <a:gd name="T75" fmla="*/ 1984 h 2901"/>
                <a:gd name="T76" fmla="*/ 3550 w 4694"/>
                <a:gd name="T77" fmla="*/ 1858 h 2901"/>
                <a:gd name="T78" fmla="*/ 3833 w 4694"/>
                <a:gd name="T79" fmla="*/ 1720 h 2901"/>
                <a:gd name="T80" fmla="*/ 4086 w 4694"/>
                <a:gd name="T81" fmla="*/ 1589 h 2901"/>
                <a:gd name="T82" fmla="*/ 4300 w 4694"/>
                <a:gd name="T83" fmla="*/ 1457 h 2901"/>
                <a:gd name="T84" fmla="*/ 4483 w 4694"/>
                <a:gd name="T85" fmla="*/ 1325 h 2901"/>
                <a:gd name="T86" fmla="*/ 4625 w 4694"/>
                <a:gd name="T87" fmla="*/ 1193 h 2901"/>
                <a:gd name="T88" fmla="*/ 4730 w 4694"/>
                <a:gd name="T89" fmla="*/ 1061 h 2901"/>
                <a:gd name="T90" fmla="*/ 4790 w 4694"/>
                <a:gd name="T91" fmla="*/ 935 h 2901"/>
                <a:gd name="T92" fmla="*/ 480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9BB94BE-22C9-28D1-1678-E3DEFE13F21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857 w 3761"/>
                <a:gd name="T1" fmla="*/ 719 h 2356"/>
                <a:gd name="T2" fmla="*/ 3827 w 3761"/>
                <a:gd name="T3" fmla="*/ 599 h 2356"/>
                <a:gd name="T4" fmla="*/ 3749 w 3761"/>
                <a:gd name="T5" fmla="*/ 486 h 2356"/>
                <a:gd name="T6" fmla="*/ 3610 w 3761"/>
                <a:gd name="T7" fmla="*/ 378 h 2356"/>
                <a:gd name="T8" fmla="*/ 3436 w 3761"/>
                <a:gd name="T9" fmla="*/ 282 h 2356"/>
                <a:gd name="T10" fmla="*/ 3207 w 3761"/>
                <a:gd name="T11" fmla="*/ 192 h 2356"/>
                <a:gd name="T12" fmla="*/ 2936 w 3761"/>
                <a:gd name="T13" fmla="*/ 108 h 2356"/>
                <a:gd name="T14" fmla="*/ 2623 w 3761"/>
                <a:gd name="T15" fmla="*/ 36 h 2356"/>
                <a:gd name="T16" fmla="*/ 2286 w 3761"/>
                <a:gd name="T17" fmla="*/ 0 h 2356"/>
                <a:gd name="T18" fmla="*/ 2641 w 3761"/>
                <a:gd name="T19" fmla="*/ 72 h 2356"/>
                <a:gd name="T20" fmla="*/ 2948 w 3761"/>
                <a:gd name="T21" fmla="*/ 150 h 2356"/>
                <a:gd name="T22" fmla="*/ 3219 w 3761"/>
                <a:gd name="T23" fmla="*/ 234 h 2356"/>
                <a:gd name="T24" fmla="*/ 3436 w 3761"/>
                <a:gd name="T25" fmla="*/ 330 h 2356"/>
                <a:gd name="T26" fmla="*/ 3604 w 3761"/>
                <a:gd name="T27" fmla="*/ 432 h 2356"/>
                <a:gd name="T28" fmla="*/ 3719 w 3761"/>
                <a:gd name="T29" fmla="*/ 545 h 2356"/>
                <a:gd name="T30" fmla="*/ 3779 w 3761"/>
                <a:gd name="T31" fmla="*/ 665 h 2356"/>
                <a:gd name="T32" fmla="*/ 3785 w 3761"/>
                <a:gd name="T33" fmla="*/ 791 h 2356"/>
                <a:gd name="T34" fmla="*/ 3749 w 3761"/>
                <a:gd name="T35" fmla="*/ 887 h 2356"/>
                <a:gd name="T36" fmla="*/ 3687 w 3761"/>
                <a:gd name="T37" fmla="*/ 989 h 2356"/>
                <a:gd name="T38" fmla="*/ 3586 w 3761"/>
                <a:gd name="T39" fmla="*/ 1091 h 2356"/>
                <a:gd name="T40" fmla="*/ 3460 w 3761"/>
                <a:gd name="T41" fmla="*/ 1187 h 2356"/>
                <a:gd name="T42" fmla="*/ 3304 w 3761"/>
                <a:gd name="T43" fmla="*/ 1289 h 2356"/>
                <a:gd name="T44" fmla="*/ 3123 w 3761"/>
                <a:gd name="T45" fmla="*/ 1391 h 2356"/>
                <a:gd name="T46" fmla="*/ 2906 w 3761"/>
                <a:gd name="T47" fmla="*/ 1493 h 2356"/>
                <a:gd name="T48" fmla="*/ 2671 w 3761"/>
                <a:gd name="T49" fmla="*/ 1589 h 2356"/>
                <a:gd name="T50" fmla="*/ 2131 w 3761"/>
                <a:gd name="T51" fmla="*/ 1786 h 2356"/>
                <a:gd name="T52" fmla="*/ 1499 w 3761"/>
                <a:gd name="T53" fmla="*/ 1972 h 2356"/>
                <a:gd name="T54" fmla="*/ 781 w 3761"/>
                <a:gd name="T55" fmla="*/ 2158 h 2356"/>
                <a:gd name="T56" fmla="*/ 0 w 3761"/>
                <a:gd name="T57" fmla="*/ 2326 h 2356"/>
                <a:gd name="T58" fmla="*/ 409 w 3761"/>
                <a:gd name="T59" fmla="*/ 2272 h 2356"/>
                <a:gd name="T60" fmla="*/ 1174 w 3761"/>
                <a:gd name="T61" fmla="*/ 2092 h 2356"/>
                <a:gd name="T62" fmla="*/ 1860 w 3761"/>
                <a:gd name="T63" fmla="*/ 1900 h 2356"/>
                <a:gd name="T64" fmla="*/ 2456 w 3761"/>
                <a:gd name="T65" fmla="*/ 1702 h 2356"/>
                <a:gd name="T66" fmla="*/ 2719 w 3761"/>
                <a:gd name="T67" fmla="*/ 1607 h 2356"/>
                <a:gd name="T68" fmla="*/ 2954 w 3761"/>
                <a:gd name="T69" fmla="*/ 1505 h 2356"/>
                <a:gd name="T70" fmla="*/ 3171 w 3761"/>
                <a:gd name="T71" fmla="*/ 1403 h 2356"/>
                <a:gd name="T72" fmla="*/ 3363 w 3761"/>
                <a:gd name="T73" fmla="*/ 1301 h 2356"/>
                <a:gd name="T74" fmla="*/ 3520 w 3761"/>
                <a:gd name="T75" fmla="*/ 1193 h 2356"/>
                <a:gd name="T76" fmla="*/ 3649 w 3761"/>
                <a:gd name="T77" fmla="*/ 1091 h 2356"/>
                <a:gd name="T78" fmla="*/ 3749 w 3761"/>
                <a:gd name="T79" fmla="*/ 989 h 2356"/>
                <a:gd name="T80" fmla="*/ 3815 w 3761"/>
                <a:gd name="T81" fmla="*/ 887 h 2356"/>
                <a:gd name="T82" fmla="*/ 3851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6C674AD-9BF9-7B01-59AF-668AE7FDB12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96 w 2924"/>
                <a:gd name="T1" fmla="*/ 647 h 1846"/>
                <a:gd name="T2" fmla="*/ 2948 w 2924"/>
                <a:gd name="T3" fmla="*/ 528 h 1846"/>
                <a:gd name="T4" fmla="*/ 2820 w 2924"/>
                <a:gd name="T5" fmla="*/ 414 h 1846"/>
                <a:gd name="T6" fmla="*/ 2623 w 2924"/>
                <a:gd name="T7" fmla="*/ 318 h 1846"/>
                <a:gd name="T8" fmla="*/ 2358 w 2924"/>
                <a:gd name="T9" fmla="*/ 228 h 1846"/>
                <a:gd name="T10" fmla="*/ 2033 w 2924"/>
                <a:gd name="T11" fmla="*/ 150 h 1846"/>
                <a:gd name="T12" fmla="*/ 1648 w 2924"/>
                <a:gd name="T13" fmla="*/ 78 h 1846"/>
                <a:gd name="T14" fmla="*/ 1210 w 2924"/>
                <a:gd name="T15" fmla="*/ 24 h 1846"/>
                <a:gd name="T16" fmla="*/ 710 w 2924"/>
                <a:gd name="T17" fmla="*/ 0 h 1846"/>
                <a:gd name="T18" fmla="*/ 1222 w 2924"/>
                <a:gd name="T19" fmla="*/ 48 h 1846"/>
                <a:gd name="T20" fmla="*/ 1666 w 2924"/>
                <a:gd name="T21" fmla="*/ 108 h 1846"/>
                <a:gd name="T22" fmla="*/ 2057 w 2924"/>
                <a:gd name="T23" fmla="*/ 180 h 1846"/>
                <a:gd name="T24" fmla="*/ 2382 w 2924"/>
                <a:gd name="T25" fmla="*/ 264 h 1846"/>
                <a:gd name="T26" fmla="*/ 2635 w 2924"/>
                <a:gd name="T27" fmla="*/ 360 h 1846"/>
                <a:gd name="T28" fmla="*/ 2820 w 2924"/>
                <a:gd name="T29" fmla="*/ 468 h 1846"/>
                <a:gd name="T30" fmla="*/ 2918 w 2924"/>
                <a:gd name="T31" fmla="*/ 587 h 1846"/>
                <a:gd name="T32" fmla="*/ 2936 w 2924"/>
                <a:gd name="T33" fmla="*/ 713 h 1846"/>
                <a:gd name="T34" fmla="*/ 2912 w 2924"/>
                <a:gd name="T35" fmla="*/ 785 h 1846"/>
                <a:gd name="T36" fmla="*/ 2864 w 2924"/>
                <a:gd name="T37" fmla="*/ 857 h 1846"/>
                <a:gd name="T38" fmla="*/ 2689 w 2924"/>
                <a:gd name="T39" fmla="*/ 1001 h 1846"/>
                <a:gd name="T40" fmla="*/ 2424 w 2924"/>
                <a:gd name="T41" fmla="*/ 1145 h 1846"/>
                <a:gd name="T42" fmla="*/ 2081 w 2924"/>
                <a:gd name="T43" fmla="*/ 1289 h 1846"/>
                <a:gd name="T44" fmla="*/ 1666 w 2924"/>
                <a:gd name="T45" fmla="*/ 1433 h 1846"/>
                <a:gd name="T46" fmla="*/ 1174 w 2924"/>
                <a:gd name="T47" fmla="*/ 1571 h 1846"/>
                <a:gd name="T48" fmla="*/ 620 w 2924"/>
                <a:gd name="T49" fmla="*/ 1702 h 1846"/>
                <a:gd name="T50" fmla="*/ 0 w 2924"/>
                <a:gd name="T51" fmla="*/ 1828 h 1846"/>
                <a:gd name="T52" fmla="*/ 319 w 2924"/>
                <a:gd name="T53" fmla="*/ 1780 h 1846"/>
                <a:gd name="T54" fmla="*/ 921 w 2924"/>
                <a:gd name="T55" fmla="*/ 1648 h 1846"/>
                <a:gd name="T56" fmla="*/ 1449 w 2924"/>
                <a:gd name="T57" fmla="*/ 1511 h 1846"/>
                <a:gd name="T58" fmla="*/ 1919 w 2924"/>
                <a:gd name="T59" fmla="*/ 1367 h 1846"/>
                <a:gd name="T60" fmla="*/ 2310 w 2924"/>
                <a:gd name="T61" fmla="*/ 1223 h 1846"/>
                <a:gd name="T62" fmla="*/ 2623 w 2924"/>
                <a:gd name="T63" fmla="*/ 1079 h 1846"/>
                <a:gd name="T64" fmla="*/ 2846 w 2924"/>
                <a:gd name="T65" fmla="*/ 929 h 1846"/>
                <a:gd name="T66" fmla="*/ 2948 w 2924"/>
                <a:gd name="T67" fmla="*/ 815 h 1846"/>
                <a:gd name="T68" fmla="*/ 2984 w 2924"/>
                <a:gd name="T69" fmla="*/ 743 h 1846"/>
                <a:gd name="T70" fmla="*/ 2996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759CE16-3006-FA68-C894-F8C539F82BD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3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528 w 1488"/>
                <a:gd name="T7" fmla="*/ 186 h 204"/>
                <a:gd name="T8" fmla="*/ 1439 w 1488"/>
                <a:gd name="T9" fmla="*/ 204 h 204"/>
                <a:gd name="T10" fmla="*/ 143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Rectangle 13">
              <a:extLst>
                <a:ext uri="{FF2B5EF4-FFF2-40B4-BE49-F238E27FC236}">
                  <a16:creationId xmlns:a16="http://schemas.microsoft.com/office/drawing/2014/main" id="{8FFF7181-2591-9856-955F-7CA73905BC59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14" name="Rectangle 14">
              <a:extLst>
                <a:ext uri="{FF2B5EF4-FFF2-40B4-BE49-F238E27FC236}">
                  <a16:creationId xmlns:a16="http://schemas.microsoft.com/office/drawing/2014/main" id="{1B580B9A-74BE-D394-ED81-893F22AF7B2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5F66AAF0-15E0-E239-D589-A4FB84E7D6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8CD11075-FACF-3891-24B7-C1CE3ECFCC1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Freeform 17">
                <a:extLst>
                  <a:ext uri="{FF2B5EF4-FFF2-40B4-BE49-F238E27FC236}">
                    <a16:creationId xmlns:a16="http://schemas.microsoft.com/office/drawing/2014/main" id="{525504EF-9B59-4DF4-C7F9-C179F95DECA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81 w 323"/>
                  <a:gd name="T13" fmla="*/ 18 h 162"/>
                  <a:gd name="T14" fmla="*/ 247 w 323"/>
                  <a:gd name="T15" fmla="*/ 54 h 162"/>
                  <a:gd name="T16" fmla="*/ 295 w 323"/>
                  <a:gd name="T17" fmla="*/ 90 h 162"/>
                  <a:gd name="T18" fmla="*/ 325 w 323"/>
                  <a:gd name="T19" fmla="*/ 114 h 162"/>
                  <a:gd name="T20" fmla="*/ 331 w 323"/>
                  <a:gd name="T21" fmla="*/ 126 h 162"/>
                  <a:gd name="T22" fmla="*/ 331 w 323"/>
                  <a:gd name="T23" fmla="*/ 126 h 162"/>
                  <a:gd name="T24" fmla="*/ 229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Freeform 18">
                <a:extLst>
                  <a:ext uri="{FF2B5EF4-FFF2-40B4-BE49-F238E27FC236}">
                    <a16:creationId xmlns:a16="http://schemas.microsoft.com/office/drawing/2014/main" id="{4C06B62D-15B1-18DC-D620-5451B09B15A9}"/>
                  </a:ext>
                </a:extLst>
              </p:cNvPr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98 w 1250"/>
                  <a:gd name="T1" fmla="*/ 641 h 923"/>
                  <a:gd name="T2" fmla="*/ 1198 w 1250"/>
                  <a:gd name="T3" fmla="*/ 473 h 923"/>
                  <a:gd name="T4" fmla="*/ 1168 w 1250"/>
                  <a:gd name="T5" fmla="*/ 384 h 923"/>
                  <a:gd name="T6" fmla="*/ 1144 w 1250"/>
                  <a:gd name="T7" fmla="*/ 288 h 923"/>
                  <a:gd name="T8" fmla="*/ 1077 w 1250"/>
                  <a:gd name="T9" fmla="*/ 174 h 923"/>
                  <a:gd name="T10" fmla="*/ 1005 w 1250"/>
                  <a:gd name="T11" fmla="*/ 96 h 923"/>
                  <a:gd name="T12" fmla="*/ 987 w 1250"/>
                  <a:gd name="T13" fmla="*/ 72 h 923"/>
                  <a:gd name="T14" fmla="*/ 915 w 1250"/>
                  <a:gd name="T15" fmla="*/ 18 h 923"/>
                  <a:gd name="T16" fmla="*/ 843 w 1250"/>
                  <a:gd name="T17" fmla="*/ 6 h 923"/>
                  <a:gd name="T18" fmla="*/ 728 w 1250"/>
                  <a:gd name="T19" fmla="*/ 24 h 923"/>
                  <a:gd name="T20" fmla="*/ 680 w 1250"/>
                  <a:gd name="T21" fmla="*/ 42 h 923"/>
                  <a:gd name="T22" fmla="*/ 584 w 1250"/>
                  <a:gd name="T23" fmla="*/ 120 h 923"/>
                  <a:gd name="T24" fmla="*/ 548 w 1250"/>
                  <a:gd name="T25" fmla="*/ 228 h 923"/>
                  <a:gd name="T26" fmla="*/ 525 w 1250"/>
                  <a:gd name="T27" fmla="*/ 348 h 923"/>
                  <a:gd name="T28" fmla="*/ 439 w 1250"/>
                  <a:gd name="T29" fmla="*/ 479 h 923"/>
                  <a:gd name="T30" fmla="*/ 421 w 1250"/>
                  <a:gd name="T31" fmla="*/ 539 h 923"/>
                  <a:gd name="T32" fmla="*/ 361 w 1250"/>
                  <a:gd name="T33" fmla="*/ 599 h 923"/>
                  <a:gd name="T34" fmla="*/ 313 w 1250"/>
                  <a:gd name="T35" fmla="*/ 629 h 923"/>
                  <a:gd name="T36" fmla="*/ 301 w 1250"/>
                  <a:gd name="T37" fmla="*/ 635 h 923"/>
                  <a:gd name="T38" fmla="*/ 265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8 w 1250"/>
                  <a:gd name="T47" fmla="*/ 869 h 923"/>
                  <a:gd name="T48" fmla="*/ 656 w 1250"/>
                  <a:gd name="T49" fmla="*/ 827 h 923"/>
                  <a:gd name="T50" fmla="*/ 716 w 1250"/>
                  <a:gd name="T51" fmla="*/ 725 h 923"/>
                  <a:gd name="T52" fmla="*/ 710 w 1250"/>
                  <a:gd name="T53" fmla="*/ 611 h 923"/>
                  <a:gd name="T54" fmla="*/ 800 w 1250"/>
                  <a:gd name="T55" fmla="*/ 551 h 923"/>
                  <a:gd name="T56" fmla="*/ 903 w 1250"/>
                  <a:gd name="T57" fmla="*/ 449 h 923"/>
                  <a:gd name="T58" fmla="*/ 933 w 1250"/>
                  <a:gd name="T59" fmla="*/ 414 h 923"/>
                  <a:gd name="T60" fmla="*/ 999 w 1250"/>
                  <a:gd name="T61" fmla="*/ 318 h 923"/>
                  <a:gd name="T62" fmla="*/ 1047 w 1250"/>
                  <a:gd name="T63" fmla="*/ 336 h 923"/>
                  <a:gd name="T64" fmla="*/ 1150 w 1250"/>
                  <a:gd name="T65" fmla="*/ 617 h 923"/>
                  <a:gd name="T66" fmla="*/ 1144 w 1250"/>
                  <a:gd name="T67" fmla="*/ 689 h 923"/>
                  <a:gd name="T68" fmla="*/ 1180 w 1250"/>
                  <a:gd name="T69" fmla="*/ 749 h 923"/>
                  <a:gd name="T70" fmla="*/ 1234 w 1250"/>
                  <a:gd name="T71" fmla="*/ 713 h 923"/>
                  <a:gd name="T72" fmla="*/ 1270 w 1250"/>
                  <a:gd name="T73" fmla="*/ 749 h 923"/>
                  <a:gd name="T74" fmla="*/ 1282 w 1250"/>
                  <a:gd name="T75" fmla="*/ 743 h 923"/>
                  <a:gd name="T76" fmla="*/ 710 w 1250"/>
                  <a:gd name="T77" fmla="*/ 264 h 923"/>
                  <a:gd name="T78" fmla="*/ 808 w 1250"/>
                  <a:gd name="T79" fmla="*/ 372 h 923"/>
                  <a:gd name="T80" fmla="*/ 782 w 1250"/>
                  <a:gd name="T81" fmla="*/ 443 h 923"/>
                  <a:gd name="T82" fmla="*/ 722 w 1250"/>
                  <a:gd name="T83" fmla="*/ 515 h 923"/>
                  <a:gd name="T84" fmla="*/ 674 w 1250"/>
                  <a:gd name="T85" fmla="*/ 569 h 923"/>
                  <a:gd name="T86" fmla="*/ 632 w 1250"/>
                  <a:gd name="T87" fmla="*/ 593 h 923"/>
                  <a:gd name="T88" fmla="*/ 590 w 1250"/>
                  <a:gd name="T89" fmla="*/ 617 h 923"/>
                  <a:gd name="T90" fmla="*/ 578 w 1250"/>
                  <a:gd name="T91" fmla="*/ 707 h 923"/>
                  <a:gd name="T92" fmla="*/ 361 w 1250"/>
                  <a:gd name="T93" fmla="*/ 755 h 923"/>
                  <a:gd name="T94" fmla="*/ 397 w 1250"/>
                  <a:gd name="T95" fmla="*/ 641 h 923"/>
                  <a:gd name="T96" fmla="*/ 433 w 1250"/>
                  <a:gd name="T97" fmla="*/ 647 h 923"/>
                  <a:gd name="T98" fmla="*/ 451 w 1250"/>
                  <a:gd name="T99" fmla="*/ 617 h 923"/>
                  <a:gd name="T100" fmla="*/ 584 w 1250"/>
                  <a:gd name="T101" fmla="*/ 515 h 923"/>
                  <a:gd name="T102" fmla="*/ 632 w 1250"/>
                  <a:gd name="T103" fmla="*/ 473 h 923"/>
                  <a:gd name="T104" fmla="*/ 656 w 1250"/>
                  <a:gd name="T105" fmla="*/ 396 h 923"/>
                  <a:gd name="T106" fmla="*/ 656 w 1250"/>
                  <a:gd name="T107" fmla="*/ 378 h 923"/>
                  <a:gd name="T108" fmla="*/ 680 w 1250"/>
                  <a:gd name="T109" fmla="*/ 270 h 923"/>
                  <a:gd name="T110" fmla="*/ 698 w 1250"/>
                  <a:gd name="T111" fmla="*/ 192 h 923"/>
                  <a:gd name="T112" fmla="*/ 710 w 1250"/>
                  <a:gd name="T113" fmla="*/ 264 h 923"/>
                  <a:gd name="T114" fmla="*/ 548 w 1250"/>
                  <a:gd name="T115" fmla="*/ 455 h 923"/>
                  <a:gd name="T116" fmla="*/ 650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Freeform 19">
                <a:extLst>
                  <a:ext uri="{FF2B5EF4-FFF2-40B4-BE49-F238E27FC236}">
                    <a16:creationId xmlns:a16="http://schemas.microsoft.com/office/drawing/2014/main" id="{7E45EC7D-FBED-973B-FC24-5CB6167EE95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C0753035-59E5-03AF-5FB2-9D39A0A78CB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Freeform 21">
                <a:extLst>
                  <a:ext uri="{FF2B5EF4-FFF2-40B4-BE49-F238E27FC236}">
                    <a16:creationId xmlns:a16="http://schemas.microsoft.com/office/drawing/2014/main" id="{36BE7293-840D-1709-70D7-55F3378B597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22">
                <a:extLst>
                  <a:ext uri="{FF2B5EF4-FFF2-40B4-BE49-F238E27FC236}">
                    <a16:creationId xmlns:a16="http://schemas.microsoft.com/office/drawing/2014/main" id="{8B2C62E2-421B-7951-D5F0-8814573D2E3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3572DC30-5E53-6B11-8B2B-A793BEF7FC9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Freeform 24">
                <a:extLst>
                  <a:ext uri="{FF2B5EF4-FFF2-40B4-BE49-F238E27FC236}">
                    <a16:creationId xmlns:a16="http://schemas.microsoft.com/office/drawing/2014/main" id="{4C24D4A7-0CCE-EA12-633D-9FC490FF3C4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Freeform 25">
                <a:extLst>
                  <a:ext uri="{FF2B5EF4-FFF2-40B4-BE49-F238E27FC236}">
                    <a16:creationId xmlns:a16="http://schemas.microsoft.com/office/drawing/2014/main" id="{9D39E11F-02A9-50C1-707B-AC32D45B1DA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6 w 72"/>
                  <a:gd name="T3" fmla="*/ 24 h 54"/>
                  <a:gd name="T4" fmla="*/ 68 w 72"/>
                  <a:gd name="T5" fmla="*/ 12 h 54"/>
                  <a:gd name="T6" fmla="*/ 74 w 72"/>
                  <a:gd name="T7" fmla="*/ 6 h 54"/>
                  <a:gd name="T8" fmla="*/ 80 w 72"/>
                  <a:gd name="T9" fmla="*/ 0 h 54"/>
                  <a:gd name="T10" fmla="*/ 50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Freeform 26">
                <a:extLst>
                  <a:ext uri="{FF2B5EF4-FFF2-40B4-BE49-F238E27FC236}">
                    <a16:creationId xmlns:a16="http://schemas.microsoft.com/office/drawing/2014/main" id="{38029E64-EE87-FF54-68E5-99EBD7EA333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E62D7180-A792-6C4D-E234-DFC2DA3D919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Freeform 28">
                <a:extLst>
                  <a:ext uri="{FF2B5EF4-FFF2-40B4-BE49-F238E27FC236}">
                    <a16:creationId xmlns:a16="http://schemas.microsoft.com/office/drawing/2014/main" id="{F70ED377-CDA0-3266-0338-1C4031EF5CE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95 w 287"/>
                  <a:gd name="T1" fmla="*/ 0 h 84"/>
                  <a:gd name="T2" fmla="*/ 0 w 287"/>
                  <a:gd name="T3" fmla="*/ 84 h 84"/>
                  <a:gd name="T4" fmla="*/ 176 w 287"/>
                  <a:gd name="T5" fmla="*/ 36 h 84"/>
                  <a:gd name="T6" fmla="*/ 114 w 287"/>
                  <a:gd name="T7" fmla="*/ 60 h 84"/>
                  <a:gd name="T8" fmla="*/ 284 w 287"/>
                  <a:gd name="T9" fmla="*/ 18 h 84"/>
                  <a:gd name="T10" fmla="*/ 295 w 287"/>
                  <a:gd name="T11" fmla="*/ 0 h 84"/>
                  <a:gd name="T12" fmla="*/ 295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Freeform 29">
                <a:extLst>
                  <a:ext uri="{FF2B5EF4-FFF2-40B4-BE49-F238E27FC236}">
                    <a16:creationId xmlns:a16="http://schemas.microsoft.com/office/drawing/2014/main" id="{74E3A64E-40AC-1269-AA4C-83ADE18A7DF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3EEB6598-00DF-EAC1-AB2A-7672C965B831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31">
                <a:extLst>
                  <a:ext uri="{FF2B5EF4-FFF2-40B4-BE49-F238E27FC236}">
                    <a16:creationId xmlns:a16="http://schemas.microsoft.com/office/drawing/2014/main" id="{3E1A5AED-C1E4-0C8E-FE8C-6E9F72BC28D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Freeform 32">
                <a:extLst>
                  <a:ext uri="{FF2B5EF4-FFF2-40B4-BE49-F238E27FC236}">
                    <a16:creationId xmlns:a16="http://schemas.microsoft.com/office/drawing/2014/main" id="{CE0FA761-BE79-50C6-0E61-3D6C3320EF2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33">
                <a:extLst>
                  <a:ext uri="{FF2B5EF4-FFF2-40B4-BE49-F238E27FC236}">
                    <a16:creationId xmlns:a16="http://schemas.microsoft.com/office/drawing/2014/main" id="{6CCA70FD-2ED2-9D02-97AD-3E58C7FAE0D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3A6C760D-92B5-E494-8DA4-A1FD1E30C38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Freeform 35">
                <a:extLst>
                  <a:ext uri="{FF2B5EF4-FFF2-40B4-BE49-F238E27FC236}">
                    <a16:creationId xmlns:a16="http://schemas.microsoft.com/office/drawing/2014/main" id="{C4808AF4-BC33-233A-BC65-0BF9354609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Freeform 36">
                <a:extLst>
                  <a:ext uri="{FF2B5EF4-FFF2-40B4-BE49-F238E27FC236}">
                    <a16:creationId xmlns:a16="http://schemas.microsoft.com/office/drawing/2014/main" id="{BB0BD691-B00B-87E8-87FE-A0EDF199AB2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24A77FDD-5154-1317-AC63-A3D2AD3BD70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Freeform 38">
                <a:extLst>
                  <a:ext uri="{FF2B5EF4-FFF2-40B4-BE49-F238E27FC236}">
                    <a16:creationId xmlns:a16="http://schemas.microsoft.com/office/drawing/2014/main" id="{6003439A-2BAE-B252-B4DB-88A526D4596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39">
                <a:extLst>
                  <a:ext uri="{FF2B5EF4-FFF2-40B4-BE49-F238E27FC236}">
                    <a16:creationId xmlns:a16="http://schemas.microsoft.com/office/drawing/2014/main" id="{423B8B99-4231-ED65-91B6-E939480A7509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Freeform 40">
                <a:extLst>
                  <a:ext uri="{FF2B5EF4-FFF2-40B4-BE49-F238E27FC236}">
                    <a16:creationId xmlns:a16="http://schemas.microsoft.com/office/drawing/2014/main" id="{F6608EF8-9087-7812-895B-E66A66401A76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74793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94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" name="Rectangle 43">
            <a:extLst>
              <a:ext uri="{FF2B5EF4-FFF2-40B4-BE49-F238E27FC236}">
                <a16:creationId xmlns:a16="http://schemas.microsoft.com/office/drawing/2014/main" id="{468B1EF1-19B6-5CDB-C881-5603E68AA1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" name="Rectangle 44">
            <a:extLst>
              <a:ext uri="{FF2B5EF4-FFF2-40B4-BE49-F238E27FC236}">
                <a16:creationId xmlns:a16="http://schemas.microsoft.com/office/drawing/2014/main" id="{A31A6E11-1760-672D-2DE8-92CA0C0F30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" name="Rectangle 45">
            <a:extLst>
              <a:ext uri="{FF2B5EF4-FFF2-40B4-BE49-F238E27FC236}">
                <a16:creationId xmlns:a16="http://schemas.microsoft.com/office/drawing/2014/main" id="{9B940537-0E47-DA19-CD27-4B9386267C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C94B733-0EF3-924E-9080-59AE7C54E5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9275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16A86BB1-670F-E9CF-8294-6889597232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D20B277C-7FEE-2290-BCD7-A142D9C7B15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943CE66D-9667-D9B5-2DB8-51058B25EA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C0E441-9B50-BC46-9B88-7AF656DCFF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24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CE369470-3CF7-FE2B-C1D4-C11386D283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63ACF359-F991-1C1F-4B84-3058C2F6CF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C655DFB3-1C78-931B-EE58-E0D46F4206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A044A2-125E-4044-AC1E-CE5FD9A380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348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69DB25B9-B3E8-7526-6807-3C69E5EDBC7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BBF7C244-008D-0210-FADE-7B073EB5BF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427F21E6-136E-DA9D-0821-2876D7F7A8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DF48C9-D76A-1C47-AB97-BCFE561915A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1920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3">
            <a:extLst>
              <a:ext uri="{FF2B5EF4-FFF2-40B4-BE49-F238E27FC236}">
                <a16:creationId xmlns:a16="http://schemas.microsoft.com/office/drawing/2014/main" id="{5C4AFDDB-5F2D-7381-5A63-65AA054927F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4">
            <a:extLst>
              <a:ext uri="{FF2B5EF4-FFF2-40B4-BE49-F238E27FC236}">
                <a16:creationId xmlns:a16="http://schemas.microsoft.com/office/drawing/2014/main" id="{BD32564F-26D1-AB2A-2EB8-C554F793D4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45">
            <a:extLst>
              <a:ext uri="{FF2B5EF4-FFF2-40B4-BE49-F238E27FC236}">
                <a16:creationId xmlns:a16="http://schemas.microsoft.com/office/drawing/2014/main" id="{7F6FBBA0-E005-1819-1B8F-9934C267E6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276BE8-9B8B-DE41-A514-50CEDE24F6F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8464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3">
            <a:extLst>
              <a:ext uri="{FF2B5EF4-FFF2-40B4-BE49-F238E27FC236}">
                <a16:creationId xmlns:a16="http://schemas.microsoft.com/office/drawing/2014/main" id="{E0C8F51F-0E5A-8453-74D9-C7030EC6B41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0FB1A43C-C229-0CD5-DA69-B040C72D87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A1DFB77D-3AB8-2F4A-69F5-DB1E017776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8376A7E-C7D6-DB4A-8BCC-69D62AD511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3044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3">
            <a:extLst>
              <a:ext uri="{FF2B5EF4-FFF2-40B4-BE49-F238E27FC236}">
                <a16:creationId xmlns:a16="http://schemas.microsoft.com/office/drawing/2014/main" id="{2986458A-3186-D4DF-174D-2F03F58961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4">
            <a:extLst>
              <a:ext uri="{FF2B5EF4-FFF2-40B4-BE49-F238E27FC236}">
                <a16:creationId xmlns:a16="http://schemas.microsoft.com/office/drawing/2014/main" id="{3F4E13FA-0EF9-C42E-E18F-A733F620AE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5">
            <a:extLst>
              <a:ext uri="{FF2B5EF4-FFF2-40B4-BE49-F238E27FC236}">
                <a16:creationId xmlns:a16="http://schemas.microsoft.com/office/drawing/2014/main" id="{253F5C0D-8B5F-B5D8-0620-66B35E782E2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DA9340-6033-6744-A270-282769B57C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693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72844152-AE85-85D6-E4DB-EF40AAD90D1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C9B2F13F-7FE5-4E28-8655-BD058953F1F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9635C55C-B81F-0ACB-9FBB-28F5E9AF46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D9292D-61E2-6A46-8D04-69643F71598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5378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25090D9C-F182-D083-6F6C-60A3662042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5D3E2A8A-F1BD-88AB-C8A3-A8B0E1943B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DFFD7819-8A36-591F-40D8-E25C11650D6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ECF15F-01FA-DE45-9D4E-C3EB13A636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1609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DA723DD6-CEA4-B196-281F-E197F7DAD07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E28C45B0-DD4D-4C98-163B-4C551CDD2C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DFCF6CE3-6C9C-C743-2121-68106F1D5A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0B9471-B64C-D74F-9372-8353267388A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0447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F6E7ED6E-16B7-C0B8-3314-5A030A41E3B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7D859B1B-ABD2-B50B-BE24-7D955B32B0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B13FF1BF-5C2B-18A9-F5BC-CC925714B8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EB87AD-952A-9D48-8299-9A78793C95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9900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3">
            <a:extLst>
              <a:ext uri="{FF2B5EF4-FFF2-40B4-BE49-F238E27FC236}">
                <a16:creationId xmlns:a16="http://schemas.microsoft.com/office/drawing/2014/main" id="{9B8943C6-9131-ED29-AD73-05B2884C224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4">
            <a:extLst>
              <a:ext uri="{FF2B5EF4-FFF2-40B4-BE49-F238E27FC236}">
                <a16:creationId xmlns:a16="http://schemas.microsoft.com/office/drawing/2014/main" id="{D4A610B7-6CF7-D4FF-5F79-D67FC824A9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5">
            <a:extLst>
              <a:ext uri="{FF2B5EF4-FFF2-40B4-BE49-F238E27FC236}">
                <a16:creationId xmlns:a16="http://schemas.microsoft.com/office/drawing/2014/main" id="{B074486B-7C49-4804-8127-F152CDCC04A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7C6D5C-1FF9-5F4C-AAB7-F3B61C291E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10267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83BD785B-D20F-9E23-869B-D022F054AC0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6414FDE0-05DC-A2FC-9BF8-52DFEB777B8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EF6EE7CB-D701-508F-0390-60B32F9081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1419E0-DD21-5949-8892-A915B656F67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9188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7C28EEBD-0187-CB2D-7751-A91F09F10D1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1032" name="Freeform 3">
              <a:extLst>
                <a:ext uri="{FF2B5EF4-FFF2-40B4-BE49-F238E27FC236}">
                  <a16:creationId xmlns:a16="http://schemas.microsoft.com/office/drawing/2014/main" id="{85DEE569-BF0B-7BD1-11CE-FC988AACAD1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703 w 3934"/>
                <a:gd name="T3" fmla="*/ 1331 h 1505"/>
                <a:gd name="T4" fmla="*/ 1245 w 3934"/>
                <a:gd name="T5" fmla="*/ 1157 h 1505"/>
                <a:gd name="T6" fmla="*/ 1768 w 3934"/>
                <a:gd name="T7" fmla="*/ 977 h 1505"/>
                <a:gd name="T8" fmla="*/ 2274 w 3934"/>
                <a:gd name="T9" fmla="*/ 792 h 1505"/>
                <a:gd name="T10" fmla="*/ 2520 w 3934"/>
                <a:gd name="T11" fmla="*/ 696 h 1505"/>
                <a:gd name="T12" fmla="*/ 2754 w 3934"/>
                <a:gd name="T13" fmla="*/ 606 h 1505"/>
                <a:gd name="T14" fmla="*/ 2990 w 3934"/>
                <a:gd name="T15" fmla="*/ 510 h 1505"/>
                <a:gd name="T16" fmla="*/ 3219 w 3934"/>
                <a:gd name="T17" fmla="*/ 420 h 1505"/>
                <a:gd name="T18" fmla="*/ 3428 w 3934"/>
                <a:gd name="T19" fmla="*/ 324 h 1505"/>
                <a:gd name="T20" fmla="*/ 3639 w 3934"/>
                <a:gd name="T21" fmla="*/ 234 h 1505"/>
                <a:gd name="T22" fmla="*/ 3843 w 3934"/>
                <a:gd name="T23" fmla="*/ 138 h 1505"/>
                <a:gd name="T24" fmla="*/ 4030 w 3934"/>
                <a:gd name="T25" fmla="*/ 48 h 1505"/>
                <a:gd name="T26" fmla="*/ 4030 w 3934"/>
                <a:gd name="T27" fmla="*/ 0 h 1505"/>
                <a:gd name="T28" fmla="*/ 3836 w 3934"/>
                <a:gd name="T29" fmla="*/ 96 h 1505"/>
                <a:gd name="T30" fmla="*/ 3627 w 3934"/>
                <a:gd name="T31" fmla="*/ 192 h 1505"/>
                <a:gd name="T32" fmla="*/ 3410 w 3934"/>
                <a:gd name="T33" fmla="*/ 288 h 1505"/>
                <a:gd name="T34" fmla="*/ 3195 w 3934"/>
                <a:gd name="T35" fmla="*/ 384 h 1505"/>
                <a:gd name="T36" fmla="*/ 2960 w 3934"/>
                <a:gd name="T37" fmla="*/ 480 h 1505"/>
                <a:gd name="T38" fmla="*/ 2718 w 3934"/>
                <a:gd name="T39" fmla="*/ 576 h 1505"/>
                <a:gd name="T40" fmla="*/ 2465 w 3934"/>
                <a:gd name="T41" fmla="*/ 672 h 1505"/>
                <a:gd name="T42" fmla="*/ 2220 w 3934"/>
                <a:gd name="T43" fmla="*/ 768 h 1505"/>
                <a:gd name="T44" fmla="*/ 1955 w 3934"/>
                <a:gd name="T45" fmla="*/ 864 h 1505"/>
                <a:gd name="T46" fmla="*/ 1690 w 3934"/>
                <a:gd name="T47" fmla="*/ 960 h 1505"/>
                <a:gd name="T48" fmla="*/ 1136 w 3934"/>
                <a:gd name="T49" fmla="*/ 1145 h 1505"/>
                <a:gd name="T50" fmla="*/ 578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3" name="Freeform 4">
              <a:extLst>
                <a:ext uri="{FF2B5EF4-FFF2-40B4-BE49-F238E27FC236}">
                  <a16:creationId xmlns:a16="http://schemas.microsoft.com/office/drawing/2014/main" id="{9D9A66FA-47FB-37E6-24D6-FBF6382535B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66 w 1728"/>
                <a:gd name="T3" fmla="*/ 527 h 689"/>
                <a:gd name="T4" fmla="*/ 987 w 1728"/>
                <a:gd name="T5" fmla="*/ 365 h 689"/>
                <a:gd name="T6" fmla="*/ 1184 w 1728"/>
                <a:gd name="T7" fmla="*/ 287 h 689"/>
                <a:gd name="T8" fmla="*/ 1389 w 1728"/>
                <a:gd name="T9" fmla="*/ 203 h 689"/>
                <a:gd name="T10" fmla="*/ 1587 w 1728"/>
                <a:gd name="T11" fmla="*/ 126 h 689"/>
                <a:gd name="T12" fmla="*/ 1768 w 1728"/>
                <a:gd name="T13" fmla="*/ 48 h 689"/>
                <a:gd name="T14" fmla="*/ 1768 w 1728"/>
                <a:gd name="T15" fmla="*/ 0 h 689"/>
                <a:gd name="T16" fmla="*/ 1564 w 1728"/>
                <a:gd name="T17" fmla="*/ 84 h 689"/>
                <a:gd name="T18" fmla="*/ 1359 w 1728"/>
                <a:gd name="T19" fmla="*/ 167 h 689"/>
                <a:gd name="T20" fmla="*/ 1142 w 1728"/>
                <a:gd name="T21" fmla="*/ 257 h 689"/>
                <a:gd name="T22" fmla="*/ 927 w 1728"/>
                <a:gd name="T23" fmla="*/ 341 h 689"/>
                <a:gd name="T24" fmla="*/ 462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4" name="Freeform 5">
              <a:extLst>
                <a:ext uri="{FF2B5EF4-FFF2-40B4-BE49-F238E27FC236}">
                  <a16:creationId xmlns:a16="http://schemas.microsoft.com/office/drawing/2014/main" id="{57FFD273-7061-AD87-A7CA-7F48121A42D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697 w 5561"/>
                <a:gd name="T1" fmla="*/ 929 h 3447"/>
                <a:gd name="T2" fmla="*/ 5673 w 5561"/>
                <a:gd name="T3" fmla="*/ 773 h 3447"/>
                <a:gd name="T4" fmla="*/ 5589 w 5561"/>
                <a:gd name="T5" fmla="*/ 629 h 3447"/>
                <a:gd name="T6" fmla="*/ 5458 w 5561"/>
                <a:gd name="T7" fmla="*/ 492 h 3447"/>
                <a:gd name="T8" fmla="*/ 5276 w 5561"/>
                <a:gd name="T9" fmla="*/ 366 h 3447"/>
                <a:gd name="T10" fmla="*/ 5041 w 5561"/>
                <a:gd name="T11" fmla="*/ 252 h 3447"/>
                <a:gd name="T12" fmla="*/ 4765 w 5561"/>
                <a:gd name="T13" fmla="*/ 144 h 3447"/>
                <a:gd name="T14" fmla="*/ 4447 w 5561"/>
                <a:gd name="T15" fmla="*/ 48 h 3447"/>
                <a:gd name="T16" fmla="*/ 4096 w 5561"/>
                <a:gd name="T17" fmla="*/ 0 h 3447"/>
                <a:gd name="T18" fmla="*/ 4466 w 5561"/>
                <a:gd name="T19" fmla="*/ 90 h 3447"/>
                <a:gd name="T20" fmla="*/ 4784 w 5561"/>
                <a:gd name="T21" fmla="*/ 192 h 3447"/>
                <a:gd name="T22" fmla="*/ 5053 w 5561"/>
                <a:gd name="T23" fmla="*/ 306 h 3447"/>
                <a:gd name="T24" fmla="*/ 5276 w 5561"/>
                <a:gd name="T25" fmla="*/ 426 h 3447"/>
                <a:gd name="T26" fmla="*/ 5445 w 5561"/>
                <a:gd name="T27" fmla="*/ 557 h 3447"/>
                <a:gd name="T28" fmla="*/ 5565 w 5561"/>
                <a:gd name="T29" fmla="*/ 701 h 3447"/>
                <a:gd name="T30" fmla="*/ 5625 w 5561"/>
                <a:gd name="T31" fmla="*/ 851 h 3447"/>
                <a:gd name="T32" fmla="*/ 5625 w 5561"/>
                <a:gd name="T33" fmla="*/ 1013 h 3447"/>
                <a:gd name="T34" fmla="*/ 5577 w 5561"/>
                <a:gd name="T35" fmla="*/ 1163 h 3447"/>
                <a:gd name="T36" fmla="*/ 5477 w 5561"/>
                <a:gd name="T37" fmla="*/ 1319 h 3447"/>
                <a:gd name="T38" fmla="*/ 5330 w 5561"/>
                <a:gd name="T39" fmla="*/ 1475 h 3447"/>
                <a:gd name="T40" fmla="*/ 5141 w 5561"/>
                <a:gd name="T41" fmla="*/ 1630 h 3447"/>
                <a:gd name="T42" fmla="*/ 4909 w 5561"/>
                <a:gd name="T43" fmla="*/ 1786 h 3447"/>
                <a:gd name="T44" fmla="*/ 4638 w 5561"/>
                <a:gd name="T45" fmla="*/ 1948 h 3447"/>
                <a:gd name="T46" fmla="*/ 4319 w 5561"/>
                <a:gd name="T47" fmla="*/ 2104 h 3447"/>
                <a:gd name="T48" fmla="*/ 3971 w 5561"/>
                <a:gd name="T49" fmla="*/ 2260 h 3447"/>
                <a:gd name="T50" fmla="*/ 3586 w 5561"/>
                <a:gd name="T51" fmla="*/ 2416 h 3447"/>
                <a:gd name="T52" fmla="*/ 3162 w 5561"/>
                <a:gd name="T53" fmla="*/ 2566 h 3447"/>
                <a:gd name="T54" fmla="*/ 2707 w 5561"/>
                <a:gd name="T55" fmla="*/ 2715 h 3447"/>
                <a:gd name="T56" fmla="*/ 2220 w 5561"/>
                <a:gd name="T57" fmla="*/ 2865 h 3447"/>
                <a:gd name="T58" fmla="*/ 1702 w 5561"/>
                <a:gd name="T59" fmla="*/ 3009 h 3447"/>
                <a:gd name="T60" fmla="*/ 1165 w 5561"/>
                <a:gd name="T61" fmla="*/ 3147 h 3447"/>
                <a:gd name="T62" fmla="*/ 596 w 5561"/>
                <a:gd name="T63" fmla="*/ 3279 h 3447"/>
                <a:gd name="T64" fmla="*/ 0 w 5561"/>
                <a:gd name="T65" fmla="*/ 3447 h 3447"/>
                <a:gd name="T66" fmla="*/ 891 w 5561"/>
                <a:gd name="T67" fmla="*/ 3249 h 3447"/>
                <a:gd name="T68" fmla="*/ 1449 w 5561"/>
                <a:gd name="T69" fmla="*/ 3105 h 3447"/>
                <a:gd name="T70" fmla="*/ 1985 w 5561"/>
                <a:gd name="T71" fmla="*/ 2961 h 3447"/>
                <a:gd name="T72" fmla="*/ 2495 w 5561"/>
                <a:gd name="T73" fmla="*/ 2817 h 3447"/>
                <a:gd name="T74" fmla="*/ 2972 w 5561"/>
                <a:gd name="T75" fmla="*/ 2668 h 3447"/>
                <a:gd name="T76" fmla="*/ 3410 w 5561"/>
                <a:gd name="T77" fmla="*/ 2512 h 3447"/>
                <a:gd name="T78" fmla="*/ 3824 w 5561"/>
                <a:gd name="T79" fmla="*/ 2356 h 3447"/>
                <a:gd name="T80" fmla="*/ 4200 w 5561"/>
                <a:gd name="T81" fmla="*/ 2200 h 3447"/>
                <a:gd name="T82" fmla="*/ 4537 w 5561"/>
                <a:gd name="T83" fmla="*/ 2038 h 3447"/>
                <a:gd name="T84" fmla="*/ 4836 w 5561"/>
                <a:gd name="T85" fmla="*/ 1876 h 3447"/>
                <a:gd name="T86" fmla="*/ 5090 w 5561"/>
                <a:gd name="T87" fmla="*/ 1720 h 3447"/>
                <a:gd name="T88" fmla="*/ 5306 w 5561"/>
                <a:gd name="T89" fmla="*/ 1559 h 3447"/>
                <a:gd name="T90" fmla="*/ 5471 w 5561"/>
                <a:gd name="T91" fmla="*/ 1397 h 3447"/>
                <a:gd name="T92" fmla="*/ 5595 w 5561"/>
                <a:gd name="T93" fmla="*/ 1241 h 3447"/>
                <a:gd name="T94" fmla="*/ 5673 w 5561"/>
                <a:gd name="T95" fmla="*/ 1085 h 3447"/>
                <a:gd name="T96" fmla="*/ 5691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734" name="Freeform 6">
              <a:extLst>
                <a:ext uri="{FF2B5EF4-FFF2-40B4-BE49-F238E27FC236}">
                  <a16:creationId xmlns:a16="http://schemas.microsoft.com/office/drawing/2014/main" id="{DCB6529F-D75C-2B7D-FC08-86715158CDD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ea typeface="+mn-ea"/>
              </a:endParaRPr>
            </a:p>
          </p:txBody>
        </p:sp>
        <p:sp>
          <p:nvSpPr>
            <p:cNvPr id="1036" name="Freeform 7">
              <a:extLst>
                <a:ext uri="{FF2B5EF4-FFF2-40B4-BE49-F238E27FC236}">
                  <a16:creationId xmlns:a16="http://schemas.microsoft.com/office/drawing/2014/main" id="{7E08FEBA-FA5B-1D28-573C-3891F130305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884 w 5740"/>
                <a:gd name="T1" fmla="*/ 0 h 2098"/>
                <a:gd name="T2" fmla="*/ 5782 w 5740"/>
                <a:gd name="T3" fmla="*/ 72 h 2098"/>
                <a:gd name="T4" fmla="*/ 5678 w 5740"/>
                <a:gd name="T5" fmla="*/ 138 h 2098"/>
                <a:gd name="T6" fmla="*/ 5559 w 5740"/>
                <a:gd name="T7" fmla="*/ 210 h 2098"/>
                <a:gd name="T8" fmla="*/ 5440 w 5740"/>
                <a:gd name="T9" fmla="*/ 276 h 2098"/>
                <a:gd name="T10" fmla="*/ 5180 w 5740"/>
                <a:gd name="T11" fmla="*/ 414 h 2098"/>
                <a:gd name="T12" fmla="*/ 4897 w 5740"/>
                <a:gd name="T13" fmla="*/ 552 h 2098"/>
                <a:gd name="T14" fmla="*/ 4590 w 5740"/>
                <a:gd name="T15" fmla="*/ 690 h 2098"/>
                <a:gd name="T16" fmla="*/ 4266 w 5740"/>
                <a:gd name="T17" fmla="*/ 827 h 2098"/>
                <a:gd name="T18" fmla="*/ 3923 w 5740"/>
                <a:gd name="T19" fmla="*/ 959 h 2098"/>
                <a:gd name="T20" fmla="*/ 3556 w 5740"/>
                <a:gd name="T21" fmla="*/ 1091 h 2098"/>
                <a:gd name="T22" fmla="*/ 3171 w 5740"/>
                <a:gd name="T23" fmla="*/ 1223 h 2098"/>
                <a:gd name="T24" fmla="*/ 2767 w 5740"/>
                <a:gd name="T25" fmla="*/ 1355 h 2098"/>
                <a:gd name="T26" fmla="*/ 2340 w 5740"/>
                <a:gd name="T27" fmla="*/ 1481 h 2098"/>
                <a:gd name="T28" fmla="*/ 1908 w 5740"/>
                <a:gd name="T29" fmla="*/ 1601 h 2098"/>
                <a:gd name="T30" fmla="*/ 1452 w 5740"/>
                <a:gd name="T31" fmla="*/ 1721 h 2098"/>
                <a:gd name="T32" fmla="*/ 981 w 5740"/>
                <a:gd name="T33" fmla="*/ 1834 h 2098"/>
                <a:gd name="T34" fmla="*/ 500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93 w 5740"/>
                <a:gd name="T41" fmla="*/ 1990 h 2098"/>
                <a:gd name="T42" fmla="*/ 975 w 5740"/>
                <a:gd name="T43" fmla="*/ 1882 h 2098"/>
                <a:gd name="T44" fmla="*/ 1437 w 5740"/>
                <a:gd name="T45" fmla="*/ 1763 h 2098"/>
                <a:gd name="T46" fmla="*/ 1890 w 5740"/>
                <a:gd name="T47" fmla="*/ 1649 h 2098"/>
                <a:gd name="T48" fmla="*/ 2322 w 5740"/>
                <a:gd name="T49" fmla="*/ 1523 h 2098"/>
                <a:gd name="T50" fmla="*/ 2747 w 5740"/>
                <a:gd name="T51" fmla="*/ 1397 h 2098"/>
                <a:gd name="T52" fmla="*/ 3147 w 5740"/>
                <a:gd name="T53" fmla="*/ 1271 h 2098"/>
                <a:gd name="T54" fmla="*/ 3532 w 5740"/>
                <a:gd name="T55" fmla="*/ 1139 h 2098"/>
                <a:gd name="T56" fmla="*/ 3899 w 5740"/>
                <a:gd name="T57" fmla="*/ 1007 h 2098"/>
                <a:gd name="T58" fmla="*/ 4242 w 5740"/>
                <a:gd name="T59" fmla="*/ 875 h 2098"/>
                <a:gd name="T60" fmla="*/ 4572 w 5740"/>
                <a:gd name="T61" fmla="*/ 737 h 2098"/>
                <a:gd name="T62" fmla="*/ 4879 w 5740"/>
                <a:gd name="T63" fmla="*/ 600 h 2098"/>
                <a:gd name="T64" fmla="*/ 5168 w 5740"/>
                <a:gd name="T65" fmla="*/ 462 h 2098"/>
                <a:gd name="T66" fmla="*/ 5428 w 5740"/>
                <a:gd name="T67" fmla="*/ 324 h 2098"/>
                <a:gd name="T68" fmla="*/ 5672 w 5740"/>
                <a:gd name="T69" fmla="*/ 186 h 2098"/>
                <a:gd name="T70" fmla="*/ 5884 w 5740"/>
                <a:gd name="T71" fmla="*/ 48 h 2098"/>
                <a:gd name="T72" fmla="*/ 5884 w 5740"/>
                <a:gd name="T73" fmla="*/ 0 h 2098"/>
                <a:gd name="T74" fmla="*/ 5884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7" name="Freeform 8">
              <a:extLst>
                <a:ext uri="{FF2B5EF4-FFF2-40B4-BE49-F238E27FC236}">
                  <a16:creationId xmlns:a16="http://schemas.microsoft.com/office/drawing/2014/main" id="{4281F079-59BC-E81F-4EE7-B71A8FEF2F9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2003 w 1955"/>
                <a:gd name="T1" fmla="*/ 485 h 1265"/>
                <a:gd name="T2" fmla="*/ 1949 w 1955"/>
                <a:gd name="T3" fmla="*/ 390 h 1265"/>
                <a:gd name="T4" fmla="*/ 1813 w 1955"/>
                <a:gd name="T5" fmla="*/ 306 h 1265"/>
                <a:gd name="T6" fmla="*/ 1619 w 1955"/>
                <a:gd name="T7" fmla="*/ 228 h 1265"/>
                <a:gd name="T8" fmla="*/ 1359 w 1955"/>
                <a:gd name="T9" fmla="*/ 162 h 1265"/>
                <a:gd name="T10" fmla="*/ 1034 w 1955"/>
                <a:gd name="T11" fmla="*/ 102 h 1265"/>
                <a:gd name="T12" fmla="*/ 662 w 1955"/>
                <a:gd name="T13" fmla="*/ 54 h 1265"/>
                <a:gd name="T14" fmla="*/ 235 w 1955"/>
                <a:gd name="T15" fmla="*/ 18 h 1265"/>
                <a:gd name="T16" fmla="*/ 0 w 1955"/>
                <a:gd name="T17" fmla="*/ 12 h 1265"/>
                <a:gd name="T18" fmla="*/ 439 w 1955"/>
                <a:gd name="T19" fmla="*/ 48 h 1265"/>
                <a:gd name="T20" fmla="*/ 836 w 1955"/>
                <a:gd name="T21" fmla="*/ 90 h 1265"/>
                <a:gd name="T22" fmla="*/ 1180 w 1955"/>
                <a:gd name="T23" fmla="*/ 144 h 1265"/>
                <a:gd name="T24" fmla="*/ 1455 w 1955"/>
                <a:gd name="T25" fmla="*/ 204 h 1265"/>
                <a:gd name="T26" fmla="*/ 1678 w 1955"/>
                <a:gd name="T27" fmla="*/ 276 h 1265"/>
                <a:gd name="T28" fmla="*/ 1842 w 1955"/>
                <a:gd name="T29" fmla="*/ 360 h 1265"/>
                <a:gd name="T30" fmla="*/ 1931 w 1955"/>
                <a:gd name="T31" fmla="*/ 443 h 1265"/>
                <a:gd name="T32" fmla="*/ 1949 w 1955"/>
                <a:gd name="T33" fmla="*/ 539 h 1265"/>
                <a:gd name="T34" fmla="*/ 1902 w 1955"/>
                <a:gd name="T35" fmla="*/ 629 h 1265"/>
                <a:gd name="T36" fmla="*/ 1786 w 1955"/>
                <a:gd name="T37" fmla="*/ 719 h 1265"/>
                <a:gd name="T38" fmla="*/ 1619 w 1955"/>
                <a:gd name="T39" fmla="*/ 809 h 1265"/>
                <a:gd name="T40" fmla="*/ 1389 w 1955"/>
                <a:gd name="T41" fmla="*/ 899 h 1265"/>
                <a:gd name="T42" fmla="*/ 1112 w 1955"/>
                <a:gd name="T43" fmla="*/ 989 h 1265"/>
                <a:gd name="T44" fmla="*/ 781 w 1955"/>
                <a:gd name="T45" fmla="*/ 1073 h 1265"/>
                <a:gd name="T46" fmla="*/ 415 w 1955"/>
                <a:gd name="T47" fmla="*/ 1157 h 1265"/>
                <a:gd name="T48" fmla="*/ 0 w 1955"/>
                <a:gd name="T49" fmla="*/ 1241 h 1265"/>
                <a:gd name="T50" fmla="*/ 223 w 1955"/>
                <a:gd name="T51" fmla="*/ 1223 h 1265"/>
                <a:gd name="T52" fmla="*/ 626 w 1955"/>
                <a:gd name="T53" fmla="*/ 1139 h 1265"/>
                <a:gd name="T54" fmla="*/ 981 w 1955"/>
                <a:gd name="T55" fmla="*/ 1049 h 1265"/>
                <a:gd name="T56" fmla="*/ 1294 w 1955"/>
                <a:gd name="T57" fmla="*/ 959 h 1265"/>
                <a:gd name="T58" fmla="*/ 1553 w 1955"/>
                <a:gd name="T59" fmla="*/ 863 h 1265"/>
                <a:gd name="T60" fmla="*/ 1756 w 1955"/>
                <a:gd name="T61" fmla="*/ 767 h 1265"/>
                <a:gd name="T62" fmla="*/ 1908 w 1955"/>
                <a:gd name="T63" fmla="*/ 677 h 1265"/>
                <a:gd name="T64" fmla="*/ 1985 w 1955"/>
                <a:gd name="T65" fmla="*/ 581 h 1265"/>
                <a:gd name="T66" fmla="*/ 2003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8" name="Freeform 9">
              <a:extLst>
                <a:ext uri="{FF2B5EF4-FFF2-40B4-BE49-F238E27FC236}">
                  <a16:creationId xmlns:a16="http://schemas.microsoft.com/office/drawing/2014/main" id="{7DAF8B9F-51DE-445A-0710-332DD993A0B4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814 w 4694"/>
                <a:gd name="T1" fmla="*/ 797 h 2901"/>
                <a:gd name="T2" fmla="*/ 4784 w 4694"/>
                <a:gd name="T3" fmla="*/ 665 h 2901"/>
                <a:gd name="T4" fmla="*/ 4706 w 4694"/>
                <a:gd name="T5" fmla="*/ 540 h 2901"/>
                <a:gd name="T6" fmla="*/ 4580 w 4694"/>
                <a:gd name="T7" fmla="*/ 426 h 2901"/>
                <a:gd name="T8" fmla="*/ 4411 w 4694"/>
                <a:gd name="T9" fmla="*/ 312 h 2901"/>
                <a:gd name="T10" fmla="*/ 4188 w 4694"/>
                <a:gd name="T11" fmla="*/ 216 h 2901"/>
                <a:gd name="T12" fmla="*/ 3930 w 4694"/>
                <a:gd name="T13" fmla="*/ 120 h 2901"/>
                <a:gd name="T14" fmla="*/ 3630 w 4694"/>
                <a:gd name="T15" fmla="*/ 36 h 2901"/>
                <a:gd name="T16" fmla="*/ 3285 w 4694"/>
                <a:gd name="T17" fmla="*/ 0 h 2901"/>
                <a:gd name="T18" fmla="*/ 3630 w 4694"/>
                <a:gd name="T19" fmla="*/ 78 h 2901"/>
                <a:gd name="T20" fmla="*/ 3930 w 4694"/>
                <a:gd name="T21" fmla="*/ 162 h 2901"/>
                <a:gd name="T22" fmla="*/ 4188 w 4694"/>
                <a:gd name="T23" fmla="*/ 258 h 2901"/>
                <a:gd name="T24" fmla="*/ 4399 w 4694"/>
                <a:gd name="T25" fmla="*/ 366 h 2901"/>
                <a:gd name="T26" fmla="*/ 4556 w 4694"/>
                <a:gd name="T27" fmla="*/ 480 h 2901"/>
                <a:gd name="T28" fmla="*/ 4670 w 4694"/>
                <a:gd name="T29" fmla="*/ 605 h 2901"/>
                <a:gd name="T30" fmla="*/ 4730 w 4694"/>
                <a:gd name="T31" fmla="*/ 737 h 2901"/>
                <a:gd name="T32" fmla="*/ 4730 w 4694"/>
                <a:gd name="T33" fmla="*/ 875 h 2901"/>
                <a:gd name="T34" fmla="*/ 4688 w 4694"/>
                <a:gd name="T35" fmla="*/ 1001 h 2901"/>
                <a:gd name="T36" fmla="*/ 4606 w 4694"/>
                <a:gd name="T37" fmla="*/ 1127 h 2901"/>
                <a:gd name="T38" fmla="*/ 4483 w 4694"/>
                <a:gd name="T39" fmla="*/ 1259 h 2901"/>
                <a:gd name="T40" fmla="*/ 4326 w 4694"/>
                <a:gd name="T41" fmla="*/ 1385 h 2901"/>
                <a:gd name="T42" fmla="*/ 4128 w 4694"/>
                <a:gd name="T43" fmla="*/ 1517 h 2901"/>
                <a:gd name="T44" fmla="*/ 3899 w 4694"/>
                <a:gd name="T45" fmla="*/ 1648 h 2901"/>
                <a:gd name="T46" fmla="*/ 3637 w 4694"/>
                <a:gd name="T47" fmla="*/ 1774 h 2901"/>
                <a:gd name="T48" fmla="*/ 3344 w 4694"/>
                <a:gd name="T49" fmla="*/ 1906 h 2901"/>
                <a:gd name="T50" fmla="*/ 3018 w 4694"/>
                <a:gd name="T51" fmla="*/ 2032 h 2901"/>
                <a:gd name="T52" fmla="*/ 2659 w 4694"/>
                <a:gd name="T53" fmla="*/ 2164 h 2901"/>
                <a:gd name="T54" fmla="*/ 2280 w 4694"/>
                <a:gd name="T55" fmla="*/ 2284 h 2901"/>
                <a:gd name="T56" fmla="*/ 1872 w 4694"/>
                <a:gd name="T57" fmla="*/ 2410 h 2901"/>
                <a:gd name="T58" fmla="*/ 1436 w 4694"/>
                <a:gd name="T59" fmla="*/ 2530 h 2901"/>
                <a:gd name="T60" fmla="*/ 500 w 4694"/>
                <a:gd name="T61" fmla="*/ 2757 h 2901"/>
                <a:gd name="T62" fmla="*/ 0 w 4694"/>
                <a:gd name="T63" fmla="*/ 2901 h 2901"/>
                <a:gd name="T64" fmla="*/ 993 w 4694"/>
                <a:gd name="T65" fmla="*/ 2674 h 2901"/>
                <a:gd name="T66" fmla="*/ 1678 w 4694"/>
                <a:gd name="T67" fmla="*/ 2494 h 2901"/>
                <a:gd name="T68" fmla="*/ 2113 w 4694"/>
                <a:gd name="T69" fmla="*/ 2374 h 2901"/>
                <a:gd name="T70" fmla="*/ 2515 w 4694"/>
                <a:gd name="T71" fmla="*/ 2248 h 2901"/>
                <a:gd name="T72" fmla="*/ 2888 w 4694"/>
                <a:gd name="T73" fmla="*/ 2116 h 2901"/>
                <a:gd name="T74" fmla="*/ 3231 w 4694"/>
                <a:gd name="T75" fmla="*/ 1984 h 2901"/>
                <a:gd name="T76" fmla="*/ 3550 w 4694"/>
                <a:gd name="T77" fmla="*/ 1858 h 2901"/>
                <a:gd name="T78" fmla="*/ 3833 w 4694"/>
                <a:gd name="T79" fmla="*/ 1720 h 2901"/>
                <a:gd name="T80" fmla="*/ 4086 w 4694"/>
                <a:gd name="T81" fmla="*/ 1589 h 2901"/>
                <a:gd name="T82" fmla="*/ 4300 w 4694"/>
                <a:gd name="T83" fmla="*/ 1457 h 2901"/>
                <a:gd name="T84" fmla="*/ 4483 w 4694"/>
                <a:gd name="T85" fmla="*/ 1325 h 2901"/>
                <a:gd name="T86" fmla="*/ 4625 w 4694"/>
                <a:gd name="T87" fmla="*/ 1193 h 2901"/>
                <a:gd name="T88" fmla="*/ 4730 w 4694"/>
                <a:gd name="T89" fmla="*/ 1061 h 2901"/>
                <a:gd name="T90" fmla="*/ 4790 w 4694"/>
                <a:gd name="T91" fmla="*/ 935 h 2901"/>
                <a:gd name="T92" fmla="*/ 480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9" name="Freeform 10">
              <a:extLst>
                <a:ext uri="{FF2B5EF4-FFF2-40B4-BE49-F238E27FC236}">
                  <a16:creationId xmlns:a16="http://schemas.microsoft.com/office/drawing/2014/main" id="{235D7FC2-3602-B088-1C59-58916B61533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857 w 3761"/>
                <a:gd name="T1" fmla="*/ 719 h 2356"/>
                <a:gd name="T2" fmla="*/ 3827 w 3761"/>
                <a:gd name="T3" fmla="*/ 599 h 2356"/>
                <a:gd name="T4" fmla="*/ 3749 w 3761"/>
                <a:gd name="T5" fmla="*/ 486 h 2356"/>
                <a:gd name="T6" fmla="*/ 3610 w 3761"/>
                <a:gd name="T7" fmla="*/ 378 h 2356"/>
                <a:gd name="T8" fmla="*/ 3436 w 3761"/>
                <a:gd name="T9" fmla="*/ 282 h 2356"/>
                <a:gd name="T10" fmla="*/ 3207 w 3761"/>
                <a:gd name="T11" fmla="*/ 192 h 2356"/>
                <a:gd name="T12" fmla="*/ 2936 w 3761"/>
                <a:gd name="T13" fmla="*/ 108 h 2356"/>
                <a:gd name="T14" fmla="*/ 2623 w 3761"/>
                <a:gd name="T15" fmla="*/ 36 h 2356"/>
                <a:gd name="T16" fmla="*/ 2286 w 3761"/>
                <a:gd name="T17" fmla="*/ 0 h 2356"/>
                <a:gd name="T18" fmla="*/ 2641 w 3761"/>
                <a:gd name="T19" fmla="*/ 72 h 2356"/>
                <a:gd name="T20" fmla="*/ 2948 w 3761"/>
                <a:gd name="T21" fmla="*/ 150 h 2356"/>
                <a:gd name="T22" fmla="*/ 3219 w 3761"/>
                <a:gd name="T23" fmla="*/ 234 h 2356"/>
                <a:gd name="T24" fmla="*/ 3436 w 3761"/>
                <a:gd name="T25" fmla="*/ 330 h 2356"/>
                <a:gd name="T26" fmla="*/ 3604 w 3761"/>
                <a:gd name="T27" fmla="*/ 432 h 2356"/>
                <a:gd name="T28" fmla="*/ 3719 w 3761"/>
                <a:gd name="T29" fmla="*/ 545 h 2356"/>
                <a:gd name="T30" fmla="*/ 3779 w 3761"/>
                <a:gd name="T31" fmla="*/ 665 h 2356"/>
                <a:gd name="T32" fmla="*/ 3785 w 3761"/>
                <a:gd name="T33" fmla="*/ 791 h 2356"/>
                <a:gd name="T34" fmla="*/ 3749 w 3761"/>
                <a:gd name="T35" fmla="*/ 887 h 2356"/>
                <a:gd name="T36" fmla="*/ 3687 w 3761"/>
                <a:gd name="T37" fmla="*/ 989 h 2356"/>
                <a:gd name="T38" fmla="*/ 3586 w 3761"/>
                <a:gd name="T39" fmla="*/ 1091 h 2356"/>
                <a:gd name="T40" fmla="*/ 3460 w 3761"/>
                <a:gd name="T41" fmla="*/ 1187 h 2356"/>
                <a:gd name="T42" fmla="*/ 3304 w 3761"/>
                <a:gd name="T43" fmla="*/ 1289 h 2356"/>
                <a:gd name="T44" fmla="*/ 3123 w 3761"/>
                <a:gd name="T45" fmla="*/ 1391 h 2356"/>
                <a:gd name="T46" fmla="*/ 2906 w 3761"/>
                <a:gd name="T47" fmla="*/ 1493 h 2356"/>
                <a:gd name="T48" fmla="*/ 2671 w 3761"/>
                <a:gd name="T49" fmla="*/ 1589 h 2356"/>
                <a:gd name="T50" fmla="*/ 2131 w 3761"/>
                <a:gd name="T51" fmla="*/ 1786 h 2356"/>
                <a:gd name="T52" fmla="*/ 1499 w 3761"/>
                <a:gd name="T53" fmla="*/ 1972 h 2356"/>
                <a:gd name="T54" fmla="*/ 781 w 3761"/>
                <a:gd name="T55" fmla="*/ 2158 h 2356"/>
                <a:gd name="T56" fmla="*/ 0 w 3761"/>
                <a:gd name="T57" fmla="*/ 2326 h 2356"/>
                <a:gd name="T58" fmla="*/ 409 w 3761"/>
                <a:gd name="T59" fmla="*/ 2272 h 2356"/>
                <a:gd name="T60" fmla="*/ 1174 w 3761"/>
                <a:gd name="T61" fmla="*/ 2092 h 2356"/>
                <a:gd name="T62" fmla="*/ 1860 w 3761"/>
                <a:gd name="T63" fmla="*/ 1900 h 2356"/>
                <a:gd name="T64" fmla="*/ 2456 w 3761"/>
                <a:gd name="T65" fmla="*/ 1702 h 2356"/>
                <a:gd name="T66" fmla="*/ 2719 w 3761"/>
                <a:gd name="T67" fmla="*/ 1607 h 2356"/>
                <a:gd name="T68" fmla="*/ 2954 w 3761"/>
                <a:gd name="T69" fmla="*/ 1505 h 2356"/>
                <a:gd name="T70" fmla="*/ 3171 w 3761"/>
                <a:gd name="T71" fmla="*/ 1403 h 2356"/>
                <a:gd name="T72" fmla="*/ 3363 w 3761"/>
                <a:gd name="T73" fmla="*/ 1301 h 2356"/>
                <a:gd name="T74" fmla="*/ 3520 w 3761"/>
                <a:gd name="T75" fmla="*/ 1193 h 2356"/>
                <a:gd name="T76" fmla="*/ 3649 w 3761"/>
                <a:gd name="T77" fmla="*/ 1091 h 2356"/>
                <a:gd name="T78" fmla="*/ 3749 w 3761"/>
                <a:gd name="T79" fmla="*/ 989 h 2356"/>
                <a:gd name="T80" fmla="*/ 3815 w 3761"/>
                <a:gd name="T81" fmla="*/ 887 h 2356"/>
                <a:gd name="T82" fmla="*/ 3851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0" name="Freeform 11">
              <a:extLst>
                <a:ext uri="{FF2B5EF4-FFF2-40B4-BE49-F238E27FC236}">
                  <a16:creationId xmlns:a16="http://schemas.microsoft.com/office/drawing/2014/main" id="{D97F31A4-066B-2CB8-B6CF-352B6F71E81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96 w 2924"/>
                <a:gd name="T1" fmla="*/ 647 h 1846"/>
                <a:gd name="T2" fmla="*/ 2948 w 2924"/>
                <a:gd name="T3" fmla="*/ 528 h 1846"/>
                <a:gd name="T4" fmla="*/ 2820 w 2924"/>
                <a:gd name="T5" fmla="*/ 414 h 1846"/>
                <a:gd name="T6" fmla="*/ 2623 w 2924"/>
                <a:gd name="T7" fmla="*/ 318 h 1846"/>
                <a:gd name="T8" fmla="*/ 2358 w 2924"/>
                <a:gd name="T9" fmla="*/ 228 h 1846"/>
                <a:gd name="T10" fmla="*/ 2033 w 2924"/>
                <a:gd name="T11" fmla="*/ 150 h 1846"/>
                <a:gd name="T12" fmla="*/ 1648 w 2924"/>
                <a:gd name="T13" fmla="*/ 78 h 1846"/>
                <a:gd name="T14" fmla="*/ 1210 w 2924"/>
                <a:gd name="T15" fmla="*/ 24 h 1846"/>
                <a:gd name="T16" fmla="*/ 710 w 2924"/>
                <a:gd name="T17" fmla="*/ 0 h 1846"/>
                <a:gd name="T18" fmla="*/ 1222 w 2924"/>
                <a:gd name="T19" fmla="*/ 48 h 1846"/>
                <a:gd name="T20" fmla="*/ 1666 w 2924"/>
                <a:gd name="T21" fmla="*/ 108 h 1846"/>
                <a:gd name="T22" fmla="*/ 2057 w 2924"/>
                <a:gd name="T23" fmla="*/ 180 h 1846"/>
                <a:gd name="T24" fmla="*/ 2382 w 2924"/>
                <a:gd name="T25" fmla="*/ 264 h 1846"/>
                <a:gd name="T26" fmla="*/ 2635 w 2924"/>
                <a:gd name="T27" fmla="*/ 360 h 1846"/>
                <a:gd name="T28" fmla="*/ 2820 w 2924"/>
                <a:gd name="T29" fmla="*/ 468 h 1846"/>
                <a:gd name="T30" fmla="*/ 2918 w 2924"/>
                <a:gd name="T31" fmla="*/ 587 h 1846"/>
                <a:gd name="T32" fmla="*/ 2936 w 2924"/>
                <a:gd name="T33" fmla="*/ 713 h 1846"/>
                <a:gd name="T34" fmla="*/ 2912 w 2924"/>
                <a:gd name="T35" fmla="*/ 785 h 1846"/>
                <a:gd name="T36" fmla="*/ 2864 w 2924"/>
                <a:gd name="T37" fmla="*/ 857 h 1846"/>
                <a:gd name="T38" fmla="*/ 2689 w 2924"/>
                <a:gd name="T39" fmla="*/ 1001 h 1846"/>
                <a:gd name="T40" fmla="*/ 2424 w 2924"/>
                <a:gd name="T41" fmla="*/ 1145 h 1846"/>
                <a:gd name="T42" fmla="*/ 2081 w 2924"/>
                <a:gd name="T43" fmla="*/ 1289 h 1846"/>
                <a:gd name="T44" fmla="*/ 1666 w 2924"/>
                <a:gd name="T45" fmla="*/ 1433 h 1846"/>
                <a:gd name="T46" fmla="*/ 1174 w 2924"/>
                <a:gd name="T47" fmla="*/ 1571 h 1846"/>
                <a:gd name="T48" fmla="*/ 620 w 2924"/>
                <a:gd name="T49" fmla="*/ 1702 h 1846"/>
                <a:gd name="T50" fmla="*/ 0 w 2924"/>
                <a:gd name="T51" fmla="*/ 1828 h 1846"/>
                <a:gd name="T52" fmla="*/ 319 w 2924"/>
                <a:gd name="T53" fmla="*/ 1780 h 1846"/>
                <a:gd name="T54" fmla="*/ 921 w 2924"/>
                <a:gd name="T55" fmla="*/ 1648 h 1846"/>
                <a:gd name="T56" fmla="*/ 1449 w 2924"/>
                <a:gd name="T57" fmla="*/ 1511 h 1846"/>
                <a:gd name="T58" fmla="*/ 1919 w 2924"/>
                <a:gd name="T59" fmla="*/ 1367 h 1846"/>
                <a:gd name="T60" fmla="*/ 2310 w 2924"/>
                <a:gd name="T61" fmla="*/ 1223 h 1846"/>
                <a:gd name="T62" fmla="*/ 2623 w 2924"/>
                <a:gd name="T63" fmla="*/ 1079 h 1846"/>
                <a:gd name="T64" fmla="*/ 2846 w 2924"/>
                <a:gd name="T65" fmla="*/ 929 h 1846"/>
                <a:gd name="T66" fmla="*/ 2948 w 2924"/>
                <a:gd name="T67" fmla="*/ 815 h 1846"/>
                <a:gd name="T68" fmla="*/ 2984 w 2924"/>
                <a:gd name="T69" fmla="*/ 743 h 1846"/>
                <a:gd name="T70" fmla="*/ 2996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1" name="Freeform 12">
              <a:extLst>
                <a:ext uri="{FF2B5EF4-FFF2-40B4-BE49-F238E27FC236}">
                  <a16:creationId xmlns:a16="http://schemas.microsoft.com/office/drawing/2014/main" id="{D1AE799F-E865-5FD9-D784-6CF5F034A8B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3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528 w 1488"/>
                <a:gd name="T7" fmla="*/ 186 h 204"/>
                <a:gd name="T8" fmla="*/ 1439 w 1488"/>
                <a:gd name="T9" fmla="*/ 204 h 204"/>
                <a:gd name="T10" fmla="*/ 143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2" name="Rectangle 13">
              <a:extLst>
                <a:ext uri="{FF2B5EF4-FFF2-40B4-BE49-F238E27FC236}">
                  <a16:creationId xmlns:a16="http://schemas.microsoft.com/office/drawing/2014/main" id="{5AAFA397-58C1-EBB4-7CF4-9A4D2D90882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1043" name="Rectangle 14">
              <a:extLst>
                <a:ext uri="{FF2B5EF4-FFF2-40B4-BE49-F238E27FC236}">
                  <a16:creationId xmlns:a16="http://schemas.microsoft.com/office/drawing/2014/main" id="{82D43458-A116-7DD5-3349-B472ADED489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grpSp>
          <p:nvGrpSpPr>
            <p:cNvPr id="1044" name="Group 15">
              <a:extLst>
                <a:ext uri="{FF2B5EF4-FFF2-40B4-BE49-F238E27FC236}">
                  <a16:creationId xmlns:a16="http://schemas.microsoft.com/office/drawing/2014/main" id="{F51C0D78-A544-C35B-A80E-43E4B41A77A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045" name="Freeform 16">
                <a:extLst>
                  <a:ext uri="{FF2B5EF4-FFF2-40B4-BE49-F238E27FC236}">
                    <a16:creationId xmlns:a16="http://schemas.microsoft.com/office/drawing/2014/main" id="{7308D75B-BA95-F76E-4234-A90334D60A8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" name="Freeform 17">
                <a:extLst>
                  <a:ext uri="{FF2B5EF4-FFF2-40B4-BE49-F238E27FC236}">
                    <a16:creationId xmlns:a16="http://schemas.microsoft.com/office/drawing/2014/main" id="{6FEE2EF2-1685-E75C-1D39-A07DFC5BA57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81 w 323"/>
                  <a:gd name="T13" fmla="*/ 18 h 162"/>
                  <a:gd name="T14" fmla="*/ 247 w 323"/>
                  <a:gd name="T15" fmla="*/ 54 h 162"/>
                  <a:gd name="T16" fmla="*/ 295 w 323"/>
                  <a:gd name="T17" fmla="*/ 90 h 162"/>
                  <a:gd name="T18" fmla="*/ 325 w 323"/>
                  <a:gd name="T19" fmla="*/ 114 h 162"/>
                  <a:gd name="T20" fmla="*/ 331 w 323"/>
                  <a:gd name="T21" fmla="*/ 126 h 162"/>
                  <a:gd name="T22" fmla="*/ 331 w 323"/>
                  <a:gd name="T23" fmla="*/ 126 h 162"/>
                  <a:gd name="T24" fmla="*/ 229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" name="Freeform 18">
                <a:extLst>
                  <a:ext uri="{FF2B5EF4-FFF2-40B4-BE49-F238E27FC236}">
                    <a16:creationId xmlns:a16="http://schemas.microsoft.com/office/drawing/2014/main" id="{4DECC693-B1DF-B293-84BF-5A28BF0FE2C5}"/>
                  </a:ext>
                </a:extLst>
              </p:cNvPr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98 w 1250"/>
                  <a:gd name="T1" fmla="*/ 641 h 923"/>
                  <a:gd name="T2" fmla="*/ 1198 w 1250"/>
                  <a:gd name="T3" fmla="*/ 473 h 923"/>
                  <a:gd name="T4" fmla="*/ 1168 w 1250"/>
                  <a:gd name="T5" fmla="*/ 384 h 923"/>
                  <a:gd name="T6" fmla="*/ 1144 w 1250"/>
                  <a:gd name="T7" fmla="*/ 288 h 923"/>
                  <a:gd name="T8" fmla="*/ 1077 w 1250"/>
                  <a:gd name="T9" fmla="*/ 174 h 923"/>
                  <a:gd name="T10" fmla="*/ 1005 w 1250"/>
                  <a:gd name="T11" fmla="*/ 96 h 923"/>
                  <a:gd name="T12" fmla="*/ 987 w 1250"/>
                  <a:gd name="T13" fmla="*/ 72 h 923"/>
                  <a:gd name="T14" fmla="*/ 915 w 1250"/>
                  <a:gd name="T15" fmla="*/ 18 h 923"/>
                  <a:gd name="T16" fmla="*/ 843 w 1250"/>
                  <a:gd name="T17" fmla="*/ 6 h 923"/>
                  <a:gd name="T18" fmla="*/ 728 w 1250"/>
                  <a:gd name="T19" fmla="*/ 24 h 923"/>
                  <a:gd name="T20" fmla="*/ 680 w 1250"/>
                  <a:gd name="T21" fmla="*/ 42 h 923"/>
                  <a:gd name="T22" fmla="*/ 584 w 1250"/>
                  <a:gd name="T23" fmla="*/ 120 h 923"/>
                  <a:gd name="T24" fmla="*/ 548 w 1250"/>
                  <a:gd name="T25" fmla="*/ 228 h 923"/>
                  <a:gd name="T26" fmla="*/ 525 w 1250"/>
                  <a:gd name="T27" fmla="*/ 348 h 923"/>
                  <a:gd name="T28" fmla="*/ 439 w 1250"/>
                  <a:gd name="T29" fmla="*/ 479 h 923"/>
                  <a:gd name="T30" fmla="*/ 421 w 1250"/>
                  <a:gd name="T31" fmla="*/ 539 h 923"/>
                  <a:gd name="T32" fmla="*/ 361 w 1250"/>
                  <a:gd name="T33" fmla="*/ 599 h 923"/>
                  <a:gd name="T34" fmla="*/ 313 w 1250"/>
                  <a:gd name="T35" fmla="*/ 629 h 923"/>
                  <a:gd name="T36" fmla="*/ 301 w 1250"/>
                  <a:gd name="T37" fmla="*/ 635 h 923"/>
                  <a:gd name="T38" fmla="*/ 265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8 w 1250"/>
                  <a:gd name="T47" fmla="*/ 869 h 923"/>
                  <a:gd name="T48" fmla="*/ 656 w 1250"/>
                  <a:gd name="T49" fmla="*/ 827 h 923"/>
                  <a:gd name="T50" fmla="*/ 716 w 1250"/>
                  <a:gd name="T51" fmla="*/ 725 h 923"/>
                  <a:gd name="T52" fmla="*/ 710 w 1250"/>
                  <a:gd name="T53" fmla="*/ 611 h 923"/>
                  <a:gd name="T54" fmla="*/ 800 w 1250"/>
                  <a:gd name="T55" fmla="*/ 551 h 923"/>
                  <a:gd name="T56" fmla="*/ 903 w 1250"/>
                  <a:gd name="T57" fmla="*/ 449 h 923"/>
                  <a:gd name="T58" fmla="*/ 933 w 1250"/>
                  <a:gd name="T59" fmla="*/ 414 h 923"/>
                  <a:gd name="T60" fmla="*/ 999 w 1250"/>
                  <a:gd name="T61" fmla="*/ 318 h 923"/>
                  <a:gd name="T62" fmla="*/ 1047 w 1250"/>
                  <a:gd name="T63" fmla="*/ 336 h 923"/>
                  <a:gd name="T64" fmla="*/ 1150 w 1250"/>
                  <a:gd name="T65" fmla="*/ 617 h 923"/>
                  <a:gd name="T66" fmla="*/ 1144 w 1250"/>
                  <a:gd name="T67" fmla="*/ 689 h 923"/>
                  <a:gd name="T68" fmla="*/ 1180 w 1250"/>
                  <a:gd name="T69" fmla="*/ 749 h 923"/>
                  <a:gd name="T70" fmla="*/ 1234 w 1250"/>
                  <a:gd name="T71" fmla="*/ 713 h 923"/>
                  <a:gd name="T72" fmla="*/ 1270 w 1250"/>
                  <a:gd name="T73" fmla="*/ 749 h 923"/>
                  <a:gd name="T74" fmla="*/ 1282 w 1250"/>
                  <a:gd name="T75" fmla="*/ 743 h 923"/>
                  <a:gd name="T76" fmla="*/ 710 w 1250"/>
                  <a:gd name="T77" fmla="*/ 264 h 923"/>
                  <a:gd name="T78" fmla="*/ 808 w 1250"/>
                  <a:gd name="T79" fmla="*/ 372 h 923"/>
                  <a:gd name="T80" fmla="*/ 782 w 1250"/>
                  <a:gd name="T81" fmla="*/ 443 h 923"/>
                  <a:gd name="T82" fmla="*/ 722 w 1250"/>
                  <a:gd name="T83" fmla="*/ 515 h 923"/>
                  <a:gd name="T84" fmla="*/ 674 w 1250"/>
                  <a:gd name="T85" fmla="*/ 569 h 923"/>
                  <a:gd name="T86" fmla="*/ 632 w 1250"/>
                  <a:gd name="T87" fmla="*/ 593 h 923"/>
                  <a:gd name="T88" fmla="*/ 590 w 1250"/>
                  <a:gd name="T89" fmla="*/ 617 h 923"/>
                  <a:gd name="T90" fmla="*/ 578 w 1250"/>
                  <a:gd name="T91" fmla="*/ 707 h 923"/>
                  <a:gd name="T92" fmla="*/ 361 w 1250"/>
                  <a:gd name="T93" fmla="*/ 755 h 923"/>
                  <a:gd name="T94" fmla="*/ 397 w 1250"/>
                  <a:gd name="T95" fmla="*/ 641 h 923"/>
                  <a:gd name="T96" fmla="*/ 433 w 1250"/>
                  <a:gd name="T97" fmla="*/ 647 h 923"/>
                  <a:gd name="T98" fmla="*/ 451 w 1250"/>
                  <a:gd name="T99" fmla="*/ 617 h 923"/>
                  <a:gd name="T100" fmla="*/ 584 w 1250"/>
                  <a:gd name="T101" fmla="*/ 515 h 923"/>
                  <a:gd name="T102" fmla="*/ 632 w 1250"/>
                  <a:gd name="T103" fmla="*/ 473 h 923"/>
                  <a:gd name="T104" fmla="*/ 656 w 1250"/>
                  <a:gd name="T105" fmla="*/ 396 h 923"/>
                  <a:gd name="T106" fmla="*/ 656 w 1250"/>
                  <a:gd name="T107" fmla="*/ 378 h 923"/>
                  <a:gd name="T108" fmla="*/ 680 w 1250"/>
                  <a:gd name="T109" fmla="*/ 270 h 923"/>
                  <a:gd name="T110" fmla="*/ 698 w 1250"/>
                  <a:gd name="T111" fmla="*/ 192 h 923"/>
                  <a:gd name="T112" fmla="*/ 710 w 1250"/>
                  <a:gd name="T113" fmla="*/ 264 h 923"/>
                  <a:gd name="T114" fmla="*/ 548 w 1250"/>
                  <a:gd name="T115" fmla="*/ 455 h 923"/>
                  <a:gd name="T116" fmla="*/ 650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" name="Freeform 19">
                <a:extLst>
                  <a:ext uri="{FF2B5EF4-FFF2-40B4-BE49-F238E27FC236}">
                    <a16:creationId xmlns:a16="http://schemas.microsoft.com/office/drawing/2014/main" id="{1EA0425F-EA70-28FE-8E6C-E148C26BC61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9" name="Freeform 20">
                <a:extLst>
                  <a:ext uri="{FF2B5EF4-FFF2-40B4-BE49-F238E27FC236}">
                    <a16:creationId xmlns:a16="http://schemas.microsoft.com/office/drawing/2014/main" id="{D45233F8-9347-C995-92CC-1CD4271C85B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0" name="Freeform 21">
                <a:extLst>
                  <a:ext uri="{FF2B5EF4-FFF2-40B4-BE49-F238E27FC236}">
                    <a16:creationId xmlns:a16="http://schemas.microsoft.com/office/drawing/2014/main" id="{0B263F13-EEC3-FE0B-E00F-38919AF19BFE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1" name="Freeform 22">
                <a:extLst>
                  <a:ext uri="{FF2B5EF4-FFF2-40B4-BE49-F238E27FC236}">
                    <a16:creationId xmlns:a16="http://schemas.microsoft.com/office/drawing/2014/main" id="{97F1CA1D-4FE2-63E8-6478-F1A99C83859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2" name="Freeform 23">
                <a:extLst>
                  <a:ext uri="{FF2B5EF4-FFF2-40B4-BE49-F238E27FC236}">
                    <a16:creationId xmlns:a16="http://schemas.microsoft.com/office/drawing/2014/main" id="{9422DFC0-A00F-FC0C-B05D-3F7260FCDAA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3" name="Freeform 24">
                <a:extLst>
                  <a:ext uri="{FF2B5EF4-FFF2-40B4-BE49-F238E27FC236}">
                    <a16:creationId xmlns:a16="http://schemas.microsoft.com/office/drawing/2014/main" id="{DD2CF8AD-4E9A-2FB5-4351-77352CF83BE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4" name="Freeform 25">
                <a:extLst>
                  <a:ext uri="{FF2B5EF4-FFF2-40B4-BE49-F238E27FC236}">
                    <a16:creationId xmlns:a16="http://schemas.microsoft.com/office/drawing/2014/main" id="{CA17DC21-2B3F-AA67-360E-2436F45974E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6 w 72"/>
                  <a:gd name="T3" fmla="*/ 24 h 54"/>
                  <a:gd name="T4" fmla="*/ 68 w 72"/>
                  <a:gd name="T5" fmla="*/ 12 h 54"/>
                  <a:gd name="T6" fmla="*/ 74 w 72"/>
                  <a:gd name="T7" fmla="*/ 6 h 54"/>
                  <a:gd name="T8" fmla="*/ 80 w 72"/>
                  <a:gd name="T9" fmla="*/ 0 h 54"/>
                  <a:gd name="T10" fmla="*/ 50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5" name="Freeform 26">
                <a:extLst>
                  <a:ext uri="{FF2B5EF4-FFF2-40B4-BE49-F238E27FC236}">
                    <a16:creationId xmlns:a16="http://schemas.microsoft.com/office/drawing/2014/main" id="{6427FD96-B8AC-AB42-D89C-0C09A36BB22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6" name="Freeform 27">
                <a:extLst>
                  <a:ext uri="{FF2B5EF4-FFF2-40B4-BE49-F238E27FC236}">
                    <a16:creationId xmlns:a16="http://schemas.microsoft.com/office/drawing/2014/main" id="{143C014C-D706-4F96-69A7-70A2ED947B2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7" name="Freeform 28">
                <a:extLst>
                  <a:ext uri="{FF2B5EF4-FFF2-40B4-BE49-F238E27FC236}">
                    <a16:creationId xmlns:a16="http://schemas.microsoft.com/office/drawing/2014/main" id="{19EA2D82-3496-3A3B-4E58-95F495E550A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95 w 287"/>
                  <a:gd name="T1" fmla="*/ 0 h 84"/>
                  <a:gd name="T2" fmla="*/ 0 w 287"/>
                  <a:gd name="T3" fmla="*/ 84 h 84"/>
                  <a:gd name="T4" fmla="*/ 176 w 287"/>
                  <a:gd name="T5" fmla="*/ 36 h 84"/>
                  <a:gd name="T6" fmla="*/ 114 w 287"/>
                  <a:gd name="T7" fmla="*/ 60 h 84"/>
                  <a:gd name="T8" fmla="*/ 284 w 287"/>
                  <a:gd name="T9" fmla="*/ 18 h 84"/>
                  <a:gd name="T10" fmla="*/ 295 w 287"/>
                  <a:gd name="T11" fmla="*/ 0 h 84"/>
                  <a:gd name="T12" fmla="*/ 295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8" name="Freeform 29">
                <a:extLst>
                  <a:ext uri="{FF2B5EF4-FFF2-40B4-BE49-F238E27FC236}">
                    <a16:creationId xmlns:a16="http://schemas.microsoft.com/office/drawing/2014/main" id="{A8F15074-1C76-E00A-665E-723AA8BAB0F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9" name="Freeform 30">
                <a:extLst>
                  <a:ext uri="{FF2B5EF4-FFF2-40B4-BE49-F238E27FC236}">
                    <a16:creationId xmlns:a16="http://schemas.microsoft.com/office/drawing/2014/main" id="{CD9055C2-085C-2D77-FFB0-292B3C21FE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0" name="Freeform 31">
                <a:extLst>
                  <a:ext uri="{FF2B5EF4-FFF2-40B4-BE49-F238E27FC236}">
                    <a16:creationId xmlns:a16="http://schemas.microsoft.com/office/drawing/2014/main" id="{273755A6-3917-0452-3C59-A85304B0759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1" name="Freeform 32">
                <a:extLst>
                  <a:ext uri="{FF2B5EF4-FFF2-40B4-BE49-F238E27FC236}">
                    <a16:creationId xmlns:a16="http://schemas.microsoft.com/office/drawing/2014/main" id="{A235CC1D-7EF6-C7F4-0A3F-637AB80C837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2" name="Freeform 33">
                <a:extLst>
                  <a:ext uri="{FF2B5EF4-FFF2-40B4-BE49-F238E27FC236}">
                    <a16:creationId xmlns:a16="http://schemas.microsoft.com/office/drawing/2014/main" id="{7D044B9F-B440-6AA7-605B-488D18877EF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3" name="Freeform 34">
                <a:extLst>
                  <a:ext uri="{FF2B5EF4-FFF2-40B4-BE49-F238E27FC236}">
                    <a16:creationId xmlns:a16="http://schemas.microsoft.com/office/drawing/2014/main" id="{A4FF0312-CA13-4603-A887-D1CE90B00A08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4" name="Freeform 35">
                <a:extLst>
                  <a:ext uri="{FF2B5EF4-FFF2-40B4-BE49-F238E27FC236}">
                    <a16:creationId xmlns:a16="http://schemas.microsoft.com/office/drawing/2014/main" id="{7319B1A5-5F8A-AE9A-4CA9-B692AB359E4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5" name="Freeform 36">
                <a:extLst>
                  <a:ext uri="{FF2B5EF4-FFF2-40B4-BE49-F238E27FC236}">
                    <a16:creationId xmlns:a16="http://schemas.microsoft.com/office/drawing/2014/main" id="{558A700B-3EF5-1D34-F4E1-536921F03AD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6" name="Freeform 37">
                <a:extLst>
                  <a:ext uri="{FF2B5EF4-FFF2-40B4-BE49-F238E27FC236}">
                    <a16:creationId xmlns:a16="http://schemas.microsoft.com/office/drawing/2014/main" id="{8857CC4F-7413-E0DC-1D9C-CC6E2C4D800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7" name="Freeform 38">
                <a:extLst>
                  <a:ext uri="{FF2B5EF4-FFF2-40B4-BE49-F238E27FC236}">
                    <a16:creationId xmlns:a16="http://schemas.microsoft.com/office/drawing/2014/main" id="{6670F4AC-B4EB-76F3-391B-82E65ADECCA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8" name="Freeform 39">
                <a:extLst>
                  <a:ext uri="{FF2B5EF4-FFF2-40B4-BE49-F238E27FC236}">
                    <a16:creationId xmlns:a16="http://schemas.microsoft.com/office/drawing/2014/main" id="{A37F73D9-0701-DD3C-61E9-FC94F9E95F56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9" name="Freeform 40">
                <a:extLst>
                  <a:ext uri="{FF2B5EF4-FFF2-40B4-BE49-F238E27FC236}">
                    <a16:creationId xmlns:a16="http://schemas.microsoft.com/office/drawing/2014/main" id="{26B9E577-DE9B-DE0B-5C16-8CED91128F07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73769" name="Rectangle 41">
            <a:extLst>
              <a:ext uri="{FF2B5EF4-FFF2-40B4-BE49-F238E27FC236}">
                <a16:creationId xmlns:a16="http://schemas.microsoft.com/office/drawing/2014/main" id="{FDF2AED5-30FD-D28E-F677-ED2CBC51E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70" name="Rectangle 42">
            <a:extLst>
              <a:ext uri="{FF2B5EF4-FFF2-40B4-BE49-F238E27FC236}">
                <a16:creationId xmlns:a16="http://schemas.microsoft.com/office/drawing/2014/main" id="{92D8E51F-5FBB-174C-39B1-74F84A2B6B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71" name="Rectangle 43">
            <a:extLst>
              <a:ext uri="{FF2B5EF4-FFF2-40B4-BE49-F238E27FC236}">
                <a16:creationId xmlns:a16="http://schemas.microsoft.com/office/drawing/2014/main" id="{95CC43C7-6184-FE5C-5604-D2E0A5F4C1B4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3772" name="Rectangle 44">
            <a:extLst>
              <a:ext uri="{FF2B5EF4-FFF2-40B4-BE49-F238E27FC236}">
                <a16:creationId xmlns:a16="http://schemas.microsoft.com/office/drawing/2014/main" id="{42AA1F9C-AAC9-B591-FFF5-CF376E86D60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3773" name="Rectangle 45">
            <a:extLst>
              <a:ext uri="{FF2B5EF4-FFF2-40B4-BE49-F238E27FC236}">
                <a16:creationId xmlns:a16="http://schemas.microsoft.com/office/drawing/2014/main" id="{33E0C4C1-D5F2-F2FD-1F11-3F848E041D9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BC62D6FE-C0FE-4B43-A6DF-11C09B5794D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44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ＭＳ Ｐゴシック" panose="020B0600070205080204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nj6g5w7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northernfunds.com/resources/archive/images/golf.jpg&amp;imgrefurl=http://www.northernfunds.com/resources/archive/retire/rollover.html&amp;h=145&amp;w=140&amp;sz=24&amp;tbnid=lJ70jiN5KwtrYM:&amp;tbnh=89&amp;tbnw=85&amp;hl=en&amp;start=1&amp;prev=/images?q=putting+golf&amp;svnum=10&amp;hl=en&amp;lr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images.google.co.uk/imgres?imgurl=http://rbk.imageg.net/images/running_left.jpg&amp;imgrefurl=http://store.reebok.com/sm-running-collection--bs-1973991.html&amp;h=560&amp;w=346&amp;sz=131&amp;tbnid=lemRPCIRAA8lyM:&amp;tbnh=131&amp;tbnw=80&amp;hl=en&amp;start=31&amp;prev=/images?q=running&amp;start=20&amp;svnum=10&amp;hl=en&amp;lr=&amp;sa=N" TargetMode="External"/><Relationship Id="rId7" Type="http://schemas.openxmlformats.org/officeDocument/2006/relationships/hyperlink" Target="http://images.google.co.uk/imgres?imgurl=http://news.bbc.co.uk/media/images/40627000/jpg/_40627432_wilkokick300.jpg&amp;imgrefurl=http://news.bbc.co.uk/sport1/hi/rugby_union/photo_galleries/4094490.stm&amp;h=245&amp;w=200&amp;sz=11&amp;tbnid=jO6n5JGZWD_hrM:&amp;tbnh=105&amp;tbnw=85&amp;hl=en&amp;start=5&amp;prev=/images?q=conversion++welsh+rugby&amp;svnum=10&amp;hl=en&amp;lr=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hyperlink" Target="http://images.google.co.uk/imgres?imgurl=http://www.uwgb.edu/athletics/wtennis/rotimgs/02.jpg&amp;imgrefurl=http://www.uwgb.edu/athletics/wtennis/&amp;h=197&amp;w=376&amp;sz=13&amp;tbnid=C5qD4l46JQDwQM:&amp;tbnh=61&amp;tbnw=118&amp;hl=en&amp;start=12&amp;prev=/images?q=tennis+serve&amp;svnum=10&amp;hl=en&amp;lr=&amp;sa=G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images.google.co.uk/imgres?imgurl=http://www.thehobbesgroup.com/images/longjump.jpg&amp;imgrefurl=http://www.thehobbesgroup.com/case-studies.htm&amp;h=232&amp;w=187&amp;sz=10&amp;tbnid=C6YlETt_RN5SFM:&amp;tbnh=103&amp;tbnw=83&amp;hl=en&amp;start=7&amp;prev=/images?q=longjump&amp;svnum=10&amp;hl=en&amp;lr=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EVB6kW9p6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F5ICP9SYLU" TargetMode="External"/><Relationship Id="rId2" Type="http://schemas.openxmlformats.org/officeDocument/2006/relationships/hyperlink" Target="https://www.youtube.com/watch?v=1F5ICP9SYLU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png"/><Relationship Id="rId5" Type="http://schemas.openxmlformats.org/officeDocument/2006/relationships/oleObject" Target="../embeddings/oleObject3.bin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E0E7CD12-3499-3DA8-2262-48776144C63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b="1">
                <a:effectLst/>
              </a:rPr>
              <a:t>Observational Practice</a:t>
            </a:r>
            <a:endParaRPr lang="en-US" altLang="en-US" b="1">
              <a:effectLst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0FE38A45-E278-B6EC-2A03-4D19C9A34A4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 wrap="square" anchor="t">
            <a:normAutofit/>
          </a:bodyPr>
          <a:lstStyle/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/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/>
              <a:t>Sport and Exercise Psychology 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/>
              <a:t>(Skill Acquisition)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 b="1"/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/>
              <a:t>Alison </a:t>
            </a:r>
            <a:r>
              <a:rPr lang="en-GB" sz="2000" b="1" err="1"/>
              <a:t>Connaughton</a:t>
            </a:r>
            <a:endParaRPr lang="en-US" sz="2000" b="1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B0F06-B0B2-EEB6-FE13-D5847AB073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Observational learning lab</a:t>
            </a:r>
            <a:endParaRPr lang="en-US" dirty="0">
              <a:ea typeface="MS PGothic" pitchFamily="34" charset="-12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E7BAD-0E02-A2BB-50A4-384780562F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buFont typeface="Wingdings" charset="0"/>
              <a:buNone/>
              <a:defRPr/>
            </a:pPr>
            <a:r>
              <a:rPr lang="en-US" b="1" dirty="0">
                <a:ea typeface="MS PGothic" charset="0"/>
                <a:hlinkClick r:id="rId2"/>
              </a:rPr>
              <a:t>http://tinyurl.com/nj6g5w7</a:t>
            </a:r>
            <a:endParaRPr lang="en-US" b="1" dirty="0">
              <a:ea typeface="MS PGothic" charset="0"/>
            </a:endParaRPr>
          </a:p>
          <a:p>
            <a:pPr>
              <a:buFont typeface="Wingdings" charset="0"/>
              <a:buNone/>
              <a:defRPr/>
            </a:pPr>
            <a:endParaRPr lang="en-US" dirty="0">
              <a:effectLst/>
              <a:ea typeface="MS PGothic" charset="0"/>
            </a:endParaRPr>
          </a:p>
          <a:p>
            <a:pPr>
              <a:buFont typeface="Wingdings" charset="0"/>
              <a:buNone/>
              <a:defRPr/>
            </a:pPr>
            <a:endParaRPr lang="en-US" dirty="0">
              <a:ea typeface="MS PGothic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BD52DB1-88C1-42DA-FDCD-74FB5877D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 wrap="square" anchor="b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4100"/>
              <a:t>How do you instruct someone to perform a skill ?</a:t>
            </a:r>
            <a:endParaRPr lang="en-US" sz="4100"/>
          </a:p>
        </p:txBody>
      </p:sp>
      <p:pic>
        <p:nvPicPr>
          <p:cNvPr id="4100" name="Picture 5">
            <a:extLst>
              <a:ext uri="{FF2B5EF4-FFF2-40B4-BE49-F238E27FC236}">
                <a16:creationId xmlns:a16="http://schemas.microsoft.com/office/drawing/2014/main" id="{55649FDB-0F69-06AB-68D8-8C36FE19F1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7" r="6961"/>
          <a:stretch/>
        </p:blipFill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135F9BC5-40AC-5B29-9EE1-9CED7B096A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617537"/>
          </a:xfrm>
        </p:spPr>
        <p:txBody>
          <a:bodyPr/>
          <a:lstStyle/>
          <a:p>
            <a:pPr eaLnBrk="1" hangingPunct="1"/>
            <a:r>
              <a:rPr lang="en-US" altLang="en-US" sz="4000"/>
              <a:t>Why Use Demonstrations / Observations?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498B19B-110F-89AA-CD94-B10B59C832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196975"/>
            <a:ext cx="8237537" cy="5400675"/>
          </a:xfrm>
        </p:spPr>
        <p:txBody>
          <a:bodyPr/>
          <a:lstStyle/>
          <a:p>
            <a:pPr eaLnBrk="1" hangingPunct="1"/>
            <a:r>
              <a:rPr lang="en-GB" altLang="en-US" sz="3600"/>
              <a:t>The instructor believes the learner receives the most amount of information in the least amount of time.</a:t>
            </a:r>
          </a:p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What is a Demonstration?</a:t>
            </a:r>
          </a:p>
          <a:p>
            <a:pPr lvl="1" eaLnBrk="1" hangingPunct="1"/>
            <a:r>
              <a:rPr lang="en-US" altLang="en-US" sz="3200">
                <a:ea typeface="Arial" panose="020B0604020202020204" pitchFamily="34" charset="0"/>
              </a:rPr>
              <a:t>Common method of providing information about how to perform a skill.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3600">
              <a:solidFill>
                <a:srgbClr val="CC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600">
                <a:solidFill>
                  <a:srgbClr val="CC0000"/>
                </a:solidFill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72C55A88-A969-E7F1-45CF-497F3488B2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Demonstration and Verbal Instructions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6A6A8E5B-50FE-3D1D-BEDE-91FD30C7C4F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8147050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>
                <a:ea typeface="+mn-ea"/>
              </a:rPr>
              <a:t>Verbally describe the skill</a:t>
            </a:r>
          </a:p>
          <a:p>
            <a:pPr eaLnBrk="1" hangingPunct="1">
              <a:defRPr/>
            </a:pPr>
            <a:r>
              <a:rPr lang="en-GB" sz="3200">
                <a:ea typeface="+mn-ea"/>
              </a:rPr>
              <a:t>Demonstrate the skill</a:t>
            </a:r>
          </a:p>
          <a:p>
            <a:pPr eaLnBrk="1" hangingPunct="1">
              <a:defRPr/>
            </a:pPr>
            <a:r>
              <a:rPr lang="en-GB" sz="3200">
                <a:ea typeface="+mn-ea"/>
              </a:rPr>
              <a:t>Normally a combination of both methods.</a:t>
            </a:r>
          </a:p>
          <a:p>
            <a:pPr lvl="1" eaLnBrk="1" hangingPunct="1">
              <a:defRPr/>
            </a:pPr>
            <a:r>
              <a:rPr lang="en-GB" sz="2800"/>
              <a:t>E.g., teacher may demonstrate to a class how to putt in golf. </a:t>
            </a:r>
            <a:endParaRPr lang="en-US" sz="2800"/>
          </a:p>
        </p:txBody>
      </p:sp>
      <p:pic>
        <p:nvPicPr>
          <p:cNvPr id="19461" name="Picture 5" descr="golf">
            <a:hlinkClick r:id="rId3"/>
            <a:extLst>
              <a:ext uri="{FF2B5EF4-FFF2-40B4-BE49-F238E27FC236}">
                <a16:creationId xmlns:a16="http://schemas.microsoft.com/office/drawing/2014/main" id="{252D6247-AF85-FD95-D607-5B5C43868C3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5013325"/>
            <a:ext cx="3473450" cy="14954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7986B2F-73BC-B430-1166-9EBE37947B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 wrap="square" anchor="b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100"/>
              <a:t>Demonstration and Verbal Instructions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D686ED4-D69B-5556-DCDF-5DC0FC8874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530725"/>
          </a:xfrm>
        </p:spPr>
        <p:txBody>
          <a:bodyPr wrap="square" anchor="t">
            <a:normAutofit/>
          </a:bodyPr>
          <a:lstStyle/>
          <a:p>
            <a:pPr eaLnBrk="1" hangingPunct="1">
              <a:defRPr/>
            </a:pPr>
            <a:r>
              <a:rPr lang="en-GB" sz="3000"/>
              <a:t>Q. If verbal instructions are given, what characterises the most effective instructions?</a:t>
            </a:r>
          </a:p>
          <a:p>
            <a:pPr eaLnBrk="1" hangingPunct="1">
              <a:defRPr/>
            </a:pPr>
            <a:r>
              <a:rPr lang="en-GB" sz="3000"/>
              <a:t>Q. When are demonstrations effective and when are they less effective than other forms of communication?</a:t>
            </a:r>
          </a:p>
          <a:p>
            <a:pPr eaLnBrk="1" hangingPunct="1">
              <a:defRPr/>
            </a:pPr>
            <a:r>
              <a:rPr lang="en-GB" sz="3000"/>
              <a:t>Q. What do you use when teaching / coaching etc. </a:t>
            </a:r>
          </a:p>
          <a:p>
            <a:pPr eaLnBrk="1" hangingPunct="1">
              <a:defRPr/>
            </a:pPr>
            <a:r>
              <a:rPr lang="en-GB" sz="3000"/>
              <a:t>Q. Why?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300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A6FE338-B0B5-72DA-1585-2CA8065F6D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Terms used</a:t>
            </a:r>
            <a:r>
              <a:rPr lang="en-US" altLang="en-US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CA7EA1D7-E76D-38FB-0E9C-BEB574CB7D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557338"/>
            <a:ext cx="8569325" cy="3382962"/>
          </a:xfrm>
        </p:spPr>
        <p:txBody>
          <a:bodyPr/>
          <a:lstStyle/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/>
              <a:t>Terms that are used interchangeably with demonstration:</a:t>
            </a:r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endParaRPr lang="en-US" altLang="en-US"/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 sz="3600">
                <a:solidFill>
                  <a:srgbClr val="FFFF00"/>
                </a:solidFill>
              </a:rPr>
              <a:t>Modeling: </a:t>
            </a:r>
            <a:r>
              <a:rPr lang="en-US" altLang="en-US" sz="3600"/>
              <a:t>the use of demonstration as a means of conveying information about how to perform a skill.</a:t>
            </a:r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 sz="3600">
                <a:solidFill>
                  <a:srgbClr val="00B0F0"/>
                </a:solidFill>
              </a:rPr>
              <a:t>Observational learning:</a:t>
            </a:r>
            <a:r>
              <a:rPr lang="en-US" altLang="en-US" sz="3600"/>
              <a:t> learning a skill by observing a person perform the skill; also known as modeling.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AD13533A-9DA0-B6AF-DE37-BF09C150B1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Research into Demonstrations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1476BC7-B594-532A-58E7-6DDB9A4E64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847850"/>
            <a:ext cx="8367712" cy="4324350"/>
          </a:xfrm>
        </p:spPr>
        <p:txBody>
          <a:bodyPr/>
          <a:lstStyle/>
          <a:p>
            <a:pPr marL="685800" indent="-685800" eaLnBrk="1" hangingPunct="1"/>
            <a:r>
              <a:rPr lang="en-US" altLang="en-US"/>
              <a:t>Increase in research interest in recent years:</a:t>
            </a:r>
          </a:p>
          <a:p>
            <a:pPr marL="685800" indent="-685800" eaLnBrk="1" hangingPunct="1">
              <a:buFont typeface="Wingdings" pitchFamily="2" charset="2"/>
              <a:buNone/>
            </a:pPr>
            <a:r>
              <a:rPr lang="en-US" altLang="en-US"/>
              <a:t>Two main reasons: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Phenomenal growth of the role of vision in skill learning.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Little research is available on common instructional strategy.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385BB3A-ACB3-8D55-7150-E1333D6118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rgbClr val="FFFF00"/>
                </a:solidFill>
              </a:rPr>
              <a:t>McCullagh &amp; Weiss, (2001):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BA56E9F-827E-B03A-4A81-B0E955F1CD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847850"/>
            <a:ext cx="8439150" cy="4324350"/>
          </a:xfrm>
        </p:spPr>
        <p:txBody>
          <a:bodyPr/>
          <a:lstStyle/>
          <a:p>
            <a:pPr marL="685800" indent="-685800" eaLnBrk="1" hangingPunct="1">
              <a:defRPr/>
            </a:pPr>
            <a:r>
              <a:rPr lang="en-US" sz="3600" dirty="0">
                <a:ea typeface="+mn-ea"/>
              </a:rPr>
              <a:t>Demonstration was more effective under certain circumstances than others.</a:t>
            </a:r>
          </a:p>
          <a:p>
            <a:pPr lvl="1" eaLnBrk="1" hangingPunct="1">
              <a:defRPr/>
            </a:pPr>
            <a:r>
              <a:rPr lang="en-GB" sz="3600" i="1" dirty="0">
                <a:solidFill>
                  <a:srgbClr val="F62806"/>
                </a:solidFill>
              </a:rPr>
              <a:t> </a:t>
            </a:r>
            <a:r>
              <a:rPr lang="en-GB" sz="3600" i="1" dirty="0">
                <a:solidFill>
                  <a:srgbClr val="FFFF00"/>
                </a:solidFill>
              </a:rPr>
              <a:t>Conclusion: </a:t>
            </a:r>
            <a:r>
              <a:rPr lang="en-GB" sz="3600" i="1" dirty="0"/>
              <a:t>Instructor should use demonstrations only after determining that the situation warrants the use of demonstrations</a:t>
            </a:r>
            <a:r>
              <a:rPr lang="en-GB" i="1" dirty="0"/>
              <a:t>.</a:t>
            </a:r>
            <a:endParaRPr lang="en-US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0F6283B1-F6D6-8ACB-B637-0FFB34E0EE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9144000" cy="1296988"/>
          </a:xfrm>
        </p:spPr>
        <p:txBody>
          <a:bodyPr/>
          <a:lstStyle/>
          <a:p>
            <a:pPr eaLnBrk="1" hangingPunct="1"/>
            <a:r>
              <a:rPr lang="en-US" altLang="en-US" sz="3200" b="1">
                <a:solidFill>
                  <a:schemeClr val="tx1"/>
                </a:solidFill>
              </a:rPr>
              <a:t>What concerns do coaches need to take into account before making these decisions?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7BB736D-412D-FAAF-53EB-CC182CD288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847850"/>
            <a:ext cx="8512175" cy="4324350"/>
          </a:xfrm>
        </p:spPr>
        <p:txBody>
          <a:bodyPr/>
          <a:lstStyle/>
          <a:p>
            <a:pPr marL="685800" indent="-685800" eaLnBrk="1" hangingPunct="1"/>
            <a:r>
              <a:rPr lang="en-GB" altLang="en-US" sz="2400"/>
              <a:t>It should be based on our knowledge of what a person actually </a:t>
            </a:r>
            <a:r>
              <a:rPr lang="en-GB" altLang="en-GB" sz="2400"/>
              <a:t>‘</a:t>
            </a:r>
            <a:r>
              <a:rPr lang="en-GB" altLang="ja-JP" sz="2400" b="1"/>
              <a:t>sees</a:t>
            </a:r>
            <a:r>
              <a:rPr lang="en-GB" altLang="en-GB" sz="2400"/>
              <a:t>’</a:t>
            </a:r>
            <a:r>
              <a:rPr lang="en-GB" altLang="ja-JP" sz="2400"/>
              <a:t> when a skill is demonstrated. 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What we 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see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is what we </a:t>
            </a:r>
            <a:r>
              <a:rPr lang="en-GB" altLang="en-GB" sz="2400" b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perceive</a:t>
            </a:r>
            <a:r>
              <a:rPr lang="en-GB" altLang="en-GB" sz="2400" b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ja-JP" sz="2400" b="1" i="1">
                <a:solidFill>
                  <a:srgbClr val="FFFF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ja-JP" sz="2400" b="1" i="1">
                <a:ea typeface="ＭＳ Ｐゴシック" panose="020B0600070205080204" pitchFamily="34" charset="-128"/>
              </a:rPr>
              <a:t>from what we look at.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What a person 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perceives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from a demonstration is not necessarily something he specifically look at or for.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It may be at a 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conscious</a:t>
            </a:r>
            <a:r>
              <a:rPr lang="en-GB" altLang="en-US" sz="2400" b="1" i="1">
                <a:ea typeface="Arial" panose="020B0604020202020204" pitchFamily="34" charset="0"/>
              </a:rPr>
              <a:t> or 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non-conscious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level. </a:t>
            </a:r>
            <a:endParaRPr lang="en-US" altLang="en-US" sz="2400" b="1" i="1"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7EBCF66-B70F-53B0-D7E7-4484988F65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What the Observer Perceives from a Demonstration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525A83A6-A51E-6810-3F97-7FF8E0A12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484313"/>
            <a:ext cx="8439150" cy="5145087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/>
              <a:t>The observer perceives information about the coordinative pattern of the skill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b="1">
                <a:ea typeface="Arial" panose="020B0604020202020204" pitchFamily="34" charset="0"/>
              </a:rPr>
              <a:t>(Scully &amp; Newell, 1985; Schoenfelder-Zohdi, 1996; Whiting, 1988)</a:t>
            </a:r>
            <a:r>
              <a:rPr lang="en-US" altLang="en-US" sz="2800" b="1">
                <a:ea typeface="Arial" panose="020B0604020202020204" pitchFamily="34" charset="0"/>
              </a:rPr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2800"/>
          </a:p>
          <a:p>
            <a:pPr marL="609600" indent="-609600" eaLnBrk="1" hangingPunct="1">
              <a:lnSpc>
                <a:spcPct val="80000"/>
              </a:lnSpc>
            </a:pPr>
            <a:r>
              <a:rPr lang="en-US" altLang="en-US" sz="2800"/>
              <a:t>Specifically, the observer perceives: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ea typeface="Arial" panose="020B0604020202020204" pitchFamily="34" charset="0"/>
              </a:rPr>
              <a:t>   </a:t>
            </a:r>
            <a:r>
              <a:rPr lang="en-US" altLang="en-US" b="1">
                <a:solidFill>
                  <a:srgbClr val="FFFF00"/>
                </a:solidFill>
                <a:ea typeface="Arial" panose="020B0604020202020204" pitchFamily="34" charset="0"/>
              </a:rPr>
              <a:t>Invariant features of the coordinated movement pattern to develop their own 	movement pattern to perform the skill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en-US" b="1">
                <a:solidFill>
                  <a:srgbClr val="FFFF00"/>
                </a:solidFill>
                <a:ea typeface="Arial" panose="020B0604020202020204" pitchFamily="34" charset="0"/>
              </a:rPr>
              <a:t>				(Scully &amp; Newell, 1985)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B089E7C-7BA4-F01C-2D0C-60D36E439F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5400">
                <a:solidFill>
                  <a:srgbClr val="FFFF00"/>
                </a:solidFill>
              </a:rPr>
              <a:t>Invariant features: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39E2A90-8D1C-21C3-95FF-AC3A9A0BF8C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18487" cy="4530725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US" sz="3600" dirty="0">
                <a:solidFill>
                  <a:schemeClr val="hlink"/>
                </a:solidFill>
                <a:ea typeface="+mn-ea"/>
              </a:rPr>
              <a:t>Features of a set movement that remain constant, while surface features change</a:t>
            </a:r>
          </a:p>
          <a:p>
            <a:pPr lvl="1" eaLnBrk="1" hangingPunct="1">
              <a:defRPr/>
            </a:pPr>
            <a:r>
              <a:rPr lang="en-GB" sz="3200" dirty="0"/>
              <a:t> Example: Relative timing of muscle firing in a movement such as running.</a:t>
            </a:r>
            <a:endParaRPr lang="en-US" sz="3200" dirty="0"/>
          </a:p>
        </p:txBody>
      </p:sp>
      <p:pic>
        <p:nvPicPr>
          <p:cNvPr id="27653" name="Picture 5" descr="running_left">
            <a:hlinkClick r:id="rId3"/>
            <a:extLst>
              <a:ext uri="{FF2B5EF4-FFF2-40B4-BE49-F238E27FC236}">
                <a16:creationId xmlns:a16="http://schemas.microsoft.com/office/drawing/2014/main" id="{233A5D65-8EBB-7DF9-89D7-60EB95E28840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333375"/>
            <a:ext cx="1295400" cy="1366838"/>
          </a:xfrm>
        </p:spPr>
      </p:pic>
      <p:pic>
        <p:nvPicPr>
          <p:cNvPr id="27656" name="Picture 8" descr="02">
            <a:hlinkClick r:id="rId5"/>
            <a:extLst>
              <a:ext uri="{FF2B5EF4-FFF2-40B4-BE49-F238E27FC236}">
                <a16:creationId xmlns:a16="http://schemas.microsoft.com/office/drawing/2014/main" id="{E541DECA-59A0-C360-A18F-44CA144B658B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5013325"/>
            <a:ext cx="1916112" cy="1512888"/>
          </a:xfrm>
        </p:spPr>
      </p:pic>
      <p:pic>
        <p:nvPicPr>
          <p:cNvPr id="27659" name="Picture 11" descr="_40627432_wilkokick300">
            <a:hlinkClick r:id="rId7"/>
            <a:extLst>
              <a:ext uri="{FF2B5EF4-FFF2-40B4-BE49-F238E27FC236}">
                <a16:creationId xmlns:a16="http://schemas.microsoft.com/office/drawing/2014/main" id="{C2F4632C-DEE8-48AF-4B4B-D69899398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4868863"/>
            <a:ext cx="1960563" cy="17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1" name="Picture 13" descr="longjump">
            <a:hlinkClick r:id="rId9"/>
            <a:extLst>
              <a:ext uri="{FF2B5EF4-FFF2-40B4-BE49-F238E27FC236}">
                <a16:creationId xmlns:a16="http://schemas.microsoft.com/office/drawing/2014/main" id="{9854A5B6-C8B9-E207-76B7-46EF36F18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333375"/>
            <a:ext cx="1296987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4FD98D9-3485-2487-1729-2AEB5E00A0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404813"/>
            <a:ext cx="8229600" cy="1258887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</a:rPr>
              <a:t>What the Observer Perceives from a Demonstration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96A901D-37F8-0220-E77B-D826C3E679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552950"/>
          </a:xfrm>
        </p:spPr>
        <p:txBody>
          <a:bodyPr/>
          <a:lstStyle/>
          <a:p>
            <a:pPr marL="609600" indent="-609600" eaLnBrk="1" hangingPunct="1"/>
            <a:r>
              <a:rPr lang="en-US" altLang="en-US" sz="3600" b="1"/>
              <a:t>Two types of research support this view: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The investigation of the visual  perception of motion.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The investigation of the influence of demonstration on learning a complex skill.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906F2C0-8E02-DD3F-87FF-536656BF07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What the Observer Perceives from a Demonstration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463CBB3-B4C2-4E33-BA89-DE40AF2078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552950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US" dirty="0">
                <a:ea typeface="+mn-ea"/>
              </a:rPr>
              <a:t>The </a:t>
            </a:r>
            <a:r>
              <a:rPr lang="en-US" dirty="0">
                <a:solidFill>
                  <a:srgbClr val="FFFF00"/>
                </a:solidFill>
                <a:ea typeface="+mn-ea"/>
              </a:rPr>
              <a:t>visual system </a:t>
            </a:r>
            <a:r>
              <a:rPr lang="en-US" dirty="0">
                <a:ea typeface="+mn-ea"/>
              </a:rPr>
              <a:t>automatically detects in a movement pattern invariant information for determining how to produce the observed action.</a:t>
            </a:r>
          </a:p>
          <a:p>
            <a:pPr lvl="1" eaLnBrk="1" hangingPunct="1">
              <a:defRPr/>
            </a:pPr>
            <a:endParaRPr lang="en-GB" b="1" dirty="0"/>
          </a:p>
          <a:p>
            <a:pPr lvl="1" eaLnBrk="1" hangingPunct="1">
              <a:defRPr/>
            </a:pPr>
            <a:r>
              <a:rPr lang="en-GB" b="1" dirty="0"/>
              <a:t>Person translates </a:t>
            </a:r>
            <a:r>
              <a:rPr lang="en-GB" b="1" dirty="0">
                <a:solidFill>
                  <a:srgbClr val="FFFF00"/>
                </a:solidFill>
              </a:rPr>
              <a:t>perceived information </a:t>
            </a:r>
            <a:r>
              <a:rPr lang="en-GB" b="1" dirty="0"/>
              <a:t>into movement commands to produce the action</a:t>
            </a:r>
            <a:endParaRPr lang="en-US" b="1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C610399-549C-8BD6-4022-870653C467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8893175" cy="749300"/>
          </a:xfrm>
        </p:spPr>
        <p:txBody>
          <a:bodyPr/>
          <a:lstStyle/>
          <a:p>
            <a:pPr eaLnBrk="1" hangingPunct="1"/>
            <a:r>
              <a:rPr lang="en-US" altLang="en-US"/>
              <a:t>   The Visual Perception of Motion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BF42AC2-EF88-95E7-054A-DBA0D5D7E2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020763"/>
            <a:ext cx="8439150" cy="5432425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 dirty="0"/>
              <a:t>People rarely use specific characteristics of the individual components of a pattern to make judgements about the pattern.</a:t>
            </a:r>
          </a:p>
          <a:p>
            <a:pPr marL="609600" indent="-609600" eaLnBrk="1" hangingPunct="1"/>
            <a:r>
              <a:rPr lang="en-GB" altLang="en-US" sz="2800" dirty="0"/>
              <a:t>Use relative information about the relationships among the various components.</a:t>
            </a:r>
            <a:r>
              <a:rPr lang="en-GB" altLang="en-US" i="1" dirty="0"/>
              <a:t> </a:t>
            </a:r>
          </a:p>
          <a:p>
            <a:pPr marL="609600" indent="-609600" eaLnBrk="1" hangingPunct="1"/>
            <a:r>
              <a:rPr lang="en-GB" altLang="en-US" dirty="0"/>
              <a:t>Procedure: </a:t>
            </a:r>
            <a:r>
              <a:rPr lang="en-GB" altLang="en-US" dirty="0">
                <a:solidFill>
                  <a:srgbClr val="FFFF00"/>
                </a:solidFill>
              </a:rPr>
              <a:t>Point-light technique</a:t>
            </a:r>
          </a:p>
          <a:p>
            <a:pPr lvl="1" eaLnBrk="1" hangingPunct="1"/>
            <a:r>
              <a:rPr lang="en-GB" altLang="en-US" sz="2400" i="1" dirty="0">
                <a:ea typeface="Arial" panose="020B0604020202020204" pitchFamily="34" charset="0"/>
              </a:rPr>
              <a:t>Placing lights or bright spots on the joints of a person who is then filmed performing a skill.</a:t>
            </a:r>
          </a:p>
          <a:p>
            <a:pPr lvl="1" eaLnBrk="1" hangingPunct="1"/>
            <a:r>
              <a:rPr lang="en-GB" altLang="en-US" sz="2400" i="1" dirty="0">
                <a:ea typeface="Arial" panose="020B0604020202020204" pitchFamily="34" charset="0"/>
              </a:rPr>
              <a:t>People watching the film only see the bright dots in motion.</a:t>
            </a:r>
          </a:p>
          <a:p>
            <a:pPr lvl="1" eaLnBrk="1" hangingPunct="1">
              <a:buFontTx/>
              <a:buNone/>
            </a:pPr>
            <a:r>
              <a:rPr lang="pl-PL" altLang="en-US" sz="2400" b="1" dirty="0">
                <a:ea typeface="Arial" panose="020B0604020202020204" pitchFamily="34" charset="0"/>
                <a:hlinkClick r:id="rId3"/>
              </a:rPr>
              <a:t>https://www.youtube.com/watch?v=rEVB6kW9p6k</a:t>
            </a:r>
            <a:endParaRPr lang="pl-PL" altLang="en-US" sz="2400" b="1" dirty="0"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US" altLang="en-US" sz="2400" b="1" dirty="0"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US" altLang="en-US" sz="2400" dirty="0">
              <a:effectLst/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GB" altLang="en-US" sz="2400" i="1" dirty="0">
              <a:ea typeface="Arial" panose="020B0604020202020204" pitchFamily="34" charset="0"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endParaRPr lang="en-US" altLang="en-US" sz="2400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D1B9D-461C-D721-623C-81B93F135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9E429-5A14-C7AC-58F3-1D47E9D7B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Johansson: Motion Perception part 1 (youtube.com)</a:t>
            </a:r>
            <a:endParaRPr lang="en-GB" dirty="0"/>
          </a:p>
          <a:p>
            <a:endParaRPr lang="en-GB" dirty="0"/>
          </a:p>
          <a:p>
            <a:r>
              <a:rPr lang="en-US" dirty="0">
                <a:hlinkClick r:id="rId3"/>
              </a:rPr>
              <a:t>www.youtube.com/watch?v=1F5ICP9SYLU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8771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B69EF422-5981-9A7C-F7C8-2706B0DBE0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361363" cy="1800225"/>
          </a:xfrm>
        </p:spPr>
        <p:txBody>
          <a:bodyPr/>
          <a:lstStyle/>
          <a:p>
            <a:pPr eaLnBrk="1" hangingPunct="1"/>
            <a:r>
              <a:rPr lang="en-US" altLang="en-US" sz="4000"/>
              <a:t>What the Observer Perceives from a Skilled Demonstration</a:t>
            </a:r>
            <a:br>
              <a:rPr lang="en-US" altLang="en-US" sz="4000"/>
            </a:br>
            <a:r>
              <a:rPr lang="en-US" altLang="en-US" sz="4000">
                <a:solidFill>
                  <a:schemeClr val="tx1"/>
                </a:solidFill>
              </a:rPr>
              <a:t>Second type of research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7C56F5E1-6E31-0ADE-BF56-A7D987B52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2276475"/>
            <a:ext cx="8512175" cy="4352925"/>
          </a:xfrm>
        </p:spPr>
        <p:txBody>
          <a:bodyPr/>
          <a:lstStyle/>
          <a:p>
            <a:pPr marL="685800" indent="-685800" eaLnBrk="1" hangingPunct="1">
              <a:lnSpc>
                <a:spcPct val="90000"/>
              </a:lnSpc>
              <a:defRPr/>
            </a:pPr>
            <a:r>
              <a:rPr lang="en-GB" sz="2800" b="1" dirty="0">
                <a:solidFill>
                  <a:schemeClr val="hlink"/>
                </a:solidFill>
                <a:effectLst/>
                <a:ea typeface="+mn-ea"/>
              </a:rPr>
              <a:t>Hypothesis: the invariant relationships in coordinated movement constitute the critical information involved in observational learning.</a:t>
            </a:r>
          </a:p>
          <a:p>
            <a:pPr marL="685800" indent="-685800" eaLnBrk="1" hangingPunct="1">
              <a:lnSpc>
                <a:spcPct val="90000"/>
              </a:lnSpc>
              <a:defRPr/>
            </a:pPr>
            <a:r>
              <a:rPr lang="en-GB" sz="2400" b="1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ea typeface="+mn-ea"/>
              </a:rPr>
              <a:t>Schoenfelder-Zohdi</a:t>
            </a:r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ea typeface="+mn-ea"/>
              </a:rPr>
              <a:t> (1996):</a:t>
            </a:r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  <a:ea typeface="+mn-ea"/>
              </a:rPr>
              <a:t> </a:t>
            </a:r>
            <a:r>
              <a:rPr lang="en-GB" sz="2400" b="1" dirty="0">
                <a:ea typeface="+mn-ea"/>
              </a:rPr>
              <a:t>Subjects practiced on a ski slalom simulator &amp; were split into 2 groups.</a:t>
            </a:r>
          </a:p>
          <a:p>
            <a:pPr lvl="1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/>
              <a:t>Observed a skilled model perform the task</a:t>
            </a:r>
          </a:p>
          <a:p>
            <a:pPr lvl="1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/>
              <a:t>Received verbal information about the goal of the task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sz="2800" b="1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13C88D72-7F86-CF4A-163D-5419078E46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	</a:t>
            </a:r>
            <a:endParaRPr lang="en-US" sz="4000" i="1">
              <a:ea typeface="+mj-ea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69A249F-5868-0F3A-36C5-420D28F6274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7488" cy="4530725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endParaRPr lang="en-GB" sz="2400" i="1">
              <a:solidFill>
                <a:srgbClr val="CC0000"/>
              </a:solidFill>
              <a:ea typeface="+mn-ea"/>
            </a:endParaRPr>
          </a:p>
          <a:p>
            <a:pPr marL="609600" indent="-609600" eaLnBrk="1" hangingPunct="1">
              <a:defRPr/>
            </a:pPr>
            <a:endParaRPr lang="en-US" sz="2400" i="1">
              <a:solidFill>
                <a:srgbClr val="FFFF00"/>
              </a:solidFill>
              <a:ea typeface="+mn-ea"/>
            </a:endParaRPr>
          </a:p>
        </p:txBody>
      </p:sp>
      <p:graphicFrame>
        <p:nvGraphicFramePr>
          <p:cNvPr id="37892" name="Object 4">
            <a:extLst>
              <a:ext uri="{FF2B5EF4-FFF2-40B4-BE49-F238E27FC236}">
                <a16:creationId xmlns:a16="http://schemas.microsoft.com/office/drawing/2014/main" id="{0E27E15B-91B3-F301-95B3-E98B634D84D7}"/>
              </a:ext>
            </a:extLst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1816100" imgH="1314450" progId="Paint.Picture">
                  <p:embed/>
                </p:oleObj>
              </mc:Choice>
              <mc:Fallback>
                <p:oleObj name="Bitmap Image" r:id="rId3" imgW="1816100" imgH="131445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9015-2528-E219-2B28-0A7E6AC57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Modern version for training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73F2E9-55E1-8E54-914F-8040C4F328B1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pl-PL" dirty="0" err="1">
                <a:ea typeface="MS PGothic" pitchFamily="34" charset="-128"/>
              </a:rPr>
              <a:t>https</a:t>
            </a:r>
            <a:r>
              <a:rPr lang="pl-PL" dirty="0">
                <a:ea typeface="MS PGothic" pitchFamily="34" charset="-128"/>
              </a:rPr>
              <a:t>://</a:t>
            </a:r>
            <a:r>
              <a:rPr lang="pl-PL" dirty="0" err="1">
                <a:ea typeface="MS PGothic" pitchFamily="34" charset="-128"/>
              </a:rPr>
              <a:t>www.youtube.com</a:t>
            </a:r>
            <a:r>
              <a:rPr lang="pl-PL" dirty="0">
                <a:ea typeface="MS PGothic" pitchFamily="34" charset="-128"/>
              </a:rPr>
              <a:t>/</a:t>
            </a:r>
            <a:r>
              <a:rPr lang="pl-PL" dirty="0" err="1">
                <a:ea typeface="MS PGothic" pitchFamily="34" charset="-128"/>
              </a:rPr>
              <a:t>watch?v</a:t>
            </a:r>
            <a:r>
              <a:rPr lang="pl-PL" dirty="0">
                <a:ea typeface="MS PGothic" pitchFamily="34" charset="-128"/>
              </a:rPr>
              <a:t>=aU6R7b7Pv64</a:t>
            </a:r>
            <a:endParaRPr lang="en-GB" dirty="0">
              <a:ea typeface="MS PGothic" pitchFamily="34" charset="-128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2D00BF-9084-AC1A-1AAC-F2D9A5FD1A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GB">
              <a:ea typeface="MS PGothic" pitchFamily="34" charset="-128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3F93E18A-DD3B-45C0-6E5C-73CA055064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</a:rPr>
              <a:t>	Results: </a:t>
            </a:r>
            <a:r>
              <a:rPr lang="en-GB" sz="4000" i="1" dirty="0">
                <a:ea typeface="+mj-ea"/>
              </a:rPr>
              <a:t>Movement analysis 	revealed</a:t>
            </a:r>
            <a:endParaRPr lang="en-US" sz="4000" i="1" dirty="0">
              <a:ea typeface="+mj-ea"/>
            </a:endParaRP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B87C031-FEF3-109E-39FD-4C5EBBE7026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73238"/>
            <a:ext cx="4351338" cy="4324350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GB">
                <a:solidFill>
                  <a:schemeClr val="hlink"/>
                </a:solidFill>
                <a:ea typeface="+mn-ea"/>
              </a:rPr>
              <a:t>Observation group developed coordinated movement patterns earlier in practice than the verbal instruction group</a:t>
            </a:r>
            <a:r>
              <a:rPr lang="en-GB" sz="2400" i="1">
                <a:solidFill>
                  <a:srgbClr val="F62806"/>
                </a:solidFill>
                <a:ea typeface="+mn-ea"/>
              </a:rPr>
              <a:t>.</a:t>
            </a:r>
          </a:p>
          <a:p>
            <a:pPr marL="609600" indent="-609600" eaLnBrk="1" hangingPunct="1">
              <a:defRPr/>
            </a:pPr>
            <a:endParaRPr lang="en-US" sz="2400" i="1">
              <a:solidFill>
                <a:srgbClr val="F62806"/>
              </a:solidFill>
              <a:ea typeface="+mn-ea"/>
            </a:endParaRPr>
          </a:p>
        </p:txBody>
      </p:sp>
      <p:graphicFrame>
        <p:nvGraphicFramePr>
          <p:cNvPr id="38916" name="Object 4">
            <a:extLst>
              <a:ext uri="{FF2B5EF4-FFF2-40B4-BE49-F238E27FC236}">
                <a16:creationId xmlns:a16="http://schemas.microsoft.com/office/drawing/2014/main" id="{D54751AE-EB28-F52F-04B1-4BFBE06B475F}"/>
              </a:ext>
            </a:extLst>
          </p:cNvPr>
          <p:cNvGraphicFramePr>
            <a:graphicFrameLocks noGrp="1" noChangeAspect="1"/>
          </p:cNvGraphicFramePr>
          <p:nvPr>
            <p:ph sz="quarter" idx="2"/>
          </p:nvPr>
        </p:nvGraphicFramePr>
        <p:xfrm>
          <a:off x="4932363" y="1600200"/>
          <a:ext cx="3887787" cy="2185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1936750" imgH="1504950" progId="Paint.Picture">
                  <p:embed/>
                </p:oleObj>
              </mc:Choice>
              <mc:Fallback>
                <p:oleObj name="Bitmap Image" r:id="rId3" imgW="1936750" imgH="150495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363" y="1600200"/>
                        <a:ext cx="3887787" cy="2185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7" name="Object 5">
            <a:extLst>
              <a:ext uri="{FF2B5EF4-FFF2-40B4-BE49-F238E27FC236}">
                <a16:creationId xmlns:a16="http://schemas.microsoft.com/office/drawing/2014/main" id="{8DE57FC8-E03D-5A56-886A-FFBDA726370C}"/>
              </a:ext>
            </a:extLst>
          </p:cNvPr>
          <p:cNvGraphicFramePr>
            <a:graphicFrameLocks noGrp="1" noChangeAspect="1"/>
          </p:cNvGraphicFramePr>
          <p:nvPr>
            <p:ph sz="quarter" idx="3"/>
          </p:nvPr>
        </p:nvGraphicFramePr>
        <p:xfrm>
          <a:off x="4859338" y="3944938"/>
          <a:ext cx="3889375" cy="2913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5" imgW="1860550" imgH="1473200" progId="Paint.Picture">
                  <p:embed/>
                </p:oleObj>
              </mc:Choice>
              <mc:Fallback>
                <p:oleObj name="Bitmap Image" r:id="rId5" imgW="1860550" imgH="1473200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9338" y="3944938"/>
                        <a:ext cx="3889375" cy="29130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>
            <a:extLst>
              <a:ext uri="{FF2B5EF4-FFF2-40B4-BE49-F238E27FC236}">
                <a16:creationId xmlns:a16="http://schemas.microsoft.com/office/drawing/2014/main" id="{83C9F7F0-7BC3-8BC9-1009-741F0FB841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1123950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tx1"/>
                </a:solidFill>
                <a:effectLst/>
              </a:rPr>
              <a:t>The Influence of skill </a:t>
            </a:r>
            <a:br>
              <a:rPr lang="en-US" altLang="en-US" sz="4000" b="1">
                <a:solidFill>
                  <a:schemeClr val="tx1"/>
                </a:solidFill>
                <a:effectLst/>
              </a:rPr>
            </a:br>
            <a:r>
              <a:rPr lang="en-US" altLang="en-US" sz="4000" b="1">
                <a:solidFill>
                  <a:schemeClr val="tx1"/>
                </a:solidFill>
                <a:effectLst/>
              </a:rPr>
              <a:t>Characteristics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2D3612D1-4255-B1BD-6B09-167EC818B1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7838" y="1773238"/>
            <a:ext cx="8132762" cy="42783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dirty="0">
                <a:ea typeface="+mn-ea"/>
              </a:rPr>
              <a:t>Demonstration leads to better skill learning than other instruction forms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/>
              <a:t>However, this depends on the characteristics of the skill being learned (</a:t>
            </a:r>
            <a:r>
              <a:rPr lang="en-GB" sz="2000" dirty="0"/>
              <a:t>Magill &amp; </a:t>
            </a:r>
            <a:r>
              <a:rPr lang="en-GB" sz="2000" i="1" dirty="0" err="1"/>
              <a:t>Schoenfelder-Zohdi</a:t>
            </a:r>
            <a:r>
              <a:rPr lang="en-GB" sz="2000" i="1" dirty="0"/>
              <a:t>, 1996).</a:t>
            </a:r>
            <a:endParaRPr 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>
                <a:solidFill>
                  <a:schemeClr val="hlink"/>
                </a:solidFill>
                <a:effectLst/>
                <a:ea typeface="+mn-ea"/>
              </a:rPr>
              <a:t>Contradicting research???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sz="1200" b="1" dirty="0">
              <a:solidFill>
                <a:schemeClr val="hlink"/>
              </a:solidFill>
              <a:effectLst/>
              <a:ea typeface="+mn-ea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dirty="0">
                <a:effectLst/>
                <a:ea typeface="+mn-ea"/>
              </a:rPr>
              <a:t>Most important characteristic leading to the beneficial effect of demonstration is that the skill being learned requires </a:t>
            </a:r>
            <a:r>
              <a:rPr lang="en-US" dirty="0">
                <a:solidFill>
                  <a:srgbClr val="FFFF00"/>
                </a:solidFill>
                <a:effectLst/>
                <a:ea typeface="+mn-ea"/>
              </a:rPr>
              <a:t>the acquisition of a new pattern of coordination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F2C11542-B19D-EC38-21E9-B918D9380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679450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hlink"/>
                </a:solidFill>
                <a:effectLst/>
              </a:rPr>
              <a:t>Research split into two categories</a:t>
            </a:r>
            <a:r>
              <a:rPr lang="en-US" altLang="en-US" sz="4000">
                <a:solidFill>
                  <a:schemeClr val="hlink"/>
                </a:solidFill>
              </a:rPr>
              <a:t>:</a:t>
            </a:r>
          </a:p>
        </p:txBody>
      </p:sp>
      <p:sp>
        <p:nvSpPr>
          <p:cNvPr id="54274" name="Rectangle 3">
            <a:extLst>
              <a:ext uri="{FF2B5EF4-FFF2-40B4-BE49-F238E27FC236}">
                <a16:creationId xmlns:a16="http://schemas.microsoft.com/office/drawing/2014/main" id="{9C064A6D-E812-3E0B-EB12-3363764CD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981075"/>
            <a:ext cx="8439150" cy="5472113"/>
          </a:xfrm>
        </p:spPr>
        <p:txBody>
          <a:bodyPr/>
          <a:lstStyle/>
          <a:p>
            <a:pPr marL="685800" indent="-685800" eaLnBrk="1" hangingPunct="1">
              <a:buFont typeface="Wingdings" pitchFamily="2" charset="2"/>
              <a:buNone/>
            </a:pPr>
            <a:r>
              <a:rPr lang="en-GB" altLang="en-US" sz="2400">
                <a:solidFill>
                  <a:srgbClr val="F62806"/>
                </a:solidFill>
                <a:effectLst/>
              </a:rPr>
              <a:t>1.    </a:t>
            </a:r>
            <a:r>
              <a:rPr lang="en-GB" altLang="en-US" sz="2400" b="1">
                <a:effectLst/>
              </a:rPr>
              <a:t>Experiments in which participants learned more quickly after demonstrations than other forms of instruction.</a:t>
            </a:r>
          </a:p>
          <a:p>
            <a:pPr lvl="1" eaLnBrk="1" hangingPunct="1"/>
            <a:r>
              <a:rPr lang="en-GB" altLang="en-US" sz="2400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Here participants typically learned skills that required the learning of a new pattern/s of limb coordination.</a:t>
            </a:r>
          </a:p>
          <a:p>
            <a:pPr lvl="1" eaLnBrk="1" hangingPunct="1">
              <a:buFontTx/>
              <a:buNone/>
            </a:pPr>
            <a:endParaRPr lang="en-GB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  <a:p>
            <a:pPr marL="685800" indent="-685800" eaLnBrk="1" hangingPunct="1">
              <a:buFont typeface="Wingdings" pitchFamily="2" charset="2"/>
              <a:buNone/>
            </a:pPr>
            <a:r>
              <a:rPr lang="en-GB" altLang="en-US" sz="2400">
                <a:solidFill>
                  <a:srgbClr val="CC0000"/>
                </a:solidFill>
                <a:effectLst/>
              </a:rPr>
              <a:t>2.</a:t>
            </a:r>
            <a:r>
              <a:rPr lang="en-GB" altLang="en-US" sz="2400">
                <a:effectLst/>
              </a:rPr>
              <a:t>	</a:t>
            </a:r>
            <a:r>
              <a:rPr lang="en-GB" altLang="en-US" sz="2400" b="1">
                <a:effectLst/>
              </a:rPr>
              <a:t>Experiments in which participants usually learned skills no better than other forms of instruction.</a:t>
            </a:r>
          </a:p>
          <a:p>
            <a:pPr lvl="1" eaLnBrk="1" hangingPunct="1"/>
            <a:r>
              <a:rPr lang="en-GB" altLang="en-US" sz="2400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Here studies usually involved acquiring new parameter characteristics for well learned patterns of limb coordination.</a:t>
            </a:r>
            <a:endParaRPr lang="en-US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  <a:p>
            <a:pPr lvl="1" eaLnBrk="1" hangingPunct="1"/>
            <a:endParaRPr lang="en-US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DF26FCD5-CF24-6887-20D1-E002EE513B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842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Observing Skilled Demonstrations: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500B958-A7EF-857F-C096-8EF33896A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125538"/>
            <a:ext cx="8439150" cy="5399087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  <a:defRPr/>
            </a:pPr>
            <a:r>
              <a:rPr lang="en-GB" sz="2800" b="1" i="1" dirty="0">
                <a:effectLst/>
                <a:ea typeface="+mn-ea"/>
              </a:rPr>
              <a:t>Demonstrations should be accurate</a:t>
            </a:r>
          </a:p>
          <a:p>
            <a:pPr marL="685800" indent="-68580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800" b="1" u="sng" dirty="0">
                <a:solidFill>
                  <a:srgbClr val="FFFF00"/>
                </a:solidFill>
                <a:effectLst/>
                <a:ea typeface="+mn-ea"/>
              </a:rPr>
              <a:t>Reasons</a:t>
            </a:r>
            <a:r>
              <a:rPr lang="en-GB" sz="2800" i="1" u="sng" dirty="0">
                <a:solidFill>
                  <a:srgbClr val="FFFF00"/>
                </a:solidFill>
                <a:ea typeface="+mn-ea"/>
              </a:rPr>
              <a:t>: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dirty="0">
                <a:effectLst/>
                <a:ea typeface="+mn-ea"/>
              </a:rPr>
              <a:t>1.	The quality of  performance resulting from observing a demo is related to the quality of the demo.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dirty="0">
              <a:effectLst/>
              <a:ea typeface="+mn-ea"/>
            </a:endParaRP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AutoNum type="arabicPeriod" startAt="2"/>
              <a:defRPr/>
            </a:pPr>
            <a:r>
              <a:rPr lang="en-GB" dirty="0">
                <a:effectLst/>
                <a:ea typeface="+mn-ea"/>
              </a:rPr>
              <a:t>The observer picks up coordinative information about the strategy used to solve the movement problem.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AutoNum type="arabicPeriod" startAt="2"/>
              <a:defRPr/>
            </a:pPr>
            <a:endParaRPr lang="en-GB" dirty="0">
              <a:effectLst/>
              <a:ea typeface="+mn-ea"/>
            </a:endParaRPr>
          </a:p>
          <a:p>
            <a:pPr marL="990600" lvl="1" indent="-533400" eaLnBrk="1" hangingPunct="1"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b="1" dirty="0">
                <a:solidFill>
                  <a:srgbClr val="F62806"/>
                </a:solidFill>
                <a:effectLst/>
              </a:rPr>
              <a:t> </a:t>
            </a:r>
            <a:r>
              <a:rPr lang="en-GB" b="1" dirty="0">
                <a:solidFill>
                  <a:srgbClr val="FFFF00"/>
                </a:solidFill>
                <a:effectLst/>
              </a:rPr>
              <a:t>The observer tries to imitate the strategy on the initial attempts.</a:t>
            </a:r>
            <a:endParaRPr lang="en-US" b="1" dirty="0">
              <a:solidFill>
                <a:srgbClr val="FFFF00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D973999C-4170-CBE9-1A67-1A8736886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Reasons Why Novices Should Observe Other Novices</a:t>
            </a:r>
          </a:p>
        </p:txBody>
      </p:sp>
      <p:sp>
        <p:nvSpPr>
          <p:cNvPr id="58370" name="Rectangle 3">
            <a:extLst>
              <a:ext uri="{FF2B5EF4-FFF2-40B4-BE49-F238E27FC236}">
                <a16:creationId xmlns:a16="http://schemas.microsoft.com/office/drawing/2014/main" id="{34F141DF-BE99-3DB4-5E60-86ECBA60D1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effectLst/>
              </a:rPr>
              <a:t>Beginners who observe other beginners practicing a skill will perform at a higher level when they begin to perform than the beginners they observed.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McCullagh &amp; Meyer, 1997; Pollock &amp; Lee, 1992; Weir &amp; Leavitt, 1990).</a:t>
            </a:r>
          </a:p>
          <a:p>
            <a:pPr lvl="1" algn="ctr" eaLnBrk="1" hangingPunct="1">
              <a:lnSpc>
                <a:spcPct val="80000"/>
              </a:lnSpc>
            </a:pPr>
            <a:r>
              <a:rPr lang="en-GB" altLang="en-US" sz="2400" b="1" u="sng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Reason:</a:t>
            </a:r>
            <a:endParaRPr lang="en-US" altLang="en-US" sz="2400" b="1" u="sng">
              <a:solidFill>
                <a:srgbClr val="FFFF00"/>
              </a:solidFill>
              <a:effectLst/>
              <a:ea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Discourages </a:t>
            </a:r>
            <a:r>
              <a:rPr lang="en-US" altLang="en-US" sz="2800" b="1">
                <a:effectLst/>
              </a:rPr>
              <a:t>the imitation of a skilled model</a:t>
            </a:r>
            <a:r>
              <a:rPr lang="ja-JP" altLang="en-US" sz="2800" b="1">
                <a:effectLst/>
              </a:rPr>
              <a:t>’</a:t>
            </a:r>
            <a:r>
              <a:rPr lang="en-US" altLang="ja-JP" sz="2800" b="1">
                <a:effectLst/>
              </a:rPr>
              <a:t>s performance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Encourages</a:t>
            </a:r>
            <a:r>
              <a:rPr lang="en-US" altLang="en-US" sz="2800" b="1">
                <a:effectLst/>
              </a:rPr>
              <a:t> the observer to engage in more active </a:t>
            </a:r>
            <a:r>
              <a:rPr lang="en-US" altLang="en-US" sz="2800" b="1">
                <a:solidFill>
                  <a:srgbClr val="FFFF00"/>
                </a:solidFill>
                <a:effectLst/>
              </a:rPr>
              <a:t>problem solving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b="1">
              <a:solidFill>
                <a:srgbClr val="F62806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>
            <a:extLst>
              <a:ext uri="{FF2B5EF4-FFF2-40B4-BE49-F238E27FC236}">
                <a16:creationId xmlns:a16="http://schemas.microsoft.com/office/drawing/2014/main" id="{4D59A908-6AB5-EB4F-4A81-BF1D883CEC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hlink"/>
                </a:solidFill>
                <a:effectLst/>
              </a:rPr>
              <a:t>Learning can be enhanced for performer &amp; observer by:</a:t>
            </a:r>
          </a:p>
        </p:txBody>
      </p:sp>
      <p:sp>
        <p:nvSpPr>
          <p:cNvPr id="60418" name="Rectangle 3">
            <a:extLst>
              <a:ext uri="{FF2B5EF4-FFF2-40B4-BE49-F238E27FC236}">
                <a16:creationId xmlns:a16="http://schemas.microsoft.com/office/drawing/2014/main" id="{823773E4-DA73-7785-1B48-8DB41AC9F4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068513"/>
            <a:ext cx="8229600" cy="4062412"/>
          </a:xfrm>
        </p:spPr>
        <p:txBody>
          <a:bodyPr/>
          <a:lstStyle/>
          <a:p>
            <a:pPr eaLnBrk="1" hangingPunct="1"/>
            <a:r>
              <a:rPr lang="en-GB" altLang="en-US" sz="2800" b="1">
                <a:effectLst/>
              </a:rPr>
              <a:t>Expert to provide verbal feedback to the performer.</a:t>
            </a:r>
          </a:p>
          <a:p>
            <a:pPr eaLnBrk="1" hangingPunct="1"/>
            <a:r>
              <a:rPr lang="en-GB" altLang="en-US" sz="2800" b="1">
                <a:effectLst/>
              </a:rPr>
              <a:t>Provide a checklist of key aspects of the skill to the observer who: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Look for each aspect of the skill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Check it on the list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Provide feedback to the performer.</a:t>
            </a:r>
          </a:p>
          <a:p>
            <a:pPr eaLnBrk="1" hangingPunct="1"/>
            <a:r>
              <a:rPr lang="en-GB" altLang="en-US" sz="2800" b="1">
                <a:effectLst/>
              </a:rPr>
              <a:t>The observer actively engages in problem-solving that is beneficial for learning.</a:t>
            </a:r>
            <a:endParaRPr lang="en-US" altLang="en-US" sz="2800" b="1">
              <a:effectLst/>
            </a:endParaRP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FE1E354F-A9C5-3424-91B2-6C68278F8E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919163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  <a:effectLst/>
              </a:rPr>
              <a:t>Practical Implications</a:t>
            </a:r>
            <a:r>
              <a:rPr lang="en-US" altLang="en-US"/>
              <a:t>: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7903C865-9236-9D57-0D99-9657BC31E7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125538"/>
            <a:ext cx="8294687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How frequently should a demonstration be given?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b="1">
                <a:effectLst/>
                <a:ea typeface="Arial" panose="020B0604020202020204" pitchFamily="34" charset="0"/>
              </a:rPr>
              <a:t>Always before practice &amp; as frequently as necessary.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more frequently a beginner observes a skilled demonstration, the more opportunity the beginner will have to acquire the movement pattern.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(Carroll &amp; Bandura, 1990; Hand &amp; Sidaway, 1993)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Before and during early practice better than only during – Weeks &amp; Anderson (2000)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700" b="1">
                <a:solidFill>
                  <a:schemeClr val="hlink"/>
                </a:solidFill>
                <a:effectLst/>
                <a:ea typeface="Arial" panose="020B0604020202020204" pitchFamily="34" charset="0"/>
              </a:rPr>
              <a:t>More frequent observations = better skill learning.</a:t>
            </a:r>
            <a:endParaRPr lang="en-US" altLang="en-US" sz="2700" b="1">
              <a:solidFill>
                <a:schemeClr val="hlink"/>
              </a:solidFill>
              <a:effectLst/>
              <a:ea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sz="2700" b="1">
              <a:solidFill>
                <a:schemeClr val="hlink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1A64D-BD34-BF48-B01B-9346BF613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Proactive / Retroactive Demonstrations</a:t>
            </a:r>
            <a:endParaRPr lang="en-US" dirty="0">
              <a:ea typeface="MS PGothic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DB8BD-568D-33AF-5FCC-D750F2C4F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 – Immediately before a practice trial</a:t>
            </a:r>
          </a:p>
          <a:p>
            <a:r>
              <a:rPr lang="en-GB" altLang="en-US"/>
              <a:t>R – Immediately after a practice trial</a:t>
            </a:r>
          </a:p>
          <a:p>
            <a:r>
              <a:rPr lang="en-GB" altLang="en-US"/>
              <a:t>Richardson and Lee (1999) – American manual alphabet. </a:t>
            </a:r>
          </a:p>
          <a:p>
            <a:r>
              <a:rPr lang="en-GB" altLang="en-US"/>
              <a:t>Proactive = &gt;acquisition performance lower retention</a:t>
            </a:r>
          </a:p>
          <a:p>
            <a:r>
              <a:rPr lang="en-GB" altLang="en-US"/>
              <a:t>Retroactive = better retention accuracy. </a:t>
            </a:r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2">
            <a:extLst>
              <a:ext uri="{FF2B5EF4-FFF2-40B4-BE49-F238E27FC236}">
                <a16:creationId xmlns:a16="http://schemas.microsoft.com/office/drawing/2014/main" id="{B570AA1A-ECC2-5C3D-5A45-B9415877CE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376238"/>
            <a:ext cx="8672512" cy="1612900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tx1"/>
                </a:solidFill>
                <a:effectLst/>
              </a:rPr>
              <a:t>Why does observing demos benefit motor skill learning?</a:t>
            </a:r>
            <a:endParaRPr lang="en-US" altLang="en-US" sz="4800" b="1" i="1">
              <a:solidFill>
                <a:schemeClr val="tx1"/>
              </a:solidFill>
              <a:effectLst/>
            </a:endParaRP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DB577C66-01C4-73E0-BCEC-7CFBAA9282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i="1">
              <a:ea typeface="+mn-ea"/>
            </a:endParaRPr>
          </a:p>
          <a:p>
            <a:pPr eaLnBrk="1" hangingPunct="1">
              <a:defRPr/>
            </a:pPr>
            <a:r>
              <a:rPr lang="en-GB" i="1">
                <a:ea typeface="+mn-ea"/>
              </a:rPr>
              <a:t>Two different views to this answer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i="1">
              <a:ea typeface="+mn-ea"/>
            </a:endParaRPr>
          </a:p>
          <a:p>
            <a:pPr lvl="2" eaLnBrk="1" hangingPunct="1">
              <a:defRPr/>
            </a:pPr>
            <a:r>
              <a:rPr lang="en-GB" sz="3200" b="1">
                <a:solidFill>
                  <a:schemeClr val="hlink"/>
                </a:solidFill>
                <a:effectLst/>
              </a:rPr>
              <a:t>Cognitive Mediation Theory</a:t>
            </a:r>
          </a:p>
          <a:p>
            <a:pPr lvl="2" eaLnBrk="1" hangingPunct="1">
              <a:buFont typeface="Wingdings" pitchFamily="2" charset="2"/>
              <a:buNone/>
              <a:defRPr/>
            </a:pPr>
            <a:endParaRPr lang="en-GB" sz="3200" b="1">
              <a:solidFill>
                <a:schemeClr val="hlink"/>
              </a:solidFill>
              <a:effectLst/>
            </a:endParaRPr>
          </a:p>
          <a:p>
            <a:pPr lvl="2" eaLnBrk="1" hangingPunct="1">
              <a:defRPr/>
            </a:pPr>
            <a:r>
              <a:rPr lang="en-GB" sz="3200" b="1">
                <a:solidFill>
                  <a:schemeClr val="hlink"/>
                </a:solidFill>
                <a:effectLst/>
              </a:rPr>
              <a:t>Dynamic View of Modelling</a:t>
            </a:r>
          </a:p>
          <a:p>
            <a:pPr lvl="2" eaLnBrk="1" hangingPunct="1">
              <a:buFont typeface="Wingdings" pitchFamily="2" charset="2"/>
              <a:buNone/>
              <a:defRPr/>
            </a:pPr>
            <a:endParaRPr lang="en-US" i="1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2015042A-726F-D5FE-594D-40FE64523D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Cognitive Mediation Theory: </a:t>
            </a:r>
            <a:r>
              <a:rPr lang="en-US" altLang="en-US"/>
              <a:t>Bandura (1986)</a:t>
            </a:r>
          </a:p>
        </p:txBody>
      </p:sp>
      <p:sp>
        <p:nvSpPr>
          <p:cNvPr id="67586" name="Rectangle 3">
            <a:extLst>
              <a:ext uri="{FF2B5EF4-FFF2-40B4-BE49-F238E27FC236}">
                <a16:creationId xmlns:a16="http://schemas.microsoft.com/office/drawing/2014/main" id="{BB9DB18A-FD40-8F90-5E15-A36CBFBE5B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altLang="en-US">
                <a:effectLst/>
              </a:rPr>
              <a:t>When a person observes a model, they translate the observed movement information into a symbolic memory code that forms the basis of a stored representation in memory.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solidFill>
                  <a:schemeClr val="hlink"/>
                </a:solidFill>
                <a:effectLst/>
              </a:rPr>
              <a:t>The brain rehearses and organises the information.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effectLst/>
              </a:rPr>
              <a:t> The memory representation now serves as a guide: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b="1">
                <a:solidFill>
                  <a:schemeClr val="folHlink"/>
                </a:solidFill>
                <a:effectLst/>
                <a:ea typeface="Arial" panose="020B0604020202020204" pitchFamily="34" charset="0"/>
              </a:rPr>
              <a:t>For performing the skill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b="1">
                <a:solidFill>
                  <a:schemeClr val="folHlink"/>
                </a:solidFill>
                <a:effectLst/>
                <a:ea typeface="Arial" panose="020B0604020202020204" pitchFamily="34" charset="0"/>
              </a:rPr>
              <a:t>A standard for error detection and correction.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3">
            <a:extLst>
              <a:ext uri="{FF2B5EF4-FFF2-40B4-BE49-F238E27FC236}">
                <a16:creationId xmlns:a16="http://schemas.microsoft.com/office/drawing/2014/main" id="{77305039-4ECC-94E0-2CD2-012CA5518B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1625" y="260350"/>
            <a:ext cx="8540750" cy="6597650"/>
          </a:xfrm>
        </p:spPr>
        <p:txBody>
          <a:bodyPr/>
          <a:lstStyle/>
          <a:p>
            <a:pPr marL="609600" indent="-60960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u="sng" dirty="0">
                <a:effectLst/>
                <a:ea typeface="+mn-ea"/>
              </a:rPr>
              <a:t>To perform the skill:</a:t>
            </a:r>
            <a:r>
              <a:rPr lang="en-GB" sz="2400" b="1" i="1" u="sng" dirty="0">
                <a:effectLst/>
                <a:ea typeface="+mn-ea"/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Access the </a:t>
            </a:r>
            <a:r>
              <a:rPr lang="en-US" sz="2400" i="1" dirty="0">
                <a:solidFill>
                  <a:schemeClr val="folHlink"/>
                </a:solidFill>
                <a:ea typeface="+mn-ea"/>
              </a:rPr>
              <a:t>memory representation 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Translate it to appropriate motor code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Produce body &amp; limb movements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i="1" dirty="0">
              <a:solidFill>
                <a:schemeClr val="folHlink"/>
              </a:solidFill>
              <a:ea typeface="+mn-ea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800" b="1" dirty="0">
                <a:solidFill>
                  <a:srgbClr val="FFFF00"/>
                </a:solidFill>
                <a:effectLst/>
                <a:ea typeface="+mn-ea"/>
              </a:rPr>
              <a:t>4 </a:t>
            </a:r>
            <a:r>
              <a:rPr lang="en-US" sz="2800" b="1" dirty="0">
                <a:solidFill>
                  <a:schemeClr val="hlink"/>
                </a:solidFill>
                <a:effectLst/>
                <a:ea typeface="+mn-ea"/>
              </a:rPr>
              <a:t>sub-processes govern observational learning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Attention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Retention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Behavior reproduction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Motivation process</a:t>
            </a:r>
            <a:endParaRPr lang="en-US" sz="2400" b="1" dirty="0">
              <a:effectLst/>
            </a:endParaRP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3">
            <a:extLst>
              <a:ext uri="{FF2B5EF4-FFF2-40B4-BE49-F238E27FC236}">
                <a16:creationId xmlns:a16="http://schemas.microsoft.com/office/drawing/2014/main" id="{8B72034B-868F-F78F-986C-28E628D320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404813"/>
            <a:ext cx="8512175" cy="6453187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1.</a:t>
            </a:r>
            <a:r>
              <a:rPr lang="en-US" altLang="en-US" sz="2800" b="1">
                <a:solidFill>
                  <a:srgbClr val="F62806"/>
                </a:solidFill>
                <a:effectLst/>
              </a:rPr>
              <a:t> </a:t>
            </a:r>
            <a:r>
              <a:rPr lang="en-US" altLang="en-US" sz="2800" b="1">
                <a:solidFill>
                  <a:schemeClr val="hlink"/>
                </a:solidFill>
                <a:effectLst/>
              </a:rPr>
              <a:t>Attention process: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Involves what the person observes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The information they extract from the model</a:t>
            </a:r>
            <a:r>
              <a:rPr lang="en-GB" altLang="en-GB" sz="2800">
                <a:effectLst/>
              </a:rPr>
              <a:t>’</a:t>
            </a:r>
            <a:r>
              <a:rPr lang="en-GB" altLang="en-US" sz="2800">
                <a:effectLst/>
              </a:rPr>
              <a:t>s actions</a:t>
            </a:r>
          </a:p>
          <a:p>
            <a:pPr marL="631825" lvl="1" indent="-19050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400" i="1">
                <a:solidFill>
                  <a:schemeClr val="hlink"/>
                </a:solidFill>
                <a:effectLst/>
                <a:ea typeface="Arial" panose="020B0604020202020204" pitchFamily="34" charset="0"/>
              </a:rPr>
              <a:t>Directing full attention to the demonstration rather than mere observation is important for optimal learning.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endParaRPr lang="en-US" altLang="en-US" sz="2800" i="1">
              <a:solidFill>
                <a:schemeClr val="hlink"/>
              </a:solidFill>
              <a:effectLst/>
            </a:endParaRP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2.</a:t>
            </a:r>
            <a:r>
              <a:rPr lang="en-US" altLang="en-US" sz="2800" b="1">
                <a:effectLst/>
              </a:rPr>
              <a:t> </a:t>
            </a:r>
            <a:r>
              <a:rPr lang="en-US" altLang="en-US" sz="2800" b="1">
                <a:solidFill>
                  <a:schemeClr val="hlink"/>
                </a:solidFill>
                <a:effectLst/>
              </a:rPr>
              <a:t>Retention process: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Person transforms &amp; restructures their observation into symbolic codes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Stores these codes in memory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Rehearsal, labelling, &amp; organisation are involved in this process.</a:t>
            </a:r>
          </a:p>
          <a:p>
            <a:pPr marL="631825" lvl="1" indent="-190500" eaLnBrk="1" hangingPunct="1">
              <a:lnSpc>
                <a:spcPct val="90000"/>
              </a:lnSpc>
              <a:tabLst>
                <a:tab pos="87313" algn="l"/>
              </a:tabLst>
            </a:pPr>
            <a:endParaRPr lang="en-US" altLang="en-US" sz="2400" i="1">
              <a:solidFill>
                <a:srgbClr val="F62806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3">
            <a:extLst>
              <a:ext uri="{FF2B5EF4-FFF2-40B4-BE49-F238E27FC236}">
                <a16:creationId xmlns:a16="http://schemas.microsoft.com/office/drawing/2014/main" id="{8340C5DC-0636-AA99-B769-0249186FAC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333375"/>
            <a:ext cx="8512175" cy="6119813"/>
          </a:xfrm>
        </p:spPr>
        <p:txBody>
          <a:bodyPr/>
          <a:lstStyle/>
          <a:p>
            <a:pPr marL="685800" indent="-685800" eaLnBrk="1" hangingPunct="1">
              <a:buFont typeface="Wingdings" pitchFamily="2" charset="2"/>
              <a:buNone/>
              <a:defRPr/>
            </a:pPr>
            <a:r>
              <a:rPr lang="en-US" sz="2800" dirty="0">
                <a:solidFill>
                  <a:srgbClr val="FFFF00"/>
                </a:solidFill>
                <a:effectLst/>
                <a:ea typeface="+mn-ea"/>
              </a:rPr>
              <a:t>3. </a:t>
            </a:r>
            <a:r>
              <a:rPr lang="en-US" sz="2800" dirty="0">
                <a:solidFill>
                  <a:schemeClr val="hlink"/>
                </a:solidFill>
                <a:effectLst/>
                <a:ea typeface="+mn-ea"/>
              </a:rPr>
              <a:t>Behavior reproduction process:</a:t>
            </a:r>
            <a:r>
              <a:rPr lang="en-GB" sz="2800" dirty="0">
                <a:effectLst/>
                <a:ea typeface="+mn-ea"/>
              </a:rPr>
              <a:t> </a:t>
            </a:r>
          </a:p>
          <a:p>
            <a:pPr marL="685800" indent="-685800" eaLnBrk="1" hangingPunct="1">
              <a:defRPr/>
            </a:pPr>
            <a:r>
              <a:rPr lang="en-GB" sz="2800" dirty="0">
                <a:ea typeface="+mn-ea"/>
              </a:rPr>
              <a:t>Translation of the memory representation of the modelled action into physical action.</a:t>
            </a:r>
          </a:p>
          <a:p>
            <a:pPr lvl="1" eaLnBrk="1" hangingPunct="1">
              <a:defRPr/>
            </a:pPr>
            <a:r>
              <a:rPr lang="en-GB" sz="2400" dirty="0">
                <a:solidFill>
                  <a:schemeClr val="hlink"/>
                </a:solidFill>
                <a:effectLst/>
              </a:rPr>
              <a:t>Performer must possess the physical capability to perform the modelled action.</a:t>
            </a:r>
          </a:p>
          <a:p>
            <a:pPr lvl="1" eaLnBrk="1" hangingPunct="1">
              <a:defRPr/>
            </a:pPr>
            <a:endParaRPr lang="en-GB" sz="2400" dirty="0">
              <a:solidFill>
                <a:schemeClr val="hlink"/>
              </a:solidFill>
              <a:effectLst/>
            </a:endParaRPr>
          </a:p>
          <a:p>
            <a:pPr marL="685800" indent="-685800" eaLnBrk="1" hangingPunct="1">
              <a:buFont typeface="Wingdings" pitchFamily="2" charset="2"/>
              <a:buNone/>
              <a:defRPr/>
            </a:pPr>
            <a:r>
              <a:rPr lang="en-US" sz="2800" dirty="0">
                <a:solidFill>
                  <a:srgbClr val="FFFF00"/>
                </a:solidFill>
                <a:effectLst/>
                <a:ea typeface="+mn-ea"/>
              </a:rPr>
              <a:t>4.</a:t>
            </a:r>
            <a:r>
              <a:rPr lang="en-US" sz="2800" dirty="0">
                <a:solidFill>
                  <a:srgbClr val="F62806"/>
                </a:solidFill>
                <a:effectLst/>
                <a:ea typeface="+mn-ea"/>
              </a:rPr>
              <a:t> </a:t>
            </a:r>
            <a:r>
              <a:rPr lang="en-US" sz="2800" dirty="0">
                <a:solidFill>
                  <a:schemeClr val="hlink"/>
                </a:solidFill>
                <a:effectLst/>
                <a:ea typeface="+mn-ea"/>
              </a:rPr>
              <a:t>Motivation process:</a:t>
            </a:r>
            <a:endParaRPr lang="en-GB" sz="2800" dirty="0">
              <a:solidFill>
                <a:schemeClr val="hlink"/>
              </a:solidFill>
              <a:effectLst/>
              <a:ea typeface="+mn-ea"/>
            </a:endParaRPr>
          </a:p>
          <a:p>
            <a:pPr marL="685800" indent="-685800" eaLnBrk="1" hangingPunct="1">
              <a:defRPr/>
            </a:pPr>
            <a:r>
              <a:rPr lang="en-GB" sz="2800" dirty="0">
                <a:ea typeface="+mn-ea"/>
              </a:rPr>
              <a:t>Involves the incentive or motivation to perform the action.</a:t>
            </a:r>
          </a:p>
          <a:p>
            <a:pPr marL="685800" indent="-685800" eaLnBrk="1" hangingPunct="1">
              <a:defRPr/>
            </a:pPr>
            <a:r>
              <a:rPr lang="en-GB" sz="2800" dirty="0">
                <a:effectLst/>
                <a:ea typeface="+mn-ea"/>
              </a:rPr>
              <a:t>Support for this view:</a:t>
            </a:r>
          </a:p>
          <a:p>
            <a:pPr lvl="1" eaLnBrk="1" hangingPunct="1">
              <a:defRPr/>
            </a:pPr>
            <a:r>
              <a:rPr lang="en-GB" sz="2400" i="1" dirty="0"/>
              <a:t>Ste.-Marie, 2000; Smyth &amp; Pendleton, 1990; </a:t>
            </a:r>
            <a:r>
              <a:rPr lang="en-GB" sz="2400" i="1" dirty="0" err="1"/>
              <a:t>Blandin</a:t>
            </a:r>
            <a:r>
              <a:rPr lang="en-GB" sz="2400" i="1" dirty="0"/>
              <a:t> &amp; </a:t>
            </a:r>
            <a:r>
              <a:rPr lang="en-GB" sz="2400" i="1" dirty="0" err="1"/>
              <a:t>Proteau</a:t>
            </a:r>
            <a:r>
              <a:rPr lang="en-GB" sz="2400" i="1" dirty="0"/>
              <a:t>, 2000.</a:t>
            </a:r>
          </a:p>
          <a:p>
            <a:pPr marL="685800" indent="-685800" eaLnBrk="1" hangingPunct="1">
              <a:defRPr/>
            </a:pPr>
            <a:endParaRPr lang="en-US" sz="2800" i="1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B74EB334-56EA-31D4-0F8E-DE408A628F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hlink"/>
                </a:solidFill>
              </a:rPr>
              <a:t>Dynamic View of Modeling:</a:t>
            </a:r>
            <a:r>
              <a:rPr lang="en-US" altLang="en-US">
                <a:solidFill>
                  <a:schemeClr val="tx1"/>
                </a:solidFill>
              </a:rPr>
              <a:t> </a:t>
            </a:r>
            <a:br>
              <a:rPr lang="en-US" altLang="en-US">
                <a:solidFill>
                  <a:schemeClr val="tx1"/>
                </a:solidFill>
              </a:rPr>
            </a:br>
            <a:r>
              <a:rPr lang="en-US" altLang="en-US">
                <a:solidFill>
                  <a:schemeClr val="tx1"/>
                </a:solidFill>
              </a:rPr>
              <a:t>J. Gibson (1966, 1979)</a:t>
            </a:r>
          </a:p>
        </p:txBody>
      </p:sp>
      <p:sp>
        <p:nvSpPr>
          <p:cNvPr id="75778" name="Rectangle 3">
            <a:extLst>
              <a:ext uri="{FF2B5EF4-FFF2-40B4-BE49-F238E27FC236}">
                <a16:creationId xmlns:a16="http://schemas.microsoft.com/office/drawing/2014/main" id="{80890113-0688-1950-5272-D3093A12AC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773238"/>
            <a:ext cx="8424862" cy="4827587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This view questions the need for a symbolic coding step (step 2).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The visual system is capable of </a:t>
            </a:r>
            <a:r>
              <a:rPr lang="en-GB" altLang="en-US" sz="2800" b="1">
                <a:solidFill>
                  <a:srgbClr val="FFFF00"/>
                </a:solidFill>
                <a:effectLst/>
              </a:rPr>
              <a:t>automatically processing visual information </a:t>
            </a:r>
            <a:r>
              <a:rPr lang="en-GB" altLang="en-US" sz="2800" b="1">
                <a:effectLst/>
              </a:rPr>
              <a:t>in such a way </a:t>
            </a:r>
            <a:r>
              <a:rPr lang="en-US" altLang="en-US" sz="2800" b="1">
                <a:effectLst/>
              </a:rPr>
              <a:t>that it constrains the motor control system to act accordingly to what the vision detects.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The visual system picks up from the model 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salient information</a:t>
            </a:r>
            <a:r>
              <a:rPr lang="en-GB" altLang="en-US" sz="2800" b="1">
                <a:effectLst/>
              </a:rPr>
              <a:t> that effectively constrains the body &amp; limbs to act in specific ways.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altLang="en-US" sz="2800" b="1">
              <a:effectLst/>
            </a:endParaRP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AFAAFAF5-D40E-E338-E7BE-334A31B46A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hlink"/>
                </a:solidFill>
              </a:rPr>
              <a:t>Dynamic View of Modeling:</a:t>
            </a:r>
            <a:r>
              <a:rPr lang="en-US" altLang="en-US"/>
              <a:t> </a:t>
            </a:r>
            <a:br>
              <a:rPr lang="en-US" altLang="en-US"/>
            </a:br>
            <a:r>
              <a:rPr lang="en-US" altLang="en-US"/>
              <a:t>J. Gibson (1966, 1979)</a:t>
            </a:r>
          </a:p>
        </p:txBody>
      </p:sp>
      <p:sp>
        <p:nvSpPr>
          <p:cNvPr id="77826" name="Rectangle 3">
            <a:extLst>
              <a:ext uri="{FF2B5EF4-FFF2-40B4-BE49-F238E27FC236}">
                <a16:creationId xmlns:a16="http://schemas.microsoft.com/office/drawing/2014/main" id="{CB2EFE50-AE81-A375-9424-68A48BE958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324350"/>
          </a:xfrm>
        </p:spPr>
        <p:txBody>
          <a:bodyPr/>
          <a:lstStyle/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</a:t>
            </a:r>
            <a:r>
              <a:rPr lang="en-GB" altLang="en-US" sz="2800">
                <a:solidFill>
                  <a:schemeClr val="hlink"/>
                </a:solidFill>
                <a:effectLst/>
              </a:rPr>
              <a:t>visual information</a:t>
            </a:r>
            <a:r>
              <a:rPr lang="en-GB" altLang="en-US" sz="2800">
                <a:effectLst/>
              </a:rPr>
              <a:t> directly </a:t>
            </a:r>
            <a:r>
              <a:rPr lang="en-GB" altLang="en-US" sz="2800">
                <a:solidFill>
                  <a:schemeClr val="hlink"/>
                </a:solidFill>
                <a:effectLst/>
              </a:rPr>
              <a:t>provides the basis for coordination</a:t>
            </a:r>
            <a:r>
              <a:rPr lang="en-GB" altLang="en-US" sz="2800">
                <a:effectLst/>
              </a:rPr>
              <a:t> and control of the various body parts required to produce the action.</a:t>
            </a:r>
          </a:p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performer observes demonstrations that enable him to perceive the important invariant coordination relationships between body parts. </a:t>
            </a:r>
          </a:p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solidFill>
                  <a:srgbClr val="FFFF00"/>
                </a:solidFill>
                <a:effectLst/>
              </a:rPr>
              <a:t>Support for this view: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>
                <a:effectLst/>
                <a:ea typeface="Arial" panose="020B0604020202020204" pitchFamily="34" charset="0"/>
              </a:rPr>
              <a:t>	Horn, Williams, &amp; Scott, 2002</a:t>
            </a:r>
            <a:endParaRPr lang="en-US" altLang="en-US" sz="2400">
              <a:effectLst/>
              <a:ea typeface="Arial" panose="020B0604020202020204" pitchFamily="34" charset="0"/>
            </a:endParaRPr>
          </a:p>
          <a:p>
            <a:pPr marL="685800" indent="-685800" eaLnBrk="1" hangingPunct="1">
              <a:lnSpc>
                <a:spcPct val="90000"/>
              </a:lnSpc>
            </a:pPr>
            <a:endParaRPr lang="en-US" altLang="en-US" sz="2800">
              <a:effectLst/>
            </a:endParaRP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70A1C500-85AA-213C-5EA1-083E56A2D4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>
                <a:ea typeface="+mj-ea"/>
              </a:rPr>
              <a:t>Which View is Correct?</a:t>
            </a:r>
            <a:endParaRPr lang="en-US" sz="5400">
              <a:ea typeface="+mj-ea"/>
            </a:endParaRPr>
          </a:p>
        </p:txBody>
      </p:sp>
      <p:sp>
        <p:nvSpPr>
          <p:cNvPr id="79874" name="Rectangle 3">
            <a:extLst>
              <a:ext uri="{FF2B5EF4-FFF2-40B4-BE49-F238E27FC236}">
                <a16:creationId xmlns:a16="http://schemas.microsoft.com/office/drawing/2014/main" id="{5028F40A-AF1E-7264-9005-47FB82350D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2076450"/>
            <a:ext cx="8294687" cy="4324350"/>
          </a:xfrm>
        </p:spPr>
        <p:txBody>
          <a:bodyPr/>
          <a:lstStyle/>
          <a:p>
            <a:pPr marL="685800" indent="-685800" eaLnBrk="1" hangingPunct="1"/>
            <a:r>
              <a:rPr lang="en-US" altLang="en-US" sz="3600">
                <a:effectLst/>
              </a:rPr>
              <a:t>There is no conclusive evidence that one of these two views is more valid that the other</a:t>
            </a:r>
            <a:r>
              <a:rPr lang="en-US" altLang="en-US" b="1">
                <a:effectLst/>
              </a:rPr>
              <a:t>.</a:t>
            </a: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B0B26404-F828-B6BD-637C-0E67EEB933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0" y="476250"/>
            <a:ext cx="8382000" cy="460375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>
                <a:ea typeface="+mj-ea"/>
              </a:rPr>
              <a:t>Summary</a:t>
            </a:r>
            <a:r>
              <a:rPr lang="en-GB" sz="4000">
                <a:ea typeface="+mj-ea"/>
              </a:rPr>
              <a:t>:</a:t>
            </a:r>
            <a:endParaRPr lang="en-US" sz="4000">
              <a:ea typeface="+mj-ea"/>
            </a:endParaRPr>
          </a:p>
        </p:txBody>
      </p:sp>
      <p:sp>
        <p:nvSpPr>
          <p:cNvPr id="81922" name="Rectangle 3">
            <a:extLst>
              <a:ext uri="{FF2B5EF4-FFF2-40B4-BE49-F238E27FC236}">
                <a16:creationId xmlns:a16="http://schemas.microsoft.com/office/drawing/2014/main" id="{2A76D056-3FE8-8DFF-D317-3F70D5B00D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8439150" cy="4627562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400" b="1">
                <a:effectLst/>
              </a:rPr>
              <a:t>Mix of physical and observational practice (10-20%) of trials. Patterson &amp; Lee (2005); Ong et al. (2012)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400" b="1">
                <a:effectLst/>
              </a:rPr>
              <a:t>Assists motivation.</a:t>
            </a:r>
            <a:endParaRPr lang="en-US" altLang="en-US" sz="2400" b="1">
              <a:effectLst/>
            </a:endParaRPr>
          </a:p>
          <a:p>
            <a:pPr marL="685800" indent="-685800" eaLnBrk="1" hangingPunct="1">
              <a:lnSpc>
                <a:spcPct val="80000"/>
              </a:lnSpc>
            </a:pPr>
            <a:r>
              <a:rPr lang="en-US" altLang="en-US" sz="2800">
                <a:effectLst/>
              </a:rPr>
              <a:t>Demonstrations are most effective when learning a new pattern of coordination is required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Learning a tennis serve or a new dance step. 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US" altLang="en-US" sz="2800">
                <a:effectLst/>
              </a:rPr>
              <a:t>Demonstrations are least effective when learning a new control parameter characteristic for a previously learned pattern of coordination.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Learning to kick a ball from different distances or throw a ball at different speeds.</a:t>
            </a:r>
            <a:endParaRPr lang="en-US" altLang="en-US" sz="2400" b="1">
              <a:solidFill>
                <a:srgbClr val="FFFF00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704B1953-DCE3-CC1A-8418-50F6A480E7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531812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>
                <a:ea typeface="+mj-ea"/>
              </a:rPr>
              <a:t>Summary</a:t>
            </a:r>
            <a:r>
              <a:rPr lang="en-GB" sz="4000">
                <a:ea typeface="+mj-ea"/>
              </a:rPr>
              <a:t>:</a:t>
            </a:r>
            <a:endParaRPr lang="en-US" sz="4000">
              <a:ea typeface="+mj-ea"/>
            </a:endParaRPr>
          </a:p>
        </p:txBody>
      </p:sp>
      <p:sp>
        <p:nvSpPr>
          <p:cNvPr id="83970" name="Rectangle 3">
            <a:extLst>
              <a:ext uri="{FF2B5EF4-FFF2-40B4-BE49-F238E27FC236}">
                <a16:creationId xmlns:a16="http://schemas.microsoft.com/office/drawing/2014/main" id="{886CD5DE-0DF0-3BCC-D054-B245EDFD4A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196975"/>
            <a:ext cx="8439150" cy="5348288"/>
          </a:xfrm>
        </p:spPr>
        <p:txBody>
          <a:bodyPr/>
          <a:lstStyle/>
          <a:p>
            <a:pPr marL="685800" indent="-685800" eaLnBrk="1" hangingPunct="1">
              <a:lnSpc>
                <a:spcPct val="70000"/>
              </a:lnSpc>
            </a:pPr>
            <a:r>
              <a:rPr lang="en-US" altLang="en-US" sz="3000">
                <a:effectLst/>
              </a:rPr>
              <a:t>Demonstrate the skill several times before the observer attempts the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chemeClr val="hlink"/>
                </a:solidFill>
                <a:effectLst/>
              </a:rPr>
              <a:t>Then as frequently as necessary during practice.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Direct the observer</a:t>
            </a:r>
            <a:r>
              <a:rPr lang="en-GB" altLang="en-GB" sz="3000">
                <a:effectLst/>
              </a:rPr>
              <a:t>’</a:t>
            </a:r>
            <a:r>
              <a:rPr lang="en-GB" altLang="en-US" sz="3000">
                <a:effectLst/>
              </a:rPr>
              <a:t>s attention to the key aspects of the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chemeClr val="folHlink"/>
                </a:solidFill>
                <a:effectLst/>
              </a:rPr>
              <a:t>The observer must see the critical features of the skill.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If no skilled demonstrator try to use video.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rgbClr val="FFFF00"/>
                </a:solidFill>
                <a:effectLst/>
              </a:rPr>
              <a:t>In some situations, allow beginners to observe other beginners practice a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Use auditory demonstrations for timing and rhythm goals</a:t>
            </a:r>
            <a:endParaRPr lang="en-US" altLang="en-US" sz="3000">
              <a:effectLst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Competition">
  <a:themeElements>
    <a:clrScheme name="Competition 10">
      <a:dk1>
        <a:srgbClr val="000070"/>
      </a:dk1>
      <a:lt1>
        <a:srgbClr val="FFFFFF"/>
      </a:lt1>
      <a:dk2>
        <a:srgbClr val="3366FF"/>
      </a:dk2>
      <a:lt2>
        <a:srgbClr val="C5C5FF"/>
      </a:lt2>
      <a:accent1>
        <a:srgbClr val="0099FF"/>
      </a:accent1>
      <a:accent2>
        <a:srgbClr val="7883B4"/>
      </a:accent2>
      <a:accent3>
        <a:srgbClr val="ADB8FF"/>
      </a:accent3>
      <a:accent4>
        <a:srgbClr val="DADADA"/>
      </a:accent4>
      <a:accent5>
        <a:srgbClr val="AACAFF"/>
      </a:accent5>
      <a:accent6>
        <a:srgbClr val="6C76A3"/>
      </a:accent6>
      <a:hlink>
        <a:srgbClr val="00FFFF"/>
      </a:hlink>
      <a:folHlink>
        <a:srgbClr val="2DBF68"/>
      </a:folHlink>
    </a:clrScheme>
    <a:fontScheme name="Competition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cs typeface="Arial" charset="0"/>
          </a:defRPr>
        </a:defPPr>
      </a:lstStyle>
    </a:lnDef>
  </a:objectDefaults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petition 9">
        <a:dk1>
          <a:srgbClr val="000070"/>
        </a:dk1>
        <a:lt1>
          <a:srgbClr val="FFFFFF"/>
        </a:lt1>
        <a:dk2>
          <a:srgbClr val="0066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B8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10">
        <a:dk1>
          <a:srgbClr val="000070"/>
        </a:dk1>
        <a:lt1>
          <a:srgbClr val="FFFFFF"/>
        </a:lt1>
        <a:dk2>
          <a:srgbClr val="3366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DB8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1008</TotalTime>
  <Words>1830</Words>
  <Application>Microsoft Macintosh PowerPoint</Application>
  <PresentationFormat>On-screen Show (4:3)</PresentationFormat>
  <Paragraphs>231</Paragraphs>
  <Slides>37</Slides>
  <Notes>33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Verdana</vt:lpstr>
      <vt:lpstr>Wingdings</vt:lpstr>
      <vt:lpstr>Competition</vt:lpstr>
      <vt:lpstr>Bitmap Image</vt:lpstr>
      <vt:lpstr>Observational Practice</vt:lpstr>
      <vt:lpstr>Observational learning lab</vt:lpstr>
      <vt:lpstr>How do you instruct someone to perform a skill ?</vt:lpstr>
      <vt:lpstr>Why Use Demonstrations / Observations?</vt:lpstr>
      <vt:lpstr>Demonstration and Verbal Instructions</vt:lpstr>
      <vt:lpstr>Demonstration and Verbal Instructions</vt:lpstr>
      <vt:lpstr>Terms used:</vt:lpstr>
      <vt:lpstr>Research into Demonstrations</vt:lpstr>
      <vt:lpstr>McCullagh &amp; Weiss, (2001):</vt:lpstr>
      <vt:lpstr>What concerns do coaches need to take into account before making these decisions?</vt:lpstr>
      <vt:lpstr>What the Observer Perceives from a Demonstration</vt:lpstr>
      <vt:lpstr>Invariant features:</vt:lpstr>
      <vt:lpstr>What the Observer Perceives from a Demonstration</vt:lpstr>
      <vt:lpstr>What the Observer Perceives from a Demonstration</vt:lpstr>
      <vt:lpstr>   The Visual Perception of Motion</vt:lpstr>
      <vt:lpstr>PowerPoint Presentation</vt:lpstr>
      <vt:lpstr>What the Observer Perceives from a Skilled Demonstration Second type of research</vt:lpstr>
      <vt:lpstr> </vt:lpstr>
      <vt:lpstr>Modern version for training</vt:lpstr>
      <vt:lpstr> Results: Movement analysis  revealed</vt:lpstr>
      <vt:lpstr>The Influence of skill  Characteristics</vt:lpstr>
      <vt:lpstr>Research split into two categories:</vt:lpstr>
      <vt:lpstr>Observing Skilled Demonstrations:</vt:lpstr>
      <vt:lpstr>Reasons Why Novices Should Observe Other Novices</vt:lpstr>
      <vt:lpstr>Learning can be enhanced for performer &amp; observer by:</vt:lpstr>
      <vt:lpstr>Practical Implications:</vt:lpstr>
      <vt:lpstr>Proactive / Retroactive Demonstrations</vt:lpstr>
      <vt:lpstr>Why does observing demos benefit motor skill learning?</vt:lpstr>
      <vt:lpstr>Cognitive Mediation Theory: Bandura (1986)</vt:lpstr>
      <vt:lpstr>PowerPoint Presentation</vt:lpstr>
      <vt:lpstr>PowerPoint Presentation</vt:lpstr>
      <vt:lpstr>PowerPoint Presentation</vt:lpstr>
      <vt:lpstr>Dynamic View of Modeling:  J. Gibson (1966, 1979)</vt:lpstr>
      <vt:lpstr>Dynamic View of Modeling:  J. Gibson (1966, 1979)</vt:lpstr>
      <vt:lpstr>Which View is Correct?</vt:lpstr>
      <vt:lpstr>Summary:</vt:lpstr>
      <vt:lpstr>Summary: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Demonstrations:</dc:title>
  <dc:creator>User name placeholder</dc:creator>
  <cp:lastModifiedBy>Alison Connaughton</cp:lastModifiedBy>
  <cp:revision>63</cp:revision>
  <dcterms:created xsi:type="dcterms:W3CDTF">2006-01-31T12:11:16Z</dcterms:created>
  <dcterms:modified xsi:type="dcterms:W3CDTF">2024-02-12T21:33:22Z</dcterms:modified>
</cp:coreProperties>
</file>